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7" r:id="rId5"/>
    <p:sldId id="265" r:id="rId6"/>
    <p:sldId id="271" r:id="rId7"/>
    <p:sldId id="261" r:id="rId8"/>
    <p:sldId id="275" r:id="rId9"/>
    <p:sldId id="266" r:id="rId10"/>
    <p:sldId id="276" r:id="rId11"/>
    <p:sldId id="269" r:id="rId12"/>
    <p:sldId id="264" r:id="rId13"/>
    <p:sldId id="259" r:id="rId14"/>
    <p:sldId id="26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70B538-C29A-47FF-8612-FFEA75F338A6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5A072-074F-47E9-ADCE-3A7352C453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955588"/>
            <a:ext cx="5715000" cy="4267200"/>
          </a:xfrm>
        </p:spPr>
        <p:txBody>
          <a:bodyPr/>
          <a:lstStyle/>
          <a:p>
            <a:r>
              <a:rPr lang="en-US" dirty="0" smtClean="0"/>
              <a:t>Cool Soda All Lands - Soils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1" y="5715000"/>
            <a:ext cx="3429000" cy="114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Karen Bennett</a:t>
            </a:r>
          </a:p>
          <a:p>
            <a:r>
              <a:rPr lang="en-US" sz="1800" dirty="0" smtClean="0"/>
              <a:t>Regional Soil Scientist</a:t>
            </a:r>
          </a:p>
          <a:p>
            <a:r>
              <a:rPr lang="en-US" sz="1800" dirty="0" smtClean="0"/>
              <a:t>USFS R6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45525"/>
            <a:ext cx="3733800" cy="50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Glacial Valley Remnant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2" y="1600200"/>
            <a:ext cx="6735796" cy="4525963"/>
          </a:xfrm>
        </p:spPr>
      </p:pic>
    </p:spTree>
    <p:extLst>
      <p:ext uri="{BB962C8B-B14F-4D97-AF65-F5344CB8AC3E}">
        <p14:creationId xmlns:p14="http://schemas.microsoft.com/office/powerpoint/2010/main" val="34846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810000" cy="3429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Slope effects not only erosion and stability but also the type of soil that can develop and many management limitations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66" y="0"/>
            <a:ext cx="5302135" cy="686158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0481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3961708" cy="512691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42" y="2118360"/>
            <a:ext cx="3956858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0168" y="228600"/>
            <a:ext cx="46956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Implications for:</a:t>
            </a:r>
          </a:p>
          <a:p>
            <a:endParaRPr lang="en-US" dirty="0" smtClean="0"/>
          </a:p>
          <a:p>
            <a:r>
              <a:rPr lang="en-US" dirty="0" smtClean="0"/>
              <a:t>Hydrology: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Infiltration and permeability 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Runoff timing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Erosion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962" y="4648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Road constructions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drainage requirements, 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rocking</a:t>
            </a:r>
          </a:p>
          <a:p>
            <a:r>
              <a:rPr lang="en-US" dirty="0" smtClean="0"/>
              <a:t>Ecology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Plant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Growth rates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629257"/>
            <a:ext cx="19812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Sandy loam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Clay Loam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Gravelly/</a:t>
            </a:r>
            <a:r>
              <a:rPr lang="en-US" dirty="0" err="1" smtClean="0">
                <a:solidFill>
                  <a:schemeClr val="bg1"/>
                </a:solidFill>
              </a:rPr>
              <a:t>cobbly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Very gravelly/</a:t>
            </a:r>
            <a:r>
              <a:rPr lang="en-US" dirty="0" err="1" smtClean="0">
                <a:solidFill>
                  <a:schemeClr val="bg1"/>
                </a:solidFill>
              </a:rPr>
              <a:t>cobbly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1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57375"/>
            <a:ext cx="5257800" cy="6804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Solar Inputs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soil moisture – evapotranspiration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0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only we had LiDar!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6804212"/>
          </a:xfrm>
        </p:spPr>
      </p:pic>
      <p:cxnSp>
        <p:nvCxnSpPr>
          <p:cNvPr id="13" name="Straight Connector 12"/>
          <p:cNvCxnSpPr/>
          <p:nvPr/>
        </p:nvCxnSpPr>
        <p:spPr>
          <a:xfrm>
            <a:off x="4495800" y="6019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676900" y="5029200"/>
            <a:ext cx="381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72418" y="4953000"/>
            <a:ext cx="141418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5800" y="6026075"/>
            <a:ext cx="11766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03346" y="4953000"/>
            <a:ext cx="0" cy="10730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6600" y="2667000"/>
            <a:ext cx="25101" cy="2286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86400" y="2590800"/>
            <a:ext cx="1600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86400" y="1600200"/>
            <a:ext cx="0" cy="9968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600200"/>
            <a:ext cx="990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8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600200"/>
          </a:xfrm>
        </p:spPr>
        <p:txBody>
          <a:bodyPr/>
          <a:lstStyle/>
          <a:p>
            <a:r>
              <a:rPr lang="en-US" dirty="0" smtClean="0"/>
              <a:t>DIRT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4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491"/>
            <a:ext cx="6253032" cy="6848991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23115" r="76374" b="55493"/>
          <a:stretch/>
        </p:blipFill>
        <p:spPr>
          <a:xfrm>
            <a:off x="6705600" y="914400"/>
            <a:ext cx="1734074" cy="3901667"/>
          </a:xfrm>
          <a:prstGeom prst="rect">
            <a:avLst/>
          </a:prstGeom>
        </p:spPr>
      </p:pic>
      <p:sp>
        <p:nvSpPr>
          <p:cNvPr id="11" name="Curved Up Arrow 10"/>
          <p:cNvSpPr/>
          <p:nvPr/>
        </p:nvSpPr>
        <p:spPr>
          <a:xfrm rot="11223044">
            <a:off x="906216" y="780366"/>
            <a:ext cx="7315200" cy="18255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7400" y="4648200"/>
            <a:ext cx="7098254" cy="14185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Where you are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on the landscape matters!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6066714"/>
            <a:ext cx="7086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…. at every scale.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3308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Omernik</a:t>
            </a:r>
            <a:r>
              <a:rPr lang="en-US" sz="2400" b="1" dirty="0" smtClean="0"/>
              <a:t> Level III and IV </a:t>
            </a:r>
            <a:r>
              <a:rPr lang="en-US" sz="2400" b="1" dirty="0" err="1" smtClean="0"/>
              <a:t>EcoRegions</a:t>
            </a:r>
            <a:endParaRPr lang="en-US" sz="24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43" y="11654"/>
            <a:ext cx="5290357" cy="684634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8929" y="419548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Landform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068" y="1600200"/>
            <a:ext cx="388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Tiering</a:t>
            </a:r>
            <a:r>
              <a:rPr lang="en-US" sz="2000" dirty="0" smtClean="0"/>
              <a:t> down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EcoRegions</a:t>
            </a:r>
            <a:r>
              <a:rPr lang="en-US" dirty="0" smtClean="0"/>
              <a:t> and </a:t>
            </a:r>
            <a:r>
              <a:rPr lang="en-US" dirty="0" err="1" smtClean="0"/>
              <a:t>SubRegions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1:500,000 – 1:250,000</a:t>
            </a:r>
          </a:p>
          <a:p>
            <a:r>
              <a:rPr lang="en-US" dirty="0" smtClean="0"/>
              <a:t>Landtype Associations 1:100,000</a:t>
            </a:r>
          </a:p>
          <a:p>
            <a:r>
              <a:rPr lang="en-US" dirty="0" smtClean="0"/>
              <a:t>Landtypes 1:24,000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352800"/>
            <a:ext cx="4335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Geomorphic Attributes of the landscape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Old Cascades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Glacially influenced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Stuctural</a:t>
            </a:r>
            <a:r>
              <a:rPr lang="en-US" sz="2400" dirty="0" smtClean="0"/>
              <a:t> Controls in high </a:t>
            </a:r>
            <a:r>
              <a:rPr lang="en-US" sz="2400" dirty="0" err="1" smtClean="0"/>
              <a:t>mtns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Fractured rock in </a:t>
            </a:r>
            <a:r>
              <a:rPr lang="en-US" sz="2400" dirty="0" err="1" smtClean="0"/>
              <a:t>Periglacial</a:t>
            </a:r>
            <a:r>
              <a:rPr lang="en-US" sz="2400" dirty="0" smtClean="0"/>
              <a:t> Highlands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85" y="0"/>
            <a:ext cx="5318760" cy="68831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" y="3810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Landtype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Geomophology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Vegetation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Western Hemlock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Pacific Silver Fir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Mountain Hemlock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419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Planning Area has: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 Landform Associations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veg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13 Landtype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86" y="3810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Temperature and Moisture Regimes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5225"/>
            <a:ext cx="5272144" cy="68227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90312"/>
            <a:ext cx="2133600" cy="2620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974" y="1752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Moisture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Udic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Aquic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752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Mesic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Frigid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Cryic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Implications for: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Organic Matter Accumulation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Vegetation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Nutrient cycling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 Fixers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Productivity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Inherent Capacity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53789"/>
            <a:ext cx="5257800" cy="6804212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7" y="5181600"/>
            <a:ext cx="2514601" cy="1885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2528048" cy="1677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forming factors affect capacity to produce vegetation</a:t>
            </a:r>
          </a:p>
          <a:p>
            <a:endParaRPr lang="en-US" dirty="0" smtClean="0"/>
          </a:p>
          <a:p>
            <a:r>
              <a:rPr lang="en-US" dirty="0" smtClean="0"/>
              <a:t>Includes soil ecology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908" y="3048000"/>
            <a:ext cx="2643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ildlife habitat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iparian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imber suitability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otation 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2286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Soil Forming Factors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CLORPT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 Geology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309"/>
            <a:ext cx="5260489" cy="6807692"/>
          </a:xfrm>
        </p:spPr>
      </p:pic>
      <p:sp>
        <p:nvSpPr>
          <p:cNvPr id="6" name="TextBox 5"/>
          <p:cNvSpPr txBox="1"/>
          <p:nvPr/>
        </p:nvSpPr>
        <p:spPr>
          <a:xfrm>
            <a:off x="460784" y="3382306"/>
            <a:ext cx="3675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 for:</a:t>
            </a:r>
          </a:p>
          <a:p>
            <a:r>
              <a:rPr lang="en-US" dirty="0" smtClean="0"/>
              <a:t>Soil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rock content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minerology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sediments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structural 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radients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atterns, density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Weatherability</a:t>
            </a:r>
            <a:r>
              <a:rPr lang="en-US" dirty="0" smtClean="0"/>
              <a:t> –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Hard, </a:t>
            </a:r>
            <a:r>
              <a:rPr lang="en-US" dirty="0" err="1" smtClean="0"/>
              <a:t>compent</a:t>
            </a:r>
            <a:r>
              <a:rPr lang="en-US" dirty="0" smtClean="0"/>
              <a:t> rocks </a:t>
            </a:r>
            <a:r>
              <a:rPr lang="en-US" dirty="0" err="1" smtClean="0"/>
              <a:t>stucturally</a:t>
            </a:r>
            <a:r>
              <a:rPr lang="en-US" dirty="0" smtClean="0"/>
              <a:t> control high mountain areas</a:t>
            </a:r>
          </a:p>
          <a:p>
            <a:r>
              <a:rPr lang="en-US" dirty="0" smtClean="0"/>
              <a:t>Stability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Softer and </a:t>
            </a:r>
            <a:r>
              <a:rPr lang="en-US" dirty="0" err="1" smtClean="0"/>
              <a:t>saprolitic</a:t>
            </a:r>
            <a:r>
              <a:rPr lang="en-US" dirty="0" smtClean="0"/>
              <a:t> rocks associated with less stable, more </a:t>
            </a:r>
            <a:r>
              <a:rPr lang="en-US" dirty="0" err="1" smtClean="0"/>
              <a:t>massiive</a:t>
            </a:r>
            <a:r>
              <a:rPr lang="en-US" dirty="0" smtClean="0"/>
              <a:t> movement terrain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052" y="4209871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Wildlife Habitat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Talus slopes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Rock, Thin Soil – Drought, Ravel and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2" y="1600200"/>
            <a:ext cx="6735796" cy="4525963"/>
          </a:xfrm>
        </p:spPr>
      </p:pic>
    </p:spTree>
    <p:extLst>
      <p:ext uri="{BB962C8B-B14F-4D97-AF65-F5344CB8AC3E}">
        <p14:creationId xmlns:p14="http://schemas.microsoft.com/office/powerpoint/2010/main" val="3048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Glacial Processes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2907"/>
            <a:ext cx="5273936" cy="6825094"/>
          </a:xfrm>
        </p:spPr>
      </p:pic>
      <p:sp>
        <p:nvSpPr>
          <p:cNvPr id="5" name="TextBox 4"/>
          <p:cNvSpPr txBox="1"/>
          <p:nvPr/>
        </p:nvSpPr>
        <p:spPr>
          <a:xfrm>
            <a:off x="368449" y="1224677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Cirques and headwalls – N slopes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Facets on river slopes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Valley patterns</a:t>
            </a:r>
          </a:p>
          <a:p>
            <a:r>
              <a:rPr lang="en-US" dirty="0" smtClean="0"/>
              <a:t>Deposition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Outwash</a:t>
            </a:r>
            <a:endParaRPr lang="en-US" dirty="0"/>
          </a:p>
          <a:p>
            <a:r>
              <a:rPr lang="en-US" dirty="0" smtClean="0"/>
              <a:t>Fracturing of bedrock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" y="6052048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time fluvial processes alter signatures.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419" y="38100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Water holding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Carbon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Flow regime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Perched water tables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Soil Drainage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Stream Density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Wetland development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790</TotalTime>
  <Words>308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Cool Soda All Lands - Soils</vt:lpstr>
      <vt:lpstr>PowerPoint Presentation</vt:lpstr>
      <vt:lpstr>Landform Associations</vt:lpstr>
      <vt:lpstr>Landtype Associations</vt:lpstr>
      <vt:lpstr>Soil Temperature and Moisture Regimes</vt:lpstr>
      <vt:lpstr>Inherent Capacity</vt:lpstr>
      <vt:lpstr>Base Geology</vt:lpstr>
      <vt:lpstr>Hard Rock, Thin Soil – Drought, Ravel and Slides</vt:lpstr>
      <vt:lpstr>Glacial Processes</vt:lpstr>
      <vt:lpstr>Glacial Valley Remnant</vt:lpstr>
      <vt:lpstr>Slope effects not only erosion and stability but also the type of soil that can develop and many management limitations</vt:lpstr>
      <vt:lpstr>PowerPoint Presentation</vt:lpstr>
      <vt:lpstr>Solar Inputs</vt:lpstr>
      <vt:lpstr>If only we had LiDar!</vt:lpstr>
      <vt:lpstr>DIRT MATTERS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Soda All Lands - Soils</dc:title>
  <dc:creator>kabennett</dc:creator>
  <cp:lastModifiedBy>kabennett</cp:lastModifiedBy>
  <cp:revision>8</cp:revision>
  <dcterms:created xsi:type="dcterms:W3CDTF">2012-04-30T00:12:18Z</dcterms:created>
  <dcterms:modified xsi:type="dcterms:W3CDTF">2012-04-30T13:22:19Z</dcterms:modified>
</cp:coreProperties>
</file>