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94" r:id="rId2"/>
    <p:sldId id="295" r:id="rId3"/>
    <p:sldId id="266" r:id="rId4"/>
    <p:sldId id="306" r:id="rId5"/>
    <p:sldId id="313" r:id="rId6"/>
    <p:sldId id="269" r:id="rId7"/>
    <p:sldId id="327" r:id="rId8"/>
    <p:sldId id="278" r:id="rId9"/>
    <p:sldId id="325" r:id="rId10"/>
    <p:sldId id="324" r:id="rId11"/>
    <p:sldId id="323" r:id="rId12"/>
    <p:sldId id="271" r:id="rId13"/>
    <p:sldId id="320" r:id="rId14"/>
    <p:sldId id="330" r:id="rId15"/>
    <p:sldId id="309" r:id="rId16"/>
    <p:sldId id="270" r:id="rId17"/>
    <p:sldId id="308" r:id="rId18"/>
    <p:sldId id="297" r:id="rId19"/>
    <p:sldId id="301" r:id="rId20"/>
    <p:sldId id="304" r:id="rId21"/>
    <p:sldId id="277" r:id="rId22"/>
    <p:sldId id="338" r:id="rId23"/>
    <p:sldId id="310" r:id="rId24"/>
    <p:sldId id="335" r:id="rId25"/>
    <p:sldId id="33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C0000"/>
    <a:srgbClr val="FFFF99"/>
    <a:srgbClr val="FFCCCC"/>
    <a:srgbClr val="FFCC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A24C0-9BCF-4C50-B496-A1BE80C410B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9E8A-2F1F-4E15-9650-6DFC5B0FC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0A721-A49B-4928-86D7-264D7EF90419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380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3658A-8511-4E40-96AE-40A531836B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7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8F09-4A30-4313-AC46-D1BDD6075B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FFE5-35E7-45C5-A511-9DE9513C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7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8F09-4A30-4313-AC46-D1BDD6075B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FFE5-35E7-45C5-A511-9DE9513C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0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8F09-4A30-4313-AC46-D1BDD6075B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FFE5-35E7-45C5-A511-9DE9513C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6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8F09-4A30-4313-AC46-D1BDD6075B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FFE5-35E7-45C5-A511-9DE9513C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7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8F09-4A30-4313-AC46-D1BDD6075B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FFE5-35E7-45C5-A511-9DE9513C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2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8F09-4A30-4313-AC46-D1BDD6075B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FFE5-35E7-45C5-A511-9DE9513C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4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8F09-4A30-4313-AC46-D1BDD6075B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FFE5-35E7-45C5-A511-9DE9513C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3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8F09-4A30-4313-AC46-D1BDD6075B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FFE5-35E7-45C5-A511-9DE9513C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8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8F09-4A30-4313-AC46-D1BDD6075B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FFE5-35E7-45C5-A511-9DE9513C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8F09-4A30-4313-AC46-D1BDD6075B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FFE5-35E7-45C5-A511-9DE9513C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8F09-4A30-4313-AC46-D1BDD6075B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FFE5-35E7-45C5-A511-9DE9513C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9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98F09-4A30-4313-AC46-D1BDD6075B76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BFFE5-35E7-45C5-A511-9DE9513C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6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341" y="63175"/>
            <a:ext cx="7772400" cy="1676442"/>
          </a:xfrm>
        </p:spPr>
        <p:txBody>
          <a:bodyPr>
            <a:normAutofit/>
          </a:bodyPr>
          <a:lstStyle/>
          <a:p>
            <a:r>
              <a:rPr lang="en-US" dirty="0" smtClean="0"/>
              <a:t>Fire Regimes of the Westside: </a:t>
            </a:r>
            <a:br>
              <a:rPr lang="en-US" dirty="0" smtClean="0"/>
            </a:br>
            <a:r>
              <a:rPr lang="en-US" dirty="0" smtClean="0"/>
              <a:t>Past, Present, and Future</a:t>
            </a:r>
            <a:endParaRPr lang="en-US" dirty="0"/>
          </a:p>
        </p:txBody>
      </p:sp>
      <p:pic>
        <p:nvPicPr>
          <p:cNvPr id="4" name="Picture 3" descr="YNP 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4959" y="2758568"/>
            <a:ext cx="4285082" cy="3357864"/>
          </a:xfrm>
          <a:prstGeom prst="rect">
            <a:avLst/>
          </a:prstGeom>
          <a:noFill/>
        </p:spPr>
      </p:pic>
      <p:pic>
        <p:nvPicPr>
          <p:cNvPr id="5" name="Picture 2" descr="N:\pabst\CLAMS\Images\2nd set\fir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37" y="2241203"/>
            <a:ext cx="2594333" cy="38752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0628" y="1734352"/>
            <a:ext cx="34339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Tom Spies</a:t>
            </a:r>
          </a:p>
          <a:p>
            <a:pPr algn="ctr"/>
            <a:r>
              <a:rPr lang="en-US" sz="2800" dirty="0" smtClean="0"/>
              <a:t>PNW Research Station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91808" y="6311561"/>
            <a:ext cx="605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Assistance from Ray Davis, Jane Kertis, Matt Reilly, Keith Olsen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401" y="3988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Hypothesized Shifting Mosaic of </a:t>
            </a:r>
            <a:r>
              <a:rPr lang="en-US" dirty="0" err="1" smtClean="0"/>
              <a:t>Succesional</a:t>
            </a:r>
            <a:r>
              <a:rPr lang="en-US" dirty="0"/>
              <a:t> </a:t>
            </a:r>
            <a:r>
              <a:rPr lang="en-US" dirty="0" smtClean="0"/>
              <a:t>Stages in Coast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18" y="1365449"/>
            <a:ext cx="7490740" cy="4811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6471" y="6267807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Wimberly</a:t>
            </a:r>
            <a:r>
              <a:rPr lang="en-US" dirty="0" smtClean="0"/>
              <a:t>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77" y="2666756"/>
            <a:ext cx="8280199" cy="283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0690" y="6311899"/>
            <a:ext cx="2510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Franklin et al. 2017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4287" y="1157993"/>
            <a:ext cx="5573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 common successional pathway following </a:t>
            </a:r>
          </a:p>
          <a:p>
            <a:pPr algn="ctr"/>
            <a:r>
              <a:rPr lang="en-US" sz="2400" dirty="0" smtClean="0"/>
              <a:t>stand replacement </a:t>
            </a:r>
            <a:r>
              <a:rPr lang="en-US" sz="2400" dirty="0" smtClean="0"/>
              <a:t>disturbance in </a:t>
            </a:r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dirty="0" smtClean="0"/>
              <a:t>moist </a:t>
            </a:r>
            <a:r>
              <a:rPr lang="en-US" sz="2400" dirty="0" smtClean="0"/>
              <a:t>forests of the </a:t>
            </a:r>
            <a:r>
              <a:rPr lang="en-US" sz="2400" dirty="0" err="1" smtClean="0"/>
              <a:t>westside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515350" y="2666755"/>
            <a:ext cx="241738" cy="28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3589" y="287205"/>
            <a:ext cx="7154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Successional dynamics of </a:t>
            </a:r>
            <a:r>
              <a:rPr lang="en-US" sz="3200" dirty="0" err="1"/>
              <a:t>westside</a:t>
            </a:r>
            <a:r>
              <a:rPr lang="en-US" sz="3200" dirty="0"/>
              <a:t> forests</a:t>
            </a:r>
          </a:p>
        </p:txBody>
      </p:sp>
    </p:spTree>
    <p:extLst>
      <p:ext uri="{BB962C8B-B14F-4D97-AF65-F5344CB8AC3E}">
        <p14:creationId xmlns:p14="http://schemas.microsoft.com/office/powerpoint/2010/main" val="21068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547370"/>
            <a:ext cx="5943600" cy="6310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054" y="475735"/>
            <a:ext cx="3027405" cy="6382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554" y="1187062"/>
            <a:ext cx="2692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 replacement, </a:t>
            </a:r>
          </a:p>
          <a:p>
            <a:r>
              <a:rPr lang="en-US" dirty="0" smtClean="0"/>
              <a:t>long interval between fires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054" y="3539308"/>
            <a:ext cx="3052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stand replacement fire,</a:t>
            </a:r>
          </a:p>
          <a:p>
            <a:r>
              <a:rPr lang="en-US" dirty="0" smtClean="0"/>
              <a:t>episodic, more frequent fire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0785" y="5602267"/>
            <a:ext cx="3017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stand replacement fire,</a:t>
            </a:r>
          </a:p>
          <a:p>
            <a:r>
              <a:rPr lang="en-US" dirty="0" smtClean="0"/>
              <a:t>chronic fire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98716" y="180129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87845" y="41359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63%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87844" y="614814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12459" y="6248598"/>
            <a:ext cx="1823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Tepley</a:t>
            </a:r>
            <a:r>
              <a:rPr lang="en-US" dirty="0" smtClean="0"/>
              <a:t> et al. 2013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-196520" y="2117113"/>
            <a:ext cx="8079138" cy="4611426"/>
          </a:xfrm>
          <a:custGeom>
            <a:avLst/>
            <a:gdLst>
              <a:gd name="connsiteX0" fmla="*/ 452852 w 8079138"/>
              <a:gd name="connsiteY0" fmla="*/ 146249 h 4611426"/>
              <a:gd name="connsiteX1" fmla="*/ 2942739 w 8079138"/>
              <a:gd name="connsiteY1" fmla="*/ 189497 h 4611426"/>
              <a:gd name="connsiteX2" fmla="*/ 5414090 w 8079138"/>
              <a:gd name="connsiteY2" fmla="*/ 177140 h 4611426"/>
              <a:gd name="connsiteX3" fmla="*/ 6927793 w 8079138"/>
              <a:gd name="connsiteY3" fmla="*/ 158605 h 4611426"/>
              <a:gd name="connsiteX4" fmla="*/ 7786587 w 8079138"/>
              <a:gd name="connsiteY4" fmla="*/ 140070 h 4611426"/>
              <a:gd name="connsiteX5" fmla="*/ 8033722 w 8079138"/>
              <a:gd name="connsiteY5" fmla="*/ 146249 h 4611426"/>
              <a:gd name="connsiteX6" fmla="*/ 8052257 w 8079138"/>
              <a:gd name="connsiteY6" fmla="*/ 2086259 h 4611426"/>
              <a:gd name="connsiteX7" fmla="*/ 8052257 w 8079138"/>
              <a:gd name="connsiteY7" fmla="*/ 2178935 h 4611426"/>
              <a:gd name="connsiteX8" fmla="*/ 7916333 w 8079138"/>
              <a:gd name="connsiteY8" fmla="*/ 2197470 h 4611426"/>
              <a:gd name="connsiteX9" fmla="*/ 6402630 w 8079138"/>
              <a:gd name="connsiteY9" fmla="*/ 2197470 h 4611426"/>
              <a:gd name="connsiteX10" fmla="*/ 6044284 w 8079138"/>
              <a:gd name="connsiteY10" fmla="*/ 2197470 h 4611426"/>
              <a:gd name="connsiteX11" fmla="*/ 6056641 w 8079138"/>
              <a:gd name="connsiteY11" fmla="*/ 2290146 h 4611426"/>
              <a:gd name="connsiteX12" fmla="*/ 6056641 w 8079138"/>
              <a:gd name="connsiteY12" fmla="*/ 4205443 h 4611426"/>
              <a:gd name="connsiteX13" fmla="*/ 5933074 w 8079138"/>
              <a:gd name="connsiteY13" fmla="*/ 4341367 h 4611426"/>
              <a:gd name="connsiteX14" fmla="*/ 409603 w 8079138"/>
              <a:gd name="connsiteY14" fmla="*/ 4359903 h 4611426"/>
              <a:gd name="connsiteX15" fmla="*/ 409603 w 8079138"/>
              <a:gd name="connsiteY15" fmla="*/ 4279584 h 4611426"/>
              <a:gd name="connsiteX16" fmla="*/ 452852 w 8079138"/>
              <a:gd name="connsiteY16" fmla="*/ 146249 h 461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79138" h="4611426">
                <a:moveTo>
                  <a:pt x="452852" y="146249"/>
                </a:moveTo>
                <a:lnTo>
                  <a:pt x="2942739" y="189497"/>
                </a:lnTo>
                <a:lnTo>
                  <a:pt x="5414090" y="177140"/>
                </a:lnTo>
                <a:lnTo>
                  <a:pt x="6927793" y="158605"/>
                </a:lnTo>
                <a:lnTo>
                  <a:pt x="7786587" y="140070"/>
                </a:lnTo>
                <a:cubicBezTo>
                  <a:pt x="7970908" y="138011"/>
                  <a:pt x="7989444" y="-178116"/>
                  <a:pt x="8033722" y="146249"/>
                </a:cubicBezTo>
                <a:cubicBezTo>
                  <a:pt x="8078000" y="470614"/>
                  <a:pt x="8049168" y="1747478"/>
                  <a:pt x="8052257" y="2086259"/>
                </a:cubicBezTo>
                <a:cubicBezTo>
                  <a:pt x="8055346" y="2425040"/>
                  <a:pt x="8074911" y="2160400"/>
                  <a:pt x="8052257" y="2178935"/>
                </a:cubicBezTo>
                <a:cubicBezTo>
                  <a:pt x="8029603" y="2197470"/>
                  <a:pt x="8191271" y="2194381"/>
                  <a:pt x="7916333" y="2197470"/>
                </a:cubicBezTo>
                <a:cubicBezTo>
                  <a:pt x="7641395" y="2200559"/>
                  <a:pt x="6402630" y="2197470"/>
                  <a:pt x="6402630" y="2197470"/>
                </a:cubicBezTo>
                <a:cubicBezTo>
                  <a:pt x="6090622" y="2197470"/>
                  <a:pt x="6101949" y="2182024"/>
                  <a:pt x="6044284" y="2197470"/>
                </a:cubicBezTo>
                <a:cubicBezTo>
                  <a:pt x="5986619" y="2212916"/>
                  <a:pt x="6054582" y="1955484"/>
                  <a:pt x="6056641" y="2290146"/>
                </a:cubicBezTo>
                <a:cubicBezTo>
                  <a:pt x="6058700" y="2624808"/>
                  <a:pt x="6077236" y="3863573"/>
                  <a:pt x="6056641" y="4205443"/>
                </a:cubicBezTo>
                <a:cubicBezTo>
                  <a:pt x="6036047" y="4547313"/>
                  <a:pt x="6874247" y="4315624"/>
                  <a:pt x="5933074" y="4341367"/>
                </a:cubicBezTo>
                <a:cubicBezTo>
                  <a:pt x="4991901" y="4367110"/>
                  <a:pt x="1330181" y="4370200"/>
                  <a:pt x="409603" y="4359903"/>
                </a:cubicBezTo>
                <a:cubicBezTo>
                  <a:pt x="-510975" y="4349606"/>
                  <a:pt x="407543" y="4981860"/>
                  <a:pt x="409603" y="4279584"/>
                </a:cubicBezTo>
                <a:cubicBezTo>
                  <a:pt x="411662" y="3577308"/>
                  <a:pt x="416811" y="1861778"/>
                  <a:pt x="452852" y="14624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1000">
                <a:schemeClr val="accent6">
                  <a:lumMod val="20000"/>
                  <a:lumOff val="80000"/>
                </a:schemeClr>
              </a:gs>
              <a:gs pos="7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98716" y="1833393"/>
            <a:ext cx="571040" cy="337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1958" y="71741"/>
            <a:ext cx="780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New Perspectives on fire and succession in Western Cascades of Oregon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818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583505"/>
            <a:ext cx="5528441" cy="627449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157091" y="1840558"/>
            <a:ext cx="2295196" cy="1234779"/>
            <a:chOff x="6157091" y="1840558"/>
            <a:chExt cx="2295196" cy="1234779"/>
          </a:xfrm>
        </p:grpSpPr>
        <p:sp>
          <p:nvSpPr>
            <p:cNvPr id="5" name="Rectangle 4"/>
            <p:cNvSpPr/>
            <p:nvPr/>
          </p:nvSpPr>
          <p:spPr>
            <a:xfrm>
              <a:off x="6157091" y="1922818"/>
              <a:ext cx="420414" cy="25224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57091" y="2759580"/>
              <a:ext cx="420414" cy="262183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57091" y="2311125"/>
              <a:ext cx="420414" cy="252248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74441" y="1840558"/>
              <a:ext cx="1523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mortality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63244" y="2252258"/>
              <a:ext cx="1889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Medium mortality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76579" y="2706005"/>
              <a:ext cx="1479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 mortality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50138" y="112938"/>
            <a:ext cx="7043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Mixed Severity Fire Mosaic in Western Oregon Cascade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74441" y="5307227"/>
            <a:ext cx="239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Morrison and Swanson </a:t>
            </a:r>
          </a:p>
          <a:p>
            <a:r>
              <a:rPr lang="en-US" dirty="0" smtClean="0"/>
              <a:t>1990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716" y="76328"/>
            <a:ext cx="7886700" cy="1325563"/>
          </a:xfrm>
        </p:spPr>
        <p:txBody>
          <a:bodyPr/>
          <a:lstStyle/>
          <a:p>
            <a:r>
              <a:rPr lang="en-US" dirty="0" smtClean="0"/>
              <a:t>Recent Fire Regimes</a:t>
            </a:r>
            <a:endParaRPr lang="en-US" dirty="0"/>
          </a:p>
        </p:txBody>
      </p:sp>
      <p:pic>
        <p:nvPicPr>
          <p:cNvPr id="5122" name="Picture 2" descr="https://upload.wikimedia.org/wikipedia/commons/thumb/2/20/BLM_Firefighting_at_Pine_Mountain%2C_Oregon_%2814186496134%29.jpg/300px-BLM_Firefighting_at_Pine_Mountain%2C_Oregon_%2814186496134%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557" y="3934018"/>
            <a:ext cx="38100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oregonloggingconference.files.wordpress.com/2015/02/bigstock-forest-fire-in-the-rocky-mount-8850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781" y="1162050"/>
            <a:ext cx="85725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28" y="1140813"/>
            <a:ext cx="6769958" cy="407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" y="6357870"/>
            <a:ext cx="174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Littell</a:t>
            </a:r>
            <a:r>
              <a:rPr lang="en-US" dirty="0" smtClean="0"/>
              <a:t> et al. 2009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5465392"/>
            <a:ext cx="7619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Climate explained 36% of variance in area burned for East and West Cascades:</a:t>
            </a:r>
          </a:p>
          <a:p>
            <a:r>
              <a:rPr lang="en-US" dirty="0" smtClean="0"/>
              <a:t>(Low precipitation during fire season)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:\DOCS\Research projects  and  ideas\NWFP Synthesis 2016\Outline and Drafts\Vegetation\NWFP_fire_starts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808" y="753761"/>
            <a:ext cx="3467615" cy="59374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28650" y="73800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Lightning Fire Starts in NWFP Area </a:t>
            </a:r>
          </a:p>
          <a:p>
            <a:pPr algn="ctr"/>
            <a:r>
              <a:rPr lang="en-US" sz="2800" b="1" dirty="0" smtClean="0"/>
              <a:t>and Large recent fires </a:t>
            </a:r>
            <a:endParaRPr lang="en-US" sz="2800" b="1" dirty="0"/>
          </a:p>
        </p:txBody>
      </p:sp>
      <p:pic>
        <p:nvPicPr>
          <p:cNvPr id="9220" name="Picture 4" descr="https://beautifuloregon.com/wp-content/uploads/forest-fire-helicopter-willamette-national-forest-oregon-cascades-82614-03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153" y="4139514"/>
            <a:ext cx="4478117" cy="247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manitobamodelforest.net/climate/Ligh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4161" y="1620681"/>
            <a:ext cx="4260164" cy="284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Fire Regimes 1985-2010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120033"/>
              </p:ext>
            </p:extLst>
          </p:nvPr>
        </p:nvGraphicFramePr>
        <p:xfrm>
          <a:off x="628650" y="1825625"/>
          <a:ext cx="788670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xmlns="" val="568424977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xmlns="" val="83001440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xmlns="" val="321647795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xmlns="" val="3644863307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xmlns="" val="1805058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Severity Extent (ha)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Fires</a:t>
                      </a:r>
                    </a:p>
                    <a:p>
                      <a:r>
                        <a:rPr lang="en-US" dirty="0" smtClean="0"/>
                        <a:t>Extent (ha)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Severity </a:t>
                      </a:r>
                      <a:r>
                        <a:rPr lang="en-US" dirty="0" smtClean="0"/>
                        <a:t>Rotation (</a:t>
                      </a:r>
                      <a:r>
                        <a:rPr lang="en-US" dirty="0" err="1" smtClean="0"/>
                        <a:t>yrs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fire Rotation (</a:t>
                      </a:r>
                      <a:r>
                        <a:rPr lang="en-US" dirty="0" err="1" smtClean="0"/>
                        <a:t>yrs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8548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Western Hemlock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10,242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50,083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18,594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3,802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5856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Silver fir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10,302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24,610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4,471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1,871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7326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Mountain</a:t>
                      </a:r>
                      <a:r>
                        <a:rPr lang="en-US" baseline="0" dirty="0" smtClean="0"/>
                        <a:t> hemlock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17,771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37,726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1716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Subalpine</a:t>
                      </a:r>
                      <a:r>
                        <a:rPr lang="en-US" baseline="0" dirty="0" smtClean="0"/>
                        <a:t> fir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114,259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245,979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581162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8650" y="3089189"/>
            <a:ext cx="7886700" cy="1398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185089"/>
              </p:ext>
            </p:extLst>
          </p:nvPr>
        </p:nvGraphicFramePr>
        <p:xfrm>
          <a:off x="4393966" y="154885"/>
          <a:ext cx="3608161" cy="6703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Acrobat Document" r:id="rId3" imgW="3876472" imgH="7200900" progId="AcroExch.Document.7">
                  <p:embed/>
                </p:oleObj>
              </mc:Choice>
              <mc:Fallback>
                <p:oleObj name="Acrobat Document" r:id="rId3" imgW="3876472" imgH="72009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3966" y="154885"/>
                        <a:ext cx="3608161" cy="6703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6331" y="557048"/>
            <a:ext cx="34681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Suppressed Lightning</a:t>
            </a:r>
          </a:p>
          <a:p>
            <a:r>
              <a:rPr lang="en-US" sz="2800" dirty="0" smtClean="0"/>
              <a:t> Fire Starts 1992-2013 </a:t>
            </a:r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899830"/>
              </p:ext>
            </p:extLst>
          </p:nvPr>
        </p:nvGraphicFramePr>
        <p:xfrm>
          <a:off x="280726" y="2075934"/>
          <a:ext cx="3871146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3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3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3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11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Fire Regime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 starts suppressed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Starts suppressed</a:t>
                      </a:r>
                      <a:r>
                        <a:rPr lang="en-US" sz="1400" baseline="0" dirty="0" smtClean="0"/>
                        <a:t> per 25,000 acres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8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Infrequent-high</a:t>
                      </a:r>
                      <a:r>
                        <a:rPr lang="en-US" sz="1400" baseline="0" dirty="0" smtClean="0"/>
                        <a:t> severity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4271</a:t>
                      </a:r>
                      <a:endParaRPr lang="en-US" sz="14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12.2</a:t>
                      </a:r>
                      <a:endParaRPr lang="en-US" sz="14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01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Moderately frequent-mixed</a:t>
                      </a:r>
                      <a:r>
                        <a:rPr lang="en-US" sz="1400" baseline="0" dirty="0" smtClean="0"/>
                        <a:t> severity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2350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13.4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8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Frequent-mixed</a:t>
                      </a:r>
                      <a:r>
                        <a:rPr lang="en-US" sz="1400" baseline="0" dirty="0" smtClean="0"/>
                        <a:t> severity</a:t>
                      </a:r>
                      <a:endParaRPr lang="en-US" sz="1400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2511</a:t>
                      </a:r>
                      <a:endParaRPr lang="en-US" sz="14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15.2</a:t>
                      </a:r>
                      <a:endParaRPr lang="en-US" sz="14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8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Very frequent-low severity</a:t>
                      </a:r>
                      <a:endParaRPr lang="en-US" sz="1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4240</a:t>
                      </a:r>
                      <a:endParaRPr lang="en-US" sz="1400" b="1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17.4</a:t>
                      </a:r>
                      <a:endParaRPr lang="en-US" sz="1400" b="1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7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46" y="304892"/>
            <a:ext cx="7543800" cy="1450757"/>
          </a:xfrm>
        </p:spPr>
        <p:txBody>
          <a:bodyPr/>
          <a:lstStyle/>
          <a:p>
            <a:r>
              <a:rPr lang="en-US" dirty="0" smtClean="0"/>
              <a:t>Fire Severity </a:t>
            </a:r>
            <a:br>
              <a:rPr lang="en-US" dirty="0" smtClean="0"/>
            </a:br>
            <a:r>
              <a:rPr lang="en-US" dirty="0" smtClean="0"/>
              <a:t>in PNW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468468"/>
            <a:ext cx="6164064" cy="3673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604" y="2199609"/>
            <a:ext cx="2945976" cy="2209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9480" y="5956856"/>
            <a:ext cx="172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Reilly et al. 2017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602" y="304892"/>
            <a:ext cx="2999266" cy="22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Outline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8620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Westside environments and historical fire regimes</a:t>
            </a:r>
          </a:p>
          <a:p>
            <a:r>
              <a:rPr lang="en-US" sz="3600" dirty="0" smtClean="0"/>
              <a:t>Post-fire succession</a:t>
            </a:r>
          </a:p>
          <a:p>
            <a:r>
              <a:rPr lang="en-US" sz="3600" dirty="0" smtClean="0"/>
              <a:t>Recent fire history</a:t>
            </a:r>
          </a:p>
          <a:p>
            <a:r>
              <a:rPr lang="en-US" sz="3600" dirty="0" smtClean="0"/>
              <a:t>Future fire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81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84" y="271793"/>
            <a:ext cx="4885364" cy="6340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8380" y="708104"/>
            <a:ext cx="4129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Trends in annual fire extent</a:t>
            </a:r>
          </a:p>
          <a:p>
            <a:r>
              <a:rPr lang="en-US" sz="2400" dirty="0" smtClean="0"/>
              <a:t>and relation to Palmer Drought </a:t>
            </a:r>
          </a:p>
          <a:p>
            <a:r>
              <a:rPr lang="en-US" sz="2400" dirty="0" smtClean="0"/>
              <a:t>Severity Index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2070" y="6425514"/>
            <a:ext cx="172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Reilly et al.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1559" y="1247277"/>
            <a:ext cx="184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Western Hemlock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5182" y="2029059"/>
            <a:ext cx="98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Silver Fir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1559" y="2666369"/>
            <a:ext cx="197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 Hemlock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1559" y="3374071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Subalpine Fir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089" y="768761"/>
            <a:ext cx="3838860" cy="6585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6465" y="924474"/>
            <a:ext cx="3760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Climate Change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2646" y="475869"/>
            <a:ext cx="1353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(Littell et al. 2016</a:t>
            </a:r>
            <a:r>
              <a:rPr lang="en-US" sz="1200" dirty="0" smtClean="0"/>
              <a:t>) 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14749" y="245541"/>
            <a:ext cx="347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Projected Changes in Summer Water Balance</a:t>
            </a:r>
          </a:p>
          <a:p>
            <a:r>
              <a:rPr lang="en-US" sz="1400" dirty="0"/>
              <a:t>2030 – 2059 relative to 1916-2006 </a:t>
            </a:r>
          </a:p>
        </p:txBody>
      </p:sp>
    </p:spTree>
    <p:extLst>
      <p:ext uri="{BB962C8B-B14F-4D97-AF65-F5344CB8AC3E}">
        <p14:creationId xmlns:p14="http://schemas.microsoft.com/office/powerpoint/2010/main" val="4381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Projected future fire under climate change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005843"/>
              </p:ext>
            </p:extLst>
          </p:nvPr>
        </p:nvGraphicFramePr>
        <p:xfrm>
          <a:off x="2970256" y="2171598"/>
          <a:ext cx="563335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680"/>
                <a:gridCol w="1229497"/>
                <a:gridCol w="758836"/>
                <a:gridCol w="1126671"/>
                <a:gridCol w="1126671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Variable 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Historical</a:t>
                      </a:r>
                    </a:p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burned</a:t>
                      </a:r>
                    </a:p>
                    <a:p>
                      <a:r>
                        <a:rPr lang="en-US" baseline="0" dirty="0" smtClean="0"/>
                        <a:t>per year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Percent Change in Future 2070-2099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CSIRO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MIROC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Hadley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Burn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+1177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7519" y="2539313"/>
            <a:ext cx="1854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 Side Forests</a:t>
            </a:r>
          </a:p>
          <a:p>
            <a:r>
              <a:rPr lang="en-US" dirty="0" smtClean="0"/>
              <a:t>Rogers et. al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1834" y="4550279"/>
            <a:ext cx="2259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Oregon Coast Range</a:t>
            </a:r>
          </a:p>
          <a:p>
            <a:r>
              <a:rPr lang="en-US" dirty="0" err="1" smtClean="0"/>
              <a:t>Creutzburg</a:t>
            </a:r>
            <a:r>
              <a:rPr lang="en-US" dirty="0" smtClean="0"/>
              <a:t> et al. 2017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32415"/>
              </p:ext>
            </p:extLst>
          </p:nvPr>
        </p:nvGraphicFramePr>
        <p:xfrm>
          <a:off x="2970256" y="4367267"/>
          <a:ext cx="40640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2011-2040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2071-2100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Burned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475 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507 ha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6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01" y="1376855"/>
            <a:ext cx="6506204" cy="4235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7853" y="5612524"/>
            <a:ext cx="78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2020’s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08721" y="5586532"/>
            <a:ext cx="78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2040’s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9589" y="5560540"/>
            <a:ext cx="78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2080’s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06827" y="561252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1980s-2006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22973" y="1717589"/>
            <a:ext cx="457200" cy="4212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70706" y="420130"/>
            <a:ext cx="5305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Projected Burned Area Washington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970845" y="4930347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56405" y="6376086"/>
            <a:ext cx="174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Littell et al.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41" y="11181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Variation in historical fire regimes of moist </a:t>
            </a:r>
            <a:r>
              <a:rPr lang="en-US" dirty="0" err="1" smtClean="0"/>
              <a:t>westside</a:t>
            </a:r>
            <a:r>
              <a:rPr lang="en-US" dirty="0" smtClean="0"/>
              <a:t> forests</a:t>
            </a:r>
          </a:p>
          <a:p>
            <a:pPr lvl="1"/>
            <a:r>
              <a:rPr lang="en-US" dirty="0" smtClean="0"/>
              <a:t>Infrequent, high severity fire, very large HS fire patches</a:t>
            </a:r>
          </a:p>
          <a:p>
            <a:pPr lvl="1"/>
            <a:r>
              <a:rPr lang="en-US" dirty="0" smtClean="0"/>
              <a:t>Moderately frequent, mixed severity fire with large HS fire patches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Climate variation affected fire occurrence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successional pathways across region</a:t>
            </a:r>
          </a:p>
        </p:txBody>
      </p:sp>
    </p:spTree>
    <p:extLst>
      <p:ext uri="{BB962C8B-B14F-4D97-AF65-F5344CB8AC3E}">
        <p14:creationId xmlns:p14="http://schemas.microsoft.com/office/powerpoint/2010/main" val="14463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41" y="11181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363" y="1437375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Despite increase in fire in western U.S. </a:t>
            </a:r>
          </a:p>
          <a:p>
            <a:pPr lvl="1"/>
            <a:r>
              <a:rPr lang="en-US" dirty="0" smtClean="0"/>
              <a:t>Fires have been rare in </a:t>
            </a:r>
            <a:r>
              <a:rPr lang="en-US" dirty="0" err="1" smtClean="0"/>
              <a:t>westside</a:t>
            </a:r>
            <a:r>
              <a:rPr lang="en-US" dirty="0" smtClean="0"/>
              <a:t> forests</a:t>
            </a:r>
          </a:p>
          <a:p>
            <a:pPr lvl="2"/>
            <a:r>
              <a:rPr lang="en-US" dirty="0" smtClean="0"/>
              <a:t>Except subalpine forests</a:t>
            </a:r>
          </a:p>
          <a:p>
            <a:pPr lvl="1"/>
            <a:r>
              <a:rPr lang="en-US" dirty="0" smtClean="0"/>
              <a:t>Thousands of fires have been suppressed</a:t>
            </a:r>
          </a:p>
          <a:p>
            <a:pPr lvl="1"/>
            <a:r>
              <a:rPr lang="en-US" dirty="0" smtClean="0"/>
              <a:t>Probably less early seral vegetation than </a:t>
            </a:r>
            <a:r>
              <a:rPr lang="en-US" dirty="0" smtClean="0"/>
              <a:t>historical for current climate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Increases in fire under climate change but amount of increase is uncertain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Challenge </a:t>
            </a:r>
            <a:r>
              <a:rPr lang="en-US" dirty="0" smtClean="0"/>
              <a:t>for fire-related biodiversity on </a:t>
            </a:r>
            <a:r>
              <a:rPr lang="en-US" dirty="0" err="1" smtClean="0"/>
              <a:t>westside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Fire suppression still needed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to provide for early successional habitats and landscape </a:t>
            </a:r>
            <a:r>
              <a:rPr lang="en-US" dirty="0" smtClean="0"/>
              <a:t>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2" y="308918"/>
            <a:ext cx="5690284" cy="6394623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4973595" y="308918"/>
            <a:ext cx="1872049" cy="4009768"/>
          </a:xfrm>
          <a:custGeom>
            <a:avLst/>
            <a:gdLst>
              <a:gd name="connsiteX0" fmla="*/ 1106541 w 1123170"/>
              <a:gd name="connsiteY0" fmla="*/ 0 h 2990335"/>
              <a:gd name="connsiteX1" fmla="*/ 1118898 w 1123170"/>
              <a:gd name="connsiteY1" fmla="*/ 30892 h 2990335"/>
              <a:gd name="connsiteX2" fmla="*/ 1106541 w 1123170"/>
              <a:gd name="connsiteY2" fmla="*/ 308919 h 2990335"/>
              <a:gd name="connsiteX3" fmla="*/ 1088006 w 1123170"/>
              <a:gd name="connsiteY3" fmla="*/ 395416 h 2990335"/>
              <a:gd name="connsiteX4" fmla="*/ 1075649 w 1123170"/>
              <a:gd name="connsiteY4" fmla="*/ 426308 h 2990335"/>
              <a:gd name="connsiteX5" fmla="*/ 1069471 w 1123170"/>
              <a:gd name="connsiteY5" fmla="*/ 506627 h 2990335"/>
              <a:gd name="connsiteX6" fmla="*/ 1063292 w 1123170"/>
              <a:gd name="connsiteY6" fmla="*/ 525162 h 2990335"/>
              <a:gd name="connsiteX7" fmla="*/ 1057114 w 1123170"/>
              <a:gd name="connsiteY7" fmla="*/ 574589 h 2990335"/>
              <a:gd name="connsiteX8" fmla="*/ 1050936 w 1123170"/>
              <a:gd name="connsiteY8" fmla="*/ 593124 h 2990335"/>
              <a:gd name="connsiteX9" fmla="*/ 1032400 w 1123170"/>
              <a:gd name="connsiteY9" fmla="*/ 673443 h 2990335"/>
              <a:gd name="connsiteX10" fmla="*/ 1020044 w 1123170"/>
              <a:gd name="connsiteY10" fmla="*/ 698157 h 2990335"/>
              <a:gd name="connsiteX11" fmla="*/ 1013865 w 1123170"/>
              <a:gd name="connsiteY11" fmla="*/ 729049 h 2990335"/>
              <a:gd name="connsiteX12" fmla="*/ 1007687 w 1123170"/>
              <a:gd name="connsiteY12" fmla="*/ 766119 h 2990335"/>
              <a:gd name="connsiteX13" fmla="*/ 1001508 w 1123170"/>
              <a:gd name="connsiteY13" fmla="*/ 784654 h 2990335"/>
              <a:gd name="connsiteX14" fmla="*/ 995330 w 1123170"/>
              <a:gd name="connsiteY14" fmla="*/ 827903 h 2990335"/>
              <a:gd name="connsiteX15" fmla="*/ 982973 w 1123170"/>
              <a:gd name="connsiteY15" fmla="*/ 902043 h 2990335"/>
              <a:gd name="connsiteX16" fmla="*/ 970617 w 1123170"/>
              <a:gd name="connsiteY16" fmla="*/ 1019432 h 2990335"/>
              <a:gd name="connsiteX17" fmla="*/ 964438 w 1123170"/>
              <a:gd name="connsiteY17" fmla="*/ 1044146 h 2990335"/>
              <a:gd name="connsiteX18" fmla="*/ 945903 w 1123170"/>
              <a:gd name="connsiteY18" fmla="*/ 1167713 h 2990335"/>
              <a:gd name="connsiteX19" fmla="*/ 939725 w 1123170"/>
              <a:gd name="connsiteY19" fmla="*/ 1235676 h 2990335"/>
              <a:gd name="connsiteX20" fmla="*/ 933546 w 1123170"/>
              <a:gd name="connsiteY20" fmla="*/ 1260389 h 2990335"/>
              <a:gd name="connsiteX21" fmla="*/ 921190 w 1123170"/>
              <a:gd name="connsiteY21" fmla="*/ 1353065 h 2990335"/>
              <a:gd name="connsiteX22" fmla="*/ 908833 w 1123170"/>
              <a:gd name="connsiteY22" fmla="*/ 1396313 h 2990335"/>
              <a:gd name="connsiteX23" fmla="*/ 896476 w 1123170"/>
              <a:gd name="connsiteY23" fmla="*/ 1464276 h 2990335"/>
              <a:gd name="connsiteX24" fmla="*/ 884119 w 1123170"/>
              <a:gd name="connsiteY24" fmla="*/ 1501346 h 2990335"/>
              <a:gd name="connsiteX25" fmla="*/ 877941 w 1123170"/>
              <a:gd name="connsiteY25" fmla="*/ 1519881 h 2990335"/>
              <a:gd name="connsiteX26" fmla="*/ 871763 w 1123170"/>
              <a:gd name="connsiteY26" fmla="*/ 1563130 h 2990335"/>
              <a:gd name="connsiteX27" fmla="*/ 865584 w 1123170"/>
              <a:gd name="connsiteY27" fmla="*/ 1612557 h 2990335"/>
              <a:gd name="connsiteX28" fmla="*/ 859406 w 1123170"/>
              <a:gd name="connsiteY28" fmla="*/ 1637270 h 2990335"/>
              <a:gd name="connsiteX29" fmla="*/ 853227 w 1123170"/>
              <a:gd name="connsiteY29" fmla="*/ 1699054 h 2990335"/>
              <a:gd name="connsiteX30" fmla="*/ 847049 w 1123170"/>
              <a:gd name="connsiteY30" fmla="*/ 1717589 h 2990335"/>
              <a:gd name="connsiteX31" fmla="*/ 840871 w 1123170"/>
              <a:gd name="connsiteY31" fmla="*/ 1767016 h 2990335"/>
              <a:gd name="connsiteX32" fmla="*/ 828514 w 1123170"/>
              <a:gd name="connsiteY32" fmla="*/ 1933832 h 2990335"/>
              <a:gd name="connsiteX33" fmla="*/ 803800 w 1123170"/>
              <a:gd name="connsiteY33" fmla="*/ 2007973 h 2990335"/>
              <a:gd name="connsiteX34" fmla="*/ 797622 w 1123170"/>
              <a:gd name="connsiteY34" fmla="*/ 2026508 h 2990335"/>
              <a:gd name="connsiteX35" fmla="*/ 791444 w 1123170"/>
              <a:gd name="connsiteY35" fmla="*/ 2045043 h 2990335"/>
              <a:gd name="connsiteX36" fmla="*/ 779087 w 1123170"/>
              <a:gd name="connsiteY36" fmla="*/ 2131540 h 2990335"/>
              <a:gd name="connsiteX37" fmla="*/ 766730 w 1123170"/>
              <a:gd name="connsiteY37" fmla="*/ 2174789 h 2990335"/>
              <a:gd name="connsiteX38" fmla="*/ 760552 w 1123170"/>
              <a:gd name="connsiteY38" fmla="*/ 2242751 h 2990335"/>
              <a:gd name="connsiteX39" fmla="*/ 748195 w 1123170"/>
              <a:gd name="connsiteY39" fmla="*/ 2292178 h 2990335"/>
              <a:gd name="connsiteX40" fmla="*/ 735838 w 1123170"/>
              <a:gd name="connsiteY40" fmla="*/ 2335427 h 2990335"/>
              <a:gd name="connsiteX41" fmla="*/ 723481 w 1123170"/>
              <a:gd name="connsiteY41" fmla="*/ 2421924 h 2990335"/>
              <a:gd name="connsiteX42" fmla="*/ 717303 w 1123170"/>
              <a:gd name="connsiteY42" fmla="*/ 2452816 h 2990335"/>
              <a:gd name="connsiteX43" fmla="*/ 711125 w 1123170"/>
              <a:gd name="connsiteY43" fmla="*/ 2489886 h 2990335"/>
              <a:gd name="connsiteX44" fmla="*/ 704946 w 1123170"/>
              <a:gd name="connsiteY44" fmla="*/ 2508422 h 2990335"/>
              <a:gd name="connsiteX45" fmla="*/ 698768 w 1123170"/>
              <a:gd name="connsiteY45" fmla="*/ 2533135 h 2990335"/>
              <a:gd name="connsiteX46" fmla="*/ 686411 w 1123170"/>
              <a:gd name="connsiteY46" fmla="*/ 2594919 h 2990335"/>
              <a:gd name="connsiteX47" fmla="*/ 674054 w 1123170"/>
              <a:gd name="connsiteY47" fmla="*/ 2638167 h 2990335"/>
              <a:gd name="connsiteX48" fmla="*/ 667876 w 1123170"/>
              <a:gd name="connsiteY48" fmla="*/ 2724665 h 2990335"/>
              <a:gd name="connsiteX49" fmla="*/ 661698 w 1123170"/>
              <a:gd name="connsiteY49" fmla="*/ 2823519 h 2990335"/>
              <a:gd name="connsiteX50" fmla="*/ 649341 w 1123170"/>
              <a:gd name="connsiteY50" fmla="*/ 2903838 h 2990335"/>
              <a:gd name="connsiteX51" fmla="*/ 630806 w 1123170"/>
              <a:gd name="connsiteY51" fmla="*/ 2965622 h 2990335"/>
              <a:gd name="connsiteX52" fmla="*/ 624627 w 1123170"/>
              <a:gd name="connsiteY52" fmla="*/ 2984157 h 2990335"/>
              <a:gd name="connsiteX53" fmla="*/ 606092 w 1123170"/>
              <a:gd name="connsiteY53" fmla="*/ 2990335 h 2990335"/>
              <a:gd name="connsiteX54" fmla="*/ 587557 w 1123170"/>
              <a:gd name="connsiteY54" fmla="*/ 2984157 h 2990335"/>
              <a:gd name="connsiteX55" fmla="*/ 562844 w 1123170"/>
              <a:gd name="connsiteY55" fmla="*/ 2928551 h 2990335"/>
              <a:gd name="connsiteX56" fmla="*/ 550487 w 1123170"/>
              <a:gd name="connsiteY56" fmla="*/ 2879124 h 2990335"/>
              <a:gd name="connsiteX57" fmla="*/ 544308 w 1123170"/>
              <a:gd name="connsiteY57" fmla="*/ 2829697 h 2990335"/>
              <a:gd name="connsiteX58" fmla="*/ 538130 w 1123170"/>
              <a:gd name="connsiteY58" fmla="*/ 2804984 h 2990335"/>
              <a:gd name="connsiteX59" fmla="*/ 531952 w 1123170"/>
              <a:gd name="connsiteY59" fmla="*/ 2755557 h 2990335"/>
              <a:gd name="connsiteX60" fmla="*/ 525773 w 1123170"/>
              <a:gd name="connsiteY60" fmla="*/ 2737022 h 2990335"/>
              <a:gd name="connsiteX61" fmla="*/ 519595 w 1123170"/>
              <a:gd name="connsiteY61" fmla="*/ 2706130 h 2990335"/>
              <a:gd name="connsiteX62" fmla="*/ 507238 w 1123170"/>
              <a:gd name="connsiteY62" fmla="*/ 2669059 h 2990335"/>
              <a:gd name="connsiteX63" fmla="*/ 494881 w 1123170"/>
              <a:gd name="connsiteY63" fmla="*/ 2625811 h 2990335"/>
              <a:gd name="connsiteX64" fmla="*/ 482525 w 1123170"/>
              <a:gd name="connsiteY64" fmla="*/ 2607276 h 2990335"/>
              <a:gd name="connsiteX65" fmla="*/ 451633 w 1123170"/>
              <a:gd name="connsiteY65" fmla="*/ 2539313 h 2990335"/>
              <a:gd name="connsiteX66" fmla="*/ 414563 w 1123170"/>
              <a:gd name="connsiteY66" fmla="*/ 2514600 h 2990335"/>
              <a:gd name="connsiteX67" fmla="*/ 309530 w 1123170"/>
              <a:gd name="connsiteY67" fmla="*/ 2520778 h 2990335"/>
              <a:gd name="connsiteX68" fmla="*/ 272460 w 1123170"/>
              <a:gd name="connsiteY68" fmla="*/ 2526957 h 2990335"/>
              <a:gd name="connsiteX69" fmla="*/ 253925 w 1123170"/>
              <a:gd name="connsiteY69" fmla="*/ 2545492 h 2990335"/>
              <a:gd name="connsiteX70" fmla="*/ 235390 w 1123170"/>
              <a:gd name="connsiteY70" fmla="*/ 2551670 h 2990335"/>
              <a:gd name="connsiteX71" fmla="*/ 198319 w 1123170"/>
              <a:gd name="connsiteY71" fmla="*/ 2576384 h 2990335"/>
              <a:gd name="connsiteX72" fmla="*/ 161249 w 1123170"/>
              <a:gd name="connsiteY72" fmla="*/ 2601097 h 2990335"/>
              <a:gd name="connsiteX73" fmla="*/ 142714 w 1123170"/>
              <a:gd name="connsiteY73" fmla="*/ 2613454 h 2990335"/>
              <a:gd name="connsiteX74" fmla="*/ 124179 w 1123170"/>
              <a:gd name="connsiteY74" fmla="*/ 2631989 h 2990335"/>
              <a:gd name="connsiteX75" fmla="*/ 93287 w 1123170"/>
              <a:gd name="connsiteY75" fmla="*/ 2638167 h 2990335"/>
              <a:gd name="connsiteX76" fmla="*/ 37681 w 1123170"/>
              <a:gd name="connsiteY76" fmla="*/ 2656703 h 2990335"/>
              <a:gd name="connsiteX77" fmla="*/ 19146 w 1123170"/>
              <a:gd name="connsiteY77" fmla="*/ 2662881 h 2990335"/>
              <a:gd name="connsiteX78" fmla="*/ 611 w 1123170"/>
              <a:gd name="connsiteY78" fmla="*/ 2656703 h 2990335"/>
              <a:gd name="connsiteX79" fmla="*/ 12968 w 1123170"/>
              <a:gd name="connsiteY79" fmla="*/ 2526957 h 2990335"/>
              <a:gd name="connsiteX80" fmla="*/ 25325 w 1123170"/>
              <a:gd name="connsiteY80" fmla="*/ 2508422 h 2990335"/>
              <a:gd name="connsiteX81" fmla="*/ 56217 w 1123170"/>
              <a:gd name="connsiteY81" fmla="*/ 2446638 h 2990335"/>
              <a:gd name="connsiteX82" fmla="*/ 68573 w 1123170"/>
              <a:gd name="connsiteY82" fmla="*/ 2421924 h 2990335"/>
              <a:gd name="connsiteX83" fmla="*/ 93287 w 1123170"/>
              <a:gd name="connsiteY83" fmla="*/ 2384854 h 2990335"/>
              <a:gd name="connsiteX84" fmla="*/ 99465 w 1123170"/>
              <a:gd name="connsiteY84" fmla="*/ 2366319 h 2990335"/>
              <a:gd name="connsiteX85" fmla="*/ 124179 w 1123170"/>
              <a:gd name="connsiteY85" fmla="*/ 2329249 h 2990335"/>
              <a:gd name="connsiteX86" fmla="*/ 142714 w 1123170"/>
              <a:gd name="connsiteY86" fmla="*/ 2286000 h 2990335"/>
              <a:gd name="connsiteX87" fmla="*/ 155071 w 1123170"/>
              <a:gd name="connsiteY87" fmla="*/ 2242751 h 2990335"/>
              <a:gd name="connsiteX88" fmla="*/ 173606 w 1123170"/>
              <a:gd name="connsiteY88" fmla="*/ 2193324 h 2990335"/>
              <a:gd name="connsiteX89" fmla="*/ 185963 w 1123170"/>
              <a:gd name="connsiteY89" fmla="*/ 2143897 h 2990335"/>
              <a:gd name="connsiteX90" fmla="*/ 192141 w 1123170"/>
              <a:gd name="connsiteY90" fmla="*/ 2119184 h 2990335"/>
              <a:gd name="connsiteX91" fmla="*/ 204498 w 1123170"/>
              <a:gd name="connsiteY91" fmla="*/ 2032686 h 2990335"/>
              <a:gd name="connsiteX92" fmla="*/ 216854 w 1123170"/>
              <a:gd name="connsiteY92" fmla="*/ 1711411 h 2990335"/>
              <a:gd name="connsiteX93" fmla="*/ 223033 w 1123170"/>
              <a:gd name="connsiteY93" fmla="*/ 1575486 h 2990335"/>
              <a:gd name="connsiteX94" fmla="*/ 235390 w 1123170"/>
              <a:gd name="connsiteY94" fmla="*/ 1495167 h 2990335"/>
              <a:gd name="connsiteX95" fmla="*/ 247746 w 1123170"/>
              <a:gd name="connsiteY95" fmla="*/ 1402492 h 2990335"/>
              <a:gd name="connsiteX96" fmla="*/ 235390 w 1123170"/>
              <a:gd name="connsiteY96" fmla="*/ 1124465 h 2990335"/>
              <a:gd name="connsiteX97" fmla="*/ 223033 w 1123170"/>
              <a:gd name="connsiteY97" fmla="*/ 1019432 h 2990335"/>
              <a:gd name="connsiteX98" fmla="*/ 216854 w 1123170"/>
              <a:gd name="connsiteY98" fmla="*/ 994719 h 2990335"/>
              <a:gd name="connsiteX99" fmla="*/ 198319 w 1123170"/>
              <a:gd name="connsiteY99" fmla="*/ 895865 h 2990335"/>
              <a:gd name="connsiteX100" fmla="*/ 185963 w 1123170"/>
              <a:gd name="connsiteY100" fmla="*/ 858795 h 2990335"/>
              <a:gd name="connsiteX101" fmla="*/ 179784 w 1123170"/>
              <a:gd name="connsiteY101" fmla="*/ 803189 h 2990335"/>
              <a:gd name="connsiteX102" fmla="*/ 167427 w 1123170"/>
              <a:gd name="connsiteY102" fmla="*/ 766119 h 2990335"/>
              <a:gd name="connsiteX103" fmla="*/ 161249 w 1123170"/>
              <a:gd name="connsiteY103" fmla="*/ 747584 h 2990335"/>
              <a:gd name="connsiteX104" fmla="*/ 155071 w 1123170"/>
              <a:gd name="connsiteY104" fmla="*/ 729049 h 2990335"/>
              <a:gd name="connsiteX105" fmla="*/ 148892 w 1123170"/>
              <a:gd name="connsiteY105" fmla="*/ 704335 h 2990335"/>
              <a:gd name="connsiteX106" fmla="*/ 130357 w 1123170"/>
              <a:gd name="connsiteY106" fmla="*/ 648730 h 2990335"/>
              <a:gd name="connsiteX107" fmla="*/ 124179 w 1123170"/>
              <a:gd name="connsiteY107" fmla="*/ 630195 h 2990335"/>
              <a:gd name="connsiteX108" fmla="*/ 118000 w 1123170"/>
              <a:gd name="connsiteY108" fmla="*/ 611659 h 2990335"/>
              <a:gd name="connsiteX109" fmla="*/ 111822 w 1123170"/>
              <a:gd name="connsiteY109" fmla="*/ 580767 h 2990335"/>
              <a:gd name="connsiteX110" fmla="*/ 99465 w 1123170"/>
              <a:gd name="connsiteY110" fmla="*/ 543697 h 2990335"/>
              <a:gd name="connsiteX111" fmla="*/ 93287 w 1123170"/>
              <a:gd name="connsiteY111" fmla="*/ 518984 h 2990335"/>
              <a:gd name="connsiteX112" fmla="*/ 80930 w 1123170"/>
              <a:gd name="connsiteY112" fmla="*/ 481913 h 2990335"/>
              <a:gd name="connsiteX113" fmla="*/ 74752 w 1123170"/>
              <a:gd name="connsiteY113" fmla="*/ 463378 h 2990335"/>
              <a:gd name="connsiteX114" fmla="*/ 74752 w 1123170"/>
              <a:gd name="connsiteY114" fmla="*/ 321276 h 2990335"/>
              <a:gd name="connsiteX115" fmla="*/ 87108 w 1123170"/>
              <a:gd name="connsiteY115" fmla="*/ 302740 h 2990335"/>
              <a:gd name="connsiteX116" fmla="*/ 105644 w 1123170"/>
              <a:gd name="connsiteY116" fmla="*/ 296562 h 2990335"/>
              <a:gd name="connsiteX117" fmla="*/ 124179 w 1123170"/>
              <a:gd name="connsiteY117" fmla="*/ 308919 h 2990335"/>
              <a:gd name="connsiteX118" fmla="*/ 173606 w 1123170"/>
              <a:gd name="connsiteY118" fmla="*/ 321276 h 2990335"/>
              <a:gd name="connsiteX119" fmla="*/ 198319 w 1123170"/>
              <a:gd name="connsiteY119" fmla="*/ 339811 h 2990335"/>
              <a:gd name="connsiteX120" fmla="*/ 260103 w 1123170"/>
              <a:gd name="connsiteY120" fmla="*/ 358346 h 2990335"/>
              <a:gd name="connsiteX121" fmla="*/ 290995 w 1123170"/>
              <a:gd name="connsiteY121" fmla="*/ 364524 h 2990335"/>
              <a:gd name="connsiteX122" fmla="*/ 328065 w 1123170"/>
              <a:gd name="connsiteY122" fmla="*/ 376881 h 2990335"/>
              <a:gd name="connsiteX123" fmla="*/ 346600 w 1123170"/>
              <a:gd name="connsiteY123" fmla="*/ 383059 h 2990335"/>
              <a:gd name="connsiteX124" fmla="*/ 389849 w 1123170"/>
              <a:gd name="connsiteY124" fmla="*/ 389238 h 2990335"/>
              <a:gd name="connsiteX125" fmla="*/ 408384 w 1123170"/>
              <a:gd name="connsiteY125" fmla="*/ 395416 h 2990335"/>
              <a:gd name="connsiteX126" fmla="*/ 575200 w 1123170"/>
              <a:gd name="connsiteY126" fmla="*/ 395416 h 2990335"/>
              <a:gd name="connsiteX127" fmla="*/ 606092 w 1123170"/>
              <a:gd name="connsiteY127" fmla="*/ 345989 h 2990335"/>
              <a:gd name="connsiteX128" fmla="*/ 612271 w 1123170"/>
              <a:gd name="connsiteY128" fmla="*/ 327454 h 2990335"/>
              <a:gd name="connsiteX129" fmla="*/ 618449 w 1123170"/>
              <a:gd name="connsiteY129" fmla="*/ 284205 h 2990335"/>
              <a:gd name="connsiteX130" fmla="*/ 630806 w 1123170"/>
              <a:gd name="connsiteY130" fmla="*/ 191530 h 2990335"/>
              <a:gd name="connsiteX131" fmla="*/ 636984 w 1123170"/>
              <a:gd name="connsiteY131" fmla="*/ 166816 h 2990335"/>
              <a:gd name="connsiteX132" fmla="*/ 643163 w 1123170"/>
              <a:gd name="connsiteY132" fmla="*/ 117389 h 2990335"/>
              <a:gd name="connsiteX133" fmla="*/ 661698 w 1123170"/>
              <a:gd name="connsiteY133" fmla="*/ 98854 h 2990335"/>
              <a:gd name="connsiteX134" fmla="*/ 692590 w 1123170"/>
              <a:gd name="connsiteY134" fmla="*/ 67962 h 2990335"/>
              <a:gd name="connsiteX135" fmla="*/ 809979 w 1123170"/>
              <a:gd name="connsiteY135" fmla="*/ 80319 h 2990335"/>
              <a:gd name="connsiteX136" fmla="*/ 1118898 w 1123170"/>
              <a:gd name="connsiteY136" fmla="*/ 74140 h 299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123170" h="2990335">
                <a:moveTo>
                  <a:pt x="1106541" y="0"/>
                </a:moveTo>
                <a:cubicBezTo>
                  <a:pt x="1110660" y="10297"/>
                  <a:pt x="1118652" y="19804"/>
                  <a:pt x="1118898" y="30892"/>
                </a:cubicBezTo>
                <a:cubicBezTo>
                  <a:pt x="1125033" y="306992"/>
                  <a:pt x="1127276" y="194870"/>
                  <a:pt x="1106541" y="308919"/>
                </a:cubicBezTo>
                <a:cubicBezTo>
                  <a:pt x="1101754" y="335251"/>
                  <a:pt x="1097731" y="371103"/>
                  <a:pt x="1088006" y="395416"/>
                </a:cubicBezTo>
                <a:lnTo>
                  <a:pt x="1075649" y="426308"/>
                </a:lnTo>
                <a:cubicBezTo>
                  <a:pt x="1073590" y="453081"/>
                  <a:pt x="1072802" y="479982"/>
                  <a:pt x="1069471" y="506627"/>
                </a:cubicBezTo>
                <a:cubicBezTo>
                  <a:pt x="1068663" y="513089"/>
                  <a:pt x="1064457" y="518754"/>
                  <a:pt x="1063292" y="525162"/>
                </a:cubicBezTo>
                <a:cubicBezTo>
                  <a:pt x="1060322" y="541498"/>
                  <a:pt x="1060084" y="558253"/>
                  <a:pt x="1057114" y="574589"/>
                </a:cubicBezTo>
                <a:cubicBezTo>
                  <a:pt x="1055949" y="580996"/>
                  <a:pt x="1052516" y="586806"/>
                  <a:pt x="1050936" y="593124"/>
                </a:cubicBezTo>
                <a:cubicBezTo>
                  <a:pt x="1045888" y="613314"/>
                  <a:pt x="1040088" y="658067"/>
                  <a:pt x="1032400" y="673443"/>
                </a:cubicBezTo>
                <a:lnTo>
                  <a:pt x="1020044" y="698157"/>
                </a:lnTo>
                <a:cubicBezTo>
                  <a:pt x="1017984" y="708454"/>
                  <a:pt x="1015744" y="718717"/>
                  <a:pt x="1013865" y="729049"/>
                </a:cubicBezTo>
                <a:cubicBezTo>
                  <a:pt x="1011624" y="741374"/>
                  <a:pt x="1010405" y="753890"/>
                  <a:pt x="1007687" y="766119"/>
                </a:cubicBezTo>
                <a:cubicBezTo>
                  <a:pt x="1006274" y="772477"/>
                  <a:pt x="1003568" y="778476"/>
                  <a:pt x="1001508" y="784654"/>
                </a:cubicBezTo>
                <a:cubicBezTo>
                  <a:pt x="999449" y="799070"/>
                  <a:pt x="997724" y="813538"/>
                  <a:pt x="995330" y="827903"/>
                </a:cubicBezTo>
                <a:cubicBezTo>
                  <a:pt x="986971" y="878063"/>
                  <a:pt x="989702" y="841482"/>
                  <a:pt x="982973" y="902043"/>
                </a:cubicBezTo>
                <a:cubicBezTo>
                  <a:pt x="978391" y="943283"/>
                  <a:pt x="977354" y="979008"/>
                  <a:pt x="970617" y="1019432"/>
                </a:cubicBezTo>
                <a:cubicBezTo>
                  <a:pt x="969221" y="1027808"/>
                  <a:pt x="966498" y="1035908"/>
                  <a:pt x="964438" y="1044146"/>
                </a:cubicBezTo>
                <a:cubicBezTo>
                  <a:pt x="951028" y="1151426"/>
                  <a:pt x="960135" y="1110784"/>
                  <a:pt x="945903" y="1167713"/>
                </a:cubicBezTo>
                <a:cubicBezTo>
                  <a:pt x="943844" y="1190367"/>
                  <a:pt x="942731" y="1213128"/>
                  <a:pt x="939725" y="1235676"/>
                </a:cubicBezTo>
                <a:cubicBezTo>
                  <a:pt x="938603" y="1244093"/>
                  <a:pt x="935065" y="1252035"/>
                  <a:pt x="933546" y="1260389"/>
                </a:cubicBezTo>
                <a:cubicBezTo>
                  <a:pt x="922588" y="1320654"/>
                  <a:pt x="931947" y="1288528"/>
                  <a:pt x="921190" y="1353065"/>
                </a:cubicBezTo>
                <a:cubicBezTo>
                  <a:pt x="912223" y="1406863"/>
                  <a:pt x="918622" y="1352261"/>
                  <a:pt x="908833" y="1396313"/>
                </a:cubicBezTo>
                <a:cubicBezTo>
                  <a:pt x="903187" y="1421720"/>
                  <a:pt x="903217" y="1439560"/>
                  <a:pt x="896476" y="1464276"/>
                </a:cubicBezTo>
                <a:cubicBezTo>
                  <a:pt x="893049" y="1476842"/>
                  <a:pt x="888238" y="1488989"/>
                  <a:pt x="884119" y="1501346"/>
                </a:cubicBezTo>
                <a:lnTo>
                  <a:pt x="877941" y="1519881"/>
                </a:lnTo>
                <a:cubicBezTo>
                  <a:pt x="875882" y="1534297"/>
                  <a:pt x="873688" y="1548695"/>
                  <a:pt x="871763" y="1563130"/>
                </a:cubicBezTo>
                <a:cubicBezTo>
                  <a:pt x="869569" y="1579588"/>
                  <a:pt x="868314" y="1596179"/>
                  <a:pt x="865584" y="1612557"/>
                </a:cubicBezTo>
                <a:cubicBezTo>
                  <a:pt x="864188" y="1620933"/>
                  <a:pt x="861465" y="1629032"/>
                  <a:pt x="859406" y="1637270"/>
                </a:cubicBezTo>
                <a:cubicBezTo>
                  <a:pt x="857346" y="1657865"/>
                  <a:pt x="856374" y="1678597"/>
                  <a:pt x="853227" y="1699054"/>
                </a:cubicBezTo>
                <a:cubicBezTo>
                  <a:pt x="852237" y="1705491"/>
                  <a:pt x="848214" y="1711182"/>
                  <a:pt x="847049" y="1717589"/>
                </a:cubicBezTo>
                <a:cubicBezTo>
                  <a:pt x="844079" y="1733925"/>
                  <a:pt x="842289" y="1750473"/>
                  <a:pt x="840871" y="1767016"/>
                </a:cubicBezTo>
                <a:cubicBezTo>
                  <a:pt x="836109" y="1822570"/>
                  <a:pt x="846146" y="1880936"/>
                  <a:pt x="828514" y="1933832"/>
                </a:cubicBezTo>
                <a:lnTo>
                  <a:pt x="803800" y="2007973"/>
                </a:lnTo>
                <a:lnTo>
                  <a:pt x="797622" y="2026508"/>
                </a:lnTo>
                <a:cubicBezTo>
                  <a:pt x="795563" y="2032686"/>
                  <a:pt x="792721" y="2038657"/>
                  <a:pt x="791444" y="2045043"/>
                </a:cubicBezTo>
                <a:cubicBezTo>
                  <a:pt x="774721" y="2128650"/>
                  <a:pt x="798654" y="2004357"/>
                  <a:pt x="779087" y="2131540"/>
                </a:cubicBezTo>
                <a:cubicBezTo>
                  <a:pt x="776871" y="2145943"/>
                  <a:pt x="771342" y="2160952"/>
                  <a:pt x="766730" y="2174789"/>
                </a:cubicBezTo>
                <a:cubicBezTo>
                  <a:pt x="764671" y="2197443"/>
                  <a:pt x="763374" y="2220179"/>
                  <a:pt x="760552" y="2242751"/>
                </a:cubicBezTo>
                <a:cubicBezTo>
                  <a:pt x="756365" y="2276244"/>
                  <a:pt x="755666" y="2266028"/>
                  <a:pt x="748195" y="2292178"/>
                </a:cubicBezTo>
                <a:cubicBezTo>
                  <a:pt x="732688" y="2346457"/>
                  <a:pt x="750646" y="2291007"/>
                  <a:pt x="735838" y="2335427"/>
                </a:cubicBezTo>
                <a:cubicBezTo>
                  <a:pt x="731719" y="2364259"/>
                  <a:pt x="729193" y="2393364"/>
                  <a:pt x="723481" y="2421924"/>
                </a:cubicBezTo>
                <a:cubicBezTo>
                  <a:pt x="721422" y="2432221"/>
                  <a:pt x="719181" y="2442484"/>
                  <a:pt x="717303" y="2452816"/>
                </a:cubicBezTo>
                <a:cubicBezTo>
                  <a:pt x="715062" y="2465141"/>
                  <a:pt x="713843" y="2477657"/>
                  <a:pt x="711125" y="2489886"/>
                </a:cubicBezTo>
                <a:cubicBezTo>
                  <a:pt x="709712" y="2496244"/>
                  <a:pt x="706735" y="2502160"/>
                  <a:pt x="704946" y="2508422"/>
                </a:cubicBezTo>
                <a:cubicBezTo>
                  <a:pt x="702613" y="2516586"/>
                  <a:pt x="700547" y="2524832"/>
                  <a:pt x="698768" y="2533135"/>
                </a:cubicBezTo>
                <a:cubicBezTo>
                  <a:pt x="694367" y="2553671"/>
                  <a:pt x="693052" y="2574994"/>
                  <a:pt x="686411" y="2594919"/>
                </a:cubicBezTo>
                <a:cubicBezTo>
                  <a:pt x="677548" y="2621510"/>
                  <a:pt x="681813" y="2607136"/>
                  <a:pt x="674054" y="2638167"/>
                </a:cubicBezTo>
                <a:cubicBezTo>
                  <a:pt x="671995" y="2667000"/>
                  <a:pt x="669799" y="2695823"/>
                  <a:pt x="667876" y="2724665"/>
                </a:cubicBezTo>
                <a:cubicBezTo>
                  <a:pt x="665680" y="2757608"/>
                  <a:pt x="664230" y="2790601"/>
                  <a:pt x="661698" y="2823519"/>
                </a:cubicBezTo>
                <a:cubicBezTo>
                  <a:pt x="656920" y="2885637"/>
                  <a:pt x="661419" y="2867602"/>
                  <a:pt x="649341" y="2903838"/>
                </a:cubicBezTo>
                <a:cubicBezTo>
                  <a:pt x="638107" y="2982482"/>
                  <a:pt x="653284" y="2920668"/>
                  <a:pt x="630806" y="2965622"/>
                </a:cubicBezTo>
                <a:cubicBezTo>
                  <a:pt x="627893" y="2971447"/>
                  <a:pt x="629232" y="2979552"/>
                  <a:pt x="624627" y="2984157"/>
                </a:cubicBezTo>
                <a:cubicBezTo>
                  <a:pt x="620022" y="2988762"/>
                  <a:pt x="612270" y="2988276"/>
                  <a:pt x="606092" y="2990335"/>
                </a:cubicBezTo>
                <a:cubicBezTo>
                  <a:pt x="599914" y="2988276"/>
                  <a:pt x="592642" y="2988225"/>
                  <a:pt x="587557" y="2984157"/>
                </a:cubicBezTo>
                <a:cubicBezTo>
                  <a:pt x="574204" y="2973475"/>
                  <a:pt x="566620" y="2939880"/>
                  <a:pt x="562844" y="2928551"/>
                </a:cubicBezTo>
                <a:cubicBezTo>
                  <a:pt x="555324" y="2905990"/>
                  <a:pt x="554750" y="2906830"/>
                  <a:pt x="550487" y="2879124"/>
                </a:cubicBezTo>
                <a:cubicBezTo>
                  <a:pt x="547962" y="2862713"/>
                  <a:pt x="547038" y="2846075"/>
                  <a:pt x="544308" y="2829697"/>
                </a:cubicBezTo>
                <a:cubicBezTo>
                  <a:pt x="542912" y="2821321"/>
                  <a:pt x="540189" y="2813222"/>
                  <a:pt x="538130" y="2804984"/>
                </a:cubicBezTo>
                <a:cubicBezTo>
                  <a:pt x="536071" y="2788508"/>
                  <a:pt x="534922" y="2771893"/>
                  <a:pt x="531952" y="2755557"/>
                </a:cubicBezTo>
                <a:cubicBezTo>
                  <a:pt x="530787" y="2749149"/>
                  <a:pt x="527353" y="2743340"/>
                  <a:pt x="525773" y="2737022"/>
                </a:cubicBezTo>
                <a:cubicBezTo>
                  <a:pt x="523226" y="2726834"/>
                  <a:pt x="522358" y="2716261"/>
                  <a:pt x="519595" y="2706130"/>
                </a:cubicBezTo>
                <a:cubicBezTo>
                  <a:pt x="516168" y="2693564"/>
                  <a:pt x="510397" y="2681696"/>
                  <a:pt x="507238" y="2669059"/>
                </a:cubicBezTo>
                <a:cubicBezTo>
                  <a:pt x="505257" y="2661134"/>
                  <a:pt x="499315" y="2634679"/>
                  <a:pt x="494881" y="2625811"/>
                </a:cubicBezTo>
                <a:cubicBezTo>
                  <a:pt x="491560" y="2619170"/>
                  <a:pt x="486644" y="2613454"/>
                  <a:pt x="482525" y="2607276"/>
                </a:cubicBezTo>
                <a:cubicBezTo>
                  <a:pt x="477587" y="2582586"/>
                  <a:pt x="476297" y="2555756"/>
                  <a:pt x="451633" y="2539313"/>
                </a:cubicBezTo>
                <a:lnTo>
                  <a:pt x="414563" y="2514600"/>
                </a:lnTo>
                <a:cubicBezTo>
                  <a:pt x="379552" y="2516659"/>
                  <a:pt x="344470" y="2517740"/>
                  <a:pt x="309530" y="2520778"/>
                </a:cubicBezTo>
                <a:cubicBezTo>
                  <a:pt x="297050" y="2521863"/>
                  <a:pt x="283907" y="2521869"/>
                  <a:pt x="272460" y="2526957"/>
                </a:cubicBezTo>
                <a:cubicBezTo>
                  <a:pt x="264476" y="2530506"/>
                  <a:pt x="261195" y="2540645"/>
                  <a:pt x="253925" y="2545492"/>
                </a:cubicBezTo>
                <a:cubicBezTo>
                  <a:pt x="248506" y="2549104"/>
                  <a:pt x="241568" y="2549611"/>
                  <a:pt x="235390" y="2551670"/>
                </a:cubicBezTo>
                <a:cubicBezTo>
                  <a:pt x="194254" y="2592804"/>
                  <a:pt x="238555" y="2554030"/>
                  <a:pt x="198319" y="2576384"/>
                </a:cubicBezTo>
                <a:cubicBezTo>
                  <a:pt x="185337" y="2583596"/>
                  <a:pt x="173606" y="2592859"/>
                  <a:pt x="161249" y="2601097"/>
                </a:cubicBezTo>
                <a:cubicBezTo>
                  <a:pt x="155071" y="2605216"/>
                  <a:pt x="147965" y="2608203"/>
                  <a:pt x="142714" y="2613454"/>
                </a:cubicBezTo>
                <a:cubicBezTo>
                  <a:pt x="136536" y="2619632"/>
                  <a:pt x="131994" y="2628082"/>
                  <a:pt x="124179" y="2631989"/>
                </a:cubicBezTo>
                <a:cubicBezTo>
                  <a:pt x="114786" y="2636685"/>
                  <a:pt x="103418" y="2635404"/>
                  <a:pt x="93287" y="2638167"/>
                </a:cubicBezTo>
                <a:cubicBezTo>
                  <a:pt x="93275" y="2638170"/>
                  <a:pt x="46954" y="2653612"/>
                  <a:pt x="37681" y="2656703"/>
                </a:cubicBezTo>
                <a:lnTo>
                  <a:pt x="19146" y="2662881"/>
                </a:lnTo>
                <a:cubicBezTo>
                  <a:pt x="12968" y="2660822"/>
                  <a:pt x="1293" y="2663180"/>
                  <a:pt x="611" y="2656703"/>
                </a:cubicBezTo>
                <a:cubicBezTo>
                  <a:pt x="397" y="2654666"/>
                  <a:pt x="-3765" y="2560424"/>
                  <a:pt x="12968" y="2526957"/>
                </a:cubicBezTo>
                <a:cubicBezTo>
                  <a:pt x="16289" y="2520315"/>
                  <a:pt x="21206" y="2514600"/>
                  <a:pt x="25325" y="2508422"/>
                </a:cubicBezTo>
                <a:cubicBezTo>
                  <a:pt x="39312" y="2452469"/>
                  <a:pt x="19434" y="2520210"/>
                  <a:pt x="56217" y="2446638"/>
                </a:cubicBezTo>
                <a:cubicBezTo>
                  <a:pt x="60336" y="2438400"/>
                  <a:pt x="63834" y="2429822"/>
                  <a:pt x="68573" y="2421924"/>
                </a:cubicBezTo>
                <a:cubicBezTo>
                  <a:pt x="76214" y="2409189"/>
                  <a:pt x="93287" y="2384854"/>
                  <a:pt x="93287" y="2384854"/>
                </a:cubicBezTo>
                <a:cubicBezTo>
                  <a:pt x="95346" y="2378676"/>
                  <a:pt x="96302" y="2372012"/>
                  <a:pt x="99465" y="2366319"/>
                </a:cubicBezTo>
                <a:cubicBezTo>
                  <a:pt x="106677" y="2353337"/>
                  <a:pt x="124179" y="2329249"/>
                  <a:pt x="124179" y="2329249"/>
                </a:cubicBezTo>
                <a:cubicBezTo>
                  <a:pt x="138666" y="2285782"/>
                  <a:pt x="119812" y="2339438"/>
                  <a:pt x="142714" y="2286000"/>
                </a:cubicBezTo>
                <a:cubicBezTo>
                  <a:pt x="149060" y="2271193"/>
                  <a:pt x="150595" y="2258418"/>
                  <a:pt x="155071" y="2242751"/>
                </a:cubicBezTo>
                <a:cubicBezTo>
                  <a:pt x="171422" y="2185523"/>
                  <a:pt x="147478" y="2278237"/>
                  <a:pt x="173606" y="2193324"/>
                </a:cubicBezTo>
                <a:cubicBezTo>
                  <a:pt x="178600" y="2177092"/>
                  <a:pt x="181844" y="2160373"/>
                  <a:pt x="185963" y="2143897"/>
                </a:cubicBezTo>
                <a:cubicBezTo>
                  <a:pt x="188022" y="2135659"/>
                  <a:pt x="190940" y="2127590"/>
                  <a:pt x="192141" y="2119184"/>
                </a:cubicBezTo>
                <a:lnTo>
                  <a:pt x="204498" y="2032686"/>
                </a:lnTo>
                <a:cubicBezTo>
                  <a:pt x="214478" y="1693361"/>
                  <a:pt x="205354" y="1941405"/>
                  <a:pt x="216854" y="1711411"/>
                </a:cubicBezTo>
                <a:cubicBezTo>
                  <a:pt x="219119" y="1666112"/>
                  <a:pt x="220113" y="1620747"/>
                  <a:pt x="223033" y="1575486"/>
                </a:cubicBezTo>
                <a:cubicBezTo>
                  <a:pt x="229050" y="1482222"/>
                  <a:pt x="225188" y="1551278"/>
                  <a:pt x="235390" y="1495167"/>
                </a:cubicBezTo>
                <a:cubicBezTo>
                  <a:pt x="238800" y="1476412"/>
                  <a:pt x="245595" y="1419701"/>
                  <a:pt x="247746" y="1402492"/>
                </a:cubicBezTo>
                <a:cubicBezTo>
                  <a:pt x="238558" y="1062522"/>
                  <a:pt x="251580" y="1270174"/>
                  <a:pt x="235390" y="1124465"/>
                </a:cubicBezTo>
                <a:cubicBezTo>
                  <a:pt x="231132" y="1086146"/>
                  <a:pt x="229766" y="1056465"/>
                  <a:pt x="223033" y="1019432"/>
                </a:cubicBezTo>
                <a:cubicBezTo>
                  <a:pt x="221514" y="1011078"/>
                  <a:pt x="218914" y="1002957"/>
                  <a:pt x="216854" y="994719"/>
                </a:cubicBezTo>
                <a:cubicBezTo>
                  <a:pt x="211772" y="954064"/>
                  <a:pt x="211427" y="935192"/>
                  <a:pt x="198319" y="895865"/>
                </a:cubicBezTo>
                <a:lnTo>
                  <a:pt x="185963" y="858795"/>
                </a:lnTo>
                <a:cubicBezTo>
                  <a:pt x="183903" y="840260"/>
                  <a:pt x="183442" y="821476"/>
                  <a:pt x="179784" y="803189"/>
                </a:cubicBezTo>
                <a:cubicBezTo>
                  <a:pt x="177229" y="790417"/>
                  <a:pt x="171546" y="778476"/>
                  <a:pt x="167427" y="766119"/>
                </a:cubicBezTo>
                <a:lnTo>
                  <a:pt x="161249" y="747584"/>
                </a:lnTo>
                <a:cubicBezTo>
                  <a:pt x="159190" y="741406"/>
                  <a:pt x="156651" y="735367"/>
                  <a:pt x="155071" y="729049"/>
                </a:cubicBezTo>
                <a:cubicBezTo>
                  <a:pt x="153011" y="720811"/>
                  <a:pt x="151332" y="712468"/>
                  <a:pt x="148892" y="704335"/>
                </a:cubicBezTo>
                <a:cubicBezTo>
                  <a:pt x="148867" y="704250"/>
                  <a:pt x="133460" y="658039"/>
                  <a:pt x="130357" y="648730"/>
                </a:cubicBezTo>
                <a:lnTo>
                  <a:pt x="124179" y="630195"/>
                </a:lnTo>
                <a:cubicBezTo>
                  <a:pt x="122119" y="624016"/>
                  <a:pt x="119277" y="618045"/>
                  <a:pt x="118000" y="611659"/>
                </a:cubicBezTo>
                <a:cubicBezTo>
                  <a:pt x="115941" y="601362"/>
                  <a:pt x="114585" y="590898"/>
                  <a:pt x="111822" y="580767"/>
                </a:cubicBezTo>
                <a:cubicBezTo>
                  <a:pt x="108395" y="568201"/>
                  <a:pt x="102624" y="556333"/>
                  <a:pt x="99465" y="543697"/>
                </a:cubicBezTo>
                <a:cubicBezTo>
                  <a:pt x="97406" y="535459"/>
                  <a:pt x="95727" y="527117"/>
                  <a:pt x="93287" y="518984"/>
                </a:cubicBezTo>
                <a:cubicBezTo>
                  <a:pt x="89544" y="506508"/>
                  <a:pt x="85049" y="494270"/>
                  <a:pt x="80930" y="481913"/>
                </a:cubicBezTo>
                <a:lnTo>
                  <a:pt x="74752" y="463378"/>
                </a:lnTo>
                <a:cubicBezTo>
                  <a:pt x="66170" y="403307"/>
                  <a:pt x="62527" y="398704"/>
                  <a:pt x="74752" y="321276"/>
                </a:cubicBezTo>
                <a:cubicBezTo>
                  <a:pt x="75910" y="313941"/>
                  <a:pt x="81310" y="307379"/>
                  <a:pt x="87108" y="302740"/>
                </a:cubicBezTo>
                <a:cubicBezTo>
                  <a:pt x="92194" y="298671"/>
                  <a:pt x="99465" y="298621"/>
                  <a:pt x="105644" y="296562"/>
                </a:cubicBezTo>
                <a:cubicBezTo>
                  <a:pt x="111822" y="300681"/>
                  <a:pt x="117537" y="305598"/>
                  <a:pt x="124179" y="308919"/>
                </a:cubicBezTo>
                <a:cubicBezTo>
                  <a:pt x="136842" y="315250"/>
                  <a:pt x="161861" y="318927"/>
                  <a:pt x="173606" y="321276"/>
                </a:cubicBezTo>
                <a:cubicBezTo>
                  <a:pt x="181844" y="327454"/>
                  <a:pt x="189109" y="335206"/>
                  <a:pt x="198319" y="339811"/>
                </a:cubicBezTo>
                <a:cubicBezTo>
                  <a:pt x="210631" y="345967"/>
                  <a:pt x="244146" y="354800"/>
                  <a:pt x="260103" y="358346"/>
                </a:cubicBezTo>
                <a:cubicBezTo>
                  <a:pt x="270354" y="360624"/>
                  <a:pt x="280864" y="361761"/>
                  <a:pt x="290995" y="364524"/>
                </a:cubicBezTo>
                <a:cubicBezTo>
                  <a:pt x="303561" y="367951"/>
                  <a:pt x="315708" y="372762"/>
                  <a:pt x="328065" y="376881"/>
                </a:cubicBezTo>
                <a:cubicBezTo>
                  <a:pt x="334243" y="378940"/>
                  <a:pt x="340153" y="382138"/>
                  <a:pt x="346600" y="383059"/>
                </a:cubicBezTo>
                <a:lnTo>
                  <a:pt x="389849" y="389238"/>
                </a:lnTo>
                <a:cubicBezTo>
                  <a:pt x="396027" y="391297"/>
                  <a:pt x="402027" y="394003"/>
                  <a:pt x="408384" y="395416"/>
                </a:cubicBezTo>
                <a:cubicBezTo>
                  <a:pt x="471742" y="409496"/>
                  <a:pt x="489696" y="399488"/>
                  <a:pt x="575200" y="395416"/>
                </a:cubicBezTo>
                <a:cubicBezTo>
                  <a:pt x="604574" y="375834"/>
                  <a:pt x="591387" y="390104"/>
                  <a:pt x="606092" y="345989"/>
                </a:cubicBezTo>
                <a:lnTo>
                  <a:pt x="612271" y="327454"/>
                </a:lnTo>
                <a:cubicBezTo>
                  <a:pt x="614330" y="313038"/>
                  <a:pt x="616524" y="298640"/>
                  <a:pt x="618449" y="284205"/>
                </a:cubicBezTo>
                <a:cubicBezTo>
                  <a:pt x="621142" y="264006"/>
                  <a:pt x="626919" y="212907"/>
                  <a:pt x="630806" y="191530"/>
                </a:cubicBezTo>
                <a:cubicBezTo>
                  <a:pt x="632325" y="183175"/>
                  <a:pt x="635588" y="175192"/>
                  <a:pt x="636984" y="166816"/>
                </a:cubicBezTo>
                <a:cubicBezTo>
                  <a:pt x="639714" y="150438"/>
                  <a:pt x="637489" y="132993"/>
                  <a:pt x="643163" y="117389"/>
                </a:cubicBezTo>
                <a:cubicBezTo>
                  <a:pt x="646149" y="109178"/>
                  <a:pt x="656104" y="105566"/>
                  <a:pt x="661698" y="98854"/>
                </a:cubicBezTo>
                <a:cubicBezTo>
                  <a:pt x="687441" y="67962"/>
                  <a:pt x="658607" y="90617"/>
                  <a:pt x="692590" y="67962"/>
                </a:cubicBezTo>
                <a:cubicBezTo>
                  <a:pt x="719726" y="71354"/>
                  <a:pt x="786944" y="80319"/>
                  <a:pt x="809979" y="80319"/>
                </a:cubicBezTo>
                <a:cubicBezTo>
                  <a:pt x="912973" y="80319"/>
                  <a:pt x="1118898" y="74140"/>
                  <a:pt x="1118898" y="7414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77" y="86491"/>
            <a:ext cx="7886700" cy="1325563"/>
          </a:xfrm>
        </p:spPr>
        <p:txBody>
          <a:bodyPr/>
          <a:lstStyle/>
          <a:p>
            <a:r>
              <a:rPr lang="en-US" dirty="0" smtClean="0"/>
              <a:t>Climatic Variation on the Westside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51034" y="1653391"/>
            <a:ext cx="6492766" cy="44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35" y="425049"/>
            <a:ext cx="4247603" cy="575191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51224" y="1616575"/>
            <a:ext cx="3109639" cy="2677656"/>
            <a:chOff x="5125216" y="1256452"/>
            <a:chExt cx="3109639" cy="2677656"/>
          </a:xfrm>
        </p:grpSpPr>
        <p:sp>
          <p:nvSpPr>
            <p:cNvPr id="6" name="Rectangle 5"/>
            <p:cNvSpPr/>
            <p:nvPr/>
          </p:nvSpPr>
          <p:spPr>
            <a:xfrm>
              <a:off x="5454869" y="1256452"/>
              <a:ext cx="277998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</a:rPr>
                <a:t>FRG </a:t>
              </a:r>
              <a:r>
                <a:rPr lang="en-US" sz="1200" dirty="0">
                  <a:latin typeface="Arial" panose="020B0604020202020204" pitchFamily="34" charset="0"/>
                </a:rPr>
                <a:t>I &lt;= 35 Year Fire Return </a:t>
              </a:r>
              <a:r>
                <a:rPr lang="en-US" sz="1200" dirty="0" smtClean="0">
                  <a:latin typeface="Arial" panose="020B0604020202020204" pitchFamily="34" charset="0"/>
                </a:rPr>
                <a:t>Interval, </a:t>
              </a:r>
              <a:r>
                <a:rPr lang="en-US" sz="1200" dirty="0">
                  <a:latin typeface="Arial" panose="020B0604020202020204" pitchFamily="34" charset="0"/>
                </a:rPr>
                <a:t>Low </a:t>
              </a:r>
              <a:r>
                <a:rPr lang="en-US" sz="1200" dirty="0" smtClean="0">
                  <a:latin typeface="Arial" panose="020B0604020202020204" pitchFamily="34" charset="0"/>
                </a:rPr>
                <a:t>and Mixed </a:t>
              </a:r>
              <a:r>
                <a:rPr lang="en-US" sz="1200" dirty="0">
                  <a:latin typeface="Arial" panose="020B0604020202020204" pitchFamily="34" charset="0"/>
                </a:rPr>
                <a:t>Severity</a:t>
              </a:r>
            </a:p>
            <a:p>
              <a:endParaRPr lang="en-US" sz="1200" dirty="0" smtClean="0">
                <a:latin typeface="Arial" panose="020B0604020202020204" pitchFamily="34" charset="0"/>
              </a:endParaRPr>
            </a:p>
            <a:p>
              <a:r>
                <a:rPr lang="en-US" sz="1200" dirty="0" smtClean="0">
                  <a:latin typeface="Arial" panose="020B0604020202020204" pitchFamily="34" charset="0"/>
                </a:rPr>
                <a:t>FRG </a:t>
              </a:r>
              <a:r>
                <a:rPr lang="en-US" sz="1200" dirty="0">
                  <a:latin typeface="Arial" panose="020B0604020202020204" pitchFamily="34" charset="0"/>
                </a:rPr>
                <a:t>II &lt;= 35 Year Fire Return Interval, </a:t>
              </a:r>
              <a:r>
                <a:rPr lang="en-US" sz="1200" dirty="0" smtClean="0">
                  <a:latin typeface="Arial" panose="020B0604020202020204" pitchFamily="34" charset="0"/>
                </a:rPr>
                <a:t>Replacement Severity</a:t>
              </a:r>
              <a:endParaRPr lang="en-US" sz="1200" dirty="0">
                <a:latin typeface="Arial" panose="020B0604020202020204" pitchFamily="34" charset="0"/>
              </a:endParaRPr>
            </a:p>
            <a:p>
              <a:endParaRPr lang="en-US" sz="1200" dirty="0" smtClean="0">
                <a:latin typeface="Arial" panose="020B0604020202020204" pitchFamily="34" charset="0"/>
              </a:endParaRPr>
            </a:p>
            <a:p>
              <a:r>
                <a:rPr lang="en-US" sz="1200" dirty="0" smtClean="0">
                  <a:latin typeface="Arial" panose="020B0604020202020204" pitchFamily="34" charset="0"/>
                </a:rPr>
                <a:t>FRG </a:t>
              </a:r>
              <a:r>
                <a:rPr lang="en-US" sz="1200" dirty="0">
                  <a:latin typeface="Arial" panose="020B0604020202020204" pitchFamily="34" charset="0"/>
                </a:rPr>
                <a:t>III 35 - 200 Year Fire Return Interval, Low </a:t>
              </a:r>
              <a:r>
                <a:rPr lang="en-US" sz="1200" dirty="0" smtClean="0">
                  <a:latin typeface="Arial" panose="020B0604020202020204" pitchFamily="34" charset="0"/>
                </a:rPr>
                <a:t>and Mixed </a:t>
              </a:r>
              <a:r>
                <a:rPr lang="en-US" sz="1200" dirty="0">
                  <a:latin typeface="Arial" panose="020B0604020202020204" pitchFamily="34" charset="0"/>
                </a:rPr>
                <a:t>Severity</a:t>
              </a:r>
            </a:p>
            <a:p>
              <a:endParaRPr lang="en-US" sz="1200" dirty="0" smtClean="0">
                <a:latin typeface="Arial" panose="020B0604020202020204" pitchFamily="34" charset="0"/>
              </a:endParaRPr>
            </a:p>
            <a:p>
              <a:r>
                <a:rPr lang="en-US" sz="1200" dirty="0" smtClean="0">
                  <a:latin typeface="Arial" panose="020B0604020202020204" pitchFamily="34" charset="0"/>
                </a:rPr>
                <a:t>FRG </a:t>
              </a:r>
              <a:r>
                <a:rPr lang="en-US" sz="1200" dirty="0">
                  <a:latin typeface="Arial" panose="020B0604020202020204" pitchFamily="34" charset="0"/>
                </a:rPr>
                <a:t>IV </a:t>
              </a:r>
              <a:r>
                <a:rPr lang="en-US" sz="1200" dirty="0" smtClean="0">
                  <a:latin typeface="Arial" panose="020B0604020202020204" pitchFamily="34" charset="0"/>
                </a:rPr>
                <a:t>35 </a:t>
              </a:r>
              <a:r>
                <a:rPr lang="en-US" sz="1200" dirty="0">
                  <a:latin typeface="Arial" panose="020B0604020202020204" pitchFamily="34" charset="0"/>
                </a:rPr>
                <a:t>- 200 Year Fire Return Interval</a:t>
              </a:r>
              <a:r>
                <a:rPr lang="en-US" sz="1200" dirty="0" smtClean="0">
                  <a:latin typeface="Arial" panose="020B0604020202020204" pitchFamily="34" charset="0"/>
                </a:rPr>
                <a:t>, Replacement </a:t>
              </a:r>
              <a:r>
                <a:rPr lang="en-US" sz="1200" dirty="0">
                  <a:latin typeface="Arial" panose="020B0604020202020204" pitchFamily="34" charset="0"/>
                </a:rPr>
                <a:t>Severity</a:t>
              </a:r>
            </a:p>
            <a:p>
              <a:endParaRPr lang="en-US" sz="1200" dirty="0" smtClean="0">
                <a:latin typeface="Arial" panose="020B0604020202020204" pitchFamily="34" charset="0"/>
              </a:endParaRPr>
            </a:p>
            <a:p>
              <a:r>
                <a:rPr lang="en-US" sz="1200" dirty="0" smtClean="0">
                  <a:latin typeface="Arial" panose="020B0604020202020204" pitchFamily="34" charset="0"/>
                </a:rPr>
                <a:t>FRG </a:t>
              </a:r>
              <a:r>
                <a:rPr lang="en-US" sz="1200" dirty="0">
                  <a:latin typeface="Arial" panose="020B0604020202020204" pitchFamily="34" charset="0"/>
                </a:rPr>
                <a:t>V &gt; 200 Year Fire Return Interval, Any Severity</a:t>
              </a:r>
              <a:endParaRPr lang="en-US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50069" y="3524205"/>
              <a:ext cx="283779" cy="18594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48153" y="2993432"/>
              <a:ext cx="283779" cy="185947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5216" y="2413347"/>
              <a:ext cx="283779" cy="185947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5216" y="1868826"/>
              <a:ext cx="283779" cy="1859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5217" y="1338053"/>
              <a:ext cx="283779" cy="18594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5154366" y="1630722"/>
            <a:ext cx="430924" cy="29429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138601" y="2723798"/>
            <a:ext cx="430924" cy="29429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106111" y="3816874"/>
            <a:ext cx="430924" cy="29429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54366" y="425049"/>
            <a:ext cx="37560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National Scale Fire Regime Groups</a:t>
            </a:r>
          </a:p>
          <a:p>
            <a:r>
              <a:rPr lang="en-US" dirty="0" err="1" smtClean="0"/>
              <a:t>Landfire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NP 1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8418" y="1051056"/>
            <a:ext cx="2407709" cy="18867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10" y="370796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N:\DOCS\Research projects  and  ideas\NWFP Synthesis 2016\Outline and Drafts\Vegetation\Drafts\Figures\Chap3_Fig1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18" y="365126"/>
            <a:ext cx="4709623" cy="6011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61106" y="1278924"/>
            <a:ext cx="296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{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44" y="410038"/>
            <a:ext cx="4647043" cy="5988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8153" y="72738"/>
            <a:ext cx="884126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Updated Classification of </a:t>
            </a:r>
          </a:p>
          <a:p>
            <a:r>
              <a:rPr lang="en-US" sz="3200" dirty="0" smtClean="0"/>
              <a:t>Historical Fire Regimes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70967" y="93250"/>
            <a:ext cx="26198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Hypothesized Distribution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186629"/>
              </p:ext>
            </p:extLst>
          </p:nvPr>
        </p:nvGraphicFramePr>
        <p:xfrm>
          <a:off x="2970223" y="3016251"/>
          <a:ext cx="590891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158"/>
                <a:gridCol w="1098300"/>
                <a:gridCol w="2123423"/>
                <a:gridCol w="831035"/>
              </a:tblGrid>
              <a:tr h="5027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Regime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Return</a:t>
                      </a:r>
                      <a:r>
                        <a:rPr lang="en-US" sz="1400" baseline="0" dirty="0" smtClean="0"/>
                        <a:t> interval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Severity Characteristics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Landfire</a:t>
                      </a:r>
                      <a:r>
                        <a:rPr lang="en-US" sz="1400" dirty="0" smtClean="0"/>
                        <a:t> group </a:t>
                      </a:r>
                      <a:endParaRPr lang="en-US" sz="1400" dirty="0"/>
                    </a:p>
                  </a:txBody>
                  <a:tcPr/>
                </a:tc>
              </a:tr>
              <a:tr h="71827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Infrequent,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high severity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&gt; 200 years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Very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large patches of high severity, with moderate and low severity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337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Somewhat infrequent</a:t>
                      </a:r>
                      <a:r>
                        <a:rPr lang="en-US" sz="1400" baseline="0" dirty="0" smtClean="0"/>
                        <a:t> to moderately frequent, mixed severity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50-200 years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Mixed severity, including</a:t>
                      </a:r>
                      <a:r>
                        <a:rPr lang="en-US" sz="1400" baseline="0" dirty="0" smtClean="0"/>
                        <a:t> l</a:t>
                      </a:r>
                      <a:r>
                        <a:rPr lang="en-US" sz="1400" dirty="0" smtClean="0"/>
                        <a:t>arge</a:t>
                      </a:r>
                      <a:r>
                        <a:rPr lang="en-US" sz="1400" baseline="0" dirty="0" smtClean="0"/>
                        <a:t> patches of high severity 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III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182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Frequent,</a:t>
                      </a:r>
                      <a:r>
                        <a:rPr lang="en-US" sz="1400" baseline="0" dirty="0" smtClean="0"/>
                        <a:t> Mixed Severity</a:t>
                      </a:r>
                      <a:endParaRPr lang="en-US" sz="1400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15-50 years</a:t>
                      </a:r>
                      <a:endParaRPr lang="en-US" sz="1400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Mixed</a:t>
                      </a:r>
                      <a:r>
                        <a:rPr lang="en-US" sz="1400" baseline="0" dirty="0" smtClean="0"/>
                        <a:t> severity, with medium-sized  patches of high severity</a:t>
                      </a:r>
                      <a:endParaRPr lang="en-US" sz="1400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 and III</a:t>
                      </a:r>
                      <a:endParaRPr lang="en-US" sz="1400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  <a:tr h="71827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Very Frequent,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low severity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5-25 years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Low severity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, with fine grained pattern of high severity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14" name="Left Brace 13"/>
          <p:cNvSpPr/>
          <p:nvPr/>
        </p:nvSpPr>
        <p:spPr>
          <a:xfrm>
            <a:off x="2760153" y="3531476"/>
            <a:ext cx="152924" cy="16459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0223" y="4250384"/>
            <a:ext cx="5908916" cy="971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70223" y="5221540"/>
            <a:ext cx="5908916" cy="712601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70223" y="5934141"/>
            <a:ext cx="5908916" cy="74060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15" y="0"/>
            <a:ext cx="7886700" cy="97000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Patches of stand replacement fire/early seral vegetation 1900-1902 by fire regime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15" y="970005"/>
            <a:ext cx="7339914" cy="5671752"/>
          </a:xfrm>
        </p:spPr>
      </p:pic>
      <p:sp>
        <p:nvSpPr>
          <p:cNvPr id="5" name="TextBox 4"/>
          <p:cNvSpPr txBox="1"/>
          <p:nvPr/>
        </p:nvSpPr>
        <p:spPr>
          <a:xfrm>
            <a:off x="2755557" y="6389586"/>
            <a:ext cx="4521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from Thompson and Johnson 1900 and Plummer 1902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0824" y="738046"/>
            <a:ext cx="8826071" cy="5638800"/>
            <a:chOff x="289" y="624"/>
            <a:chExt cx="5424" cy="3552"/>
          </a:xfrm>
        </p:grpSpPr>
        <p:sp>
          <p:nvSpPr>
            <p:cNvPr id="30723" name="Rectangle 6"/>
            <p:cNvSpPr>
              <a:spLocks noChangeArrowheads="1"/>
            </p:cNvSpPr>
            <p:nvPr/>
          </p:nvSpPr>
          <p:spPr bwMode="auto">
            <a:xfrm>
              <a:off x="289" y="624"/>
              <a:ext cx="5424" cy="355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84" y="1386"/>
              <a:ext cx="5268" cy="2785"/>
              <a:chOff x="223" y="964"/>
              <a:chExt cx="5268" cy="2785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3" y="2489"/>
                <a:ext cx="4579" cy="1260"/>
                <a:chOff x="293" y="2559"/>
                <a:chExt cx="4579" cy="1260"/>
              </a:xfrm>
            </p:grpSpPr>
            <p:sp>
              <p:nvSpPr>
                <p:cNvPr id="31287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2291" y="2581"/>
                  <a:ext cx="652" cy="871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8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727" y="2581"/>
                  <a:ext cx="742" cy="871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9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812" y="2581"/>
                  <a:ext cx="3983" cy="8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90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12" y="2581"/>
                  <a:ext cx="3983" cy="871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91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02" y="3439"/>
                  <a:ext cx="4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92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949" y="3391"/>
                  <a:ext cx="44" cy="6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93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997" y="3416"/>
                  <a:ext cx="43" cy="3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94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044" y="3416"/>
                  <a:ext cx="39" cy="3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95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1088" y="3391"/>
                  <a:ext cx="42" cy="6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96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135" y="3428"/>
                  <a:ext cx="43" cy="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97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" y="3416"/>
                  <a:ext cx="42" cy="3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98" name="Rectangle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230" y="3403"/>
                  <a:ext cx="39" cy="4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99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506" y="3439"/>
                  <a:ext cx="4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00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554" y="3428"/>
                  <a:ext cx="39" cy="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01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596" y="3428"/>
                  <a:ext cx="44" cy="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02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644" y="3416"/>
                  <a:ext cx="44" cy="3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03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691" y="3416"/>
                  <a:ext cx="44" cy="3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04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782" y="3439"/>
                  <a:ext cx="4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05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201" y="3439"/>
                  <a:ext cx="44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06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2292" y="3391"/>
                  <a:ext cx="43" cy="6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07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340" y="3379"/>
                  <a:ext cx="42" cy="7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08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387" y="3258"/>
                  <a:ext cx="43" cy="19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09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2435" y="3066"/>
                  <a:ext cx="38" cy="38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0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477" y="3233"/>
                  <a:ext cx="44" cy="21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1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525" y="3163"/>
                  <a:ext cx="43" cy="28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2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572" y="3174"/>
                  <a:ext cx="44" cy="27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3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620" y="3005"/>
                  <a:ext cx="38" cy="4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4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663" y="3090"/>
                  <a:ext cx="43" cy="36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5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2711" y="3102"/>
                  <a:ext cx="42" cy="35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6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758" y="3053"/>
                  <a:ext cx="43" cy="39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7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806" y="2811"/>
                  <a:ext cx="39" cy="64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8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2848" y="3005"/>
                  <a:ext cx="44" cy="4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9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896" y="3174"/>
                  <a:ext cx="44" cy="27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20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943" y="3354"/>
                  <a:ext cx="39" cy="9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21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2987" y="3343"/>
                  <a:ext cx="42" cy="10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22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3034" y="3416"/>
                  <a:ext cx="43" cy="3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23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3082" y="3428"/>
                  <a:ext cx="42" cy="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24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3129" y="3439"/>
                  <a:ext cx="39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25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172" y="3439"/>
                  <a:ext cx="44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26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267" y="3403"/>
                  <a:ext cx="44" cy="4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27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314" y="3391"/>
                  <a:ext cx="39" cy="6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28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3358" y="3428"/>
                  <a:ext cx="43" cy="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29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3406" y="3403"/>
                  <a:ext cx="42" cy="4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30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453" y="3379"/>
                  <a:ext cx="39" cy="7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31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496" y="3439"/>
                  <a:ext cx="43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32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543" y="3439"/>
                  <a:ext cx="44" cy="1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33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3590" y="3403"/>
                  <a:ext cx="44" cy="4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34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638" y="3331"/>
                  <a:ext cx="39" cy="12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35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682" y="3379"/>
                  <a:ext cx="42" cy="7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36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729" y="3294"/>
                  <a:ext cx="43" cy="15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37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777" y="3307"/>
                  <a:ext cx="42" cy="14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38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824" y="3269"/>
                  <a:ext cx="39" cy="18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39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867" y="3246"/>
                  <a:ext cx="43" cy="20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40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914" y="3233"/>
                  <a:ext cx="44" cy="21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41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962" y="3138"/>
                  <a:ext cx="43" cy="31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42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4009" y="2981"/>
                  <a:ext cx="40" cy="47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43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4053" y="2762"/>
                  <a:ext cx="44" cy="69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44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4100" y="2631"/>
                  <a:ext cx="44" cy="82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45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4148" y="2738"/>
                  <a:ext cx="39" cy="71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46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4191" y="2713"/>
                  <a:ext cx="43" cy="73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47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4239" y="2798"/>
                  <a:ext cx="42" cy="65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48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4286" y="2968"/>
                  <a:ext cx="43" cy="48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49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4334" y="3127"/>
                  <a:ext cx="39" cy="32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50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4376" y="3318"/>
                  <a:ext cx="44" cy="13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51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4424" y="3209"/>
                  <a:ext cx="44" cy="24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52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4471" y="3282"/>
                  <a:ext cx="44" cy="17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53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4519" y="3391"/>
                  <a:ext cx="39" cy="6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54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4563" y="3428"/>
                  <a:ext cx="42" cy="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55" name="Line 77"/>
                <p:cNvSpPr>
                  <a:spLocks noChangeAspect="1" noChangeShapeType="1"/>
                </p:cNvSpPr>
                <p:nvPr/>
              </p:nvSpPr>
              <p:spPr bwMode="auto">
                <a:xfrm>
                  <a:off x="753" y="3452"/>
                  <a:ext cx="58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56" name="Line 78"/>
                <p:cNvSpPr>
                  <a:spLocks noChangeAspect="1" noChangeShapeType="1"/>
                </p:cNvSpPr>
                <p:nvPr/>
              </p:nvSpPr>
              <p:spPr bwMode="auto">
                <a:xfrm>
                  <a:off x="753" y="3327"/>
                  <a:ext cx="58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57" name="Line 79"/>
                <p:cNvSpPr>
                  <a:spLocks noChangeAspect="1" noChangeShapeType="1"/>
                </p:cNvSpPr>
                <p:nvPr/>
              </p:nvSpPr>
              <p:spPr bwMode="auto">
                <a:xfrm>
                  <a:off x="753" y="3203"/>
                  <a:ext cx="58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58" name="Line 80"/>
                <p:cNvSpPr>
                  <a:spLocks noChangeAspect="1" noChangeShapeType="1"/>
                </p:cNvSpPr>
                <p:nvPr/>
              </p:nvSpPr>
              <p:spPr bwMode="auto">
                <a:xfrm>
                  <a:off x="753" y="3078"/>
                  <a:ext cx="58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59" name="Line 81"/>
                <p:cNvSpPr>
                  <a:spLocks noChangeAspect="1" noChangeShapeType="1"/>
                </p:cNvSpPr>
                <p:nvPr/>
              </p:nvSpPr>
              <p:spPr bwMode="auto">
                <a:xfrm>
                  <a:off x="753" y="2955"/>
                  <a:ext cx="58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0" name="Line 82"/>
                <p:cNvSpPr>
                  <a:spLocks noChangeAspect="1" noChangeShapeType="1"/>
                </p:cNvSpPr>
                <p:nvPr/>
              </p:nvSpPr>
              <p:spPr bwMode="auto">
                <a:xfrm>
                  <a:off x="753" y="2830"/>
                  <a:ext cx="58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1" name="Line 83"/>
                <p:cNvSpPr>
                  <a:spLocks noChangeAspect="1" noChangeShapeType="1"/>
                </p:cNvSpPr>
                <p:nvPr/>
              </p:nvSpPr>
              <p:spPr bwMode="auto">
                <a:xfrm>
                  <a:off x="753" y="2706"/>
                  <a:ext cx="58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812" y="3452"/>
                  <a:ext cx="0" cy="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3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859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4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902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5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949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6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997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7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044" y="3452"/>
                  <a:ext cx="0" cy="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8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088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9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135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70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183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71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230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72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1273" y="3452"/>
                  <a:ext cx="0" cy="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73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1320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74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368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75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415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76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459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77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1506" y="3452"/>
                  <a:ext cx="0" cy="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78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554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79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1596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80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44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81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691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82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1739" y="3452"/>
                  <a:ext cx="0" cy="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83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1782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84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830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85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1877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86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925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87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967" y="3452"/>
                  <a:ext cx="0" cy="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88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2015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89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2062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90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2110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91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154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92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2201" y="3452"/>
                  <a:ext cx="0" cy="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93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2249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94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2292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95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340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96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2387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97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435" y="3452"/>
                  <a:ext cx="0" cy="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98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2477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99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525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00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2572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01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620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02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2663" y="3452"/>
                  <a:ext cx="0" cy="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03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2711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04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2758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05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2806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06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848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07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2896" y="3452"/>
                  <a:ext cx="0" cy="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08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2943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09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987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10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3034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11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3082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12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3129" y="3452"/>
                  <a:ext cx="0" cy="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13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3172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14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3219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15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3267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16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3314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17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3358" y="3452"/>
                  <a:ext cx="0" cy="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18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3406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19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3453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20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3496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21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3543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22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3590" y="3452"/>
                  <a:ext cx="0" cy="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23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3638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24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3682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25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3729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26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3777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27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3824" y="3452"/>
                  <a:ext cx="0" cy="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28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3867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29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3914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30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3962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31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4009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32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4053" y="3452"/>
                  <a:ext cx="0" cy="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33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4100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34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4148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35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4191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36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4239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37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4286" y="3452"/>
                  <a:ext cx="0" cy="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38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4334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39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4376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0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4424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1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4471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2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4519" y="3452"/>
                  <a:ext cx="0" cy="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3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4563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4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4610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5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4658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6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4705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7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4748" y="3452"/>
                  <a:ext cx="0" cy="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8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4795" y="3452"/>
                  <a:ext cx="0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9" name="Rectangle 171"/>
                <p:cNvSpPr>
                  <a:spLocks noChangeAspect="1" noChangeArrowheads="1"/>
                </p:cNvSpPr>
                <p:nvPr/>
              </p:nvSpPr>
              <p:spPr bwMode="auto">
                <a:xfrm>
                  <a:off x="663" y="3387"/>
                  <a:ext cx="62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0</a:t>
                  </a:r>
                  <a:endParaRPr lang="en-US" sz="1400"/>
                </a:p>
              </p:txBody>
            </p:sp>
            <p:sp>
              <p:nvSpPr>
                <p:cNvPr id="31450" name="Rectangle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663" y="3138"/>
                  <a:ext cx="62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2</a:t>
                  </a:r>
                  <a:endParaRPr lang="en-US" sz="1400"/>
                </a:p>
              </p:txBody>
            </p:sp>
            <p:sp>
              <p:nvSpPr>
                <p:cNvPr id="31451" name="Rectangle 173"/>
                <p:cNvSpPr>
                  <a:spLocks noChangeAspect="1" noChangeArrowheads="1"/>
                </p:cNvSpPr>
                <p:nvPr/>
              </p:nvSpPr>
              <p:spPr bwMode="auto">
                <a:xfrm>
                  <a:off x="663" y="2890"/>
                  <a:ext cx="62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4</a:t>
                  </a:r>
                  <a:endParaRPr lang="en-US" sz="1400"/>
                </a:p>
              </p:txBody>
            </p:sp>
            <p:sp>
              <p:nvSpPr>
                <p:cNvPr id="31452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663" y="2641"/>
                  <a:ext cx="62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6</a:t>
                  </a:r>
                  <a:endParaRPr lang="en-US" sz="1400"/>
                </a:p>
              </p:txBody>
            </p:sp>
            <p:sp>
              <p:nvSpPr>
                <p:cNvPr id="31453" name="Rectangle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921" y="3544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1200</a:t>
                  </a:r>
                  <a:endParaRPr lang="en-US" sz="1400"/>
                </a:p>
              </p:txBody>
            </p:sp>
            <p:sp>
              <p:nvSpPr>
                <p:cNvPr id="31454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1381" y="3544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1300</a:t>
                  </a:r>
                  <a:endParaRPr lang="en-US" sz="1400"/>
                </a:p>
              </p:txBody>
            </p:sp>
            <p:sp>
              <p:nvSpPr>
                <p:cNvPr id="31455" name="Rectangle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1844" y="3544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1400</a:t>
                  </a:r>
                  <a:endParaRPr lang="en-US" sz="1400"/>
                </a:p>
              </p:txBody>
            </p:sp>
            <p:sp>
              <p:nvSpPr>
                <p:cNvPr id="31456" name="Rectangle 178"/>
                <p:cNvSpPr>
                  <a:spLocks noChangeAspect="1" noChangeArrowheads="1"/>
                </p:cNvSpPr>
                <p:nvPr/>
              </p:nvSpPr>
              <p:spPr bwMode="auto">
                <a:xfrm>
                  <a:off x="2312" y="3544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1500</a:t>
                  </a:r>
                  <a:endParaRPr lang="en-US" sz="1400"/>
                </a:p>
              </p:txBody>
            </p:sp>
            <p:sp>
              <p:nvSpPr>
                <p:cNvPr id="31457" name="Rectangle 179"/>
                <p:cNvSpPr>
                  <a:spLocks noChangeAspect="1" noChangeArrowheads="1"/>
                </p:cNvSpPr>
                <p:nvPr/>
              </p:nvSpPr>
              <p:spPr bwMode="auto">
                <a:xfrm>
                  <a:off x="2770" y="3544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1600</a:t>
                  </a:r>
                  <a:endParaRPr lang="en-US" sz="1400"/>
                </a:p>
              </p:txBody>
            </p:sp>
            <p:sp>
              <p:nvSpPr>
                <p:cNvPr id="31458" name="Rectangle 180"/>
                <p:cNvSpPr>
                  <a:spLocks noChangeAspect="1" noChangeArrowheads="1"/>
                </p:cNvSpPr>
                <p:nvPr/>
              </p:nvSpPr>
              <p:spPr bwMode="auto">
                <a:xfrm>
                  <a:off x="3233" y="3544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1700</a:t>
                  </a:r>
                  <a:endParaRPr lang="en-US" sz="1400"/>
                </a:p>
              </p:txBody>
            </p:sp>
            <p:sp>
              <p:nvSpPr>
                <p:cNvPr id="31459" name="Rectangle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3698" y="3544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1800</a:t>
                  </a:r>
                  <a:endParaRPr lang="en-US" sz="1400"/>
                </a:p>
              </p:txBody>
            </p:sp>
            <p:sp>
              <p:nvSpPr>
                <p:cNvPr id="31460" name="Rectangle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163" y="3544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1900</a:t>
                  </a:r>
                  <a:endParaRPr lang="en-US" sz="1400"/>
                </a:p>
              </p:txBody>
            </p:sp>
            <p:sp>
              <p:nvSpPr>
                <p:cNvPr id="31461" name="Rectangle 183"/>
                <p:cNvSpPr>
                  <a:spLocks noChangeAspect="1" noChangeArrowheads="1"/>
                </p:cNvSpPr>
                <p:nvPr/>
              </p:nvSpPr>
              <p:spPr bwMode="auto">
                <a:xfrm>
                  <a:off x="4624" y="3544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2000</a:t>
                  </a:r>
                  <a:endParaRPr lang="en-US" sz="1400"/>
                </a:p>
              </p:txBody>
            </p:sp>
            <p:sp>
              <p:nvSpPr>
                <p:cNvPr id="31462" name="Rectangle 184"/>
                <p:cNvSpPr>
                  <a:spLocks noChangeAspect="1" noChangeArrowheads="1"/>
                </p:cNvSpPr>
                <p:nvPr/>
              </p:nvSpPr>
              <p:spPr bwMode="auto">
                <a:xfrm>
                  <a:off x="2286" y="3685"/>
                  <a:ext cx="1036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000000"/>
                      </a:solidFill>
                    </a:rPr>
                    <a:t>Establishment Date</a:t>
                  </a:r>
                  <a:endParaRPr lang="en-US" sz="1400" b="1"/>
                </a:p>
              </p:txBody>
            </p:sp>
            <p:sp>
              <p:nvSpPr>
                <p:cNvPr id="31463" name="Rectangle 18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-8" y="2860"/>
                  <a:ext cx="910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rgbClr val="000000"/>
                      </a:solidFill>
                    </a:rPr>
                    <a:t>Percent of</a:t>
                  </a:r>
                </a:p>
                <a:p>
                  <a:pPr algn="ctr"/>
                  <a:r>
                    <a:rPr lang="en-US" sz="1600" b="1">
                      <a:solidFill>
                        <a:srgbClr val="000000"/>
                      </a:solidFill>
                    </a:rPr>
                    <a:t>Sampled Trees</a:t>
                  </a:r>
                  <a:endParaRPr lang="en-US" sz="1600" b="1"/>
                </a:p>
              </p:txBody>
            </p:sp>
            <p:sp>
              <p:nvSpPr>
                <p:cNvPr id="31464" name="Line 186"/>
                <p:cNvSpPr>
                  <a:spLocks noChangeAspect="1" noChangeShapeType="1"/>
                </p:cNvSpPr>
                <p:nvPr/>
              </p:nvSpPr>
              <p:spPr bwMode="auto">
                <a:xfrm>
                  <a:off x="753" y="2581"/>
                  <a:ext cx="58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87"/>
              <p:cNvGrpSpPr>
                <a:grpSpLocks/>
              </p:cNvGrpSpPr>
              <p:nvPr/>
            </p:nvGrpSpPr>
            <p:grpSpPr bwMode="auto">
              <a:xfrm>
                <a:off x="223" y="964"/>
                <a:ext cx="5268" cy="1493"/>
                <a:chOff x="223" y="964"/>
                <a:chExt cx="5268" cy="1493"/>
              </a:xfrm>
            </p:grpSpPr>
            <p:sp>
              <p:nvSpPr>
                <p:cNvPr id="30743" name="Line 188"/>
                <p:cNvSpPr>
                  <a:spLocks noChangeShapeType="1"/>
                </p:cNvSpPr>
                <p:nvPr/>
              </p:nvSpPr>
              <p:spPr bwMode="auto">
                <a:xfrm>
                  <a:off x="749" y="1068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4" name="Line 189"/>
                <p:cNvSpPr>
                  <a:spLocks noChangeShapeType="1"/>
                </p:cNvSpPr>
                <p:nvPr/>
              </p:nvSpPr>
              <p:spPr bwMode="auto">
                <a:xfrm>
                  <a:off x="749" y="1174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5" name="Line 190"/>
                <p:cNvSpPr>
                  <a:spLocks noChangeShapeType="1"/>
                </p:cNvSpPr>
                <p:nvPr/>
              </p:nvSpPr>
              <p:spPr bwMode="auto">
                <a:xfrm>
                  <a:off x="749" y="1279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6" name="Line 191"/>
                <p:cNvSpPr>
                  <a:spLocks noChangeShapeType="1"/>
                </p:cNvSpPr>
                <p:nvPr/>
              </p:nvSpPr>
              <p:spPr bwMode="auto">
                <a:xfrm>
                  <a:off x="749" y="1385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7" name="Line 192"/>
                <p:cNvSpPr>
                  <a:spLocks noChangeShapeType="1"/>
                </p:cNvSpPr>
                <p:nvPr/>
              </p:nvSpPr>
              <p:spPr bwMode="auto">
                <a:xfrm>
                  <a:off x="749" y="1489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8" name="Line 193"/>
                <p:cNvSpPr>
                  <a:spLocks noChangeShapeType="1"/>
                </p:cNvSpPr>
                <p:nvPr/>
              </p:nvSpPr>
              <p:spPr bwMode="auto">
                <a:xfrm>
                  <a:off x="749" y="1699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9" name="Line 194"/>
                <p:cNvSpPr>
                  <a:spLocks noChangeShapeType="1"/>
                </p:cNvSpPr>
                <p:nvPr/>
              </p:nvSpPr>
              <p:spPr bwMode="auto">
                <a:xfrm>
                  <a:off x="749" y="1803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0" name="Line 195"/>
                <p:cNvSpPr>
                  <a:spLocks noChangeShapeType="1"/>
                </p:cNvSpPr>
                <p:nvPr/>
              </p:nvSpPr>
              <p:spPr bwMode="auto">
                <a:xfrm>
                  <a:off x="749" y="1910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1" name="Line 196"/>
                <p:cNvSpPr>
                  <a:spLocks noChangeShapeType="1"/>
                </p:cNvSpPr>
                <p:nvPr/>
              </p:nvSpPr>
              <p:spPr bwMode="auto">
                <a:xfrm>
                  <a:off x="749" y="2115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2" name="Line 197"/>
                <p:cNvSpPr>
                  <a:spLocks noChangeShapeType="1"/>
                </p:cNvSpPr>
                <p:nvPr/>
              </p:nvSpPr>
              <p:spPr bwMode="auto">
                <a:xfrm>
                  <a:off x="749" y="2014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3" name="Line 198"/>
                <p:cNvSpPr>
                  <a:spLocks noChangeShapeType="1"/>
                </p:cNvSpPr>
                <p:nvPr/>
              </p:nvSpPr>
              <p:spPr bwMode="auto">
                <a:xfrm>
                  <a:off x="749" y="1593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4" name="Line 199"/>
                <p:cNvSpPr>
                  <a:spLocks noChangeShapeType="1"/>
                </p:cNvSpPr>
                <p:nvPr/>
              </p:nvSpPr>
              <p:spPr bwMode="auto">
                <a:xfrm>
                  <a:off x="749" y="964"/>
                  <a:ext cx="5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" name="Group 200"/>
                <p:cNvGrpSpPr>
                  <a:grpSpLocks noChangeAspect="1"/>
                </p:cNvGrpSpPr>
                <p:nvPr/>
              </p:nvGrpSpPr>
              <p:grpSpPr bwMode="auto">
                <a:xfrm>
                  <a:off x="811" y="964"/>
                  <a:ext cx="3985" cy="1151"/>
                  <a:chOff x="963" y="2323"/>
                  <a:chExt cx="3193" cy="841"/>
                </a:xfrm>
              </p:grpSpPr>
              <p:grpSp>
                <p:nvGrpSpPr>
                  <p:cNvPr id="7" name="Group 2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63" y="2323"/>
                    <a:ext cx="3193" cy="841"/>
                    <a:chOff x="963" y="2323"/>
                    <a:chExt cx="3193" cy="841"/>
                  </a:xfrm>
                </p:grpSpPr>
                <p:sp>
                  <p:nvSpPr>
                    <p:cNvPr id="31087" name="Rectangle 2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63" y="2323"/>
                      <a:ext cx="3193" cy="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88" name="Rectangle 2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63" y="2323"/>
                      <a:ext cx="3193" cy="841"/>
                    </a:xfrm>
                    <a:prstGeom prst="rect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89" name="Rectangle 2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82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90" name="Rectangle 2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86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91" name="Rectangle 2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90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92" name="Rectangle 2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94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93" name="Rectangle 2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89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94" name="Rectangle 2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92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95" name="Rectangle 2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64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96" name="Rectangle 2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68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97" name="Rectangle 2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72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98" name="Rectangle 2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76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99" name="Rectangle 2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80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00" name="Rectangle 2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83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01" name="Rectangle 2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87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02" name="Rectangle 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91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03" name="Rectangle 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95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04" name="Rectangle 2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06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05" name="Rectangle 2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10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06" name="Rectangle 2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14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07" name="Rectangle 2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18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08" name="Rectangle 2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21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09" name="Rectangle 2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25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10" name="Rectangle 2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29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11" name="Rectangle 2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33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12" name="Rectangle 2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36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13" name="Rectangle 2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40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14" name="Rectangle 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44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15" name="Rectangle 2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48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16" name="Rectangle 2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52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17" name="Rectangle 2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55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18" name="Rectangle 2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59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19" name="Rectangle 2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59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20" name="Rectangle 2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63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21" name="Rectangle 2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67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22" name="Rectangle 2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71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23" name="Rectangle 2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74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24" name="Rectangle 2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78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25" name="Rectangle 2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82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26" name="Rectangle 2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86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27" name="Rectangle 2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90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28" name="Rectangle 2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93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29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97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30" name="Rectangle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01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31" name="Rectangle 2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05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32" name="Rectangle 2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09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33" name="Rectangle 2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12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34" name="Rectangle 2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16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35" name="Rectangle 2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20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36" name="Rectangle 2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24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37" name="Rectangle 2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28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38" name="Rectangle 2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92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39" name="Rectangle 2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96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40" name="Rectangle 2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00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41" name="Rectangle 2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04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42" name="Rectangle 2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07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43" name="Rectangle 2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11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44" name="Rectangle 2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15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45" name="Rectangle 2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19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46" name="Rectangle 2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19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47" name="Rectangle 2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23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48" name="Rectangle 2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57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49" name="Rectangle 2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0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50" name="Rectangle 2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4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51" name="Rectangle 2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8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52" name="Rectangle 2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72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53" name="Rectangle 2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76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54" name="Rectangle 2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79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55" name="Rectangle 2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83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56" name="Rectangle 2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87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57" name="Rectangle 2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91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58" name="Rectangle 2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95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59" name="Rectangle 2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98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60" name="Rectangle 2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02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61" name="Rectangle 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06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62" name="Rectangle 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10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63" name="Rectangle 2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14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64" name="Rectangle 2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17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65" name="Rectangle 2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21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66" name="Rectangle 2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25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67" name="Rectangle 2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29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68" name="Rectangle 2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33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69" name="Rectangle 2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36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70" name="Rectangle 2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40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71" name="Rectangle 2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44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72" name="Rectangle 2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48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73" name="Rectangle 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52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74" name="Rectangle 2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55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75" name="Rectangle 2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59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76" name="Rectangle 2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63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77" name="Rectangle 2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67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78" name="Rectangle 2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71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79" name="Rectangle 2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74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80" name="Rectangle 2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78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81" name="Rectangle 2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78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82" name="Rectangle 2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82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83" name="Rectangle 2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86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84" name="Rectangle 2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90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85" name="Rectangle 3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93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86" name="Rectangle 3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97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87" name="Rectangle 3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01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88" name="Rectangle 3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05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89" name="Rectangle 3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09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90" name="Rectangle 3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2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91" name="Rectangle 3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16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92" name="Rectangle 3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20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93" name="Rectangle 3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24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94" name="Rectangle 3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15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95" name="Rectangle 3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19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96" name="Rectangle 3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58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97" name="Rectangle 3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61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98" name="Rectangle 3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65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99" name="Rectangle 3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69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00" name="Rectangle 3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3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01" name="Rectangle 3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7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02" name="Rectangle 3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80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03" name="Rectangle 3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84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04" name="Rectangle 31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88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05" name="Rectangle 3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72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06" name="Rectangle 32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75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07" name="Rectangle 32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99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08" name="Rectangle 3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03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09" name="Rectangle 3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07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10" name="Rectangle 32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1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11" name="Rectangle 3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5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12" name="Rectangle 32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8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13" name="Rectangle 3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22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14" name="Rectangle 3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26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15" name="Rectangle 3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30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16" name="Rectangle 33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34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17" name="Rectangle 3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37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18" name="Rectangle 3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1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19" name="Rectangle 3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5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20" name="Rectangle 3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49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21" name="Rectangle 33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2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22" name="Rectangle 33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56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23" name="Rectangle 3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60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24" name="Rectangle 33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64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25" name="Rectangle 3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68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26" name="Rectangle 3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71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27" name="Rectangle 3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75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28" name="Rectangle 3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79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29" name="Rectangle 3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6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30" name="Rectangle 3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9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31" name="Rectangle 3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13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32" name="Rectangle 3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17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33" name="Rectangle 3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21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34" name="Rectangle 3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25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35" name="Rectangle 3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28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36" name="Rectangle 35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32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37" name="Rectangle 3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36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38" name="Rectangle 3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40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39" name="Rectangle 3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44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40" name="Rectangle 3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47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41" name="Rectangle 3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51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42" name="Rectangle 3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08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43" name="Rectangle 3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12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44" name="Rectangle 3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16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45" name="Rectangle 3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69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46" name="Rectangle 3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3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47" name="Rectangle 3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6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48" name="Rectangle 3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80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49" name="Rectangle 36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84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50" name="Rectangle 3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88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51" name="Rectangle 3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2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52" name="Rectangle 3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5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53" name="Rectangle 3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99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54" name="Rectangle 3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03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55" name="Rectangle 3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07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56" name="Rectangle 3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11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57" name="Rectangle 3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14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58" name="Rectangle 3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18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59" name="Rectangle 3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2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60" name="Rectangle 3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26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61" name="Rectangle 3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30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62" name="Rectangle 3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33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63" name="Rectangle 3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37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64" name="Rectangle 3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41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65" name="Rectangle 3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45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66" name="Rectangle 3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49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67" name="Rectangle 3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52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68" name="Rectangle 3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46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69" name="Rectangle 3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50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70" name="Rectangle 3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54" y="2323"/>
                      <a:ext cx="3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71" name="Rectangle 3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57" y="2323"/>
                      <a:ext cx="4" cy="841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72" name="Rectangle 3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062" y="2323"/>
                      <a:ext cx="4" cy="841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73" name="Rectangle 3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066" y="2323"/>
                      <a:ext cx="4" cy="841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74" name="Rectangle 3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070" y="2323"/>
                      <a:ext cx="4" cy="841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75" name="Rectangle 3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074" y="2323"/>
                      <a:ext cx="3" cy="841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76" name="Rectangle 3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077" y="2323"/>
                      <a:ext cx="4" cy="841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77" name="Rectangle 3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081" y="2323"/>
                      <a:ext cx="4" cy="841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78" name="Rectangle 3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085" y="2323"/>
                      <a:ext cx="4" cy="841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79" name="Rectangle 3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089" y="2323"/>
                      <a:ext cx="4" cy="841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80" name="Rectangle 3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093" y="2323"/>
                      <a:ext cx="3" cy="841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81" name="Rectangle 3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096" y="2323"/>
                      <a:ext cx="4" cy="841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82" name="Rectangle 3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00" y="2323"/>
                      <a:ext cx="4" cy="841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83" name="Rectangle 3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04" y="2323"/>
                      <a:ext cx="4" cy="841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84" name="Rectangle 3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08" y="2323"/>
                      <a:ext cx="4" cy="841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85" name="Rectangle 4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12" y="2323"/>
                      <a:ext cx="3" cy="841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86" name="Rectangle 4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15" y="2323"/>
                      <a:ext cx="4" cy="841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927" name="Rectangle 4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19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28" name="Rectangle 4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3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29" name="Rectangle 4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7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30" name="Rectangle 4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30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31" name="Rectangle 4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34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32" name="Rectangle 4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38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33" name="Rectangle 4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42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34" name="Rectangle 4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46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35" name="Rectangle 4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49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36" name="Rectangle 4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53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37" name="Rectangle 4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57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38" name="Rectangle 4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03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39" name="Rectangle 4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03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40" name="Rectangle 4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06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41" name="Rectangle 4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10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42" name="Rectangle 4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14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43" name="Rectangle 4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18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44" name="Rectangle 4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22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45" name="Rectangle 4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25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46" name="Rectangle 4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29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47" name="Rectangle 4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3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48" name="Rectangle 4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7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49" name="Rectangle 4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1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50" name="Rectangle 4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4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51" name="Rectangle 4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8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52" name="Rectangle 4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2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53" name="Rectangle 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6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54" name="Rectangle 4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60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55" name="Rectangle 4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63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56" name="Rectangle 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67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57" name="Rectangle 4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71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58" name="Rectangle 4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75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59" name="Rectangle 4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79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60" name="Rectangle 4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82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61" name="Rectangle 4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86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62" name="Rectangle 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73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63" name="Rectangle 4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77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64" name="Rectangle 4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81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65" name="Rectangle 4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85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66" name="Rectangle 4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89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67" name="Rectangle 4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68" name="Rectangle 4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6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69" name="Rectangle 4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00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70" name="Rectangle 4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3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71" name="Rectangle 4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7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72" name="Rectangle 4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1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73" name="Rectangle 4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5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74" name="Rectangle 4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8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75" name="Rectangle 4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72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76" name="Rectangle 4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76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77" name="Rectangle 4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80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78" name="Rectangle 4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84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79" name="Rectangle 4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87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80" name="Rectangle 4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91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81" name="Rectangle 4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95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82" name="Rectangle 4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99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83" name="Rectangle 4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03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84" name="Rectangle 4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06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85" name="Rectangle 4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10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86" name="Rectangle 4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14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87" name="Rectangle 4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18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88" name="Rectangle 4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22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89" name="Rectangle 4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22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90" name="Rectangle 4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25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91" name="Rectangle 4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29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92" name="Rectangle 4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3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93" name="Rectangle 4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7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94" name="Rectangle 4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40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95" name="Rectangle 4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44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96" name="Rectangle 4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48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97" name="Rectangle 4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52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98" name="Rectangle 4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56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99" name="Rectangle 4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59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00" name="Rectangle 4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4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01" name="Rectangle 4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8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02" name="Rectangle 4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52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03" name="Rectangle 4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13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04" name="Rectangle 4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16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05" name="Rectangle 4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0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06" name="Rectangle 4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4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07" name="Rectangle 4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8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08" name="Rectangle 4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32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09" name="Rectangle 4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35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10" name="Rectangle 4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39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11" name="Rectangle 4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43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12" name="Rectangle 4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47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13" name="Rectangle 4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50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14" name="Rectangle 4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54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15" name="Rectangle 4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58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16" name="Rectangle 4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62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17" name="Rectangle 4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66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18" name="Rectangle 4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69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19" name="Rectangle 4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3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20" name="Rectangle 4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5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21" name="Rectangle 4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9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22" name="Rectangle 4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63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23" name="Rectangle 4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1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24" name="Rectangle 4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5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25" name="Rectangle 5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9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26" name="Rectangle 5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3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27" name="Rectangle 5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7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28" name="Rectangle 5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1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29" name="Rectangle 5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4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0" name="Rectangle 5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8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1" name="Rectangle 5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2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2" name="Rectangle 5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3" name="Rectangle 5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00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4" name="Rectangle 5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03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5" name="Rectangle 5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07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6" name="Rectangle 5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1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7" name="Rectangle 5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5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8" name="Rectangle 5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19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39" name="Rectangle 5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22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0" name="Rectangle 5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8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1" name="Rectangle 5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02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2" name="Rectangle 5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06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3" name="Rectangle 5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10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4" name="Rectangle 5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13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5" name="Rectangle 5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17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6" name="Rectangle 5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21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7" name="Rectangle 5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25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8" name="Rectangle 5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29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49" name="Rectangle 5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2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50" name="Rectangle 5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6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51" name="Rectangle 5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0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52" name="Rectangle 5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4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53" name="Rectangle 5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48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54" name="Rectangle 5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51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55" name="Rectangle 5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55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56" name="Rectangle 5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59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57" name="Rectangle 5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3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58" name="Rectangle 5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7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59" name="Rectangle 5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70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60" name="Rectangle 5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74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61" name="Rectangle 5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10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62" name="Rectangle 5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13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63" name="Rectangle 5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17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64" name="Rectangle 5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16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65" name="Rectangle 5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8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66" name="Rectangle 5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2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67" name="Rectangle 5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5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68" name="Rectangle 5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25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69" name="Rectangle 5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28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70" name="Rectangle 5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2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71" name="Rectangle 5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6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72" name="Rectangle 5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40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73" name="Rectangle 5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44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74" name="Rectangle 5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47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75" name="Rectangle 5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1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76" name="Rectangle 5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5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77" name="Rectangle 5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9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78" name="Rectangle 5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2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79" name="Rectangle 5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6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80" name="Rectangle 5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0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81" name="Rectangle 5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4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82" name="Rectangle 5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8" y="2323"/>
                    <a:ext cx="3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83" name="Rectangle 5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81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84" name="Rectangle 5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85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85" name="Rectangle 5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89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86" name="Rectangle 5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93" y="2323"/>
                    <a:ext cx="4" cy="841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756" name="Rectangle 562"/>
                <p:cNvSpPr>
                  <a:spLocks noChangeAspect="1" noChangeArrowheads="1"/>
                </p:cNvSpPr>
                <p:nvPr/>
              </p:nvSpPr>
              <p:spPr bwMode="auto">
                <a:xfrm>
                  <a:off x="811" y="964"/>
                  <a:ext cx="3984" cy="1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7" name="Line 56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56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8" name="Line 5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01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9" name="Line 56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52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0" name="Line 56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97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1" name="Line 5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087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2" name="Line 56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33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3" name="Line 5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83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4" name="Line 57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28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5" name="Line 5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19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6" name="Line 5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69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7" name="Line 57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14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8" name="Line 5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59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9" name="Line 57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550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0" name="Line 57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00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1" name="Line 5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45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2" name="Line 57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91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3" name="Line 5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81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4" name="Line 58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31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5" name="Line 58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78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6" name="Line 58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922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7" name="Line 58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12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8" name="Line 58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4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9" name="Line 58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09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0" name="Line 58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54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1" name="Line 58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45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2" name="Line 58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95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3" name="Line 58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40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4" name="Line 59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85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5" name="Line 59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81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6" name="Line 59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526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7" name="Line 59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571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8" name="Line 59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617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9" name="Line 59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712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0" name="Line 59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757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1" name="Line 59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803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2" name="Line 59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848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3" name="Line 59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943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4" name="Line 60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989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5" name="Line 60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034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6" name="Line 60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079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7" name="Line 6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76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8" name="Line 60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221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9" name="Line 60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265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0" name="Line 60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10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1" name="Line 60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407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2" name="Line 6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452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3" name="Line 60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497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4" name="Line 61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43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5" name="Line 61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38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6" name="Line 6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83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7" name="Line 61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29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8" name="Line 6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74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9" name="Line 6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69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0" name="Line 6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15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1" name="Line 6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960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2" name="Line 6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05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3" name="Line 6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01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4" name="Line 6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46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5" name="Line 6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191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6" name="Line 6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36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7" name="Line 6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32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8" name="Line 6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77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9" name="Line 6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22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0" name="Line 6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74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1" name="Line 6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64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2" name="Line 6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608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3" name="Line 6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655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4" name="Line 6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705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5" name="Line 6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795" y="2115"/>
                  <a:ext cx="1" cy="4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6" name="Line 6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11" y="2115"/>
                  <a:ext cx="4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7" name="Line 6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042" y="2115"/>
                  <a:ext cx="4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8" name="Line 6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73" y="2115"/>
                  <a:ext cx="4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9" name="Line 6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505" y="2115"/>
                  <a:ext cx="4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0" name="Line 6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36" y="2115"/>
                  <a:ext cx="4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1" name="Line 6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967" y="2115"/>
                  <a:ext cx="4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2" name="Line 6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99" y="2115"/>
                  <a:ext cx="4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3" name="Line 6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31" y="2115"/>
                  <a:ext cx="4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4" name="Line 6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662" y="2115"/>
                  <a:ext cx="4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5" name="Line 6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893" y="2115"/>
                  <a:ext cx="4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6" name="Line 6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124" y="2115"/>
                  <a:ext cx="4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7" name="Line 64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362" y="2115"/>
                  <a:ext cx="4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8" name="Line 6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593" y="2115"/>
                  <a:ext cx="4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9" name="Line 64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24" y="2115"/>
                  <a:ext cx="4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40" name="Line 6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055" y="2115"/>
                  <a:ext cx="4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41" name="Line 64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87" y="2115"/>
                  <a:ext cx="4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42" name="Line 64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9" y="2115"/>
                  <a:ext cx="4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43" name="Line 64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750" y="2115"/>
                  <a:ext cx="4" cy="8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44" name="Freeform 650"/>
                <p:cNvSpPr>
                  <a:spLocks noChangeAspect="1"/>
                </p:cNvSpPr>
                <p:nvPr/>
              </p:nvSpPr>
              <p:spPr bwMode="auto">
                <a:xfrm>
                  <a:off x="1037" y="1171"/>
                  <a:ext cx="3738" cy="762"/>
                </a:xfrm>
                <a:custGeom>
                  <a:avLst/>
                  <a:gdLst>
                    <a:gd name="T0" fmla="*/ 7013 w 743"/>
                    <a:gd name="T1" fmla="*/ 4755 h 300"/>
                    <a:gd name="T2" fmla="*/ 14781 w 743"/>
                    <a:gd name="T3" fmla="*/ 3833 h 300"/>
                    <a:gd name="T4" fmla="*/ 22398 w 743"/>
                    <a:gd name="T5" fmla="*/ 5618 h 300"/>
                    <a:gd name="T6" fmla="*/ 30045 w 743"/>
                    <a:gd name="T7" fmla="*/ 3619 h 300"/>
                    <a:gd name="T8" fmla="*/ 37813 w 743"/>
                    <a:gd name="T9" fmla="*/ 7033 h 300"/>
                    <a:gd name="T10" fmla="*/ 45460 w 743"/>
                    <a:gd name="T11" fmla="*/ 4788 h 300"/>
                    <a:gd name="T12" fmla="*/ 53228 w 743"/>
                    <a:gd name="T13" fmla="*/ 6246 h 300"/>
                    <a:gd name="T14" fmla="*/ 60870 w 743"/>
                    <a:gd name="T15" fmla="*/ 5077 h 300"/>
                    <a:gd name="T16" fmla="*/ 68517 w 743"/>
                    <a:gd name="T17" fmla="*/ 3373 h 300"/>
                    <a:gd name="T18" fmla="*/ 76284 w 743"/>
                    <a:gd name="T19" fmla="*/ 2245 h 300"/>
                    <a:gd name="T20" fmla="*/ 83906 w 743"/>
                    <a:gd name="T21" fmla="*/ 3863 h 300"/>
                    <a:gd name="T22" fmla="*/ 91548 w 743"/>
                    <a:gd name="T23" fmla="*/ 4161 h 300"/>
                    <a:gd name="T24" fmla="*/ 99316 w 743"/>
                    <a:gd name="T25" fmla="*/ 6736 h 300"/>
                    <a:gd name="T26" fmla="*/ 106963 w 743"/>
                    <a:gd name="T27" fmla="*/ 6162 h 300"/>
                    <a:gd name="T28" fmla="*/ 114731 w 743"/>
                    <a:gd name="T29" fmla="*/ 6949 h 300"/>
                    <a:gd name="T30" fmla="*/ 122378 w 743"/>
                    <a:gd name="T31" fmla="*/ 7407 h 300"/>
                    <a:gd name="T32" fmla="*/ 130020 w 743"/>
                    <a:gd name="T33" fmla="*/ 3129 h 300"/>
                    <a:gd name="T34" fmla="*/ 137763 w 743"/>
                    <a:gd name="T35" fmla="*/ 4077 h 300"/>
                    <a:gd name="T36" fmla="*/ 145410 w 743"/>
                    <a:gd name="T37" fmla="*/ 4407 h 300"/>
                    <a:gd name="T38" fmla="*/ 153052 w 743"/>
                    <a:gd name="T39" fmla="*/ 5652 h 300"/>
                    <a:gd name="T40" fmla="*/ 160825 w 743"/>
                    <a:gd name="T41" fmla="*/ 5865 h 300"/>
                    <a:gd name="T42" fmla="*/ 168467 w 743"/>
                    <a:gd name="T43" fmla="*/ 6406 h 300"/>
                    <a:gd name="T44" fmla="*/ 176239 w 743"/>
                    <a:gd name="T45" fmla="*/ 5194 h 300"/>
                    <a:gd name="T46" fmla="*/ 183881 w 743"/>
                    <a:gd name="T47" fmla="*/ 4374 h 300"/>
                    <a:gd name="T48" fmla="*/ 191523 w 743"/>
                    <a:gd name="T49" fmla="*/ 6490 h 300"/>
                    <a:gd name="T50" fmla="*/ 198637 w 743"/>
                    <a:gd name="T51" fmla="*/ 2129 h 300"/>
                    <a:gd name="T52" fmla="*/ 206279 w 743"/>
                    <a:gd name="T53" fmla="*/ 6787 h 300"/>
                    <a:gd name="T54" fmla="*/ 213926 w 743"/>
                    <a:gd name="T55" fmla="*/ 6406 h 300"/>
                    <a:gd name="T56" fmla="*/ 221694 w 743"/>
                    <a:gd name="T57" fmla="*/ 2832 h 300"/>
                    <a:gd name="T58" fmla="*/ 229336 w 743"/>
                    <a:gd name="T59" fmla="*/ 4542 h 300"/>
                    <a:gd name="T60" fmla="*/ 236983 w 743"/>
                    <a:gd name="T61" fmla="*/ 5756 h 300"/>
                    <a:gd name="T62" fmla="*/ 244726 w 743"/>
                    <a:gd name="T63" fmla="*/ 4542 h 300"/>
                    <a:gd name="T64" fmla="*/ 252373 w 743"/>
                    <a:gd name="T65" fmla="*/ 6703 h 300"/>
                    <a:gd name="T66" fmla="*/ 260141 w 743"/>
                    <a:gd name="T67" fmla="*/ 4788 h 300"/>
                    <a:gd name="T68" fmla="*/ 267788 w 743"/>
                    <a:gd name="T69" fmla="*/ 7833 h 300"/>
                    <a:gd name="T70" fmla="*/ 275430 w 743"/>
                    <a:gd name="T71" fmla="*/ 4831 h 300"/>
                    <a:gd name="T72" fmla="*/ 283198 w 743"/>
                    <a:gd name="T73" fmla="*/ 6916 h 300"/>
                    <a:gd name="T74" fmla="*/ 290845 w 743"/>
                    <a:gd name="T75" fmla="*/ 3833 h 300"/>
                    <a:gd name="T76" fmla="*/ 298487 w 743"/>
                    <a:gd name="T77" fmla="*/ 4788 h 300"/>
                    <a:gd name="T78" fmla="*/ 306234 w 743"/>
                    <a:gd name="T79" fmla="*/ 5786 h 300"/>
                    <a:gd name="T80" fmla="*/ 313876 w 743"/>
                    <a:gd name="T81" fmla="*/ 4031 h 300"/>
                    <a:gd name="T82" fmla="*/ 321644 w 743"/>
                    <a:gd name="T83" fmla="*/ 8278 h 300"/>
                    <a:gd name="T84" fmla="*/ 329291 w 743"/>
                    <a:gd name="T85" fmla="*/ 6406 h 300"/>
                    <a:gd name="T86" fmla="*/ 336933 w 743"/>
                    <a:gd name="T87" fmla="*/ 4244 h 300"/>
                    <a:gd name="T88" fmla="*/ 344706 w 743"/>
                    <a:gd name="T89" fmla="*/ 5916 h 300"/>
                    <a:gd name="T90" fmla="*/ 352348 w 743"/>
                    <a:gd name="T91" fmla="*/ 5916 h 300"/>
                    <a:gd name="T92" fmla="*/ 359990 w 743"/>
                    <a:gd name="T93" fmla="*/ 5865 h 300"/>
                    <a:gd name="T94" fmla="*/ 367738 w 743"/>
                    <a:gd name="T95" fmla="*/ 5832 h 300"/>
                    <a:gd name="T96" fmla="*/ 375380 w 743"/>
                    <a:gd name="T97" fmla="*/ 2329 h 300"/>
                    <a:gd name="T98" fmla="*/ 383153 w 743"/>
                    <a:gd name="T99" fmla="*/ 5702 h 300"/>
                    <a:gd name="T100" fmla="*/ 390795 w 743"/>
                    <a:gd name="T101" fmla="*/ 3457 h 300"/>
                    <a:gd name="T102" fmla="*/ 398437 w 743"/>
                    <a:gd name="T103" fmla="*/ 4915 h 300"/>
                    <a:gd name="T104" fmla="*/ 406209 w 743"/>
                    <a:gd name="T105" fmla="*/ 7704 h 300"/>
                    <a:gd name="T106" fmla="*/ 413851 w 743"/>
                    <a:gd name="T107" fmla="*/ 2672 h 300"/>
                    <a:gd name="T108" fmla="*/ 421468 w 743"/>
                    <a:gd name="T109" fmla="*/ 4620 h 300"/>
                    <a:gd name="T110" fmla="*/ 429241 w 743"/>
                    <a:gd name="T111" fmla="*/ 6459 h 300"/>
                    <a:gd name="T112" fmla="*/ 436883 w 743"/>
                    <a:gd name="T113" fmla="*/ 7374 h 300"/>
                    <a:gd name="T114" fmla="*/ 444530 w 743"/>
                    <a:gd name="T115" fmla="*/ 6916 h 300"/>
                    <a:gd name="T116" fmla="*/ 452298 w 743"/>
                    <a:gd name="T117" fmla="*/ 7076 h 300"/>
                    <a:gd name="T118" fmla="*/ 459945 w 743"/>
                    <a:gd name="T119" fmla="*/ 5245 h 300"/>
                    <a:gd name="T120" fmla="*/ 467713 w 743"/>
                    <a:gd name="T121" fmla="*/ 5077 h 300"/>
                    <a:gd name="T122" fmla="*/ 474701 w 743"/>
                    <a:gd name="T123" fmla="*/ 4999 h 30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43"/>
                    <a:gd name="T187" fmla="*/ 0 h 300"/>
                    <a:gd name="T188" fmla="*/ 743 w 743"/>
                    <a:gd name="T189" fmla="*/ 300 h 30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43" h="300">
                      <a:moveTo>
                        <a:pt x="0" y="82"/>
                      </a:moveTo>
                      <a:lnTo>
                        <a:pt x="1" y="65"/>
                      </a:lnTo>
                      <a:lnTo>
                        <a:pt x="2" y="88"/>
                      </a:lnTo>
                      <a:lnTo>
                        <a:pt x="3" y="90"/>
                      </a:lnTo>
                      <a:lnTo>
                        <a:pt x="4" y="115"/>
                      </a:lnTo>
                      <a:lnTo>
                        <a:pt x="5" y="130"/>
                      </a:lnTo>
                      <a:lnTo>
                        <a:pt x="6" y="130"/>
                      </a:lnTo>
                      <a:lnTo>
                        <a:pt x="7" y="97"/>
                      </a:lnTo>
                      <a:lnTo>
                        <a:pt x="7" y="91"/>
                      </a:lnTo>
                      <a:lnTo>
                        <a:pt x="8" y="111"/>
                      </a:lnTo>
                      <a:lnTo>
                        <a:pt x="9" y="120"/>
                      </a:lnTo>
                      <a:lnTo>
                        <a:pt x="10" y="167"/>
                      </a:lnTo>
                      <a:lnTo>
                        <a:pt x="11" y="114"/>
                      </a:lnTo>
                      <a:lnTo>
                        <a:pt x="12" y="108"/>
                      </a:lnTo>
                      <a:lnTo>
                        <a:pt x="13" y="113"/>
                      </a:lnTo>
                      <a:lnTo>
                        <a:pt x="14" y="114"/>
                      </a:lnTo>
                      <a:lnTo>
                        <a:pt x="15" y="108"/>
                      </a:lnTo>
                      <a:lnTo>
                        <a:pt x="16" y="138"/>
                      </a:lnTo>
                      <a:lnTo>
                        <a:pt x="17" y="149"/>
                      </a:lnTo>
                      <a:lnTo>
                        <a:pt x="18" y="101"/>
                      </a:lnTo>
                      <a:lnTo>
                        <a:pt x="19" y="148"/>
                      </a:lnTo>
                      <a:lnTo>
                        <a:pt x="19" y="140"/>
                      </a:lnTo>
                      <a:lnTo>
                        <a:pt x="20" y="131"/>
                      </a:lnTo>
                      <a:lnTo>
                        <a:pt x="21" y="134"/>
                      </a:lnTo>
                      <a:lnTo>
                        <a:pt x="22" y="115"/>
                      </a:lnTo>
                      <a:lnTo>
                        <a:pt x="23" y="92"/>
                      </a:lnTo>
                      <a:lnTo>
                        <a:pt x="24" y="91"/>
                      </a:lnTo>
                      <a:lnTo>
                        <a:pt x="25" y="106"/>
                      </a:lnTo>
                      <a:lnTo>
                        <a:pt x="26" y="106"/>
                      </a:lnTo>
                      <a:lnTo>
                        <a:pt x="27" y="117"/>
                      </a:lnTo>
                      <a:lnTo>
                        <a:pt x="28" y="157"/>
                      </a:lnTo>
                      <a:lnTo>
                        <a:pt x="29" y="122"/>
                      </a:lnTo>
                      <a:lnTo>
                        <a:pt x="30" y="147"/>
                      </a:lnTo>
                      <a:lnTo>
                        <a:pt x="31" y="145"/>
                      </a:lnTo>
                      <a:lnTo>
                        <a:pt x="31" y="148"/>
                      </a:lnTo>
                      <a:lnTo>
                        <a:pt x="32" y="148"/>
                      </a:lnTo>
                      <a:lnTo>
                        <a:pt x="33" y="135"/>
                      </a:lnTo>
                      <a:lnTo>
                        <a:pt x="34" y="111"/>
                      </a:lnTo>
                      <a:lnTo>
                        <a:pt x="35" y="135"/>
                      </a:lnTo>
                      <a:lnTo>
                        <a:pt x="36" y="130"/>
                      </a:lnTo>
                      <a:lnTo>
                        <a:pt x="37" y="106"/>
                      </a:lnTo>
                      <a:lnTo>
                        <a:pt x="38" y="107"/>
                      </a:lnTo>
                      <a:lnTo>
                        <a:pt x="39" y="119"/>
                      </a:lnTo>
                      <a:lnTo>
                        <a:pt x="40" y="117"/>
                      </a:lnTo>
                      <a:lnTo>
                        <a:pt x="41" y="72"/>
                      </a:lnTo>
                      <a:lnTo>
                        <a:pt x="42" y="86"/>
                      </a:lnTo>
                      <a:lnTo>
                        <a:pt x="42" y="106"/>
                      </a:lnTo>
                      <a:lnTo>
                        <a:pt x="43" y="121"/>
                      </a:lnTo>
                      <a:lnTo>
                        <a:pt x="44" y="88"/>
                      </a:lnTo>
                      <a:lnTo>
                        <a:pt x="45" y="115"/>
                      </a:lnTo>
                      <a:lnTo>
                        <a:pt x="46" y="99"/>
                      </a:lnTo>
                      <a:lnTo>
                        <a:pt x="47" y="87"/>
                      </a:lnTo>
                      <a:lnTo>
                        <a:pt x="48" y="80"/>
                      </a:lnTo>
                      <a:lnTo>
                        <a:pt x="49" y="88"/>
                      </a:lnTo>
                      <a:lnTo>
                        <a:pt x="50" y="147"/>
                      </a:lnTo>
                      <a:lnTo>
                        <a:pt x="51" y="153"/>
                      </a:lnTo>
                      <a:lnTo>
                        <a:pt x="52" y="165"/>
                      </a:lnTo>
                      <a:lnTo>
                        <a:pt x="53" y="158"/>
                      </a:lnTo>
                      <a:lnTo>
                        <a:pt x="54" y="163"/>
                      </a:lnTo>
                      <a:lnTo>
                        <a:pt x="54" y="152"/>
                      </a:lnTo>
                      <a:lnTo>
                        <a:pt x="55" y="130"/>
                      </a:lnTo>
                      <a:lnTo>
                        <a:pt x="56" y="139"/>
                      </a:lnTo>
                      <a:lnTo>
                        <a:pt x="57" y="129"/>
                      </a:lnTo>
                      <a:lnTo>
                        <a:pt x="58" y="132"/>
                      </a:lnTo>
                      <a:lnTo>
                        <a:pt x="59" y="169"/>
                      </a:lnTo>
                      <a:lnTo>
                        <a:pt x="60" y="153"/>
                      </a:lnTo>
                      <a:lnTo>
                        <a:pt x="61" y="114"/>
                      </a:lnTo>
                      <a:lnTo>
                        <a:pt x="62" y="56"/>
                      </a:lnTo>
                      <a:lnTo>
                        <a:pt x="63" y="138"/>
                      </a:lnTo>
                      <a:lnTo>
                        <a:pt x="64" y="151"/>
                      </a:lnTo>
                      <a:lnTo>
                        <a:pt x="65" y="119"/>
                      </a:lnTo>
                      <a:lnTo>
                        <a:pt x="66" y="122"/>
                      </a:lnTo>
                      <a:lnTo>
                        <a:pt x="66" y="129"/>
                      </a:lnTo>
                      <a:lnTo>
                        <a:pt x="67" y="117"/>
                      </a:lnTo>
                      <a:lnTo>
                        <a:pt x="68" y="140"/>
                      </a:lnTo>
                      <a:lnTo>
                        <a:pt x="69" y="138"/>
                      </a:lnTo>
                      <a:lnTo>
                        <a:pt x="70" y="140"/>
                      </a:lnTo>
                      <a:lnTo>
                        <a:pt x="71" y="115"/>
                      </a:lnTo>
                      <a:lnTo>
                        <a:pt x="72" y="96"/>
                      </a:lnTo>
                      <a:lnTo>
                        <a:pt x="73" y="123"/>
                      </a:lnTo>
                      <a:lnTo>
                        <a:pt x="74" y="114"/>
                      </a:lnTo>
                      <a:lnTo>
                        <a:pt x="75" y="118"/>
                      </a:lnTo>
                      <a:lnTo>
                        <a:pt x="76" y="118"/>
                      </a:lnTo>
                      <a:lnTo>
                        <a:pt x="77" y="163"/>
                      </a:lnTo>
                      <a:lnTo>
                        <a:pt x="77" y="144"/>
                      </a:lnTo>
                      <a:lnTo>
                        <a:pt x="78" y="156"/>
                      </a:lnTo>
                      <a:lnTo>
                        <a:pt x="79" y="131"/>
                      </a:lnTo>
                      <a:lnTo>
                        <a:pt x="80" y="115"/>
                      </a:lnTo>
                      <a:lnTo>
                        <a:pt x="81" y="130"/>
                      </a:lnTo>
                      <a:lnTo>
                        <a:pt x="82" y="160"/>
                      </a:lnTo>
                      <a:lnTo>
                        <a:pt x="83" y="150"/>
                      </a:lnTo>
                      <a:lnTo>
                        <a:pt x="84" y="160"/>
                      </a:lnTo>
                      <a:lnTo>
                        <a:pt x="85" y="128"/>
                      </a:lnTo>
                      <a:lnTo>
                        <a:pt x="86" y="182"/>
                      </a:lnTo>
                      <a:lnTo>
                        <a:pt x="87" y="128"/>
                      </a:lnTo>
                      <a:lnTo>
                        <a:pt x="88" y="116"/>
                      </a:lnTo>
                      <a:lnTo>
                        <a:pt x="89" y="89"/>
                      </a:lnTo>
                      <a:lnTo>
                        <a:pt x="89" y="97"/>
                      </a:lnTo>
                      <a:lnTo>
                        <a:pt x="90" y="40"/>
                      </a:lnTo>
                      <a:lnTo>
                        <a:pt x="91" y="79"/>
                      </a:lnTo>
                      <a:lnTo>
                        <a:pt x="92" y="73"/>
                      </a:lnTo>
                      <a:lnTo>
                        <a:pt x="93" y="117"/>
                      </a:lnTo>
                      <a:lnTo>
                        <a:pt x="94" y="134"/>
                      </a:lnTo>
                      <a:lnTo>
                        <a:pt x="95" y="122"/>
                      </a:lnTo>
                      <a:lnTo>
                        <a:pt x="96" y="105"/>
                      </a:lnTo>
                      <a:lnTo>
                        <a:pt x="97" y="125"/>
                      </a:lnTo>
                      <a:lnTo>
                        <a:pt x="98" y="152"/>
                      </a:lnTo>
                      <a:lnTo>
                        <a:pt x="99" y="168"/>
                      </a:lnTo>
                      <a:lnTo>
                        <a:pt x="100" y="203"/>
                      </a:lnTo>
                      <a:lnTo>
                        <a:pt x="101" y="258"/>
                      </a:lnTo>
                      <a:lnTo>
                        <a:pt x="101" y="285"/>
                      </a:lnTo>
                      <a:lnTo>
                        <a:pt x="102" y="204"/>
                      </a:lnTo>
                      <a:lnTo>
                        <a:pt x="103" y="178"/>
                      </a:lnTo>
                      <a:lnTo>
                        <a:pt x="104" y="171"/>
                      </a:lnTo>
                      <a:lnTo>
                        <a:pt x="105" y="93"/>
                      </a:lnTo>
                      <a:lnTo>
                        <a:pt x="106" y="69"/>
                      </a:lnTo>
                      <a:lnTo>
                        <a:pt x="107" y="81"/>
                      </a:lnTo>
                      <a:lnTo>
                        <a:pt x="108" y="90"/>
                      </a:lnTo>
                      <a:lnTo>
                        <a:pt x="109" y="110"/>
                      </a:lnTo>
                      <a:lnTo>
                        <a:pt x="110" y="126"/>
                      </a:lnTo>
                      <a:lnTo>
                        <a:pt x="111" y="24"/>
                      </a:lnTo>
                      <a:lnTo>
                        <a:pt x="112" y="55"/>
                      </a:lnTo>
                      <a:lnTo>
                        <a:pt x="112" y="53"/>
                      </a:lnTo>
                      <a:lnTo>
                        <a:pt x="113" y="30"/>
                      </a:lnTo>
                      <a:lnTo>
                        <a:pt x="114" y="38"/>
                      </a:lnTo>
                      <a:lnTo>
                        <a:pt x="115" y="80"/>
                      </a:lnTo>
                      <a:lnTo>
                        <a:pt x="116" y="162"/>
                      </a:lnTo>
                      <a:lnTo>
                        <a:pt x="117" y="131"/>
                      </a:lnTo>
                      <a:lnTo>
                        <a:pt x="118" y="108"/>
                      </a:lnTo>
                      <a:lnTo>
                        <a:pt x="119" y="54"/>
                      </a:lnTo>
                      <a:lnTo>
                        <a:pt x="120" y="60"/>
                      </a:lnTo>
                      <a:lnTo>
                        <a:pt x="121" y="117"/>
                      </a:lnTo>
                      <a:lnTo>
                        <a:pt x="122" y="42"/>
                      </a:lnTo>
                      <a:lnTo>
                        <a:pt x="123" y="63"/>
                      </a:lnTo>
                      <a:lnTo>
                        <a:pt x="124" y="85"/>
                      </a:lnTo>
                      <a:lnTo>
                        <a:pt x="124" y="78"/>
                      </a:lnTo>
                      <a:lnTo>
                        <a:pt x="125" y="97"/>
                      </a:lnTo>
                      <a:lnTo>
                        <a:pt x="126" y="113"/>
                      </a:lnTo>
                      <a:lnTo>
                        <a:pt x="127" y="35"/>
                      </a:lnTo>
                      <a:lnTo>
                        <a:pt x="128" y="100"/>
                      </a:lnTo>
                      <a:lnTo>
                        <a:pt x="129" y="57"/>
                      </a:lnTo>
                      <a:lnTo>
                        <a:pt x="130" y="104"/>
                      </a:lnTo>
                      <a:lnTo>
                        <a:pt x="131" y="93"/>
                      </a:lnTo>
                      <a:lnTo>
                        <a:pt x="132" y="89"/>
                      </a:lnTo>
                      <a:lnTo>
                        <a:pt x="133" y="139"/>
                      </a:lnTo>
                      <a:lnTo>
                        <a:pt x="134" y="140"/>
                      </a:lnTo>
                      <a:lnTo>
                        <a:pt x="135" y="109"/>
                      </a:lnTo>
                      <a:lnTo>
                        <a:pt x="136" y="136"/>
                      </a:lnTo>
                      <a:lnTo>
                        <a:pt x="136" y="166"/>
                      </a:lnTo>
                      <a:lnTo>
                        <a:pt x="137" y="127"/>
                      </a:lnTo>
                      <a:lnTo>
                        <a:pt x="138" y="98"/>
                      </a:lnTo>
                      <a:lnTo>
                        <a:pt x="139" y="118"/>
                      </a:lnTo>
                      <a:lnTo>
                        <a:pt x="140" y="131"/>
                      </a:lnTo>
                      <a:lnTo>
                        <a:pt x="141" y="116"/>
                      </a:lnTo>
                      <a:lnTo>
                        <a:pt x="142" y="143"/>
                      </a:lnTo>
                      <a:lnTo>
                        <a:pt x="143" y="100"/>
                      </a:lnTo>
                      <a:lnTo>
                        <a:pt x="144" y="125"/>
                      </a:lnTo>
                      <a:lnTo>
                        <a:pt x="145" y="114"/>
                      </a:lnTo>
                      <a:lnTo>
                        <a:pt x="146" y="118"/>
                      </a:lnTo>
                      <a:lnTo>
                        <a:pt x="147" y="65"/>
                      </a:lnTo>
                      <a:lnTo>
                        <a:pt x="147" y="91"/>
                      </a:lnTo>
                      <a:lnTo>
                        <a:pt x="148" y="55"/>
                      </a:lnTo>
                      <a:lnTo>
                        <a:pt x="149" y="136"/>
                      </a:lnTo>
                      <a:lnTo>
                        <a:pt x="150" y="160"/>
                      </a:lnTo>
                      <a:lnTo>
                        <a:pt x="151" y="114"/>
                      </a:lnTo>
                      <a:lnTo>
                        <a:pt x="152" y="57"/>
                      </a:lnTo>
                      <a:lnTo>
                        <a:pt x="153" y="198"/>
                      </a:lnTo>
                      <a:lnTo>
                        <a:pt x="154" y="150"/>
                      </a:lnTo>
                      <a:lnTo>
                        <a:pt x="155" y="162"/>
                      </a:lnTo>
                      <a:lnTo>
                        <a:pt x="156" y="132"/>
                      </a:lnTo>
                      <a:lnTo>
                        <a:pt x="157" y="143"/>
                      </a:lnTo>
                      <a:lnTo>
                        <a:pt x="158" y="118"/>
                      </a:lnTo>
                      <a:lnTo>
                        <a:pt x="159" y="117"/>
                      </a:lnTo>
                      <a:lnTo>
                        <a:pt x="159" y="96"/>
                      </a:lnTo>
                      <a:lnTo>
                        <a:pt x="160" y="113"/>
                      </a:lnTo>
                      <a:lnTo>
                        <a:pt x="161" y="99"/>
                      </a:lnTo>
                      <a:lnTo>
                        <a:pt x="162" y="120"/>
                      </a:lnTo>
                      <a:lnTo>
                        <a:pt x="163" y="116"/>
                      </a:lnTo>
                      <a:lnTo>
                        <a:pt x="164" y="139"/>
                      </a:lnTo>
                      <a:lnTo>
                        <a:pt x="165" y="102"/>
                      </a:lnTo>
                      <a:lnTo>
                        <a:pt x="166" y="119"/>
                      </a:lnTo>
                      <a:lnTo>
                        <a:pt x="167" y="148"/>
                      </a:lnTo>
                      <a:lnTo>
                        <a:pt x="168" y="129"/>
                      </a:lnTo>
                      <a:lnTo>
                        <a:pt x="169" y="146"/>
                      </a:lnTo>
                      <a:lnTo>
                        <a:pt x="170" y="152"/>
                      </a:lnTo>
                      <a:lnTo>
                        <a:pt x="170" y="81"/>
                      </a:lnTo>
                      <a:lnTo>
                        <a:pt x="171" y="43"/>
                      </a:lnTo>
                      <a:lnTo>
                        <a:pt x="172" y="72"/>
                      </a:lnTo>
                      <a:lnTo>
                        <a:pt x="173" y="69"/>
                      </a:lnTo>
                      <a:lnTo>
                        <a:pt x="174" y="106"/>
                      </a:lnTo>
                      <a:lnTo>
                        <a:pt x="175" y="84"/>
                      </a:lnTo>
                      <a:lnTo>
                        <a:pt x="176" y="92"/>
                      </a:lnTo>
                      <a:lnTo>
                        <a:pt x="177" y="184"/>
                      </a:lnTo>
                      <a:lnTo>
                        <a:pt x="178" y="145"/>
                      </a:lnTo>
                      <a:lnTo>
                        <a:pt x="179" y="167"/>
                      </a:lnTo>
                      <a:lnTo>
                        <a:pt x="180" y="166"/>
                      </a:lnTo>
                      <a:lnTo>
                        <a:pt x="181" y="202"/>
                      </a:lnTo>
                      <a:lnTo>
                        <a:pt x="182" y="227"/>
                      </a:lnTo>
                      <a:lnTo>
                        <a:pt x="182" y="291"/>
                      </a:lnTo>
                      <a:lnTo>
                        <a:pt x="183" y="300"/>
                      </a:lnTo>
                      <a:lnTo>
                        <a:pt x="184" y="275"/>
                      </a:lnTo>
                      <a:lnTo>
                        <a:pt x="185" y="215"/>
                      </a:lnTo>
                      <a:lnTo>
                        <a:pt x="186" y="266"/>
                      </a:lnTo>
                      <a:lnTo>
                        <a:pt x="187" y="235"/>
                      </a:lnTo>
                      <a:lnTo>
                        <a:pt x="188" y="260"/>
                      </a:lnTo>
                      <a:lnTo>
                        <a:pt x="189" y="235"/>
                      </a:lnTo>
                      <a:lnTo>
                        <a:pt x="190" y="216"/>
                      </a:lnTo>
                      <a:lnTo>
                        <a:pt x="191" y="178"/>
                      </a:lnTo>
                      <a:lnTo>
                        <a:pt x="192" y="150"/>
                      </a:lnTo>
                      <a:lnTo>
                        <a:pt x="193" y="87"/>
                      </a:lnTo>
                      <a:lnTo>
                        <a:pt x="194" y="110"/>
                      </a:lnTo>
                      <a:lnTo>
                        <a:pt x="194" y="92"/>
                      </a:lnTo>
                      <a:lnTo>
                        <a:pt x="195" y="109"/>
                      </a:lnTo>
                      <a:lnTo>
                        <a:pt x="196" y="107"/>
                      </a:lnTo>
                      <a:lnTo>
                        <a:pt x="197" y="91"/>
                      </a:lnTo>
                      <a:lnTo>
                        <a:pt x="198" y="115"/>
                      </a:lnTo>
                      <a:lnTo>
                        <a:pt x="199" y="91"/>
                      </a:lnTo>
                      <a:lnTo>
                        <a:pt x="200" y="104"/>
                      </a:lnTo>
                      <a:lnTo>
                        <a:pt x="201" y="175"/>
                      </a:lnTo>
                      <a:lnTo>
                        <a:pt x="202" y="78"/>
                      </a:lnTo>
                      <a:lnTo>
                        <a:pt x="203" y="75"/>
                      </a:lnTo>
                      <a:lnTo>
                        <a:pt x="204" y="93"/>
                      </a:lnTo>
                      <a:lnTo>
                        <a:pt x="205" y="8"/>
                      </a:lnTo>
                      <a:lnTo>
                        <a:pt x="205" y="59"/>
                      </a:lnTo>
                      <a:lnTo>
                        <a:pt x="206" y="76"/>
                      </a:lnTo>
                      <a:lnTo>
                        <a:pt x="207" y="67"/>
                      </a:lnTo>
                      <a:lnTo>
                        <a:pt x="208" y="110"/>
                      </a:lnTo>
                      <a:lnTo>
                        <a:pt x="209" y="102"/>
                      </a:lnTo>
                      <a:lnTo>
                        <a:pt x="210" y="150"/>
                      </a:lnTo>
                      <a:lnTo>
                        <a:pt x="211" y="97"/>
                      </a:lnTo>
                      <a:lnTo>
                        <a:pt x="212" y="60"/>
                      </a:lnTo>
                      <a:lnTo>
                        <a:pt x="213" y="56"/>
                      </a:lnTo>
                      <a:lnTo>
                        <a:pt x="214" y="68"/>
                      </a:lnTo>
                      <a:lnTo>
                        <a:pt x="215" y="98"/>
                      </a:lnTo>
                      <a:lnTo>
                        <a:pt x="216" y="116"/>
                      </a:lnTo>
                      <a:lnTo>
                        <a:pt x="217" y="53"/>
                      </a:lnTo>
                      <a:lnTo>
                        <a:pt x="217" y="98"/>
                      </a:lnTo>
                      <a:lnTo>
                        <a:pt x="218" y="127"/>
                      </a:lnTo>
                      <a:lnTo>
                        <a:pt x="219" y="65"/>
                      </a:lnTo>
                      <a:lnTo>
                        <a:pt x="220" y="86"/>
                      </a:lnTo>
                      <a:lnTo>
                        <a:pt x="221" y="40"/>
                      </a:lnTo>
                      <a:lnTo>
                        <a:pt x="222" y="58"/>
                      </a:lnTo>
                      <a:lnTo>
                        <a:pt x="223" y="49"/>
                      </a:lnTo>
                      <a:lnTo>
                        <a:pt x="224" y="77"/>
                      </a:lnTo>
                      <a:lnTo>
                        <a:pt x="225" y="27"/>
                      </a:lnTo>
                      <a:lnTo>
                        <a:pt x="226" y="26"/>
                      </a:lnTo>
                      <a:lnTo>
                        <a:pt x="227" y="106"/>
                      </a:lnTo>
                      <a:lnTo>
                        <a:pt x="228" y="128"/>
                      </a:lnTo>
                      <a:lnTo>
                        <a:pt x="229" y="136"/>
                      </a:lnTo>
                      <a:lnTo>
                        <a:pt x="229" y="147"/>
                      </a:lnTo>
                      <a:lnTo>
                        <a:pt x="230" y="107"/>
                      </a:lnTo>
                      <a:lnTo>
                        <a:pt x="231" y="156"/>
                      </a:lnTo>
                      <a:lnTo>
                        <a:pt x="232" y="128"/>
                      </a:lnTo>
                      <a:lnTo>
                        <a:pt x="233" y="90"/>
                      </a:lnTo>
                      <a:lnTo>
                        <a:pt x="234" y="69"/>
                      </a:lnTo>
                      <a:lnTo>
                        <a:pt x="235" y="104"/>
                      </a:lnTo>
                      <a:lnTo>
                        <a:pt x="236" y="156"/>
                      </a:lnTo>
                      <a:lnTo>
                        <a:pt x="237" y="100"/>
                      </a:lnTo>
                      <a:lnTo>
                        <a:pt x="238" y="109"/>
                      </a:lnTo>
                      <a:lnTo>
                        <a:pt x="239" y="136"/>
                      </a:lnTo>
                      <a:lnTo>
                        <a:pt x="240" y="103"/>
                      </a:lnTo>
                      <a:lnTo>
                        <a:pt x="240" y="84"/>
                      </a:lnTo>
                      <a:lnTo>
                        <a:pt x="241" y="140"/>
                      </a:lnTo>
                      <a:lnTo>
                        <a:pt x="242" y="117"/>
                      </a:lnTo>
                      <a:lnTo>
                        <a:pt x="243" y="116"/>
                      </a:lnTo>
                      <a:lnTo>
                        <a:pt x="244" y="136"/>
                      </a:lnTo>
                      <a:lnTo>
                        <a:pt x="245" y="139"/>
                      </a:lnTo>
                      <a:lnTo>
                        <a:pt x="246" y="177"/>
                      </a:lnTo>
                      <a:lnTo>
                        <a:pt x="247" y="112"/>
                      </a:lnTo>
                      <a:lnTo>
                        <a:pt x="248" y="136"/>
                      </a:lnTo>
                      <a:lnTo>
                        <a:pt x="249" y="133"/>
                      </a:lnTo>
                      <a:lnTo>
                        <a:pt x="250" y="150"/>
                      </a:lnTo>
                      <a:lnTo>
                        <a:pt x="251" y="141"/>
                      </a:lnTo>
                      <a:lnTo>
                        <a:pt x="252" y="185"/>
                      </a:lnTo>
                      <a:lnTo>
                        <a:pt x="252" y="115"/>
                      </a:lnTo>
                      <a:lnTo>
                        <a:pt x="253" y="151"/>
                      </a:lnTo>
                      <a:lnTo>
                        <a:pt x="254" y="177"/>
                      </a:lnTo>
                      <a:lnTo>
                        <a:pt x="255" y="162"/>
                      </a:lnTo>
                      <a:lnTo>
                        <a:pt x="256" y="176"/>
                      </a:lnTo>
                      <a:lnTo>
                        <a:pt x="257" y="132"/>
                      </a:lnTo>
                      <a:lnTo>
                        <a:pt x="258" y="144"/>
                      </a:lnTo>
                      <a:lnTo>
                        <a:pt x="259" y="152"/>
                      </a:lnTo>
                      <a:lnTo>
                        <a:pt x="260" y="133"/>
                      </a:lnTo>
                      <a:lnTo>
                        <a:pt x="261" y="116"/>
                      </a:lnTo>
                      <a:lnTo>
                        <a:pt x="262" y="128"/>
                      </a:lnTo>
                      <a:lnTo>
                        <a:pt x="263" y="154"/>
                      </a:lnTo>
                      <a:lnTo>
                        <a:pt x="264" y="167"/>
                      </a:lnTo>
                      <a:lnTo>
                        <a:pt x="264" y="181"/>
                      </a:lnTo>
                      <a:lnTo>
                        <a:pt x="265" y="171"/>
                      </a:lnTo>
                      <a:lnTo>
                        <a:pt x="266" y="176"/>
                      </a:lnTo>
                      <a:lnTo>
                        <a:pt x="267" y="146"/>
                      </a:lnTo>
                      <a:lnTo>
                        <a:pt x="268" y="156"/>
                      </a:lnTo>
                      <a:lnTo>
                        <a:pt x="269" y="150"/>
                      </a:lnTo>
                      <a:lnTo>
                        <a:pt x="270" y="140"/>
                      </a:lnTo>
                      <a:lnTo>
                        <a:pt x="271" y="171"/>
                      </a:lnTo>
                      <a:lnTo>
                        <a:pt x="272" y="179"/>
                      </a:lnTo>
                      <a:lnTo>
                        <a:pt x="273" y="175"/>
                      </a:lnTo>
                      <a:lnTo>
                        <a:pt x="274" y="133"/>
                      </a:lnTo>
                      <a:lnTo>
                        <a:pt x="275" y="125"/>
                      </a:lnTo>
                      <a:lnTo>
                        <a:pt x="275" y="144"/>
                      </a:lnTo>
                      <a:lnTo>
                        <a:pt x="276" y="150"/>
                      </a:lnTo>
                      <a:lnTo>
                        <a:pt x="277" y="126"/>
                      </a:lnTo>
                      <a:lnTo>
                        <a:pt x="278" y="104"/>
                      </a:lnTo>
                      <a:lnTo>
                        <a:pt x="279" y="126"/>
                      </a:lnTo>
                      <a:lnTo>
                        <a:pt x="280" y="83"/>
                      </a:lnTo>
                      <a:lnTo>
                        <a:pt x="281" y="73"/>
                      </a:lnTo>
                      <a:lnTo>
                        <a:pt x="282" y="99"/>
                      </a:lnTo>
                      <a:lnTo>
                        <a:pt x="283" y="69"/>
                      </a:lnTo>
                      <a:lnTo>
                        <a:pt x="284" y="116"/>
                      </a:lnTo>
                      <a:lnTo>
                        <a:pt x="285" y="98"/>
                      </a:lnTo>
                      <a:lnTo>
                        <a:pt x="286" y="119"/>
                      </a:lnTo>
                      <a:lnTo>
                        <a:pt x="287" y="105"/>
                      </a:lnTo>
                      <a:lnTo>
                        <a:pt x="287" y="129"/>
                      </a:lnTo>
                      <a:lnTo>
                        <a:pt x="288" y="111"/>
                      </a:lnTo>
                      <a:lnTo>
                        <a:pt x="289" y="139"/>
                      </a:lnTo>
                      <a:lnTo>
                        <a:pt x="290" y="134"/>
                      </a:lnTo>
                      <a:lnTo>
                        <a:pt x="291" y="126"/>
                      </a:lnTo>
                      <a:lnTo>
                        <a:pt x="292" y="156"/>
                      </a:lnTo>
                      <a:lnTo>
                        <a:pt x="293" y="150"/>
                      </a:lnTo>
                      <a:lnTo>
                        <a:pt x="294" y="174"/>
                      </a:lnTo>
                      <a:lnTo>
                        <a:pt x="295" y="126"/>
                      </a:lnTo>
                      <a:lnTo>
                        <a:pt x="296" y="117"/>
                      </a:lnTo>
                      <a:lnTo>
                        <a:pt x="297" y="120"/>
                      </a:lnTo>
                      <a:lnTo>
                        <a:pt x="298" y="108"/>
                      </a:lnTo>
                      <a:lnTo>
                        <a:pt x="299" y="156"/>
                      </a:lnTo>
                      <a:lnTo>
                        <a:pt x="299" y="133"/>
                      </a:lnTo>
                      <a:lnTo>
                        <a:pt x="300" y="146"/>
                      </a:lnTo>
                      <a:lnTo>
                        <a:pt x="301" y="124"/>
                      </a:lnTo>
                      <a:lnTo>
                        <a:pt x="302" y="138"/>
                      </a:lnTo>
                      <a:lnTo>
                        <a:pt x="303" y="99"/>
                      </a:lnTo>
                      <a:lnTo>
                        <a:pt x="304" y="138"/>
                      </a:lnTo>
                      <a:lnTo>
                        <a:pt x="305" y="86"/>
                      </a:lnTo>
                      <a:lnTo>
                        <a:pt x="306" y="122"/>
                      </a:lnTo>
                      <a:lnTo>
                        <a:pt x="307" y="72"/>
                      </a:lnTo>
                      <a:lnTo>
                        <a:pt x="308" y="115"/>
                      </a:lnTo>
                      <a:lnTo>
                        <a:pt x="309" y="131"/>
                      </a:lnTo>
                      <a:lnTo>
                        <a:pt x="310" y="113"/>
                      </a:lnTo>
                      <a:lnTo>
                        <a:pt x="310" y="51"/>
                      </a:lnTo>
                      <a:lnTo>
                        <a:pt x="311" y="85"/>
                      </a:lnTo>
                      <a:lnTo>
                        <a:pt x="312" y="130"/>
                      </a:lnTo>
                      <a:lnTo>
                        <a:pt x="313" y="46"/>
                      </a:lnTo>
                      <a:lnTo>
                        <a:pt x="314" y="78"/>
                      </a:lnTo>
                      <a:lnTo>
                        <a:pt x="315" y="54"/>
                      </a:lnTo>
                      <a:lnTo>
                        <a:pt x="316" y="88"/>
                      </a:lnTo>
                      <a:lnTo>
                        <a:pt x="317" y="63"/>
                      </a:lnTo>
                      <a:lnTo>
                        <a:pt x="318" y="78"/>
                      </a:lnTo>
                      <a:lnTo>
                        <a:pt x="319" y="84"/>
                      </a:lnTo>
                      <a:lnTo>
                        <a:pt x="320" y="193"/>
                      </a:lnTo>
                      <a:lnTo>
                        <a:pt x="321" y="162"/>
                      </a:lnTo>
                      <a:lnTo>
                        <a:pt x="322" y="145"/>
                      </a:lnTo>
                      <a:lnTo>
                        <a:pt x="322" y="163"/>
                      </a:lnTo>
                      <a:lnTo>
                        <a:pt x="323" y="172"/>
                      </a:lnTo>
                      <a:lnTo>
                        <a:pt x="324" y="103"/>
                      </a:lnTo>
                      <a:lnTo>
                        <a:pt x="325" y="176"/>
                      </a:lnTo>
                      <a:lnTo>
                        <a:pt x="326" y="117"/>
                      </a:lnTo>
                      <a:lnTo>
                        <a:pt x="327" y="104"/>
                      </a:lnTo>
                      <a:lnTo>
                        <a:pt x="328" y="116"/>
                      </a:lnTo>
                      <a:lnTo>
                        <a:pt x="329" y="107"/>
                      </a:lnTo>
                      <a:lnTo>
                        <a:pt x="330" y="100"/>
                      </a:lnTo>
                      <a:lnTo>
                        <a:pt x="331" y="121"/>
                      </a:lnTo>
                      <a:lnTo>
                        <a:pt x="332" y="109"/>
                      </a:lnTo>
                      <a:lnTo>
                        <a:pt x="333" y="146"/>
                      </a:lnTo>
                      <a:lnTo>
                        <a:pt x="334" y="131"/>
                      </a:lnTo>
                      <a:lnTo>
                        <a:pt x="334" y="154"/>
                      </a:lnTo>
                      <a:lnTo>
                        <a:pt x="335" y="150"/>
                      </a:lnTo>
                      <a:lnTo>
                        <a:pt x="336" y="109"/>
                      </a:lnTo>
                      <a:lnTo>
                        <a:pt x="337" y="187"/>
                      </a:lnTo>
                      <a:lnTo>
                        <a:pt x="338" y="111"/>
                      </a:lnTo>
                      <a:lnTo>
                        <a:pt x="339" y="112"/>
                      </a:lnTo>
                      <a:lnTo>
                        <a:pt x="340" y="128"/>
                      </a:lnTo>
                      <a:lnTo>
                        <a:pt x="341" y="124"/>
                      </a:lnTo>
                      <a:lnTo>
                        <a:pt x="342" y="161"/>
                      </a:lnTo>
                      <a:lnTo>
                        <a:pt x="343" y="134"/>
                      </a:lnTo>
                      <a:lnTo>
                        <a:pt x="344" y="83"/>
                      </a:lnTo>
                      <a:lnTo>
                        <a:pt x="345" y="128"/>
                      </a:lnTo>
                      <a:lnTo>
                        <a:pt x="345" y="43"/>
                      </a:lnTo>
                      <a:lnTo>
                        <a:pt x="346" y="68"/>
                      </a:lnTo>
                      <a:lnTo>
                        <a:pt x="347" y="173"/>
                      </a:lnTo>
                      <a:lnTo>
                        <a:pt x="348" y="175"/>
                      </a:lnTo>
                      <a:lnTo>
                        <a:pt x="349" y="133"/>
                      </a:lnTo>
                      <a:lnTo>
                        <a:pt x="350" y="92"/>
                      </a:lnTo>
                      <a:lnTo>
                        <a:pt x="351" y="57"/>
                      </a:lnTo>
                      <a:lnTo>
                        <a:pt x="352" y="173"/>
                      </a:lnTo>
                      <a:lnTo>
                        <a:pt x="353" y="179"/>
                      </a:lnTo>
                      <a:lnTo>
                        <a:pt x="354" y="148"/>
                      </a:lnTo>
                      <a:lnTo>
                        <a:pt x="355" y="195"/>
                      </a:lnTo>
                      <a:lnTo>
                        <a:pt x="356" y="152"/>
                      </a:lnTo>
                      <a:lnTo>
                        <a:pt x="357" y="152"/>
                      </a:lnTo>
                      <a:lnTo>
                        <a:pt x="357" y="158"/>
                      </a:lnTo>
                      <a:lnTo>
                        <a:pt x="358" y="109"/>
                      </a:lnTo>
                      <a:lnTo>
                        <a:pt x="359" y="146"/>
                      </a:lnTo>
                      <a:lnTo>
                        <a:pt x="360" y="133"/>
                      </a:lnTo>
                      <a:lnTo>
                        <a:pt x="361" y="151"/>
                      </a:lnTo>
                      <a:lnTo>
                        <a:pt x="362" y="143"/>
                      </a:lnTo>
                      <a:lnTo>
                        <a:pt x="363" y="110"/>
                      </a:lnTo>
                      <a:lnTo>
                        <a:pt x="364" y="164"/>
                      </a:lnTo>
                      <a:lnTo>
                        <a:pt x="365" y="152"/>
                      </a:lnTo>
                      <a:lnTo>
                        <a:pt x="366" y="137"/>
                      </a:lnTo>
                      <a:lnTo>
                        <a:pt x="367" y="42"/>
                      </a:lnTo>
                      <a:lnTo>
                        <a:pt x="368" y="97"/>
                      </a:lnTo>
                      <a:lnTo>
                        <a:pt x="368" y="74"/>
                      </a:lnTo>
                      <a:lnTo>
                        <a:pt x="369" y="123"/>
                      </a:lnTo>
                      <a:lnTo>
                        <a:pt x="370" y="138"/>
                      </a:lnTo>
                      <a:lnTo>
                        <a:pt x="371" y="96"/>
                      </a:lnTo>
                      <a:lnTo>
                        <a:pt x="372" y="118"/>
                      </a:lnTo>
                      <a:lnTo>
                        <a:pt x="373" y="147"/>
                      </a:lnTo>
                      <a:lnTo>
                        <a:pt x="374" y="175"/>
                      </a:lnTo>
                      <a:lnTo>
                        <a:pt x="375" y="144"/>
                      </a:lnTo>
                      <a:lnTo>
                        <a:pt x="376" y="124"/>
                      </a:lnTo>
                      <a:lnTo>
                        <a:pt x="377" y="104"/>
                      </a:lnTo>
                      <a:lnTo>
                        <a:pt x="378" y="121"/>
                      </a:lnTo>
                      <a:lnTo>
                        <a:pt x="379" y="154"/>
                      </a:lnTo>
                      <a:lnTo>
                        <a:pt x="380" y="55"/>
                      </a:lnTo>
                      <a:lnTo>
                        <a:pt x="380" y="99"/>
                      </a:lnTo>
                      <a:lnTo>
                        <a:pt x="381" y="140"/>
                      </a:lnTo>
                      <a:lnTo>
                        <a:pt x="382" y="109"/>
                      </a:lnTo>
                      <a:lnTo>
                        <a:pt x="383" y="81"/>
                      </a:lnTo>
                      <a:lnTo>
                        <a:pt x="384" y="117"/>
                      </a:lnTo>
                      <a:lnTo>
                        <a:pt x="385" y="112"/>
                      </a:lnTo>
                      <a:lnTo>
                        <a:pt x="386" y="134"/>
                      </a:lnTo>
                      <a:lnTo>
                        <a:pt x="387" y="139"/>
                      </a:lnTo>
                      <a:lnTo>
                        <a:pt x="388" y="145"/>
                      </a:lnTo>
                      <a:lnTo>
                        <a:pt x="389" y="112"/>
                      </a:lnTo>
                      <a:lnTo>
                        <a:pt x="390" y="53"/>
                      </a:lnTo>
                      <a:lnTo>
                        <a:pt x="391" y="172"/>
                      </a:lnTo>
                      <a:lnTo>
                        <a:pt x="392" y="134"/>
                      </a:lnTo>
                      <a:lnTo>
                        <a:pt x="392" y="156"/>
                      </a:lnTo>
                      <a:lnTo>
                        <a:pt x="393" y="159"/>
                      </a:lnTo>
                      <a:lnTo>
                        <a:pt x="394" y="161"/>
                      </a:lnTo>
                      <a:lnTo>
                        <a:pt x="395" y="173"/>
                      </a:lnTo>
                      <a:lnTo>
                        <a:pt x="396" y="140"/>
                      </a:lnTo>
                      <a:lnTo>
                        <a:pt x="397" y="135"/>
                      </a:lnTo>
                      <a:lnTo>
                        <a:pt x="398" y="174"/>
                      </a:lnTo>
                      <a:lnTo>
                        <a:pt x="399" y="123"/>
                      </a:lnTo>
                      <a:lnTo>
                        <a:pt x="400" y="123"/>
                      </a:lnTo>
                      <a:lnTo>
                        <a:pt x="401" y="142"/>
                      </a:lnTo>
                      <a:lnTo>
                        <a:pt x="402" y="181"/>
                      </a:lnTo>
                      <a:lnTo>
                        <a:pt x="403" y="132"/>
                      </a:lnTo>
                      <a:lnTo>
                        <a:pt x="403" y="128"/>
                      </a:lnTo>
                      <a:lnTo>
                        <a:pt x="404" y="140"/>
                      </a:lnTo>
                      <a:lnTo>
                        <a:pt x="405" y="150"/>
                      </a:lnTo>
                      <a:lnTo>
                        <a:pt x="406" y="115"/>
                      </a:lnTo>
                      <a:lnTo>
                        <a:pt x="407" y="88"/>
                      </a:lnTo>
                      <a:lnTo>
                        <a:pt x="408" y="71"/>
                      </a:lnTo>
                      <a:lnTo>
                        <a:pt x="409" y="116"/>
                      </a:lnTo>
                      <a:lnTo>
                        <a:pt x="410" y="108"/>
                      </a:lnTo>
                      <a:lnTo>
                        <a:pt x="411" y="143"/>
                      </a:lnTo>
                      <a:lnTo>
                        <a:pt x="412" y="71"/>
                      </a:lnTo>
                      <a:lnTo>
                        <a:pt x="413" y="76"/>
                      </a:lnTo>
                      <a:lnTo>
                        <a:pt x="414" y="75"/>
                      </a:lnTo>
                      <a:lnTo>
                        <a:pt x="415" y="231"/>
                      </a:lnTo>
                      <a:lnTo>
                        <a:pt x="415" y="151"/>
                      </a:lnTo>
                      <a:lnTo>
                        <a:pt x="416" y="91"/>
                      </a:lnTo>
                      <a:lnTo>
                        <a:pt x="417" y="108"/>
                      </a:lnTo>
                      <a:lnTo>
                        <a:pt x="418" y="188"/>
                      </a:lnTo>
                      <a:lnTo>
                        <a:pt x="419" y="138"/>
                      </a:lnTo>
                      <a:lnTo>
                        <a:pt x="420" y="105"/>
                      </a:lnTo>
                      <a:lnTo>
                        <a:pt x="421" y="89"/>
                      </a:lnTo>
                      <a:lnTo>
                        <a:pt x="422" y="161"/>
                      </a:lnTo>
                      <a:lnTo>
                        <a:pt x="423" y="135"/>
                      </a:lnTo>
                      <a:lnTo>
                        <a:pt x="424" y="137"/>
                      </a:lnTo>
                      <a:lnTo>
                        <a:pt x="425" y="109"/>
                      </a:lnTo>
                      <a:lnTo>
                        <a:pt x="426" y="94"/>
                      </a:lnTo>
                      <a:lnTo>
                        <a:pt x="427" y="150"/>
                      </a:lnTo>
                      <a:lnTo>
                        <a:pt x="427" y="156"/>
                      </a:lnTo>
                      <a:lnTo>
                        <a:pt x="428" y="158"/>
                      </a:lnTo>
                      <a:lnTo>
                        <a:pt x="429" y="135"/>
                      </a:lnTo>
                      <a:lnTo>
                        <a:pt x="430" y="116"/>
                      </a:lnTo>
                      <a:lnTo>
                        <a:pt x="431" y="99"/>
                      </a:lnTo>
                      <a:lnTo>
                        <a:pt x="432" y="142"/>
                      </a:lnTo>
                      <a:lnTo>
                        <a:pt x="433" y="131"/>
                      </a:lnTo>
                      <a:lnTo>
                        <a:pt x="434" y="147"/>
                      </a:lnTo>
                      <a:lnTo>
                        <a:pt x="435" y="136"/>
                      </a:lnTo>
                      <a:lnTo>
                        <a:pt x="436" y="166"/>
                      </a:lnTo>
                      <a:lnTo>
                        <a:pt x="437" y="145"/>
                      </a:lnTo>
                      <a:lnTo>
                        <a:pt x="438" y="150"/>
                      </a:lnTo>
                      <a:lnTo>
                        <a:pt x="438" y="141"/>
                      </a:lnTo>
                      <a:lnTo>
                        <a:pt x="439" y="163"/>
                      </a:lnTo>
                      <a:lnTo>
                        <a:pt x="440" y="186"/>
                      </a:lnTo>
                      <a:lnTo>
                        <a:pt x="441" y="164"/>
                      </a:lnTo>
                      <a:lnTo>
                        <a:pt x="442" y="166"/>
                      </a:lnTo>
                      <a:lnTo>
                        <a:pt x="443" y="175"/>
                      </a:lnTo>
                      <a:lnTo>
                        <a:pt x="444" y="142"/>
                      </a:lnTo>
                      <a:lnTo>
                        <a:pt x="445" y="95"/>
                      </a:lnTo>
                      <a:lnTo>
                        <a:pt x="446" y="145"/>
                      </a:lnTo>
                      <a:lnTo>
                        <a:pt x="447" y="158"/>
                      </a:lnTo>
                      <a:lnTo>
                        <a:pt x="448" y="131"/>
                      </a:lnTo>
                      <a:lnTo>
                        <a:pt x="449" y="118"/>
                      </a:lnTo>
                      <a:lnTo>
                        <a:pt x="450" y="51"/>
                      </a:lnTo>
                      <a:lnTo>
                        <a:pt x="450" y="113"/>
                      </a:lnTo>
                      <a:lnTo>
                        <a:pt x="451" y="125"/>
                      </a:lnTo>
                      <a:lnTo>
                        <a:pt x="452" y="156"/>
                      </a:lnTo>
                      <a:lnTo>
                        <a:pt x="453" y="114"/>
                      </a:lnTo>
                      <a:lnTo>
                        <a:pt x="454" y="92"/>
                      </a:lnTo>
                      <a:lnTo>
                        <a:pt x="455" y="122"/>
                      </a:lnTo>
                      <a:lnTo>
                        <a:pt x="456" y="115"/>
                      </a:lnTo>
                      <a:lnTo>
                        <a:pt x="457" y="102"/>
                      </a:lnTo>
                      <a:lnTo>
                        <a:pt x="458" y="175"/>
                      </a:lnTo>
                      <a:lnTo>
                        <a:pt x="459" y="164"/>
                      </a:lnTo>
                      <a:lnTo>
                        <a:pt x="460" y="155"/>
                      </a:lnTo>
                      <a:lnTo>
                        <a:pt x="461" y="187"/>
                      </a:lnTo>
                      <a:lnTo>
                        <a:pt x="462" y="134"/>
                      </a:lnTo>
                      <a:lnTo>
                        <a:pt x="462" y="164"/>
                      </a:lnTo>
                      <a:lnTo>
                        <a:pt x="463" y="138"/>
                      </a:lnTo>
                      <a:lnTo>
                        <a:pt x="464" y="132"/>
                      </a:lnTo>
                      <a:lnTo>
                        <a:pt x="465" y="153"/>
                      </a:lnTo>
                      <a:lnTo>
                        <a:pt x="466" y="115"/>
                      </a:lnTo>
                      <a:lnTo>
                        <a:pt x="467" y="115"/>
                      </a:lnTo>
                      <a:lnTo>
                        <a:pt x="468" y="153"/>
                      </a:lnTo>
                      <a:lnTo>
                        <a:pt x="469" y="132"/>
                      </a:lnTo>
                      <a:lnTo>
                        <a:pt x="470" y="102"/>
                      </a:lnTo>
                      <a:lnTo>
                        <a:pt x="471" y="114"/>
                      </a:lnTo>
                      <a:lnTo>
                        <a:pt x="472" y="122"/>
                      </a:lnTo>
                      <a:lnTo>
                        <a:pt x="473" y="119"/>
                      </a:lnTo>
                      <a:lnTo>
                        <a:pt x="473" y="149"/>
                      </a:lnTo>
                      <a:lnTo>
                        <a:pt x="474" y="92"/>
                      </a:lnTo>
                      <a:lnTo>
                        <a:pt x="475" y="85"/>
                      </a:lnTo>
                      <a:lnTo>
                        <a:pt x="476" y="70"/>
                      </a:lnTo>
                      <a:lnTo>
                        <a:pt x="477" y="142"/>
                      </a:lnTo>
                      <a:lnTo>
                        <a:pt x="478" y="139"/>
                      </a:lnTo>
                      <a:lnTo>
                        <a:pt x="479" y="75"/>
                      </a:lnTo>
                      <a:lnTo>
                        <a:pt x="480" y="86"/>
                      </a:lnTo>
                      <a:lnTo>
                        <a:pt x="481" y="69"/>
                      </a:lnTo>
                      <a:lnTo>
                        <a:pt x="482" y="63"/>
                      </a:lnTo>
                      <a:lnTo>
                        <a:pt x="483" y="97"/>
                      </a:lnTo>
                      <a:lnTo>
                        <a:pt x="484" y="54"/>
                      </a:lnTo>
                      <a:lnTo>
                        <a:pt x="485" y="117"/>
                      </a:lnTo>
                      <a:lnTo>
                        <a:pt x="485" y="69"/>
                      </a:lnTo>
                      <a:lnTo>
                        <a:pt x="486" y="85"/>
                      </a:lnTo>
                      <a:lnTo>
                        <a:pt x="487" y="146"/>
                      </a:lnTo>
                      <a:lnTo>
                        <a:pt x="488" y="106"/>
                      </a:lnTo>
                      <a:lnTo>
                        <a:pt x="489" y="156"/>
                      </a:lnTo>
                      <a:lnTo>
                        <a:pt x="490" y="97"/>
                      </a:lnTo>
                      <a:lnTo>
                        <a:pt x="491" y="36"/>
                      </a:lnTo>
                      <a:lnTo>
                        <a:pt x="492" y="50"/>
                      </a:lnTo>
                      <a:lnTo>
                        <a:pt x="493" y="72"/>
                      </a:lnTo>
                      <a:lnTo>
                        <a:pt x="494" y="50"/>
                      </a:lnTo>
                      <a:lnTo>
                        <a:pt x="495" y="76"/>
                      </a:lnTo>
                      <a:lnTo>
                        <a:pt x="496" y="87"/>
                      </a:lnTo>
                      <a:lnTo>
                        <a:pt x="497" y="45"/>
                      </a:lnTo>
                      <a:lnTo>
                        <a:pt x="497" y="248"/>
                      </a:lnTo>
                      <a:lnTo>
                        <a:pt x="498" y="195"/>
                      </a:lnTo>
                      <a:lnTo>
                        <a:pt x="499" y="191"/>
                      </a:lnTo>
                      <a:lnTo>
                        <a:pt x="500" y="218"/>
                      </a:lnTo>
                      <a:lnTo>
                        <a:pt x="501" y="187"/>
                      </a:lnTo>
                      <a:lnTo>
                        <a:pt x="502" y="199"/>
                      </a:lnTo>
                      <a:lnTo>
                        <a:pt x="503" y="194"/>
                      </a:lnTo>
                      <a:lnTo>
                        <a:pt x="504" y="192"/>
                      </a:lnTo>
                      <a:lnTo>
                        <a:pt x="505" y="154"/>
                      </a:lnTo>
                      <a:lnTo>
                        <a:pt x="506" y="170"/>
                      </a:lnTo>
                      <a:lnTo>
                        <a:pt x="507" y="160"/>
                      </a:lnTo>
                      <a:lnTo>
                        <a:pt x="508" y="130"/>
                      </a:lnTo>
                      <a:lnTo>
                        <a:pt x="508" y="114"/>
                      </a:lnTo>
                      <a:lnTo>
                        <a:pt x="509" y="116"/>
                      </a:lnTo>
                      <a:lnTo>
                        <a:pt x="510" y="178"/>
                      </a:lnTo>
                      <a:lnTo>
                        <a:pt x="511" y="215"/>
                      </a:lnTo>
                      <a:lnTo>
                        <a:pt x="512" y="158"/>
                      </a:lnTo>
                      <a:lnTo>
                        <a:pt x="513" y="164"/>
                      </a:lnTo>
                      <a:lnTo>
                        <a:pt x="514" y="154"/>
                      </a:lnTo>
                      <a:lnTo>
                        <a:pt x="515" y="184"/>
                      </a:lnTo>
                      <a:lnTo>
                        <a:pt x="516" y="162"/>
                      </a:lnTo>
                      <a:lnTo>
                        <a:pt x="517" y="179"/>
                      </a:lnTo>
                      <a:lnTo>
                        <a:pt x="518" y="146"/>
                      </a:lnTo>
                      <a:lnTo>
                        <a:pt x="519" y="133"/>
                      </a:lnTo>
                      <a:lnTo>
                        <a:pt x="520" y="132"/>
                      </a:lnTo>
                      <a:lnTo>
                        <a:pt x="520" y="189"/>
                      </a:lnTo>
                      <a:lnTo>
                        <a:pt x="521" y="154"/>
                      </a:lnTo>
                      <a:lnTo>
                        <a:pt x="522" y="137"/>
                      </a:lnTo>
                      <a:lnTo>
                        <a:pt x="523" y="152"/>
                      </a:lnTo>
                      <a:lnTo>
                        <a:pt x="524" y="144"/>
                      </a:lnTo>
                      <a:lnTo>
                        <a:pt x="525" y="165"/>
                      </a:lnTo>
                      <a:lnTo>
                        <a:pt x="526" y="102"/>
                      </a:lnTo>
                      <a:lnTo>
                        <a:pt x="527" y="84"/>
                      </a:lnTo>
                      <a:lnTo>
                        <a:pt x="528" y="105"/>
                      </a:lnTo>
                      <a:lnTo>
                        <a:pt x="529" y="5"/>
                      </a:lnTo>
                      <a:lnTo>
                        <a:pt x="530" y="20"/>
                      </a:lnTo>
                      <a:lnTo>
                        <a:pt x="531" y="49"/>
                      </a:lnTo>
                      <a:lnTo>
                        <a:pt x="532" y="107"/>
                      </a:lnTo>
                      <a:lnTo>
                        <a:pt x="532" y="72"/>
                      </a:lnTo>
                      <a:lnTo>
                        <a:pt x="533" y="76"/>
                      </a:lnTo>
                      <a:lnTo>
                        <a:pt x="534" y="117"/>
                      </a:lnTo>
                      <a:lnTo>
                        <a:pt x="535" y="91"/>
                      </a:lnTo>
                      <a:lnTo>
                        <a:pt x="536" y="96"/>
                      </a:lnTo>
                      <a:lnTo>
                        <a:pt x="537" y="145"/>
                      </a:lnTo>
                      <a:lnTo>
                        <a:pt x="538" y="142"/>
                      </a:lnTo>
                      <a:lnTo>
                        <a:pt x="539" y="164"/>
                      </a:lnTo>
                      <a:lnTo>
                        <a:pt x="540" y="131"/>
                      </a:lnTo>
                      <a:lnTo>
                        <a:pt x="541" y="81"/>
                      </a:lnTo>
                      <a:lnTo>
                        <a:pt x="542" y="152"/>
                      </a:lnTo>
                      <a:lnTo>
                        <a:pt x="543" y="66"/>
                      </a:lnTo>
                      <a:lnTo>
                        <a:pt x="543" y="41"/>
                      </a:lnTo>
                      <a:lnTo>
                        <a:pt x="544" y="93"/>
                      </a:lnTo>
                      <a:lnTo>
                        <a:pt x="545" y="89"/>
                      </a:lnTo>
                      <a:lnTo>
                        <a:pt x="546" y="111"/>
                      </a:lnTo>
                      <a:lnTo>
                        <a:pt x="547" y="108"/>
                      </a:lnTo>
                      <a:lnTo>
                        <a:pt x="548" y="95"/>
                      </a:lnTo>
                      <a:lnTo>
                        <a:pt x="549" y="122"/>
                      </a:lnTo>
                      <a:lnTo>
                        <a:pt x="550" y="142"/>
                      </a:lnTo>
                      <a:lnTo>
                        <a:pt x="551" y="135"/>
                      </a:lnTo>
                      <a:lnTo>
                        <a:pt x="552" y="86"/>
                      </a:lnTo>
                      <a:lnTo>
                        <a:pt x="553" y="98"/>
                      </a:lnTo>
                      <a:lnTo>
                        <a:pt x="554" y="90"/>
                      </a:lnTo>
                      <a:lnTo>
                        <a:pt x="555" y="75"/>
                      </a:lnTo>
                      <a:lnTo>
                        <a:pt x="555" y="34"/>
                      </a:lnTo>
                      <a:lnTo>
                        <a:pt x="556" y="63"/>
                      </a:lnTo>
                      <a:lnTo>
                        <a:pt x="557" y="48"/>
                      </a:lnTo>
                      <a:lnTo>
                        <a:pt x="558" y="0"/>
                      </a:lnTo>
                      <a:lnTo>
                        <a:pt x="559" y="46"/>
                      </a:lnTo>
                      <a:lnTo>
                        <a:pt x="560" y="64"/>
                      </a:lnTo>
                      <a:lnTo>
                        <a:pt x="561" y="111"/>
                      </a:lnTo>
                      <a:lnTo>
                        <a:pt x="562" y="141"/>
                      </a:lnTo>
                      <a:lnTo>
                        <a:pt x="563" y="139"/>
                      </a:lnTo>
                      <a:lnTo>
                        <a:pt x="564" y="157"/>
                      </a:lnTo>
                      <a:lnTo>
                        <a:pt x="565" y="164"/>
                      </a:lnTo>
                      <a:lnTo>
                        <a:pt x="566" y="177"/>
                      </a:lnTo>
                      <a:lnTo>
                        <a:pt x="566" y="139"/>
                      </a:lnTo>
                      <a:lnTo>
                        <a:pt x="567" y="172"/>
                      </a:lnTo>
                      <a:lnTo>
                        <a:pt x="568" y="159"/>
                      </a:lnTo>
                      <a:lnTo>
                        <a:pt x="569" y="155"/>
                      </a:lnTo>
                      <a:lnTo>
                        <a:pt x="570" y="141"/>
                      </a:lnTo>
                      <a:lnTo>
                        <a:pt x="571" y="124"/>
                      </a:lnTo>
                      <a:lnTo>
                        <a:pt x="572" y="166"/>
                      </a:lnTo>
                      <a:lnTo>
                        <a:pt x="573" y="199"/>
                      </a:lnTo>
                      <a:lnTo>
                        <a:pt x="574" y="140"/>
                      </a:lnTo>
                      <a:lnTo>
                        <a:pt x="575" y="186"/>
                      </a:lnTo>
                      <a:lnTo>
                        <a:pt x="576" y="202"/>
                      </a:lnTo>
                      <a:lnTo>
                        <a:pt x="577" y="146"/>
                      </a:lnTo>
                      <a:lnTo>
                        <a:pt x="578" y="146"/>
                      </a:lnTo>
                      <a:lnTo>
                        <a:pt x="578" y="181"/>
                      </a:lnTo>
                      <a:lnTo>
                        <a:pt x="579" y="201"/>
                      </a:lnTo>
                      <a:lnTo>
                        <a:pt x="580" y="103"/>
                      </a:lnTo>
                      <a:lnTo>
                        <a:pt x="581" y="117"/>
                      </a:lnTo>
                      <a:lnTo>
                        <a:pt x="582" y="142"/>
                      </a:lnTo>
                      <a:lnTo>
                        <a:pt x="583" y="156"/>
                      </a:lnTo>
                      <a:lnTo>
                        <a:pt x="584" y="80"/>
                      </a:lnTo>
                      <a:lnTo>
                        <a:pt x="585" y="86"/>
                      </a:lnTo>
                      <a:lnTo>
                        <a:pt x="586" y="56"/>
                      </a:lnTo>
                      <a:lnTo>
                        <a:pt x="587" y="102"/>
                      </a:lnTo>
                      <a:lnTo>
                        <a:pt x="588" y="117"/>
                      </a:lnTo>
                      <a:lnTo>
                        <a:pt x="589" y="118"/>
                      </a:lnTo>
                      <a:lnTo>
                        <a:pt x="590" y="98"/>
                      </a:lnTo>
                      <a:lnTo>
                        <a:pt x="590" y="183"/>
                      </a:lnTo>
                      <a:lnTo>
                        <a:pt x="591" y="137"/>
                      </a:lnTo>
                      <a:lnTo>
                        <a:pt x="592" y="149"/>
                      </a:lnTo>
                      <a:lnTo>
                        <a:pt x="593" y="148"/>
                      </a:lnTo>
                      <a:lnTo>
                        <a:pt x="594" y="139"/>
                      </a:lnTo>
                      <a:lnTo>
                        <a:pt x="595" y="99"/>
                      </a:lnTo>
                      <a:lnTo>
                        <a:pt x="596" y="68"/>
                      </a:lnTo>
                      <a:lnTo>
                        <a:pt x="597" y="183"/>
                      </a:lnTo>
                      <a:lnTo>
                        <a:pt x="598" y="137"/>
                      </a:lnTo>
                      <a:lnTo>
                        <a:pt x="599" y="183"/>
                      </a:lnTo>
                      <a:lnTo>
                        <a:pt x="600" y="164"/>
                      </a:lnTo>
                      <a:lnTo>
                        <a:pt x="601" y="133"/>
                      </a:lnTo>
                      <a:lnTo>
                        <a:pt x="601" y="136"/>
                      </a:lnTo>
                      <a:lnTo>
                        <a:pt x="602" y="139"/>
                      </a:lnTo>
                      <a:lnTo>
                        <a:pt x="603" y="121"/>
                      </a:lnTo>
                      <a:lnTo>
                        <a:pt x="604" y="95"/>
                      </a:lnTo>
                      <a:lnTo>
                        <a:pt x="605" y="132"/>
                      </a:lnTo>
                      <a:lnTo>
                        <a:pt x="606" y="133"/>
                      </a:lnTo>
                      <a:lnTo>
                        <a:pt x="607" y="104"/>
                      </a:lnTo>
                      <a:lnTo>
                        <a:pt x="608" y="161"/>
                      </a:lnTo>
                      <a:lnTo>
                        <a:pt x="609" y="87"/>
                      </a:lnTo>
                      <a:lnTo>
                        <a:pt x="610" y="83"/>
                      </a:lnTo>
                      <a:lnTo>
                        <a:pt x="611" y="146"/>
                      </a:lnTo>
                      <a:lnTo>
                        <a:pt x="612" y="72"/>
                      </a:lnTo>
                      <a:lnTo>
                        <a:pt x="613" y="165"/>
                      </a:lnTo>
                      <a:lnTo>
                        <a:pt x="613" y="182"/>
                      </a:lnTo>
                      <a:lnTo>
                        <a:pt x="614" y="185"/>
                      </a:lnTo>
                      <a:lnTo>
                        <a:pt x="615" y="210"/>
                      </a:lnTo>
                      <a:lnTo>
                        <a:pt x="616" y="174"/>
                      </a:lnTo>
                      <a:lnTo>
                        <a:pt x="617" y="173"/>
                      </a:lnTo>
                      <a:lnTo>
                        <a:pt x="618" y="151"/>
                      </a:lnTo>
                      <a:lnTo>
                        <a:pt x="619" y="169"/>
                      </a:lnTo>
                      <a:lnTo>
                        <a:pt x="620" y="155"/>
                      </a:lnTo>
                      <a:lnTo>
                        <a:pt x="621" y="128"/>
                      </a:lnTo>
                      <a:lnTo>
                        <a:pt x="622" y="118"/>
                      </a:lnTo>
                      <a:lnTo>
                        <a:pt x="623" y="136"/>
                      </a:lnTo>
                      <a:lnTo>
                        <a:pt x="624" y="161"/>
                      </a:lnTo>
                      <a:lnTo>
                        <a:pt x="625" y="112"/>
                      </a:lnTo>
                      <a:lnTo>
                        <a:pt x="625" y="95"/>
                      </a:lnTo>
                      <a:lnTo>
                        <a:pt x="626" y="82"/>
                      </a:lnTo>
                      <a:lnTo>
                        <a:pt x="627" y="217"/>
                      </a:lnTo>
                      <a:lnTo>
                        <a:pt x="628" y="186"/>
                      </a:lnTo>
                      <a:lnTo>
                        <a:pt x="629" y="147"/>
                      </a:lnTo>
                      <a:lnTo>
                        <a:pt x="630" y="181"/>
                      </a:lnTo>
                      <a:lnTo>
                        <a:pt x="631" y="148"/>
                      </a:lnTo>
                      <a:lnTo>
                        <a:pt x="632" y="182"/>
                      </a:lnTo>
                      <a:lnTo>
                        <a:pt x="633" y="163"/>
                      </a:lnTo>
                      <a:lnTo>
                        <a:pt x="634" y="185"/>
                      </a:lnTo>
                      <a:lnTo>
                        <a:pt x="635" y="154"/>
                      </a:lnTo>
                      <a:lnTo>
                        <a:pt x="636" y="121"/>
                      </a:lnTo>
                      <a:lnTo>
                        <a:pt x="636" y="162"/>
                      </a:lnTo>
                      <a:lnTo>
                        <a:pt x="637" y="105"/>
                      </a:lnTo>
                      <a:lnTo>
                        <a:pt x="638" y="72"/>
                      </a:lnTo>
                      <a:lnTo>
                        <a:pt x="639" y="83"/>
                      </a:lnTo>
                      <a:lnTo>
                        <a:pt x="640" y="93"/>
                      </a:lnTo>
                      <a:lnTo>
                        <a:pt x="641" y="111"/>
                      </a:lnTo>
                      <a:lnTo>
                        <a:pt x="642" y="104"/>
                      </a:lnTo>
                      <a:lnTo>
                        <a:pt x="643" y="117"/>
                      </a:lnTo>
                      <a:lnTo>
                        <a:pt x="644" y="81"/>
                      </a:lnTo>
                      <a:lnTo>
                        <a:pt x="645" y="109"/>
                      </a:lnTo>
                      <a:lnTo>
                        <a:pt x="646" y="64"/>
                      </a:lnTo>
                      <a:lnTo>
                        <a:pt x="647" y="53"/>
                      </a:lnTo>
                      <a:lnTo>
                        <a:pt x="648" y="96"/>
                      </a:lnTo>
                      <a:lnTo>
                        <a:pt x="648" y="98"/>
                      </a:lnTo>
                      <a:lnTo>
                        <a:pt x="649" y="72"/>
                      </a:lnTo>
                      <a:lnTo>
                        <a:pt x="650" y="112"/>
                      </a:lnTo>
                      <a:lnTo>
                        <a:pt x="651" y="149"/>
                      </a:lnTo>
                      <a:lnTo>
                        <a:pt x="652" y="139"/>
                      </a:lnTo>
                      <a:lnTo>
                        <a:pt x="653" y="99"/>
                      </a:lnTo>
                      <a:lnTo>
                        <a:pt x="654" y="125"/>
                      </a:lnTo>
                      <a:lnTo>
                        <a:pt x="655" y="146"/>
                      </a:lnTo>
                      <a:lnTo>
                        <a:pt x="656" y="115"/>
                      </a:lnTo>
                      <a:lnTo>
                        <a:pt x="657" y="119"/>
                      </a:lnTo>
                      <a:lnTo>
                        <a:pt x="658" y="111"/>
                      </a:lnTo>
                      <a:lnTo>
                        <a:pt x="659" y="130"/>
                      </a:lnTo>
                      <a:lnTo>
                        <a:pt x="660" y="146"/>
                      </a:lnTo>
                      <a:lnTo>
                        <a:pt x="660" y="150"/>
                      </a:lnTo>
                      <a:lnTo>
                        <a:pt x="661" y="157"/>
                      </a:lnTo>
                      <a:lnTo>
                        <a:pt x="662" y="190"/>
                      </a:lnTo>
                      <a:lnTo>
                        <a:pt x="663" y="182"/>
                      </a:lnTo>
                      <a:lnTo>
                        <a:pt x="664" y="144"/>
                      </a:lnTo>
                      <a:lnTo>
                        <a:pt x="665" y="144"/>
                      </a:lnTo>
                      <a:lnTo>
                        <a:pt x="666" y="169"/>
                      </a:lnTo>
                      <a:lnTo>
                        <a:pt x="667" y="155"/>
                      </a:lnTo>
                      <a:lnTo>
                        <a:pt x="668" y="167"/>
                      </a:lnTo>
                      <a:lnTo>
                        <a:pt x="669" y="142"/>
                      </a:lnTo>
                      <a:lnTo>
                        <a:pt x="670" y="155"/>
                      </a:lnTo>
                      <a:lnTo>
                        <a:pt x="671" y="149"/>
                      </a:lnTo>
                      <a:lnTo>
                        <a:pt x="671" y="122"/>
                      </a:lnTo>
                      <a:lnTo>
                        <a:pt x="672" y="137"/>
                      </a:lnTo>
                      <a:lnTo>
                        <a:pt x="673" y="139"/>
                      </a:lnTo>
                      <a:lnTo>
                        <a:pt x="674" y="93"/>
                      </a:lnTo>
                      <a:lnTo>
                        <a:pt x="675" y="147"/>
                      </a:lnTo>
                      <a:lnTo>
                        <a:pt x="676" y="131"/>
                      </a:lnTo>
                      <a:lnTo>
                        <a:pt x="677" y="144"/>
                      </a:lnTo>
                      <a:lnTo>
                        <a:pt x="678" y="105"/>
                      </a:lnTo>
                      <a:lnTo>
                        <a:pt x="679" y="159"/>
                      </a:lnTo>
                      <a:lnTo>
                        <a:pt x="680" y="184"/>
                      </a:lnTo>
                      <a:lnTo>
                        <a:pt x="681" y="153"/>
                      </a:lnTo>
                      <a:lnTo>
                        <a:pt x="682" y="177"/>
                      </a:lnTo>
                      <a:lnTo>
                        <a:pt x="683" y="148"/>
                      </a:lnTo>
                      <a:lnTo>
                        <a:pt x="683" y="140"/>
                      </a:lnTo>
                      <a:lnTo>
                        <a:pt x="684" y="92"/>
                      </a:lnTo>
                      <a:lnTo>
                        <a:pt x="685" y="132"/>
                      </a:lnTo>
                      <a:lnTo>
                        <a:pt x="686" y="97"/>
                      </a:lnTo>
                      <a:lnTo>
                        <a:pt x="687" y="121"/>
                      </a:lnTo>
                      <a:lnTo>
                        <a:pt x="688" y="151"/>
                      </a:lnTo>
                      <a:lnTo>
                        <a:pt x="689" y="166"/>
                      </a:lnTo>
                      <a:lnTo>
                        <a:pt x="690" y="82"/>
                      </a:lnTo>
                      <a:lnTo>
                        <a:pt x="691" y="167"/>
                      </a:lnTo>
                      <a:lnTo>
                        <a:pt x="692" y="143"/>
                      </a:lnTo>
                      <a:lnTo>
                        <a:pt x="693" y="162"/>
                      </a:lnTo>
                      <a:lnTo>
                        <a:pt x="694" y="166"/>
                      </a:lnTo>
                      <a:lnTo>
                        <a:pt x="695" y="156"/>
                      </a:lnTo>
                      <a:lnTo>
                        <a:pt x="695" y="144"/>
                      </a:lnTo>
                      <a:lnTo>
                        <a:pt x="696" y="122"/>
                      </a:lnTo>
                      <a:lnTo>
                        <a:pt x="697" y="180"/>
                      </a:lnTo>
                      <a:lnTo>
                        <a:pt x="698" y="158"/>
                      </a:lnTo>
                      <a:lnTo>
                        <a:pt x="699" y="121"/>
                      </a:lnTo>
                      <a:lnTo>
                        <a:pt x="700" y="169"/>
                      </a:lnTo>
                      <a:lnTo>
                        <a:pt x="701" y="152"/>
                      </a:lnTo>
                      <a:lnTo>
                        <a:pt x="702" y="107"/>
                      </a:lnTo>
                      <a:lnTo>
                        <a:pt x="703" y="156"/>
                      </a:lnTo>
                      <a:lnTo>
                        <a:pt x="704" y="132"/>
                      </a:lnTo>
                      <a:lnTo>
                        <a:pt x="705" y="139"/>
                      </a:lnTo>
                      <a:lnTo>
                        <a:pt x="706" y="170"/>
                      </a:lnTo>
                      <a:lnTo>
                        <a:pt x="706" y="176"/>
                      </a:lnTo>
                      <a:lnTo>
                        <a:pt x="707" y="163"/>
                      </a:lnTo>
                      <a:lnTo>
                        <a:pt x="708" y="176"/>
                      </a:lnTo>
                      <a:lnTo>
                        <a:pt x="709" y="172"/>
                      </a:lnTo>
                      <a:lnTo>
                        <a:pt x="710" y="129"/>
                      </a:lnTo>
                      <a:lnTo>
                        <a:pt x="711" y="171"/>
                      </a:lnTo>
                      <a:lnTo>
                        <a:pt x="712" y="178"/>
                      </a:lnTo>
                      <a:lnTo>
                        <a:pt x="713" y="163"/>
                      </a:lnTo>
                      <a:lnTo>
                        <a:pt x="714" y="153"/>
                      </a:lnTo>
                      <a:lnTo>
                        <a:pt x="715" y="134"/>
                      </a:lnTo>
                      <a:lnTo>
                        <a:pt x="716" y="131"/>
                      </a:lnTo>
                      <a:lnTo>
                        <a:pt x="717" y="127"/>
                      </a:lnTo>
                      <a:lnTo>
                        <a:pt x="718" y="126"/>
                      </a:lnTo>
                      <a:lnTo>
                        <a:pt x="718" y="116"/>
                      </a:lnTo>
                      <a:lnTo>
                        <a:pt x="719" y="100"/>
                      </a:lnTo>
                      <a:lnTo>
                        <a:pt x="720" y="75"/>
                      </a:lnTo>
                      <a:lnTo>
                        <a:pt x="721" y="94"/>
                      </a:lnTo>
                      <a:lnTo>
                        <a:pt x="722" y="92"/>
                      </a:lnTo>
                      <a:lnTo>
                        <a:pt x="723" y="71"/>
                      </a:lnTo>
                      <a:lnTo>
                        <a:pt x="724" y="124"/>
                      </a:lnTo>
                      <a:lnTo>
                        <a:pt x="725" y="108"/>
                      </a:lnTo>
                      <a:lnTo>
                        <a:pt x="726" y="92"/>
                      </a:lnTo>
                      <a:lnTo>
                        <a:pt x="727" y="91"/>
                      </a:lnTo>
                      <a:lnTo>
                        <a:pt x="728" y="102"/>
                      </a:lnTo>
                      <a:lnTo>
                        <a:pt x="729" y="37"/>
                      </a:lnTo>
                      <a:lnTo>
                        <a:pt x="730" y="122"/>
                      </a:lnTo>
                      <a:lnTo>
                        <a:pt x="730" y="123"/>
                      </a:lnTo>
                      <a:lnTo>
                        <a:pt x="731" y="104"/>
                      </a:lnTo>
                      <a:lnTo>
                        <a:pt x="732" y="44"/>
                      </a:lnTo>
                      <a:lnTo>
                        <a:pt x="733" y="112"/>
                      </a:lnTo>
                      <a:lnTo>
                        <a:pt x="734" y="93"/>
                      </a:lnTo>
                      <a:lnTo>
                        <a:pt x="735" y="83"/>
                      </a:lnTo>
                      <a:lnTo>
                        <a:pt x="736" y="66"/>
                      </a:lnTo>
                      <a:lnTo>
                        <a:pt x="737" y="99"/>
                      </a:lnTo>
                      <a:lnTo>
                        <a:pt x="738" y="71"/>
                      </a:lnTo>
                      <a:lnTo>
                        <a:pt x="739" y="67"/>
                      </a:lnTo>
                      <a:lnTo>
                        <a:pt x="740" y="52"/>
                      </a:lnTo>
                      <a:lnTo>
                        <a:pt x="741" y="100"/>
                      </a:lnTo>
                      <a:lnTo>
                        <a:pt x="741" y="120"/>
                      </a:lnTo>
                      <a:lnTo>
                        <a:pt x="742" y="62"/>
                      </a:lnTo>
                      <a:lnTo>
                        <a:pt x="743" y="70"/>
                      </a:lnTo>
                    </a:path>
                  </a:pathLst>
                </a:custGeom>
                <a:noFill/>
                <a:ln w="6350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45" name="Freeform 651"/>
                <p:cNvSpPr>
                  <a:spLocks noChangeAspect="1"/>
                </p:cNvSpPr>
                <p:nvPr/>
              </p:nvSpPr>
              <p:spPr bwMode="auto">
                <a:xfrm>
                  <a:off x="811" y="1489"/>
                  <a:ext cx="3985" cy="0"/>
                </a:xfrm>
                <a:custGeom>
                  <a:avLst/>
                  <a:gdLst>
                    <a:gd name="T0" fmla="*/ 8406 w 759"/>
                    <a:gd name="T1" fmla="*/ 17505 w 759"/>
                    <a:gd name="T2" fmla="*/ 26630 w 759"/>
                    <a:gd name="T3" fmla="*/ 35755 w 759"/>
                    <a:gd name="T4" fmla="*/ 44880 w 759"/>
                    <a:gd name="T5" fmla="*/ 53973 w 759"/>
                    <a:gd name="T6" fmla="*/ 63098 w 759"/>
                    <a:gd name="T7" fmla="*/ 72224 w 759"/>
                    <a:gd name="T8" fmla="*/ 81349 w 759"/>
                    <a:gd name="T9" fmla="*/ 90442 w 759"/>
                    <a:gd name="T10" fmla="*/ 99567 w 759"/>
                    <a:gd name="T11" fmla="*/ 108692 w 759"/>
                    <a:gd name="T12" fmla="*/ 117817 w 759"/>
                    <a:gd name="T13" fmla="*/ 126942 w 759"/>
                    <a:gd name="T14" fmla="*/ 136036 w 759"/>
                    <a:gd name="T15" fmla="*/ 145161 w 759"/>
                    <a:gd name="T16" fmla="*/ 154286 w 759"/>
                    <a:gd name="T17" fmla="*/ 163411 w 759"/>
                    <a:gd name="T18" fmla="*/ 172510 w 759"/>
                    <a:gd name="T19" fmla="*/ 181630 w 759"/>
                    <a:gd name="T20" fmla="*/ 190755 w 759"/>
                    <a:gd name="T21" fmla="*/ 199880 w 759"/>
                    <a:gd name="T22" fmla="*/ 208979 w 759"/>
                    <a:gd name="T23" fmla="*/ 218104 w 759"/>
                    <a:gd name="T24" fmla="*/ 227224 w 759"/>
                    <a:gd name="T25" fmla="*/ 236349 w 759"/>
                    <a:gd name="T26" fmla="*/ 244728 w 759"/>
                    <a:gd name="T27" fmla="*/ 253853 w 759"/>
                    <a:gd name="T28" fmla="*/ 262978 w 759"/>
                    <a:gd name="T29" fmla="*/ 272104 w 759"/>
                    <a:gd name="T30" fmla="*/ 281202 w 759"/>
                    <a:gd name="T31" fmla="*/ 290322 w 759"/>
                    <a:gd name="T32" fmla="*/ 299447 w 759"/>
                    <a:gd name="T33" fmla="*/ 308572 w 759"/>
                    <a:gd name="T34" fmla="*/ 317671 w 759"/>
                    <a:gd name="T35" fmla="*/ 326796 w 759"/>
                    <a:gd name="T36" fmla="*/ 335921 w 759"/>
                    <a:gd name="T37" fmla="*/ 345041 w 759"/>
                    <a:gd name="T38" fmla="*/ 354166 w 759"/>
                    <a:gd name="T39" fmla="*/ 363265 w 759"/>
                    <a:gd name="T40" fmla="*/ 372390 w 759"/>
                    <a:gd name="T41" fmla="*/ 381515 w 759"/>
                    <a:gd name="T42" fmla="*/ 390635 w 759"/>
                    <a:gd name="T43" fmla="*/ 399734 w 759"/>
                    <a:gd name="T44" fmla="*/ 408859 w 759"/>
                    <a:gd name="T45" fmla="*/ 417984 w 759"/>
                    <a:gd name="T46" fmla="*/ 427109 w 759"/>
                    <a:gd name="T47" fmla="*/ 436203 w 759"/>
                    <a:gd name="T48" fmla="*/ 445328 w 759"/>
                    <a:gd name="T49" fmla="*/ 454453 w 759"/>
                    <a:gd name="T50" fmla="*/ 463578 w 759"/>
                    <a:gd name="T51" fmla="*/ 472703 w 759"/>
                    <a:gd name="T52" fmla="*/ 481796 w 759"/>
                    <a:gd name="T53" fmla="*/ 490922 w 759"/>
                    <a:gd name="T54" fmla="*/ 500047 w 759"/>
                    <a:gd name="T55" fmla="*/ 509172 w 759"/>
                    <a:gd name="T56" fmla="*/ 518265 w 759"/>
                    <a:gd name="T57" fmla="*/ 527390 w 759"/>
                    <a:gd name="T58" fmla="*/ 536515 w 759"/>
                    <a:gd name="T59" fmla="*/ 545640 w 759"/>
                    <a:gd name="T60" fmla="*/ 554766 w 759"/>
                    <a:gd name="T61" fmla="*/ 563859 w 759"/>
                    <a:gd name="T62" fmla="*/ 572134 w 759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759"/>
                    <a:gd name="T127" fmla="*/ 759 w 759"/>
                  </a:gdLst>
                  <a:ahLst/>
                  <a:cxnLst>
                    <a:cxn ang="T63">
                      <a:pos x="T0" y="0"/>
                    </a:cxn>
                    <a:cxn ang="T64">
                      <a:pos x="T1" y="0"/>
                    </a:cxn>
                    <a:cxn ang="T65">
                      <a:pos x="T2" y="0"/>
                    </a:cxn>
                    <a:cxn ang="T66">
                      <a:pos x="T3" y="0"/>
                    </a:cxn>
                    <a:cxn ang="T67">
                      <a:pos x="T4" y="0"/>
                    </a:cxn>
                    <a:cxn ang="T68">
                      <a:pos x="T5" y="0"/>
                    </a:cxn>
                    <a:cxn ang="T69">
                      <a:pos x="T6" y="0"/>
                    </a:cxn>
                    <a:cxn ang="T70">
                      <a:pos x="T7" y="0"/>
                    </a:cxn>
                    <a:cxn ang="T71">
                      <a:pos x="T8" y="0"/>
                    </a:cxn>
                    <a:cxn ang="T72">
                      <a:pos x="T9" y="0"/>
                    </a:cxn>
                    <a:cxn ang="T73">
                      <a:pos x="T10" y="0"/>
                    </a:cxn>
                    <a:cxn ang="T74">
                      <a:pos x="T11" y="0"/>
                    </a:cxn>
                    <a:cxn ang="T75">
                      <a:pos x="T12" y="0"/>
                    </a:cxn>
                    <a:cxn ang="T76">
                      <a:pos x="T13" y="0"/>
                    </a:cxn>
                    <a:cxn ang="T77">
                      <a:pos x="T14" y="0"/>
                    </a:cxn>
                    <a:cxn ang="T78">
                      <a:pos x="T15" y="0"/>
                    </a:cxn>
                    <a:cxn ang="T79">
                      <a:pos x="T16" y="0"/>
                    </a:cxn>
                    <a:cxn ang="T80">
                      <a:pos x="T17" y="0"/>
                    </a:cxn>
                    <a:cxn ang="T81">
                      <a:pos x="T18" y="0"/>
                    </a:cxn>
                    <a:cxn ang="T82">
                      <a:pos x="T19" y="0"/>
                    </a:cxn>
                    <a:cxn ang="T83">
                      <a:pos x="T20" y="0"/>
                    </a:cxn>
                    <a:cxn ang="T84">
                      <a:pos x="T21" y="0"/>
                    </a:cxn>
                    <a:cxn ang="T85">
                      <a:pos x="T22" y="0"/>
                    </a:cxn>
                    <a:cxn ang="T86">
                      <a:pos x="T23" y="0"/>
                    </a:cxn>
                    <a:cxn ang="T87">
                      <a:pos x="T24" y="0"/>
                    </a:cxn>
                    <a:cxn ang="T88">
                      <a:pos x="T25" y="0"/>
                    </a:cxn>
                    <a:cxn ang="T89">
                      <a:pos x="T26" y="0"/>
                    </a:cxn>
                    <a:cxn ang="T90">
                      <a:pos x="T27" y="0"/>
                    </a:cxn>
                    <a:cxn ang="T91">
                      <a:pos x="T28" y="0"/>
                    </a:cxn>
                    <a:cxn ang="T92">
                      <a:pos x="T29" y="0"/>
                    </a:cxn>
                    <a:cxn ang="T93">
                      <a:pos x="T30" y="0"/>
                    </a:cxn>
                    <a:cxn ang="T94">
                      <a:pos x="T31" y="0"/>
                    </a:cxn>
                    <a:cxn ang="T95">
                      <a:pos x="T32" y="0"/>
                    </a:cxn>
                    <a:cxn ang="T96">
                      <a:pos x="T33" y="0"/>
                    </a:cxn>
                    <a:cxn ang="T97">
                      <a:pos x="T34" y="0"/>
                    </a:cxn>
                    <a:cxn ang="T98">
                      <a:pos x="T35" y="0"/>
                    </a:cxn>
                    <a:cxn ang="T99">
                      <a:pos x="T36" y="0"/>
                    </a:cxn>
                    <a:cxn ang="T100">
                      <a:pos x="T37" y="0"/>
                    </a:cxn>
                    <a:cxn ang="T101">
                      <a:pos x="T38" y="0"/>
                    </a:cxn>
                    <a:cxn ang="T102">
                      <a:pos x="T39" y="0"/>
                    </a:cxn>
                    <a:cxn ang="T103">
                      <a:pos x="T40" y="0"/>
                    </a:cxn>
                    <a:cxn ang="T104">
                      <a:pos x="T41" y="0"/>
                    </a:cxn>
                    <a:cxn ang="T105">
                      <a:pos x="T42" y="0"/>
                    </a:cxn>
                    <a:cxn ang="T106">
                      <a:pos x="T43" y="0"/>
                    </a:cxn>
                    <a:cxn ang="T107">
                      <a:pos x="T44" y="0"/>
                    </a:cxn>
                    <a:cxn ang="T108">
                      <a:pos x="T45" y="0"/>
                    </a:cxn>
                    <a:cxn ang="T109">
                      <a:pos x="T46" y="0"/>
                    </a:cxn>
                    <a:cxn ang="T110">
                      <a:pos x="T47" y="0"/>
                    </a:cxn>
                    <a:cxn ang="T111">
                      <a:pos x="T48" y="0"/>
                    </a:cxn>
                    <a:cxn ang="T112">
                      <a:pos x="T49" y="0"/>
                    </a:cxn>
                    <a:cxn ang="T113">
                      <a:pos x="T50" y="0"/>
                    </a:cxn>
                    <a:cxn ang="T114">
                      <a:pos x="T51" y="0"/>
                    </a:cxn>
                    <a:cxn ang="T115">
                      <a:pos x="T52" y="0"/>
                    </a:cxn>
                    <a:cxn ang="T116">
                      <a:pos x="T53" y="0"/>
                    </a:cxn>
                    <a:cxn ang="T117">
                      <a:pos x="T54" y="0"/>
                    </a:cxn>
                    <a:cxn ang="T118">
                      <a:pos x="T55" y="0"/>
                    </a:cxn>
                    <a:cxn ang="T119">
                      <a:pos x="T56" y="0"/>
                    </a:cxn>
                    <a:cxn ang="T120">
                      <a:pos x="T57" y="0"/>
                    </a:cxn>
                    <a:cxn ang="T121">
                      <a:pos x="T58" y="0"/>
                    </a:cxn>
                    <a:cxn ang="T122">
                      <a:pos x="T59" y="0"/>
                    </a:cxn>
                    <a:cxn ang="T123">
                      <a:pos x="T60" y="0"/>
                    </a:cxn>
                    <a:cxn ang="T124">
                      <a:pos x="T61" y="0"/>
                    </a:cxn>
                    <a:cxn ang="T125">
                      <a:pos x="T62" y="0"/>
                    </a:cxn>
                  </a:cxnLst>
                  <a:rect l="T126" t="0" r="T127" b="0"/>
                  <a:pathLst>
                    <a:path w="759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5" y="0"/>
                      </a:lnTo>
                      <a:lnTo>
                        <a:pt x="56" y="0"/>
                      </a:lnTo>
                      <a:lnTo>
                        <a:pt x="57" y="0"/>
                      </a:lnTo>
                      <a:lnTo>
                        <a:pt x="58" y="0"/>
                      </a:lnTo>
                      <a:lnTo>
                        <a:pt x="59" y="0"/>
                      </a:lnTo>
                      <a:lnTo>
                        <a:pt x="60" y="0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3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8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2" y="0"/>
                      </a:lnTo>
                      <a:lnTo>
                        <a:pt x="83" y="0"/>
                      </a:lnTo>
                      <a:lnTo>
                        <a:pt x="84" y="0"/>
                      </a:lnTo>
                      <a:lnTo>
                        <a:pt x="85" y="0"/>
                      </a:lnTo>
                      <a:lnTo>
                        <a:pt x="86" y="0"/>
                      </a:lnTo>
                      <a:lnTo>
                        <a:pt x="87" y="0"/>
                      </a:lnTo>
                      <a:lnTo>
                        <a:pt x="88" y="0"/>
                      </a:lnTo>
                      <a:lnTo>
                        <a:pt x="89" y="0"/>
                      </a:lnTo>
                      <a:lnTo>
                        <a:pt x="90" y="0"/>
                      </a:lnTo>
                      <a:lnTo>
                        <a:pt x="91" y="0"/>
                      </a:lnTo>
                      <a:lnTo>
                        <a:pt x="92" y="0"/>
                      </a:lnTo>
                      <a:lnTo>
                        <a:pt x="93" y="0"/>
                      </a:lnTo>
                      <a:lnTo>
                        <a:pt x="94" y="0"/>
                      </a:lnTo>
                      <a:lnTo>
                        <a:pt x="95" y="0"/>
                      </a:lnTo>
                      <a:lnTo>
                        <a:pt x="96" y="0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100" y="0"/>
                      </a:lnTo>
                      <a:lnTo>
                        <a:pt x="101" y="0"/>
                      </a:lnTo>
                      <a:lnTo>
                        <a:pt x="102" y="0"/>
                      </a:lnTo>
                      <a:lnTo>
                        <a:pt x="103" y="0"/>
                      </a:lnTo>
                      <a:lnTo>
                        <a:pt x="104" y="0"/>
                      </a:lnTo>
                      <a:lnTo>
                        <a:pt x="105" y="0"/>
                      </a:lnTo>
                      <a:lnTo>
                        <a:pt x="106" y="0"/>
                      </a:lnTo>
                      <a:lnTo>
                        <a:pt x="107" y="0"/>
                      </a:lnTo>
                      <a:lnTo>
                        <a:pt x="108" y="0"/>
                      </a:lnTo>
                      <a:lnTo>
                        <a:pt x="109" y="0"/>
                      </a:lnTo>
                      <a:lnTo>
                        <a:pt x="110" y="0"/>
                      </a:lnTo>
                      <a:lnTo>
                        <a:pt x="111" y="0"/>
                      </a:lnTo>
                      <a:lnTo>
                        <a:pt x="112" y="0"/>
                      </a:lnTo>
                      <a:lnTo>
                        <a:pt x="113" y="0"/>
                      </a:lnTo>
                      <a:lnTo>
                        <a:pt x="114" y="0"/>
                      </a:lnTo>
                      <a:lnTo>
                        <a:pt x="115" y="0"/>
                      </a:lnTo>
                      <a:lnTo>
                        <a:pt x="116" y="0"/>
                      </a:lnTo>
                      <a:lnTo>
                        <a:pt x="117" y="0"/>
                      </a:lnTo>
                      <a:lnTo>
                        <a:pt x="118" y="0"/>
                      </a:lnTo>
                      <a:lnTo>
                        <a:pt x="119" y="0"/>
                      </a:lnTo>
                      <a:lnTo>
                        <a:pt x="120" y="0"/>
                      </a:lnTo>
                      <a:lnTo>
                        <a:pt x="121" y="0"/>
                      </a:lnTo>
                      <a:lnTo>
                        <a:pt x="122" y="0"/>
                      </a:lnTo>
                      <a:lnTo>
                        <a:pt x="123" y="0"/>
                      </a:lnTo>
                      <a:lnTo>
                        <a:pt x="124" y="0"/>
                      </a:lnTo>
                      <a:lnTo>
                        <a:pt x="125" y="0"/>
                      </a:lnTo>
                      <a:lnTo>
                        <a:pt x="126" y="0"/>
                      </a:lnTo>
                      <a:lnTo>
                        <a:pt x="127" y="0"/>
                      </a:lnTo>
                      <a:lnTo>
                        <a:pt x="128" y="0"/>
                      </a:lnTo>
                      <a:lnTo>
                        <a:pt x="129" y="0"/>
                      </a:lnTo>
                      <a:lnTo>
                        <a:pt x="130" y="0"/>
                      </a:lnTo>
                      <a:lnTo>
                        <a:pt x="131" y="0"/>
                      </a:lnTo>
                      <a:lnTo>
                        <a:pt x="132" y="0"/>
                      </a:lnTo>
                      <a:lnTo>
                        <a:pt x="133" y="0"/>
                      </a:lnTo>
                      <a:lnTo>
                        <a:pt x="134" y="0"/>
                      </a:lnTo>
                      <a:lnTo>
                        <a:pt x="135" y="0"/>
                      </a:lnTo>
                      <a:lnTo>
                        <a:pt x="136" y="0"/>
                      </a:lnTo>
                      <a:lnTo>
                        <a:pt x="137" y="0"/>
                      </a:lnTo>
                      <a:lnTo>
                        <a:pt x="138" y="0"/>
                      </a:lnTo>
                      <a:lnTo>
                        <a:pt x="139" y="0"/>
                      </a:lnTo>
                      <a:lnTo>
                        <a:pt x="140" y="0"/>
                      </a:lnTo>
                      <a:lnTo>
                        <a:pt x="141" y="0"/>
                      </a:lnTo>
                      <a:lnTo>
                        <a:pt x="142" y="0"/>
                      </a:lnTo>
                      <a:lnTo>
                        <a:pt x="143" y="0"/>
                      </a:lnTo>
                      <a:lnTo>
                        <a:pt x="144" y="0"/>
                      </a:lnTo>
                      <a:lnTo>
                        <a:pt x="145" y="0"/>
                      </a:lnTo>
                      <a:lnTo>
                        <a:pt x="146" y="0"/>
                      </a:lnTo>
                      <a:lnTo>
                        <a:pt x="147" y="0"/>
                      </a:lnTo>
                      <a:lnTo>
                        <a:pt x="148" y="0"/>
                      </a:lnTo>
                      <a:lnTo>
                        <a:pt x="149" y="0"/>
                      </a:lnTo>
                      <a:lnTo>
                        <a:pt x="150" y="0"/>
                      </a:lnTo>
                      <a:lnTo>
                        <a:pt x="151" y="0"/>
                      </a:lnTo>
                      <a:lnTo>
                        <a:pt x="152" y="0"/>
                      </a:lnTo>
                      <a:lnTo>
                        <a:pt x="153" y="0"/>
                      </a:lnTo>
                      <a:lnTo>
                        <a:pt x="154" y="0"/>
                      </a:lnTo>
                      <a:lnTo>
                        <a:pt x="155" y="0"/>
                      </a:lnTo>
                      <a:lnTo>
                        <a:pt x="156" y="0"/>
                      </a:lnTo>
                      <a:lnTo>
                        <a:pt x="157" y="0"/>
                      </a:lnTo>
                      <a:lnTo>
                        <a:pt x="158" y="0"/>
                      </a:lnTo>
                      <a:lnTo>
                        <a:pt x="159" y="0"/>
                      </a:lnTo>
                      <a:lnTo>
                        <a:pt x="160" y="0"/>
                      </a:lnTo>
                      <a:lnTo>
                        <a:pt x="161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4" y="0"/>
                      </a:lnTo>
                      <a:lnTo>
                        <a:pt x="165" y="0"/>
                      </a:lnTo>
                      <a:lnTo>
                        <a:pt x="166" y="0"/>
                      </a:lnTo>
                      <a:lnTo>
                        <a:pt x="167" y="0"/>
                      </a:lnTo>
                      <a:lnTo>
                        <a:pt x="168" y="0"/>
                      </a:lnTo>
                      <a:lnTo>
                        <a:pt x="169" y="0"/>
                      </a:lnTo>
                      <a:lnTo>
                        <a:pt x="170" y="0"/>
                      </a:lnTo>
                      <a:lnTo>
                        <a:pt x="171" y="0"/>
                      </a:lnTo>
                      <a:lnTo>
                        <a:pt x="172" y="0"/>
                      </a:lnTo>
                      <a:lnTo>
                        <a:pt x="173" y="0"/>
                      </a:lnTo>
                      <a:lnTo>
                        <a:pt x="174" y="0"/>
                      </a:lnTo>
                      <a:lnTo>
                        <a:pt x="175" y="0"/>
                      </a:lnTo>
                      <a:lnTo>
                        <a:pt x="176" y="0"/>
                      </a:lnTo>
                      <a:lnTo>
                        <a:pt x="177" y="0"/>
                      </a:lnTo>
                      <a:lnTo>
                        <a:pt x="178" y="0"/>
                      </a:lnTo>
                      <a:lnTo>
                        <a:pt x="179" y="0"/>
                      </a:lnTo>
                      <a:lnTo>
                        <a:pt x="180" y="0"/>
                      </a:lnTo>
                      <a:lnTo>
                        <a:pt x="181" y="0"/>
                      </a:lnTo>
                      <a:lnTo>
                        <a:pt x="182" y="0"/>
                      </a:lnTo>
                      <a:lnTo>
                        <a:pt x="183" y="0"/>
                      </a:lnTo>
                      <a:lnTo>
                        <a:pt x="184" y="0"/>
                      </a:lnTo>
                      <a:lnTo>
                        <a:pt x="185" y="0"/>
                      </a:lnTo>
                      <a:lnTo>
                        <a:pt x="186" y="0"/>
                      </a:lnTo>
                      <a:lnTo>
                        <a:pt x="187" y="0"/>
                      </a:lnTo>
                      <a:lnTo>
                        <a:pt x="188" y="0"/>
                      </a:lnTo>
                      <a:lnTo>
                        <a:pt x="189" y="0"/>
                      </a:lnTo>
                      <a:lnTo>
                        <a:pt x="190" y="0"/>
                      </a:lnTo>
                      <a:lnTo>
                        <a:pt x="191" y="0"/>
                      </a:lnTo>
                      <a:lnTo>
                        <a:pt x="192" y="0"/>
                      </a:lnTo>
                      <a:lnTo>
                        <a:pt x="193" y="0"/>
                      </a:lnTo>
                      <a:lnTo>
                        <a:pt x="194" y="0"/>
                      </a:lnTo>
                      <a:lnTo>
                        <a:pt x="195" y="0"/>
                      </a:lnTo>
                      <a:lnTo>
                        <a:pt x="196" y="0"/>
                      </a:lnTo>
                      <a:lnTo>
                        <a:pt x="197" y="0"/>
                      </a:lnTo>
                      <a:lnTo>
                        <a:pt x="198" y="0"/>
                      </a:lnTo>
                      <a:lnTo>
                        <a:pt x="199" y="0"/>
                      </a:lnTo>
                      <a:lnTo>
                        <a:pt x="200" y="0"/>
                      </a:lnTo>
                      <a:lnTo>
                        <a:pt x="201" y="0"/>
                      </a:lnTo>
                      <a:lnTo>
                        <a:pt x="202" y="0"/>
                      </a:lnTo>
                      <a:lnTo>
                        <a:pt x="203" y="0"/>
                      </a:lnTo>
                      <a:lnTo>
                        <a:pt x="204" y="0"/>
                      </a:lnTo>
                      <a:lnTo>
                        <a:pt x="205" y="0"/>
                      </a:lnTo>
                      <a:lnTo>
                        <a:pt x="206" y="0"/>
                      </a:lnTo>
                      <a:lnTo>
                        <a:pt x="207" y="0"/>
                      </a:lnTo>
                      <a:lnTo>
                        <a:pt x="208" y="0"/>
                      </a:lnTo>
                      <a:lnTo>
                        <a:pt x="209" y="0"/>
                      </a:lnTo>
                      <a:lnTo>
                        <a:pt x="210" y="0"/>
                      </a:lnTo>
                      <a:lnTo>
                        <a:pt x="211" y="0"/>
                      </a:lnTo>
                      <a:lnTo>
                        <a:pt x="212" y="0"/>
                      </a:lnTo>
                      <a:lnTo>
                        <a:pt x="213" y="0"/>
                      </a:lnTo>
                      <a:lnTo>
                        <a:pt x="214" y="0"/>
                      </a:lnTo>
                      <a:lnTo>
                        <a:pt x="215" y="0"/>
                      </a:lnTo>
                      <a:lnTo>
                        <a:pt x="216" y="0"/>
                      </a:lnTo>
                      <a:lnTo>
                        <a:pt x="217" y="0"/>
                      </a:lnTo>
                      <a:lnTo>
                        <a:pt x="218" y="0"/>
                      </a:lnTo>
                      <a:lnTo>
                        <a:pt x="219" y="0"/>
                      </a:lnTo>
                      <a:lnTo>
                        <a:pt x="220" y="0"/>
                      </a:lnTo>
                      <a:lnTo>
                        <a:pt x="221" y="0"/>
                      </a:lnTo>
                      <a:lnTo>
                        <a:pt x="222" y="0"/>
                      </a:lnTo>
                      <a:lnTo>
                        <a:pt x="223" y="0"/>
                      </a:lnTo>
                      <a:lnTo>
                        <a:pt x="224" y="0"/>
                      </a:lnTo>
                      <a:lnTo>
                        <a:pt x="225" y="0"/>
                      </a:lnTo>
                      <a:lnTo>
                        <a:pt x="226" y="0"/>
                      </a:lnTo>
                      <a:lnTo>
                        <a:pt x="227" y="0"/>
                      </a:lnTo>
                      <a:lnTo>
                        <a:pt x="228" y="0"/>
                      </a:lnTo>
                      <a:lnTo>
                        <a:pt x="229" y="0"/>
                      </a:lnTo>
                      <a:lnTo>
                        <a:pt x="230" y="0"/>
                      </a:lnTo>
                      <a:lnTo>
                        <a:pt x="231" y="0"/>
                      </a:lnTo>
                      <a:lnTo>
                        <a:pt x="232" y="0"/>
                      </a:lnTo>
                      <a:lnTo>
                        <a:pt x="233" y="0"/>
                      </a:lnTo>
                      <a:lnTo>
                        <a:pt x="234" y="0"/>
                      </a:lnTo>
                      <a:lnTo>
                        <a:pt x="235" y="0"/>
                      </a:lnTo>
                      <a:lnTo>
                        <a:pt x="236" y="0"/>
                      </a:lnTo>
                      <a:lnTo>
                        <a:pt x="237" y="0"/>
                      </a:lnTo>
                      <a:lnTo>
                        <a:pt x="238" y="0"/>
                      </a:lnTo>
                      <a:lnTo>
                        <a:pt x="239" y="0"/>
                      </a:lnTo>
                      <a:lnTo>
                        <a:pt x="240" y="0"/>
                      </a:lnTo>
                      <a:lnTo>
                        <a:pt x="241" y="0"/>
                      </a:lnTo>
                      <a:lnTo>
                        <a:pt x="242" y="0"/>
                      </a:lnTo>
                      <a:lnTo>
                        <a:pt x="243" y="0"/>
                      </a:lnTo>
                      <a:lnTo>
                        <a:pt x="244" y="0"/>
                      </a:lnTo>
                      <a:lnTo>
                        <a:pt x="245" y="0"/>
                      </a:lnTo>
                      <a:lnTo>
                        <a:pt x="246" y="0"/>
                      </a:lnTo>
                      <a:lnTo>
                        <a:pt x="247" y="0"/>
                      </a:lnTo>
                      <a:lnTo>
                        <a:pt x="248" y="0"/>
                      </a:lnTo>
                      <a:lnTo>
                        <a:pt x="249" y="0"/>
                      </a:lnTo>
                      <a:lnTo>
                        <a:pt x="250" y="0"/>
                      </a:lnTo>
                      <a:lnTo>
                        <a:pt x="251" y="0"/>
                      </a:lnTo>
                      <a:lnTo>
                        <a:pt x="252" y="0"/>
                      </a:lnTo>
                      <a:lnTo>
                        <a:pt x="253" y="0"/>
                      </a:lnTo>
                      <a:lnTo>
                        <a:pt x="254" y="0"/>
                      </a:lnTo>
                      <a:lnTo>
                        <a:pt x="255" y="0"/>
                      </a:lnTo>
                      <a:lnTo>
                        <a:pt x="256" y="0"/>
                      </a:lnTo>
                      <a:lnTo>
                        <a:pt x="257" y="0"/>
                      </a:lnTo>
                      <a:lnTo>
                        <a:pt x="258" y="0"/>
                      </a:lnTo>
                      <a:lnTo>
                        <a:pt x="259" y="0"/>
                      </a:lnTo>
                      <a:lnTo>
                        <a:pt x="260" y="0"/>
                      </a:lnTo>
                      <a:lnTo>
                        <a:pt x="261" y="0"/>
                      </a:lnTo>
                      <a:lnTo>
                        <a:pt x="262" y="0"/>
                      </a:lnTo>
                      <a:lnTo>
                        <a:pt x="263" y="0"/>
                      </a:lnTo>
                      <a:lnTo>
                        <a:pt x="264" y="0"/>
                      </a:lnTo>
                      <a:lnTo>
                        <a:pt x="265" y="0"/>
                      </a:lnTo>
                      <a:lnTo>
                        <a:pt x="266" y="0"/>
                      </a:lnTo>
                      <a:lnTo>
                        <a:pt x="267" y="0"/>
                      </a:lnTo>
                      <a:lnTo>
                        <a:pt x="268" y="0"/>
                      </a:lnTo>
                      <a:lnTo>
                        <a:pt x="269" y="0"/>
                      </a:lnTo>
                      <a:lnTo>
                        <a:pt x="270" y="0"/>
                      </a:lnTo>
                      <a:lnTo>
                        <a:pt x="271" y="0"/>
                      </a:lnTo>
                      <a:lnTo>
                        <a:pt x="272" y="0"/>
                      </a:lnTo>
                      <a:lnTo>
                        <a:pt x="273" y="0"/>
                      </a:lnTo>
                      <a:lnTo>
                        <a:pt x="274" y="0"/>
                      </a:lnTo>
                      <a:lnTo>
                        <a:pt x="275" y="0"/>
                      </a:lnTo>
                      <a:lnTo>
                        <a:pt x="276" y="0"/>
                      </a:lnTo>
                      <a:lnTo>
                        <a:pt x="277" y="0"/>
                      </a:lnTo>
                      <a:lnTo>
                        <a:pt x="278" y="0"/>
                      </a:lnTo>
                      <a:lnTo>
                        <a:pt x="279" y="0"/>
                      </a:lnTo>
                      <a:lnTo>
                        <a:pt x="280" y="0"/>
                      </a:lnTo>
                      <a:lnTo>
                        <a:pt x="281" y="0"/>
                      </a:lnTo>
                      <a:lnTo>
                        <a:pt x="282" y="0"/>
                      </a:lnTo>
                      <a:lnTo>
                        <a:pt x="283" y="0"/>
                      </a:lnTo>
                      <a:lnTo>
                        <a:pt x="284" y="0"/>
                      </a:lnTo>
                      <a:lnTo>
                        <a:pt x="285" y="0"/>
                      </a:lnTo>
                      <a:lnTo>
                        <a:pt x="286" y="0"/>
                      </a:lnTo>
                      <a:lnTo>
                        <a:pt x="287" y="0"/>
                      </a:lnTo>
                      <a:lnTo>
                        <a:pt x="288" y="0"/>
                      </a:lnTo>
                      <a:lnTo>
                        <a:pt x="289" y="0"/>
                      </a:lnTo>
                      <a:lnTo>
                        <a:pt x="290" y="0"/>
                      </a:lnTo>
                      <a:lnTo>
                        <a:pt x="291" y="0"/>
                      </a:lnTo>
                      <a:lnTo>
                        <a:pt x="292" y="0"/>
                      </a:lnTo>
                      <a:lnTo>
                        <a:pt x="293" y="0"/>
                      </a:lnTo>
                      <a:lnTo>
                        <a:pt x="294" y="0"/>
                      </a:lnTo>
                      <a:lnTo>
                        <a:pt x="295" y="0"/>
                      </a:lnTo>
                      <a:lnTo>
                        <a:pt x="296" y="0"/>
                      </a:lnTo>
                      <a:lnTo>
                        <a:pt x="297" y="0"/>
                      </a:lnTo>
                      <a:lnTo>
                        <a:pt x="298" y="0"/>
                      </a:lnTo>
                      <a:lnTo>
                        <a:pt x="299" y="0"/>
                      </a:lnTo>
                      <a:lnTo>
                        <a:pt x="300" y="0"/>
                      </a:lnTo>
                      <a:lnTo>
                        <a:pt x="301" y="0"/>
                      </a:lnTo>
                      <a:lnTo>
                        <a:pt x="302" y="0"/>
                      </a:lnTo>
                      <a:lnTo>
                        <a:pt x="303" y="0"/>
                      </a:lnTo>
                      <a:lnTo>
                        <a:pt x="304" y="0"/>
                      </a:lnTo>
                      <a:lnTo>
                        <a:pt x="305" y="0"/>
                      </a:lnTo>
                      <a:lnTo>
                        <a:pt x="306" y="0"/>
                      </a:lnTo>
                      <a:lnTo>
                        <a:pt x="307" y="0"/>
                      </a:lnTo>
                      <a:lnTo>
                        <a:pt x="308" y="0"/>
                      </a:lnTo>
                      <a:lnTo>
                        <a:pt x="309" y="0"/>
                      </a:lnTo>
                      <a:lnTo>
                        <a:pt x="310" y="0"/>
                      </a:lnTo>
                      <a:lnTo>
                        <a:pt x="311" y="0"/>
                      </a:lnTo>
                      <a:lnTo>
                        <a:pt x="312" y="0"/>
                      </a:lnTo>
                      <a:lnTo>
                        <a:pt x="313" y="0"/>
                      </a:lnTo>
                      <a:lnTo>
                        <a:pt x="314" y="0"/>
                      </a:lnTo>
                      <a:lnTo>
                        <a:pt x="315" y="0"/>
                      </a:lnTo>
                      <a:lnTo>
                        <a:pt x="316" y="0"/>
                      </a:lnTo>
                      <a:lnTo>
                        <a:pt x="317" y="0"/>
                      </a:lnTo>
                      <a:lnTo>
                        <a:pt x="318" y="0"/>
                      </a:lnTo>
                      <a:lnTo>
                        <a:pt x="319" y="0"/>
                      </a:lnTo>
                      <a:lnTo>
                        <a:pt x="320" y="0"/>
                      </a:lnTo>
                      <a:lnTo>
                        <a:pt x="321" y="0"/>
                      </a:lnTo>
                      <a:lnTo>
                        <a:pt x="322" y="0"/>
                      </a:lnTo>
                      <a:lnTo>
                        <a:pt x="323" y="0"/>
                      </a:lnTo>
                      <a:lnTo>
                        <a:pt x="324" y="0"/>
                      </a:lnTo>
                      <a:lnTo>
                        <a:pt x="325" y="0"/>
                      </a:lnTo>
                      <a:lnTo>
                        <a:pt x="326" y="0"/>
                      </a:lnTo>
                      <a:lnTo>
                        <a:pt x="327" y="0"/>
                      </a:lnTo>
                      <a:lnTo>
                        <a:pt x="328" y="0"/>
                      </a:lnTo>
                      <a:lnTo>
                        <a:pt x="329" y="0"/>
                      </a:lnTo>
                      <a:lnTo>
                        <a:pt x="330" y="0"/>
                      </a:lnTo>
                      <a:lnTo>
                        <a:pt x="331" y="0"/>
                      </a:lnTo>
                      <a:lnTo>
                        <a:pt x="332" y="0"/>
                      </a:lnTo>
                      <a:lnTo>
                        <a:pt x="333" y="0"/>
                      </a:lnTo>
                      <a:lnTo>
                        <a:pt x="334" y="0"/>
                      </a:lnTo>
                      <a:lnTo>
                        <a:pt x="335" y="0"/>
                      </a:lnTo>
                      <a:lnTo>
                        <a:pt x="336" y="0"/>
                      </a:lnTo>
                      <a:lnTo>
                        <a:pt x="337" y="0"/>
                      </a:lnTo>
                      <a:lnTo>
                        <a:pt x="338" y="0"/>
                      </a:lnTo>
                      <a:lnTo>
                        <a:pt x="339" y="0"/>
                      </a:lnTo>
                      <a:lnTo>
                        <a:pt x="340" y="0"/>
                      </a:lnTo>
                      <a:lnTo>
                        <a:pt x="341" y="0"/>
                      </a:lnTo>
                      <a:lnTo>
                        <a:pt x="342" y="0"/>
                      </a:lnTo>
                      <a:lnTo>
                        <a:pt x="343" y="0"/>
                      </a:lnTo>
                      <a:lnTo>
                        <a:pt x="344" y="0"/>
                      </a:lnTo>
                      <a:lnTo>
                        <a:pt x="345" y="0"/>
                      </a:lnTo>
                      <a:lnTo>
                        <a:pt x="346" y="0"/>
                      </a:lnTo>
                      <a:lnTo>
                        <a:pt x="347" y="0"/>
                      </a:lnTo>
                      <a:lnTo>
                        <a:pt x="348" y="0"/>
                      </a:lnTo>
                      <a:lnTo>
                        <a:pt x="349" y="0"/>
                      </a:lnTo>
                      <a:lnTo>
                        <a:pt x="350" y="0"/>
                      </a:lnTo>
                      <a:lnTo>
                        <a:pt x="351" y="0"/>
                      </a:lnTo>
                      <a:lnTo>
                        <a:pt x="352" y="0"/>
                      </a:lnTo>
                      <a:lnTo>
                        <a:pt x="353" y="0"/>
                      </a:lnTo>
                      <a:lnTo>
                        <a:pt x="354" y="0"/>
                      </a:lnTo>
                      <a:lnTo>
                        <a:pt x="355" y="0"/>
                      </a:lnTo>
                      <a:lnTo>
                        <a:pt x="356" y="0"/>
                      </a:lnTo>
                      <a:lnTo>
                        <a:pt x="357" y="0"/>
                      </a:lnTo>
                      <a:lnTo>
                        <a:pt x="358" y="0"/>
                      </a:lnTo>
                      <a:lnTo>
                        <a:pt x="359" y="0"/>
                      </a:lnTo>
                      <a:lnTo>
                        <a:pt x="360" y="0"/>
                      </a:lnTo>
                      <a:lnTo>
                        <a:pt x="361" y="0"/>
                      </a:lnTo>
                      <a:lnTo>
                        <a:pt x="362" y="0"/>
                      </a:lnTo>
                      <a:lnTo>
                        <a:pt x="363" y="0"/>
                      </a:lnTo>
                      <a:lnTo>
                        <a:pt x="364" y="0"/>
                      </a:lnTo>
                      <a:lnTo>
                        <a:pt x="365" y="0"/>
                      </a:lnTo>
                      <a:lnTo>
                        <a:pt x="366" y="0"/>
                      </a:lnTo>
                      <a:lnTo>
                        <a:pt x="367" y="0"/>
                      </a:lnTo>
                      <a:lnTo>
                        <a:pt x="368" y="0"/>
                      </a:lnTo>
                      <a:lnTo>
                        <a:pt x="369" y="0"/>
                      </a:lnTo>
                      <a:lnTo>
                        <a:pt x="370" y="0"/>
                      </a:lnTo>
                      <a:lnTo>
                        <a:pt x="371" y="0"/>
                      </a:lnTo>
                      <a:lnTo>
                        <a:pt x="372" y="0"/>
                      </a:lnTo>
                      <a:lnTo>
                        <a:pt x="373" y="0"/>
                      </a:lnTo>
                      <a:lnTo>
                        <a:pt x="374" y="0"/>
                      </a:lnTo>
                      <a:lnTo>
                        <a:pt x="375" y="0"/>
                      </a:lnTo>
                      <a:lnTo>
                        <a:pt x="376" y="0"/>
                      </a:lnTo>
                      <a:lnTo>
                        <a:pt x="377" y="0"/>
                      </a:lnTo>
                      <a:lnTo>
                        <a:pt x="378" y="0"/>
                      </a:lnTo>
                      <a:lnTo>
                        <a:pt x="379" y="0"/>
                      </a:lnTo>
                      <a:lnTo>
                        <a:pt x="380" y="0"/>
                      </a:lnTo>
                      <a:lnTo>
                        <a:pt x="381" y="0"/>
                      </a:lnTo>
                      <a:lnTo>
                        <a:pt x="382" y="0"/>
                      </a:lnTo>
                      <a:lnTo>
                        <a:pt x="383" y="0"/>
                      </a:lnTo>
                      <a:lnTo>
                        <a:pt x="384" y="0"/>
                      </a:lnTo>
                      <a:lnTo>
                        <a:pt x="385" y="0"/>
                      </a:lnTo>
                      <a:lnTo>
                        <a:pt x="386" y="0"/>
                      </a:lnTo>
                      <a:lnTo>
                        <a:pt x="387" y="0"/>
                      </a:lnTo>
                      <a:lnTo>
                        <a:pt x="388" y="0"/>
                      </a:lnTo>
                      <a:lnTo>
                        <a:pt x="389" y="0"/>
                      </a:lnTo>
                      <a:lnTo>
                        <a:pt x="390" y="0"/>
                      </a:lnTo>
                      <a:lnTo>
                        <a:pt x="391" y="0"/>
                      </a:lnTo>
                      <a:lnTo>
                        <a:pt x="392" y="0"/>
                      </a:lnTo>
                      <a:lnTo>
                        <a:pt x="393" y="0"/>
                      </a:lnTo>
                      <a:lnTo>
                        <a:pt x="394" y="0"/>
                      </a:lnTo>
                      <a:lnTo>
                        <a:pt x="395" y="0"/>
                      </a:lnTo>
                      <a:lnTo>
                        <a:pt x="396" y="0"/>
                      </a:lnTo>
                      <a:lnTo>
                        <a:pt x="397" y="0"/>
                      </a:lnTo>
                      <a:lnTo>
                        <a:pt x="398" y="0"/>
                      </a:lnTo>
                      <a:lnTo>
                        <a:pt x="399" y="0"/>
                      </a:lnTo>
                      <a:lnTo>
                        <a:pt x="400" y="0"/>
                      </a:lnTo>
                      <a:lnTo>
                        <a:pt x="401" y="0"/>
                      </a:lnTo>
                      <a:lnTo>
                        <a:pt x="402" y="0"/>
                      </a:lnTo>
                      <a:lnTo>
                        <a:pt x="403" y="0"/>
                      </a:lnTo>
                      <a:lnTo>
                        <a:pt x="404" y="0"/>
                      </a:lnTo>
                      <a:lnTo>
                        <a:pt x="405" y="0"/>
                      </a:lnTo>
                      <a:lnTo>
                        <a:pt x="406" y="0"/>
                      </a:lnTo>
                      <a:lnTo>
                        <a:pt x="407" y="0"/>
                      </a:lnTo>
                      <a:lnTo>
                        <a:pt x="408" y="0"/>
                      </a:lnTo>
                      <a:lnTo>
                        <a:pt x="409" y="0"/>
                      </a:lnTo>
                      <a:lnTo>
                        <a:pt x="410" y="0"/>
                      </a:lnTo>
                      <a:lnTo>
                        <a:pt x="411" y="0"/>
                      </a:lnTo>
                      <a:lnTo>
                        <a:pt x="412" y="0"/>
                      </a:lnTo>
                      <a:lnTo>
                        <a:pt x="413" y="0"/>
                      </a:lnTo>
                      <a:lnTo>
                        <a:pt x="414" y="0"/>
                      </a:lnTo>
                      <a:lnTo>
                        <a:pt x="415" y="0"/>
                      </a:lnTo>
                      <a:lnTo>
                        <a:pt x="416" y="0"/>
                      </a:lnTo>
                      <a:lnTo>
                        <a:pt x="417" y="0"/>
                      </a:lnTo>
                      <a:lnTo>
                        <a:pt x="418" y="0"/>
                      </a:lnTo>
                      <a:lnTo>
                        <a:pt x="419" y="0"/>
                      </a:lnTo>
                      <a:lnTo>
                        <a:pt x="420" y="0"/>
                      </a:lnTo>
                      <a:lnTo>
                        <a:pt x="421" y="0"/>
                      </a:lnTo>
                      <a:lnTo>
                        <a:pt x="422" y="0"/>
                      </a:lnTo>
                      <a:lnTo>
                        <a:pt x="423" y="0"/>
                      </a:lnTo>
                      <a:lnTo>
                        <a:pt x="424" y="0"/>
                      </a:lnTo>
                      <a:lnTo>
                        <a:pt x="425" y="0"/>
                      </a:lnTo>
                      <a:lnTo>
                        <a:pt x="426" y="0"/>
                      </a:lnTo>
                      <a:lnTo>
                        <a:pt x="427" y="0"/>
                      </a:lnTo>
                      <a:lnTo>
                        <a:pt x="428" y="0"/>
                      </a:lnTo>
                      <a:lnTo>
                        <a:pt x="429" y="0"/>
                      </a:lnTo>
                      <a:lnTo>
                        <a:pt x="430" y="0"/>
                      </a:lnTo>
                      <a:lnTo>
                        <a:pt x="431" y="0"/>
                      </a:lnTo>
                      <a:lnTo>
                        <a:pt x="432" y="0"/>
                      </a:lnTo>
                      <a:lnTo>
                        <a:pt x="433" y="0"/>
                      </a:lnTo>
                      <a:lnTo>
                        <a:pt x="434" y="0"/>
                      </a:lnTo>
                      <a:lnTo>
                        <a:pt x="435" y="0"/>
                      </a:lnTo>
                      <a:lnTo>
                        <a:pt x="436" y="0"/>
                      </a:lnTo>
                      <a:lnTo>
                        <a:pt x="437" y="0"/>
                      </a:lnTo>
                      <a:lnTo>
                        <a:pt x="438" y="0"/>
                      </a:lnTo>
                      <a:lnTo>
                        <a:pt x="439" y="0"/>
                      </a:lnTo>
                      <a:lnTo>
                        <a:pt x="440" y="0"/>
                      </a:lnTo>
                      <a:lnTo>
                        <a:pt x="441" y="0"/>
                      </a:lnTo>
                      <a:lnTo>
                        <a:pt x="442" y="0"/>
                      </a:lnTo>
                      <a:lnTo>
                        <a:pt x="443" y="0"/>
                      </a:lnTo>
                      <a:lnTo>
                        <a:pt x="444" y="0"/>
                      </a:lnTo>
                      <a:lnTo>
                        <a:pt x="445" y="0"/>
                      </a:lnTo>
                      <a:lnTo>
                        <a:pt x="446" y="0"/>
                      </a:lnTo>
                      <a:lnTo>
                        <a:pt x="447" y="0"/>
                      </a:lnTo>
                      <a:lnTo>
                        <a:pt x="448" y="0"/>
                      </a:lnTo>
                      <a:lnTo>
                        <a:pt x="449" y="0"/>
                      </a:lnTo>
                      <a:lnTo>
                        <a:pt x="450" y="0"/>
                      </a:lnTo>
                      <a:lnTo>
                        <a:pt x="451" y="0"/>
                      </a:lnTo>
                      <a:lnTo>
                        <a:pt x="452" y="0"/>
                      </a:lnTo>
                      <a:lnTo>
                        <a:pt x="453" y="0"/>
                      </a:lnTo>
                      <a:lnTo>
                        <a:pt x="454" y="0"/>
                      </a:lnTo>
                      <a:lnTo>
                        <a:pt x="455" y="0"/>
                      </a:lnTo>
                      <a:lnTo>
                        <a:pt x="456" y="0"/>
                      </a:lnTo>
                      <a:lnTo>
                        <a:pt x="457" y="0"/>
                      </a:lnTo>
                      <a:lnTo>
                        <a:pt x="458" y="0"/>
                      </a:lnTo>
                      <a:lnTo>
                        <a:pt x="459" y="0"/>
                      </a:lnTo>
                      <a:lnTo>
                        <a:pt x="460" y="0"/>
                      </a:lnTo>
                      <a:lnTo>
                        <a:pt x="461" y="0"/>
                      </a:lnTo>
                      <a:lnTo>
                        <a:pt x="462" y="0"/>
                      </a:lnTo>
                      <a:lnTo>
                        <a:pt x="463" y="0"/>
                      </a:lnTo>
                      <a:lnTo>
                        <a:pt x="464" y="0"/>
                      </a:lnTo>
                      <a:lnTo>
                        <a:pt x="465" y="0"/>
                      </a:lnTo>
                      <a:lnTo>
                        <a:pt x="466" y="0"/>
                      </a:lnTo>
                      <a:lnTo>
                        <a:pt x="467" y="0"/>
                      </a:lnTo>
                      <a:lnTo>
                        <a:pt x="468" y="0"/>
                      </a:lnTo>
                      <a:lnTo>
                        <a:pt x="469" y="0"/>
                      </a:lnTo>
                      <a:lnTo>
                        <a:pt x="470" y="0"/>
                      </a:lnTo>
                      <a:lnTo>
                        <a:pt x="471" y="0"/>
                      </a:lnTo>
                      <a:lnTo>
                        <a:pt x="472" y="0"/>
                      </a:lnTo>
                      <a:lnTo>
                        <a:pt x="473" y="0"/>
                      </a:lnTo>
                      <a:lnTo>
                        <a:pt x="474" y="0"/>
                      </a:lnTo>
                      <a:lnTo>
                        <a:pt x="475" y="0"/>
                      </a:lnTo>
                      <a:lnTo>
                        <a:pt x="476" y="0"/>
                      </a:lnTo>
                      <a:lnTo>
                        <a:pt x="477" y="0"/>
                      </a:lnTo>
                      <a:lnTo>
                        <a:pt x="478" y="0"/>
                      </a:lnTo>
                      <a:lnTo>
                        <a:pt x="479" y="0"/>
                      </a:lnTo>
                      <a:lnTo>
                        <a:pt x="480" y="0"/>
                      </a:lnTo>
                      <a:lnTo>
                        <a:pt x="481" y="0"/>
                      </a:lnTo>
                      <a:lnTo>
                        <a:pt x="482" y="0"/>
                      </a:lnTo>
                      <a:lnTo>
                        <a:pt x="483" y="0"/>
                      </a:lnTo>
                      <a:lnTo>
                        <a:pt x="484" y="0"/>
                      </a:lnTo>
                      <a:lnTo>
                        <a:pt x="485" y="0"/>
                      </a:lnTo>
                      <a:lnTo>
                        <a:pt x="486" y="0"/>
                      </a:lnTo>
                      <a:lnTo>
                        <a:pt x="487" y="0"/>
                      </a:lnTo>
                      <a:lnTo>
                        <a:pt x="488" y="0"/>
                      </a:lnTo>
                      <a:lnTo>
                        <a:pt x="489" y="0"/>
                      </a:lnTo>
                      <a:lnTo>
                        <a:pt x="490" y="0"/>
                      </a:lnTo>
                      <a:lnTo>
                        <a:pt x="491" y="0"/>
                      </a:lnTo>
                      <a:lnTo>
                        <a:pt x="492" y="0"/>
                      </a:lnTo>
                      <a:lnTo>
                        <a:pt x="493" y="0"/>
                      </a:lnTo>
                      <a:lnTo>
                        <a:pt x="494" y="0"/>
                      </a:lnTo>
                      <a:lnTo>
                        <a:pt x="495" y="0"/>
                      </a:lnTo>
                      <a:lnTo>
                        <a:pt x="496" y="0"/>
                      </a:lnTo>
                      <a:lnTo>
                        <a:pt x="497" y="0"/>
                      </a:lnTo>
                      <a:lnTo>
                        <a:pt x="498" y="0"/>
                      </a:lnTo>
                      <a:lnTo>
                        <a:pt x="499" y="0"/>
                      </a:lnTo>
                      <a:lnTo>
                        <a:pt x="500" y="0"/>
                      </a:lnTo>
                      <a:lnTo>
                        <a:pt x="501" y="0"/>
                      </a:lnTo>
                      <a:lnTo>
                        <a:pt x="502" y="0"/>
                      </a:lnTo>
                      <a:lnTo>
                        <a:pt x="503" y="0"/>
                      </a:lnTo>
                      <a:lnTo>
                        <a:pt x="504" y="0"/>
                      </a:lnTo>
                      <a:lnTo>
                        <a:pt x="505" y="0"/>
                      </a:lnTo>
                      <a:lnTo>
                        <a:pt x="506" y="0"/>
                      </a:lnTo>
                      <a:lnTo>
                        <a:pt x="507" y="0"/>
                      </a:lnTo>
                      <a:lnTo>
                        <a:pt x="508" y="0"/>
                      </a:lnTo>
                      <a:lnTo>
                        <a:pt x="509" y="0"/>
                      </a:lnTo>
                      <a:lnTo>
                        <a:pt x="510" y="0"/>
                      </a:lnTo>
                      <a:lnTo>
                        <a:pt x="511" y="0"/>
                      </a:lnTo>
                      <a:lnTo>
                        <a:pt x="512" y="0"/>
                      </a:lnTo>
                      <a:lnTo>
                        <a:pt x="513" y="0"/>
                      </a:lnTo>
                      <a:lnTo>
                        <a:pt x="514" y="0"/>
                      </a:lnTo>
                      <a:lnTo>
                        <a:pt x="515" y="0"/>
                      </a:lnTo>
                      <a:lnTo>
                        <a:pt x="516" y="0"/>
                      </a:lnTo>
                      <a:lnTo>
                        <a:pt x="517" y="0"/>
                      </a:lnTo>
                      <a:lnTo>
                        <a:pt x="518" y="0"/>
                      </a:lnTo>
                      <a:lnTo>
                        <a:pt x="519" y="0"/>
                      </a:lnTo>
                      <a:lnTo>
                        <a:pt x="520" y="0"/>
                      </a:lnTo>
                      <a:lnTo>
                        <a:pt x="521" y="0"/>
                      </a:lnTo>
                      <a:lnTo>
                        <a:pt x="522" y="0"/>
                      </a:lnTo>
                      <a:lnTo>
                        <a:pt x="523" y="0"/>
                      </a:lnTo>
                      <a:lnTo>
                        <a:pt x="524" y="0"/>
                      </a:lnTo>
                      <a:lnTo>
                        <a:pt x="525" y="0"/>
                      </a:lnTo>
                      <a:lnTo>
                        <a:pt x="526" y="0"/>
                      </a:lnTo>
                      <a:lnTo>
                        <a:pt x="527" y="0"/>
                      </a:lnTo>
                      <a:lnTo>
                        <a:pt x="528" y="0"/>
                      </a:lnTo>
                      <a:lnTo>
                        <a:pt x="529" y="0"/>
                      </a:lnTo>
                      <a:lnTo>
                        <a:pt x="530" y="0"/>
                      </a:lnTo>
                      <a:lnTo>
                        <a:pt x="531" y="0"/>
                      </a:lnTo>
                      <a:lnTo>
                        <a:pt x="532" y="0"/>
                      </a:lnTo>
                      <a:lnTo>
                        <a:pt x="533" y="0"/>
                      </a:lnTo>
                      <a:lnTo>
                        <a:pt x="534" y="0"/>
                      </a:lnTo>
                      <a:lnTo>
                        <a:pt x="535" y="0"/>
                      </a:lnTo>
                      <a:lnTo>
                        <a:pt x="536" y="0"/>
                      </a:lnTo>
                      <a:lnTo>
                        <a:pt x="537" y="0"/>
                      </a:lnTo>
                      <a:lnTo>
                        <a:pt x="538" y="0"/>
                      </a:lnTo>
                      <a:lnTo>
                        <a:pt x="539" y="0"/>
                      </a:lnTo>
                      <a:lnTo>
                        <a:pt x="540" y="0"/>
                      </a:lnTo>
                      <a:lnTo>
                        <a:pt x="541" y="0"/>
                      </a:lnTo>
                      <a:lnTo>
                        <a:pt x="542" y="0"/>
                      </a:lnTo>
                      <a:lnTo>
                        <a:pt x="543" y="0"/>
                      </a:lnTo>
                      <a:lnTo>
                        <a:pt x="544" y="0"/>
                      </a:lnTo>
                      <a:lnTo>
                        <a:pt x="545" y="0"/>
                      </a:lnTo>
                      <a:lnTo>
                        <a:pt x="546" y="0"/>
                      </a:lnTo>
                      <a:lnTo>
                        <a:pt x="547" y="0"/>
                      </a:lnTo>
                      <a:lnTo>
                        <a:pt x="548" y="0"/>
                      </a:lnTo>
                      <a:lnTo>
                        <a:pt x="549" y="0"/>
                      </a:lnTo>
                      <a:lnTo>
                        <a:pt x="550" y="0"/>
                      </a:lnTo>
                      <a:lnTo>
                        <a:pt x="551" y="0"/>
                      </a:lnTo>
                      <a:lnTo>
                        <a:pt x="552" y="0"/>
                      </a:lnTo>
                      <a:lnTo>
                        <a:pt x="553" y="0"/>
                      </a:lnTo>
                      <a:lnTo>
                        <a:pt x="554" y="0"/>
                      </a:lnTo>
                      <a:lnTo>
                        <a:pt x="555" y="0"/>
                      </a:lnTo>
                      <a:lnTo>
                        <a:pt x="556" y="0"/>
                      </a:lnTo>
                      <a:lnTo>
                        <a:pt x="557" y="0"/>
                      </a:lnTo>
                      <a:lnTo>
                        <a:pt x="558" y="0"/>
                      </a:lnTo>
                      <a:lnTo>
                        <a:pt x="559" y="0"/>
                      </a:lnTo>
                      <a:lnTo>
                        <a:pt x="560" y="0"/>
                      </a:lnTo>
                      <a:lnTo>
                        <a:pt x="561" y="0"/>
                      </a:lnTo>
                      <a:lnTo>
                        <a:pt x="562" y="0"/>
                      </a:lnTo>
                      <a:lnTo>
                        <a:pt x="563" y="0"/>
                      </a:lnTo>
                      <a:lnTo>
                        <a:pt x="564" y="0"/>
                      </a:lnTo>
                      <a:lnTo>
                        <a:pt x="565" y="0"/>
                      </a:lnTo>
                      <a:lnTo>
                        <a:pt x="566" y="0"/>
                      </a:lnTo>
                      <a:lnTo>
                        <a:pt x="567" y="0"/>
                      </a:lnTo>
                      <a:lnTo>
                        <a:pt x="568" y="0"/>
                      </a:lnTo>
                      <a:lnTo>
                        <a:pt x="569" y="0"/>
                      </a:lnTo>
                      <a:lnTo>
                        <a:pt x="570" y="0"/>
                      </a:lnTo>
                      <a:lnTo>
                        <a:pt x="571" y="0"/>
                      </a:lnTo>
                      <a:lnTo>
                        <a:pt x="572" y="0"/>
                      </a:lnTo>
                      <a:lnTo>
                        <a:pt x="573" y="0"/>
                      </a:lnTo>
                      <a:lnTo>
                        <a:pt x="574" y="0"/>
                      </a:lnTo>
                      <a:lnTo>
                        <a:pt x="575" y="0"/>
                      </a:lnTo>
                      <a:lnTo>
                        <a:pt x="576" y="0"/>
                      </a:lnTo>
                      <a:lnTo>
                        <a:pt x="577" y="0"/>
                      </a:lnTo>
                      <a:lnTo>
                        <a:pt x="578" y="0"/>
                      </a:lnTo>
                      <a:lnTo>
                        <a:pt x="579" y="0"/>
                      </a:lnTo>
                      <a:lnTo>
                        <a:pt x="580" y="0"/>
                      </a:lnTo>
                      <a:lnTo>
                        <a:pt x="581" y="0"/>
                      </a:lnTo>
                      <a:lnTo>
                        <a:pt x="582" y="0"/>
                      </a:lnTo>
                      <a:lnTo>
                        <a:pt x="583" y="0"/>
                      </a:lnTo>
                      <a:lnTo>
                        <a:pt x="584" y="0"/>
                      </a:lnTo>
                      <a:lnTo>
                        <a:pt x="585" y="0"/>
                      </a:lnTo>
                      <a:lnTo>
                        <a:pt x="586" y="0"/>
                      </a:lnTo>
                      <a:lnTo>
                        <a:pt x="587" y="0"/>
                      </a:lnTo>
                      <a:lnTo>
                        <a:pt x="588" y="0"/>
                      </a:lnTo>
                      <a:lnTo>
                        <a:pt x="589" y="0"/>
                      </a:lnTo>
                      <a:lnTo>
                        <a:pt x="590" y="0"/>
                      </a:lnTo>
                      <a:lnTo>
                        <a:pt x="591" y="0"/>
                      </a:lnTo>
                      <a:lnTo>
                        <a:pt x="592" y="0"/>
                      </a:lnTo>
                      <a:lnTo>
                        <a:pt x="593" y="0"/>
                      </a:lnTo>
                      <a:lnTo>
                        <a:pt x="594" y="0"/>
                      </a:lnTo>
                      <a:lnTo>
                        <a:pt x="595" y="0"/>
                      </a:lnTo>
                      <a:lnTo>
                        <a:pt x="596" y="0"/>
                      </a:lnTo>
                      <a:lnTo>
                        <a:pt x="597" y="0"/>
                      </a:lnTo>
                      <a:lnTo>
                        <a:pt x="598" y="0"/>
                      </a:lnTo>
                      <a:lnTo>
                        <a:pt x="599" y="0"/>
                      </a:lnTo>
                      <a:lnTo>
                        <a:pt x="600" y="0"/>
                      </a:lnTo>
                      <a:lnTo>
                        <a:pt x="601" y="0"/>
                      </a:lnTo>
                      <a:lnTo>
                        <a:pt x="602" y="0"/>
                      </a:lnTo>
                      <a:lnTo>
                        <a:pt x="603" y="0"/>
                      </a:lnTo>
                      <a:lnTo>
                        <a:pt x="604" y="0"/>
                      </a:lnTo>
                      <a:lnTo>
                        <a:pt x="605" y="0"/>
                      </a:lnTo>
                      <a:lnTo>
                        <a:pt x="606" y="0"/>
                      </a:lnTo>
                      <a:lnTo>
                        <a:pt x="607" y="0"/>
                      </a:lnTo>
                      <a:lnTo>
                        <a:pt x="608" y="0"/>
                      </a:lnTo>
                      <a:lnTo>
                        <a:pt x="609" y="0"/>
                      </a:lnTo>
                      <a:lnTo>
                        <a:pt x="610" y="0"/>
                      </a:lnTo>
                      <a:lnTo>
                        <a:pt x="611" y="0"/>
                      </a:lnTo>
                      <a:lnTo>
                        <a:pt x="612" y="0"/>
                      </a:lnTo>
                      <a:lnTo>
                        <a:pt x="613" y="0"/>
                      </a:lnTo>
                      <a:lnTo>
                        <a:pt x="614" y="0"/>
                      </a:lnTo>
                      <a:lnTo>
                        <a:pt x="615" y="0"/>
                      </a:lnTo>
                      <a:lnTo>
                        <a:pt x="616" y="0"/>
                      </a:lnTo>
                      <a:lnTo>
                        <a:pt x="617" y="0"/>
                      </a:lnTo>
                      <a:lnTo>
                        <a:pt x="618" y="0"/>
                      </a:lnTo>
                      <a:lnTo>
                        <a:pt x="619" y="0"/>
                      </a:lnTo>
                      <a:lnTo>
                        <a:pt x="620" y="0"/>
                      </a:lnTo>
                      <a:lnTo>
                        <a:pt x="621" y="0"/>
                      </a:lnTo>
                      <a:lnTo>
                        <a:pt x="622" y="0"/>
                      </a:lnTo>
                      <a:lnTo>
                        <a:pt x="623" y="0"/>
                      </a:lnTo>
                      <a:lnTo>
                        <a:pt x="624" y="0"/>
                      </a:lnTo>
                      <a:lnTo>
                        <a:pt x="625" y="0"/>
                      </a:lnTo>
                      <a:lnTo>
                        <a:pt x="626" y="0"/>
                      </a:lnTo>
                      <a:lnTo>
                        <a:pt x="627" y="0"/>
                      </a:lnTo>
                      <a:lnTo>
                        <a:pt x="628" y="0"/>
                      </a:lnTo>
                      <a:lnTo>
                        <a:pt x="629" y="0"/>
                      </a:lnTo>
                      <a:lnTo>
                        <a:pt x="630" y="0"/>
                      </a:lnTo>
                      <a:lnTo>
                        <a:pt x="631" y="0"/>
                      </a:lnTo>
                      <a:lnTo>
                        <a:pt x="632" y="0"/>
                      </a:lnTo>
                      <a:lnTo>
                        <a:pt x="633" y="0"/>
                      </a:lnTo>
                      <a:lnTo>
                        <a:pt x="634" y="0"/>
                      </a:lnTo>
                      <a:lnTo>
                        <a:pt x="635" y="0"/>
                      </a:lnTo>
                      <a:lnTo>
                        <a:pt x="636" y="0"/>
                      </a:lnTo>
                      <a:lnTo>
                        <a:pt x="637" y="0"/>
                      </a:lnTo>
                      <a:lnTo>
                        <a:pt x="638" y="0"/>
                      </a:lnTo>
                      <a:lnTo>
                        <a:pt x="639" y="0"/>
                      </a:lnTo>
                      <a:lnTo>
                        <a:pt x="640" y="0"/>
                      </a:lnTo>
                      <a:lnTo>
                        <a:pt x="641" y="0"/>
                      </a:lnTo>
                      <a:lnTo>
                        <a:pt x="642" y="0"/>
                      </a:lnTo>
                      <a:lnTo>
                        <a:pt x="643" y="0"/>
                      </a:lnTo>
                      <a:lnTo>
                        <a:pt x="644" y="0"/>
                      </a:lnTo>
                      <a:lnTo>
                        <a:pt x="645" y="0"/>
                      </a:lnTo>
                      <a:lnTo>
                        <a:pt x="646" y="0"/>
                      </a:lnTo>
                      <a:lnTo>
                        <a:pt x="647" y="0"/>
                      </a:lnTo>
                      <a:lnTo>
                        <a:pt x="648" y="0"/>
                      </a:lnTo>
                      <a:lnTo>
                        <a:pt x="649" y="0"/>
                      </a:lnTo>
                      <a:lnTo>
                        <a:pt x="650" y="0"/>
                      </a:lnTo>
                      <a:lnTo>
                        <a:pt x="651" y="0"/>
                      </a:lnTo>
                      <a:lnTo>
                        <a:pt x="652" y="0"/>
                      </a:lnTo>
                      <a:lnTo>
                        <a:pt x="653" y="0"/>
                      </a:lnTo>
                      <a:lnTo>
                        <a:pt x="654" y="0"/>
                      </a:lnTo>
                      <a:lnTo>
                        <a:pt x="655" y="0"/>
                      </a:lnTo>
                      <a:lnTo>
                        <a:pt x="656" y="0"/>
                      </a:lnTo>
                      <a:lnTo>
                        <a:pt x="657" y="0"/>
                      </a:lnTo>
                      <a:lnTo>
                        <a:pt x="658" y="0"/>
                      </a:lnTo>
                      <a:lnTo>
                        <a:pt x="659" y="0"/>
                      </a:lnTo>
                      <a:lnTo>
                        <a:pt x="660" y="0"/>
                      </a:lnTo>
                      <a:lnTo>
                        <a:pt x="661" y="0"/>
                      </a:lnTo>
                      <a:lnTo>
                        <a:pt x="662" y="0"/>
                      </a:lnTo>
                      <a:lnTo>
                        <a:pt x="663" y="0"/>
                      </a:lnTo>
                      <a:lnTo>
                        <a:pt x="664" y="0"/>
                      </a:lnTo>
                      <a:lnTo>
                        <a:pt x="665" y="0"/>
                      </a:lnTo>
                      <a:lnTo>
                        <a:pt x="666" y="0"/>
                      </a:lnTo>
                      <a:lnTo>
                        <a:pt x="667" y="0"/>
                      </a:lnTo>
                      <a:lnTo>
                        <a:pt x="668" y="0"/>
                      </a:lnTo>
                      <a:lnTo>
                        <a:pt x="669" y="0"/>
                      </a:lnTo>
                      <a:lnTo>
                        <a:pt x="670" y="0"/>
                      </a:lnTo>
                      <a:lnTo>
                        <a:pt x="671" y="0"/>
                      </a:lnTo>
                      <a:lnTo>
                        <a:pt x="672" y="0"/>
                      </a:lnTo>
                      <a:lnTo>
                        <a:pt x="673" y="0"/>
                      </a:lnTo>
                      <a:lnTo>
                        <a:pt x="674" y="0"/>
                      </a:lnTo>
                      <a:lnTo>
                        <a:pt x="675" y="0"/>
                      </a:lnTo>
                      <a:lnTo>
                        <a:pt x="676" y="0"/>
                      </a:lnTo>
                      <a:lnTo>
                        <a:pt x="677" y="0"/>
                      </a:lnTo>
                      <a:lnTo>
                        <a:pt x="678" y="0"/>
                      </a:lnTo>
                      <a:lnTo>
                        <a:pt x="679" y="0"/>
                      </a:lnTo>
                      <a:lnTo>
                        <a:pt x="680" y="0"/>
                      </a:lnTo>
                      <a:lnTo>
                        <a:pt x="681" y="0"/>
                      </a:lnTo>
                      <a:lnTo>
                        <a:pt x="682" y="0"/>
                      </a:lnTo>
                      <a:lnTo>
                        <a:pt x="683" y="0"/>
                      </a:lnTo>
                      <a:lnTo>
                        <a:pt x="684" y="0"/>
                      </a:lnTo>
                      <a:lnTo>
                        <a:pt x="685" y="0"/>
                      </a:lnTo>
                      <a:lnTo>
                        <a:pt x="686" y="0"/>
                      </a:lnTo>
                      <a:lnTo>
                        <a:pt x="687" y="0"/>
                      </a:lnTo>
                      <a:lnTo>
                        <a:pt x="688" y="0"/>
                      </a:lnTo>
                      <a:lnTo>
                        <a:pt x="689" y="0"/>
                      </a:lnTo>
                      <a:lnTo>
                        <a:pt x="690" y="0"/>
                      </a:lnTo>
                      <a:lnTo>
                        <a:pt x="691" y="0"/>
                      </a:lnTo>
                      <a:lnTo>
                        <a:pt x="692" y="0"/>
                      </a:lnTo>
                      <a:lnTo>
                        <a:pt x="693" y="0"/>
                      </a:lnTo>
                      <a:lnTo>
                        <a:pt x="694" y="0"/>
                      </a:lnTo>
                      <a:lnTo>
                        <a:pt x="695" y="0"/>
                      </a:lnTo>
                      <a:lnTo>
                        <a:pt x="696" y="0"/>
                      </a:lnTo>
                      <a:lnTo>
                        <a:pt x="697" y="0"/>
                      </a:lnTo>
                      <a:lnTo>
                        <a:pt x="698" y="0"/>
                      </a:lnTo>
                      <a:lnTo>
                        <a:pt x="699" y="0"/>
                      </a:lnTo>
                      <a:lnTo>
                        <a:pt x="700" y="0"/>
                      </a:lnTo>
                      <a:lnTo>
                        <a:pt x="701" y="0"/>
                      </a:lnTo>
                      <a:lnTo>
                        <a:pt x="702" y="0"/>
                      </a:lnTo>
                      <a:lnTo>
                        <a:pt x="703" y="0"/>
                      </a:lnTo>
                      <a:lnTo>
                        <a:pt x="704" y="0"/>
                      </a:lnTo>
                      <a:lnTo>
                        <a:pt x="705" y="0"/>
                      </a:lnTo>
                      <a:lnTo>
                        <a:pt x="706" y="0"/>
                      </a:lnTo>
                      <a:lnTo>
                        <a:pt x="707" y="0"/>
                      </a:lnTo>
                      <a:lnTo>
                        <a:pt x="708" y="0"/>
                      </a:lnTo>
                      <a:lnTo>
                        <a:pt x="709" y="0"/>
                      </a:lnTo>
                      <a:lnTo>
                        <a:pt x="710" y="0"/>
                      </a:lnTo>
                      <a:lnTo>
                        <a:pt x="711" y="0"/>
                      </a:lnTo>
                      <a:lnTo>
                        <a:pt x="712" y="0"/>
                      </a:lnTo>
                      <a:lnTo>
                        <a:pt x="713" y="0"/>
                      </a:lnTo>
                      <a:lnTo>
                        <a:pt x="714" y="0"/>
                      </a:lnTo>
                      <a:lnTo>
                        <a:pt x="715" y="0"/>
                      </a:lnTo>
                      <a:lnTo>
                        <a:pt x="716" y="0"/>
                      </a:lnTo>
                      <a:lnTo>
                        <a:pt x="717" y="0"/>
                      </a:lnTo>
                      <a:lnTo>
                        <a:pt x="718" y="0"/>
                      </a:lnTo>
                      <a:lnTo>
                        <a:pt x="719" y="0"/>
                      </a:lnTo>
                      <a:lnTo>
                        <a:pt x="720" y="0"/>
                      </a:lnTo>
                      <a:lnTo>
                        <a:pt x="721" y="0"/>
                      </a:lnTo>
                      <a:lnTo>
                        <a:pt x="722" y="0"/>
                      </a:lnTo>
                      <a:lnTo>
                        <a:pt x="723" y="0"/>
                      </a:lnTo>
                      <a:lnTo>
                        <a:pt x="724" y="0"/>
                      </a:lnTo>
                      <a:lnTo>
                        <a:pt x="725" y="0"/>
                      </a:lnTo>
                      <a:lnTo>
                        <a:pt x="726" y="0"/>
                      </a:lnTo>
                      <a:lnTo>
                        <a:pt x="727" y="0"/>
                      </a:lnTo>
                      <a:lnTo>
                        <a:pt x="728" y="0"/>
                      </a:lnTo>
                      <a:lnTo>
                        <a:pt x="729" y="0"/>
                      </a:lnTo>
                      <a:lnTo>
                        <a:pt x="730" y="0"/>
                      </a:lnTo>
                      <a:lnTo>
                        <a:pt x="731" y="0"/>
                      </a:lnTo>
                      <a:lnTo>
                        <a:pt x="732" y="0"/>
                      </a:lnTo>
                      <a:lnTo>
                        <a:pt x="733" y="0"/>
                      </a:lnTo>
                      <a:lnTo>
                        <a:pt x="734" y="0"/>
                      </a:lnTo>
                      <a:lnTo>
                        <a:pt x="735" y="0"/>
                      </a:lnTo>
                      <a:lnTo>
                        <a:pt x="736" y="0"/>
                      </a:lnTo>
                      <a:lnTo>
                        <a:pt x="737" y="0"/>
                      </a:lnTo>
                      <a:lnTo>
                        <a:pt x="738" y="0"/>
                      </a:lnTo>
                      <a:lnTo>
                        <a:pt x="739" y="0"/>
                      </a:lnTo>
                      <a:lnTo>
                        <a:pt x="740" y="0"/>
                      </a:lnTo>
                      <a:lnTo>
                        <a:pt x="741" y="0"/>
                      </a:lnTo>
                      <a:lnTo>
                        <a:pt x="742" y="0"/>
                      </a:lnTo>
                      <a:lnTo>
                        <a:pt x="743" y="0"/>
                      </a:lnTo>
                      <a:lnTo>
                        <a:pt x="744" y="0"/>
                      </a:lnTo>
                      <a:lnTo>
                        <a:pt x="745" y="0"/>
                      </a:lnTo>
                      <a:lnTo>
                        <a:pt x="746" y="0"/>
                      </a:lnTo>
                      <a:lnTo>
                        <a:pt x="747" y="0"/>
                      </a:lnTo>
                      <a:lnTo>
                        <a:pt x="748" y="0"/>
                      </a:lnTo>
                      <a:lnTo>
                        <a:pt x="749" y="0"/>
                      </a:lnTo>
                      <a:lnTo>
                        <a:pt x="750" y="0"/>
                      </a:lnTo>
                      <a:lnTo>
                        <a:pt x="751" y="0"/>
                      </a:lnTo>
                      <a:lnTo>
                        <a:pt x="752" y="0"/>
                      </a:lnTo>
                      <a:lnTo>
                        <a:pt x="753" y="0"/>
                      </a:lnTo>
                      <a:lnTo>
                        <a:pt x="754" y="0"/>
                      </a:lnTo>
                      <a:lnTo>
                        <a:pt x="755" y="0"/>
                      </a:lnTo>
                      <a:lnTo>
                        <a:pt x="756" y="0"/>
                      </a:lnTo>
                      <a:lnTo>
                        <a:pt x="757" y="0"/>
                      </a:lnTo>
                      <a:lnTo>
                        <a:pt x="758" y="0"/>
                      </a:lnTo>
                      <a:lnTo>
                        <a:pt x="759" y="0"/>
                      </a:lnTo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46" name="Freeform 652"/>
                <p:cNvSpPr>
                  <a:spLocks noChangeAspect="1"/>
                </p:cNvSpPr>
                <p:nvPr/>
              </p:nvSpPr>
              <p:spPr bwMode="auto">
                <a:xfrm>
                  <a:off x="977" y="1109"/>
                  <a:ext cx="3753" cy="717"/>
                </a:xfrm>
                <a:custGeom>
                  <a:avLst/>
                  <a:gdLst>
                    <a:gd name="T0" fmla="*/ 7013 w 746"/>
                    <a:gd name="T1" fmla="*/ 6957 h 283"/>
                    <a:gd name="T2" fmla="*/ 14781 w 746"/>
                    <a:gd name="T3" fmla="*/ 5513 h 283"/>
                    <a:gd name="T4" fmla="*/ 22397 w 746"/>
                    <a:gd name="T5" fmla="*/ 8112 h 283"/>
                    <a:gd name="T6" fmla="*/ 30044 w 746"/>
                    <a:gd name="T7" fmla="*/ 7953 h 283"/>
                    <a:gd name="T8" fmla="*/ 37812 w 746"/>
                    <a:gd name="T9" fmla="*/ 5771 h 283"/>
                    <a:gd name="T10" fmla="*/ 45454 w 746"/>
                    <a:gd name="T11" fmla="*/ 8698 h 283"/>
                    <a:gd name="T12" fmla="*/ 53226 w 746"/>
                    <a:gd name="T13" fmla="*/ 7902 h 283"/>
                    <a:gd name="T14" fmla="*/ 60868 w 746"/>
                    <a:gd name="T15" fmla="*/ 8569 h 283"/>
                    <a:gd name="T16" fmla="*/ 68510 w 746"/>
                    <a:gd name="T17" fmla="*/ 9058 h 283"/>
                    <a:gd name="T18" fmla="*/ 76257 w 746"/>
                    <a:gd name="T19" fmla="*/ 5939 h 283"/>
                    <a:gd name="T20" fmla="*/ 83899 w 746"/>
                    <a:gd name="T21" fmla="*/ 6927 h 283"/>
                    <a:gd name="T22" fmla="*/ 91546 w 746"/>
                    <a:gd name="T23" fmla="*/ 7170 h 283"/>
                    <a:gd name="T24" fmla="*/ 99314 w 746"/>
                    <a:gd name="T25" fmla="*/ 6258 h 283"/>
                    <a:gd name="T26" fmla="*/ 106955 w 746"/>
                    <a:gd name="T27" fmla="*/ 5513 h 283"/>
                    <a:gd name="T28" fmla="*/ 114728 w 746"/>
                    <a:gd name="T29" fmla="*/ 8325 h 283"/>
                    <a:gd name="T30" fmla="*/ 122370 w 746"/>
                    <a:gd name="T31" fmla="*/ 5315 h 283"/>
                    <a:gd name="T32" fmla="*/ 129987 w 746"/>
                    <a:gd name="T33" fmla="*/ 6798 h 283"/>
                    <a:gd name="T34" fmla="*/ 137759 w 746"/>
                    <a:gd name="T35" fmla="*/ 7383 h 283"/>
                    <a:gd name="T36" fmla="*/ 145401 w 746"/>
                    <a:gd name="T37" fmla="*/ 5771 h 283"/>
                    <a:gd name="T38" fmla="*/ 153043 w 746"/>
                    <a:gd name="T39" fmla="*/ 6342 h 283"/>
                    <a:gd name="T40" fmla="*/ 160816 w 746"/>
                    <a:gd name="T41" fmla="*/ 4814 h 283"/>
                    <a:gd name="T42" fmla="*/ 168457 w 746"/>
                    <a:gd name="T43" fmla="*/ 3626 h 283"/>
                    <a:gd name="T44" fmla="*/ 176104 w 746"/>
                    <a:gd name="T45" fmla="*/ 2876 h 283"/>
                    <a:gd name="T46" fmla="*/ 183872 w 746"/>
                    <a:gd name="T47" fmla="*/ 8082 h 283"/>
                    <a:gd name="T48" fmla="*/ 191489 w 746"/>
                    <a:gd name="T49" fmla="*/ 4165 h 283"/>
                    <a:gd name="T50" fmla="*/ 199261 w 746"/>
                    <a:gd name="T51" fmla="*/ 6471 h 283"/>
                    <a:gd name="T52" fmla="*/ 206269 w 746"/>
                    <a:gd name="T53" fmla="*/ 3466 h 283"/>
                    <a:gd name="T54" fmla="*/ 213916 w 746"/>
                    <a:gd name="T55" fmla="*/ 5186 h 283"/>
                    <a:gd name="T56" fmla="*/ 221684 w 746"/>
                    <a:gd name="T57" fmla="*/ 3299 h 283"/>
                    <a:gd name="T58" fmla="*/ 229325 w 746"/>
                    <a:gd name="T59" fmla="*/ 6309 h 283"/>
                    <a:gd name="T60" fmla="*/ 236947 w 746"/>
                    <a:gd name="T61" fmla="*/ 6927 h 283"/>
                    <a:gd name="T62" fmla="*/ 244715 w 746"/>
                    <a:gd name="T63" fmla="*/ 6098 h 283"/>
                    <a:gd name="T64" fmla="*/ 252357 w 746"/>
                    <a:gd name="T65" fmla="*/ 7170 h 283"/>
                    <a:gd name="T66" fmla="*/ 260129 w 746"/>
                    <a:gd name="T67" fmla="*/ 6309 h 283"/>
                    <a:gd name="T68" fmla="*/ 267771 w 746"/>
                    <a:gd name="T69" fmla="*/ 6149 h 283"/>
                    <a:gd name="T70" fmla="*/ 275418 w 746"/>
                    <a:gd name="T71" fmla="*/ 7254 h 283"/>
                    <a:gd name="T72" fmla="*/ 283185 w 746"/>
                    <a:gd name="T73" fmla="*/ 8525 h 283"/>
                    <a:gd name="T74" fmla="*/ 290802 w 746"/>
                    <a:gd name="T75" fmla="*/ 7548 h 283"/>
                    <a:gd name="T76" fmla="*/ 298449 w 746"/>
                    <a:gd name="T77" fmla="*/ 5270 h 283"/>
                    <a:gd name="T78" fmla="*/ 306217 w 746"/>
                    <a:gd name="T79" fmla="*/ 6471 h 283"/>
                    <a:gd name="T80" fmla="*/ 313858 w 746"/>
                    <a:gd name="T81" fmla="*/ 6309 h 283"/>
                    <a:gd name="T82" fmla="*/ 321505 w 746"/>
                    <a:gd name="T83" fmla="*/ 6149 h 283"/>
                    <a:gd name="T84" fmla="*/ 329273 w 746"/>
                    <a:gd name="T85" fmla="*/ 4378 h 283"/>
                    <a:gd name="T86" fmla="*/ 336915 w 746"/>
                    <a:gd name="T87" fmla="*/ 4814 h 283"/>
                    <a:gd name="T88" fmla="*/ 344662 w 746"/>
                    <a:gd name="T89" fmla="*/ 6585 h 283"/>
                    <a:gd name="T90" fmla="*/ 352304 w 746"/>
                    <a:gd name="T91" fmla="*/ 8325 h 283"/>
                    <a:gd name="T92" fmla="*/ 359946 w 746"/>
                    <a:gd name="T93" fmla="*/ 6015 h 283"/>
                    <a:gd name="T94" fmla="*/ 367719 w 746"/>
                    <a:gd name="T95" fmla="*/ 7869 h 283"/>
                    <a:gd name="T96" fmla="*/ 375360 w 746"/>
                    <a:gd name="T97" fmla="*/ 6798 h 283"/>
                    <a:gd name="T98" fmla="*/ 383007 w 746"/>
                    <a:gd name="T99" fmla="*/ 4700 h 283"/>
                    <a:gd name="T100" fmla="*/ 390775 w 746"/>
                    <a:gd name="T101" fmla="*/ 5027 h 283"/>
                    <a:gd name="T102" fmla="*/ 398392 w 746"/>
                    <a:gd name="T103" fmla="*/ 4864 h 283"/>
                    <a:gd name="T104" fmla="*/ 406164 w 746"/>
                    <a:gd name="T105" fmla="*/ 3499 h 283"/>
                    <a:gd name="T106" fmla="*/ 413806 w 746"/>
                    <a:gd name="T107" fmla="*/ 6425 h 283"/>
                    <a:gd name="T108" fmla="*/ 421448 w 746"/>
                    <a:gd name="T109" fmla="*/ 8814 h 283"/>
                    <a:gd name="T110" fmla="*/ 429220 w 746"/>
                    <a:gd name="T111" fmla="*/ 5693 h 283"/>
                    <a:gd name="T112" fmla="*/ 436862 w 746"/>
                    <a:gd name="T113" fmla="*/ 4621 h 283"/>
                    <a:gd name="T114" fmla="*/ 444504 w 746"/>
                    <a:gd name="T115" fmla="*/ 4897 h 283"/>
                    <a:gd name="T116" fmla="*/ 452277 w 746"/>
                    <a:gd name="T117" fmla="*/ 6765 h 283"/>
                    <a:gd name="T118" fmla="*/ 459893 w 746"/>
                    <a:gd name="T119" fmla="*/ 7824 h 283"/>
                    <a:gd name="T120" fmla="*/ 467666 w 746"/>
                    <a:gd name="T121" fmla="*/ 5353 h 283"/>
                    <a:gd name="T122" fmla="*/ 475308 w 746"/>
                    <a:gd name="T123" fmla="*/ 6798 h 28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46"/>
                    <a:gd name="T187" fmla="*/ 0 h 283"/>
                    <a:gd name="T188" fmla="*/ 746 w 746"/>
                    <a:gd name="T189" fmla="*/ 283 h 283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46" h="283">
                      <a:moveTo>
                        <a:pt x="0" y="184"/>
                      </a:moveTo>
                      <a:lnTo>
                        <a:pt x="1" y="181"/>
                      </a:lnTo>
                      <a:lnTo>
                        <a:pt x="2" y="191"/>
                      </a:lnTo>
                      <a:lnTo>
                        <a:pt x="3" y="197"/>
                      </a:lnTo>
                      <a:lnTo>
                        <a:pt x="4" y="194"/>
                      </a:lnTo>
                      <a:lnTo>
                        <a:pt x="5" y="171"/>
                      </a:lnTo>
                      <a:lnTo>
                        <a:pt x="6" y="192"/>
                      </a:lnTo>
                      <a:lnTo>
                        <a:pt x="7" y="167"/>
                      </a:lnTo>
                      <a:lnTo>
                        <a:pt x="8" y="161"/>
                      </a:lnTo>
                      <a:lnTo>
                        <a:pt x="8" y="153"/>
                      </a:lnTo>
                      <a:lnTo>
                        <a:pt x="9" y="184"/>
                      </a:lnTo>
                      <a:lnTo>
                        <a:pt x="10" y="182"/>
                      </a:lnTo>
                      <a:lnTo>
                        <a:pt x="11" y="169"/>
                      </a:lnTo>
                      <a:lnTo>
                        <a:pt x="12" y="197"/>
                      </a:lnTo>
                      <a:lnTo>
                        <a:pt x="13" y="168"/>
                      </a:lnTo>
                      <a:lnTo>
                        <a:pt x="14" y="175"/>
                      </a:lnTo>
                      <a:lnTo>
                        <a:pt x="15" y="193"/>
                      </a:lnTo>
                      <a:lnTo>
                        <a:pt x="16" y="183"/>
                      </a:lnTo>
                      <a:lnTo>
                        <a:pt x="17" y="151"/>
                      </a:lnTo>
                      <a:lnTo>
                        <a:pt x="18" y="132"/>
                      </a:lnTo>
                      <a:lnTo>
                        <a:pt x="19" y="146"/>
                      </a:lnTo>
                      <a:lnTo>
                        <a:pt x="19" y="155"/>
                      </a:lnTo>
                      <a:lnTo>
                        <a:pt x="20" y="171"/>
                      </a:lnTo>
                      <a:lnTo>
                        <a:pt x="21" y="133"/>
                      </a:lnTo>
                      <a:lnTo>
                        <a:pt x="22" y="123"/>
                      </a:lnTo>
                      <a:lnTo>
                        <a:pt x="23" y="134"/>
                      </a:lnTo>
                      <a:lnTo>
                        <a:pt x="24" y="141"/>
                      </a:lnTo>
                      <a:lnTo>
                        <a:pt x="25" y="165"/>
                      </a:lnTo>
                      <a:lnTo>
                        <a:pt x="26" y="203"/>
                      </a:lnTo>
                      <a:lnTo>
                        <a:pt x="27" y="221"/>
                      </a:lnTo>
                      <a:lnTo>
                        <a:pt x="28" y="206"/>
                      </a:lnTo>
                      <a:lnTo>
                        <a:pt x="29" y="206"/>
                      </a:lnTo>
                      <a:lnTo>
                        <a:pt x="30" y="223"/>
                      </a:lnTo>
                      <a:lnTo>
                        <a:pt x="31" y="210"/>
                      </a:lnTo>
                      <a:lnTo>
                        <a:pt x="31" y="151"/>
                      </a:lnTo>
                      <a:lnTo>
                        <a:pt x="32" y="179"/>
                      </a:lnTo>
                      <a:lnTo>
                        <a:pt x="33" y="168"/>
                      </a:lnTo>
                      <a:lnTo>
                        <a:pt x="34" y="193"/>
                      </a:lnTo>
                      <a:lnTo>
                        <a:pt x="35" y="197"/>
                      </a:lnTo>
                      <a:lnTo>
                        <a:pt x="36" y="204"/>
                      </a:lnTo>
                      <a:lnTo>
                        <a:pt x="37" y="225"/>
                      </a:lnTo>
                      <a:lnTo>
                        <a:pt x="38" y="278"/>
                      </a:lnTo>
                      <a:lnTo>
                        <a:pt x="39" y="199"/>
                      </a:lnTo>
                      <a:lnTo>
                        <a:pt x="40" y="210"/>
                      </a:lnTo>
                      <a:lnTo>
                        <a:pt x="41" y="229"/>
                      </a:lnTo>
                      <a:lnTo>
                        <a:pt x="42" y="184"/>
                      </a:lnTo>
                      <a:lnTo>
                        <a:pt x="43" y="191"/>
                      </a:lnTo>
                      <a:lnTo>
                        <a:pt x="43" y="185"/>
                      </a:lnTo>
                      <a:lnTo>
                        <a:pt x="44" y="186"/>
                      </a:lnTo>
                      <a:lnTo>
                        <a:pt x="45" y="184"/>
                      </a:lnTo>
                      <a:lnTo>
                        <a:pt x="46" y="214"/>
                      </a:lnTo>
                      <a:lnTo>
                        <a:pt x="47" y="193"/>
                      </a:lnTo>
                      <a:lnTo>
                        <a:pt x="48" y="148"/>
                      </a:lnTo>
                      <a:lnTo>
                        <a:pt x="49" y="126"/>
                      </a:lnTo>
                      <a:lnTo>
                        <a:pt x="50" y="134"/>
                      </a:lnTo>
                      <a:lnTo>
                        <a:pt x="51" y="118"/>
                      </a:lnTo>
                      <a:lnTo>
                        <a:pt x="52" y="139"/>
                      </a:lnTo>
                      <a:lnTo>
                        <a:pt x="53" y="161"/>
                      </a:lnTo>
                      <a:lnTo>
                        <a:pt x="54" y="186"/>
                      </a:lnTo>
                      <a:lnTo>
                        <a:pt x="54" y="194"/>
                      </a:lnTo>
                      <a:lnTo>
                        <a:pt x="55" y="184"/>
                      </a:lnTo>
                      <a:lnTo>
                        <a:pt x="56" y="172"/>
                      </a:lnTo>
                      <a:lnTo>
                        <a:pt x="57" y="144"/>
                      </a:lnTo>
                      <a:lnTo>
                        <a:pt x="58" y="115"/>
                      </a:lnTo>
                      <a:lnTo>
                        <a:pt x="59" y="140"/>
                      </a:lnTo>
                      <a:lnTo>
                        <a:pt x="60" y="194"/>
                      </a:lnTo>
                      <a:lnTo>
                        <a:pt x="61" y="181"/>
                      </a:lnTo>
                      <a:lnTo>
                        <a:pt x="62" y="147"/>
                      </a:lnTo>
                      <a:lnTo>
                        <a:pt x="63" y="184"/>
                      </a:lnTo>
                      <a:lnTo>
                        <a:pt x="64" y="192"/>
                      </a:lnTo>
                      <a:lnTo>
                        <a:pt x="65" y="177"/>
                      </a:lnTo>
                      <a:lnTo>
                        <a:pt x="66" y="160"/>
                      </a:lnTo>
                      <a:lnTo>
                        <a:pt x="66" y="181"/>
                      </a:lnTo>
                      <a:lnTo>
                        <a:pt x="67" y="163"/>
                      </a:lnTo>
                      <a:lnTo>
                        <a:pt x="68" y="150"/>
                      </a:lnTo>
                      <a:lnTo>
                        <a:pt x="69" y="131"/>
                      </a:lnTo>
                      <a:lnTo>
                        <a:pt x="70" y="162"/>
                      </a:lnTo>
                      <a:lnTo>
                        <a:pt x="71" y="211"/>
                      </a:lnTo>
                      <a:lnTo>
                        <a:pt x="72" y="197"/>
                      </a:lnTo>
                      <a:lnTo>
                        <a:pt x="73" y="218"/>
                      </a:lnTo>
                      <a:lnTo>
                        <a:pt x="74" y="202"/>
                      </a:lnTo>
                      <a:lnTo>
                        <a:pt x="75" y="186"/>
                      </a:lnTo>
                      <a:lnTo>
                        <a:pt x="76" y="158"/>
                      </a:lnTo>
                      <a:lnTo>
                        <a:pt x="77" y="151"/>
                      </a:lnTo>
                      <a:lnTo>
                        <a:pt x="78" y="143"/>
                      </a:lnTo>
                      <a:lnTo>
                        <a:pt x="78" y="129"/>
                      </a:lnTo>
                      <a:lnTo>
                        <a:pt x="79" y="135"/>
                      </a:lnTo>
                      <a:lnTo>
                        <a:pt x="80" y="132"/>
                      </a:lnTo>
                      <a:lnTo>
                        <a:pt x="81" y="145"/>
                      </a:lnTo>
                      <a:lnTo>
                        <a:pt x="82" y="125"/>
                      </a:lnTo>
                      <a:lnTo>
                        <a:pt x="83" y="192"/>
                      </a:lnTo>
                      <a:lnTo>
                        <a:pt x="84" y="202"/>
                      </a:lnTo>
                      <a:lnTo>
                        <a:pt x="85" y="176"/>
                      </a:lnTo>
                      <a:lnTo>
                        <a:pt x="86" y="174"/>
                      </a:lnTo>
                      <a:lnTo>
                        <a:pt x="87" y="192"/>
                      </a:lnTo>
                      <a:lnTo>
                        <a:pt x="88" y="170"/>
                      </a:lnTo>
                      <a:lnTo>
                        <a:pt x="89" y="114"/>
                      </a:lnTo>
                      <a:lnTo>
                        <a:pt x="89" y="103"/>
                      </a:lnTo>
                      <a:lnTo>
                        <a:pt x="90" y="177"/>
                      </a:lnTo>
                      <a:lnTo>
                        <a:pt x="91" y="245"/>
                      </a:lnTo>
                      <a:lnTo>
                        <a:pt x="92" y="234"/>
                      </a:lnTo>
                      <a:lnTo>
                        <a:pt x="93" y="223"/>
                      </a:lnTo>
                      <a:lnTo>
                        <a:pt x="94" y="255"/>
                      </a:lnTo>
                      <a:lnTo>
                        <a:pt x="95" y="208"/>
                      </a:lnTo>
                      <a:lnTo>
                        <a:pt x="96" y="197"/>
                      </a:lnTo>
                      <a:lnTo>
                        <a:pt x="97" y="209"/>
                      </a:lnTo>
                      <a:lnTo>
                        <a:pt x="98" y="207"/>
                      </a:lnTo>
                      <a:lnTo>
                        <a:pt x="99" y="231"/>
                      </a:lnTo>
                      <a:lnTo>
                        <a:pt x="100" y="207"/>
                      </a:lnTo>
                      <a:lnTo>
                        <a:pt x="101" y="210"/>
                      </a:lnTo>
                      <a:lnTo>
                        <a:pt x="101" y="283"/>
                      </a:lnTo>
                      <a:lnTo>
                        <a:pt x="102" y="257"/>
                      </a:lnTo>
                      <a:lnTo>
                        <a:pt x="103" y="235"/>
                      </a:lnTo>
                      <a:lnTo>
                        <a:pt x="104" y="225"/>
                      </a:lnTo>
                      <a:lnTo>
                        <a:pt x="105" y="231"/>
                      </a:lnTo>
                      <a:lnTo>
                        <a:pt x="106" y="179"/>
                      </a:lnTo>
                      <a:lnTo>
                        <a:pt x="107" y="220"/>
                      </a:lnTo>
                      <a:lnTo>
                        <a:pt x="108" y="189"/>
                      </a:lnTo>
                      <a:lnTo>
                        <a:pt x="109" y="176"/>
                      </a:lnTo>
                      <a:lnTo>
                        <a:pt x="110" y="182"/>
                      </a:lnTo>
                      <a:lnTo>
                        <a:pt x="111" y="148"/>
                      </a:lnTo>
                      <a:lnTo>
                        <a:pt x="112" y="201"/>
                      </a:lnTo>
                      <a:lnTo>
                        <a:pt x="113" y="218"/>
                      </a:lnTo>
                      <a:lnTo>
                        <a:pt x="113" y="214"/>
                      </a:lnTo>
                      <a:lnTo>
                        <a:pt x="114" y="200"/>
                      </a:lnTo>
                      <a:lnTo>
                        <a:pt x="115" y="167"/>
                      </a:lnTo>
                      <a:lnTo>
                        <a:pt x="116" y="153"/>
                      </a:lnTo>
                      <a:lnTo>
                        <a:pt x="117" y="117"/>
                      </a:lnTo>
                      <a:lnTo>
                        <a:pt x="118" y="131"/>
                      </a:lnTo>
                      <a:lnTo>
                        <a:pt x="119" y="144"/>
                      </a:lnTo>
                      <a:lnTo>
                        <a:pt x="120" y="148"/>
                      </a:lnTo>
                      <a:lnTo>
                        <a:pt x="121" y="106"/>
                      </a:lnTo>
                      <a:lnTo>
                        <a:pt x="122" y="128"/>
                      </a:lnTo>
                      <a:lnTo>
                        <a:pt x="123" y="97"/>
                      </a:lnTo>
                      <a:lnTo>
                        <a:pt x="124" y="86"/>
                      </a:lnTo>
                      <a:lnTo>
                        <a:pt x="124" y="89"/>
                      </a:lnTo>
                      <a:lnTo>
                        <a:pt x="125" y="147"/>
                      </a:lnTo>
                      <a:lnTo>
                        <a:pt x="126" y="157"/>
                      </a:lnTo>
                      <a:lnTo>
                        <a:pt x="127" y="154"/>
                      </a:lnTo>
                      <a:lnTo>
                        <a:pt x="128" y="164"/>
                      </a:lnTo>
                      <a:lnTo>
                        <a:pt x="129" y="189"/>
                      </a:lnTo>
                      <a:lnTo>
                        <a:pt x="130" y="184"/>
                      </a:lnTo>
                      <a:lnTo>
                        <a:pt x="131" y="168"/>
                      </a:lnTo>
                      <a:lnTo>
                        <a:pt x="132" y="215"/>
                      </a:lnTo>
                      <a:lnTo>
                        <a:pt x="133" y="149"/>
                      </a:lnTo>
                      <a:lnTo>
                        <a:pt x="134" y="131"/>
                      </a:lnTo>
                      <a:lnTo>
                        <a:pt x="135" y="106"/>
                      </a:lnTo>
                      <a:lnTo>
                        <a:pt x="136" y="112"/>
                      </a:lnTo>
                      <a:lnTo>
                        <a:pt x="137" y="175"/>
                      </a:lnTo>
                      <a:lnTo>
                        <a:pt x="138" y="180"/>
                      </a:lnTo>
                      <a:lnTo>
                        <a:pt x="139" y="176"/>
                      </a:lnTo>
                      <a:lnTo>
                        <a:pt x="140" y="215"/>
                      </a:lnTo>
                      <a:lnTo>
                        <a:pt x="141" y="225"/>
                      </a:lnTo>
                      <a:lnTo>
                        <a:pt x="142" y="181"/>
                      </a:lnTo>
                      <a:lnTo>
                        <a:pt x="143" y="174"/>
                      </a:lnTo>
                      <a:lnTo>
                        <a:pt x="144" y="148"/>
                      </a:lnTo>
                      <a:lnTo>
                        <a:pt x="145" y="121"/>
                      </a:lnTo>
                      <a:lnTo>
                        <a:pt x="146" y="99"/>
                      </a:lnTo>
                      <a:lnTo>
                        <a:pt x="147" y="92"/>
                      </a:lnTo>
                      <a:lnTo>
                        <a:pt x="148" y="92"/>
                      </a:lnTo>
                      <a:lnTo>
                        <a:pt x="148" y="124"/>
                      </a:lnTo>
                      <a:lnTo>
                        <a:pt x="149" y="136"/>
                      </a:lnTo>
                      <a:lnTo>
                        <a:pt x="150" y="126"/>
                      </a:lnTo>
                      <a:lnTo>
                        <a:pt x="151" y="134"/>
                      </a:lnTo>
                      <a:lnTo>
                        <a:pt x="152" y="165"/>
                      </a:lnTo>
                      <a:lnTo>
                        <a:pt x="153" y="169"/>
                      </a:lnTo>
                      <a:lnTo>
                        <a:pt x="154" y="151"/>
                      </a:lnTo>
                      <a:lnTo>
                        <a:pt x="155" y="152"/>
                      </a:lnTo>
                      <a:lnTo>
                        <a:pt x="156" y="156"/>
                      </a:lnTo>
                      <a:lnTo>
                        <a:pt x="157" y="137"/>
                      </a:lnTo>
                      <a:lnTo>
                        <a:pt x="158" y="150"/>
                      </a:lnTo>
                      <a:lnTo>
                        <a:pt x="159" y="186"/>
                      </a:lnTo>
                      <a:lnTo>
                        <a:pt x="159" y="140"/>
                      </a:lnTo>
                      <a:lnTo>
                        <a:pt x="160" y="146"/>
                      </a:lnTo>
                      <a:lnTo>
                        <a:pt x="161" y="158"/>
                      </a:lnTo>
                      <a:lnTo>
                        <a:pt x="162" y="164"/>
                      </a:lnTo>
                      <a:lnTo>
                        <a:pt x="163" y="125"/>
                      </a:lnTo>
                      <a:lnTo>
                        <a:pt x="164" y="144"/>
                      </a:lnTo>
                      <a:lnTo>
                        <a:pt x="165" y="140"/>
                      </a:lnTo>
                      <a:lnTo>
                        <a:pt x="166" y="128"/>
                      </a:lnTo>
                      <a:lnTo>
                        <a:pt x="167" y="134"/>
                      </a:lnTo>
                      <a:lnTo>
                        <a:pt x="168" y="87"/>
                      </a:lnTo>
                      <a:lnTo>
                        <a:pt x="169" y="79"/>
                      </a:lnTo>
                      <a:lnTo>
                        <a:pt x="170" y="88"/>
                      </a:lnTo>
                      <a:lnTo>
                        <a:pt x="171" y="132"/>
                      </a:lnTo>
                      <a:lnTo>
                        <a:pt x="171" y="94"/>
                      </a:lnTo>
                      <a:lnTo>
                        <a:pt x="172" y="86"/>
                      </a:lnTo>
                      <a:lnTo>
                        <a:pt x="173" y="110"/>
                      </a:lnTo>
                      <a:lnTo>
                        <a:pt x="174" y="126"/>
                      </a:lnTo>
                      <a:lnTo>
                        <a:pt x="175" y="152"/>
                      </a:lnTo>
                      <a:lnTo>
                        <a:pt x="176" y="181"/>
                      </a:lnTo>
                      <a:lnTo>
                        <a:pt x="177" y="152"/>
                      </a:lnTo>
                      <a:lnTo>
                        <a:pt x="178" y="230"/>
                      </a:lnTo>
                      <a:lnTo>
                        <a:pt x="179" y="202"/>
                      </a:lnTo>
                      <a:lnTo>
                        <a:pt x="180" y="140"/>
                      </a:lnTo>
                      <a:lnTo>
                        <a:pt x="181" y="144"/>
                      </a:lnTo>
                      <a:lnTo>
                        <a:pt x="182" y="117"/>
                      </a:lnTo>
                      <a:lnTo>
                        <a:pt x="182" y="171"/>
                      </a:lnTo>
                      <a:lnTo>
                        <a:pt x="183" y="194"/>
                      </a:lnTo>
                      <a:lnTo>
                        <a:pt x="184" y="175"/>
                      </a:lnTo>
                      <a:lnTo>
                        <a:pt x="185" y="176"/>
                      </a:lnTo>
                      <a:lnTo>
                        <a:pt x="186" y="167"/>
                      </a:lnTo>
                      <a:lnTo>
                        <a:pt x="187" y="187"/>
                      </a:lnTo>
                      <a:lnTo>
                        <a:pt x="188" y="180"/>
                      </a:lnTo>
                      <a:lnTo>
                        <a:pt x="189" y="189"/>
                      </a:lnTo>
                      <a:lnTo>
                        <a:pt x="190" y="166"/>
                      </a:lnTo>
                      <a:lnTo>
                        <a:pt x="191" y="129"/>
                      </a:lnTo>
                      <a:lnTo>
                        <a:pt x="192" y="146"/>
                      </a:lnTo>
                      <a:lnTo>
                        <a:pt x="193" y="151"/>
                      </a:lnTo>
                      <a:lnTo>
                        <a:pt x="194" y="190"/>
                      </a:lnTo>
                      <a:lnTo>
                        <a:pt x="194" y="185"/>
                      </a:lnTo>
                      <a:lnTo>
                        <a:pt x="195" y="192"/>
                      </a:lnTo>
                      <a:lnTo>
                        <a:pt x="196" y="160"/>
                      </a:lnTo>
                      <a:lnTo>
                        <a:pt x="197" y="143"/>
                      </a:lnTo>
                      <a:lnTo>
                        <a:pt x="198" y="141"/>
                      </a:lnTo>
                      <a:lnTo>
                        <a:pt x="199" y="164"/>
                      </a:lnTo>
                      <a:lnTo>
                        <a:pt x="200" y="167"/>
                      </a:lnTo>
                      <a:lnTo>
                        <a:pt x="201" y="142"/>
                      </a:lnTo>
                      <a:lnTo>
                        <a:pt x="202" y="173"/>
                      </a:lnTo>
                      <a:lnTo>
                        <a:pt x="203" y="165"/>
                      </a:lnTo>
                      <a:lnTo>
                        <a:pt x="204" y="184"/>
                      </a:lnTo>
                      <a:lnTo>
                        <a:pt x="205" y="179"/>
                      </a:lnTo>
                      <a:lnTo>
                        <a:pt x="206" y="193"/>
                      </a:lnTo>
                      <a:lnTo>
                        <a:pt x="206" y="196"/>
                      </a:lnTo>
                      <a:lnTo>
                        <a:pt x="207" y="220"/>
                      </a:lnTo>
                      <a:lnTo>
                        <a:pt x="208" y="185"/>
                      </a:lnTo>
                      <a:lnTo>
                        <a:pt x="209" y="252"/>
                      </a:lnTo>
                      <a:lnTo>
                        <a:pt x="210" y="249"/>
                      </a:lnTo>
                      <a:lnTo>
                        <a:pt x="211" y="211"/>
                      </a:lnTo>
                      <a:lnTo>
                        <a:pt x="212" y="204"/>
                      </a:lnTo>
                      <a:lnTo>
                        <a:pt x="213" y="170"/>
                      </a:lnTo>
                      <a:lnTo>
                        <a:pt x="214" y="167"/>
                      </a:lnTo>
                      <a:lnTo>
                        <a:pt x="215" y="179"/>
                      </a:lnTo>
                      <a:lnTo>
                        <a:pt x="216" y="134"/>
                      </a:lnTo>
                      <a:lnTo>
                        <a:pt x="217" y="164"/>
                      </a:lnTo>
                      <a:lnTo>
                        <a:pt x="217" y="191"/>
                      </a:lnTo>
                      <a:lnTo>
                        <a:pt x="218" y="159"/>
                      </a:lnTo>
                      <a:lnTo>
                        <a:pt x="219" y="153"/>
                      </a:lnTo>
                      <a:lnTo>
                        <a:pt x="220" y="169"/>
                      </a:lnTo>
                      <a:lnTo>
                        <a:pt x="221" y="187"/>
                      </a:lnTo>
                      <a:lnTo>
                        <a:pt x="222" y="173"/>
                      </a:lnTo>
                      <a:lnTo>
                        <a:pt x="223" y="135"/>
                      </a:lnTo>
                      <a:lnTo>
                        <a:pt x="224" y="155"/>
                      </a:lnTo>
                      <a:lnTo>
                        <a:pt x="225" y="180"/>
                      </a:lnTo>
                      <a:lnTo>
                        <a:pt x="226" y="154"/>
                      </a:lnTo>
                      <a:lnTo>
                        <a:pt x="227" y="140"/>
                      </a:lnTo>
                      <a:lnTo>
                        <a:pt x="228" y="126"/>
                      </a:lnTo>
                      <a:lnTo>
                        <a:pt x="229" y="143"/>
                      </a:lnTo>
                      <a:lnTo>
                        <a:pt x="229" y="153"/>
                      </a:lnTo>
                      <a:lnTo>
                        <a:pt x="230" y="148"/>
                      </a:lnTo>
                      <a:lnTo>
                        <a:pt x="231" y="138"/>
                      </a:lnTo>
                      <a:lnTo>
                        <a:pt x="232" y="149"/>
                      </a:lnTo>
                      <a:lnTo>
                        <a:pt x="233" y="154"/>
                      </a:lnTo>
                      <a:lnTo>
                        <a:pt x="234" y="162"/>
                      </a:lnTo>
                      <a:lnTo>
                        <a:pt x="235" y="122"/>
                      </a:lnTo>
                      <a:lnTo>
                        <a:pt x="236" y="120"/>
                      </a:lnTo>
                      <a:lnTo>
                        <a:pt x="237" y="147"/>
                      </a:lnTo>
                      <a:lnTo>
                        <a:pt x="238" y="180"/>
                      </a:lnTo>
                      <a:lnTo>
                        <a:pt x="239" y="154"/>
                      </a:lnTo>
                      <a:lnTo>
                        <a:pt x="240" y="156"/>
                      </a:lnTo>
                      <a:lnTo>
                        <a:pt x="241" y="161"/>
                      </a:lnTo>
                      <a:lnTo>
                        <a:pt x="241" y="143"/>
                      </a:lnTo>
                      <a:lnTo>
                        <a:pt x="242" y="154"/>
                      </a:lnTo>
                      <a:lnTo>
                        <a:pt x="243" y="170"/>
                      </a:lnTo>
                      <a:lnTo>
                        <a:pt x="244" y="165"/>
                      </a:lnTo>
                      <a:lnTo>
                        <a:pt x="245" y="197"/>
                      </a:lnTo>
                      <a:lnTo>
                        <a:pt x="246" y="152"/>
                      </a:lnTo>
                      <a:lnTo>
                        <a:pt x="247" y="138"/>
                      </a:lnTo>
                      <a:lnTo>
                        <a:pt x="248" y="113"/>
                      </a:lnTo>
                      <a:lnTo>
                        <a:pt x="249" y="121"/>
                      </a:lnTo>
                      <a:lnTo>
                        <a:pt x="250" y="153"/>
                      </a:lnTo>
                      <a:lnTo>
                        <a:pt x="251" y="117"/>
                      </a:lnTo>
                      <a:lnTo>
                        <a:pt x="252" y="107"/>
                      </a:lnTo>
                      <a:lnTo>
                        <a:pt x="252" y="152"/>
                      </a:lnTo>
                      <a:lnTo>
                        <a:pt x="253" y="127"/>
                      </a:lnTo>
                      <a:lnTo>
                        <a:pt x="254" y="91"/>
                      </a:lnTo>
                      <a:lnTo>
                        <a:pt x="255" y="66"/>
                      </a:lnTo>
                      <a:lnTo>
                        <a:pt x="256" y="133"/>
                      </a:lnTo>
                      <a:lnTo>
                        <a:pt x="257" y="142"/>
                      </a:lnTo>
                      <a:lnTo>
                        <a:pt x="258" y="102"/>
                      </a:lnTo>
                      <a:lnTo>
                        <a:pt x="259" y="37"/>
                      </a:lnTo>
                      <a:lnTo>
                        <a:pt x="260" y="108"/>
                      </a:lnTo>
                      <a:lnTo>
                        <a:pt x="261" y="90"/>
                      </a:lnTo>
                      <a:lnTo>
                        <a:pt x="262" y="88"/>
                      </a:lnTo>
                      <a:lnTo>
                        <a:pt x="263" y="88"/>
                      </a:lnTo>
                      <a:lnTo>
                        <a:pt x="264" y="65"/>
                      </a:lnTo>
                      <a:lnTo>
                        <a:pt x="264" y="108"/>
                      </a:lnTo>
                      <a:lnTo>
                        <a:pt x="265" y="111"/>
                      </a:lnTo>
                      <a:lnTo>
                        <a:pt x="266" y="115"/>
                      </a:lnTo>
                      <a:lnTo>
                        <a:pt x="267" y="121"/>
                      </a:lnTo>
                      <a:lnTo>
                        <a:pt x="268" y="103"/>
                      </a:lnTo>
                      <a:lnTo>
                        <a:pt x="269" y="70"/>
                      </a:lnTo>
                      <a:lnTo>
                        <a:pt x="270" y="108"/>
                      </a:lnTo>
                      <a:lnTo>
                        <a:pt x="271" y="116"/>
                      </a:lnTo>
                      <a:lnTo>
                        <a:pt x="272" y="74"/>
                      </a:lnTo>
                      <a:lnTo>
                        <a:pt x="273" y="61"/>
                      </a:lnTo>
                      <a:lnTo>
                        <a:pt x="274" y="69"/>
                      </a:lnTo>
                      <a:lnTo>
                        <a:pt x="275" y="70"/>
                      </a:lnTo>
                      <a:lnTo>
                        <a:pt x="276" y="81"/>
                      </a:lnTo>
                      <a:lnTo>
                        <a:pt x="276" y="99"/>
                      </a:lnTo>
                      <a:lnTo>
                        <a:pt x="277" y="114"/>
                      </a:lnTo>
                      <a:lnTo>
                        <a:pt x="278" y="76"/>
                      </a:lnTo>
                      <a:lnTo>
                        <a:pt x="279" y="38"/>
                      </a:lnTo>
                      <a:lnTo>
                        <a:pt x="280" y="100"/>
                      </a:lnTo>
                      <a:lnTo>
                        <a:pt x="281" y="138"/>
                      </a:lnTo>
                      <a:lnTo>
                        <a:pt x="282" y="173"/>
                      </a:lnTo>
                      <a:lnTo>
                        <a:pt x="283" y="189"/>
                      </a:lnTo>
                      <a:lnTo>
                        <a:pt x="284" y="165"/>
                      </a:lnTo>
                      <a:lnTo>
                        <a:pt x="285" y="118"/>
                      </a:lnTo>
                      <a:lnTo>
                        <a:pt x="286" y="127"/>
                      </a:lnTo>
                      <a:lnTo>
                        <a:pt x="287" y="196"/>
                      </a:lnTo>
                      <a:lnTo>
                        <a:pt x="287" y="151"/>
                      </a:lnTo>
                      <a:lnTo>
                        <a:pt x="288" y="91"/>
                      </a:lnTo>
                      <a:lnTo>
                        <a:pt x="289" y="130"/>
                      </a:lnTo>
                      <a:lnTo>
                        <a:pt x="290" y="132"/>
                      </a:lnTo>
                      <a:lnTo>
                        <a:pt x="291" y="149"/>
                      </a:lnTo>
                      <a:lnTo>
                        <a:pt x="292" y="105"/>
                      </a:lnTo>
                      <a:lnTo>
                        <a:pt x="293" y="117"/>
                      </a:lnTo>
                      <a:lnTo>
                        <a:pt x="294" y="148"/>
                      </a:lnTo>
                      <a:lnTo>
                        <a:pt x="295" y="159"/>
                      </a:lnTo>
                      <a:lnTo>
                        <a:pt x="296" y="151"/>
                      </a:lnTo>
                      <a:lnTo>
                        <a:pt x="297" y="150"/>
                      </a:lnTo>
                      <a:lnTo>
                        <a:pt x="298" y="98"/>
                      </a:lnTo>
                      <a:lnTo>
                        <a:pt x="299" y="101"/>
                      </a:lnTo>
                      <a:lnTo>
                        <a:pt x="299" y="125"/>
                      </a:lnTo>
                      <a:lnTo>
                        <a:pt x="300" y="120"/>
                      </a:lnTo>
                      <a:lnTo>
                        <a:pt x="301" y="121"/>
                      </a:lnTo>
                      <a:lnTo>
                        <a:pt x="302" y="119"/>
                      </a:lnTo>
                      <a:lnTo>
                        <a:pt x="303" y="110"/>
                      </a:lnTo>
                      <a:lnTo>
                        <a:pt x="304" y="94"/>
                      </a:lnTo>
                      <a:lnTo>
                        <a:pt x="305" y="68"/>
                      </a:lnTo>
                      <a:lnTo>
                        <a:pt x="306" y="126"/>
                      </a:lnTo>
                      <a:lnTo>
                        <a:pt x="307" y="140"/>
                      </a:lnTo>
                      <a:lnTo>
                        <a:pt x="308" y="157"/>
                      </a:lnTo>
                      <a:lnTo>
                        <a:pt x="309" y="212"/>
                      </a:lnTo>
                      <a:lnTo>
                        <a:pt x="310" y="165"/>
                      </a:lnTo>
                      <a:lnTo>
                        <a:pt x="311" y="157"/>
                      </a:lnTo>
                      <a:lnTo>
                        <a:pt x="311" y="135"/>
                      </a:lnTo>
                      <a:lnTo>
                        <a:pt x="312" y="144"/>
                      </a:lnTo>
                      <a:lnTo>
                        <a:pt x="313" y="116"/>
                      </a:lnTo>
                      <a:lnTo>
                        <a:pt x="314" y="102"/>
                      </a:lnTo>
                      <a:lnTo>
                        <a:pt x="315" y="98"/>
                      </a:lnTo>
                      <a:lnTo>
                        <a:pt x="316" y="126"/>
                      </a:lnTo>
                      <a:lnTo>
                        <a:pt x="317" y="109"/>
                      </a:lnTo>
                      <a:lnTo>
                        <a:pt x="318" y="107"/>
                      </a:lnTo>
                      <a:lnTo>
                        <a:pt x="319" y="103"/>
                      </a:lnTo>
                      <a:lnTo>
                        <a:pt x="320" y="110"/>
                      </a:lnTo>
                      <a:lnTo>
                        <a:pt x="321" y="82"/>
                      </a:lnTo>
                      <a:lnTo>
                        <a:pt x="322" y="67"/>
                      </a:lnTo>
                      <a:lnTo>
                        <a:pt x="322" y="84"/>
                      </a:lnTo>
                      <a:lnTo>
                        <a:pt x="323" y="84"/>
                      </a:lnTo>
                      <a:lnTo>
                        <a:pt x="324" y="89"/>
                      </a:lnTo>
                      <a:lnTo>
                        <a:pt x="325" y="93"/>
                      </a:lnTo>
                      <a:lnTo>
                        <a:pt x="326" y="55"/>
                      </a:lnTo>
                      <a:lnTo>
                        <a:pt x="327" y="114"/>
                      </a:lnTo>
                      <a:lnTo>
                        <a:pt x="328" y="142"/>
                      </a:lnTo>
                      <a:lnTo>
                        <a:pt x="329" y="114"/>
                      </a:lnTo>
                      <a:lnTo>
                        <a:pt x="330" y="134"/>
                      </a:lnTo>
                      <a:lnTo>
                        <a:pt x="331" y="117"/>
                      </a:lnTo>
                      <a:lnTo>
                        <a:pt x="332" y="89"/>
                      </a:lnTo>
                      <a:lnTo>
                        <a:pt x="333" y="124"/>
                      </a:lnTo>
                      <a:lnTo>
                        <a:pt x="334" y="140"/>
                      </a:lnTo>
                      <a:lnTo>
                        <a:pt x="334" y="126"/>
                      </a:lnTo>
                      <a:lnTo>
                        <a:pt x="335" y="94"/>
                      </a:lnTo>
                      <a:lnTo>
                        <a:pt x="336" y="59"/>
                      </a:lnTo>
                      <a:lnTo>
                        <a:pt x="337" y="62"/>
                      </a:lnTo>
                      <a:lnTo>
                        <a:pt x="338" y="93"/>
                      </a:lnTo>
                      <a:lnTo>
                        <a:pt x="339" y="77"/>
                      </a:lnTo>
                      <a:lnTo>
                        <a:pt x="340" y="102"/>
                      </a:lnTo>
                      <a:lnTo>
                        <a:pt x="341" y="63"/>
                      </a:lnTo>
                      <a:lnTo>
                        <a:pt x="342" y="48"/>
                      </a:lnTo>
                      <a:lnTo>
                        <a:pt x="343" y="29"/>
                      </a:lnTo>
                      <a:lnTo>
                        <a:pt x="344" y="107"/>
                      </a:lnTo>
                      <a:lnTo>
                        <a:pt x="345" y="95"/>
                      </a:lnTo>
                      <a:lnTo>
                        <a:pt x="346" y="97"/>
                      </a:lnTo>
                      <a:lnTo>
                        <a:pt x="346" y="80"/>
                      </a:lnTo>
                      <a:lnTo>
                        <a:pt x="347" y="101"/>
                      </a:lnTo>
                      <a:lnTo>
                        <a:pt x="348" y="90"/>
                      </a:lnTo>
                      <a:lnTo>
                        <a:pt x="349" y="74"/>
                      </a:lnTo>
                      <a:lnTo>
                        <a:pt x="350" y="107"/>
                      </a:lnTo>
                      <a:lnTo>
                        <a:pt x="351" y="67"/>
                      </a:lnTo>
                      <a:lnTo>
                        <a:pt x="352" y="54"/>
                      </a:lnTo>
                      <a:lnTo>
                        <a:pt x="353" y="60"/>
                      </a:lnTo>
                      <a:lnTo>
                        <a:pt x="354" y="96"/>
                      </a:lnTo>
                      <a:lnTo>
                        <a:pt x="355" y="160"/>
                      </a:lnTo>
                      <a:lnTo>
                        <a:pt x="356" y="206"/>
                      </a:lnTo>
                      <a:lnTo>
                        <a:pt x="357" y="152"/>
                      </a:lnTo>
                      <a:lnTo>
                        <a:pt x="357" y="168"/>
                      </a:lnTo>
                      <a:lnTo>
                        <a:pt x="358" y="153"/>
                      </a:lnTo>
                      <a:lnTo>
                        <a:pt x="359" y="130"/>
                      </a:lnTo>
                      <a:lnTo>
                        <a:pt x="360" y="117"/>
                      </a:lnTo>
                      <a:lnTo>
                        <a:pt x="361" y="110"/>
                      </a:lnTo>
                      <a:lnTo>
                        <a:pt x="362" y="137"/>
                      </a:lnTo>
                      <a:lnTo>
                        <a:pt x="363" y="159"/>
                      </a:lnTo>
                      <a:lnTo>
                        <a:pt x="364" y="123"/>
                      </a:lnTo>
                      <a:lnTo>
                        <a:pt x="365" y="112"/>
                      </a:lnTo>
                      <a:lnTo>
                        <a:pt x="366" y="124"/>
                      </a:lnTo>
                      <a:lnTo>
                        <a:pt x="367" y="158"/>
                      </a:lnTo>
                      <a:lnTo>
                        <a:pt x="368" y="225"/>
                      </a:lnTo>
                      <a:lnTo>
                        <a:pt x="369" y="173"/>
                      </a:lnTo>
                      <a:lnTo>
                        <a:pt x="369" y="151"/>
                      </a:lnTo>
                      <a:lnTo>
                        <a:pt x="370" y="168"/>
                      </a:lnTo>
                      <a:lnTo>
                        <a:pt x="371" y="97"/>
                      </a:lnTo>
                      <a:lnTo>
                        <a:pt x="372" y="161"/>
                      </a:lnTo>
                      <a:lnTo>
                        <a:pt x="373" y="165"/>
                      </a:lnTo>
                      <a:lnTo>
                        <a:pt x="374" y="139"/>
                      </a:lnTo>
                      <a:lnTo>
                        <a:pt x="375" y="108"/>
                      </a:lnTo>
                      <a:lnTo>
                        <a:pt x="376" y="104"/>
                      </a:lnTo>
                      <a:lnTo>
                        <a:pt x="377" y="115"/>
                      </a:lnTo>
                      <a:lnTo>
                        <a:pt x="378" y="113"/>
                      </a:lnTo>
                      <a:lnTo>
                        <a:pt x="379" y="164"/>
                      </a:lnTo>
                      <a:lnTo>
                        <a:pt x="380" y="136"/>
                      </a:lnTo>
                      <a:lnTo>
                        <a:pt x="380" y="115"/>
                      </a:lnTo>
                      <a:lnTo>
                        <a:pt x="381" y="112"/>
                      </a:lnTo>
                      <a:lnTo>
                        <a:pt x="382" y="148"/>
                      </a:lnTo>
                      <a:lnTo>
                        <a:pt x="383" y="147"/>
                      </a:lnTo>
                      <a:lnTo>
                        <a:pt x="384" y="165"/>
                      </a:lnTo>
                      <a:lnTo>
                        <a:pt x="385" y="138"/>
                      </a:lnTo>
                      <a:lnTo>
                        <a:pt x="386" y="106"/>
                      </a:lnTo>
                      <a:lnTo>
                        <a:pt x="387" y="129"/>
                      </a:lnTo>
                      <a:lnTo>
                        <a:pt x="388" y="166"/>
                      </a:lnTo>
                      <a:lnTo>
                        <a:pt x="389" y="161"/>
                      </a:lnTo>
                      <a:lnTo>
                        <a:pt x="390" y="136"/>
                      </a:lnTo>
                      <a:lnTo>
                        <a:pt x="391" y="116"/>
                      </a:lnTo>
                      <a:lnTo>
                        <a:pt x="392" y="120"/>
                      </a:lnTo>
                      <a:lnTo>
                        <a:pt x="392" y="141"/>
                      </a:lnTo>
                      <a:lnTo>
                        <a:pt x="393" y="225"/>
                      </a:lnTo>
                      <a:lnTo>
                        <a:pt x="394" y="174"/>
                      </a:lnTo>
                      <a:lnTo>
                        <a:pt x="395" y="150"/>
                      </a:lnTo>
                      <a:lnTo>
                        <a:pt x="396" y="146"/>
                      </a:lnTo>
                      <a:lnTo>
                        <a:pt x="397" y="135"/>
                      </a:lnTo>
                      <a:lnTo>
                        <a:pt x="398" y="105"/>
                      </a:lnTo>
                      <a:lnTo>
                        <a:pt x="399" y="153"/>
                      </a:lnTo>
                      <a:lnTo>
                        <a:pt x="400" y="158"/>
                      </a:lnTo>
                      <a:lnTo>
                        <a:pt x="401" y="156"/>
                      </a:lnTo>
                      <a:lnTo>
                        <a:pt x="402" y="164"/>
                      </a:lnTo>
                      <a:lnTo>
                        <a:pt x="403" y="154"/>
                      </a:lnTo>
                      <a:lnTo>
                        <a:pt x="404" y="181"/>
                      </a:lnTo>
                      <a:lnTo>
                        <a:pt x="404" y="169"/>
                      </a:lnTo>
                      <a:lnTo>
                        <a:pt x="405" y="187"/>
                      </a:lnTo>
                      <a:lnTo>
                        <a:pt x="406" y="153"/>
                      </a:lnTo>
                      <a:lnTo>
                        <a:pt x="407" y="156"/>
                      </a:lnTo>
                      <a:lnTo>
                        <a:pt x="408" y="141"/>
                      </a:lnTo>
                      <a:lnTo>
                        <a:pt x="409" y="136"/>
                      </a:lnTo>
                      <a:lnTo>
                        <a:pt x="410" y="179"/>
                      </a:lnTo>
                      <a:lnTo>
                        <a:pt x="411" y="182"/>
                      </a:lnTo>
                      <a:lnTo>
                        <a:pt x="412" y="221"/>
                      </a:lnTo>
                      <a:lnTo>
                        <a:pt x="413" y="217"/>
                      </a:lnTo>
                      <a:lnTo>
                        <a:pt x="414" y="147"/>
                      </a:lnTo>
                      <a:lnTo>
                        <a:pt x="415" y="163"/>
                      </a:lnTo>
                      <a:lnTo>
                        <a:pt x="415" y="153"/>
                      </a:lnTo>
                      <a:lnTo>
                        <a:pt x="416" y="167"/>
                      </a:lnTo>
                      <a:lnTo>
                        <a:pt x="417" y="132"/>
                      </a:lnTo>
                      <a:lnTo>
                        <a:pt x="418" y="149"/>
                      </a:lnTo>
                      <a:lnTo>
                        <a:pt x="419" y="145"/>
                      </a:lnTo>
                      <a:lnTo>
                        <a:pt x="420" y="152"/>
                      </a:lnTo>
                      <a:lnTo>
                        <a:pt x="421" y="174"/>
                      </a:lnTo>
                      <a:lnTo>
                        <a:pt x="422" y="170"/>
                      </a:lnTo>
                      <a:lnTo>
                        <a:pt x="423" y="140"/>
                      </a:lnTo>
                      <a:lnTo>
                        <a:pt x="424" y="129"/>
                      </a:lnTo>
                      <a:lnTo>
                        <a:pt x="425" y="142"/>
                      </a:lnTo>
                      <a:lnTo>
                        <a:pt x="426" y="167"/>
                      </a:lnTo>
                      <a:lnTo>
                        <a:pt x="427" y="152"/>
                      </a:lnTo>
                      <a:lnTo>
                        <a:pt x="427" y="161"/>
                      </a:lnTo>
                      <a:lnTo>
                        <a:pt x="428" y="125"/>
                      </a:lnTo>
                      <a:lnTo>
                        <a:pt x="429" y="162"/>
                      </a:lnTo>
                      <a:lnTo>
                        <a:pt x="430" y="176"/>
                      </a:lnTo>
                      <a:lnTo>
                        <a:pt x="431" y="248"/>
                      </a:lnTo>
                      <a:lnTo>
                        <a:pt x="432" y="219"/>
                      </a:lnTo>
                      <a:lnTo>
                        <a:pt x="433" y="178"/>
                      </a:lnTo>
                      <a:lnTo>
                        <a:pt x="434" y="142"/>
                      </a:lnTo>
                      <a:lnTo>
                        <a:pt x="435" y="138"/>
                      </a:lnTo>
                      <a:lnTo>
                        <a:pt x="436" y="143"/>
                      </a:lnTo>
                      <a:lnTo>
                        <a:pt x="437" y="146"/>
                      </a:lnTo>
                      <a:lnTo>
                        <a:pt x="438" y="133"/>
                      </a:lnTo>
                      <a:lnTo>
                        <a:pt x="439" y="141"/>
                      </a:lnTo>
                      <a:lnTo>
                        <a:pt x="439" y="174"/>
                      </a:lnTo>
                      <a:lnTo>
                        <a:pt x="440" y="182"/>
                      </a:lnTo>
                      <a:lnTo>
                        <a:pt x="441" y="183"/>
                      </a:lnTo>
                      <a:lnTo>
                        <a:pt x="442" y="207"/>
                      </a:lnTo>
                      <a:lnTo>
                        <a:pt x="443" y="198"/>
                      </a:lnTo>
                      <a:lnTo>
                        <a:pt x="444" y="201"/>
                      </a:lnTo>
                      <a:lnTo>
                        <a:pt x="445" y="213"/>
                      </a:lnTo>
                      <a:lnTo>
                        <a:pt x="446" y="232"/>
                      </a:lnTo>
                      <a:lnTo>
                        <a:pt x="447" y="175"/>
                      </a:lnTo>
                      <a:lnTo>
                        <a:pt x="448" y="198"/>
                      </a:lnTo>
                      <a:lnTo>
                        <a:pt x="449" y="186"/>
                      </a:lnTo>
                      <a:lnTo>
                        <a:pt x="450" y="150"/>
                      </a:lnTo>
                      <a:lnTo>
                        <a:pt x="450" y="203"/>
                      </a:lnTo>
                      <a:lnTo>
                        <a:pt x="451" y="213"/>
                      </a:lnTo>
                      <a:lnTo>
                        <a:pt x="452" y="176"/>
                      </a:lnTo>
                      <a:lnTo>
                        <a:pt x="453" y="162"/>
                      </a:lnTo>
                      <a:lnTo>
                        <a:pt x="454" y="183"/>
                      </a:lnTo>
                      <a:lnTo>
                        <a:pt x="455" y="135"/>
                      </a:lnTo>
                      <a:lnTo>
                        <a:pt x="456" y="181"/>
                      </a:lnTo>
                      <a:lnTo>
                        <a:pt x="457" y="129"/>
                      </a:lnTo>
                      <a:lnTo>
                        <a:pt x="458" y="106"/>
                      </a:lnTo>
                      <a:lnTo>
                        <a:pt x="459" y="119"/>
                      </a:lnTo>
                      <a:lnTo>
                        <a:pt x="460" y="136"/>
                      </a:lnTo>
                      <a:lnTo>
                        <a:pt x="461" y="146"/>
                      </a:lnTo>
                      <a:lnTo>
                        <a:pt x="462" y="151"/>
                      </a:lnTo>
                      <a:lnTo>
                        <a:pt x="462" y="126"/>
                      </a:lnTo>
                      <a:lnTo>
                        <a:pt x="463" y="106"/>
                      </a:lnTo>
                      <a:lnTo>
                        <a:pt x="464" y="137"/>
                      </a:lnTo>
                      <a:lnTo>
                        <a:pt x="465" y="171"/>
                      </a:lnTo>
                      <a:lnTo>
                        <a:pt x="466" y="128"/>
                      </a:lnTo>
                      <a:lnTo>
                        <a:pt x="467" y="172"/>
                      </a:lnTo>
                      <a:lnTo>
                        <a:pt x="468" y="147"/>
                      </a:lnTo>
                      <a:lnTo>
                        <a:pt x="469" y="130"/>
                      </a:lnTo>
                      <a:lnTo>
                        <a:pt x="470" y="153"/>
                      </a:lnTo>
                      <a:lnTo>
                        <a:pt x="471" y="193"/>
                      </a:lnTo>
                      <a:lnTo>
                        <a:pt x="472" y="212"/>
                      </a:lnTo>
                      <a:lnTo>
                        <a:pt x="473" y="176"/>
                      </a:lnTo>
                      <a:lnTo>
                        <a:pt x="474" y="179"/>
                      </a:lnTo>
                      <a:lnTo>
                        <a:pt x="474" y="177"/>
                      </a:lnTo>
                      <a:lnTo>
                        <a:pt x="475" y="168"/>
                      </a:lnTo>
                      <a:lnTo>
                        <a:pt x="476" y="211"/>
                      </a:lnTo>
                      <a:lnTo>
                        <a:pt x="477" y="212"/>
                      </a:lnTo>
                      <a:lnTo>
                        <a:pt x="478" y="157"/>
                      </a:lnTo>
                      <a:lnTo>
                        <a:pt x="479" y="163"/>
                      </a:lnTo>
                      <a:lnTo>
                        <a:pt x="480" y="205"/>
                      </a:lnTo>
                      <a:lnTo>
                        <a:pt x="481" y="195"/>
                      </a:lnTo>
                      <a:lnTo>
                        <a:pt x="482" y="203"/>
                      </a:lnTo>
                      <a:lnTo>
                        <a:pt x="483" y="217"/>
                      </a:lnTo>
                      <a:lnTo>
                        <a:pt x="484" y="210"/>
                      </a:lnTo>
                      <a:lnTo>
                        <a:pt x="485" y="167"/>
                      </a:lnTo>
                      <a:lnTo>
                        <a:pt x="485" y="188"/>
                      </a:lnTo>
                      <a:lnTo>
                        <a:pt x="486" y="203"/>
                      </a:lnTo>
                      <a:lnTo>
                        <a:pt x="487" y="190"/>
                      </a:lnTo>
                      <a:lnTo>
                        <a:pt x="488" y="227"/>
                      </a:lnTo>
                      <a:lnTo>
                        <a:pt x="489" y="195"/>
                      </a:lnTo>
                      <a:lnTo>
                        <a:pt x="490" y="153"/>
                      </a:lnTo>
                      <a:lnTo>
                        <a:pt x="491" y="141"/>
                      </a:lnTo>
                      <a:lnTo>
                        <a:pt x="492" y="141"/>
                      </a:lnTo>
                      <a:lnTo>
                        <a:pt x="493" y="142"/>
                      </a:lnTo>
                      <a:lnTo>
                        <a:pt x="494" y="185"/>
                      </a:lnTo>
                      <a:lnTo>
                        <a:pt x="495" y="191"/>
                      </a:lnTo>
                      <a:lnTo>
                        <a:pt x="496" y="174"/>
                      </a:lnTo>
                      <a:lnTo>
                        <a:pt x="497" y="147"/>
                      </a:lnTo>
                      <a:lnTo>
                        <a:pt x="497" y="94"/>
                      </a:lnTo>
                      <a:lnTo>
                        <a:pt x="498" y="117"/>
                      </a:lnTo>
                      <a:lnTo>
                        <a:pt x="499" y="177"/>
                      </a:lnTo>
                      <a:lnTo>
                        <a:pt x="500" y="185"/>
                      </a:lnTo>
                      <a:lnTo>
                        <a:pt x="501" y="160"/>
                      </a:lnTo>
                      <a:lnTo>
                        <a:pt x="502" y="149"/>
                      </a:lnTo>
                      <a:lnTo>
                        <a:pt x="503" y="123"/>
                      </a:lnTo>
                      <a:lnTo>
                        <a:pt x="504" y="143"/>
                      </a:lnTo>
                      <a:lnTo>
                        <a:pt x="505" y="149"/>
                      </a:lnTo>
                      <a:lnTo>
                        <a:pt x="506" y="196"/>
                      </a:lnTo>
                      <a:lnTo>
                        <a:pt x="507" y="202"/>
                      </a:lnTo>
                      <a:lnTo>
                        <a:pt x="508" y="176"/>
                      </a:lnTo>
                      <a:lnTo>
                        <a:pt x="509" y="159"/>
                      </a:lnTo>
                      <a:lnTo>
                        <a:pt x="509" y="166"/>
                      </a:lnTo>
                      <a:lnTo>
                        <a:pt x="510" y="153"/>
                      </a:lnTo>
                      <a:lnTo>
                        <a:pt x="511" y="97"/>
                      </a:lnTo>
                      <a:lnTo>
                        <a:pt x="512" y="155"/>
                      </a:lnTo>
                      <a:lnTo>
                        <a:pt x="513" y="133"/>
                      </a:lnTo>
                      <a:lnTo>
                        <a:pt x="514" y="106"/>
                      </a:lnTo>
                      <a:lnTo>
                        <a:pt x="515" y="94"/>
                      </a:lnTo>
                      <a:lnTo>
                        <a:pt x="516" y="77"/>
                      </a:lnTo>
                      <a:lnTo>
                        <a:pt x="517" y="0"/>
                      </a:lnTo>
                      <a:lnTo>
                        <a:pt x="518" y="73"/>
                      </a:lnTo>
                      <a:lnTo>
                        <a:pt x="519" y="129"/>
                      </a:lnTo>
                      <a:lnTo>
                        <a:pt x="520" y="141"/>
                      </a:lnTo>
                      <a:lnTo>
                        <a:pt x="520" y="114"/>
                      </a:lnTo>
                      <a:lnTo>
                        <a:pt x="521" y="190"/>
                      </a:lnTo>
                      <a:lnTo>
                        <a:pt x="522" y="226"/>
                      </a:lnTo>
                      <a:lnTo>
                        <a:pt x="523" y="219"/>
                      </a:lnTo>
                      <a:lnTo>
                        <a:pt x="524" y="160"/>
                      </a:lnTo>
                      <a:lnTo>
                        <a:pt x="525" y="139"/>
                      </a:lnTo>
                      <a:lnTo>
                        <a:pt x="526" y="117"/>
                      </a:lnTo>
                      <a:lnTo>
                        <a:pt x="527" y="155"/>
                      </a:lnTo>
                      <a:lnTo>
                        <a:pt x="528" y="140"/>
                      </a:lnTo>
                      <a:lnTo>
                        <a:pt x="529" y="111"/>
                      </a:lnTo>
                      <a:lnTo>
                        <a:pt x="530" y="157"/>
                      </a:lnTo>
                      <a:lnTo>
                        <a:pt x="531" y="181"/>
                      </a:lnTo>
                      <a:lnTo>
                        <a:pt x="532" y="184"/>
                      </a:lnTo>
                      <a:lnTo>
                        <a:pt x="532" y="152"/>
                      </a:lnTo>
                      <a:lnTo>
                        <a:pt x="533" y="187"/>
                      </a:lnTo>
                      <a:lnTo>
                        <a:pt x="534" y="152"/>
                      </a:lnTo>
                      <a:lnTo>
                        <a:pt x="535" y="152"/>
                      </a:lnTo>
                      <a:lnTo>
                        <a:pt x="536" y="134"/>
                      </a:lnTo>
                      <a:lnTo>
                        <a:pt x="537" y="120"/>
                      </a:lnTo>
                      <a:lnTo>
                        <a:pt x="538" y="160"/>
                      </a:lnTo>
                      <a:lnTo>
                        <a:pt x="539" y="102"/>
                      </a:lnTo>
                      <a:lnTo>
                        <a:pt x="540" y="90"/>
                      </a:lnTo>
                      <a:lnTo>
                        <a:pt x="541" y="142"/>
                      </a:lnTo>
                      <a:lnTo>
                        <a:pt x="542" y="114"/>
                      </a:lnTo>
                      <a:lnTo>
                        <a:pt x="543" y="95"/>
                      </a:lnTo>
                      <a:lnTo>
                        <a:pt x="544" y="114"/>
                      </a:lnTo>
                      <a:lnTo>
                        <a:pt x="544" y="163"/>
                      </a:lnTo>
                      <a:lnTo>
                        <a:pt x="545" y="172"/>
                      </a:lnTo>
                      <a:lnTo>
                        <a:pt x="546" y="163"/>
                      </a:lnTo>
                      <a:lnTo>
                        <a:pt x="547" y="160"/>
                      </a:lnTo>
                      <a:lnTo>
                        <a:pt x="548" y="169"/>
                      </a:lnTo>
                      <a:lnTo>
                        <a:pt x="549" y="225"/>
                      </a:lnTo>
                      <a:lnTo>
                        <a:pt x="550" y="202"/>
                      </a:lnTo>
                      <a:lnTo>
                        <a:pt x="551" y="163"/>
                      </a:lnTo>
                      <a:lnTo>
                        <a:pt x="552" y="154"/>
                      </a:lnTo>
                      <a:lnTo>
                        <a:pt x="553" y="170"/>
                      </a:lnTo>
                      <a:lnTo>
                        <a:pt x="554" y="154"/>
                      </a:lnTo>
                      <a:lnTo>
                        <a:pt x="555" y="173"/>
                      </a:lnTo>
                      <a:lnTo>
                        <a:pt x="555" y="170"/>
                      </a:lnTo>
                      <a:lnTo>
                        <a:pt x="556" y="174"/>
                      </a:lnTo>
                      <a:lnTo>
                        <a:pt x="557" y="154"/>
                      </a:lnTo>
                      <a:lnTo>
                        <a:pt x="558" y="68"/>
                      </a:lnTo>
                      <a:lnTo>
                        <a:pt x="559" y="81"/>
                      </a:lnTo>
                      <a:lnTo>
                        <a:pt x="560" y="140"/>
                      </a:lnTo>
                      <a:lnTo>
                        <a:pt x="561" y="158"/>
                      </a:lnTo>
                      <a:lnTo>
                        <a:pt x="562" y="146"/>
                      </a:lnTo>
                      <a:lnTo>
                        <a:pt x="563" y="161"/>
                      </a:lnTo>
                      <a:lnTo>
                        <a:pt x="564" y="159"/>
                      </a:lnTo>
                      <a:lnTo>
                        <a:pt x="565" y="124"/>
                      </a:lnTo>
                      <a:lnTo>
                        <a:pt x="566" y="119"/>
                      </a:lnTo>
                      <a:lnTo>
                        <a:pt x="567" y="156"/>
                      </a:lnTo>
                      <a:lnTo>
                        <a:pt x="567" y="127"/>
                      </a:lnTo>
                      <a:lnTo>
                        <a:pt x="568" y="152"/>
                      </a:lnTo>
                      <a:lnTo>
                        <a:pt x="569" y="116"/>
                      </a:lnTo>
                      <a:lnTo>
                        <a:pt x="570" y="119"/>
                      </a:lnTo>
                      <a:lnTo>
                        <a:pt x="571" y="154"/>
                      </a:lnTo>
                      <a:lnTo>
                        <a:pt x="572" y="199"/>
                      </a:lnTo>
                      <a:lnTo>
                        <a:pt x="573" y="174"/>
                      </a:lnTo>
                      <a:lnTo>
                        <a:pt x="574" y="191"/>
                      </a:lnTo>
                      <a:lnTo>
                        <a:pt x="575" y="211"/>
                      </a:lnTo>
                      <a:lnTo>
                        <a:pt x="576" y="155"/>
                      </a:lnTo>
                      <a:lnTo>
                        <a:pt x="577" y="171"/>
                      </a:lnTo>
                      <a:lnTo>
                        <a:pt x="578" y="182"/>
                      </a:lnTo>
                      <a:lnTo>
                        <a:pt x="578" y="165"/>
                      </a:lnTo>
                      <a:lnTo>
                        <a:pt x="579" y="146"/>
                      </a:lnTo>
                      <a:lnTo>
                        <a:pt x="580" y="178"/>
                      </a:lnTo>
                      <a:lnTo>
                        <a:pt x="581" y="119"/>
                      </a:lnTo>
                      <a:lnTo>
                        <a:pt x="582" y="104"/>
                      </a:lnTo>
                      <a:lnTo>
                        <a:pt x="583" y="147"/>
                      </a:lnTo>
                      <a:lnTo>
                        <a:pt x="584" y="161"/>
                      </a:lnTo>
                      <a:lnTo>
                        <a:pt x="585" y="124"/>
                      </a:lnTo>
                      <a:lnTo>
                        <a:pt x="586" y="165"/>
                      </a:lnTo>
                      <a:lnTo>
                        <a:pt x="587" y="250"/>
                      </a:lnTo>
                      <a:lnTo>
                        <a:pt x="588" y="202"/>
                      </a:lnTo>
                      <a:lnTo>
                        <a:pt x="589" y="129"/>
                      </a:lnTo>
                      <a:lnTo>
                        <a:pt x="590" y="176"/>
                      </a:lnTo>
                      <a:lnTo>
                        <a:pt x="590" y="172"/>
                      </a:lnTo>
                      <a:lnTo>
                        <a:pt x="591" y="137"/>
                      </a:lnTo>
                      <a:lnTo>
                        <a:pt x="592" y="192"/>
                      </a:lnTo>
                      <a:lnTo>
                        <a:pt x="593" y="202"/>
                      </a:lnTo>
                      <a:lnTo>
                        <a:pt x="594" y="157"/>
                      </a:lnTo>
                      <a:lnTo>
                        <a:pt x="595" y="92"/>
                      </a:lnTo>
                      <a:lnTo>
                        <a:pt x="596" y="61"/>
                      </a:lnTo>
                      <a:lnTo>
                        <a:pt x="597" y="116"/>
                      </a:lnTo>
                      <a:lnTo>
                        <a:pt x="598" y="114"/>
                      </a:lnTo>
                      <a:lnTo>
                        <a:pt x="599" y="170"/>
                      </a:lnTo>
                      <a:lnTo>
                        <a:pt x="600" y="144"/>
                      </a:lnTo>
                      <a:lnTo>
                        <a:pt x="601" y="90"/>
                      </a:lnTo>
                      <a:lnTo>
                        <a:pt x="602" y="53"/>
                      </a:lnTo>
                      <a:lnTo>
                        <a:pt x="602" y="96"/>
                      </a:lnTo>
                      <a:lnTo>
                        <a:pt x="603" y="121"/>
                      </a:lnTo>
                      <a:lnTo>
                        <a:pt x="604" y="123"/>
                      </a:lnTo>
                      <a:lnTo>
                        <a:pt x="605" y="141"/>
                      </a:lnTo>
                      <a:lnTo>
                        <a:pt x="606" y="136"/>
                      </a:lnTo>
                      <a:lnTo>
                        <a:pt x="607" y="160"/>
                      </a:lnTo>
                      <a:lnTo>
                        <a:pt x="608" y="126"/>
                      </a:lnTo>
                      <a:lnTo>
                        <a:pt x="609" y="101"/>
                      </a:lnTo>
                      <a:lnTo>
                        <a:pt x="610" y="122"/>
                      </a:lnTo>
                      <a:lnTo>
                        <a:pt x="611" y="90"/>
                      </a:lnTo>
                      <a:lnTo>
                        <a:pt x="612" y="69"/>
                      </a:lnTo>
                      <a:lnTo>
                        <a:pt x="613" y="112"/>
                      </a:lnTo>
                      <a:lnTo>
                        <a:pt x="613" y="85"/>
                      </a:lnTo>
                      <a:lnTo>
                        <a:pt x="614" y="57"/>
                      </a:lnTo>
                      <a:lnTo>
                        <a:pt x="615" y="98"/>
                      </a:lnTo>
                      <a:lnTo>
                        <a:pt x="616" y="111"/>
                      </a:lnTo>
                      <a:lnTo>
                        <a:pt x="617" y="143"/>
                      </a:lnTo>
                      <a:lnTo>
                        <a:pt x="618" y="251"/>
                      </a:lnTo>
                      <a:lnTo>
                        <a:pt x="619" y="176"/>
                      </a:lnTo>
                      <a:lnTo>
                        <a:pt x="620" y="117"/>
                      </a:lnTo>
                      <a:lnTo>
                        <a:pt x="621" y="129"/>
                      </a:lnTo>
                      <a:lnTo>
                        <a:pt x="622" y="118"/>
                      </a:lnTo>
                      <a:lnTo>
                        <a:pt x="623" y="112"/>
                      </a:lnTo>
                      <a:lnTo>
                        <a:pt x="624" y="127"/>
                      </a:lnTo>
                      <a:lnTo>
                        <a:pt x="625" y="161"/>
                      </a:lnTo>
                      <a:lnTo>
                        <a:pt x="625" y="158"/>
                      </a:lnTo>
                      <a:lnTo>
                        <a:pt x="626" y="119"/>
                      </a:lnTo>
                      <a:lnTo>
                        <a:pt x="627" y="106"/>
                      </a:lnTo>
                      <a:lnTo>
                        <a:pt x="628" y="53"/>
                      </a:lnTo>
                      <a:lnTo>
                        <a:pt x="629" y="48"/>
                      </a:lnTo>
                      <a:lnTo>
                        <a:pt x="630" y="79"/>
                      </a:lnTo>
                      <a:lnTo>
                        <a:pt x="631" y="96"/>
                      </a:lnTo>
                      <a:lnTo>
                        <a:pt x="632" y="112"/>
                      </a:lnTo>
                      <a:lnTo>
                        <a:pt x="633" y="125"/>
                      </a:lnTo>
                      <a:lnTo>
                        <a:pt x="634" y="85"/>
                      </a:lnTo>
                      <a:lnTo>
                        <a:pt x="635" y="109"/>
                      </a:lnTo>
                      <a:lnTo>
                        <a:pt x="636" y="106"/>
                      </a:lnTo>
                      <a:lnTo>
                        <a:pt x="637" y="133"/>
                      </a:lnTo>
                      <a:lnTo>
                        <a:pt x="637" y="162"/>
                      </a:lnTo>
                      <a:lnTo>
                        <a:pt x="638" y="201"/>
                      </a:lnTo>
                      <a:lnTo>
                        <a:pt x="639" y="203"/>
                      </a:lnTo>
                      <a:lnTo>
                        <a:pt x="640" y="211"/>
                      </a:lnTo>
                      <a:lnTo>
                        <a:pt x="641" y="173"/>
                      </a:lnTo>
                      <a:lnTo>
                        <a:pt x="642" y="196"/>
                      </a:lnTo>
                      <a:lnTo>
                        <a:pt x="643" y="147"/>
                      </a:lnTo>
                      <a:lnTo>
                        <a:pt x="644" y="181"/>
                      </a:lnTo>
                      <a:lnTo>
                        <a:pt x="645" y="179"/>
                      </a:lnTo>
                      <a:lnTo>
                        <a:pt x="646" y="156"/>
                      </a:lnTo>
                      <a:lnTo>
                        <a:pt x="647" y="149"/>
                      </a:lnTo>
                      <a:lnTo>
                        <a:pt x="648" y="101"/>
                      </a:lnTo>
                      <a:lnTo>
                        <a:pt x="648" y="94"/>
                      </a:lnTo>
                      <a:lnTo>
                        <a:pt x="649" y="76"/>
                      </a:lnTo>
                      <a:lnTo>
                        <a:pt x="650" y="114"/>
                      </a:lnTo>
                      <a:lnTo>
                        <a:pt x="651" y="116"/>
                      </a:lnTo>
                      <a:lnTo>
                        <a:pt x="652" y="143"/>
                      </a:lnTo>
                      <a:lnTo>
                        <a:pt x="653" y="148"/>
                      </a:lnTo>
                      <a:lnTo>
                        <a:pt x="654" y="152"/>
                      </a:lnTo>
                      <a:lnTo>
                        <a:pt x="655" y="156"/>
                      </a:lnTo>
                      <a:lnTo>
                        <a:pt x="656" y="155"/>
                      </a:lnTo>
                      <a:lnTo>
                        <a:pt x="657" y="162"/>
                      </a:lnTo>
                      <a:lnTo>
                        <a:pt x="658" y="214"/>
                      </a:lnTo>
                      <a:lnTo>
                        <a:pt x="659" y="170"/>
                      </a:lnTo>
                      <a:lnTo>
                        <a:pt x="660" y="185"/>
                      </a:lnTo>
                      <a:lnTo>
                        <a:pt x="660" y="165"/>
                      </a:lnTo>
                      <a:lnTo>
                        <a:pt x="661" y="191"/>
                      </a:lnTo>
                      <a:lnTo>
                        <a:pt x="662" y="145"/>
                      </a:lnTo>
                      <a:lnTo>
                        <a:pt x="663" y="104"/>
                      </a:lnTo>
                      <a:lnTo>
                        <a:pt x="664" y="87"/>
                      </a:lnTo>
                      <a:lnTo>
                        <a:pt x="665" y="134"/>
                      </a:lnTo>
                      <a:lnTo>
                        <a:pt x="666" y="120"/>
                      </a:lnTo>
                      <a:lnTo>
                        <a:pt x="667" y="97"/>
                      </a:lnTo>
                      <a:lnTo>
                        <a:pt x="668" y="85"/>
                      </a:lnTo>
                      <a:lnTo>
                        <a:pt x="669" y="123"/>
                      </a:lnTo>
                      <a:lnTo>
                        <a:pt x="670" y="138"/>
                      </a:lnTo>
                      <a:lnTo>
                        <a:pt x="671" y="112"/>
                      </a:lnTo>
                      <a:lnTo>
                        <a:pt x="672" y="78"/>
                      </a:lnTo>
                      <a:lnTo>
                        <a:pt x="672" y="103"/>
                      </a:lnTo>
                      <a:lnTo>
                        <a:pt x="673" y="125"/>
                      </a:lnTo>
                      <a:lnTo>
                        <a:pt x="674" y="65"/>
                      </a:lnTo>
                      <a:lnTo>
                        <a:pt x="675" y="73"/>
                      </a:lnTo>
                      <a:lnTo>
                        <a:pt x="676" y="56"/>
                      </a:lnTo>
                      <a:lnTo>
                        <a:pt x="677" y="57"/>
                      </a:lnTo>
                      <a:lnTo>
                        <a:pt x="678" y="56"/>
                      </a:lnTo>
                      <a:lnTo>
                        <a:pt x="679" y="123"/>
                      </a:lnTo>
                      <a:lnTo>
                        <a:pt x="680" y="129"/>
                      </a:lnTo>
                      <a:lnTo>
                        <a:pt x="681" y="138"/>
                      </a:lnTo>
                      <a:lnTo>
                        <a:pt x="682" y="112"/>
                      </a:lnTo>
                      <a:lnTo>
                        <a:pt x="683" y="90"/>
                      </a:lnTo>
                      <a:lnTo>
                        <a:pt x="683" y="115"/>
                      </a:lnTo>
                      <a:lnTo>
                        <a:pt x="684" y="146"/>
                      </a:lnTo>
                      <a:lnTo>
                        <a:pt x="685" y="158"/>
                      </a:lnTo>
                      <a:lnTo>
                        <a:pt x="686" y="109"/>
                      </a:lnTo>
                      <a:lnTo>
                        <a:pt x="687" y="115"/>
                      </a:lnTo>
                      <a:lnTo>
                        <a:pt x="688" y="127"/>
                      </a:lnTo>
                      <a:lnTo>
                        <a:pt x="689" y="190"/>
                      </a:lnTo>
                      <a:lnTo>
                        <a:pt x="690" y="174"/>
                      </a:lnTo>
                      <a:lnTo>
                        <a:pt x="691" y="155"/>
                      </a:lnTo>
                      <a:lnTo>
                        <a:pt x="692" y="138"/>
                      </a:lnTo>
                      <a:lnTo>
                        <a:pt x="693" y="92"/>
                      </a:lnTo>
                      <a:lnTo>
                        <a:pt x="694" y="119"/>
                      </a:lnTo>
                      <a:lnTo>
                        <a:pt x="695" y="110"/>
                      </a:lnTo>
                      <a:lnTo>
                        <a:pt x="695" y="91"/>
                      </a:lnTo>
                      <a:lnTo>
                        <a:pt x="696" y="144"/>
                      </a:lnTo>
                      <a:lnTo>
                        <a:pt x="697" y="123"/>
                      </a:lnTo>
                      <a:lnTo>
                        <a:pt x="698" y="157"/>
                      </a:lnTo>
                      <a:lnTo>
                        <a:pt x="699" y="177"/>
                      </a:lnTo>
                      <a:lnTo>
                        <a:pt x="700" y="180"/>
                      </a:lnTo>
                      <a:lnTo>
                        <a:pt x="701" y="174"/>
                      </a:lnTo>
                      <a:lnTo>
                        <a:pt x="702" y="185"/>
                      </a:lnTo>
                      <a:lnTo>
                        <a:pt x="703" y="164"/>
                      </a:lnTo>
                      <a:lnTo>
                        <a:pt x="704" y="194"/>
                      </a:lnTo>
                      <a:lnTo>
                        <a:pt x="705" y="203"/>
                      </a:lnTo>
                      <a:lnTo>
                        <a:pt x="706" y="164"/>
                      </a:lnTo>
                      <a:lnTo>
                        <a:pt x="707" y="204"/>
                      </a:lnTo>
                      <a:lnTo>
                        <a:pt x="707" y="198"/>
                      </a:lnTo>
                      <a:lnTo>
                        <a:pt x="708" y="186"/>
                      </a:lnTo>
                      <a:lnTo>
                        <a:pt x="709" y="211"/>
                      </a:lnTo>
                      <a:lnTo>
                        <a:pt x="710" y="185"/>
                      </a:lnTo>
                      <a:lnTo>
                        <a:pt x="711" y="146"/>
                      </a:lnTo>
                      <a:lnTo>
                        <a:pt x="712" y="171"/>
                      </a:lnTo>
                      <a:lnTo>
                        <a:pt x="713" y="186"/>
                      </a:lnTo>
                      <a:lnTo>
                        <a:pt x="714" y="231"/>
                      </a:lnTo>
                      <a:lnTo>
                        <a:pt x="715" y="232"/>
                      </a:lnTo>
                      <a:lnTo>
                        <a:pt x="716" y="184"/>
                      </a:lnTo>
                      <a:lnTo>
                        <a:pt x="717" y="192"/>
                      </a:lnTo>
                      <a:lnTo>
                        <a:pt x="718" y="190"/>
                      </a:lnTo>
                      <a:lnTo>
                        <a:pt x="718" y="189"/>
                      </a:lnTo>
                      <a:lnTo>
                        <a:pt x="719" y="161"/>
                      </a:lnTo>
                      <a:lnTo>
                        <a:pt x="720" y="167"/>
                      </a:lnTo>
                      <a:lnTo>
                        <a:pt x="721" y="112"/>
                      </a:lnTo>
                      <a:lnTo>
                        <a:pt x="722" y="119"/>
                      </a:lnTo>
                      <a:lnTo>
                        <a:pt x="723" y="166"/>
                      </a:lnTo>
                      <a:lnTo>
                        <a:pt x="724" y="157"/>
                      </a:lnTo>
                      <a:lnTo>
                        <a:pt x="725" y="156"/>
                      </a:lnTo>
                      <a:lnTo>
                        <a:pt x="726" y="174"/>
                      </a:lnTo>
                      <a:lnTo>
                        <a:pt x="727" y="140"/>
                      </a:lnTo>
                      <a:lnTo>
                        <a:pt x="728" y="153"/>
                      </a:lnTo>
                      <a:lnTo>
                        <a:pt x="729" y="143"/>
                      </a:lnTo>
                      <a:lnTo>
                        <a:pt x="730" y="130"/>
                      </a:lnTo>
                      <a:lnTo>
                        <a:pt x="730" y="117"/>
                      </a:lnTo>
                      <a:lnTo>
                        <a:pt x="731" y="109"/>
                      </a:lnTo>
                      <a:lnTo>
                        <a:pt x="732" y="124"/>
                      </a:lnTo>
                      <a:lnTo>
                        <a:pt x="733" y="154"/>
                      </a:lnTo>
                      <a:lnTo>
                        <a:pt x="734" y="99"/>
                      </a:lnTo>
                      <a:lnTo>
                        <a:pt x="735" y="133"/>
                      </a:lnTo>
                      <a:lnTo>
                        <a:pt x="736" y="127"/>
                      </a:lnTo>
                      <a:lnTo>
                        <a:pt x="737" y="133"/>
                      </a:lnTo>
                      <a:lnTo>
                        <a:pt x="738" y="146"/>
                      </a:lnTo>
                      <a:lnTo>
                        <a:pt x="739" y="125"/>
                      </a:lnTo>
                      <a:lnTo>
                        <a:pt x="740" y="119"/>
                      </a:lnTo>
                      <a:lnTo>
                        <a:pt x="741" y="156"/>
                      </a:lnTo>
                      <a:lnTo>
                        <a:pt x="742" y="165"/>
                      </a:lnTo>
                      <a:lnTo>
                        <a:pt x="742" y="118"/>
                      </a:lnTo>
                      <a:lnTo>
                        <a:pt x="743" y="90"/>
                      </a:lnTo>
                      <a:lnTo>
                        <a:pt x="744" y="136"/>
                      </a:lnTo>
                      <a:lnTo>
                        <a:pt x="745" y="129"/>
                      </a:lnTo>
                      <a:lnTo>
                        <a:pt x="746" y="145"/>
                      </a:lnTo>
                    </a:path>
                  </a:pathLst>
                </a:custGeom>
                <a:noFill/>
                <a:ln w="6350">
                  <a:solidFill>
                    <a:srgbClr val="99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47" name="Rectangle 653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1844"/>
                  <a:ext cx="99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-4</a:t>
                  </a:r>
                  <a:endParaRPr lang="en-US" sz="1400"/>
                </a:p>
              </p:txBody>
            </p:sp>
            <p:sp>
              <p:nvSpPr>
                <p:cNvPr id="30848" name="Rectangle 654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1634"/>
                  <a:ext cx="99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-2</a:t>
                  </a:r>
                  <a:endParaRPr lang="en-US" sz="1400"/>
                </a:p>
              </p:txBody>
            </p:sp>
            <p:sp>
              <p:nvSpPr>
                <p:cNvPr id="30849" name="Rectangle 655"/>
                <p:cNvSpPr>
                  <a:spLocks noChangeAspect="1" noChangeArrowheads="1"/>
                </p:cNvSpPr>
                <p:nvPr/>
              </p:nvSpPr>
              <p:spPr bwMode="auto">
                <a:xfrm>
                  <a:off x="661" y="1424"/>
                  <a:ext cx="62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0</a:t>
                  </a:r>
                  <a:endParaRPr lang="en-US" sz="1400"/>
                </a:p>
              </p:txBody>
            </p:sp>
            <p:sp>
              <p:nvSpPr>
                <p:cNvPr id="30850" name="Rectangle 656"/>
                <p:cNvSpPr>
                  <a:spLocks noChangeAspect="1" noChangeArrowheads="1"/>
                </p:cNvSpPr>
                <p:nvPr/>
              </p:nvSpPr>
              <p:spPr bwMode="auto">
                <a:xfrm>
                  <a:off x="661" y="1213"/>
                  <a:ext cx="62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2</a:t>
                  </a:r>
                  <a:endParaRPr lang="en-US" sz="1400"/>
                </a:p>
              </p:txBody>
            </p:sp>
            <p:sp>
              <p:nvSpPr>
                <p:cNvPr id="30851" name="Rectangle 657"/>
                <p:cNvSpPr>
                  <a:spLocks noChangeAspect="1" noChangeArrowheads="1"/>
                </p:cNvSpPr>
                <p:nvPr/>
              </p:nvSpPr>
              <p:spPr bwMode="auto">
                <a:xfrm>
                  <a:off x="661" y="1003"/>
                  <a:ext cx="62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4</a:t>
                  </a:r>
                  <a:endParaRPr lang="en-US" sz="1400"/>
                </a:p>
              </p:txBody>
            </p:sp>
            <p:sp>
              <p:nvSpPr>
                <p:cNvPr id="30852" name="Rectangle 658"/>
                <p:cNvSpPr>
                  <a:spLocks noChangeAspect="1" noChangeArrowheads="1"/>
                </p:cNvSpPr>
                <p:nvPr/>
              </p:nvSpPr>
              <p:spPr bwMode="auto">
                <a:xfrm>
                  <a:off x="918" y="2214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1200</a:t>
                  </a:r>
                  <a:endParaRPr lang="en-US" sz="1400"/>
                </a:p>
              </p:txBody>
            </p:sp>
            <p:sp>
              <p:nvSpPr>
                <p:cNvPr id="30853" name="Rectangle 659"/>
                <p:cNvSpPr>
                  <a:spLocks noChangeAspect="1" noChangeArrowheads="1"/>
                </p:cNvSpPr>
                <p:nvPr/>
              </p:nvSpPr>
              <p:spPr bwMode="auto">
                <a:xfrm>
                  <a:off x="1382" y="2214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1300</a:t>
                  </a:r>
                  <a:endParaRPr lang="en-US" sz="1400"/>
                </a:p>
              </p:txBody>
            </p:sp>
            <p:sp>
              <p:nvSpPr>
                <p:cNvPr id="30854" name="Rectangle 660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2214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1400</a:t>
                  </a:r>
                  <a:endParaRPr lang="en-US" sz="1400"/>
                </a:p>
              </p:txBody>
            </p:sp>
            <p:sp>
              <p:nvSpPr>
                <p:cNvPr id="30855" name="Rectangle 661"/>
                <p:cNvSpPr>
                  <a:spLocks noChangeAspect="1" noChangeArrowheads="1"/>
                </p:cNvSpPr>
                <p:nvPr/>
              </p:nvSpPr>
              <p:spPr bwMode="auto">
                <a:xfrm>
                  <a:off x="2308" y="2214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1500</a:t>
                  </a:r>
                  <a:endParaRPr lang="en-US" sz="1400"/>
                </a:p>
              </p:txBody>
            </p:sp>
            <p:sp>
              <p:nvSpPr>
                <p:cNvPr id="30856" name="Rectangle 662"/>
                <p:cNvSpPr>
                  <a:spLocks noChangeAspect="1" noChangeArrowheads="1"/>
                </p:cNvSpPr>
                <p:nvPr/>
              </p:nvSpPr>
              <p:spPr bwMode="auto">
                <a:xfrm>
                  <a:off x="2769" y="2214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1600</a:t>
                  </a:r>
                  <a:endParaRPr lang="en-US" sz="1400"/>
                </a:p>
              </p:txBody>
            </p:sp>
            <p:sp>
              <p:nvSpPr>
                <p:cNvPr id="30857" name="Rectangle 663"/>
                <p:cNvSpPr>
                  <a:spLocks noChangeAspect="1" noChangeArrowheads="1"/>
                </p:cNvSpPr>
                <p:nvPr/>
              </p:nvSpPr>
              <p:spPr bwMode="auto">
                <a:xfrm>
                  <a:off x="3239" y="2214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1700</a:t>
                  </a:r>
                  <a:endParaRPr lang="en-US" sz="1400"/>
                </a:p>
              </p:txBody>
            </p:sp>
            <p:sp>
              <p:nvSpPr>
                <p:cNvPr id="30858" name="Rectangle 664"/>
                <p:cNvSpPr>
                  <a:spLocks noChangeAspect="1" noChangeArrowheads="1"/>
                </p:cNvSpPr>
                <p:nvPr/>
              </p:nvSpPr>
              <p:spPr bwMode="auto">
                <a:xfrm>
                  <a:off x="3700" y="2214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1800</a:t>
                  </a:r>
                  <a:endParaRPr lang="en-US" sz="1400"/>
                </a:p>
              </p:txBody>
            </p:sp>
            <p:sp>
              <p:nvSpPr>
                <p:cNvPr id="30859" name="Rectangle 665"/>
                <p:cNvSpPr>
                  <a:spLocks noChangeAspect="1" noChangeArrowheads="1"/>
                </p:cNvSpPr>
                <p:nvPr/>
              </p:nvSpPr>
              <p:spPr bwMode="auto">
                <a:xfrm>
                  <a:off x="4164" y="2214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1900</a:t>
                  </a:r>
                  <a:endParaRPr lang="en-US" sz="1400"/>
                </a:p>
              </p:txBody>
            </p:sp>
            <p:sp>
              <p:nvSpPr>
                <p:cNvPr id="30860" name="Rectangle 666"/>
                <p:cNvSpPr>
                  <a:spLocks noChangeAspect="1" noChangeArrowheads="1"/>
                </p:cNvSpPr>
                <p:nvPr/>
              </p:nvSpPr>
              <p:spPr bwMode="auto">
                <a:xfrm>
                  <a:off x="4625" y="2214"/>
                  <a:ext cx="248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2000</a:t>
                  </a:r>
                  <a:endParaRPr lang="en-US" sz="1400"/>
                </a:p>
              </p:txBody>
            </p:sp>
            <p:sp>
              <p:nvSpPr>
                <p:cNvPr id="30861" name="Rectangle 667"/>
                <p:cNvSpPr>
                  <a:spLocks noChangeAspect="1" noChangeArrowheads="1"/>
                </p:cNvSpPr>
                <p:nvPr/>
              </p:nvSpPr>
              <p:spPr bwMode="auto">
                <a:xfrm>
                  <a:off x="2682" y="2323"/>
                  <a:ext cx="243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1">
                      <a:solidFill>
                        <a:srgbClr val="000000"/>
                      </a:solidFill>
                    </a:rPr>
                    <a:t>Year</a:t>
                  </a:r>
                  <a:endParaRPr lang="en-US" sz="1400" b="1"/>
                </a:p>
              </p:txBody>
            </p:sp>
            <p:sp>
              <p:nvSpPr>
                <p:cNvPr id="30862" name="Rectangle 66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53" y="1385"/>
                  <a:ext cx="648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rgbClr val="000000"/>
                      </a:solidFill>
                    </a:rPr>
                    <a:t>Departure </a:t>
                  </a:r>
                </a:p>
                <a:p>
                  <a:pPr algn="ctr"/>
                  <a:r>
                    <a:rPr lang="en-US" sz="1600" b="1">
                      <a:solidFill>
                        <a:srgbClr val="000000"/>
                      </a:solidFill>
                    </a:rPr>
                    <a:t>from Mean</a:t>
                  </a:r>
                  <a:endParaRPr lang="en-US" sz="1600" b="1"/>
                </a:p>
              </p:txBody>
            </p:sp>
            <p:sp>
              <p:nvSpPr>
                <p:cNvPr id="30863" name="Rectangle 669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2051"/>
                  <a:ext cx="99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-6</a:t>
                  </a:r>
                  <a:endParaRPr lang="en-US" sz="1400"/>
                </a:p>
              </p:txBody>
            </p:sp>
            <p:sp>
              <p:nvSpPr>
                <p:cNvPr id="30864" name="Rectangle 670"/>
                <p:cNvSpPr>
                  <a:spLocks noChangeAspect="1" noChangeArrowheads="1"/>
                </p:cNvSpPr>
                <p:nvPr/>
              </p:nvSpPr>
              <p:spPr bwMode="auto">
                <a:xfrm>
                  <a:off x="817" y="1788"/>
                  <a:ext cx="3989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65" name="Rectangle 671"/>
                <p:cNvSpPr>
                  <a:spLocks noChangeAspect="1" noChangeArrowheads="1"/>
                </p:cNvSpPr>
                <p:nvPr/>
              </p:nvSpPr>
              <p:spPr bwMode="auto">
                <a:xfrm>
                  <a:off x="806" y="1788"/>
                  <a:ext cx="3989" cy="327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66" name="Rectangle 672"/>
                <p:cNvSpPr>
                  <a:spLocks noChangeAspect="1" noChangeArrowheads="1"/>
                </p:cNvSpPr>
                <p:nvPr/>
              </p:nvSpPr>
              <p:spPr bwMode="auto">
                <a:xfrm>
                  <a:off x="912" y="2095"/>
                  <a:ext cx="21" cy="2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67" name="Rectangle 673"/>
                <p:cNvSpPr>
                  <a:spLocks noChangeAspect="1" noChangeArrowheads="1"/>
                </p:cNvSpPr>
                <p:nvPr/>
              </p:nvSpPr>
              <p:spPr bwMode="auto">
                <a:xfrm>
                  <a:off x="959" y="2074"/>
                  <a:ext cx="22" cy="4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68" name="Rectangle 674"/>
                <p:cNvSpPr>
                  <a:spLocks noChangeAspect="1" noChangeArrowheads="1"/>
                </p:cNvSpPr>
                <p:nvPr/>
              </p:nvSpPr>
              <p:spPr bwMode="auto">
                <a:xfrm>
                  <a:off x="1007" y="2095"/>
                  <a:ext cx="21" cy="2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69" name="Rectangle 675"/>
                <p:cNvSpPr>
                  <a:spLocks noChangeAspect="1" noChangeArrowheads="1"/>
                </p:cNvSpPr>
                <p:nvPr/>
              </p:nvSpPr>
              <p:spPr bwMode="auto">
                <a:xfrm>
                  <a:off x="1095" y="2095"/>
                  <a:ext cx="22" cy="2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0" name="Rectangle 676"/>
                <p:cNvSpPr>
                  <a:spLocks noChangeAspect="1" noChangeArrowheads="1"/>
                </p:cNvSpPr>
                <p:nvPr/>
              </p:nvSpPr>
              <p:spPr bwMode="auto">
                <a:xfrm>
                  <a:off x="1143" y="2095"/>
                  <a:ext cx="21" cy="2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1" name="Rectangle 677"/>
                <p:cNvSpPr>
                  <a:spLocks noChangeAspect="1" noChangeArrowheads="1"/>
                </p:cNvSpPr>
                <p:nvPr/>
              </p:nvSpPr>
              <p:spPr bwMode="auto">
                <a:xfrm>
                  <a:off x="1190" y="2095"/>
                  <a:ext cx="22" cy="2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2" name="Rectangle 678"/>
                <p:cNvSpPr>
                  <a:spLocks noChangeAspect="1" noChangeArrowheads="1"/>
                </p:cNvSpPr>
                <p:nvPr/>
              </p:nvSpPr>
              <p:spPr bwMode="auto">
                <a:xfrm>
                  <a:off x="1238" y="2095"/>
                  <a:ext cx="21" cy="2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3" name="Rectangle 679"/>
                <p:cNvSpPr>
                  <a:spLocks noChangeAspect="1" noChangeArrowheads="1"/>
                </p:cNvSpPr>
                <p:nvPr/>
              </p:nvSpPr>
              <p:spPr bwMode="auto">
                <a:xfrm>
                  <a:off x="1514" y="2095"/>
                  <a:ext cx="21" cy="2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4" name="Rectangle 680"/>
                <p:cNvSpPr>
                  <a:spLocks noChangeAspect="1" noChangeArrowheads="1"/>
                </p:cNvSpPr>
                <p:nvPr/>
              </p:nvSpPr>
              <p:spPr bwMode="auto">
                <a:xfrm>
                  <a:off x="1561" y="2095"/>
                  <a:ext cx="22" cy="2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5" name="Rectangle 681"/>
                <p:cNvSpPr>
                  <a:spLocks noChangeAspect="1" noChangeArrowheads="1"/>
                </p:cNvSpPr>
                <p:nvPr/>
              </p:nvSpPr>
              <p:spPr bwMode="auto">
                <a:xfrm>
                  <a:off x="2209" y="2095"/>
                  <a:ext cx="21" cy="2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6" name="Rectangle 682"/>
                <p:cNvSpPr>
                  <a:spLocks noChangeAspect="1" noChangeArrowheads="1"/>
                </p:cNvSpPr>
                <p:nvPr/>
              </p:nvSpPr>
              <p:spPr bwMode="auto">
                <a:xfrm>
                  <a:off x="2305" y="2013"/>
                  <a:ext cx="21" cy="10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7" name="Rectangle 683"/>
                <p:cNvSpPr>
                  <a:spLocks noChangeAspect="1" noChangeArrowheads="1"/>
                </p:cNvSpPr>
                <p:nvPr/>
              </p:nvSpPr>
              <p:spPr bwMode="auto">
                <a:xfrm>
                  <a:off x="2350" y="2074"/>
                  <a:ext cx="21" cy="4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8" name="Rectangle 684"/>
                <p:cNvSpPr>
                  <a:spLocks noChangeAspect="1" noChangeArrowheads="1"/>
                </p:cNvSpPr>
                <p:nvPr/>
              </p:nvSpPr>
              <p:spPr bwMode="auto">
                <a:xfrm>
                  <a:off x="2395" y="1953"/>
                  <a:ext cx="21" cy="16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9" name="Rectangle 685"/>
                <p:cNvSpPr>
                  <a:spLocks noChangeAspect="1" noChangeArrowheads="1"/>
                </p:cNvSpPr>
                <p:nvPr/>
              </p:nvSpPr>
              <p:spPr bwMode="auto">
                <a:xfrm>
                  <a:off x="2442" y="1910"/>
                  <a:ext cx="21" cy="20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0" name="Rectangle 686"/>
                <p:cNvSpPr>
                  <a:spLocks noChangeAspect="1" noChangeArrowheads="1"/>
                </p:cNvSpPr>
                <p:nvPr/>
              </p:nvSpPr>
              <p:spPr bwMode="auto">
                <a:xfrm>
                  <a:off x="2490" y="2013"/>
                  <a:ext cx="21" cy="10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1" name="Rectangle 687"/>
                <p:cNvSpPr>
                  <a:spLocks noChangeAspect="1" noChangeArrowheads="1"/>
                </p:cNvSpPr>
                <p:nvPr/>
              </p:nvSpPr>
              <p:spPr bwMode="auto">
                <a:xfrm>
                  <a:off x="2537" y="1849"/>
                  <a:ext cx="21" cy="26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2" name="Rectangle 688"/>
                <p:cNvSpPr>
                  <a:spLocks noChangeAspect="1" noChangeArrowheads="1"/>
                </p:cNvSpPr>
                <p:nvPr/>
              </p:nvSpPr>
              <p:spPr bwMode="auto">
                <a:xfrm>
                  <a:off x="2581" y="2013"/>
                  <a:ext cx="21" cy="10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3" name="Rectangle 689"/>
                <p:cNvSpPr>
                  <a:spLocks noChangeAspect="1" noChangeArrowheads="1"/>
                </p:cNvSpPr>
                <p:nvPr/>
              </p:nvSpPr>
              <p:spPr bwMode="auto">
                <a:xfrm>
                  <a:off x="2628" y="1869"/>
                  <a:ext cx="22" cy="2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4" name="Rectangle 690"/>
                <p:cNvSpPr>
                  <a:spLocks noChangeAspect="1" noChangeArrowheads="1"/>
                </p:cNvSpPr>
                <p:nvPr/>
              </p:nvSpPr>
              <p:spPr bwMode="auto">
                <a:xfrm>
                  <a:off x="2673" y="1993"/>
                  <a:ext cx="22" cy="12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5" name="Rectangle 691"/>
                <p:cNvSpPr>
                  <a:spLocks noChangeAspect="1" noChangeArrowheads="1"/>
                </p:cNvSpPr>
                <p:nvPr/>
              </p:nvSpPr>
              <p:spPr bwMode="auto">
                <a:xfrm>
                  <a:off x="2721" y="2055"/>
                  <a:ext cx="21" cy="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6" name="Rectangle 692"/>
                <p:cNvSpPr>
                  <a:spLocks noChangeAspect="1" noChangeArrowheads="1"/>
                </p:cNvSpPr>
                <p:nvPr/>
              </p:nvSpPr>
              <p:spPr bwMode="auto">
                <a:xfrm>
                  <a:off x="2766" y="1910"/>
                  <a:ext cx="21" cy="20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7" name="Rectangle 693"/>
                <p:cNvSpPr>
                  <a:spLocks noChangeAspect="1" noChangeArrowheads="1"/>
                </p:cNvSpPr>
                <p:nvPr/>
              </p:nvSpPr>
              <p:spPr bwMode="auto">
                <a:xfrm>
                  <a:off x="2813" y="1869"/>
                  <a:ext cx="21" cy="2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8" name="Rectangle 694"/>
                <p:cNvSpPr>
                  <a:spLocks noChangeAspect="1" noChangeArrowheads="1"/>
                </p:cNvSpPr>
                <p:nvPr/>
              </p:nvSpPr>
              <p:spPr bwMode="auto">
                <a:xfrm>
                  <a:off x="2858" y="2074"/>
                  <a:ext cx="21" cy="4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9" name="Rectangle 695"/>
                <p:cNvSpPr>
                  <a:spLocks noChangeAspect="1" noChangeArrowheads="1"/>
                </p:cNvSpPr>
                <p:nvPr/>
              </p:nvSpPr>
              <p:spPr bwMode="auto">
                <a:xfrm>
                  <a:off x="2904" y="2074"/>
                  <a:ext cx="22" cy="4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0" name="Rectangle 696"/>
                <p:cNvSpPr>
                  <a:spLocks noChangeAspect="1" noChangeArrowheads="1"/>
                </p:cNvSpPr>
                <p:nvPr/>
              </p:nvSpPr>
              <p:spPr bwMode="auto">
                <a:xfrm>
                  <a:off x="2997" y="2095"/>
                  <a:ext cx="21" cy="2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1" name="Rectangle 697"/>
                <p:cNvSpPr>
                  <a:spLocks noChangeAspect="1" noChangeArrowheads="1"/>
                </p:cNvSpPr>
                <p:nvPr/>
              </p:nvSpPr>
              <p:spPr bwMode="auto">
                <a:xfrm>
                  <a:off x="3275" y="2074"/>
                  <a:ext cx="22" cy="4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2" name="Rectangle 698"/>
                <p:cNvSpPr>
                  <a:spLocks noChangeAspect="1" noChangeArrowheads="1"/>
                </p:cNvSpPr>
                <p:nvPr/>
              </p:nvSpPr>
              <p:spPr bwMode="auto">
                <a:xfrm>
                  <a:off x="3323" y="2055"/>
                  <a:ext cx="21" cy="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3" name="Rectangle 699"/>
                <p:cNvSpPr>
                  <a:spLocks noChangeAspect="1" noChangeArrowheads="1"/>
                </p:cNvSpPr>
                <p:nvPr/>
              </p:nvSpPr>
              <p:spPr bwMode="auto">
                <a:xfrm>
                  <a:off x="3370" y="2095"/>
                  <a:ext cx="22" cy="2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4" name="Rectangle 700"/>
                <p:cNvSpPr>
                  <a:spLocks noChangeAspect="1" noChangeArrowheads="1"/>
                </p:cNvSpPr>
                <p:nvPr/>
              </p:nvSpPr>
              <p:spPr bwMode="auto">
                <a:xfrm>
                  <a:off x="3462" y="2074"/>
                  <a:ext cx="21" cy="4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5" name="Rectangle 701"/>
                <p:cNvSpPr>
                  <a:spLocks noChangeAspect="1" noChangeArrowheads="1"/>
                </p:cNvSpPr>
                <p:nvPr/>
              </p:nvSpPr>
              <p:spPr bwMode="auto">
                <a:xfrm>
                  <a:off x="3507" y="2095"/>
                  <a:ext cx="21" cy="2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6" name="Rectangle 702"/>
                <p:cNvSpPr>
                  <a:spLocks noChangeAspect="1" noChangeArrowheads="1"/>
                </p:cNvSpPr>
                <p:nvPr/>
              </p:nvSpPr>
              <p:spPr bwMode="auto">
                <a:xfrm>
                  <a:off x="3647" y="2074"/>
                  <a:ext cx="21" cy="4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7" name="Rectangle 703"/>
                <p:cNvSpPr>
                  <a:spLocks noChangeAspect="1" noChangeArrowheads="1"/>
                </p:cNvSpPr>
                <p:nvPr/>
              </p:nvSpPr>
              <p:spPr bwMode="auto">
                <a:xfrm>
                  <a:off x="3694" y="2033"/>
                  <a:ext cx="21" cy="8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8" name="Rectangle 704"/>
                <p:cNvSpPr>
                  <a:spLocks noChangeAspect="1" noChangeArrowheads="1"/>
                </p:cNvSpPr>
                <p:nvPr/>
              </p:nvSpPr>
              <p:spPr bwMode="auto">
                <a:xfrm>
                  <a:off x="3739" y="2055"/>
                  <a:ext cx="21" cy="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9" name="Rectangle 705"/>
                <p:cNvSpPr>
                  <a:spLocks noChangeAspect="1" noChangeArrowheads="1"/>
                </p:cNvSpPr>
                <p:nvPr/>
              </p:nvSpPr>
              <p:spPr bwMode="auto">
                <a:xfrm>
                  <a:off x="3786" y="2074"/>
                  <a:ext cx="22" cy="4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0" name="Rectangle 706"/>
                <p:cNvSpPr>
                  <a:spLocks noChangeAspect="1" noChangeArrowheads="1"/>
                </p:cNvSpPr>
                <p:nvPr/>
              </p:nvSpPr>
              <p:spPr bwMode="auto">
                <a:xfrm>
                  <a:off x="3833" y="2095"/>
                  <a:ext cx="21" cy="2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1" name="Rectangle 707"/>
                <p:cNvSpPr>
                  <a:spLocks noChangeAspect="1" noChangeArrowheads="1"/>
                </p:cNvSpPr>
                <p:nvPr/>
              </p:nvSpPr>
              <p:spPr bwMode="auto">
                <a:xfrm>
                  <a:off x="3878" y="1993"/>
                  <a:ext cx="21" cy="12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2" name="Rectangle 708"/>
                <p:cNvSpPr>
                  <a:spLocks noChangeAspect="1" noChangeArrowheads="1"/>
                </p:cNvSpPr>
                <p:nvPr/>
              </p:nvSpPr>
              <p:spPr bwMode="auto">
                <a:xfrm>
                  <a:off x="3925" y="2074"/>
                  <a:ext cx="21" cy="4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3" name="Rectangle 709"/>
                <p:cNvSpPr>
                  <a:spLocks noChangeAspect="1" noChangeArrowheads="1"/>
                </p:cNvSpPr>
                <p:nvPr/>
              </p:nvSpPr>
              <p:spPr bwMode="auto">
                <a:xfrm>
                  <a:off x="3970" y="2055"/>
                  <a:ext cx="21" cy="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4" name="Rectangle 710"/>
                <p:cNvSpPr>
                  <a:spLocks noChangeAspect="1" noChangeArrowheads="1"/>
                </p:cNvSpPr>
                <p:nvPr/>
              </p:nvSpPr>
              <p:spPr bwMode="auto">
                <a:xfrm>
                  <a:off x="4016" y="1971"/>
                  <a:ext cx="22" cy="14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5" name="Rectangle 711"/>
                <p:cNvSpPr>
                  <a:spLocks noChangeAspect="1" noChangeArrowheads="1"/>
                </p:cNvSpPr>
                <p:nvPr/>
              </p:nvSpPr>
              <p:spPr bwMode="auto">
                <a:xfrm>
                  <a:off x="4064" y="1828"/>
                  <a:ext cx="21" cy="28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6" name="Rectangle 712"/>
                <p:cNvSpPr>
                  <a:spLocks noChangeAspect="1" noChangeArrowheads="1"/>
                </p:cNvSpPr>
                <p:nvPr/>
              </p:nvSpPr>
              <p:spPr bwMode="auto">
                <a:xfrm>
                  <a:off x="4111" y="1828"/>
                  <a:ext cx="22" cy="28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7" name="Rectangle 713"/>
                <p:cNvSpPr>
                  <a:spLocks noChangeAspect="1" noChangeArrowheads="1"/>
                </p:cNvSpPr>
                <p:nvPr/>
              </p:nvSpPr>
              <p:spPr bwMode="auto">
                <a:xfrm>
                  <a:off x="4159" y="2074"/>
                  <a:ext cx="21" cy="4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8" name="Rectangle 714"/>
                <p:cNvSpPr>
                  <a:spLocks noChangeAspect="1" noChangeArrowheads="1"/>
                </p:cNvSpPr>
                <p:nvPr/>
              </p:nvSpPr>
              <p:spPr bwMode="auto">
                <a:xfrm>
                  <a:off x="4201" y="2033"/>
                  <a:ext cx="21" cy="8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9" name="Rectangle 715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2013"/>
                  <a:ext cx="21" cy="10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0" name="Rectangle 716"/>
                <p:cNvSpPr>
                  <a:spLocks noChangeAspect="1" noChangeArrowheads="1"/>
                </p:cNvSpPr>
                <p:nvPr/>
              </p:nvSpPr>
              <p:spPr bwMode="auto">
                <a:xfrm>
                  <a:off x="4299" y="2055"/>
                  <a:ext cx="21" cy="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1" name="Rectangle 717"/>
                <p:cNvSpPr>
                  <a:spLocks noChangeAspect="1" noChangeArrowheads="1"/>
                </p:cNvSpPr>
                <p:nvPr/>
              </p:nvSpPr>
              <p:spPr bwMode="auto">
                <a:xfrm>
                  <a:off x="4387" y="2074"/>
                  <a:ext cx="22" cy="4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2" name="Rectangle 718"/>
                <p:cNvSpPr>
                  <a:spLocks noChangeAspect="1" noChangeArrowheads="1"/>
                </p:cNvSpPr>
                <p:nvPr/>
              </p:nvSpPr>
              <p:spPr bwMode="auto">
                <a:xfrm>
                  <a:off x="4435" y="2055"/>
                  <a:ext cx="21" cy="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3" name="Rectangle 719"/>
                <p:cNvSpPr>
                  <a:spLocks noChangeAspect="1" noChangeArrowheads="1"/>
                </p:cNvSpPr>
                <p:nvPr/>
              </p:nvSpPr>
              <p:spPr bwMode="auto">
                <a:xfrm>
                  <a:off x="4482" y="2095"/>
                  <a:ext cx="22" cy="2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4" name="Line 720"/>
                <p:cNvSpPr>
                  <a:spLocks noChangeAspect="1" noChangeShapeType="1"/>
                </p:cNvSpPr>
                <p:nvPr/>
              </p:nvSpPr>
              <p:spPr bwMode="auto">
                <a:xfrm>
                  <a:off x="4796" y="2115"/>
                  <a:ext cx="58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5" name="Line 721"/>
                <p:cNvSpPr>
                  <a:spLocks noChangeAspect="1" noChangeShapeType="1"/>
                </p:cNvSpPr>
                <p:nvPr/>
              </p:nvSpPr>
              <p:spPr bwMode="auto">
                <a:xfrm>
                  <a:off x="4796" y="2033"/>
                  <a:ext cx="58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6" name="Line 722"/>
                <p:cNvSpPr>
                  <a:spLocks noChangeAspect="1" noChangeShapeType="1"/>
                </p:cNvSpPr>
                <p:nvPr/>
              </p:nvSpPr>
              <p:spPr bwMode="auto">
                <a:xfrm>
                  <a:off x="4796" y="1953"/>
                  <a:ext cx="58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7" name="Line 723"/>
                <p:cNvSpPr>
                  <a:spLocks noChangeAspect="1" noChangeShapeType="1"/>
                </p:cNvSpPr>
                <p:nvPr/>
              </p:nvSpPr>
              <p:spPr bwMode="auto">
                <a:xfrm>
                  <a:off x="4796" y="1869"/>
                  <a:ext cx="58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8" name="Line 724"/>
                <p:cNvSpPr>
                  <a:spLocks noChangeAspect="1" noChangeShapeType="1"/>
                </p:cNvSpPr>
                <p:nvPr/>
              </p:nvSpPr>
              <p:spPr bwMode="auto">
                <a:xfrm>
                  <a:off x="4796" y="1788"/>
                  <a:ext cx="58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9" name="Rectangle 725"/>
                <p:cNvSpPr>
                  <a:spLocks noChangeAspect="1" noChangeArrowheads="1"/>
                </p:cNvSpPr>
                <p:nvPr/>
              </p:nvSpPr>
              <p:spPr bwMode="auto">
                <a:xfrm>
                  <a:off x="4870" y="2046"/>
                  <a:ext cx="62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0</a:t>
                  </a:r>
                  <a:endParaRPr lang="en-US" sz="1400"/>
                </a:p>
              </p:txBody>
            </p:sp>
            <p:sp>
              <p:nvSpPr>
                <p:cNvPr id="30920" name="Rectangle 726"/>
                <p:cNvSpPr>
                  <a:spLocks noChangeAspect="1" noChangeArrowheads="1"/>
                </p:cNvSpPr>
                <p:nvPr/>
              </p:nvSpPr>
              <p:spPr bwMode="auto">
                <a:xfrm>
                  <a:off x="4870" y="1884"/>
                  <a:ext cx="62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8</a:t>
                  </a:r>
                  <a:endParaRPr lang="en-US" sz="1400"/>
                </a:p>
              </p:txBody>
            </p:sp>
            <p:sp>
              <p:nvSpPr>
                <p:cNvPr id="30921" name="Rectangle 727"/>
                <p:cNvSpPr>
                  <a:spLocks noChangeAspect="1" noChangeArrowheads="1"/>
                </p:cNvSpPr>
                <p:nvPr/>
              </p:nvSpPr>
              <p:spPr bwMode="auto">
                <a:xfrm>
                  <a:off x="4870" y="1716"/>
                  <a:ext cx="124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</a:rPr>
                    <a:t>16</a:t>
                  </a:r>
                  <a:endParaRPr lang="en-US" sz="1400"/>
                </a:p>
              </p:txBody>
            </p:sp>
            <p:sp>
              <p:nvSpPr>
                <p:cNvPr id="30922" name="Rectangle 72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4893" y="1661"/>
                  <a:ext cx="733" cy="4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rgbClr val="000000"/>
                      </a:solidFill>
                    </a:rPr>
                    <a:t># of Stands</a:t>
                  </a:r>
                </a:p>
                <a:p>
                  <a:pPr algn="ctr"/>
                  <a:r>
                    <a:rPr lang="en-US" sz="1600" b="1">
                      <a:solidFill>
                        <a:srgbClr val="000000"/>
                      </a:solidFill>
                    </a:rPr>
                    <a:t>With Cohort</a:t>
                  </a:r>
                </a:p>
                <a:p>
                  <a:pPr algn="ctr"/>
                  <a:r>
                    <a:rPr lang="en-US" sz="1600" b="1">
                      <a:solidFill>
                        <a:srgbClr val="000000"/>
                      </a:solidFill>
                    </a:rPr>
                    <a:t>Initiation</a:t>
                  </a:r>
                  <a:endParaRPr lang="en-US" sz="1600" b="1"/>
                </a:p>
              </p:txBody>
            </p:sp>
            <p:sp>
              <p:nvSpPr>
                <p:cNvPr id="30923" name="Freeform 729"/>
                <p:cNvSpPr>
                  <a:spLocks noChangeAspect="1"/>
                </p:cNvSpPr>
                <p:nvPr/>
              </p:nvSpPr>
              <p:spPr bwMode="auto">
                <a:xfrm>
                  <a:off x="1037" y="1344"/>
                  <a:ext cx="3683" cy="439"/>
                </a:xfrm>
                <a:custGeom>
                  <a:avLst/>
                  <a:gdLst>
                    <a:gd name="T0" fmla="*/ 7014 w 732"/>
                    <a:gd name="T1" fmla="*/ 2106 h 173"/>
                    <a:gd name="T2" fmla="*/ 14782 w 732"/>
                    <a:gd name="T3" fmla="*/ 2073 h 173"/>
                    <a:gd name="T4" fmla="*/ 22430 w 732"/>
                    <a:gd name="T5" fmla="*/ 2370 h 173"/>
                    <a:gd name="T6" fmla="*/ 30048 w 732"/>
                    <a:gd name="T7" fmla="*/ 1751 h 173"/>
                    <a:gd name="T8" fmla="*/ 37821 w 732"/>
                    <a:gd name="T9" fmla="*/ 2730 h 173"/>
                    <a:gd name="T10" fmla="*/ 45464 w 732"/>
                    <a:gd name="T11" fmla="*/ 2319 h 173"/>
                    <a:gd name="T12" fmla="*/ 53237 w 732"/>
                    <a:gd name="T13" fmla="*/ 2987 h 173"/>
                    <a:gd name="T14" fmla="*/ 60885 w 732"/>
                    <a:gd name="T15" fmla="*/ 2403 h 173"/>
                    <a:gd name="T16" fmla="*/ 68528 w 732"/>
                    <a:gd name="T17" fmla="*/ 1751 h 173"/>
                    <a:gd name="T18" fmla="*/ 76301 w 732"/>
                    <a:gd name="T19" fmla="*/ 703 h 173"/>
                    <a:gd name="T20" fmla="*/ 83944 w 732"/>
                    <a:gd name="T21" fmla="*/ 1403 h 173"/>
                    <a:gd name="T22" fmla="*/ 91592 w 732"/>
                    <a:gd name="T23" fmla="*/ 1944 h 173"/>
                    <a:gd name="T24" fmla="*/ 99361 w 732"/>
                    <a:gd name="T25" fmla="*/ 2647 h 173"/>
                    <a:gd name="T26" fmla="*/ 106983 w 732"/>
                    <a:gd name="T27" fmla="*/ 2106 h 173"/>
                    <a:gd name="T28" fmla="*/ 114752 w 732"/>
                    <a:gd name="T29" fmla="*/ 4398 h 173"/>
                    <a:gd name="T30" fmla="*/ 122399 w 732"/>
                    <a:gd name="T31" fmla="*/ 4476 h 173"/>
                    <a:gd name="T32" fmla="*/ 130042 w 732"/>
                    <a:gd name="T33" fmla="*/ 787 h 173"/>
                    <a:gd name="T34" fmla="*/ 137816 w 732"/>
                    <a:gd name="T35" fmla="*/ 754 h 173"/>
                    <a:gd name="T36" fmla="*/ 145463 w 732"/>
                    <a:gd name="T37" fmla="*/ 914 h 173"/>
                    <a:gd name="T38" fmla="*/ 153232 w 732"/>
                    <a:gd name="T39" fmla="*/ 1944 h 173"/>
                    <a:gd name="T40" fmla="*/ 160880 w 732"/>
                    <a:gd name="T41" fmla="*/ 3271 h 173"/>
                    <a:gd name="T42" fmla="*/ 168522 w 732"/>
                    <a:gd name="T43" fmla="*/ 3484 h 173"/>
                    <a:gd name="T44" fmla="*/ 176271 w 732"/>
                    <a:gd name="T45" fmla="*/ 3020 h 173"/>
                    <a:gd name="T46" fmla="*/ 183914 w 732"/>
                    <a:gd name="T47" fmla="*/ 1944 h 173"/>
                    <a:gd name="T48" fmla="*/ 191561 w 732"/>
                    <a:gd name="T49" fmla="*/ 2614 h 173"/>
                    <a:gd name="T50" fmla="*/ 198701 w 732"/>
                    <a:gd name="T51" fmla="*/ 1030 h 173"/>
                    <a:gd name="T52" fmla="*/ 206344 w 732"/>
                    <a:gd name="T53" fmla="*/ 2860 h 173"/>
                    <a:gd name="T54" fmla="*/ 213991 w 732"/>
                    <a:gd name="T55" fmla="*/ 2647 h 173"/>
                    <a:gd name="T56" fmla="*/ 221760 w 732"/>
                    <a:gd name="T57" fmla="*/ 2028 h 173"/>
                    <a:gd name="T58" fmla="*/ 229408 w 732"/>
                    <a:gd name="T59" fmla="*/ 3187 h 173"/>
                    <a:gd name="T60" fmla="*/ 237176 w 732"/>
                    <a:gd name="T61" fmla="*/ 2028 h 173"/>
                    <a:gd name="T62" fmla="*/ 244799 w 732"/>
                    <a:gd name="T63" fmla="*/ 1860 h 173"/>
                    <a:gd name="T64" fmla="*/ 252441 w 732"/>
                    <a:gd name="T65" fmla="*/ 3271 h 173"/>
                    <a:gd name="T66" fmla="*/ 260215 w 732"/>
                    <a:gd name="T67" fmla="*/ 2157 h 173"/>
                    <a:gd name="T68" fmla="*/ 267858 w 732"/>
                    <a:gd name="T69" fmla="*/ 2563 h 173"/>
                    <a:gd name="T70" fmla="*/ 275631 w 732"/>
                    <a:gd name="T71" fmla="*/ 2730 h 173"/>
                    <a:gd name="T72" fmla="*/ 283279 w 732"/>
                    <a:gd name="T73" fmla="*/ 3530 h 173"/>
                    <a:gd name="T74" fmla="*/ 290922 w 732"/>
                    <a:gd name="T75" fmla="*/ 2286 h 173"/>
                    <a:gd name="T76" fmla="*/ 298695 w 732"/>
                    <a:gd name="T77" fmla="*/ 2730 h 173"/>
                    <a:gd name="T78" fmla="*/ 306338 w 732"/>
                    <a:gd name="T79" fmla="*/ 1243 h 173"/>
                    <a:gd name="T80" fmla="*/ 313961 w 732"/>
                    <a:gd name="T81" fmla="*/ 914 h 173"/>
                    <a:gd name="T82" fmla="*/ 321729 w 732"/>
                    <a:gd name="T83" fmla="*/ 4687 h 173"/>
                    <a:gd name="T84" fmla="*/ 329377 w 732"/>
                    <a:gd name="T85" fmla="*/ 3941 h 173"/>
                    <a:gd name="T86" fmla="*/ 337145 w 732"/>
                    <a:gd name="T87" fmla="*/ 1616 h 173"/>
                    <a:gd name="T88" fmla="*/ 344793 w 732"/>
                    <a:gd name="T89" fmla="*/ 1944 h 173"/>
                    <a:gd name="T90" fmla="*/ 352436 w 732"/>
                    <a:gd name="T91" fmla="*/ 1454 h 173"/>
                    <a:gd name="T92" fmla="*/ 360210 w 732"/>
                    <a:gd name="T93" fmla="*/ 1830 h 173"/>
                    <a:gd name="T94" fmla="*/ 367857 w 732"/>
                    <a:gd name="T95" fmla="*/ 3987 h 173"/>
                    <a:gd name="T96" fmla="*/ 375500 w 732"/>
                    <a:gd name="T97" fmla="*/ 1784 h 173"/>
                    <a:gd name="T98" fmla="*/ 383274 w 732"/>
                    <a:gd name="T99" fmla="*/ 2944 h 173"/>
                    <a:gd name="T100" fmla="*/ 390891 w 732"/>
                    <a:gd name="T101" fmla="*/ 2487 h 173"/>
                    <a:gd name="T102" fmla="*/ 398665 w 732"/>
                    <a:gd name="T103" fmla="*/ 3070 h 173"/>
                    <a:gd name="T104" fmla="*/ 406307 w 732"/>
                    <a:gd name="T105" fmla="*/ 3400 h 173"/>
                    <a:gd name="T106" fmla="*/ 413955 w 732"/>
                    <a:gd name="T107" fmla="*/ 997 h 173"/>
                    <a:gd name="T108" fmla="*/ 421724 w 732"/>
                    <a:gd name="T109" fmla="*/ 2730 h 173"/>
                    <a:gd name="T110" fmla="*/ 429371 w 732"/>
                    <a:gd name="T111" fmla="*/ 3233 h 173"/>
                    <a:gd name="T112" fmla="*/ 437014 w 732"/>
                    <a:gd name="T113" fmla="*/ 3103 h 173"/>
                    <a:gd name="T114" fmla="*/ 444788 w 732"/>
                    <a:gd name="T115" fmla="*/ 3367 h 173"/>
                    <a:gd name="T116" fmla="*/ 452435 w 732"/>
                    <a:gd name="T117" fmla="*/ 3614 h 173"/>
                    <a:gd name="T118" fmla="*/ 460204 w 732"/>
                    <a:gd name="T119" fmla="*/ 2157 h 173"/>
                    <a:gd name="T120" fmla="*/ 467827 w 732"/>
                    <a:gd name="T121" fmla="*/ 1030 h 17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32"/>
                    <a:gd name="T184" fmla="*/ 0 h 173"/>
                    <a:gd name="T185" fmla="*/ 732 w 732"/>
                    <a:gd name="T186" fmla="*/ 173 h 17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32" h="173">
                      <a:moveTo>
                        <a:pt x="0" y="19"/>
                      </a:moveTo>
                      <a:lnTo>
                        <a:pt x="1" y="22"/>
                      </a:lnTo>
                      <a:lnTo>
                        <a:pt x="2" y="25"/>
                      </a:lnTo>
                      <a:lnTo>
                        <a:pt x="3" y="29"/>
                      </a:lnTo>
                      <a:lnTo>
                        <a:pt x="4" y="33"/>
                      </a:lnTo>
                      <a:lnTo>
                        <a:pt x="5" y="37"/>
                      </a:lnTo>
                      <a:lnTo>
                        <a:pt x="6" y="40"/>
                      </a:lnTo>
                      <a:lnTo>
                        <a:pt x="7" y="43"/>
                      </a:lnTo>
                      <a:lnTo>
                        <a:pt x="7" y="46"/>
                      </a:lnTo>
                      <a:lnTo>
                        <a:pt x="8" y="48"/>
                      </a:lnTo>
                      <a:lnTo>
                        <a:pt x="9" y="49"/>
                      </a:lnTo>
                      <a:lnTo>
                        <a:pt x="10" y="51"/>
                      </a:lnTo>
                      <a:lnTo>
                        <a:pt x="11" y="51"/>
                      </a:lnTo>
                      <a:lnTo>
                        <a:pt x="12" y="53"/>
                      </a:lnTo>
                      <a:lnTo>
                        <a:pt x="13" y="53"/>
                      </a:lnTo>
                      <a:lnTo>
                        <a:pt x="14" y="55"/>
                      </a:lnTo>
                      <a:lnTo>
                        <a:pt x="15" y="56"/>
                      </a:lnTo>
                      <a:lnTo>
                        <a:pt x="16" y="57"/>
                      </a:lnTo>
                      <a:lnTo>
                        <a:pt x="17" y="58"/>
                      </a:lnTo>
                      <a:lnTo>
                        <a:pt x="18" y="58"/>
                      </a:lnTo>
                      <a:lnTo>
                        <a:pt x="19" y="58"/>
                      </a:lnTo>
                      <a:lnTo>
                        <a:pt x="19" y="57"/>
                      </a:lnTo>
                      <a:lnTo>
                        <a:pt x="20" y="55"/>
                      </a:lnTo>
                      <a:lnTo>
                        <a:pt x="21" y="53"/>
                      </a:lnTo>
                      <a:lnTo>
                        <a:pt x="22" y="51"/>
                      </a:lnTo>
                      <a:lnTo>
                        <a:pt x="23" y="50"/>
                      </a:lnTo>
                      <a:lnTo>
                        <a:pt x="24" y="50"/>
                      </a:lnTo>
                      <a:lnTo>
                        <a:pt x="25" y="51"/>
                      </a:lnTo>
                      <a:lnTo>
                        <a:pt x="26" y="53"/>
                      </a:lnTo>
                      <a:lnTo>
                        <a:pt x="27" y="56"/>
                      </a:lnTo>
                      <a:lnTo>
                        <a:pt x="28" y="59"/>
                      </a:lnTo>
                      <a:lnTo>
                        <a:pt x="29" y="62"/>
                      </a:lnTo>
                      <a:lnTo>
                        <a:pt x="30" y="64"/>
                      </a:lnTo>
                      <a:lnTo>
                        <a:pt x="31" y="66"/>
                      </a:lnTo>
                      <a:lnTo>
                        <a:pt x="32" y="65"/>
                      </a:lnTo>
                      <a:lnTo>
                        <a:pt x="33" y="63"/>
                      </a:lnTo>
                      <a:lnTo>
                        <a:pt x="34" y="60"/>
                      </a:lnTo>
                      <a:lnTo>
                        <a:pt x="35" y="57"/>
                      </a:lnTo>
                      <a:lnTo>
                        <a:pt x="36" y="53"/>
                      </a:lnTo>
                      <a:lnTo>
                        <a:pt x="37" y="49"/>
                      </a:lnTo>
                      <a:lnTo>
                        <a:pt x="38" y="45"/>
                      </a:lnTo>
                      <a:lnTo>
                        <a:pt x="39" y="42"/>
                      </a:lnTo>
                      <a:lnTo>
                        <a:pt x="40" y="39"/>
                      </a:lnTo>
                      <a:lnTo>
                        <a:pt x="41" y="37"/>
                      </a:lnTo>
                      <a:lnTo>
                        <a:pt x="42" y="35"/>
                      </a:lnTo>
                      <a:lnTo>
                        <a:pt x="42" y="34"/>
                      </a:lnTo>
                      <a:lnTo>
                        <a:pt x="43" y="34"/>
                      </a:lnTo>
                      <a:lnTo>
                        <a:pt x="44" y="34"/>
                      </a:lnTo>
                      <a:lnTo>
                        <a:pt x="45" y="36"/>
                      </a:lnTo>
                      <a:lnTo>
                        <a:pt x="46" y="38"/>
                      </a:lnTo>
                      <a:lnTo>
                        <a:pt x="47" y="42"/>
                      </a:lnTo>
                      <a:lnTo>
                        <a:pt x="48" y="47"/>
                      </a:lnTo>
                      <a:lnTo>
                        <a:pt x="49" y="52"/>
                      </a:lnTo>
                      <a:lnTo>
                        <a:pt x="50" y="58"/>
                      </a:lnTo>
                      <a:lnTo>
                        <a:pt x="51" y="64"/>
                      </a:lnTo>
                      <a:lnTo>
                        <a:pt x="52" y="69"/>
                      </a:lnTo>
                      <a:lnTo>
                        <a:pt x="53" y="72"/>
                      </a:lnTo>
                      <a:lnTo>
                        <a:pt x="54" y="75"/>
                      </a:lnTo>
                      <a:lnTo>
                        <a:pt x="55" y="75"/>
                      </a:lnTo>
                      <a:lnTo>
                        <a:pt x="56" y="73"/>
                      </a:lnTo>
                      <a:lnTo>
                        <a:pt x="57" y="71"/>
                      </a:lnTo>
                      <a:lnTo>
                        <a:pt x="58" y="69"/>
                      </a:lnTo>
                      <a:lnTo>
                        <a:pt x="59" y="66"/>
                      </a:lnTo>
                      <a:lnTo>
                        <a:pt x="60" y="63"/>
                      </a:lnTo>
                      <a:lnTo>
                        <a:pt x="61" y="61"/>
                      </a:lnTo>
                      <a:lnTo>
                        <a:pt x="62" y="59"/>
                      </a:lnTo>
                      <a:lnTo>
                        <a:pt x="63" y="58"/>
                      </a:lnTo>
                      <a:lnTo>
                        <a:pt x="64" y="58"/>
                      </a:lnTo>
                      <a:lnTo>
                        <a:pt x="65" y="58"/>
                      </a:lnTo>
                      <a:lnTo>
                        <a:pt x="66" y="58"/>
                      </a:lnTo>
                      <a:lnTo>
                        <a:pt x="67" y="58"/>
                      </a:lnTo>
                      <a:lnTo>
                        <a:pt x="68" y="58"/>
                      </a:lnTo>
                      <a:lnTo>
                        <a:pt x="69" y="58"/>
                      </a:lnTo>
                      <a:lnTo>
                        <a:pt x="70" y="57"/>
                      </a:lnTo>
                      <a:lnTo>
                        <a:pt x="71" y="56"/>
                      </a:lnTo>
                      <a:lnTo>
                        <a:pt x="72" y="56"/>
                      </a:lnTo>
                      <a:lnTo>
                        <a:pt x="73" y="57"/>
                      </a:lnTo>
                      <a:lnTo>
                        <a:pt x="74" y="58"/>
                      </a:lnTo>
                      <a:lnTo>
                        <a:pt x="75" y="60"/>
                      </a:lnTo>
                      <a:lnTo>
                        <a:pt x="76" y="62"/>
                      </a:lnTo>
                      <a:lnTo>
                        <a:pt x="77" y="65"/>
                      </a:lnTo>
                      <a:lnTo>
                        <a:pt x="77" y="67"/>
                      </a:lnTo>
                      <a:lnTo>
                        <a:pt x="78" y="69"/>
                      </a:lnTo>
                      <a:lnTo>
                        <a:pt x="79" y="71"/>
                      </a:lnTo>
                      <a:lnTo>
                        <a:pt x="80" y="72"/>
                      </a:lnTo>
                      <a:lnTo>
                        <a:pt x="81" y="73"/>
                      </a:lnTo>
                      <a:lnTo>
                        <a:pt x="82" y="73"/>
                      </a:lnTo>
                      <a:lnTo>
                        <a:pt x="83" y="72"/>
                      </a:lnTo>
                      <a:lnTo>
                        <a:pt x="84" y="69"/>
                      </a:lnTo>
                      <a:lnTo>
                        <a:pt x="85" y="66"/>
                      </a:lnTo>
                      <a:lnTo>
                        <a:pt x="86" y="61"/>
                      </a:lnTo>
                      <a:lnTo>
                        <a:pt x="87" y="54"/>
                      </a:lnTo>
                      <a:lnTo>
                        <a:pt x="88" y="48"/>
                      </a:lnTo>
                      <a:lnTo>
                        <a:pt x="89" y="42"/>
                      </a:lnTo>
                      <a:lnTo>
                        <a:pt x="89" y="37"/>
                      </a:lnTo>
                      <a:lnTo>
                        <a:pt x="90" y="34"/>
                      </a:lnTo>
                      <a:lnTo>
                        <a:pt x="91" y="34"/>
                      </a:lnTo>
                      <a:lnTo>
                        <a:pt x="92" y="36"/>
                      </a:lnTo>
                      <a:lnTo>
                        <a:pt x="93" y="41"/>
                      </a:lnTo>
                      <a:lnTo>
                        <a:pt x="94" y="49"/>
                      </a:lnTo>
                      <a:lnTo>
                        <a:pt x="95" y="58"/>
                      </a:lnTo>
                      <a:lnTo>
                        <a:pt x="96" y="69"/>
                      </a:lnTo>
                      <a:lnTo>
                        <a:pt x="97" y="81"/>
                      </a:lnTo>
                      <a:lnTo>
                        <a:pt x="98" y="92"/>
                      </a:lnTo>
                      <a:lnTo>
                        <a:pt x="99" y="102"/>
                      </a:lnTo>
                      <a:lnTo>
                        <a:pt x="100" y="109"/>
                      </a:lnTo>
                      <a:lnTo>
                        <a:pt x="101" y="112"/>
                      </a:lnTo>
                      <a:lnTo>
                        <a:pt x="101" y="111"/>
                      </a:lnTo>
                      <a:lnTo>
                        <a:pt x="102" y="105"/>
                      </a:lnTo>
                      <a:lnTo>
                        <a:pt x="103" y="96"/>
                      </a:lnTo>
                      <a:lnTo>
                        <a:pt x="104" y="83"/>
                      </a:lnTo>
                      <a:lnTo>
                        <a:pt x="105" y="69"/>
                      </a:lnTo>
                      <a:lnTo>
                        <a:pt x="106" y="55"/>
                      </a:lnTo>
                      <a:lnTo>
                        <a:pt x="107" y="42"/>
                      </a:lnTo>
                      <a:lnTo>
                        <a:pt x="108" y="31"/>
                      </a:lnTo>
                      <a:lnTo>
                        <a:pt x="109" y="21"/>
                      </a:lnTo>
                      <a:lnTo>
                        <a:pt x="110" y="15"/>
                      </a:lnTo>
                      <a:lnTo>
                        <a:pt x="111" y="9"/>
                      </a:lnTo>
                      <a:lnTo>
                        <a:pt x="112" y="7"/>
                      </a:lnTo>
                      <a:lnTo>
                        <a:pt x="112" y="6"/>
                      </a:lnTo>
                      <a:lnTo>
                        <a:pt x="113" y="7"/>
                      </a:lnTo>
                      <a:lnTo>
                        <a:pt x="114" y="9"/>
                      </a:lnTo>
                      <a:lnTo>
                        <a:pt x="115" y="12"/>
                      </a:lnTo>
                      <a:lnTo>
                        <a:pt x="116" y="15"/>
                      </a:lnTo>
                      <a:lnTo>
                        <a:pt x="117" y="17"/>
                      </a:lnTo>
                      <a:lnTo>
                        <a:pt x="118" y="18"/>
                      </a:lnTo>
                      <a:lnTo>
                        <a:pt x="119" y="17"/>
                      </a:lnTo>
                      <a:lnTo>
                        <a:pt x="120" y="16"/>
                      </a:lnTo>
                      <a:lnTo>
                        <a:pt x="121" y="15"/>
                      </a:lnTo>
                      <a:lnTo>
                        <a:pt x="122" y="13"/>
                      </a:lnTo>
                      <a:lnTo>
                        <a:pt x="123" y="12"/>
                      </a:lnTo>
                      <a:lnTo>
                        <a:pt x="124" y="12"/>
                      </a:lnTo>
                      <a:lnTo>
                        <a:pt x="124" y="13"/>
                      </a:lnTo>
                      <a:lnTo>
                        <a:pt x="125" y="14"/>
                      </a:lnTo>
                      <a:lnTo>
                        <a:pt x="126" y="15"/>
                      </a:lnTo>
                      <a:lnTo>
                        <a:pt x="127" y="17"/>
                      </a:lnTo>
                      <a:lnTo>
                        <a:pt x="128" y="20"/>
                      </a:lnTo>
                      <a:lnTo>
                        <a:pt x="129" y="24"/>
                      </a:lnTo>
                      <a:lnTo>
                        <a:pt x="130" y="29"/>
                      </a:lnTo>
                      <a:lnTo>
                        <a:pt x="131" y="34"/>
                      </a:lnTo>
                      <a:lnTo>
                        <a:pt x="132" y="39"/>
                      </a:lnTo>
                      <a:lnTo>
                        <a:pt x="133" y="44"/>
                      </a:lnTo>
                      <a:lnTo>
                        <a:pt x="134" y="49"/>
                      </a:lnTo>
                      <a:lnTo>
                        <a:pt x="135" y="53"/>
                      </a:lnTo>
                      <a:lnTo>
                        <a:pt x="136" y="55"/>
                      </a:lnTo>
                      <a:lnTo>
                        <a:pt x="136" y="56"/>
                      </a:lnTo>
                      <a:lnTo>
                        <a:pt x="137" y="57"/>
                      </a:lnTo>
                      <a:lnTo>
                        <a:pt x="138" y="56"/>
                      </a:lnTo>
                      <a:lnTo>
                        <a:pt x="139" y="55"/>
                      </a:lnTo>
                      <a:lnTo>
                        <a:pt x="140" y="54"/>
                      </a:lnTo>
                      <a:lnTo>
                        <a:pt x="141" y="52"/>
                      </a:lnTo>
                      <a:lnTo>
                        <a:pt x="142" y="49"/>
                      </a:lnTo>
                      <a:lnTo>
                        <a:pt x="143" y="47"/>
                      </a:lnTo>
                      <a:lnTo>
                        <a:pt x="144" y="44"/>
                      </a:lnTo>
                      <a:lnTo>
                        <a:pt x="145" y="42"/>
                      </a:lnTo>
                      <a:lnTo>
                        <a:pt x="146" y="40"/>
                      </a:lnTo>
                      <a:lnTo>
                        <a:pt x="147" y="39"/>
                      </a:lnTo>
                      <a:lnTo>
                        <a:pt x="147" y="40"/>
                      </a:lnTo>
                      <a:lnTo>
                        <a:pt x="148" y="42"/>
                      </a:lnTo>
                      <a:lnTo>
                        <a:pt x="149" y="46"/>
                      </a:lnTo>
                      <a:lnTo>
                        <a:pt x="150" y="50"/>
                      </a:lnTo>
                      <a:lnTo>
                        <a:pt x="151" y="54"/>
                      </a:lnTo>
                      <a:lnTo>
                        <a:pt x="152" y="58"/>
                      </a:lnTo>
                      <a:lnTo>
                        <a:pt x="153" y="62"/>
                      </a:lnTo>
                      <a:lnTo>
                        <a:pt x="154" y="63"/>
                      </a:lnTo>
                      <a:lnTo>
                        <a:pt x="155" y="64"/>
                      </a:lnTo>
                      <a:lnTo>
                        <a:pt x="156" y="63"/>
                      </a:lnTo>
                      <a:lnTo>
                        <a:pt x="157" y="61"/>
                      </a:lnTo>
                      <a:lnTo>
                        <a:pt x="158" y="58"/>
                      </a:lnTo>
                      <a:lnTo>
                        <a:pt x="159" y="55"/>
                      </a:lnTo>
                      <a:lnTo>
                        <a:pt x="159" y="53"/>
                      </a:lnTo>
                      <a:lnTo>
                        <a:pt x="160" y="51"/>
                      </a:lnTo>
                      <a:lnTo>
                        <a:pt x="161" y="50"/>
                      </a:lnTo>
                      <a:lnTo>
                        <a:pt x="162" y="50"/>
                      </a:lnTo>
                      <a:lnTo>
                        <a:pt x="163" y="51"/>
                      </a:lnTo>
                      <a:lnTo>
                        <a:pt x="164" y="52"/>
                      </a:lnTo>
                      <a:lnTo>
                        <a:pt x="165" y="53"/>
                      </a:lnTo>
                      <a:lnTo>
                        <a:pt x="166" y="53"/>
                      </a:lnTo>
                      <a:lnTo>
                        <a:pt x="167" y="51"/>
                      </a:lnTo>
                      <a:lnTo>
                        <a:pt x="168" y="49"/>
                      </a:lnTo>
                      <a:lnTo>
                        <a:pt x="169" y="45"/>
                      </a:lnTo>
                      <a:lnTo>
                        <a:pt x="170" y="41"/>
                      </a:lnTo>
                      <a:lnTo>
                        <a:pt x="170" y="37"/>
                      </a:lnTo>
                      <a:lnTo>
                        <a:pt x="171" y="34"/>
                      </a:lnTo>
                      <a:lnTo>
                        <a:pt x="172" y="34"/>
                      </a:lnTo>
                      <a:lnTo>
                        <a:pt x="173" y="36"/>
                      </a:lnTo>
                      <a:lnTo>
                        <a:pt x="174" y="41"/>
                      </a:lnTo>
                      <a:lnTo>
                        <a:pt x="175" y="50"/>
                      </a:lnTo>
                      <a:lnTo>
                        <a:pt x="176" y="61"/>
                      </a:lnTo>
                      <a:lnTo>
                        <a:pt x="177" y="74"/>
                      </a:lnTo>
                      <a:lnTo>
                        <a:pt x="178" y="89"/>
                      </a:lnTo>
                      <a:lnTo>
                        <a:pt x="179" y="106"/>
                      </a:lnTo>
                      <a:lnTo>
                        <a:pt x="180" y="121"/>
                      </a:lnTo>
                      <a:lnTo>
                        <a:pt x="181" y="137"/>
                      </a:lnTo>
                      <a:lnTo>
                        <a:pt x="182" y="150"/>
                      </a:lnTo>
                      <a:lnTo>
                        <a:pt x="182" y="161"/>
                      </a:lnTo>
                      <a:lnTo>
                        <a:pt x="183" y="169"/>
                      </a:lnTo>
                      <a:lnTo>
                        <a:pt x="184" y="173"/>
                      </a:lnTo>
                      <a:lnTo>
                        <a:pt x="185" y="173"/>
                      </a:lnTo>
                      <a:lnTo>
                        <a:pt x="186" y="169"/>
                      </a:lnTo>
                      <a:lnTo>
                        <a:pt x="187" y="162"/>
                      </a:lnTo>
                      <a:lnTo>
                        <a:pt x="188" y="151"/>
                      </a:lnTo>
                      <a:lnTo>
                        <a:pt x="189" y="138"/>
                      </a:lnTo>
                      <a:lnTo>
                        <a:pt x="190" y="124"/>
                      </a:lnTo>
                      <a:lnTo>
                        <a:pt x="191" y="108"/>
                      </a:lnTo>
                      <a:lnTo>
                        <a:pt x="192" y="92"/>
                      </a:lnTo>
                      <a:lnTo>
                        <a:pt x="193" y="78"/>
                      </a:lnTo>
                      <a:lnTo>
                        <a:pt x="194" y="66"/>
                      </a:lnTo>
                      <a:lnTo>
                        <a:pt x="194" y="56"/>
                      </a:lnTo>
                      <a:lnTo>
                        <a:pt x="195" y="48"/>
                      </a:lnTo>
                      <a:lnTo>
                        <a:pt x="196" y="43"/>
                      </a:lnTo>
                      <a:lnTo>
                        <a:pt x="197" y="39"/>
                      </a:lnTo>
                      <a:lnTo>
                        <a:pt x="198" y="37"/>
                      </a:lnTo>
                      <a:lnTo>
                        <a:pt x="199" y="34"/>
                      </a:lnTo>
                      <a:lnTo>
                        <a:pt x="200" y="31"/>
                      </a:lnTo>
                      <a:lnTo>
                        <a:pt x="201" y="27"/>
                      </a:lnTo>
                      <a:lnTo>
                        <a:pt x="202" y="23"/>
                      </a:lnTo>
                      <a:lnTo>
                        <a:pt x="203" y="19"/>
                      </a:lnTo>
                      <a:lnTo>
                        <a:pt x="204" y="16"/>
                      </a:lnTo>
                      <a:lnTo>
                        <a:pt x="205" y="14"/>
                      </a:lnTo>
                      <a:lnTo>
                        <a:pt x="205" y="13"/>
                      </a:lnTo>
                      <a:lnTo>
                        <a:pt x="206" y="14"/>
                      </a:lnTo>
                      <a:lnTo>
                        <a:pt x="207" y="15"/>
                      </a:lnTo>
                      <a:lnTo>
                        <a:pt x="208" y="17"/>
                      </a:lnTo>
                      <a:lnTo>
                        <a:pt x="209" y="19"/>
                      </a:lnTo>
                      <a:lnTo>
                        <a:pt x="210" y="20"/>
                      </a:lnTo>
                      <a:lnTo>
                        <a:pt x="211" y="20"/>
                      </a:lnTo>
                      <a:lnTo>
                        <a:pt x="212" y="20"/>
                      </a:lnTo>
                      <a:lnTo>
                        <a:pt x="213" y="19"/>
                      </a:lnTo>
                      <a:lnTo>
                        <a:pt x="214" y="19"/>
                      </a:lnTo>
                      <a:lnTo>
                        <a:pt x="215" y="18"/>
                      </a:lnTo>
                      <a:lnTo>
                        <a:pt x="216" y="17"/>
                      </a:lnTo>
                      <a:lnTo>
                        <a:pt x="217" y="16"/>
                      </a:lnTo>
                      <a:lnTo>
                        <a:pt x="217" y="14"/>
                      </a:lnTo>
                      <a:lnTo>
                        <a:pt x="218" y="12"/>
                      </a:lnTo>
                      <a:lnTo>
                        <a:pt x="219" y="8"/>
                      </a:lnTo>
                      <a:lnTo>
                        <a:pt x="220" y="6"/>
                      </a:lnTo>
                      <a:lnTo>
                        <a:pt x="221" y="3"/>
                      </a:lnTo>
                      <a:lnTo>
                        <a:pt x="222" y="2"/>
                      </a:lnTo>
                      <a:lnTo>
                        <a:pt x="223" y="2"/>
                      </a:lnTo>
                      <a:lnTo>
                        <a:pt x="224" y="4"/>
                      </a:lnTo>
                      <a:lnTo>
                        <a:pt x="225" y="9"/>
                      </a:lnTo>
                      <a:lnTo>
                        <a:pt x="226" y="15"/>
                      </a:lnTo>
                      <a:lnTo>
                        <a:pt x="227" y="22"/>
                      </a:lnTo>
                      <a:lnTo>
                        <a:pt x="228" y="30"/>
                      </a:lnTo>
                      <a:lnTo>
                        <a:pt x="229" y="37"/>
                      </a:lnTo>
                      <a:lnTo>
                        <a:pt x="229" y="42"/>
                      </a:lnTo>
                      <a:lnTo>
                        <a:pt x="230" y="45"/>
                      </a:lnTo>
                      <a:lnTo>
                        <a:pt x="231" y="47"/>
                      </a:lnTo>
                      <a:lnTo>
                        <a:pt x="232" y="47"/>
                      </a:lnTo>
                      <a:lnTo>
                        <a:pt x="233" y="47"/>
                      </a:lnTo>
                      <a:lnTo>
                        <a:pt x="234" y="46"/>
                      </a:lnTo>
                      <a:lnTo>
                        <a:pt x="235" y="46"/>
                      </a:lnTo>
                      <a:lnTo>
                        <a:pt x="236" y="45"/>
                      </a:lnTo>
                      <a:lnTo>
                        <a:pt x="237" y="45"/>
                      </a:lnTo>
                      <a:lnTo>
                        <a:pt x="238" y="46"/>
                      </a:lnTo>
                      <a:lnTo>
                        <a:pt x="239" y="47"/>
                      </a:lnTo>
                      <a:lnTo>
                        <a:pt x="240" y="49"/>
                      </a:lnTo>
                      <a:lnTo>
                        <a:pt x="240" y="51"/>
                      </a:lnTo>
                      <a:lnTo>
                        <a:pt x="241" y="53"/>
                      </a:lnTo>
                      <a:lnTo>
                        <a:pt x="242" y="56"/>
                      </a:lnTo>
                      <a:lnTo>
                        <a:pt x="243" y="59"/>
                      </a:lnTo>
                      <a:lnTo>
                        <a:pt x="244" y="62"/>
                      </a:lnTo>
                      <a:lnTo>
                        <a:pt x="245" y="65"/>
                      </a:lnTo>
                      <a:lnTo>
                        <a:pt x="246" y="68"/>
                      </a:lnTo>
                      <a:lnTo>
                        <a:pt x="247" y="70"/>
                      </a:lnTo>
                      <a:lnTo>
                        <a:pt x="248" y="73"/>
                      </a:lnTo>
                      <a:lnTo>
                        <a:pt x="249" y="75"/>
                      </a:lnTo>
                      <a:lnTo>
                        <a:pt x="250" y="77"/>
                      </a:lnTo>
                      <a:lnTo>
                        <a:pt x="251" y="79"/>
                      </a:lnTo>
                      <a:lnTo>
                        <a:pt x="252" y="81"/>
                      </a:lnTo>
                      <a:lnTo>
                        <a:pt x="252" y="82"/>
                      </a:lnTo>
                      <a:lnTo>
                        <a:pt x="253" y="84"/>
                      </a:lnTo>
                      <a:lnTo>
                        <a:pt x="254" y="84"/>
                      </a:lnTo>
                      <a:lnTo>
                        <a:pt x="255" y="84"/>
                      </a:lnTo>
                      <a:lnTo>
                        <a:pt x="256" y="83"/>
                      </a:lnTo>
                      <a:lnTo>
                        <a:pt x="257" y="81"/>
                      </a:lnTo>
                      <a:lnTo>
                        <a:pt x="258" y="80"/>
                      </a:lnTo>
                      <a:lnTo>
                        <a:pt x="259" y="79"/>
                      </a:lnTo>
                      <a:lnTo>
                        <a:pt x="260" y="79"/>
                      </a:lnTo>
                      <a:lnTo>
                        <a:pt x="261" y="80"/>
                      </a:lnTo>
                      <a:lnTo>
                        <a:pt x="262" y="81"/>
                      </a:lnTo>
                      <a:lnTo>
                        <a:pt x="263" y="84"/>
                      </a:lnTo>
                      <a:lnTo>
                        <a:pt x="264" y="86"/>
                      </a:lnTo>
                      <a:lnTo>
                        <a:pt x="264" y="88"/>
                      </a:lnTo>
                      <a:lnTo>
                        <a:pt x="265" y="90"/>
                      </a:lnTo>
                      <a:lnTo>
                        <a:pt x="266" y="91"/>
                      </a:lnTo>
                      <a:lnTo>
                        <a:pt x="267" y="91"/>
                      </a:lnTo>
                      <a:lnTo>
                        <a:pt x="268" y="91"/>
                      </a:lnTo>
                      <a:lnTo>
                        <a:pt x="269" y="90"/>
                      </a:lnTo>
                      <a:lnTo>
                        <a:pt x="270" y="89"/>
                      </a:lnTo>
                      <a:lnTo>
                        <a:pt x="271" y="87"/>
                      </a:lnTo>
                      <a:lnTo>
                        <a:pt x="272" y="84"/>
                      </a:lnTo>
                      <a:lnTo>
                        <a:pt x="273" y="82"/>
                      </a:lnTo>
                      <a:lnTo>
                        <a:pt x="274" y="77"/>
                      </a:lnTo>
                      <a:lnTo>
                        <a:pt x="275" y="73"/>
                      </a:lnTo>
                      <a:lnTo>
                        <a:pt x="275" y="67"/>
                      </a:lnTo>
                      <a:lnTo>
                        <a:pt x="276" y="61"/>
                      </a:lnTo>
                      <a:lnTo>
                        <a:pt x="277" y="55"/>
                      </a:lnTo>
                      <a:lnTo>
                        <a:pt x="278" y="49"/>
                      </a:lnTo>
                      <a:lnTo>
                        <a:pt x="279" y="44"/>
                      </a:lnTo>
                      <a:lnTo>
                        <a:pt x="280" y="39"/>
                      </a:lnTo>
                      <a:lnTo>
                        <a:pt x="281" y="36"/>
                      </a:lnTo>
                      <a:lnTo>
                        <a:pt x="282" y="35"/>
                      </a:lnTo>
                      <a:lnTo>
                        <a:pt x="283" y="35"/>
                      </a:lnTo>
                      <a:lnTo>
                        <a:pt x="284" y="36"/>
                      </a:lnTo>
                      <a:lnTo>
                        <a:pt x="285" y="39"/>
                      </a:lnTo>
                      <a:lnTo>
                        <a:pt x="286" y="43"/>
                      </a:lnTo>
                      <a:lnTo>
                        <a:pt x="287" y="47"/>
                      </a:lnTo>
                      <a:lnTo>
                        <a:pt x="287" y="51"/>
                      </a:lnTo>
                      <a:lnTo>
                        <a:pt x="288" y="55"/>
                      </a:lnTo>
                      <a:lnTo>
                        <a:pt x="289" y="60"/>
                      </a:lnTo>
                      <a:lnTo>
                        <a:pt x="290" y="63"/>
                      </a:lnTo>
                      <a:lnTo>
                        <a:pt x="291" y="66"/>
                      </a:lnTo>
                      <a:lnTo>
                        <a:pt x="292" y="68"/>
                      </a:lnTo>
                      <a:lnTo>
                        <a:pt x="293" y="68"/>
                      </a:lnTo>
                      <a:lnTo>
                        <a:pt x="294" y="69"/>
                      </a:lnTo>
                      <a:lnTo>
                        <a:pt x="295" y="68"/>
                      </a:lnTo>
                      <a:lnTo>
                        <a:pt x="296" y="67"/>
                      </a:lnTo>
                      <a:lnTo>
                        <a:pt x="297" y="65"/>
                      </a:lnTo>
                      <a:lnTo>
                        <a:pt x="298" y="64"/>
                      </a:lnTo>
                      <a:lnTo>
                        <a:pt x="299" y="63"/>
                      </a:lnTo>
                      <a:lnTo>
                        <a:pt x="299" y="61"/>
                      </a:lnTo>
                      <a:lnTo>
                        <a:pt x="300" y="60"/>
                      </a:lnTo>
                      <a:lnTo>
                        <a:pt x="301" y="57"/>
                      </a:lnTo>
                      <a:lnTo>
                        <a:pt x="302" y="55"/>
                      </a:lnTo>
                      <a:lnTo>
                        <a:pt x="303" y="51"/>
                      </a:lnTo>
                      <a:lnTo>
                        <a:pt x="304" y="48"/>
                      </a:lnTo>
                      <a:lnTo>
                        <a:pt x="305" y="44"/>
                      </a:lnTo>
                      <a:lnTo>
                        <a:pt x="306" y="41"/>
                      </a:lnTo>
                      <a:lnTo>
                        <a:pt x="307" y="38"/>
                      </a:lnTo>
                      <a:lnTo>
                        <a:pt x="308" y="35"/>
                      </a:lnTo>
                      <a:lnTo>
                        <a:pt x="309" y="31"/>
                      </a:lnTo>
                      <a:lnTo>
                        <a:pt x="310" y="28"/>
                      </a:lnTo>
                      <a:lnTo>
                        <a:pt x="310" y="25"/>
                      </a:lnTo>
                      <a:lnTo>
                        <a:pt x="311" y="21"/>
                      </a:lnTo>
                      <a:lnTo>
                        <a:pt x="312" y="19"/>
                      </a:lnTo>
                      <a:lnTo>
                        <a:pt x="313" y="17"/>
                      </a:lnTo>
                      <a:lnTo>
                        <a:pt x="314" y="18"/>
                      </a:lnTo>
                      <a:lnTo>
                        <a:pt x="315" y="19"/>
                      </a:lnTo>
                      <a:lnTo>
                        <a:pt x="316" y="24"/>
                      </a:lnTo>
                      <a:lnTo>
                        <a:pt x="317" y="30"/>
                      </a:lnTo>
                      <a:lnTo>
                        <a:pt x="318" y="38"/>
                      </a:lnTo>
                      <a:lnTo>
                        <a:pt x="319" y="46"/>
                      </a:lnTo>
                      <a:lnTo>
                        <a:pt x="320" y="54"/>
                      </a:lnTo>
                      <a:lnTo>
                        <a:pt x="321" y="61"/>
                      </a:lnTo>
                      <a:lnTo>
                        <a:pt x="322" y="66"/>
                      </a:lnTo>
                      <a:lnTo>
                        <a:pt x="322" y="69"/>
                      </a:lnTo>
                      <a:lnTo>
                        <a:pt x="323" y="70"/>
                      </a:lnTo>
                      <a:lnTo>
                        <a:pt x="324" y="68"/>
                      </a:lnTo>
                      <a:lnTo>
                        <a:pt x="325" y="65"/>
                      </a:lnTo>
                      <a:lnTo>
                        <a:pt x="326" y="62"/>
                      </a:lnTo>
                      <a:lnTo>
                        <a:pt x="327" y="58"/>
                      </a:lnTo>
                      <a:lnTo>
                        <a:pt x="328" y="56"/>
                      </a:lnTo>
                      <a:lnTo>
                        <a:pt x="329" y="54"/>
                      </a:lnTo>
                      <a:lnTo>
                        <a:pt x="330" y="54"/>
                      </a:lnTo>
                      <a:lnTo>
                        <a:pt x="331" y="56"/>
                      </a:lnTo>
                      <a:lnTo>
                        <a:pt x="332" y="57"/>
                      </a:lnTo>
                      <a:lnTo>
                        <a:pt x="333" y="60"/>
                      </a:lnTo>
                      <a:lnTo>
                        <a:pt x="334" y="62"/>
                      </a:lnTo>
                      <a:lnTo>
                        <a:pt x="334" y="64"/>
                      </a:lnTo>
                      <a:lnTo>
                        <a:pt x="335" y="66"/>
                      </a:lnTo>
                      <a:lnTo>
                        <a:pt x="336" y="66"/>
                      </a:lnTo>
                      <a:lnTo>
                        <a:pt x="337" y="66"/>
                      </a:lnTo>
                      <a:lnTo>
                        <a:pt x="338" y="64"/>
                      </a:lnTo>
                      <a:lnTo>
                        <a:pt x="339" y="62"/>
                      </a:lnTo>
                      <a:lnTo>
                        <a:pt x="340" y="60"/>
                      </a:lnTo>
                      <a:lnTo>
                        <a:pt x="341" y="57"/>
                      </a:lnTo>
                      <a:lnTo>
                        <a:pt x="342" y="54"/>
                      </a:lnTo>
                      <a:lnTo>
                        <a:pt x="343" y="51"/>
                      </a:lnTo>
                      <a:lnTo>
                        <a:pt x="344" y="49"/>
                      </a:lnTo>
                      <a:lnTo>
                        <a:pt x="345" y="48"/>
                      </a:lnTo>
                      <a:lnTo>
                        <a:pt x="346" y="49"/>
                      </a:lnTo>
                      <a:lnTo>
                        <a:pt x="347" y="52"/>
                      </a:lnTo>
                      <a:lnTo>
                        <a:pt x="348" y="55"/>
                      </a:lnTo>
                      <a:lnTo>
                        <a:pt x="349" y="59"/>
                      </a:lnTo>
                      <a:lnTo>
                        <a:pt x="350" y="63"/>
                      </a:lnTo>
                      <a:lnTo>
                        <a:pt x="351" y="67"/>
                      </a:lnTo>
                      <a:lnTo>
                        <a:pt x="352" y="72"/>
                      </a:lnTo>
                      <a:lnTo>
                        <a:pt x="353" y="76"/>
                      </a:lnTo>
                      <a:lnTo>
                        <a:pt x="354" y="79"/>
                      </a:lnTo>
                      <a:lnTo>
                        <a:pt x="355" y="81"/>
                      </a:lnTo>
                      <a:lnTo>
                        <a:pt x="356" y="81"/>
                      </a:lnTo>
                      <a:lnTo>
                        <a:pt x="357" y="80"/>
                      </a:lnTo>
                      <a:lnTo>
                        <a:pt x="357" y="79"/>
                      </a:lnTo>
                      <a:lnTo>
                        <a:pt x="358" y="77"/>
                      </a:lnTo>
                      <a:lnTo>
                        <a:pt x="359" y="75"/>
                      </a:lnTo>
                      <a:lnTo>
                        <a:pt x="360" y="72"/>
                      </a:lnTo>
                      <a:lnTo>
                        <a:pt x="361" y="70"/>
                      </a:lnTo>
                      <a:lnTo>
                        <a:pt x="362" y="66"/>
                      </a:lnTo>
                      <a:lnTo>
                        <a:pt x="363" y="63"/>
                      </a:lnTo>
                      <a:lnTo>
                        <a:pt x="364" y="59"/>
                      </a:lnTo>
                      <a:lnTo>
                        <a:pt x="365" y="55"/>
                      </a:lnTo>
                      <a:lnTo>
                        <a:pt x="366" y="51"/>
                      </a:lnTo>
                      <a:lnTo>
                        <a:pt x="367" y="48"/>
                      </a:lnTo>
                      <a:lnTo>
                        <a:pt x="368" y="46"/>
                      </a:lnTo>
                      <a:lnTo>
                        <a:pt x="369" y="47"/>
                      </a:lnTo>
                      <a:lnTo>
                        <a:pt x="370" y="49"/>
                      </a:lnTo>
                      <a:lnTo>
                        <a:pt x="371" y="52"/>
                      </a:lnTo>
                      <a:lnTo>
                        <a:pt x="372" y="56"/>
                      </a:lnTo>
                      <a:lnTo>
                        <a:pt x="373" y="58"/>
                      </a:lnTo>
                      <a:lnTo>
                        <a:pt x="374" y="59"/>
                      </a:lnTo>
                      <a:lnTo>
                        <a:pt x="375" y="59"/>
                      </a:lnTo>
                      <a:lnTo>
                        <a:pt x="376" y="57"/>
                      </a:lnTo>
                      <a:lnTo>
                        <a:pt x="377" y="55"/>
                      </a:lnTo>
                      <a:lnTo>
                        <a:pt x="378" y="52"/>
                      </a:lnTo>
                      <a:lnTo>
                        <a:pt x="379" y="49"/>
                      </a:lnTo>
                      <a:lnTo>
                        <a:pt x="380" y="47"/>
                      </a:lnTo>
                      <a:lnTo>
                        <a:pt x="380" y="45"/>
                      </a:lnTo>
                      <a:lnTo>
                        <a:pt x="381" y="45"/>
                      </a:lnTo>
                      <a:lnTo>
                        <a:pt x="382" y="45"/>
                      </a:lnTo>
                      <a:lnTo>
                        <a:pt x="383" y="46"/>
                      </a:lnTo>
                      <a:lnTo>
                        <a:pt x="384" y="48"/>
                      </a:lnTo>
                      <a:lnTo>
                        <a:pt x="385" y="49"/>
                      </a:lnTo>
                      <a:lnTo>
                        <a:pt x="386" y="52"/>
                      </a:lnTo>
                      <a:lnTo>
                        <a:pt x="387" y="54"/>
                      </a:lnTo>
                      <a:lnTo>
                        <a:pt x="388" y="57"/>
                      </a:lnTo>
                      <a:lnTo>
                        <a:pt x="389" y="60"/>
                      </a:lnTo>
                      <a:lnTo>
                        <a:pt x="390" y="63"/>
                      </a:lnTo>
                      <a:lnTo>
                        <a:pt x="391" y="67"/>
                      </a:lnTo>
                      <a:lnTo>
                        <a:pt x="392" y="71"/>
                      </a:lnTo>
                      <a:lnTo>
                        <a:pt x="392" y="74"/>
                      </a:lnTo>
                      <a:lnTo>
                        <a:pt x="393" y="77"/>
                      </a:lnTo>
                      <a:lnTo>
                        <a:pt x="394" y="79"/>
                      </a:lnTo>
                      <a:lnTo>
                        <a:pt x="395" y="80"/>
                      </a:lnTo>
                      <a:lnTo>
                        <a:pt x="396" y="80"/>
                      </a:lnTo>
                      <a:lnTo>
                        <a:pt x="397" y="80"/>
                      </a:lnTo>
                      <a:lnTo>
                        <a:pt x="398" y="79"/>
                      </a:lnTo>
                      <a:lnTo>
                        <a:pt x="399" y="77"/>
                      </a:lnTo>
                      <a:lnTo>
                        <a:pt x="400" y="75"/>
                      </a:lnTo>
                      <a:lnTo>
                        <a:pt x="401" y="73"/>
                      </a:lnTo>
                      <a:lnTo>
                        <a:pt x="402" y="71"/>
                      </a:lnTo>
                      <a:lnTo>
                        <a:pt x="403" y="68"/>
                      </a:lnTo>
                      <a:lnTo>
                        <a:pt x="403" y="64"/>
                      </a:lnTo>
                      <a:lnTo>
                        <a:pt x="404" y="60"/>
                      </a:lnTo>
                      <a:lnTo>
                        <a:pt x="405" y="56"/>
                      </a:lnTo>
                      <a:lnTo>
                        <a:pt x="406" y="52"/>
                      </a:lnTo>
                      <a:lnTo>
                        <a:pt x="407" y="47"/>
                      </a:lnTo>
                      <a:lnTo>
                        <a:pt x="408" y="45"/>
                      </a:lnTo>
                      <a:lnTo>
                        <a:pt x="409" y="43"/>
                      </a:lnTo>
                      <a:lnTo>
                        <a:pt x="410" y="42"/>
                      </a:lnTo>
                      <a:lnTo>
                        <a:pt x="411" y="43"/>
                      </a:lnTo>
                      <a:lnTo>
                        <a:pt x="412" y="45"/>
                      </a:lnTo>
                      <a:lnTo>
                        <a:pt x="413" y="49"/>
                      </a:lnTo>
                      <a:lnTo>
                        <a:pt x="414" y="52"/>
                      </a:lnTo>
                      <a:lnTo>
                        <a:pt x="415" y="55"/>
                      </a:lnTo>
                      <a:lnTo>
                        <a:pt x="415" y="58"/>
                      </a:lnTo>
                      <a:lnTo>
                        <a:pt x="416" y="60"/>
                      </a:lnTo>
                      <a:lnTo>
                        <a:pt x="417" y="62"/>
                      </a:lnTo>
                      <a:lnTo>
                        <a:pt x="418" y="62"/>
                      </a:lnTo>
                      <a:lnTo>
                        <a:pt x="419" y="62"/>
                      </a:lnTo>
                      <a:lnTo>
                        <a:pt x="420" y="62"/>
                      </a:lnTo>
                      <a:lnTo>
                        <a:pt x="421" y="61"/>
                      </a:lnTo>
                      <a:lnTo>
                        <a:pt x="422" y="61"/>
                      </a:lnTo>
                      <a:lnTo>
                        <a:pt x="423" y="61"/>
                      </a:lnTo>
                      <a:lnTo>
                        <a:pt x="424" y="61"/>
                      </a:lnTo>
                      <a:lnTo>
                        <a:pt x="425" y="62"/>
                      </a:lnTo>
                      <a:lnTo>
                        <a:pt x="426" y="63"/>
                      </a:lnTo>
                      <a:lnTo>
                        <a:pt x="427" y="64"/>
                      </a:lnTo>
                      <a:lnTo>
                        <a:pt x="428" y="65"/>
                      </a:lnTo>
                      <a:lnTo>
                        <a:pt x="429" y="65"/>
                      </a:lnTo>
                      <a:lnTo>
                        <a:pt x="430" y="66"/>
                      </a:lnTo>
                      <a:lnTo>
                        <a:pt x="431" y="67"/>
                      </a:lnTo>
                      <a:lnTo>
                        <a:pt x="432" y="68"/>
                      </a:lnTo>
                      <a:lnTo>
                        <a:pt x="433" y="70"/>
                      </a:lnTo>
                      <a:lnTo>
                        <a:pt x="434" y="73"/>
                      </a:lnTo>
                      <a:lnTo>
                        <a:pt x="435" y="75"/>
                      </a:lnTo>
                      <a:lnTo>
                        <a:pt x="436" y="79"/>
                      </a:lnTo>
                      <a:lnTo>
                        <a:pt x="437" y="81"/>
                      </a:lnTo>
                      <a:lnTo>
                        <a:pt x="438" y="84"/>
                      </a:lnTo>
                      <a:lnTo>
                        <a:pt x="438" y="86"/>
                      </a:lnTo>
                      <a:lnTo>
                        <a:pt x="439" y="87"/>
                      </a:lnTo>
                      <a:lnTo>
                        <a:pt x="440" y="88"/>
                      </a:lnTo>
                      <a:lnTo>
                        <a:pt x="441" y="87"/>
                      </a:lnTo>
                      <a:lnTo>
                        <a:pt x="442" y="85"/>
                      </a:lnTo>
                      <a:lnTo>
                        <a:pt x="443" y="81"/>
                      </a:lnTo>
                      <a:lnTo>
                        <a:pt x="444" y="77"/>
                      </a:lnTo>
                      <a:lnTo>
                        <a:pt x="445" y="72"/>
                      </a:lnTo>
                      <a:lnTo>
                        <a:pt x="446" y="67"/>
                      </a:lnTo>
                      <a:lnTo>
                        <a:pt x="447" y="62"/>
                      </a:lnTo>
                      <a:lnTo>
                        <a:pt x="448" y="58"/>
                      </a:lnTo>
                      <a:lnTo>
                        <a:pt x="449" y="55"/>
                      </a:lnTo>
                      <a:lnTo>
                        <a:pt x="450" y="52"/>
                      </a:lnTo>
                      <a:lnTo>
                        <a:pt x="450" y="51"/>
                      </a:lnTo>
                      <a:lnTo>
                        <a:pt x="451" y="50"/>
                      </a:lnTo>
                      <a:lnTo>
                        <a:pt x="452" y="51"/>
                      </a:lnTo>
                      <a:lnTo>
                        <a:pt x="453" y="52"/>
                      </a:lnTo>
                      <a:lnTo>
                        <a:pt x="454" y="55"/>
                      </a:lnTo>
                      <a:lnTo>
                        <a:pt x="455" y="59"/>
                      </a:lnTo>
                      <a:lnTo>
                        <a:pt x="456" y="63"/>
                      </a:lnTo>
                      <a:lnTo>
                        <a:pt x="457" y="67"/>
                      </a:lnTo>
                      <a:lnTo>
                        <a:pt x="458" y="72"/>
                      </a:lnTo>
                      <a:lnTo>
                        <a:pt x="459" y="75"/>
                      </a:lnTo>
                      <a:lnTo>
                        <a:pt x="460" y="78"/>
                      </a:lnTo>
                      <a:lnTo>
                        <a:pt x="461" y="80"/>
                      </a:lnTo>
                      <a:lnTo>
                        <a:pt x="462" y="79"/>
                      </a:lnTo>
                      <a:lnTo>
                        <a:pt x="462" y="78"/>
                      </a:lnTo>
                      <a:lnTo>
                        <a:pt x="463" y="76"/>
                      </a:lnTo>
                      <a:lnTo>
                        <a:pt x="464" y="73"/>
                      </a:lnTo>
                      <a:lnTo>
                        <a:pt x="465" y="70"/>
                      </a:lnTo>
                      <a:lnTo>
                        <a:pt x="466" y="66"/>
                      </a:lnTo>
                      <a:lnTo>
                        <a:pt x="467" y="63"/>
                      </a:lnTo>
                      <a:lnTo>
                        <a:pt x="468" y="60"/>
                      </a:lnTo>
                      <a:lnTo>
                        <a:pt x="469" y="58"/>
                      </a:lnTo>
                      <a:lnTo>
                        <a:pt x="470" y="55"/>
                      </a:lnTo>
                      <a:lnTo>
                        <a:pt x="471" y="52"/>
                      </a:lnTo>
                      <a:lnTo>
                        <a:pt x="472" y="50"/>
                      </a:lnTo>
                      <a:lnTo>
                        <a:pt x="473" y="47"/>
                      </a:lnTo>
                      <a:lnTo>
                        <a:pt x="473" y="45"/>
                      </a:lnTo>
                      <a:lnTo>
                        <a:pt x="474" y="42"/>
                      </a:lnTo>
                      <a:lnTo>
                        <a:pt x="475" y="39"/>
                      </a:lnTo>
                      <a:lnTo>
                        <a:pt x="476" y="36"/>
                      </a:lnTo>
                      <a:lnTo>
                        <a:pt x="477" y="33"/>
                      </a:lnTo>
                      <a:lnTo>
                        <a:pt x="478" y="30"/>
                      </a:lnTo>
                      <a:lnTo>
                        <a:pt x="479" y="26"/>
                      </a:lnTo>
                      <a:lnTo>
                        <a:pt x="480" y="24"/>
                      </a:lnTo>
                      <a:lnTo>
                        <a:pt x="481" y="21"/>
                      </a:lnTo>
                      <a:lnTo>
                        <a:pt x="482" y="20"/>
                      </a:lnTo>
                      <a:lnTo>
                        <a:pt x="483" y="21"/>
                      </a:lnTo>
                      <a:lnTo>
                        <a:pt x="484" y="21"/>
                      </a:lnTo>
                      <a:lnTo>
                        <a:pt x="485" y="24"/>
                      </a:lnTo>
                      <a:lnTo>
                        <a:pt x="485" y="25"/>
                      </a:lnTo>
                      <a:lnTo>
                        <a:pt x="486" y="27"/>
                      </a:lnTo>
                      <a:lnTo>
                        <a:pt x="487" y="27"/>
                      </a:lnTo>
                      <a:lnTo>
                        <a:pt x="488" y="26"/>
                      </a:lnTo>
                      <a:lnTo>
                        <a:pt x="489" y="25"/>
                      </a:lnTo>
                      <a:lnTo>
                        <a:pt x="490" y="22"/>
                      </a:lnTo>
                      <a:lnTo>
                        <a:pt x="491" y="20"/>
                      </a:lnTo>
                      <a:lnTo>
                        <a:pt x="492" y="19"/>
                      </a:lnTo>
                      <a:lnTo>
                        <a:pt x="493" y="22"/>
                      </a:lnTo>
                      <a:lnTo>
                        <a:pt x="494" y="27"/>
                      </a:lnTo>
                      <a:lnTo>
                        <a:pt x="495" y="36"/>
                      </a:lnTo>
                      <a:lnTo>
                        <a:pt x="496" y="48"/>
                      </a:lnTo>
                      <a:lnTo>
                        <a:pt x="497" y="61"/>
                      </a:lnTo>
                      <a:lnTo>
                        <a:pt x="497" y="76"/>
                      </a:lnTo>
                      <a:lnTo>
                        <a:pt x="498" y="88"/>
                      </a:lnTo>
                      <a:lnTo>
                        <a:pt x="499" y="100"/>
                      </a:lnTo>
                      <a:lnTo>
                        <a:pt x="500" y="107"/>
                      </a:lnTo>
                      <a:lnTo>
                        <a:pt x="501" y="111"/>
                      </a:lnTo>
                      <a:lnTo>
                        <a:pt x="502" y="113"/>
                      </a:lnTo>
                      <a:lnTo>
                        <a:pt x="503" y="110"/>
                      </a:lnTo>
                      <a:lnTo>
                        <a:pt x="504" y="107"/>
                      </a:lnTo>
                      <a:lnTo>
                        <a:pt x="505" y="102"/>
                      </a:lnTo>
                      <a:lnTo>
                        <a:pt x="506" y="98"/>
                      </a:lnTo>
                      <a:lnTo>
                        <a:pt x="507" y="94"/>
                      </a:lnTo>
                      <a:lnTo>
                        <a:pt x="508" y="91"/>
                      </a:lnTo>
                      <a:lnTo>
                        <a:pt x="508" y="90"/>
                      </a:lnTo>
                      <a:lnTo>
                        <a:pt x="509" y="89"/>
                      </a:lnTo>
                      <a:lnTo>
                        <a:pt x="510" y="91"/>
                      </a:lnTo>
                      <a:lnTo>
                        <a:pt x="511" y="92"/>
                      </a:lnTo>
                      <a:lnTo>
                        <a:pt x="512" y="94"/>
                      </a:lnTo>
                      <a:lnTo>
                        <a:pt x="513" y="95"/>
                      </a:lnTo>
                      <a:lnTo>
                        <a:pt x="514" y="95"/>
                      </a:lnTo>
                      <a:lnTo>
                        <a:pt x="515" y="95"/>
                      </a:lnTo>
                      <a:lnTo>
                        <a:pt x="516" y="93"/>
                      </a:lnTo>
                      <a:lnTo>
                        <a:pt x="517" y="92"/>
                      </a:lnTo>
                      <a:lnTo>
                        <a:pt x="518" y="89"/>
                      </a:lnTo>
                      <a:lnTo>
                        <a:pt x="519" y="87"/>
                      </a:lnTo>
                      <a:lnTo>
                        <a:pt x="520" y="85"/>
                      </a:lnTo>
                      <a:lnTo>
                        <a:pt x="520" y="82"/>
                      </a:lnTo>
                      <a:lnTo>
                        <a:pt x="521" y="78"/>
                      </a:lnTo>
                      <a:lnTo>
                        <a:pt x="522" y="73"/>
                      </a:lnTo>
                      <a:lnTo>
                        <a:pt x="523" y="67"/>
                      </a:lnTo>
                      <a:lnTo>
                        <a:pt x="524" y="59"/>
                      </a:lnTo>
                      <a:lnTo>
                        <a:pt x="525" y="50"/>
                      </a:lnTo>
                      <a:lnTo>
                        <a:pt x="526" y="39"/>
                      </a:lnTo>
                      <a:lnTo>
                        <a:pt x="527" y="30"/>
                      </a:lnTo>
                      <a:lnTo>
                        <a:pt x="528" y="21"/>
                      </a:lnTo>
                      <a:lnTo>
                        <a:pt x="529" y="14"/>
                      </a:lnTo>
                      <a:lnTo>
                        <a:pt x="530" y="11"/>
                      </a:lnTo>
                      <a:lnTo>
                        <a:pt x="531" y="10"/>
                      </a:lnTo>
                      <a:lnTo>
                        <a:pt x="532" y="12"/>
                      </a:lnTo>
                      <a:lnTo>
                        <a:pt x="532" y="16"/>
                      </a:lnTo>
                      <a:lnTo>
                        <a:pt x="533" y="22"/>
                      </a:lnTo>
                      <a:lnTo>
                        <a:pt x="534" y="28"/>
                      </a:lnTo>
                      <a:lnTo>
                        <a:pt x="535" y="35"/>
                      </a:lnTo>
                      <a:lnTo>
                        <a:pt x="536" y="41"/>
                      </a:lnTo>
                      <a:lnTo>
                        <a:pt x="537" y="45"/>
                      </a:lnTo>
                      <a:lnTo>
                        <a:pt x="538" y="47"/>
                      </a:lnTo>
                      <a:lnTo>
                        <a:pt x="539" y="47"/>
                      </a:lnTo>
                      <a:lnTo>
                        <a:pt x="540" y="45"/>
                      </a:lnTo>
                      <a:lnTo>
                        <a:pt x="541" y="42"/>
                      </a:lnTo>
                      <a:lnTo>
                        <a:pt x="542" y="39"/>
                      </a:lnTo>
                      <a:lnTo>
                        <a:pt x="543" y="35"/>
                      </a:lnTo>
                      <a:lnTo>
                        <a:pt x="543" y="33"/>
                      </a:lnTo>
                      <a:lnTo>
                        <a:pt x="544" y="32"/>
                      </a:lnTo>
                      <a:lnTo>
                        <a:pt x="545" y="32"/>
                      </a:lnTo>
                      <a:lnTo>
                        <a:pt x="546" y="33"/>
                      </a:lnTo>
                      <a:lnTo>
                        <a:pt x="547" y="35"/>
                      </a:lnTo>
                      <a:lnTo>
                        <a:pt x="548" y="36"/>
                      </a:lnTo>
                      <a:lnTo>
                        <a:pt x="549" y="36"/>
                      </a:lnTo>
                      <a:lnTo>
                        <a:pt x="550" y="35"/>
                      </a:lnTo>
                      <a:lnTo>
                        <a:pt x="551" y="32"/>
                      </a:lnTo>
                      <a:lnTo>
                        <a:pt x="552" y="27"/>
                      </a:lnTo>
                      <a:lnTo>
                        <a:pt x="553" y="21"/>
                      </a:lnTo>
                      <a:lnTo>
                        <a:pt x="554" y="14"/>
                      </a:lnTo>
                      <a:lnTo>
                        <a:pt x="555" y="8"/>
                      </a:lnTo>
                      <a:lnTo>
                        <a:pt x="555" y="3"/>
                      </a:lnTo>
                      <a:lnTo>
                        <a:pt x="556" y="0"/>
                      </a:lnTo>
                      <a:lnTo>
                        <a:pt x="557" y="1"/>
                      </a:lnTo>
                      <a:lnTo>
                        <a:pt x="558" y="4"/>
                      </a:lnTo>
                      <a:lnTo>
                        <a:pt x="559" y="11"/>
                      </a:lnTo>
                      <a:lnTo>
                        <a:pt x="560" y="21"/>
                      </a:lnTo>
                      <a:lnTo>
                        <a:pt x="561" y="32"/>
                      </a:lnTo>
                      <a:lnTo>
                        <a:pt x="562" y="44"/>
                      </a:lnTo>
                      <a:lnTo>
                        <a:pt x="563" y="55"/>
                      </a:lnTo>
                      <a:lnTo>
                        <a:pt x="564" y="66"/>
                      </a:lnTo>
                      <a:lnTo>
                        <a:pt x="565" y="74"/>
                      </a:lnTo>
                      <a:lnTo>
                        <a:pt x="566" y="80"/>
                      </a:lnTo>
                      <a:lnTo>
                        <a:pt x="566" y="83"/>
                      </a:lnTo>
                      <a:lnTo>
                        <a:pt x="567" y="86"/>
                      </a:lnTo>
                      <a:lnTo>
                        <a:pt x="568" y="88"/>
                      </a:lnTo>
                      <a:lnTo>
                        <a:pt x="569" y="89"/>
                      </a:lnTo>
                      <a:lnTo>
                        <a:pt x="570" y="90"/>
                      </a:lnTo>
                      <a:lnTo>
                        <a:pt x="571" y="91"/>
                      </a:lnTo>
                      <a:lnTo>
                        <a:pt x="572" y="93"/>
                      </a:lnTo>
                      <a:lnTo>
                        <a:pt x="573" y="95"/>
                      </a:lnTo>
                      <a:lnTo>
                        <a:pt x="574" y="96"/>
                      </a:lnTo>
                      <a:lnTo>
                        <a:pt x="575" y="96"/>
                      </a:lnTo>
                      <a:lnTo>
                        <a:pt x="576" y="95"/>
                      </a:lnTo>
                      <a:lnTo>
                        <a:pt x="577" y="94"/>
                      </a:lnTo>
                      <a:lnTo>
                        <a:pt x="578" y="90"/>
                      </a:lnTo>
                      <a:lnTo>
                        <a:pt x="578" y="86"/>
                      </a:lnTo>
                      <a:lnTo>
                        <a:pt x="579" y="80"/>
                      </a:lnTo>
                      <a:lnTo>
                        <a:pt x="580" y="73"/>
                      </a:lnTo>
                      <a:lnTo>
                        <a:pt x="581" y="66"/>
                      </a:lnTo>
                      <a:lnTo>
                        <a:pt x="582" y="59"/>
                      </a:lnTo>
                      <a:lnTo>
                        <a:pt x="583" y="53"/>
                      </a:lnTo>
                      <a:lnTo>
                        <a:pt x="584" y="48"/>
                      </a:lnTo>
                      <a:lnTo>
                        <a:pt x="585" y="45"/>
                      </a:lnTo>
                      <a:lnTo>
                        <a:pt x="586" y="43"/>
                      </a:lnTo>
                      <a:lnTo>
                        <a:pt x="587" y="44"/>
                      </a:lnTo>
                      <a:lnTo>
                        <a:pt x="588" y="47"/>
                      </a:lnTo>
                      <a:lnTo>
                        <a:pt x="589" y="51"/>
                      </a:lnTo>
                      <a:lnTo>
                        <a:pt x="590" y="54"/>
                      </a:lnTo>
                      <a:lnTo>
                        <a:pt x="590" y="59"/>
                      </a:lnTo>
                      <a:lnTo>
                        <a:pt x="591" y="61"/>
                      </a:lnTo>
                      <a:lnTo>
                        <a:pt x="592" y="64"/>
                      </a:lnTo>
                      <a:lnTo>
                        <a:pt x="593" y="65"/>
                      </a:lnTo>
                      <a:lnTo>
                        <a:pt x="594" y="67"/>
                      </a:lnTo>
                      <a:lnTo>
                        <a:pt x="595" y="68"/>
                      </a:lnTo>
                      <a:lnTo>
                        <a:pt x="596" y="69"/>
                      </a:lnTo>
                      <a:lnTo>
                        <a:pt x="597" y="71"/>
                      </a:lnTo>
                      <a:lnTo>
                        <a:pt x="598" y="71"/>
                      </a:lnTo>
                      <a:lnTo>
                        <a:pt x="599" y="72"/>
                      </a:lnTo>
                      <a:lnTo>
                        <a:pt x="600" y="71"/>
                      </a:lnTo>
                      <a:lnTo>
                        <a:pt x="601" y="70"/>
                      </a:lnTo>
                      <a:lnTo>
                        <a:pt x="601" y="68"/>
                      </a:lnTo>
                      <a:lnTo>
                        <a:pt x="602" y="65"/>
                      </a:lnTo>
                      <a:lnTo>
                        <a:pt x="603" y="62"/>
                      </a:lnTo>
                      <a:lnTo>
                        <a:pt x="604" y="59"/>
                      </a:lnTo>
                      <a:lnTo>
                        <a:pt x="605" y="57"/>
                      </a:lnTo>
                      <a:lnTo>
                        <a:pt x="606" y="55"/>
                      </a:lnTo>
                      <a:lnTo>
                        <a:pt x="607" y="54"/>
                      </a:lnTo>
                      <a:lnTo>
                        <a:pt x="608" y="55"/>
                      </a:lnTo>
                      <a:lnTo>
                        <a:pt x="609" y="57"/>
                      </a:lnTo>
                      <a:lnTo>
                        <a:pt x="610" y="60"/>
                      </a:lnTo>
                      <a:lnTo>
                        <a:pt x="611" y="66"/>
                      </a:lnTo>
                      <a:lnTo>
                        <a:pt x="612" y="71"/>
                      </a:lnTo>
                      <a:lnTo>
                        <a:pt x="613" y="79"/>
                      </a:lnTo>
                      <a:lnTo>
                        <a:pt x="613" y="85"/>
                      </a:lnTo>
                      <a:lnTo>
                        <a:pt x="614" y="90"/>
                      </a:lnTo>
                      <a:lnTo>
                        <a:pt x="615" y="93"/>
                      </a:lnTo>
                      <a:lnTo>
                        <a:pt x="616" y="94"/>
                      </a:lnTo>
                      <a:lnTo>
                        <a:pt x="617" y="94"/>
                      </a:lnTo>
                      <a:lnTo>
                        <a:pt x="618" y="91"/>
                      </a:lnTo>
                      <a:lnTo>
                        <a:pt x="619" y="87"/>
                      </a:lnTo>
                      <a:lnTo>
                        <a:pt x="620" y="82"/>
                      </a:lnTo>
                      <a:lnTo>
                        <a:pt x="621" y="78"/>
                      </a:lnTo>
                      <a:lnTo>
                        <a:pt x="622" y="74"/>
                      </a:lnTo>
                      <a:lnTo>
                        <a:pt x="623" y="72"/>
                      </a:lnTo>
                      <a:lnTo>
                        <a:pt x="624" y="71"/>
                      </a:lnTo>
                      <a:lnTo>
                        <a:pt x="625" y="71"/>
                      </a:lnTo>
                      <a:lnTo>
                        <a:pt x="625" y="74"/>
                      </a:lnTo>
                      <a:lnTo>
                        <a:pt x="626" y="77"/>
                      </a:lnTo>
                      <a:lnTo>
                        <a:pt x="627" y="81"/>
                      </a:lnTo>
                      <a:lnTo>
                        <a:pt x="628" y="85"/>
                      </a:lnTo>
                      <a:lnTo>
                        <a:pt x="629" y="89"/>
                      </a:lnTo>
                      <a:lnTo>
                        <a:pt x="630" y="91"/>
                      </a:lnTo>
                      <a:lnTo>
                        <a:pt x="631" y="91"/>
                      </a:lnTo>
                      <a:lnTo>
                        <a:pt x="632" y="91"/>
                      </a:lnTo>
                      <a:lnTo>
                        <a:pt x="633" y="87"/>
                      </a:lnTo>
                      <a:lnTo>
                        <a:pt x="634" y="82"/>
                      </a:lnTo>
                      <a:lnTo>
                        <a:pt x="635" y="76"/>
                      </a:lnTo>
                      <a:lnTo>
                        <a:pt x="636" y="68"/>
                      </a:lnTo>
                      <a:lnTo>
                        <a:pt x="636" y="61"/>
                      </a:lnTo>
                      <a:lnTo>
                        <a:pt x="637" y="53"/>
                      </a:lnTo>
                      <a:lnTo>
                        <a:pt x="638" y="47"/>
                      </a:lnTo>
                      <a:lnTo>
                        <a:pt x="639" y="41"/>
                      </a:lnTo>
                      <a:lnTo>
                        <a:pt x="640" y="36"/>
                      </a:lnTo>
                      <a:lnTo>
                        <a:pt x="641" y="32"/>
                      </a:lnTo>
                      <a:lnTo>
                        <a:pt x="642" y="29"/>
                      </a:lnTo>
                      <a:lnTo>
                        <a:pt x="643" y="27"/>
                      </a:lnTo>
                      <a:lnTo>
                        <a:pt x="644" y="25"/>
                      </a:lnTo>
                      <a:lnTo>
                        <a:pt x="645" y="24"/>
                      </a:lnTo>
                      <a:lnTo>
                        <a:pt x="646" y="24"/>
                      </a:lnTo>
                      <a:lnTo>
                        <a:pt x="647" y="25"/>
                      </a:lnTo>
                      <a:lnTo>
                        <a:pt x="648" y="27"/>
                      </a:lnTo>
                      <a:lnTo>
                        <a:pt x="648" y="30"/>
                      </a:lnTo>
                      <a:lnTo>
                        <a:pt x="649" y="35"/>
                      </a:lnTo>
                      <a:lnTo>
                        <a:pt x="650" y="39"/>
                      </a:lnTo>
                      <a:lnTo>
                        <a:pt x="651" y="44"/>
                      </a:lnTo>
                      <a:lnTo>
                        <a:pt x="652" y="48"/>
                      </a:lnTo>
                      <a:lnTo>
                        <a:pt x="653" y="51"/>
                      </a:lnTo>
                      <a:lnTo>
                        <a:pt x="654" y="54"/>
                      </a:lnTo>
                      <a:lnTo>
                        <a:pt x="655" y="57"/>
                      </a:lnTo>
                      <a:lnTo>
                        <a:pt x="656" y="60"/>
                      </a:lnTo>
                      <a:lnTo>
                        <a:pt x="657" y="63"/>
                      </a:lnTo>
                      <a:lnTo>
                        <a:pt x="658" y="66"/>
                      </a:lnTo>
                      <a:lnTo>
                        <a:pt x="659" y="71"/>
                      </a:lnTo>
                      <a:lnTo>
                        <a:pt x="660" y="75"/>
                      </a:lnTo>
                      <a:lnTo>
                        <a:pt x="660" y="79"/>
                      </a:lnTo>
                      <a:lnTo>
                        <a:pt x="661" y="83"/>
                      </a:lnTo>
                      <a:lnTo>
                        <a:pt x="662" y="86"/>
                      </a:lnTo>
                      <a:lnTo>
                        <a:pt x="663" y="89"/>
                      </a:lnTo>
                      <a:lnTo>
                        <a:pt x="664" y="89"/>
                      </a:lnTo>
                      <a:lnTo>
                        <a:pt x="665" y="89"/>
                      </a:lnTo>
                      <a:lnTo>
                        <a:pt x="666" y="88"/>
                      </a:lnTo>
                      <a:lnTo>
                        <a:pt x="667" y="86"/>
                      </a:lnTo>
                      <a:lnTo>
                        <a:pt x="668" y="84"/>
                      </a:lnTo>
                      <a:lnTo>
                        <a:pt x="669" y="81"/>
                      </a:lnTo>
                      <a:lnTo>
                        <a:pt x="670" y="78"/>
                      </a:lnTo>
                      <a:lnTo>
                        <a:pt x="671" y="75"/>
                      </a:lnTo>
                      <a:lnTo>
                        <a:pt x="671" y="72"/>
                      </a:lnTo>
                      <a:lnTo>
                        <a:pt x="672" y="70"/>
                      </a:lnTo>
                      <a:lnTo>
                        <a:pt x="673" y="68"/>
                      </a:lnTo>
                      <a:lnTo>
                        <a:pt x="674" y="67"/>
                      </a:lnTo>
                      <a:lnTo>
                        <a:pt x="675" y="68"/>
                      </a:lnTo>
                      <a:lnTo>
                        <a:pt x="676" y="69"/>
                      </a:lnTo>
                      <a:lnTo>
                        <a:pt x="677" y="72"/>
                      </a:lnTo>
                      <a:lnTo>
                        <a:pt x="678" y="74"/>
                      </a:lnTo>
                      <a:lnTo>
                        <a:pt x="679" y="76"/>
                      </a:lnTo>
                      <a:lnTo>
                        <a:pt x="680" y="77"/>
                      </a:lnTo>
                      <a:lnTo>
                        <a:pt x="681" y="76"/>
                      </a:lnTo>
                      <a:lnTo>
                        <a:pt x="682" y="75"/>
                      </a:lnTo>
                      <a:lnTo>
                        <a:pt x="683" y="73"/>
                      </a:lnTo>
                      <a:lnTo>
                        <a:pt x="683" y="70"/>
                      </a:lnTo>
                      <a:lnTo>
                        <a:pt x="684" y="67"/>
                      </a:lnTo>
                      <a:lnTo>
                        <a:pt x="685" y="65"/>
                      </a:lnTo>
                      <a:lnTo>
                        <a:pt x="686" y="64"/>
                      </a:lnTo>
                      <a:lnTo>
                        <a:pt x="687" y="65"/>
                      </a:lnTo>
                      <a:lnTo>
                        <a:pt x="688" y="66"/>
                      </a:lnTo>
                      <a:lnTo>
                        <a:pt x="689" y="69"/>
                      </a:lnTo>
                      <a:lnTo>
                        <a:pt x="690" y="71"/>
                      </a:lnTo>
                      <a:lnTo>
                        <a:pt x="691" y="74"/>
                      </a:lnTo>
                      <a:lnTo>
                        <a:pt x="692" y="77"/>
                      </a:lnTo>
                      <a:lnTo>
                        <a:pt x="693" y="79"/>
                      </a:lnTo>
                      <a:lnTo>
                        <a:pt x="694" y="81"/>
                      </a:lnTo>
                      <a:lnTo>
                        <a:pt x="695" y="81"/>
                      </a:lnTo>
                      <a:lnTo>
                        <a:pt x="695" y="82"/>
                      </a:lnTo>
                      <a:lnTo>
                        <a:pt x="696" y="82"/>
                      </a:lnTo>
                      <a:lnTo>
                        <a:pt x="697" y="81"/>
                      </a:lnTo>
                      <a:lnTo>
                        <a:pt x="698" y="80"/>
                      </a:lnTo>
                      <a:lnTo>
                        <a:pt x="699" y="80"/>
                      </a:lnTo>
                      <a:lnTo>
                        <a:pt x="700" y="79"/>
                      </a:lnTo>
                      <a:lnTo>
                        <a:pt x="701" y="79"/>
                      </a:lnTo>
                      <a:lnTo>
                        <a:pt x="702" y="79"/>
                      </a:lnTo>
                      <a:lnTo>
                        <a:pt x="703" y="81"/>
                      </a:lnTo>
                      <a:lnTo>
                        <a:pt x="704" y="82"/>
                      </a:lnTo>
                      <a:lnTo>
                        <a:pt x="705" y="85"/>
                      </a:lnTo>
                      <a:lnTo>
                        <a:pt x="706" y="87"/>
                      </a:lnTo>
                      <a:lnTo>
                        <a:pt x="706" y="89"/>
                      </a:lnTo>
                      <a:lnTo>
                        <a:pt x="707" y="91"/>
                      </a:lnTo>
                      <a:lnTo>
                        <a:pt x="708" y="92"/>
                      </a:lnTo>
                      <a:lnTo>
                        <a:pt x="709" y="92"/>
                      </a:lnTo>
                      <a:lnTo>
                        <a:pt x="710" y="91"/>
                      </a:lnTo>
                      <a:lnTo>
                        <a:pt x="711" y="89"/>
                      </a:lnTo>
                      <a:lnTo>
                        <a:pt x="712" y="86"/>
                      </a:lnTo>
                      <a:lnTo>
                        <a:pt x="713" y="82"/>
                      </a:lnTo>
                      <a:lnTo>
                        <a:pt x="714" y="77"/>
                      </a:lnTo>
                      <a:lnTo>
                        <a:pt x="715" y="71"/>
                      </a:lnTo>
                      <a:lnTo>
                        <a:pt x="716" y="65"/>
                      </a:lnTo>
                      <a:lnTo>
                        <a:pt x="717" y="58"/>
                      </a:lnTo>
                      <a:lnTo>
                        <a:pt x="718" y="52"/>
                      </a:lnTo>
                      <a:lnTo>
                        <a:pt x="718" y="46"/>
                      </a:lnTo>
                      <a:lnTo>
                        <a:pt x="719" y="41"/>
                      </a:lnTo>
                      <a:lnTo>
                        <a:pt x="720" y="36"/>
                      </a:lnTo>
                      <a:lnTo>
                        <a:pt x="721" y="33"/>
                      </a:lnTo>
                      <a:lnTo>
                        <a:pt x="722" y="30"/>
                      </a:lnTo>
                      <a:lnTo>
                        <a:pt x="723" y="29"/>
                      </a:lnTo>
                      <a:lnTo>
                        <a:pt x="724" y="28"/>
                      </a:lnTo>
                      <a:lnTo>
                        <a:pt x="725" y="27"/>
                      </a:lnTo>
                      <a:lnTo>
                        <a:pt x="726" y="27"/>
                      </a:lnTo>
                      <a:lnTo>
                        <a:pt x="727" y="26"/>
                      </a:lnTo>
                      <a:lnTo>
                        <a:pt x="728" y="26"/>
                      </a:lnTo>
                      <a:lnTo>
                        <a:pt x="729" y="25"/>
                      </a:lnTo>
                      <a:lnTo>
                        <a:pt x="730" y="25"/>
                      </a:lnTo>
                      <a:lnTo>
                        <a:pt x="730" y="24"/>
                      </a:lnTo>
                      <a:lnTo>
                        <a:pt x="731" y="23"/>
                      </a:lnTo>
                      <a:lnTo>
                        <a:pt x="732" y="22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4" name="Freeform 730"/>
                <p:cNvSpPr>
                  <a:spLocks noChangeAspect="1"/>
                </p:cNvSpPr>
                <p:nvPr/>
              </p:nvSpPr>
              <p:spPr bwMode="auto">
                <a:xfrm>
                  <a:off x="1032" y="1304"/>
                  <a:ext cx="3643" cy="380"/>
                </a:xfrm>
                <a:custGeom>
                  <a:avLst/>
                  <a:gdLst>
                    <a:gd name="T0" fmla="*/ 7014 w 724"/>
                    <a:gd name="T1" fmla="*/ 3253 h 150"/>
                    <a:gd name="T2" fmla="*/ 14788 w 724"/>
                    <a:gd name="T3" fmla="*/ 5026 h 150"/>
                    <a:gd name="T4" fmla="*/ 22432 w 724"/>
                    <a:gd name="T5" fmla="*/ 4081 h 150"/>
                    <a:gd name="T6" fmla="*/ 30055 w 724"/>
                    <a:gd name="T7" fmla="*/ 3542 h 150"/>
                    <a:gd name="T8" fmla="*/ 37824 w 724"/>
                    <a:gd name="T9" fmla="*/ 4081 h 150"/>
                    <a:gd name="T10" fmla="*/ 45472 w 724"/>
                    <a:gd name="T11" fmla="*/ 3331 h 150"/>
                    <a:gd name="T12" fmla="*/ 53246 w 724"/>
                    <a:gd name="T13" fmla="*/ 5513 h 150"/>
                    <a:gd name="T14" fmla="*/ 60889 w 724"/>
                    <a:gd name="T15" fmla="*/ 5480 h 150"/>
                    <a:gd name="T16" fmla="*/ 68538 w 724"/>
                    <a:gd name="T17" fmla="*/ 2766 h 150"/>
                    <a:gd name="T18" fmla="*/ 76312 w 724"/>
                    <a:gd name="T19" fmla="*/ 3415 h 150"/>
                    <a:gd name="T20" fmla="*/ 83955 w 724"/>
                    <a:gd name="T21" fmla="*/ 3542 h 150"/>
                    <a:gd name="T22" fmla="*/ 91729 w 724"/>
                    <a:gd name="T23" fmla="*/ 2959 h 150"/>
                    <a:gd name="T24" fmla="*/ 99377 w 724"/>
                    <a:gd name="T25" fmla="*/ 1933 h 150"/>
                    <a:gd name="T26" fmla="*/ 107021 w 724"/>
                    <a:gd name="T27" fmla="*/ 3466 h 150"/>
                    <a:gd name="T28" fmla="*/ 114795 w 724"/>
                    <a:gd name="T29" fmla="*/ 3754 h 150"/>
                    <a:gd name="T30" fmla="*/ 122443 w 724"/>
                    <a:gd name="T31" fmla="*/ 3871 h 150"/>
                    <a:gd name="T32" fmla="*/ 130061 w 724"/>
                    <a:gd name="T33" fmla="*/ 4408 h 150"/>
                    <a:gd name="T34" fmla="*/ 137835 w 724"/>
                    <a:gd name="T35" fmla="*/ 3088 h 150"/>
                    <a:gd name="T36" fmla="*/ 145483 w 724"/>
                    <a:gd name="T37" fmla="*/ 3043 h 150"/>
                    <a:gd name="T38" fmla="*/ 153253 w 724"/>
                    <a:gd name="T39" fmla="*/ 2227 h 150"/>
                    <a:gd name="T40" fmla="*/ 160901 w 724"/>
                    <a:gd name="T41" fmla="*/ 699 h 150"/>
                    <a:gd name="T42" fmla="*/ 168544 w 724"/>
                    <a:gd name="T43" fmla="*/ 327 h 150"/>
                    <a:gd name="T44" fmla="*/ 176318 w 724"/>
                    <a:gd name="T45" fmla="*/ 2716 h 150"/>
                    <a:gd name="T46" fmla="*/ 183966 w 724"/>
                    <a:gd name="T47" fmla="*/ 2014 h 150"/>
                    <a:gd name="T48" fmla="*/ 191610 w 724"/>
                    <a:gd name="T49" fmla="*/ 2683 h 150"/>
                    <a:gd name="T50" fmla="*/ 199384 w 724"/>
                    <a:gd name="T51" fmla="*/ 616 h 150"/>
                    <a:gd name="T52" fmla="*/ 207032 w 724"/>
                    <a:gd name="T53" fmla="*/ 1188 h 150"/>
                    <a:gd name="T54" fmla="*/ 214806 w 724"/>
                    <a:gd name="T55" fmla="*/ 243 h 150"/>
                    <a:gd name="T56" fmla="*/ 221790 w 724"/>
                    <a:gd name="T57" fmla="*/ 2554 h 150"/>
                    <a:gd name="T58" fmla="*/ 229439 w 724"/>
                    <a:gd name="T59" fmla="*/ 3088 h 150"/>
                    <a:gd name="T60" fmla="*/ 237213 w 724"/>
                    <a:gd name="T61" fmla="*/ 2343 h 150"/>
                    <a:gd name="T62" fmla="*/ 244856 w 724"/>
                    <a:gd name="T63" fmla="*/ 3043 h 150"/>
                    <a:gd name="T64" fmla="*/ 252630 w 724"/>
                    <a:gd name="T65" fmla="*/ 3575 h 150"/>
                    <a:gd name="T66" fmla="*/ 260278 w 724"/>
                    <a:gd name="T67" fmla="*/ 3331 h 150"/>
                    <a:gd name="T68" fmla="*/ 267922 w 724"/>
                    <a:gd name="T69" fmla="*/ 3787 h 150"/>
                    <a:gd name="T70" fmla="*/ 275696 w 724"/>
                    <a:gd name="T71" fmla="*/ 4274 h 150"/>
                    <a:gd name="T72" fmla="*/ 283344 w 724"/>
                    <a:gd name="T73" fmla="*/ 3787 h 150"/>
                    <a:gd name="T74" fmla="*/ 290987 w 724"/>
                    <a:gd name="T75" fmla="*/ 2799 h 150"/>
                    <a:gd name="T76" fmla="*/ 298736 w 724"/>
                    <a:gd name="T77" fmla="*/ 4537 h 150"/>
                    <a:gd name="T78" fmla="*/ 306379 w 724"/>
                    <a:gd name="T79" fmla="*/ 4198 h 150"/>
                    <a:gd name="T80" fmla="*/ 314153 w 724"/>
                    <a:gd name="T81" fmla="*/ 3169 h 150"/>
                    <a:gd name="T82" fmla="*/ 321802 w 724"/>
                    <a:gd name="T83" fmla="*/ 1687 h 150"/>
                    <a:gd name="T84" fmla="*/ 329445 w 724"/>
                    <a:gd name="T85" fmla="*/ 3298 h 150"/>
                    <a:gd name="T86" fmla="*/ 337219 w 724"/>
                    <a:gd name="T87" fmla="*/ 2470 h 150"/>
                    <a:gd name="T88" fmla="*/ 344867 w 724"/>
                    <a:gd name="T89" fmla="*/ 3871 h 150"/>
                    <a:gd name="T90" fmla="*/ 352511 w 724"/>
                    <a:gd name="T91" fmla="*/ 2470 h 150"/>
                    <a:gd name="T92" fmla="*/ 360285 w 724"/>
                    <a:gd name="T93" fmla="*/ 3709 h 150"/>
                    <a:gd name="T94" fmla="*/ 367933 w 724"/>
                    <a:gd name="T95" fmla="*/ 3415 h 150"/>
                    <a:gd name="T96" fmla="*/ 375702 w 724"/>
                    <a:gd name="T97" fmla="*/ 1984 h 150"/>
                    <a:gd name="T98" fmla="*/ 383350 w 724"/>
                    <a:gd name="T99" fmla="*/ 1482 h 150"/>
                    <a:gd name="T100" fmla="*/ 390973 w 724"/>
                    <a:gd name="T101" fmla="*/ 2523 h 150"/>
                    <a:gd name="T102" fmla="*/ 398742 w 724"/>
                    <a:gd name="T103" fmla="*/ 1315 h 150"/>
                    <a:gd name="T104" fmla="*/ 406391 w 724"/>
                    <a:gd name="T105" fmla="*/ 3222 h 150"/>
                    <a:gd name="T106" fmla="*/ 414165 w 724"/>
                    <a:gd name="T107" fmla="*/ 3499 h 150"/>
                    <a:gd name="T108" fmla="*/ 421808 w 724"/>
                    <a:gd name="T109" fmla="*/ 1315 h 150"/>
                    <a:gd name="T110" fmla="*/ 429456 w 724"/>
                    <a:gd name="T111" fmla="*/ 1284 h 150"/>
                    <a:gd name="T112" fmla="*/ 437230 w 724"/>
                    <a:gd name="T113" fmla="*/ 2260 h 150"/>
                    <a:gd name="T114" fmla="*/ 444874 w 724"/>
                    <a:gd name="T115" fmla="*/ 4454 h 150"/>
                    <a:gd name="T116" fmla="*/ 452522 w 724"/>
                    <a:gd name="T117" fmla="*/ 4454 h 150"/>
                    <a:gd name="T118" fmla="*/ 460296 w 724"/>
                    <a:gd name="T119" fmla="*/ 2554 h 15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24"/>
                    <a:gd name="T181" fmla="*/ 0 h 150"/>
                    <a:gd name="T182" fmla="*/ 724 w 724"/>
                    <a:gd name="T183" fmla="*/ 150 h 15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24" h="150">
                      <a:moveTo>
                        <a:pt x="0" y="98"/>
                      </a:moveTo>
                      <a:lnTo>
                        <a:pt x="1" y="97"/>
                      </a:lnTo>
                      <a:lnTo>
                        <a:pt x="2" y="96"/>
                      </a:lnTo>
                      <a:lnTo>
                        <a:pt x="3" y="94"/>
                      </a:lnTo>
                      <a:lnTo>
                        <a:pt x="4" y="92"/>
                      </a:lnTo>
                      <a:lnTo>
                        <a:pt x="5" y="88"/>
                      </a:lnTo>
                      <a:lnTo>
                        <a:pt x="6" y="85"/>
                      </a:lnTo>
                      <a:lnTo>
                        <a:pt x="7" y="81"/>
                      </a:lnTo>
                      <a:lnTo>
                        <a:pt x="8" y="78"/>
                      </a:lnTo>
                      <a:lnTo>
                        <a:pt x="8" y="76"/>
                      </a:lnTo>
                      <a:lnTo>
                        <a:pt x="9" y="75"/>
                      </a:lnTo>
                      <a:lnTo>
                        <a:pt x="10" y="76"/>
                      </a:lnTo>
                      <a:lnTo>
                        <a:pt x="11" y="79"/>
                      </a:lnTo>
                      <a:lnTo>
                        <a:pt x="12" y="83"/>
                      </a:lnTo>
                      <a:lnTo>
                        <a:pt x="13" y="89"/>
                      </a:lnTo>
                      <a:lnTo>
                        <a:pt x="14" y="95"/>
                      </a:lnTo>
                      <a:lnTo>
                        <a:pt x="15" y="102"/>
                      </a:lnTo>
                      <a:lnTo>
                        <a:pt x="16" y="108"/>
                      </a:lnTo>
                      <a:lnTo>
                        <a:pt x="17" y="112"/>
                      </a:lnTo>
                      <a:lnTo>
                        <a:pt x="18" y="115"/>
                      </a:lnTo>
                      <a:lnTo>
                        <a:pt x="19" y="116"/>
                      </a:lnTo>
                      <a:lnTo>
                        <a:pt x="20" y="117"/>
                      </a:lnTo>
                      <a:lnTo>
                        <a:pt x="21" y="118"/>
                      </a:lnTo>
                      <a:lnTo>
                        <a:pt x="22" y="120"/>
                      </a:lnTo>
                      <a:lnTo>
                        <a:pt x="23" y="122"/>
                      </a:lnTo>
                      <a:lnTo>
                        <a:pt x="24" y="125"/>
                      </a:lnTo>
                      <a:lnTo>
                        <a:pt x="25" y="129"/>
                      </a:lnTo>
                      <a:lnTo>
                        <a:pt x="26" y="131"/>
                      </a:lnTo>
                      <a:lnTo>
                        <a:pt x="27" y="133"/>
                      </a:lnTo>
                      <a:lnTo>
                        <a:pt x="28" y="133"/>
                      </a:lnTo>
                      <a:lnTo>
                        <a:pt x="29" y="131"/>
                      </a:lnTo>
                      <a:lnTo>
                        <a:pt x="30" y="129"/>
                      </a:lnTo>
                      <a:lnTo>
                        <a:pt x="31" y="125"/>
                      </a:lnTo>
                      <a:lnTo>
                        <a:pt x="32" y="121"/>
                      </a:lnTo>
                      <a:lnTo>
                        <a:pt x="32" y="115"/>
                      </a:lnTo>
                      <a:lnTo>
                        <a:pt x="33" y="110"/>
                      </a:lnTo>
                      <a:lnTo>
                        <a:pt x="34" y="105"/>
                      </a:lnTo>
                      <a:lnTo>
                        <a:pt x="35" y="99"/>
                      </a:lnTo>
                      <a:lnTo>
                        <a:pt x="36" y="93"/>
                      </a:lnTo>
                      <a:lnTo>
                        <a:pt x="37" y="88"/>
                      </a:lnTo>
                      <a:lnTo>
                        <a:pt x="38" y="84"/>
                      </a:lnTo>
                      <a:lnTo>
                        <a:pt x="39" y="81"/>
                      </a:lnTo>
                      <a:lnTo>
                        <a:pt x="40" y="80"/>
                      </a:lnTo>
                      <a:lnTo>
                        <a:pt x="41" y="80"/>
                      </a:lnTo>
                      <a:lnTo>
                        <a:pt x="42" y="81"/>
                      </a:lnTo>
                      <a:lnTo>
                        <a:pt x="43" y="83"/>
                      </a:lnTo>
                      <a:lnTo>
                        <a:pt x="43" y="84"/>
                      </a:lnTo>
                      <a:lnTo>
                        <a:pt x="44" y="85"/>
                      </a:lnTo>
                      <a:lnTo>
                        <a:pt x="45" y="85"/>
                      </a:lnTo>
                      <a:lnTo>
                        <a:pt x="46" y="86"/>
                      </a:lnTo>
                      <a:lnTo>
                        <a:pt x="47" y="86"/>
                      </a:lnTo>
                      <a:lnTo>
                        <a:pt x="48" y="87"/>
                      </a:lnTo>
                      <a:lnTo>
                        <a:pt x="49" y="88"/>
                      </a:lnTo>
                      <a:lnTo>
                        <a:pt x="50" y="89"/>
                      </a:lnTo>
                      <a:lnTo>
                        <a:pt x="51" y="91"/>
                      </a:lnTo>
                      <a:lnTo>
                        <a:pt x="52" y="92"/>
                      </a:lnTo>
                      <a:lnTo>
                        <a:pt x="53" y="93"/>
                      </a:lnTo>
                      <a:lnTo>
                        <a:pt x="54" y="93"/>
                      </a:lnTo>
                      <a:lnTo>
                        <a:pt x="55" y="93"/>
                      </a:lnTo>
                      <a:lnTo>
                        <a:pt x="56" y="93"/>
                      </a:lnTo>
                      <a:lnTo>
                        <a:pt x="57" y="95"/>
                      </a:lnTo>
                      <a:lnTo>
                        <a:pt x="58" y="97"/>
                      </a:lnTo>
                      <a:lnTo>
                        <a:pt x="59" y="99"/>
                      </a:lnTo>
                      <a:lnTo>
                        <a:pt x="60" y="100"/>
                      </a:lnTo>
                      <a:lnTo>
                        <a:pt x="61" y="101"/>
                      </a:lnTo>
                      <a:lnTo>
                        <a:pt x="62" y="101"/>
                      </a:lnTo>
                      <a:lnTo>
                        <a:pt x="63" y="98"/>
                      </a:lnTo>
                      <a:lnTo>
                        <a:pt x="64" y="95"/>
                      </a:lnTo>
                      <a:lnTo>
                        <a:pt x="65" y="90"/>
                      </a:lnTo>
                      <a:lnTo>
                        <a:pt x="66" y="85"/>
                      </a:lnTo>
                      <a:lnTo>
                        <a:pt x="67" y="80"/>
                      </a:lnTo>
                      <a:lnTo>
                        <a:pt x="67" y="77"/>
                      </a:lnTo>
                      <a:lnTo>
                        <a:pt x="68" y="76"/>
                      </a:lnTo>
                      <a:lnTo>
                        <a:pt x="69" y="76"/>
                      </a:lnTo>
                      <a:lnTo>
                        <a:pt x="70" y="78"/>
                      </a:lnTo>
                      <a:lnTo>
                        <a:pt x="71" y="81"/>
                      </a:lnTo>
                      <a:lnTo>
                        <a:pt x="72" y="84"/>
                      </a:lnTo>
                      <a:lnTo>
                        <a:pt x="73" y="87"/>
                      </a:lnTo>
                      <a:lnTo>
                        <a:pt x="74" y="89"/>
                      </a:lnTo>
                      <a:lnTo>
                        <a:pt x="75" y="91"/>
                      </a:lnTo>
                      <a:lnTo>
                        <a:pt x="76" y="93"/>
                      </a:lnTo>
                      <a:lnTo>
                        <a:pt x="77" y="96"/>
                      </a:lnTo>
                      <a:lnTo>
                        <a:pt x="78" y="100"/>
                      </a:lnTo>
                      <a:lnTo>
                        <a:pt x="78" y="105"/>
                      </a:lnTo>
                      <a:lnTo>
                        <a:pt x="79" y="111"/>
                      </a:lnTo>
                      <a:lnTo>
                        <a:pt x="80" y="117"/>
                      </a:lnTo>
                      <a:lnTo>
                        <a:pt x="81" y="124"/>
                      </a:lnTo>
                      <a:lnTo>
                        <a:pt x="82" y="130"/>
                      </a:lnTo>
                      <a:lnTo>
                        <a:pt x="83" y="134"/>
                      </a:lnTo>
                      <a:lnTo>
                        <a:pt x="84" y="138"/>
                      </a:lnTo>
                      <a:lnTo>
                        <a:pt x="85" y="140"/>
                      </a:lnTo>
                      <a:lnTo>
                        <a:pt x="86" y="142"/>
                      </a:lnTo>
                      <a:lnTo>
                        <a:pt x="87" y="144"/>
                      </a:lnTo>
                      <a:lnTo>
                        <a:pt x="88" y="146"/>
                      </a:lnTo>
                      <a:lnTo>
                        <a:pt x="89" y="148"/>
                      </a:lnTo>
                      <a:lnTo>
                        <a:pt x="90" y="150"/>
                      </a:lnTo>
                      <a:lnTo>
                        <a:pt x="91" y="150"/>
                      </a:lnTo>
                      <a:lnTo>
                        <a:pt x="92" y="147"/>
                      </a:lnTo>
                      <a:lnTo>
                        <a:pt x="93" y="143"/>
                      </a:lnTo>
                      <a:lnTo>
                        <a:pt x="94" y="139"/>
                      </a:lnTo>
                      <a:lnTo>
                        <a:pt x="95" y="133"/>
                      </a:lnTo>
                      <a:lnTo>
                        <a:pt x="96" y="128"/>
                      </a:lnTo>
                      <a:lnTo>
                        <a:pt x="97" y="123"/>
                      </a:lnTo>
                      <a:lnTo>
                        <a:pt x="98" y="119"/>
                      </a:lnTo>
                      <a:lnTo>
                        <a:pt x="99" y="115"/>
                      </a:lnTo>
                      <a:lnTo>
                        <a:pt x="100" y="112"/>
                      </a:lnTo>
                      <a:lnTo>
                        <a:pt x="101" y="110"/>
                      </a:lnTo>
                      <a:lnTo>
                        <a:pt x="102" y="106"/>
                      </a:lnTo>
                      <a:lnTo>
                        <a:pt x="102" y="102"/>
                      </a:lnTo>
                      <a:lnTo>
                        <a:pt x="103" y="96"/>
                      </a:lnTo>
                      <a:lnTo>
                        <a:pt x="104" y="90"/>
                      </a:lnTo>
                      <a:lnTo>
                        <a:pt x="105" y="82"/>
                      </a:lnTo>
                      <a:lnTo>
                        <a:pt x="106" y="75"/>
                      </a:lnTo>
                      <a:lnTo>
                        <a:pt x="107" y="67"/>
                      </a:lnTo>
                      <a:lnTo>
                        <a:pt x="108" y="60"/>
                      </a:lnTo>
                      <a:lnTo>
                        <a:pt x="109" y="55"/>
                      </a:lnTo>
                      <a:lnTo>
                        <a:pt x="110" y="51"/>
                      </a:lnTo>
                      <a:lnTo>
                        <a:pt x="111" y="48"/>
                      </a:lnTo>
                      <a:lnTo>
                        <a:pt x="112" y="48"/>
                      </a:lnTo>
                      <a:lnTo>
                        <a:pt x="113" y="50"/>
                      </a:lnTo>
                      <a:lnTo>
                        <a:pt x="113" y="54"/>
                      </a:lnTo>
                      <a:lnTo>
                        <a:pt x="114" y="60"/>
                      </a:lnTo>
                      <a:lnTo>
                        <a:pt x="115" y="66"/>
                      </a:lnTo>
                      <a:lnTo>
                        <a:pt x="116" y="72"/>
                      </a:lnTo>
                      <a:lnTo>
                        <a:pt x="117" y="78"/>
                      </a:lnTo>
                      <a:lnTo>
                        <a:pt x="118" y="82"/>
                      </a:lnTo>
                      <a:lnTo>
                        <a:pt x="119" y="83"/>
                      </a:lnTo>
                      <a:lnTo>
                        <a:pt x="120" y="83"/>
                      </a:lnTo>
                      <a:lnTo>
                        <a:pt x="121" y="81"/>
                      </a:lnTo>
                      <a:lnTo>
                        <a:pt x="122" y="79"/>
                      </a:lnTo>
                      <a:lnTo>
                        <a:pt x="123" y="77"/>
                      </a:lnTo>
                      <a:lnTo>
                        <a:pt x="124" y="76"/>
                      </a:lnTo>
                      <a:lnTo>
                        <a:pt x="125" y="77"/>
                      </a:lnTo>
                      <a:lnTo>
                        <a:pt x="125" y="79"/>
                      </a:lnTo>
                      <a:lnTo>
                        <a:pt x="126" y="83"/>
                      </a:lnTo>
                      <a:lnTo>
                        <a:pt x="127" y="87"/>
                      </a:lnTo>
                      <a:lnTo>
                        <a:pt x="128" y="90"/>
                      </a:lnTo>
                      <a:lnTo>
                        <a:pt x="129" y="91"/>
                      </a:lnTo>
                      <a:lnTo>
                        <a:pt x="130" y="90"/>
                      </a:lnTo>
                      <a:lnTo>
                        <a:pt x="131" y="86"/>
                      </a:lnTo>
                      <a:lnTo>
                        <a:pt x="132" y="79"/>
                      </a:lnTo>
                      <a:lnTo>
                        <a:pt x="133" y="72"/>
                      </a:lnTo>
                      <a:lnTo>
                        <a:pt x="134" y="64"/>
                      </a:lnTo>
                      <a:lnTo>
                        <a:pt x="135" y="58"/>
                      </a:lnTo>
                      <a:lnTo>
                        <a:pt x="136" y="53"/>
                      </a:lnTo>
                      <a:lnTo>
                        <a:pt x="137" y="51"/>
                      </a:lnTo>
                      <a:lnTo>
                        <a:pt x="138" y="54"/>
                      </a:lnTo>
                      <a:lnTo>
                        <a:pt x="139" y="57"/>
                      </a:lnTo>
                      <a:lnTo>
                        <a:pt x="140" y="61"/>
                      </a:lnTo>
                      <a:lnTo>
                        <a:pt x="141" y="65"/>
                      </a:lnTo>
                      <a:lnTo>
                        <a:pt x="142" y="69"/>
                      </a:lnTo>
                      <a:lnTo>
                        <a:pt x="143" y="72"/>
                      </a:lnTo>
                      <a:lnTo>
                        <a:pt x="144" y="74"/>
                      </a:lnTo>
                      <a:lnTo>
                        <a:pt x="145" y="75"/>
                      </a:lnTo>
                      <a:lnTo>
                        <a:pt x="146" y="76"/>
                      </a:lnTo>
                      <a:lnTo>
                        <a:pt x="147" y="76"/>
                      </a:lnTo>
                      <a:lnTo>
                        <a:pt x="148" y="75"/>
                      </a:lnTo>
                      <a:lnTo>
                        <a:pt x="148" y="74"/>
                      </a:lnTo>
                      <a:lnTo>
                        <a:pt x="149" y="72"/>
                      </a:lnTo>
                      <a:lnTo>
                        <a:pt x="150" y="70"/>
                      </a:lnTo>
                      <a:lnTo>
                        <a:pt x="151" y="67"/>
                      </a:lnTo>
                      <a:lnTo>
                        <a:pt x="152" y="62"/>
                      </a:lnTo>
                      <a:lnTo>
                        <a:pt x="153" y="58"/>
                      </a:lnTo>
                      <a:lnTo>
                        <a:pt x="154" y="53"/>
                      </a:lnTo>
                      <a:lnTo>
                        <a:pt x="155" y="47"/>
                      </a:lnTo>
                      <a:lnTo>
                        <a:pt x="156" y="42"/>
                      </a:lnTo>
                      <a:lnTo>
                        <a:pt x="157" y="38"/>
                      </a:lnTo>
                      <a:lnTo>
                        <a:pt x="158" y="35"/>
                      </a:lnTo>
                      <a:lnTo>
                        <a:pt x="159" y="34"/>
                      </a:lnTo>
                      <a:lnTo>
                        <a:pt x="160" y="35"/>
                      </a:lnTo>
                      <a:lnTo>
                        <a:pt x="160" y="39"/>
                      </a:lnTo>
                      <a:lnTo>
                        <a:pt x="161" y="44"/>
                      </a:lnTo>
                      <a:lnTo>
                        <a:pt x="162" y="51"/>
                      </a:lnTo>
                      <a:lnTo>
                        <a:pt x="163" y="58"/>
                      </a:lnTo>
                      <a:lnTo>
                        <a:pt x="164" y="66"/>
                      </a:lnTo>
                      <a:lnTo>
                        <a:pt x="165" y="74"/>
                      </a:lnTo>
                      <a:lnTo>
                        <a:pt x="166" y="79"/>
                      </a:lnTo>
                      <a:lnTo>
                        <a:pt x="167" y="84"/>
                      </a:lnTo>
                      <a:lnTo>
                        <a:pt x="168" y="87"/>
                      </a:lnTo>
                      <a:lnTo>
                        <a:pt x="169" y="88"/>
                      </a:lnTo>
                      <a:lnTo>
                        <a:pt x="170" y="89"/>
                      </a:lnTo>
                      <a:lnTo>
                        <a:pt x="171" y="90"/>
                      </a:lnTo>
                      <a:lnTo>
                        <a:pt x="171" y="91"/>
                      </a:lnTo>
                      <a:lnTo>
                        <a:pt x="172" y="92"/>
                      </a:lnTo>
                      <a:lnTo>
                        <a:pt x="173" y="93"/>
                      </a:lnTo>
                      <a:lnTo>
                        <a:pt x="174" y="94"/>
                      </a:lnTo>
                      <a:lnTo>
                        <a:pt x="175" y="94"/>
                      </a:lnTo>
                      <a:lnTo>
                        <a:pt x="176" y="94"/>
                      </a:lnTo>
                      <a:lnTo>
                        <a:pt x="177" y="93"/>
                      </a:lnTo>
                      <a:lnTo>
                        <a:pt x="178" y="92"/>
                      </a:lnTo>
                      <a:lnTo>
                        <a:pt x="179" y="91"/>
                      </a:lnTo>
                      <a:lnTo>
                        <a:pt x="180" y="90"/>
                      </a:lnTo>
                      <a:lnTo>
                        <a:pt x="181" y="89"/>
                      </a:lnTo>
                      <a:lnTo>
                        <a:pt x="182" y="89"/>
                      </a:lnTo>
                      <a:lnTo>
                        <a:pt x="183" y="89"/>
                      </a:lnTo>
                      <a:lnTo>
                        <a:pt x="183" y="88"/>
                      </a:lnTo>
                      <a:lnTo>
                        <a:pt x="184" y="88"/>
                      </a:lnTo>
                      <a:lnTo>
                        <a:pt x="185" y="87"/>
                      </a:lnTo>
                      <a:lnTo>
                        <a:pt x="186" y="86"/>
                      </a:lnTo>
                      <a:lnTo>
                        <a:pt x="187" y="86"/>
                      </a:lnTo>
                      <a:lnTo>
                        <a:pt x="188" y="87"/>
                      </a:lnTo>
                      <a:lnTo>
                        <a:pt x="189" y="88"/>
                      </a:lnTo>
                      <a:lnTo>
                        <a:pt x="190" y="90"/>
                      </a:lnTo>
                      <a:lnTo>
                        <a:pt x="191" y="94"/>
                      </a:lnTo>
                      <a:lnTo>
                        <a:pt x="192" y="98"/>
                      </a:lnTo>
                      <a:lnTo>
                        <a:pt x="193" y="104"/>
                      </a:lnTo>
                      <a:lnTo>
                        <a:pt x="194" y="109"/>
                      </a:lnTo>
                      <a:lnTo>
                        <a:pt x="195" y="115"/>
                      </a:lnTo>
                      <a:lnTo>
                        <a:pt x="195" y="120"/>
                      </a:lnTo>
                      <a:lnTo>
                        <a:pt x="196" y="124"/>
                      </a:lnTo>
                      <a:lnTo>
                        <a:pt x="197" y="126"/>
                      </a:lnTo>
                      <a:lnTo>
                        <a:pt x="198" y="127"/>
                      </a:lnTo>
                      <a:lnTo>
                        <a:pt x="199" y="126"/>
                      </a:lnTo>
                      <a:lnTo>
                        <a:pt x="200" y="122"/>
                      </a:lnTo>
                      <a:lnTo>
                        <a:pt x="201" y="118"/>
                      </a:lnTo>
                      <a:lnTo>
                        <a:pt x="202" y="112"/>
                      </a:lnTo>
                      <a:lnTo>
                        <a:pt x="203" y="107"/>
                      </a:lnTo>
                      <a:lnTo>
                        <a:pt x="204" y="101"/>
                      </a:lnTo>
                      <a:lnTo>
                        <a:pt x="205" y="97"/>
                      </a:lnTo>
                      <a:lnTo>
                        <a:pt x="206" y="94"/>
                      </a:lnTo>
                      <a:lnTo>
                        <a:pt x="206" y="92"/>
                      </a:lnTo>
                      <a:lnTo>
                        <a:pt x="207" y="90"/>
                      </a:lnTo>
                      <a:lnTo>
                        <a:pt x="208" y="89"/>
                      </a:lnTo>
                      <a:lnTo>
                        <a:pt x="209" y="88"/>
                      </a:lnTo>
                      <a:lnTo>
                        <a:pt x="210" y="86"/>
                      </a:lnTo>
                      <a:lnTo>
                        <a:pt x="211" y="85"/>
                      </a:lnTo>
                      <a:lnTo>
                        <a:pt x="212" y="83"/>
                      </a:lnTo>
                      <a:lnTo>
                        <a:pt x="213" y="80"/>
                      </a:lnTo>
                      <a:lnTo>
                        <a:pt x="214" y="78"/>
                      </a:lnTo>
                      <a:lnTo>
                        <a:pt x="215" y="75"/>
                      </a:lnTo>
                      <a:lnTo>
                        <a:pt x="216" y="73"/>
                      </a:lnTo>
                      <a:lnTo>
                        <a:pt x="217" y="72"/>
                      </a:lnTo>
                      <a:lnTo>
                        <a:pt x="218" y="70"/>
                      </a:lnTo>
                      <a:lnTo>
                        <a:pt x="218" y="69"/>
                      </a:lnTo>
                      <a:lnTo>
                        <a:pt x="219" y="69"/>
                      </a:lnTo>
                      <a:lnTo>
                        <a:pt x="220" y="69"/>
                      </a:lnTo>
                      <a:lnTo>
                        <a:pt x="221" y="69"/>
                      </a:lnTo>
                      <a:lnTo>
                        <a:pt x="222" y="69"/>
                      </a:lnTo>
                      <a:lnTo>
                        <a:pt x="223" y="69"/>
                      </a:lnTo>
                      <a:lnTo>
                        <a:pt x="224" y="70"/>
                      </a:lnTo>
                      <a:lnTo>
                        <a:pt x="225" y="71"/>
                      </a:lnTo>
                      <a:lnTo>
                        <a:pt x="226" y="73"/>
                      </a:lnTo>
                      <a:lnTo>
                        <a:pt x="227" y="74"/>
                      </a:lnTo>
                      <a:lnTo>
                        <a:pt x="228" y="76"/>
                      </a:lnTo>
                      <a:lnTo>
                        <a:pt x="229" y="78"/>
                      </a:lnTo>
                      <a:lnTo>
                        <a:pt x="230" y="79"/>
                      </a:lnTo>
                      <a:lnTo>
                        <a:pt x="230" y="80"/>
                      </a:lnTo>
                      <a:lnTo>
                        <a:pt x="231" y="80"/>
                      </a:lnTo>
                      <a:lnTo>
                        <a:pt x="232" y="79"/>
                      </a:lnTo>
                      <a:lnTo>
                        <a:pt x="233" y="78"/>
                      </a:lnTo>
                      <a:lnTo>
                        <a:pt x="234" y="75"/>
                      </a:lnTo>
                      <a:lnTo>
                        <a:pt x="235" y="72"/>
                      </a:lnTo>
                      <a:lnTo>
                        <a:pt x="236" y="67"/>
                      </a:lnTo>
                      <a:lnTo>
                        <a:pt x="237" y="63"/>
                      </a:lnTo>
                      <a:lnTo>
                        <a:pt x="238" y="58"/>
                      </a:lnTo>
                      <a:lnTo>
                        <a:pt x="239" y="54"/>
                      </a:lnTo>
                      <a:lnTo>
                        <a:pt x="240" y="50"/>
                      </a:lnTo>
                      <a:lnTo>
                        <a:pt x="241" y="46"/>
                      </a:lnTo>
                      <a:lnTo>
                        <a:pt x="241" y="42"/>
                      </a:lnTo>
                      <a:lnTo>
                        <a:pt x="242" y="39"/>
                      </a:lnTo>
                      <a:lnTo>
                        <a:pt x="243" y="35"/>
                      </a:lnTo>
                      <a:lnTo>
                        <a:pt x="244" y="32"/>
                      </a:lnTo>
                      <a:lnTo>
                        <a:pt x="245" y="29"/>
                      </a:lnTo>
                      <a:lnTo>
                        <a:pt x="246" y="25"/>
                      </a:lnTo>
                      <a:lnTo>
                        <a:pt x="247" y="22"/>
                      </a:lnTo>
                      <a:lnTo>
                        <a:pt x="248" y="20"/>
                      </a:lnTo>
                      <a:lnTo>
                        <a:pt x="249" y="18"/>
                      </a:lnTo>
                      <a:lnTo>
                        <a:pt x="250" y="17"/>
                      </a:lnTo>
                      <a:lnTo>
                        <a:pt x="251" y="17"/>
                      </a:lnTo>
                      <a:lnTo>
                        <a:pt x="252" y="17"/>
                      </a:lnTo>
                      <a:lnTo>
                        <a:pt x="253" y="18"/>
                      </a:lnTo>
                      <a:lnTo>
                        <a:pt x="253" y="20"/>
                      </a:lnTo>
                      <a:lnTo>
                        <a:pt x="254" y="21"/>
                      </a:lnTo>
                      <a:lnTo>
                        <a:pt x="255" y="22"/>
                      </a:lnTo>
                      <a:lnTo>
                        <a:pt x="256" y="21"/>
                      </a:lnTo>
                      <a:lnTo>
                        <a:pt x="257" y="20"/>
                      </a:lnTo>
                      <a:lnTo>
                        <a:pt x="258" y="18"/>
                      </a:lnTo>
                      <a:lnTo>
                        <a:pt x="259" y="16"/>
                      </a:lnTo>
                      <a:lnTo>
                        <a:pt x="260" y="13"/>
                      </a:lnTo>
                      <a:lnTo>
                        <a:pt x="261" y="11"/>
                      </a:lnTo>
                      <a:lnTo>
                        <a:pt x="262" y="9"/>
                      </a:lnTo>
                      <a:lnTo>
                        <a:pt x="263" y="8"/>
                      </a:lnTo>
                      <a:lnTo>
                        <a:pt x="264" y="8"/>
                      </a:lnTo>
                      <a:lnTo>
                        <a:pt x="265" y="10"/>
                      </a:lnTo>
                      <a:lnTo>
                        <a:pt x="265" y="13"/>
                      </a:lnTo>
                      <a:lnTo>
                        <a:pt x="266" y="17"/>
                      </a:lnTo>
                      <a:lnTo>
                        <a:pt x="267" y="23"/>
                      </a:lnTo>
                      <a:lnTo>
                        <a:pt x="268" y="30"/>
                      </a:lnTo>
                      <a:lnTo>
                        <a:pt x="269" y="38"/>
                      </a:lnTo>
                      <a:lnTo>
                        <a:pt x="270" y="46"/>
                      </a:lnTo>
                      <a:lnTo>
                        <a:pt x="271" y="53"/>
                      </a:lnTo>
                      <a:lnTo>
                        <a:pt x="272" y="59"/>
                      </a:lnTo>
                      <a:lnTo>
                        <a:pt x="273" y="63"/>
                      </a:lnTo>
                      <a:lnTo>
                        <a:pt x="274" y="65"/>
                      </a:lnTo>
                      <a:lnTo>
                        <a:pt x="275" y="66"/>
                      </a:lnTo>
                      <a:lnTo>
                        <a:pt x="276" y="65"/>
                      </a:lnTo>
                      <a:lnTo>
                        <a:pt x="276" y="63"/>
                      </a:lnTo>
                      <a:lnTo>
                        <a:pt x="277" y="61"/>
                      </a:lnTo>
                      <a:lnTo>
                        <a:pt x="278" y="59"/>
                      </a:lnTo>
                      <a:lnTo>
                        <a:pt x="279" y="57"/>
                      </a:lnTo>
                      <a:lnTo>
                        <a:pt x="280" y="57"/>
                      </a:lnTo>
                      <a:lnTo>
                        <a:pt x="281" y="56"/>
                      </a:lnTo>
                      <a:lnTo>
                        <a:pt x="282" y="56"/>
                      </a:lnTo>
                      <a:lnTo>
                        <a:pt x="283" y="56"/>
                      </a:lnTo>
                      <a:lnTo>
                        <a:pt x="284" y="55"/>
                      </a:lnTo>
                      <a:lnTo>
                        <a:pt x="285" y="53"/>
                      </a:lnTo>
                      <a:lnTo>
                        <a:pt x="286" y="51"/>
                      </a:lnTo>
                      <a:lnTo>
                        <a:pt x="287" y="49"/>
                      </a:lnTo>
                      <a:lnTo>
                        <a:pt x="288" y="46"/>
                      </a:lnTo>
                      <a:lnTo>
                        <a:pt x="288" y="43"/>
                      </a:lnTo>
                      <a:lnTo>
                        <a:pt x="289" y="41"/>
                      </a:lnTo>
                      <a:lnTo>
                        <a:pt x="290" y="40"/>
                      </a:lnTo>
                      <a:lnTo>
                        <a:pt x="291" y="40"/>
                      </a:lnTo>
                      <a:lnTo>
                        <a:pt x="292" y="41"/>
                      </a:lnTo>
                      <a:lnTo>
                        <a:pt x="293" y="44"/>
                      </a:lnTo>
                      <a:lnTo>
                        <a:pt x="294" y="47"/>
                      </a:lnTo>
                      <a:lnTo>
                        <a:pt x="295" y="52"/>
                      </a:lnTo>
                      <a:lnTo>
                        <a:pt x="296" y="57"/>
                      </a:lnTo>
                      <a:lnTo>
                        <a:pt x="297" y="62"/>
                      </a:lnTo>
                      <a:lnTo>
                        <a:pt x="298" y="65"/>
                      </a:lnTo>
                      <a:lnTo>
                        <a:pt x="299" y="65"/>
                      </a:lnTo>
                      <a:lnTo>
                        <a:pt x="300" y="64"/>
                      </a:lnTo>
                      <a:lnTo>
                        <a:pt x="300" y="61"/>
                      </a:lnTo>
                      <a:lnTo>
                        <a:pt x="301" y="57"/>
                      </a:lnTo>
                      <a:lnTo>
                        <a:pt x="302" y="51"/>
                      </a:lnTo>
                      <a:lnTo>
                        <a:pt x="303" y="46"/>
                      </a:lnTo>
                      <a:lnTo>
                        <a:pt x="304" y="40"/>
                      </a:lnTo>
                      <a:lnTo>
                        <a:pt x="305" y="36"/>
                      </a:lnTo>
                      <a:lnTo>
                        <a:pt x="306" y="31"/>
                      </a:lnTo>
                      <a:lnTo>
                        <a:pt x="307" y="27"/>
                      </a:lnTo>
                      <a:lnTo>
                        <a:pt x="308" y="23"/>
                      </a:lnTo>
                      <a:lnTo>
                        <a:pt x="309" y="20"/>
                      </a:lnTo>
                      <a:lnTo>
                        <a:pt x="310" y="17"/>
                      </a:lnTo>
                      <a:lnTo>
                        <a:pt x="311" y="15"/>
                      </a:lnTo>
                      <a:lnTo>
                        <a:pt x="311" y="14"/>
                      </a:lnTo>
                      <a:lnTo>
                        <a:pt x="312" y="15"/>
                      </a:lnTo>
                      <a:lnTo>
                        <a:pt x="313" y="16"/>
                      </a:lnTo>
                      <a:lnTo>
                        <a:pt x="314" y="19"/>
                      </a:lnTo>
                      <a:lnTo>
                        <a:pt x="315" y="22"/>
                      </a:lnTo>
                      <a:lnTo>
                        <a:pt x="316" y="26"/>
                      </a:lnTo>
                      <a:lnTo>
                        <a:pt x="317" y="30"/>
                      </a:lnTo>
                      <a:lnTo>
                        <a:pt x="318" y="32"/>
                      </a:lnTo>
                      <a:lnTo>
                        <a:pt x="319" y="34"/>
                      </a:lnTo>
                      <a:lnTo>
                        <a:pt x="320" y="35"/>
                      </a:lnTo>
                      <a:lnTo>
                        <a:pt x="321" y="34"/>
                      </a:lnTo>
                      <a:lnTo>
                        <a:pt x="322" y="32"/>
                      </a:lnTo>
                      <a:lnTo>
                        <a:pt x="323" y="29"/>
                      </a:lnTo>
                      <a:lnTo>
                        <a:pt x="323" y="25"/>
                      </a:lnTo>
                      <a:lnTo>
                        <a:pt x="324" y="20"/>
                      </a:lnTo>
                      <a:lnTo>
                        <a:pt x="325" y="15"/>
                      </a:lnTo>
                      <a:lnTo>
                        <a:pt x="326" y="11"/>
                      </a:lnTo>
                      <a:lnTo>
                        <a:pt x="327" y="6"/>
                      </a:lnTo>
                      <a:lnTo>
                        <a:pt x="328" y="3"/>
                      </a:lnTo>
                      <a:lnTo>
                        <a:pt x="329" y="1"/>
                      </a:lnTo>
                      <a:lnTo>
                        <a:pt x="330" y="0"/>
                      </a:lnTo>
                      <a:lnTo>
                        <a:pt x="331" y="0"/>
                      </a:lnTo>
                      <a:lnTo>
                        <a:pt x="332" y="1"/>
                      </a:lnTo>
                      <a:lnTo>
                        <a:pt x="333" y="3"/>
                      </a:lnTo>
                      <a:lnTo>
                        <a:pt x="334" y="4"/>
                      </a:lnTo>
                      <a:lnTo>
                        <a:pt x="335" y="6"/>
                      </a:lnTo>
                      <a:lnTo>
                        <a:pt x="335" y="7"/>
                      </a:lnTo>
                      <a:lnTo>
                        <a:pt x="336" y="8"/>
                      </a:lnTo>
                      <a:lnTo>
                        <a:pt x="337" y="10"/>
                      </a:lnTo>
                      <a:lnTo>
                        <a:pt x="338" y="11"/>
                      </a:lnTo>
                      <a:lnTo>
                        <a:pt x="339" y="14"/>
                      </a:lnTo>
                      <a:lnTo>
                        <a:pt x="340" y="18"/>
                      </a:lnTo>
                      <a:lnTo>
                        <a:pt x="341" y="24"/>
                      </a:lnTo>
                      <a:lnTo>
                        <a:pt x="342" y="31"/>
                      </a:lnTo>
                      <a:lnTo>
                        <a:pt x="343" y="39"/>
                      </a:lnTo>
                      <a:lnTo>
                        <a:pt x="344" y="47"/>
                      </a:lnTo>
                      <a:lnTo>
                        <a:pt x="345" y="54"/>
                      </a:lnTo>
                      <a:lnTo>
                        <a:pt x="346" y="59"/>
                      </a:lnTo>
                      <a:lnTo>
                        <a:pt x="346" y="62"/>
                      </a:lnTo>
                      <a:lnTo>
                        <a:pt x="347" y="63"/>
                      </a:lnTo>
                      <a:lnTo>
                        <a:pt x="348" y="63"/>
                      </a:lnTo>
                      <a:lnTo>
                        <a:pt x="349" y="62"/>
                      </a:lnTo>
                      <a:lnTo>
                        <a:pt x="350" y="61"/>
                      </a:lnTo>
                      <a:lnTo>
                        <a:pt x="351" y="61"/>
                      </a:lnTo>
                      <a:lnTo>
                        <a:pt x="352" y="62"/>
                      </a:lnTo>
                      <a:lnTo>
                        <a:pt x="353" y="64"/>
                      </a:lnTo>
                      <a:lnTo>
                        <a:pt x="354" y="67"/>
                      </a:lnTo>
                      <a:lnTo>
                        <a:pt x="355" y="70"/>
                      </a:lnTo>
                      <a:lnTo>
                        <a:pt x="356" y="73"/>
                      </a:lnTo>
                      <a:lnTo>
                        <a:pt x="357" y="75"/>
                      </a:lnTo>
                      <a:lnTo>
                        <a:pt x="358" y="76"/>
                      </a:lnTo>
                      <a:lnTo>
                        <a:pt x="358" y="75"/>
                      </a:lnTo>
                      <a:lnTo>
                        <a:pt x="359" y="73"/>
                      </a:lnTo>
                      <a:lnTo>
                        <a:pt x="360" y="70"/>
                      </a:lnTo>
                      <a:lnTo>
                        <a:pt x="361" y="66"/>
                      </a:lnTo>
                      <a:lnTo>
                        <a:pt x="362" y="62"/>
                      </a:lnTo>
                      <a:lnTo>
                        <a:pt x="363" y="59"/>
                      </a:lnTo>
                      <a:lnTo>
                        <a:pt x="364" y="55"/>
                      </a:lnTo>
                      <a:lnTo>
                        <a:pt x="365" y="53"/>
                      </a:lnTo>
                      <a:lnTo>
                        <a:pt x="366" y="52"/>
                      </a:lnTo>
                      <a:lnTo>
                        <a:pt x="367" y="52"/>
                      </a:lnTo>
                      <a:lnTo>
                        <a:pt x="368" y="53"/>
                      </a:lnTo>
                      <a:lnTo>
                        <a:pt x="369" y="54"/>
                      </a:lnTo>
                      <a:lnTo>
                        <a:pt x="369" y="55"/>
                      </a:lnTo>
                      <a:lnTo>
                        <a:pt x="370" y="57"/>
                      </a:lnTo>
                      <a:lnTo>
                        <a:pt x="371" y="58"/>
                      </a:lnTo>
                      <a:lnTo>
                        <a:pt x="372" y="60"/>
                      </a:lnTo>
                      <a:lnTo>
                        <a:pt x="373" y="61"/>
                      </a:lnTo>
                      <a:lnTo>
                        <a:pt x="374" y="62"/>
                      </a:lnTo>
                      <a:lnTo>
                        <a:pt x="375" y="62"/>
                      </a:lnTo>
                      <a:lnTo>
                        <a:pt x="376" y="63"/>
                      </a:lnTo>
                      <a:lnTo>
                        <a:pt x="377" y="64"/>
                      </a:lnTo>
                      <a:lnTo>
                        <a:pt x="378" y="66"/>
                      </a:lnTo>
                      <a:lnTo>
                        <a:pt x="379" y="67"/>
                      </a:lnTo>
                      <a:lnTo>
                        <a:pt x="380" y="69"/>
                      </a:lnTo>
                      <a:lnTo>
                        <a:pt x="381" y="71"/>
                      </a:lnTo>
                      <a:lnTo>
                        <a:pt x="381" y="73"/>
                      </a:lnTo>
                      <a:lnTo>
                        <a:pt x="382" y="74"/>
                      </a:lnTo>
                      <a:lnTo>
                        <a:pt x="383" y="74"/>
                      </a:lnTo>
                      <a:lnTo>
                        <a:pt x="384" y="74"/>
                      </a:lnTo>
                      <a:lnTo>
                        <a:pt x="385" y="74"/>
                      </a:lnTo>
                      <a:lnTo>
                        <a:pt x="386" y="74"/>
                      </a:lnTo>
                      <a:lnTo>
                        <a:pt x="387" y="74"/>
                      </a:lnTo>
                      <a:lnTo>
                        <a:pt x="388" y="75"/>
                      </a:lnTo>
                      <a:lnTo>
                        <a:pt x="389" y="76"/>
                      </a:lnTo>
                      <a:lnTo>
                        <a:pt x="390" y="78"/>
                      </a:lnTo>
                      <a:lnTo>
                        <a:pt x="391" y="81"/>
                      </a:lnTo>
                      <a:lnTo>
                        <a:pt x="392" y="82"/>
                      </a:lnTo>
                      <a:lnTo>
                        <a:pt x="393" y="84"/>
                      </a:lnTo>
                      <a:lnTo>
                        <a:pt x="393" y="85"/>
                      </a:lnTo>
                      <a:lnTo>
                        <a:pt x="394" y="87"/>
                      </a:lnTo>
                      <a:lnTo>
                        <a:pt x="395" y="87"/>
                      </a:lnTo>
                      <a:lnTo>
                        <a:pt x="396" y="88"/>
                      </a:lnTo>
                      <a:lnTo>
                        <a:pt x="397" y="90"/>
                      </a:lnTo>
                      <a:lnTo>
                        <a:pt x="398" y="91"/>
                      </a:lnTo>
                      <a:lnTo>
                        <a:pt x="399" y="93"/>
                      </a:lnTo>
                      <a:lnTo>
                        <a:pt x="400" y="94"/>
                      </a:lnTo>
                      <a:lnTo>
                        <a:pt x="401" y="95"/>
                      </a:lnTo>
                      <a:lnTo>
                        <a:pt x="402" y="94"/>
                      </a:lnTo>
                      <a:lnTo>
                        <a:pt x="403" y="92"/>
                      </a:lnTo>
                      <a:lnTo>
                        <a:pt x="404" y="90"/>
                      </a:lnTo>
                      <a:lnTo>
                        <a:pt x="404" y="86"/>
                      </a:lnTo>
                      <a:lnTo>
                        <a:pt x="405" y="84"/>
                      </a:lnTo>
                      <a:lnTo>
                        <a:pt x="406" y="81"/>
                      </a:lnTo>
                      <a:lnTo>
                        <a:pt x="407" y="79"/>
                      </a:lnTo>
                      <a:lnTo>
                        <a:pt x="408" y="77"/>
                      </a:lnTo>
                      <a:lnTo>
                        <a:pt x="409" y="76"/>
                      </a:lnTo>
                      <a:lnTo>
                        <a:pt x="410" y="75"/>
                      </a:lnTo>
                      <a:lnTo>
                        <a:pt x="411" y="75"/>
                      </a:lnTo>
                      <a:lnTo>
                        <a:pt x="412" y="75"/>
                      </a:lnTo>
                      <a:lnTo>
                        <a:pt x="413" y="75"/>
                      </a:lnTo>
                      <a:lnTo>
                        <a:pt x="414" y="77"/>
                      </a:lnTo>
                      <a:lnTo>
                        <a:pt x="415" y="78"/>
                      </a:lnTo>
                      <a:lnTo>
                        <a:pt x="416" y="81"/>
                      </a:lnTo>
                      <a:lnTo>
                        <a:pt x="416" y="85"/>
                      </a:lnTo>
                      <a:lnTo>
                        <a:pt x="417" y="88"/>
                      </a:lnTo>
                      <a:lnTo>
                        <a:pt x="418" y="92"/>
                      </a:lnTo>
                      <a:lnTo>
                        <a:pt x="419" y="94"/>
                      </a:lnTo>
                      <a:lnTo>
                        <a:pt x="420" y="95"/>
                      </a:lnTo>
                      <a:lnTo>
                        <a:pt x="421" y="94"/>
                      </a:lnTo>
                      <a:lnTo>
                        <a:pt x="422" y="92"/>
                      </a:lnTo>
                      <a:lnTo>
                        <a:pt x="423" y="89"/>
                      </a:lnTo>
                      <a:lnTo>
                        <a:pt x="424" y="86"/>
                      </a:lnTo>
                      <a:lnTo>
                        <a:pt x="425" y="84"/>
                      </a:lnTo>
                      <a:lnTo>
                        <a:pt x="426" y="84"/>
                      </a:lnTo>
                      <a:lnTo>
                        <a:pt x="427" y="85"/>
                      </a:lnTo>
                      <a:lnTo>
                        <a:pt x="428" y="88"/>
                      </a:lnTo>
                      <a:lnTo>
                        <a:pt x="428" y="93"/>
                      </a:lnTo>
                      <a:lnTo>
                        <a:pt x="429" y="98"/>
                      </a:lnTo>
                      <a:lnTo>
                        <a:pt x="430" y="104"/>
                      </a:lnTo>
                      <a:lnTo>
                        <a:pt x="431" y="109"/>
                      </a:lnTo>
                      <a:lnTo>
                        <a:pt x="432" y="114"/>
                      </a:lnTo>
                      <a:lnTo>
                        <a:pt x="433" y="117"/>
                      </a:lnTo>
                      <a:lnTo>
                        <a:pt x="434" y="118"/>
                      </a:lnTo>
                      <a:lnTo>
                        <a:pt x="435" y="118"/>
                      </a:lnTo>
                      <a:lnTo>
                        <a:pt x="436" y="117"/>
                      </a:lnTo>
                      <a:lnTo>
                        <a:pt x="437" y="115"/>
                      </a:lnTo>
                      <a:lnTo>
                        <a:pt x="438" y="112"/>
                      </a:lnTo>
                      <a:lnTo>
                        <a:pt x="439" y="109"/>
                      </a:lnTo>
                      <a:lnTo>
                        <a:pt x="439" y="106"/>
                      </a:lnTo>
                      <a:lnTo>
                        <a:pt x="440" y="102"/>
                      </a:lnTo>
                      <a:lnTo>
                        <a:pt x="441" y="97"/>
                      </a:lnTo>
                      <a:lnTo>
                        <a:pt x="442" y="92"/>
                      </a:lnTo>
                      <a:lnTo>
                        <a:pt x="443" y="86"/>
                      </a:lnTo>
                      <a:lnTo>
                        <a:pt x="444" y="80"/>
                      </a:lnTo>
                      <a:lnTo>
                        <a:pt x="445" y="75"/>
                      </a:lnTo>
                      <a:lnTo>
                        <a:pt x="446" y="69"/>
                      </a:lnTo>
                      <a:lnTo>
                        <a:pt x="447" y="65"/>
                      </a:lnTo>
                      <a:lnTo>
                        <a:pt x="448" y="62"/>
                      </a:lnTo>
                      <a:lnTo>
                        <a:pt x="449" y="60"/>
                      </a:lnTo>
                      <a:lnTo>
                        <a:pt x="450" y="59"/>
                      </a:lnTo>
                      <a:lnTo>
                        <a:pt x="451" y="59"/>
                      </a:lnTo>
                      <a:lnTo>
                        <a:pt x="451" y="61"/>
                      </a:lnTo>
                      <a:lnTo>
                        <a:pt x="452" y="62"/>
                      </a:lnTo>
                      <a:lnTo>
                        <a:pt x="453" y="65"/>
                      </a:lnTo>
                      <a:lnTo>
                        <a:pt x="454" y="68"/>
                      </a:lnTo>
                      <a:lnTo>
                        <a:pt x="455" y="71"/>
                      </a:lnTo>
                      <a:lnTo>
                        <a:pt x="456" y="75"/>
                      </a:lnTo>
                      <a:lnTo>
                        <a:pt x="457" y="79"/>
                      </a:lnTo>
                      <a:lnTo>
                        <a:pt x="458" y="84"/>
                      </a:lnTo>
                      <a:lnTo>
                        <a:pt x="459" y="89"/>
                      </a:lnTo>
                      <a:lnTo>
                        <a:pt x="460" y="93"/>
                      </a:lnTo>
                      <a:lnTo>
                        <a:pt x="461" y="97"/>
                      </a:lnTo>
                      <a:lnTo>
                        <a:pt x="462" y="100"/>
                      </a:lnTo>
                      <a:lnTo>
                        <a:pt x="463" y="103"/>
                      </a:lnTo>
                      <a:lnTo>
                        <a:pt x="463" y="105"/>
                      </a:lnTo>
                      <a:lnTo>
                        <a:pt x="464" y="107"/>
                      </a:lnTo>
                      <a:lnTo>
                        <a:pt x="465" y="109"/>
                      </a:lnTo>
                      <a:lnTo>
                        <a:pt x="466" y="110"/>
                      </a:lnTo>
                      <a:lnTo>
                        <a:pt x="467" y="112"/>
                      </a:lnTo>
                      <a:lnTo>
                        <a:pt x="468" y="113"/>
                      </a:lnTo>
                      <a:lnTo>
                        <a:pt x="469" y="115"/>
                      </a:lnTo>
                      <a:lnTo>
                        <a:pt x="470" y="116"/>
                      </a:lnTo>
                      <a:lnTo>
                        <a:pt x="471" y="117"/>
                      </a:lnTo>
                      <a:lnTo>
                        <a:pt x="472" y="118"/>
                      </a:lnTo>
                      <a:lnTo>
                        <a:pt x="473" y="118"/>
                      </a:lnTo>
                      <a:lnTo>
                        <a:pt x="474" y="117"/>
                      </a:lnTo>
                      <a:lnTo>
                        <a:pt x="474" y="116"/>
                      </a:lnTo>
                      <a:lnTo>
                        <a:pt x="475" y="113"/>
                      </a:lnTo>
                      <a:lnTo>
                        <a:pt x="476" y="110"/>
                      </a:lnTo>
                      <a:lnTo>
                        <a:pt x="477" y="106"/>
                      </a:lnTo>
                      <a:lnTo>
                        <a:pt x="478" y="102"/>
                      </a:lnTo>
                      <a:lnTo>
                        <a:pt x="479" y="97"/>
                      </a:lnTo>
                      <a:lnTo>
                        <a:pt x="480" y="93"/>
                      </a:lnTo>
                      <a:lnTo>
                        <a:pt x="481" y="89"/>
                      </a:lnTo>
                      <a:lnTo>
                        <a:pt x="482" y="86"/>
                      </a:lnTo>
                      <a:lnTo>
                        <a:pt x="483" y="83"/>
                      </a:lnTo>
                      <a:lnTo>
                        <a:pt x="484" y="81"/>
                      </a:lnTo>
                      <a:lnTo>
                        <a:pt x="485" y="79"/>
                      </a:lnTo>
                      <a:lnTo>
                        <a:pt x="486" y="77"/>
                      </a:lnTo>
                      <a:lnTo>
                        <a:pt x="486" y="76"/>
                      </a:lnTo>
                      <a:lnTo>
                        <a:pt x="487" y="75"/>
                      </a:lnTo>
                      <a:lnTo>
                        <a:pt x="488" y="75"/>
                      </a:lnTo>
                      <a:lnTo>
                        <a:pt x="489" y="76"/>
                      </a:lnTo>
                      <a:lnTo>
                        <a:pt x="490" y="77"/>
                      </a:lnTo>
                      <a:lnTo>
                        <a:pt x="491" y="78"/>
                      </a:lnTo>
                      <a:lnTo>
                        <a:pt x="492" y="80"/>
                      </a:lnTo>
                      <a:lnTo>
                        <a:pt x="493" y="82"/>
                      </a:lnTo>
                      <a:lnTo>
                        <a:pt x="494" y="84"/>
                      </a:lnTo>
                      <a:lnTo>
                        <a:pt x="495" y="85"/>
                      </a:lnTo>
                      <a:lnTo>
                        <a:pt x="496" y="84"/>
                      </a:lnTo>
                      <a:lnTo>
                        <a:pt x="497" y="82"/>
                      </a:lnTo>
                      <a:lnTo>
                        <a:pt x="498" y="78"/>
                      </a:lnTo>
                      <a:lnTo>
                        <a:pt x="498" y="73"/>
                      </a:lnTo>
                      <a:lnTo>
                        <a:pt x="499" y="66"/>
                      </a:lnTo>
                      <a:lnTo>
                        <a:pt x="500" y="58"/>
                      </a:lnTo>
                      <a:lnTo>
                        <a:pt x="501" y="49"/>
                      </a:lnTo>
                      <a:lnTo>
                        <a:pt x="502" y="41"/>
                      </a:lnTo>
                      <a:lnTo>
                        <a:pt x="503" y="35"/>
                      </a:lnTo>
                      <a:lnTo>
                        <a:pt x="504" y="30"/>
                      </a:lnTo>
                      <a:lnTo>
                        <a:pt x="505" y="28"/>
                      </a:lnTo>
                      <a:lnTo>
                        <a:pt x="506" y="30"/>
                      </a:lnTo>
                      <a:lnTo>
                        <a:pt x="507" y="35"/>
                      </a:lnTo>
                      <a:lnTo>
                        <a:pt x="508" y="43"/>
                      </a:lnTo>
                      <a:lnTo>
                        <a:pt x="509" y="52"/>
                      </a:lnTo>
                      <a:lnTo>
                        <a:pt x="509" y="61"/>
                      </a:lnTo>
                      <a:lnTo>
                        <a:pt x="510" y="70"/>
                      </a:lnTo>
                      <a:lnTo>
                        <a:pt x="511" y="76"/>
                      </a:lnTo>
                      <a:lnTo>
                        <a:pt x="512" y="80"/>
                      </a:lnTo>
                      <a:lnTo>
                        <a:pt x="513" y="81"/>
                      </a:lnTo>
                      <a:lnTo>
                        <a:pt x="514" y="80"/>
                      </a:lnTo>
                      <a:lnTo>
                        <a:pt x="515" y="79"/>
                      </a:lnTo>
                      <a:lnTo>
                        <a:pt x="516" y="77"/>
                      </a:lnTo>
                      <a:lnTo>
                        <a:pt x="517" y="77"/>
                      </a:lnTo>
                      <a:lnTo>
                        <a:pt x="518" y="77"/>
                      </a:lnTo>
                      <a:lnTo>
                        <a:pt x="519" y="78"/>
                      </a:lnTo>
                      <a:lnTo>
                        <a:pt x="520" y="78"/>
                      </a:lnTo>
                      <a:lnTo>
                        <a:pt x="521" y="79"/>
                      </a:lnTo>
                      <a:lnTo>
                        <a:pt x="521" y="78"/>
                      </a:lnTo>
                      <a:lnTo>
                        <a:pt x="522" y="77"/>
                      </a:lnTo>
                      <a:lnTo>
                        <a:pt x="523" y="73"/>
                      </a:lnTo>
                      <a:lnTo>
                        <a:pt x="524" y="69"/>
                      </a:lnTo>
                      <a:lnTo>
                        <a:pt x="525" y="65"/>
                      </a:lnTo>
                      <a:lnTo>
                        <a:pt x="526" y="60"/>
                      </a:lnTo>
                      <a:lnTo>
                        <a:pt x="527" y="56"/>
                      </a:lnTo>
                      <a:lnTo>
                        <a:pt x="528" y="52"/>
                      </a:lnTo>
                      <a:lnTo>
                        <a:pt x="529" y="51"/>
                      </a:lnTo>
                      <a:lnTo>
                        <a:pt x="530" y="51"/>
                      </a:lnTo>
                      <a:lnTo>
                        <a:pt x="531" y="53"/>
                      </a:lnTo>
                      <a:lnTo>
                        <a:pt x="532" y="57"/>
                      </a:lnTo>
                      <a:lnTo>
                        <a:pt x="533" y="62"/>
                      </a:lnTo>
                      <a:lnTo>
                        <a:pt x="533" y="69"/>
                      </a:lnTo>
                      <a:lnTo>
                        <a:pt x="534" y="75"/>
                      </a:lnTo>
                      <a:lnTo>
                        <a:pt x="535" y="82"/>
                      </a:lnTo>
                      <a:lnTo>
                        <a:pt x="536" y="87"/>
                      </a:lnTo>
                      <a:lnTo>
                        <a:pt x="537" y="92"/>
                      </a:lnTo>
                      <a:lnTo>
                        <a:pt x="538" y="94"/>
                      </a:lnTo>
                      <a:lnTo>
                        <a:pt x="539" y="95"/>
                      </a:lnTo>
                      <a:lnTo>
                        <a:pt x="540" y="95"/>
                      </a:lnTo>
                      <a:lnTo>
                        <a:pt x="541" y="93"/>
                      </a:lnTo>
                      <a:lnTo>
                        <a:pt x="542" y="89"/>
                      </a:lnTo>
                      <a:lnTo>
                        <a:pt x="543" y="85"/>
                      </a:lnTo>
                      <a:lnTo>
                        <a:pt x="544" y="81"/>
                      </a:lnTo>
                      <a:lnTo>
                        <a:pt x="544" y="75"/>
                      </a:lnTo>
                      <a:lnTo>
                        <a:pt x="545" y="71"/>
                      </a:lnTo>
                      <a:lnTo>
                        <a:pt x="546" y="66"/>
                      </a:lnTo>
                      <a:lnTo>
                        <a:pt x="547" y="63"/>
                      </a:lnTo>
                      <a:lnTo>
                        <a:pt x="548" y="61"/>
                      </a:lnTo>
                      <a:lnTo>
                        <a:pt x="549" y="60"/>
                      </a:lnTo>
                      <a:lnTo>
                        <a:pt x="550" y="60"/>
                      </a:lnTo>
                      <a:lnTo>
                        <a:pt x="551" y="61"/>
                      </a:lnTo>
                      <a:lnTo>
                        <a:pt x="552" y="62"/>
                      </a:lnTo>
                      <a:lnTo>
                        <a:pt x="553" y="62"/>
                      </a:lnTo>
                      <a:lnTo>
                        <a:pt x="554" y="63"/>
                      </a:lnTo>
                      <a:lnTo>
                        <a:pt x="555" y="63"/>
                      </a:lnTo>
                      <a:lnTo>
                        <a:pt x="556" y="64"/>
                      </a:lnTo>
                      <a:lnTo>
                        <a:pt x="556" y="65"/>
                      </a:lnTo>
                      <a:lnTo>
                        <a:pt x="557" y="68"/>
                      </a:lnTo>
                      <a:lnTo>
                        <a:pt x="558" y="71"/>
                      </a:lnTo>
                      <a:lnTo>
                        <a:pt x="559" y="76"/>
                      </a:lnTo>
                      <a:lnTo>
                        <a:pt x="560" y="81"/>
                      </a:lnTo>
                      <a:lnTo>
                        <a:pt x="561" y="86"/>
                      </a:lnTo>
                      <a:lnTo>
                        <a:pt x="562" y="90"/>
                      </a:lnTo>
                      <a:lnTo>
                        <a:pt x="563" y="93"/>
                      </a:lnTo>
                      <a:lnTo>
                        <a:pt x="564" y="94"/>
                      </a:lnTo>
                      <a:lnTo>
                        <a:pt x="565" y="93"/>
                      </a:lnTo>
                      <a:lnTo>
                        <a:pt x="566" y="92"/>
                      </a:lnTo>
                      <a:lnTo>
                        <a:pt x="567" y="88"/>
                      </a:lnTo>
                      <a:lnTo>
                        <a:pt x="567" y="85"/>
                      </a:lnTo>
                      <a:lnTo>
                        <a:pt x="568" y="81"/>
                      </a:lnTo>
                      <a:lnTo>
                        <a:pt x="569" y="78"/>
                      </a:lnTo>
                      <a:lnTo>
                        <a:pt x="570" y="76"/>
                      </a:lnTo>
                      <a:lnTo>
                        <a:pt x="571" y="76"/>
                      </a:lnTo>
                      <a:lnTo>
                        <a:pt x="572" y="77"/>
                      </a:lnTo>
                      <a:lnTo>
                        <a:pt x="573" y="80"/>
                      </a:lnTo>
                      <a:lnTo>
                        <a:pt x="574" y="83"/>
                      </a:lnTo>
                      <a:lnTo>
                        <a:pt x="575" y="87"/>
                      </a:lnTo>
                      <a:lnTo>
                        <a:pt x="576" y="90"/>
                      </a:lnTo>
                      <a:lnTo>
                        <a:pt x="577" y="91"/>
                      </a:lnTo>
                      <a:lnTo>
                        <a:pt x="578" y="92"/>
                      </a:lnTo>
                      <a:lnTo>
                        <a:pt x="579" y="90"/>
                      </a:lnTo>
                      <a:lnTo>
                        <a:pt x="579" y="88"/>
                      </a:lnTo>
                      <a:lnTo>
                        <a:pt x="580" y="83"/>
                      </a:lnTo>
                      <a:lnTo>
                        <a:pt x="581" y="78"/>
                      </a:lnTo>
                      <a:lnTo>
                        <a:pt x="582" y="71"/>
                      </a:lnTo>
                      <a:lnTo>
                        <a:pt x="583" y="65"/>
                      </a:lnTo>
                      <a:lnTo>
                        <a:pt x="584" y="59"/>
                      </a:lnTo>
                      <a:lnTo>
                        <a:pt x="585" y="53"/>
                      </a:lnTo>
                      <a:lnTo>
                        <a:pt x="586" y="48"/>
                      </a:lnTo>
                      <a:lnTo>
                        <a:pt x="587" y="43"/>
                      </a:lnTo>
                      <a:lnTo>
                        <a:pt x="588" y="41"/>
                      </a:lnTo>
                      <a:lnTo>
                        <a:pt x="589" y="38"/>
                      </a:lnTo>
                      <a:lnTo>
                        <a:pt x="590" y="38"/>
                      </a:lnTo>
                      <a:lnTo>
                        <a:pt x="591" y="38"/>
                      </a:lnTo>
                      <a:lnTo>
                        <a:pt x="592" y="40"/>
                      </a:lnTo>
                      <a:lnTo>
                        <a:pt x="593" y="41"/>
                      </a:lnTo>
                      <a:lnTo>
                        <a:pt x="594" y="43"/>
                      </a:lnTo>
                      <a:lnTo>
                        <a:pt x="595" y="43"/>
                      </a:lnTo>
                      <a:lnTo>
                        <a:pt x="596" y="42"/>
                      </a:lnTo>
                      <a:lnTo>
                        <a:pt x="597" y="40"/>
                      </a:lnTo>
                      <a:lnTo>
                        <a:pt x="598" y="36"/>
                      </a:lnTo>
                      <a:lnTo>
                        <a:pt x="599" y="33"/>
                      </a:lnTo>
                      <a:lnTo>
                        <a:pt x="600" y="30"/>
                      </a:lnTo>
                      <a:lnTo>
                        <a:pt x="601" y="28"/>
                      </a:lnTo>
                      <a:lnTo>
                        <a:pt x="602" y="28"/>
                      </a:lnTo>
                      <a:lnTo>
                        <a:pt x="602" y="30"/>
                      </a:lnTo>
                      <a:lnTo>
                        <a:pt x="603" y="35"/>
                      </a:lnTo>
                      <a:lnTo>
                        <a:pt x="604" y="40"/>
                      </a:lnTo>
                      <a:lnTo>
                        <a:pt x="605" y="47"/>
                      </a:lnTo>
                      <a:lnTo>
                        <a:pt x="606" y="53"/>
                      </a:lnTo>
                      <a:lnTo>
                        <a:pt x="607" y="58"/>
                      </a:lnTo>
                      <a:lnTo>
                        <a:pt x="608" y="61"/>
                      </a:lnTo>
                      <a:lnTo>
                        <a:pt x="609" y="62"/>
                      </a:lnTo>
                      <a:lnTo>
                        <a:pt x="610" y="61"/>
                      </a:lnTo>
                      <a:lnTo>
                        <a:pt x="611" y="58"/>
                      </a:lnTo>
                      <a:lnTo>
                        <a:pt x="612" y="55"/>
                      </a:lnTo>
                      <a:lnTo>
                        <a:pt x="613" y="51"/>
                      </a:lnTo>
                      <a:lnTo>
                        <a:pt x="614" y="46"/>
                      </a:lnTo>
                      <a:lnTo>
                        <a:pt x="614" y="40"/>
                      </a:lnTo>
                      <a:lnTo>
                        <a:pt x="615" y="35"/>
                      </a:lnTo>
                      <a:lnTo>
                        <a:pt x="616" y="29"/>
                      </a:lnTo>
                      <a:lnTo>
                        <a:pt x="617" y="25"/>
                      </a:lnTo>
                      <a:lnTo>
                        <a:pt x="618" y="22"/>
                      </a:lnTo>
                      <a:lnTo>
                        <a:pt x="619" y="21"/>
                      </a:lnTo>
                      <a:lnTo>
                        <a:pt x="620" y="23"/>
                      </a:lnTo>
                      <a:lnTo>
                        <a:pt x="621" y="26"/>
                      </a:lnTo>
                      <a:lnTo>
                        <a:pt x="622" y="32"/>
                      </a:lnTo>
                      <a:lnTo>
                        <a:pt x="623" y="39"/>
                      </a:lnTo>
                      <a:lnTo>
                        <a:pt x="624" y="48"/>
                      </a:lnTo>
                      <a:lnTo>
                        <a:pt x="625" y="57"/>
                      </a:lnTo>
                      <a:lnTo>
                        <a:pt x="626" y="67"/>
                      </a:lnTo>
                      <a:lnTo>
                        <a:pt x="626" y="76"/>
                      </a:lnTo>
                      <a:lnTo>
                        <a:pt x="627" y="84"/>
                      </a:lnTo>
                      <a:lnTo>
                        <a:pt x="628" y="91"/>
                      </a:lnTo>
                      <a:lnTo>
                        <a:pt x="629" y="95"/>
                      </a:lnTo>
                      <a:lnTo>
                        <a:pt x="630" y="96"/>
                      </a:lnTo>
                      <a:lnTo>
                        <a:pt x="631" y="95"/>
                      </a:lnTo>
                      <a:lnTo>
                        <a:pt x="632" y="90"/>
                      </a:lnTo>
                      <a:lnTo>
                        <a:pt x="633" y="85"/>
                      </a:lnTo>
                      <a:lnTo>
                        <a:pt x="634" y="78"/>
                      </a:lnTo>
                      <a:lnTo>
                        <a:pt x="635" y="70"/>
                      </a:lnTo>
                      <a:lnTo>
                        <a:pt x="636" y="63"/>
                      </a:lnTo>
                      <a:lnTo>
                        <a:pt x="637" y="56"/>
                      </a:lnTo>
                      <a:lnTo>
                        <a:pt x="637" y="52"/>
                      </a:lnTo>
                      <a:lnTo>
                        <a:pt x="638" y="50"/>
                      </a:lnTo>
                      <a:lnTo>
                        <a:pt x="639" y="51"/>
                      </a:lnTo>
                      <a:lnTo>
                        <a:pt x="640" y="53"/>
                      </a:lnTo>
                      <a:lnTo>
                        <a:pt x="641" y="58"/>
                      </a:lnTo>
                      <a:lnTo>
                        <a:pt x="642" y="64"/>
                      </a:lnTo>
                      <a:lnTo>
                        <a:pt x="643" y="70"/>
                      </a:lnTo>
                      <a:lnTo>
                        <a:pt x="644" y="76"/>
                      </a:lnTo>
                      <a:lnTo>
                        <a:pt x="645" y="81"/>
                      </a:lnTo>
                      <a:lnTo>
                        <a:pt x="646" y="85"/>
                      </a:lnTo>
                      <a:lnTo>
                        <a:pt x="647" y="87"/>
                      </a:lnTo>
                      <a:lnTo>
                        <a:pt x="648" y="87"/>
                      </a:lnTo>
                      <a:lnTo>
                        <a:pt x="649" y="84"/>
                      </a:lnTo>
                      <a:lnTo>
                        <a:pt x="649" y="79"/>
                      </a:lnTo>
                      <a:lnTo>
                        <a:pt x="650" y="74"/>
                      </a:lnTo>
                      <a:lnTo>
                        <a:pt x="651" y="66"/>
                      </a:lnTo>
                      <a:lnTo>
                        <a:pt x="652" y="59"/>
                      </a:lnTo>
                      <a:lnTo>
                        <a:pt x="653" y="52"/>
                      </a:lnTo>
                      <a:lnTo>
                        <a:pt x="654" y="46"/>
                      </a:lnTo>
                      <a:lnTo>
                        <a:pt x="655" y="41"/>
                      </a:lnTo>
                      <a:lnTo>
                        <a:pt x="656" y="37"/>
                      </a:lnTo>
                      <a:lnTo>
                        <a:pt x="657" y="34"/>
                      </a:lnTo>
                      <a:lnTo>
                        <a:pt x="658" y="32"/>
                      </a:lnTo>
                      <a:lnTo>
                        <a:pt x="659" y="29"/>
                      </a:lnTo>
                      <a:lnTo>
                        <a:pt x="660" y="26"/>
                      </a:lnTo>
                      <a:lnTo>
                        <a:pt x="661" y="22"/>
                      </a:lnTo>
                      <a:lnTo>
                        <a:pt x="661" y="19"/>
                      </a:lnTo>
                      <a:lnTo>
                        <a:pt x="662" y="15"/>
                      </a:lnTo>
                      <a:lnTo>
                        <a:pt x="663" y="13"/>
                      </a:lnTo>
                      <a:lnTo>
                        <a:pt x="664" y="11"/>
                      </a:lnTo>
                      <a:lnTo>
                        <a:pt x="665" y="11"/>
                      </a:lnTo>
                      <a:lnTo>
                        <a:pt x="666" y="13"/>
                      </a:lnTo>
                      <a:lnTo>
                        <a:pt x="667" y="16"/>
                      </a:lnTo>
                      <a:lnTo>
                        <a:pt x="668" y="21"/>
                      </a:lnTo>
                      <a:lnTo>
                        <a:pt x="669" y="26"/>
                      </a:lnTo>
                      <a:lnTo>
                        <a:pt x="670" y="31"/>
                      </a:lnTo>
                      <a:lnTo>
                        <a:pt x="671" y="37"/>
                      </a:lnTo>
                      <a:lnTo>
                        <a:pt x="672" y="41"/>
                      </a:lnTo>
                      <a:lnTo>
                        <a:pt x="672" y="46"/>
                      </a:lnTo>
                      <a:lnTo>
                        <a:pt x="673" y="49"/>
                      </a:lnTo>
                      <a:lnTo>
                        <a:pt x="674" y="53"/>
                      </a:lnTo>
                      <a:lnTo>
                        <a:pt x="675" y="56"/>
                      </a:lnTo>
                      <a:lnTo>
                        <a:pt x="676" y="59"/>
                      </a:lnTo>
                      <a:lnTo>
                        <a:pt x="677" y="61"/>
                      </a:lnTo>
                      <a:lnTo>
                        <a:pt x="678" y="61"/>
                      </a:lnTo>
                      <a:lnTo>
                        <a:pt x="679" y="61"/>
                      </a:lnTo>
                      <a:lnTo>
                        <a:pt x="680" y="59"/>
                      </a:lnTo>
                      <a:lnTo>
                        <a:pt x="681" y="57"/>
                      </a:lnTo>
                      <a:lnTo>
                        <a:pt x="682" y="55"/>
                      </a:lnTo>
                      <a:lnTo>
                        <a:pt x="683" y="54"/>
                      </a:lnTo>
                      <a:lnTo>
                        <a:pt x="684" y="55"/>
                      </a:lnTo>
                      <a:lnTo>
                        <a:pt x="684" y="57"/>
                      </a:lnTo>
                      <a:lnTo>
                        <a:pt x="685" y="61"/>
                      </a:lnTo>
                      <a:lnTo>
                        <a:pt x="686" y="67"/>
                      </a:lnTo>
                      <a:lnTo>
                        <a:pt x="687" y="73"/>
                      </a:lnTo>
                      <a:lnTo>
                        <a:pt x="688" y="80"/>
                      </a:lnTo>
                      <a:lnTo>
                        <a:pt x="689" y="87"/>
                      </a:lnTo>
                      <a:lnTo>
                        <a:pt x="690" y="93"/>
                      </a:lnTo>
                      <a:lnTo>
                        <a:pt x="691" y="98"/>
                      </a:lnTo>
                      <a:lnTo>
                        <a:pt x="692" y="102"/>
                      </a:lnTo>
                      <a:lnTo>
                        <a:pt x="693" y="105"/>
                      </a:lnTo>
                      <a:lnTo>
                        <a:pt x="694" y="108"/>
                      </a:lnTo>
                      <a:lnTo>
                        <a:pt x="695" y="109"/>
                      </a:lnTo>
                      <a:lnTo>
                        <a:pt x="696" y="111"/>
                      </a:lnTo>
                      <a:lnTo>
                        <a:pt x="697" y="111"/>
                      </a:lnTo>
                      <a:lnTo>
                        <a:pt x="698" y="112"/>
                      </a:lnTo>
                      <a:lnTo>
                        <a:pt x="699" y="112"/>
                      </a:lnTo>
                      <a:lnTo>
                        <a:pt x="700" y="113"/>
                      </a:lnTo>
                      <a:lnTo>
                        <a:pt x="701" y="114"/>
                      </a:lnTo>
                      <a:lnTo>
                        <a:pt x="702" y="114"/>
                      </a:lnTo>
                      <a:lnTo>
                        <a:pt x="703" y="114"/>
                      </a:lnTo>
                      <a:lnTo>
                        <a:pt x="704" y="113"/>
                      </a:lnTo>
                      <a:lnTo>
                        <a:pt x="705" y="111"/>
                      </a:lnTo>
                      <a:lnTo>
                        <a:pt x="706" y="108"/>
                      </a:lnTo>
                      <a:lnTo>
                        <a:pt x="707" y="103"/>
                      </a:lnTo>
                      <a:lnTo>
                        <a:pt x="707" y="98"/>
                      </a:lnTo>
                      <a:lnTo>
                        <a:pt x="708" y="92"/>
                      </a:lnTo>
                      <a:lnTo>
                        <a:pt x="709" y="86"/>
                      </a:lnTo>
                      <a:lnTo>
                        <a:pt x="710" y="82"/>
                      </a:lnTo>
                      <a:lnTo>
                        <a:pt x="711" y="78"/>
                      </a:lnTo>
                      <a:lnTo>
                        <a:pt x="712" y="76"/>
                      </a:lnTo>
                      <a:lnTo>
                        <a:pt x="713" y="74"/>
                      </a:lnTo>
                      <a:lnTo>
                        <a:pt x="714" y="72"/>
                      </a:lnTo>
                      <a:lnTo>
                        <a:pt x="715" y="70"/>
                      </a:lnTo>
                      <a:lnTo>
                        <a:pt x="716" y="68"/>
                      </a:lnTo>
                      <a:lnTo>
                        <a:pt x="717" y="65"/>
                      </a:lnTo>
                      <a:lnTo>
                        <a:pt x="718" y="62"/>
                      </a:lnTo>
                      <a:lnTo>
                        <a:pt x="719" y="59"/>
                      </a:lnTo>
                      <a:lnTo>
                        <a:pt x="719" y="56"/>
                      </a:lnTo>
                      <a:lnTo>
                        <a:pt x="720" y="54"/>
                      </a:lnTo>
                      <a:lnTo>
                        <a:pt x="721" y="52"/>
                      </a:lnTo>
                      <a:lnTo>
                        <a:pt x="722" y="52"/>
                      </a:lnTo>
                      <a:lnTo>
                        <a:pt x="723" y="51"/>
                      </a:lnTo>
                      <a:lnTo>
                        <a:pt x="724" y="52"/>
                      </a:lnTo>
                    </a:path>
                  </a:pathLst>
                </a:custGeom>
                <a:noFill/>
                <a:ln w="1905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5" name="Rectangle 731"/>
                <p:cNvSpPr>
                  <a:spLocks noChangeAspect="1" noChangeArrowheads="1"/>
                </p:cNvSpPr>
                <p:nvPr/>
              </p:nvSpPr>
              <p:spPr bwMode="auto">
                <a:xfrm>
                  <a:off x="811" y="964"/>
                  <a:ext cx="3984" cy="1151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725" name="Text Box 732"/>
            <p:cNvSpPr txBox="1">
              <a:spLocks noChangeArrowheads="1"/>
            </p:cNvSpPr>
            <p:nvPr/>
          </p:nvSpPr>
          <p:spPr bwMode="auto">
            <a:xfrm>
              <a:off x="1036" y="2947"/>
              <a:ext cx="178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/>
                <a:t>Douglas-fir Establishment</a:t>
              </a:r>
            </a:p>
          </p:txBody>
        </p:sp>
        <p:sp>
          <p:nvSpPr>
            <p:cNvPr id="30726" name="Text Box 733"/>
            <p:cNvSpPr txBox="1">
              <a:spLocks noChangeArrowheads="1"/>
            </p:cNvSpPr>
            <p:nvPr/>
          </p:nvSpPr>
          <p:spPr bwMode="auto">
            <a:xfrm>
              <a:off x="754" y="1132"/>
              <a:ext cx="360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/>
                <a:t>Ring-Width Index and the Pacific Decadal Oscillation</a:t>
              </a:r>
            </a:p>
          </p:txBody>
        </p:sp>
        <p:grpSp>
          <p:nvGrpSpPr>
            <p:cNvPr id="8" name="Group 734"/>
            <p:cNvGrpSpPr>
              <a:grpSpLocks/>
            </p:cNvGrpSpPr>
            <p:nvPr/>
          </p:nvGrpSpPr>
          <p:grpSpPr bwMode="auto">
            <a:xfrm>
              <a:off x="802" y="691"/>
              <a:ext cx="4398" cy="393"/>
              <a:chOff x="1056" y="601"/>
              <a:chExt cx="4398" cy="393"/>
            </a:xfrm>
          </p:grpSpPr>
          <p:grpSp>
            <p:nvGrpSpPr>
              <p:cNvPr id="9" name="Group 735"/>
              <p:cNvGrpSpPr>
                <a:grpSpLocks/>
              </p:cNvGrpSpPr>
              <p:nvPr/>
            </p:nvGrpSpPr>
            <p:grpSpPr bwMode="auto">
              <a:xfrm>
                <a:off x="1056" y="821"/>
                <a:ext cx="1959" cy="173"/>
                <a:chOff x="1056" y="821"/>
                <a:chExt cx="1959" cy="173"/>
              </a:xfrm>
            </p:grpSpPr>
            <p:sp>
              <p:nvSpPr>
                <p:cNvPr id="30739" name="Rectangle 12"/>
                <p:cNvSpPr>
                  <a:spLocks noChangeArrowheads="1"/>
                </p:cNvSpPr>
                <p:nvPr/>
              </p:nvSpPr>
              <p:spPr bwMode="auto">
                <a:xfrm>
                  <a:off x="1056" y="821"/>
                  <a:ext cx="345" cy="173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074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460" y="831"/>
                  <a:ext cx="155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/>
                    <a:t>PDO </a:t>
                  </a:r>
                  <a:r>
                    <a:rPr lang="en-US" sz="1600">
                      <a:cs typeface="Arial" charset="0"/>
                    </a:rPr>
                    <a:t>&gt;</a:t>
                  </a:r>
                  <a:r>
                    <a:rPr lang="en-US" sz="1600"/>
                    <a:t> 0.5 SD above mean</a:t>
                  </a:r>
                </a:p>
              </p:txBody>
            </p:sp>
          </p:grpSp>
          <p:grpSp>
            <p:nvGrpSpPr>
              <p:cNvPr id="10" name="Group 738"/>
              <p:cNvGrpSpPr>
                <a:grpSpLocks/>
              </p:cNvGrpSpPr>
              <p:nvPr/>
            </p:nvGrpSpPr>
            <p:grpSpPr bwMode="auto">
              <a:xfrm>
                <a:off x="1056" y="611"/>
                <a:ext cx="1944" cy="173"/>
                <a:chOff x="1056" y="576"/>
                <a:chExt cx="1944" cy="173"/>
              </a:xfrm>
            </p:grpSpPr>
            <p:sp>
              <p:nvSpPr>
                <p:cNvPr id="30737" name="Rectangle 14"/>
                <p:cNvSpPr>
                  <a:spLocks noChangeArrowheads="1"/>
                </p:cNvSpPr>
                <p:nvPr/>
              </p:nvSpPr>
              <p:spPr bwMode="auto">
                <a:xfrm>
                  <a:off x="1056" y="576"/>
                  <a:ext cx="345" cy="17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073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60" y="586"/>
                  <a:ext cx="154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/>
                    <a:t>PDO </a:t>
                  </a:r>
                  <a:r>
                    <a:rPr lang="en-US" sz="1600">
                      <a:cs typeface="Arial" charset="0"/>
                    </a:rPr>
                    <a:t>&lt;</a:t>
                  </a:r>
                  <a:r>
                    <a:rPr lang="en-US" sz="1600"/>
                    <a:t> 0.5 SD below mean</a:t>
                  </a:r>
                </a:p>
              </p:txBody>
            </p:sp>
          </p:grpSp>
          <p:grpSp>
            <p:nvGrpSpPr>
              <p:cNvPr id="11" name="Group 741"/>
              <p:cNvGrpSpPr>
                <a:grpSpLocks/>
              </p:cNvGrpSpPr>
              <p:nvPr/>
            </p:nvGrpSpPr>
            <p:grpSpPr bwMode="auto">
              <a:xfrm>
                <a:off x="3264" y="601"/>
                <a:ext cx="2190" cy="393"/>
                <a:chOff x="3732" y="480"/>
                <a:chExt cx="2190" cy="393"/>
              </a:xfrm>
            </p:grpSpPr>
            <p:grpSp>
              <p:nvGrpSpPr>
                <p:cNvPr id="12" name="Group 5"/>
                <p:cNvGrpSpPr>
                  <a:grpSpLocks/>
                </p:cNvGrpSpPr>
                <p:nvPr/>
              </p:nvGrpSpPr>
              <p:grpSpPr bwMode="auto">
                <a:xfrm>
                  <a:off x="3732" y="480"/>
                  <a:ext cx="1383" cy="154"/>
                  <a:chOff x="4512" y="1761"/>
                  <a:chExt cx="1383" cy="154"/>
                </a:xfrm>
              </p:grpSpPr>
              <p:sp>
                <p:nvSpPr>
                  <p:cNvPr id="30735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1838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3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78" y="1761"/>
                    <a:ext cx="1017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600"/>
                      <a:t>Ring-Width Index </a:t>
                    </a:r>
                  </a:p>
                </p:txBody>
              </p:sp>
            </p:grpSp>
            <p:grpSp>
              <p:nvGrpSpPr>
                <p:cNvPr id="13" name="Group 745"/>
                <p:cNvGrpSpPr>
                  <a:grpSpLocks/>
                </p:cNvGrpSpPr>
                <p:nvPr/>
              </p:nvGrpSpPr>
              <p:grpSpPr bwMode="auto">
                <a:xfrm>
                  <a:off x="3732" y="719"/>
                  <a:ext cx="2190" cy="154"/>
                  <a:chOff x="3732" y="719"/>
                  <a:chExt cx="2190" cy="154"/>
                </a:xfrm>
              </p:grpSpPr>
              <p:sp>
                <p:nvSpPr>
                  <p:cNvPr id="3073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732" y="796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3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8" y="719"/>
                    <a:ext cx="1824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r>
                      <a:rPr lang="en-US" sz="1600"/>
                      <a:t>PDO (MacDonald &amp; Case 2005)</a:t>
                    </a:r>
                  </a:p>
                </p:txBody>
              </p:sp>
            </p:grpSp>
          </p:grpSp>
        </p:grpSp>
      </p:grpSp>
      <p:sp>
        <p:nvSpPr>
          <p:cNvPr id="745" name="TextBox 744"/>
          <p:cNvSpPr txBox="1"/>
          <p:nvPr/>
        </p:nvSpPr>
        <p:spPr>
          <a:xfrm>
            <a:off x="6005014" y="6348146"/>
            <a:ext cx="272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Alan </a:t>
            </a:r>
            <a:r>
              <a:rPr lang="en-US" sz="1400" dirty="0" err="1" smtClean="0"/>
              <a:t>Tepley</a:t>
            </a:r>
            <a:r>
              <a:rPr lang="en-US" sz="1400" dirty="0" smtClean="0"/>
              <a:t>, HJ Andrews Forest</a:t>
            </a:r>
            <a:endParaRPr lang="en-US" sz="1400" dirty="0"/>
          </a:p>
        </p:txBody>
      </p:sp>
      <p:sp>
        <p:nvSpPr>
          <p:cNvPr id="746" name="TextBox 745"/>
          <p:cNvSpPr txBox="1"/>
          <p:nvPr/>
        </p:nvSpPr>
        <p:spPr>
          <a:xfrm>
            <a:off x="968991" y="204716"/>
            <a:ext cx="807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Stand replacement disturbances western Cascades, OR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0824" y="204716"/>
            <a:ext cx="8826071" cy="411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49" name="Picture 2" descr="N:\nonakae\Presentations\slides april 17\slides2-7-1000jp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506" y="204716"/>
            <a:ext cx="2582282" cy="3916945"/>
          </a:xfrm>
          <a:prstGeom prst="rect">
            <a:avLst/>
          </a:prstGeom>
          <a:noFill/>
        </p:spPr>
      </p:pic>
      <p:pic>
        <p:nvPicPr>
          <p:cNvPr id="750" name="Picture 2" descr="N:\pabst\CLAMS\Images\2nd set\fir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3635" y="359528"/>
            <a:ext cx="2594333" cy="387522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048118" y="1279697"/>
            <a:ext cx="33698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Douglas-fir establishment</a:t>
            </a:r>
          </a:p>
          <a:p>
            <a:r>
              <a:rPr lang="en-US" dirty="0" smtClean="0"/>
              <a:t>was regionally episodic</a:t>
            </a:r>
          </a:p>
          <a:p>
            <a:r>
              <a:rPr lang="en-US" dirty="0" smtClean="0"/>
              <a:t>during periods of </a:t>
            </a:r>
          </a:p>
          <a:p>
            <a:r>
              <a:rPr lang="en-US" dirty="0" smtClean="0"/>
              <a:t>widespread fire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29399" y="2963631"/>
            <a:ext cx="915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Warm</a:t>
            </a:r>
          </a:p>
          <a:p>
            <a:r>
              <a:rPr lang="en-US" sz="1800" dirty="0" smtClean="0"/>
              <a:t>Dry </a:t>
            </a:r>
          </a:p>
          <a:p>
            <a:r>
              <a:rPr lang="en-US" sz="1800" dirty="0" smtClean="0"/>
              <a:t>Climate</a:t>
            </a:r>
          </a:p>
          <a:p>
            <a:r>
              <a:rPr lang="en-US" sz="1800" dirty="0" smtClean="0"/>
              <a:t>Periods</a:t>
            </a:r>
            <a:endParaRPr lang="en-US" sz="18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709282" y="4163960"/>
            <a:ext cx="189025" cy="204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31290" idx="0"/>
          </p:cNvCxnSpPr>
          <p:nvPr/>
        </p:nvCxnSpPr>
        <p:spPr>
          <a:xfrm flipH="1">
            <a:off x="4604466" y="3546334"/>
            <a:ext cx="1800525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45635" y="135630"/>
            <a:ext cx="62473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Past Climate Controlled Fire and Old Growth on Westside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380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24" y="1027907"/>
            <a:ext cx="8689455" cy="5078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15" y="196910"/>
            <a:ext cx="854657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Fire regime characteristics based on landscape simulation model of</a:t>
            </a:r>
          </a:p>
          <a:p>
            <a:pPr algn="ctr"/>
            <a:r>
              <a:rPr lang="en-US" sz="2400" dirty="0" smtClean="0"/>
              <a:t> Oregon Coast Range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79779" y="6311899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Wimberly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2806</TotalTime>
  <Words>815</Words>
  <Application>Microsoft Office PowerPoint</Application>
  <PresentationFormat>On-screen Show (4:3)</PresentationFormat>
  <Paragraphs>246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Acrobat Document</vt:lpstr>
      <vt:lpstr>Fire Regimes of the Westside:  Past, Present, and Future</vt:lpstr>
      <vt:lpstr>Outline</vt:lpstr>
      <vt:lpstr>PowerPoint Presentation</vt:lpstr>
      <vt:lpstr>Climatic Variation on the Westside</vt:lpstr>
      <vt:lpstr>PowerPoint Presentation</vt:lpstr>
      <vt:lpstr>PowerPoint Presentation</vt:lpstr>
      <vt:lpstr>Patches of stand replacement fire/early seral vegetation 1900-1902 by fire regime</vt:lpstr>
      <vt:lpstr>PowerPoint Presentation</vt:lpstr>
      <vt:lpstr>PowerPoint Presentation</vt:lpstr>
      <vt:lpstr>Hypothesized Shifting Mosaic of Succesional Stages in Coast Range</vt:lpstr>
      <vt:lpstr>PowerPoint Presentation</vt:lpstr>
      <vt:lpstr>PowerPoint Presentation</vt:lpstr>
      <vt:lpstr>PowerPoint Presentation</vt:lpstr>
      <vt:lpstr>Recent Fire Regimes</vt:lpstr>
      <vt:lpstr>PowerPoint Presentation</vt:lpstr>
      <vt:lpstr>PowerPoint Presentation</vt:lpstr>
      <vt:lpstr>Recent Fire Regimes 1985-2010</vt:lpstr>
      <vt:lpstr>PowerPoint Presentation</vt:lpstr>
      <vt:lpstr>Fire Severity  in PNW </vt:lpstr>
      <vt:lpstr>PowerPoint Presentation</vt:lpstr>
      <vt:lpstr>PowerPoint Presentation</vt:lpstr>
      <vt:lpstr>Projected future fire under climate change</vt:lpstr>
      <vt:lpstr>PowerPoint Presentation</vt:lpstr>
      <vt:lpstr>Summary</vt:lpstr>
      <vt:lpstr>Summary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Spies</dc:creator>
  <cp:lastModifiedBy>Tom Spies</cp:lastModifiedBy>
  <cp:revision>144</cp:revision>
  <dcterms:created xsi:type="dcterms:W3CDTF">2016-12-07T23:20:46Z</dcterms:created>
  <dcterms:modified xsi:type="dcterms:W3CDTF">2017-11-15T17:21:31Z</dcterms:modified>
</cp:coreProperties>
</file>