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6" r:id="rId5"/>
    <p:sldId id="267" r:id="rId6"/>
    <p:sldId id="269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2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2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A367-682D-4BCC-BCA5-2836732340A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D65B-62EE-45F9-AE10-A28B1D16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366" y="1355833"/>
            <a:ext cx="7288924" cy="1854585"/>
          </a:xfrm>
        </p:spPr>
        <p:txBody>
          <a:bodyPr>
            <a:normAutofit/>
          </a:bodyPr>
          <a:lstStyle/>
          <a:p>
            <a:r>
              <a:rPr lang="en-US" dirty="0" smtClean="0"/>
              <a:t>Metrics for Prescribed </a:t>
            </a:r>
            <a:r>
              <a:rPr lang="en-US" dirty="0" smtClean="0"/>
              <a:t>Burning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469" y="3689130"/>
            <a:ext cx="4924097" cy="1718442"/>
          </a:xfrm>
        </p:spPr>
        <p:txBody>
          <a:bodyPr>
            <a:normAutofit/>
          </a:bodyPr>
          <a:lstStyle/>
          <a:p>
            <a:r>
              <a:rPr lang="en-US" dirty="0" smtClean="0"/>
              <a:t>Rick Graw</a:t>
            </a:r>
          </a:p>
          <a:p>
            <a:r>
              <a:rPr lang="en-US" dirty="0" smtClean="0"/>
              <a:t>USDA Forest Service</a:t>
            </a:r>
          </a:p>
          <a:p>
            <a:r>
              <a:rPr lang="en-US" dirty="0" smtClean="0"/>
              <a:t>Pacific NW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19" y="1040141"/>
            <a:ext cx="3409651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7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be able to track annual progress towards Rx burning goals</a:t>
            </a:r>
          </a:p>
          <a:p>
            <a:pPr lvl="1"/>
            <a:r>
              <a:rPr lang="en-US" sz="3200" dirty="0" smtClean="0"/>
              <a:t>Tabular by subgeographic area</a:t>
            </a:r>
          </a:p>
          <a:p>
            <a:pPr lvl="1"/>
            <a:r>
              <a:rPr lang="en-US" sz="3200" dirty="0" smtClean="0"/>
              <a:t>Spatially</a:t>
            </a:r>
          </a:p>
          <a:p>
            <a:pPr lvl="1"/>
            <a:r>
              <a:rPr lang="en-US" sz="3200" dirty="0" smtClean="0"/>
              <a:t>To see where we are on target towards our desired pace and scale</a:t>
            </a:r>
          </a:p>
          <a:p>
            <a:pPr lvl="1"/>
            <a:r>
              <a:rPr lang="en-US" sz="3200" dirty="0" smtClean="0"/>
              <a:t>To understand why we are falling short in some locations</a:t>
            </a:r>
          </a:p>
          <a:p>
            <a:pPr lvl="1"/>
            <a:r>
              <a:rPr lang="en-US" sz="3200" dirty="0" smtClean="0"/>
              <a:t>To inform and adjust accordingly</a:t>
            </a:r>
          </a:p>
        </p:txBody>
      </p:sp>
    </p:spTree>
    <p:extLst>
      <p:ext uri="{BB962C8B-B14F-4D97-AF65-F5344CB8AC3E}">
        <p14:creationId xmlns:p14="http://schemas.microsoft.com/office/powerpoint/2010/main" val="377358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Understanding the Current Situation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694" y="945932"/>
            <a:ext cx="8077630" cy="56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4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11" y="375621"/>
            <a:ext cx="6369268" cy="67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1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88" y="283780"/>
            <a:ext cx="9888201" cy="63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4" y="709448"/>
            <a:ext cx="11190031" cy="53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Missed opportunities:</a:t>
            </a:r>
          </a:p>
          <a:p>
            <a:pPr lvl="1"/>
            <a:r>
              <a:rPr lang="en-US" sz="3200" dirty="0" smtClean="0"/>
              <a:t>Days when we could have burned, but didn’t.  Why not?</a:t>
            </a:r>
          </a:p>
          <a:p>
            <a:r>
              <a:rPr lang="en-US" sz="3200" dirty="0" smtClean="0"/>
              <a:t>Days when we burned, but could have burned more?</a:t>
            </a:r>
          </a:p>
          <a:p>
            <a:pPr lvl="1"/>
            <a:r>
              <a:rPr lang="en-US" sz="3200" dirty="0" smtClean="0"/>
              <a:t>Metrics?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6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Reporting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Beginning of the year</a:t>
            </a:r>
          </a:p>
          <a:p>
            <a:pPr lvl="1"/>
            <a:r>
              <a:rPr lang="en-US" sz="3200" dirty="0" smtClean="0"/>
              <a:t>What is planned?  Priorities?</a:t>
            </a:r>
          </a:p>
          <a:p>
            <a:pPr lvl="1"/>
            <a:r>
              <a:rPr lang="en-US" sz="3200" dirty="0" smtClean="0"/>
              <a:t>Maps</a:t>
            </a:r>
            <a:r>
              <a:rPr lang="en-US" sz="3200" dirty="0"/>
              <a:t> </a:t>
            </a:r>
            <a:r>
              <a:rPr lang="en-US" sz="3200" dirty="0" smtClean="0"/>
              <a:t>from each Land Management Agency</a:t>
            </a:r>
          </a:p>
          <a:p>
            <a:r>
              <a:rPr lang="en-US" sz="3200" dirty="0" smtClean="0"/>
              <a:t>End of the year:</a:t>
            </a:r>
          </a:p>
          <a:p>
            <a:pPr lvl="1"/>
            <a:r>
              <a:rPr lang="en-US" sz="3200" dirty="0" smtClean="0"/>
              <a:t>How did we do?</a:t>
            </a:r>
          </a:p>
          <a:p>
            <a:pPr lvl="1"/>
            <a:r>
              <a:rPr lang="en-US" sz="3200" dirty="0" smtClean="0"/>
              <a:t>Identification of issues?</a:t>
            </a:r>
          </a:p>
          <a:p>
            <a:pPr lvl="1"/>
            <a:r>
              <a:rPr lang="en-US" sz="3200" dirty="0" smtClean="0"/>
              <a:t>What will we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258617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Metrics for Prescribed Burning </vt:lpstr>
      <vt:lpstr>Objective</vt:lpstr>
      <vt:lpstr>Understanding the Current Situation</vt:lpstr>
      <vt:lpstr>PowerPoint Presentation</vt:lpstr>
      <vt:lpstr>PowerPoint Presentation</vt:lpstr>
      <vt:lpstr>PowerPoint Presentation</vt:lpstr>
      <vt:lpstr>What is needed?</vt:lpstr>
      <vt:lpstr>Planning and Reporting Frequency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 for Rx Burning</dc:title>
  <dc:creator>Graw, Rick -FS</dc:creator>
  <cp:lastModifiedBy>Graw, Rick -FS</cp:lastModifiedBy>
  <cp:revision>15</cp:revision>
  <dcterms:created xsi:type="dcterms:W3CDTF">2017-02-20T19:11:19Z</dcterms:created>
  <dcterms:modified xsi:type="dcterms:W3CDTF">2017-03-01T16:40:29Z</dcterms:modified>
</cp:coreProperties>
</file>