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1" r:id="rId3"/>
    <p:sldId id="267" r:id="rId4"/>
    <p:sldId id="268" r:id="rId5"/>
    <p:sldId id="278" r:id="rId6"/>
    <p:sldId id="265" r:id="rId7"/>
    <p:sldId id="270" r:id="rId8"/>
    <p:sldId id="272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2F2A06-B622-4463-BE61-865E367BEEE2}">
          <p14:sldIdLst>
            <p14:sldId id="256"/>
            <p14:sldId id="261"/>
            <p14:sldId id="267"/>
            <p14:sldId id="268"/>
            <p14:sldId id="278"/>
            <p14:sldId id="265"/>
            <p14:sldId id="270"/>
            <p14:sldId id="27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Briggs Restoration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Tuesday November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Landscape Ecology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Basin Cohesive Strategy Impacts into the </a:t>
            </a:r>
            <a:r>
              <a:rPr lang="en-US" dirty="0"/>
              <a:t>P</a:t>
            </a:r>
            <a:r>
              <a:rPr lang="en-US" dirty="0" smtClean="0"/>
              <a:t>roject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Landscape-Scale Objectives: </a:t>
            </a:r>
            <a:r>
              <a:rPr lang="en-US" dirty="0">
                <a:solidFill>
                  <a:schemeClr val="tx1"/>
                </a:solidFill>
              </a:rPr>
              <a:t>Strategically placed treatment advances five overarching landscape-scale </a:t>
            </a:r>
            <a:r>
              <a:rPr lang="en-US" dirty="0" smtClean="0">
                <a:solidFill>
                  <a:schemeClr val="tx1"/>
                </a:solidFill>
              </a:rPr>
              <a:t>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1) </a:t>
            </a:r>
            <a:r>
              <a:rPr lang="en-US" b="1" dirty="0">
                <a:solidFill>
                  <a:schemeClr val="tx1"/>
                </a:solidFill>
              </a:rPr>
              <a:t>protect local communities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reduce large wildfires that damage local communities,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restore open forests</a:t>
            </a:r>
            <a:r>
              <a:rPr lang="en-US" dirty="0">
                <a:solidFill>
                  <a:schemeClr val="tx1"/>
                </a:solidFill>
              </a:rPr>
              <a:t> in appropriate settings,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protect and promote complex habitat</a:t>
            </a:r>
            <a:r>
              <a:rPr lang="en-US" dirty="0">
                <a:solidFill>
                  <a:schemeClr val="tx1"/>
                </a:solidFill>
              </a:rPr>
              <a:t> for Northern Spotted Owl and other species, and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promote climate resilient landscapes.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65960"/>
            <a:ext cx="10538138" cy="402336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enhance 995 acres of late seral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-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thinning/burning;   58 acres removed from treatment due to 2018 Taylor Fire;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oak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habitats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Retain and restore 706 acres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commercial/pre-commercial thinning/maintain with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underburning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 needed);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canopy cover and create openings to restore 42 acres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underburning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 needed);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Meadow Restoration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Remove encroaching trees and shrub species to restore and maintain 188 acres within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thinning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underburning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7844" y="1545094"/>
            <a:ext cx="9875520" cy="49477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Riparian Reserves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-Restore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acres of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thinning/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underburning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 needed); 128 acres removed from treatment due to 2018 Fire.  Thinning to improve plant species diversity/composition for temperature regulation/nutrient filtering/increase stream coarse woody debris;  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Roadside and Ridgeline Fuel Management Zones (FMZs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maintain 1,421 acres of fuel breaks in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thinning/reducing ladder fuels/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underburning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421 acres in Ridgeline FMZ removed from treatment due to 2018 Fire.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Decrease road impacts by changing maintenance level for 1.6 miles of road/ decommissioning 11.1 miles of road.  Up to 3 miles of temporary road to be constructed and then decommissioned.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6" y="1652451"/>
            <a:ext cx="3931920" cy="1737360"/>
          </a:xfrm>
        </p:spPr>
        <p:txBody>
          <a:bodyPr/>
          <a:lstStyle/>
          <a:p>
            <a:r>
              <a:rPr lang="en-US" dirty="0"/>
              <a:t>Comparison of Changed Conditions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Shan Apple Project </a:t>
            </a:r>
            <a:br>
              <a:rPr lang="en-US" sz="2800" dirty="0" smtClean="0"/>
            </a:br>
            <a:r>
              <a:rPr lang="en-US" sz="2800" dirty="0" smtClean="0"/>
              <a:t>Area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3771" y="3568536"/>
            <a:ext cx="2767693" cy="3017520"/>
          </a:xfrm>
        </p:spPr>
        <p:txBody>
          <a:bodyPr/>
          <a:lstStyle/>
          <a:p>
            <a:r>
              <a:rPr lang="en-US" dirty="0"/>
              <a:t>Sugar Pine and Canyon Live Oak treatments favoring open </a:t>
            </a:r>
            <a:r>
              <a:rPr lang="en-US" dirty="0" smtClean="0"/>
              <a:t>forest Conditions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64" y="678379"/>
            <a:ext cx="3229608" cy="550124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5829" y="1097281"/>
            <a:ext cx="4482193" cy="5104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3660" y="6290808"/>
            <a:ext cx="15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1940 </a:t>
            </a:r>
            <a:r>
              <a:rPr lang="en-US" dirty="0" err="1"/>
              <a:t>Airphoto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67377" y="6179621"/>
            <a:ext cx="25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Unit 2 Current </a:t>
            </a:r>
            <a:r>
              <a:rPr lang="en-US" dirty="0" err="1"/>
              <a:t>Airphoto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457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8439"/>
          </a:xfrm>
        </p:spPr>
        <p:txBody>
          <a:bodyPr/>
          <a:lstStyle/>
          <a:p>
            <a:r>
              <a:rPr lang="en-US" dirty="0" smtClean="0"/>
              <a:t>Fire History</a:t>
            </a:r>
            <a:endParaRPr lang="en-US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184856"/>
            <a:ext cx="11178862" cy="54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Spotted Owl Locations 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447" y="326037"/>
            <a:ext cx="4859079" cy="62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5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772341"/>
          </a:xfrm>
        </p:spPr>
        <p:txBody>
          <a:bodyPr/>
          <a:lstStyle/>
          <a:p>
            <a:r>
              <a:rPr lang="en-US" dirty="0" smtClean="0"/>
              <a:t>Upper Briggs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Shan Apple Stewardship Agreement</a:t>
            </a:r>
          </a:p>
          <a:p>
            <a:r>
              <a:rPr lang="en-US" dirty="0" smtClean="0"/>
              <a:t>Partnering to accomplish work on deficit treatments. (OWEB RFRI)</a:t>
            </a:r>
          </a:p>
          <a:p>
            <a:r>
              <a:rPr lang="en-US" dirty="0" smtClean="0"/>
              <a:t>~739 acres of Roadside FMZ treatment Adjacent the Community of Shan Creek</a:t>
            </a:r>
          </a:p>
          <a:p>
            <a:r>
              <a:rPr lang="en-US" dirty="0" smtClean="0"/>
              <a:t>Sugar Pine and Canyon Live Oak treatments favoring open forest</a:t>
            </a:r>
          </a:p>
          <a:p>
            <a:r>
              <a:rPr lang="en-US" dirty="0" smtClean="0"/>
              <a:t>Preparing for frequent application of fire for maintenance of FMZ.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59" y="300703"/>
            <a:ext cx="4286250" cy="6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Briggs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62175"/>
            <a:ext cx="3810000" cy="2533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Work With Partnership to Achieve Goals and 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4261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728</TotalTime>
  <Words>363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Corbel</vt:lpstr>
      <vt:lpstr>Symbol</vt:lpstr>
      <vt:lpstr>Times New Roman</vt:lpstr>
      <vt:lpstr>Basis</vt:lpstr>
      <vt:lpstr>Upper Briggs Restoration Project</vt:lpstr>
      <vt:lpstr>Rogue Basin Cohesive Strategy Impacts into the Project Design </vt:lpstr>
      <vt:lpstr>Proposed Action</vt:lpstr>
      <vt:lpstr>Proposed Action</vt:lpstr>
      <vt:lpstr>Comparison of Changed Conditions  Shan Apple Project  Area</vt:lpstr>
      <vt:lpstr>Fire History</vt:lpstr>
      <vt:lpstr>Northern Spotted Owl Locations </vt:lpstr>
      <vt:lpstr>Upper Briggs </vt:lpstr>
      <vt:lpstr>Upper Briggs </vt:lpstr>
    </vt:vector>
  </TitlesOfParts>
  <Company>U. S.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Briggs Restoration Project</dc:title>
  <dc:creator>Barnhart, Robert D -FS</dc:creator>
  <cp:lastModifiedBy>Friesen, Cheryl -FS</cp:lastModifiedBy>
  <cp:revision>26</cp:revision>
  <dcterms:created xsi:type="dcterms:W3CDTF">2019-07-08T18:09:31Z</dcterms:created>
  <dcterms:modified xsi:type="dcterms:W3CDTF">2019-11-27T21:15:50Z</dcterms:modified>
</cp:coreProperties>
</file>