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
  </p:notesMasterIdLst>
  <p:sldIdLst>
    <p:sldId id="256" r:id="rId2"/>
  </p:sldIdLst>
  <p:sldSz cx="32918400" cy="21945600"/>
  <p:notesSz cx="30272038" cy="394160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12">
          <p15:clr>
            <a:srgbClr val="A4A3A4"/>
          </p15:clr>
        </p15:guide>
        <p15:guide id="2"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9" autoAdjust="0"/>
    <p:restoredTop sz="94660"/>
  </p:normalViewPr>
  <p:slideViewPr>
    <p:cSldViewPr>
      <p:cViewPr varScale="1">
        <p:scale>
          <a:sx n="20" d="100"/>
          <a:sy n="20" d="100"/>
        </p:scale>
        <p:origin x="1004" y="72"/>
      </p:cViewPr>
      <p:guideLst>
        <p:guide orient="horz" pos="6912"/>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13117481" cy="1971392"/>
          </a:xfrm>
          <a:prstGeom prst="rect">
            <a:avLst/>
          </a:prstGeom>
        </p:spPr>
        <p:txBody>
          <a:bodyPr vert="horz" lIns="85646" tIns="42823" rIns="85646" bIns="42823" rtlCol="0"/>
          <a:lstStyle>
            <a:lvl1pPr algn="l">
              <a:defRPr sz="1300"/>
            </a:lvl1pPr>
          </a:lstStyle>
          <a:p>
            <a:endParaRPr lang="en-US"/>
          </a:p>
        </p:txBody>
      </p:sp>
      <p:sp>
        <p:nvSpPr>
          <p:cNvPr id="3" name="Date Placeholder 2"/>
          <p:cNvSpPr>
            <a:spLocks noGrp="1"/>
          </p:cNvSpPr>
          <p:nvPr>
            <p:ph type="dt" idx="1"/>
          </p:nvPr>
        </p:nvSpPr>
        <p:spPr>
          <a:xfrm>
            <a:off x="17147030" y="1"/>
            <a:ext cx="13117481" cy="1971392"/>
          </a:xfrm>
          <a:prstGeom prst="rect">
            <a:avLst/>
          </a:prstGeom>
        </p:spPr>
        <p:txBody>
          <a:bodyPr vert="horz" lIns="85646" tIns="42823" rIns="85646" bIns="42823" rtlCol="0"/>
          <a:lstStyle>
            <a:lvl1pPr algn="r">
              <a:defRPr sz="1300"/>
            </a:lvl1pPr>
          </a:lstStyle>
          <a:p>
            <a:fld id="{7933E236-41CF-4901-9D96-272200710108}" type="datetimeFigureOut">
              <a:rPr lang="en-US" smtClean="0"/>
              <a:pPr/>
              <a:t>7/29/2016</a:t>
            </a:fld>
            <a:endParaRPr lang="en-US"/>
          </a:p>
        </p:txBody>
      </p:sp>
      <p:sp>
        <p:nvSpPr>
          <p:cNvPr id="4" name="Slide Image Placeholder 3"/>
          <p:cNvSpPr>
            <a:spLocks noGrp="1" noRot="1" noChangeAspect="1"/>
          </p:cNvSpPr>
          <p:nvPr>
            <p:ph type="sldImg" idx="2"/>
          </p:nvPr>
        </p:nvSpPr>
        <p:spPr>
          <a:xfrm>
            <a:off x="4049713" y="2957513"/>
            <a:ext cx="22172612" cy="14781212"/>
          </a:xfrm>
          <a:prstGeom prst="rect">
            <a:avLst/>
          </a:prstGeom>
          <a:noFill/>
          <a:ln w="12700">
            <a:solidFill>
              <a:prstClr val="black"/>
            </a:solidFill>
          </a:ln>
        </p:spPr>
        <p:txBody>
          <a:bodyPr vert="horz" lIns="85646" tIns="42823" rIns="85646" bIns="42823" rtlCol="0" anchor="ctr"/>
          <a:lstStyle/>
          <a:p>
            <a:endParaRPr lang="en-US"/>
          </a:p>
        </p:txBody>
      </p:sp>
      <p:sp>
        <p:nvSpPr>
          <p:cNvPr id="5" name="Notes Placeholder 4"/>
          <p:cNvSpPr>
            <a:spLocks noGrp="1"/>
          </p:cNvSpPr>
          <p:nvPr>
            <p:ph type="body" sz="quarter" idx="3"/>
          </p:nvPr>
        </p:nvSpPr>
        <p:spPr>
          <a:xfrm>
            <a:off x="3027812" y="18722326"/>
            <a:ext cx="24216424" cy="17738102"/>
          </a:xfrm>
          <a:prstGeom prst="rect">
            <a:avLst/>
          </a:prstGeom>
        </p:spPr>
        <p:txBody>
          <a:bodyPr vert="horz" lIns="85646" tIns="42823" rIns="85646" bIns="428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37438758"/>
            <a:ext cx="13117481" cy="1969917"/>
          </a:xfrm>
          <a:prstGeom prst="rect">
            <a:avLst/>
          </a:prstGeom>
        </p:spPr>
        <p:txBody>
          <a:bodyPr vert="horz" lIns="85646" tIns="42823" rIns="85646" bIns="42823" rtlCol="0" anchor="b"/>
          <a:lstStyle>
            <a:lvl1pPr algn="l">
              <a:defRPr sz="1300"/>
            </a:lvl1pPr>
          </a:lstStyle>
          <a:p>
            <a:endParaRPr lang="en-US"/>
          </a:p>
        </p:txBody>
      </p:sp>
      <p:sp>
        <p:nvSpPr>
          <p:cNvPr id="7" name="Slide Number Placeholder 6"/>
          <p:cNvSpPr>
            <a:spLocks noGrp="1"/>
          </p:cNvSpPr>
          <p:nvPr>
            <p:ph type="sldNum" sz="quarter" idx="5"/>
          </p:nvPr>
        </p:nvSpPr>
        <p:spPr>
          <a:xfrm>
            <a:off x="17147030" y="37438758"/>
            <a:ext cx="13117481" cy="1969917"/>
          </a:xfrm>
          <a:prstGeom prst="rect">
            <a:avLst/>
          </a:prstGeom>
        </p:spPr>
        <p:txBody>
          <a:bodyPr vert="horz" lIns="85646" tIns="42823" rIns="85646" bIns="42823" rtlCol="0" anchor="b"/>
          <a:lstStyle>
            <a:lvl1pPr algn="r">
              <a:defRPr sz="1300"/>
            </a:lvl1pPr>
          </a:lstStyle>
          <a:p>
            <a:fld id="{28382BCA-7172-4E0A-8502-5DFD4F4D6E05}" type="slidenum">
              <a:rPr lang="en-US" smtClean="0"/>
              <a:pPr/>
              <a:t>‹#›</a:t>
            </a:fld>
            <a:endParaRPr lang="en-US"/>
          </a:p>
        </p:txBody>
      </p:sp>
    </p:spTree>
    <p:extLst>
      <p:ext uri="{BB962C8B-B14F-4D97-AF65-F5344CB8AC3E}">
        <p14:creationId xmlns:p14="http://schemas.microsoft.com/office/powerpoint/2010/main" val="358428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8382BCA-7172-4E0A-8502-5DFD4F4D6E05}" type="slidenum">
              <a:rPr lang="en-US" smtClean="0"/>
              <a:pPr/>
              <a:t>1</a:t>
            </a:fld>
            <a:endParaRPr lang="en-US"/>
          </a:p>
        </p:txBody>
      </p:sp>
    </p:spTree>
    <p:extLst>
      <p:ext uri="{BB962C8B-B14F-4D97-AF65-F5344CB8AC3E}">
        <p14:creationId xmlns:p14="http://schemas.microsoft.com/office/powerpoint/2010/main" val="324670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1645920" y="11839373"/>
            <a:ext cx="29900880" cy="3657600"/>
          </a:xfrm>
        </p:spPr>
        <p:txBody>
          <a:bodyPr>
            <a:noAutofit/>
          </a:bodyPr>
          <a:lstStyle>
            <a:lvl1pPr marL="0" indent="0" algn="ctr">
              <a:buNone/>
              <a:defRPr sz="7500" spc="343" baseline="0">
                <a:solidFill>
                  <a:schemeClr val="tx2"/>
                </a:solidFill>
              </a:defRPr>
            </a:lvl1pPr>
            <a:lvl2pPr marL="1567510" indent="0" algn="ctr">
              <a:buNone/>
            </a:lvl2pPr>
            <a:lvl3pPr marL="3135020" indent="0" algn="ctr">
              <a:buNone/>
            </a:lvl3pPr>
            <a:lvl4pPr marL="4702531" indent="0" algn="ctr">
              <a:buNone/>
            </a:lvl4pPr>
            <a:lvl5pPr marL="6270041" indent="0" algn="ctr">
              <a:buNone/>
            </a:lvl5pPr>
            <a:lvl6pPr marL="7837551" indent="0" algn="ctr">
              <a:buNone/>
            </a:lvl6pPr>
            <a:lvl7pPr marL="9405061" indent="0" algn="ctr">
              <a:buNone/>
            </a:lvl7pPr>
            <a:lvl8pPr marL="10972571" indent="0" algn="ctr">
              <a:buNone/>
            </a:lvl8pPr>
            <a:lvl9pPr marL="12540082"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1645920" y="4587942"/>
            <a:ext cx="29900880" cy="6339840"/>
          </a:xfrm>
          <a:ln w="6350" cap="rnd">
            <a:noFill/>
          </a:ln>
        </p:spPr>
        <p:txBody>
          <a:bodyPr anchor="b" anchorCtr="0">
            <a:noAutofit/>
          </a:bodyPr>
          <a:lstStyle>
            <a:lvl1pPr algn="ctr">
              <a:defRPr lang="en-US" sz="165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5269054" y="11360403"/>
            <a:ext cx="10698480" cy="5082"/>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950866" y="11360403"/>
            <a:ext cx="10698480" cy="5082"/>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16345253" y="11284166"/>
            <a:ext cx="164592" cy="146304"/>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lIns="313502" tIns="156751" rIns="313502" bIns="156751"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pPr lvl="0"/>
            <a:fld id="{DCD23072-AA33-4FD2-A275-2E96DCC16EA0}" type="datetime1">
              <a:rPr lang="en-US" smtClean="0"/>
              <a:pPr lvl="0"/>
              <a:t>7/29/2016</a:t>
            </a:fld>
            <a:endParaRPr lang="en-US"/>
          </a:p>
        </p:txBody>
      </p:sp>
      <p:sp>
        <p:nvSpPr>
          <p:cNvPr id="16" name="Slide Number Placeholder 15"/>
          <p:cNvSpPr>
            <a:spLocks noGrp="1"/>
          </p:cNvSpPr>
          <p:nvPr>
            <p:ph type="sldNum" sz="quarter" idx="11"/>
          </p:nvPr>
        </p:nvSpPr>
        <p:spPr/>
        <p:txBody>
          <a:bodyPr/>
          <a:lstStyle/>
          <a:p>
            <a:pPr lvl="0"/>
            <a:fld id="{19DC0913-3E86-49E9-9920-C2929C3B9242}" type="slidenum">
              <a:rPr lang="en-US" smtClean="0"/>
              <a:pPr lvl="0"/>
              <a:t>‹#›</a:t>
            </a:fld>
            <a:endParaRPr lang="en-US"/>
          </a:p>
        </p:txBody>
      </p:sp>
      <p:sp>
        <p:nvSpPr>
          <p:cNvPr id="17" name="Footer Placeholder 16"/>
          <p:cNvSpPr>
            <a:spLocks noGrp="1"/>
          </p:cNvSpPr>
          <p:nvPr>
            <p:ph type="ftr" sz="quarter" idx="12"/>
          </p:nvPr>
        </p:nvSpPr>
        <p:spPr/>
        <p:txBody>
          <a:bodyPr/>
          <a:lstStyle/>
          <a:p>
            <a:pPr lvl="0"/>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lvl="0"/>
            <a:fld id="{DCE44B5F-2E4A-41DB-B046-531107CFF73A}" type="datetime1">
              <a:rPr lang="en-US" smtClean="0"/>
              <a:pPr lvl="0"/>
              <a:t>7/29/2016</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7425B95D-2C07-4421-B187-E6FEF5457013}" type="slidenum">
              <a:rPr lang="en-US" smtClean="0"/>
              <a:pPr lvl="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3"/>
            <a:ext cx="7406640" cy="1872488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645920" y="878843"/>
            <a:ext cx="21671280" cy="1872488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lvl="0"/>
            <a:fld id="{FFBA3DFC-BC0A-4801-815C-F2C380C3C9AB}" type="datetime1">
              <a:rPr lang="en-US" smtClean="0"/>
              <a:pPr lvl="0"/>
              <a:t>7/29/2016</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A304D967-1F34-4C78-93A9-3C461C8CC9B8}" type="slidenum">
              <a:rPr lang="en-US" smtClean="0"/>
              <a:pPr lvl="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1645920" y="4876800"/>
            <a:ext cx="29626560" cy="14630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lvl="0"/>
            <a:fld id="{9486C80A-C0B6-4982-9E76-7912B9A80C45}" type="datetime1">
              <a:rPr lang="en-US" smtClean="0"/>
              <a:pPr lvl="0"/>
              <a:t>7/29/2016</a:t>
            </a:fld>
            <a:endParaRPr lang="en-US"/>
          </a:p>
        </p:txBody>
      </p:sp>
      <p:sp>
        <p:nvSpPr>
          <p:cNvPr id="15" name="Slide Number Placeholder 14"/>
          <p:cNvSpPr>
            <a:spLocks noGrp="1"/>
          </p:cNvSpPr>
          <p:nvPr>
            <p:ph type="sldNum" sz="quarter" idx="15"/>
          </p:nvPr>
        </p:nvSpPr>
        <p:spPr/>
        <p:txBody>
          <a:bodyPr/>
          <a:lstStyle>
            <a:lvl1pPr algn="ctr">
              <a:defRPr/>
            </a:lvl1pPr>
          </a:lstStyle>
          <a:p>
            <a:pPr lvl="0"/>
            <a:fld id="{9A29091E-72C6-4E0D-935F-90E2523BF42A}" type="slidenum">
              <a:rPr lang="en-US" smtClean="0"/>
              <a:pPr lvl="0"/>
              <a:t>‹#›</a:t>
            </a:fld>
            <a:endParaRPr lang="en-US"/>
          </a:p>
        </p:txBody>
      </p:sp>
      <p:sp>
        <p:nvSpPr>
          <p:cNvPr id="16" name="Footer Placeholder 15"/>
          <p:cNvSpPr>
            <a:spLocks noGrp="1"/>
          </p:cNvSpPr>
          <p:nvPr>
            <p:ph type="ftr" sz="quarter" idx="16"/>
          </p:nvPr>
        </p:nvSpPr>
        <p:spPr/>
        <p:txBody>
          <a:bodyPr/>
          <a:lstStyle/>
          <a:p>
            <a:pPr lvl="0"/>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lvl="0"/>
            <a:fld id="{1F38A8F0-89F9-4EAA-809F-CFC7C522F594}" type="datetime1">
              <a:rPr lang="en-US" smtClean="0"/>
              <a:pPr lvl="0"/>
              <a:t>7/29/2016</a:t>
            </a:fld>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8FCB29C4-6A84-47A4-BB72-B95010C8C18A}" type="slidenum">
              <a:rPr lang="en-US" smtClean="0"/>
              <a:pPr lvl="0"/>
              <a:t>‹#›</a:t>
            </a:fld>
            <a:endParaRPr lang="en-US"/>
          </a:p>
        </p:txBody>
      </p:sp>
      <p:sp>
        <p:nvSpPr>
          <p:cNvPr id="2" name="Title 1"/>
          <p:cNvSpPr>
            <a:spLocks noGrp="1"/>
          </p:cNvSpPr>
          <p:nvPr>
            <p:ph type="title"/>
          </p:nvPr>
        </p:nvSpPr>
        <p:spPr>
          <a:xfrm>
            <a:off x="2468880" y="11216640"/>
            <a:ext cx="28529280" cy="4389120"/>
          </a:xfrm>
        </p:spPr>
        <p:txBody>
          <a:bodyPr>
            <a:noAutofit/>
          </a:bodyPr>
          <a:lstStyle>
            <a:lvl1pPr algn="l" rtl="0">
              <a:spcBef>
                <a:spcPct val="0"/>
              </a:spcBef>
              <a:buNone/>
              <a:defRPr lang="en-US" sz="165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468880" y="15868365"/>
            <a:ext cx="28529280" cy="3151155"/>
          </a:xfrm>
        </p:spPr>
        <p:txBody>
          <a:bodyPr anchor="t"/>
          <a:lstStyle>
            <a:lvl1pPr marL="0" indent="0">
              <a:buNone/>
              <a:defRPr sz="6900" spc="343" baseline="0">
                <a:solidFill>
                  <a:schemeClr val="tx2"/>
                </a:solidFill>
              </a:defRPr>
            </a:lvl1pPr>
            <a:lvl2pPr>
              <a:buNone/>
              <a:defRPr sz="6200">
                <a:solidFill>
                  <a:schemeClr val="tx1">
                    <a:tint val="75000"/>
                  </a:schemeClr>
                </a:solidFill>
              </a:defRPr>
            </a:lvl2pPr>
            <a:lvl3pPr>
              <a:buNone/>
              <a:defRPr sz="5500">
                <a:solidFill>
                  <a:schemeClr val="tx1">
                    <a:tint val="75000"/>
                  </a:schemeClr>
                </a:solidFill>
              </a:defRPr>
            </a:lvl3pPr>
            <a:lvl4pPr>
              <a:buNone/>
              <a:defRPr sz="4800">
                <a:solidFill>
                  <a:schemeClr val="tx1">
                    <a:tint val="75000"/>
                  </a:schemeClr>
                </a:solidFill>
              </a:defRPr>
            </a:lvl4pPr>
            <a:lvl5pPr>
              <a:buNone/>
              <a:defRPr sz="48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2468880" y="15734376"/>
            <a:ext cx="28529280" cy="13763"/>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lvl="0"/>
            <a:fld id="{03066A36-93E8-4075-A88F-E1417FAF3B28}" type="datetime1">
              <a:rPr lang="en-US" smtClean="0"/>
              <a:pPr lvl="0"/>
              <a:t>7/29/2016</a:t>
            </a:fld>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B475ADE9-FFCD-463F-9C35-8B8A96195016}" type="slidenum">
              <a:rPr lang="en-US" smtClean="0"/>
              <a:pPr lvl="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1645920" y="4876800"/>
            <a:ext cx="14615770" cy="14630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16733520" y="4876800"/>
            <a:ext cx="14615770" cy="14630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lvl="0"/>
            <a:fld id="{D715327E-E84B-4325-9038-A81CA397B37C}" type="slidenum">
              <a:rPr lang="en-US" smtClean="0"/>
              <a:pPr lvl="0"/>
              <a:t>‹#›</a:t>
            </a:fld>
            <a:endParaRPr lang="en-US"/>
          </a:p>
        </p:txBody>
      </p:sp>
      <p:sp>
        <p:nvSpPr>
          <p:cNvPr id="8" name="Footer Placeholder 7"/>
          <p:cNvSpPr>
            <a:spLocks noGrp="1"/>
          </p:cNvSpPr>
          <p:nvPr>
            <p:ph type="ftr" sz="quarter" idx="11"/>
          </p:nvPr>
        </p:nvSpPr>
        <p:spPr/>
        <p:txBody>
          <a:bodyPr/>
          <a:lstStyle/>
          <a:p>
            <a:pPr lvl="0"/>
            <a:endParaRPr lang="en-US"/>
          </a:p>
        </p:txBody>
      </p:sp>
      <p:sp>
        <p:nvSpPr>
          <p:cNvPr id="7" name="Date Placeholder 6"/>
          <p:cNvSpPr>
            <a:spLocks noGrp="1"/>
          </p:cNvSpPr>
          <p:nvPr>
            <p:ph type="dt" sz="half" idx="10"/>
          </p:nvPr>
        </p:nvSpPr>
        <p:spPr/>
        <p:txBody>
          <a:bodyPr/>
          <a:lstStyle/>
          <a:p>
            <a:pPr lvl="0"/>
            <a:fld id="{8AD05AB8-5A70-4E39-9B79-97048C19CE7D}" type="datetime1">
              <a:rPr lang="en-US" smtClean="0"/>
              <a:pPr lvl="0"/>
              <a:t>7/29/2016</a:t>
            </a:fld>
            <a:endParaRPr lang="en-US"/>
          </a:p>
        </p:txBody>
      </p:sp>
      <p:sp>
        <p:nvSpPr>
          <p:cNvPr id="3" name="Text Placeholder 2"/>
          <p:cNvSpPr>
            <a:spLocks noGrp="1"/>
          </p:cNvSpPr>
          <p:nvPr>
            <p:ph type="body" idx="1"/>
          </p:nvPr>
        </p:nvSpPr>
        <p:spPr>
          <a:xfrm>
            <a:off x="1645920" y="4478698"/>
            <a:ext cx="14544677" cy="24384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313502" tIns="156751" rIns="313502" bIns="156751" anchor="b">
            <a:noAutofit/>
          </a:bodyPr>
          <a:lstStyle>
            <a:lvl1pPr marL="0" indent="0" algn="l">
              <a:spcBef>
                <a:spcPts val="0"/>
              </a:spcBef>
              <a:buNone/>
              <a:defRPr sz="8900" b="1">
                <a:solidFill>
                  <a:schemeClr val="tx2"/>
                </a:solidFill>
              </a:defRPr>
            </a:lvl1pPr>
            <a:lvl2pPr>
              <a:buNone/>
              <a:defRPr sz="6900" b="1"/>
            </a:lvl2pPr>
            <a:lvl3pPr>
              <a:buNone/>
              <a:defRPr sz="6200" b="1"/>
            </a:lvl3pPr>
            <a:lvl4pPr>
              <a:buNone/>
              <a:defRPr sz="5500" b="1"/>
            </a:lvl4pPr>
            <a:lvl5pPr>
              <a:buNone/>
              <a:defRPr sz="55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1645920" y="7046067"/>
            <a:ext cx="14538960" cy="1252362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16739237" y="7046067"/>
            <a:ext cx="14538960" cy="1252362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1645920" y="497434"/>
            <a:ext cx="29626560" cy="36576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16733520" y="4478698"/>
            <a:ext cx="14544677" cy="24384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313502" tIns="156751" rIns="313502" bIns="156751" anchor="b">
            <a:noAutofit/>
          </a:bodyPr>
          <a:lstStyle>
            <a:lvl1pPr marL="0" indent="0" algn="l">
              <a:spcBef>
                <a:spcPts val="0"/>
              </a:spcBef>
              <a:buNone/>
              <a:defRPr sz="8900" b="1" baseline="0">
                <a:solidFill>
                  <a:schemeClr val="tx2"/>
                </a:solidFill>
              </a:defRPr>
            </a:lvl1pPr>
            <a:lvl2pPr>
              <a:buNone/>
              <a:defRPr sz="6900" b="1"/>
            </a:lvl2pPr>
            <a:lvl3pPr>
              <a:buNone/>
              <a:defRPr sz="6200" b="1"/>
            </a:lvl3pPr>
            <a:lvl4pPr>
              <a:buNone/>
              <a:defRPr sz="5500" b="1"/>
            </a:lvl4pPr>
            <a:lvl5pPr>
              <a:buNone/>
              <a:defRPr sz="5500" b="1"/>
            </a:lvl5pPr>
          </a:lstStyle>
          <a:p>
            <a:pPr lvl="0" eaLnBrk="1" latinLnBrk="0" hangingPunct="1"/>
            <a:r>
              <a:rPr kumimoji="0" lang="en-US" smtClean="0"/>
              <a:t>Click to edit Master text styles</a:t>
            </a:r>
          </a:p>
        </p:txBody>
      </p:sp>
      <p:cxnSp>
        <p:nvCxnSpPr>
          <p:cNvPr id="10" name="Straight Connector 9"/>
          <p:cNvCxnSpPr/>
          <p:nvPr/>
        </p:nvCxnSpPr>
        <p:spPr>
          <a:xfrm>
            <a:off x="2026602" y="6976701"/>
            <a:ext cx="13496544" cy="5082"/>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117568" y="6976701"/>
            <a:ext cx="13496544" cy="5082"/>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lvl="0"/>
            <a:fld id="{84E6E970-0CDE-483A-9576-D8302A75A5FE}" type="datetime1">
              <a:rPr lang="en-US" smtClean="0"/>
              <a:pPr lvl="0"/>
              <a:t>7/29/2016</a:t>
            </a:fld>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496700D8-9895-41D5-B3D8-8DFFFA277A78}" type="slidenum">
              <a:rPr lang="en-US" smtClean="0"/>
              <a:pPr lvl="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fld id="{45314FCC-55D0-4027-8E9F-BB7ABBB8AB1D}" type="datetime1">
              <a:rPr lang="en-US" smtClean="0"/>
              <a:pPr lvl="0"/>
              <a:t>7/29/2016</a:t>
            </a:fld>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45BD459D-2BEF-41AE-8821-3B3099AA2282}" type="slidenum">
              <a:rPr lang="en-US" smtClean="0"/>
              <a:pPr lvl="0"/>
              <a:t>‹#›</a:t>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1645920" y="1463040"/>
            <a:ext cx="22494240" cy="18288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24414480" y="5120640"/>
            <a:ext cx="7143293" cy="11948160"/>
          </a:xfrm>
        </p:spPr>
        <p:txBody>
          <a:bodyPr tIns="156751" bIns="156751" anchor="t" anchorCtr="0"/>
          <a:lstStyle>
            <a:lvl1pPr marL="0" indent="0">
              <a:lnSpc>
                <a:spcPct val="125000"/>
              </a:lnSpc>
              <a:spcAft>
                <a:spcPts val="3428"/>
              </a:spcAft>
              <a:buNone/>
              <a:defRPr sz="5500">
                <a:solidFill>
                  <a:schemeClr val="tx2"/>
                </a:solidFill>
              </a:defRPr>
            </a:lvl1pPr>
            <a:lvl2pPr>
              <a:buNone/>
              <a:defRPr sz="4100"/>
            </a:lvl2pPr>
            <a:lvl3pPr>
              <a:buNone/>
              <a:defRPr sz="3400"/>
            </a:lvl3pPr>
            <a:lvl4pPr>
              <a:buNone/>
              <a:defRPr sz="3100"/>
            </a:lvl4pPr>
            <a:lvl5pPr>
              <a:buNone/>
              <a:defRPr sz="31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24414480" y="1463040"/>
            <a:ext cx="7132320" cy="3413760"/>
          </a:xfrm>
        </p:spPr>
        <p:txBody>
          <a:bodyPr lIns="313502" tIns="313502" anchor="b" anchorCtr="0"/>
          <a:lstStyle>
            <a:lvl1pPr algn="l">
              <a:buNone/>
              <a:defRPr sz="6200" b="1" spc="-171"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lvl="0"/>
            <a:fld id="{6A55489D-17DF-4A7F-8BB9-4ACE0842E7F7}" type="datetime1">
              <a:rPr lang="en-US" smtClean="0"/>
              <a:pPr lvl="0"/>
              <a:t>7/29/2016</a:t>
            </a:fld>
            <a:endParaRPr lang="en-US"/>
          </a:p>
        </p:txBody>
      </p:sp>
      <p:sp>
        <p:nvSpPr>
          <p:cNvPr id="9" name="Slide Number Placeholder 8"/>
          <p:cNvSpPr>
            <a:spLocks noGrp="1"/>
          </p:cNvSpPr>
          <p:nvPr>
            <p:ph type="sldNum" sz="quarter" idx="15"/>
          </p:nvPr>
        </p:nvSpPr>
        <p:spPr/>
        <p:txBody>
          <a:bodyPr/>
          <a:lstStyle/>
          <a:p>
            <a:pPr lvl="0"/>
            <a:fld id="{0D644622-C00B-4C25-8D47-91F1D64F4570}" type="slidenum">
              <a:rPr lang="en-US" smtClean="0"/>
              <a:pPr lvl="0"/>
              <a:t>‹#›</a:t>
            </a:fld>
            <a:endParaRPr lang="en-US"/>
          </a:p>
        </p:txBody>
      </p:sp>
      <p:sp>
        <p:nvSpPr>
          <p:cNvPr id="10" name="Footer Placeholder 9"/>
          <p:cNvSpPr>
            <a:spLocks noGrp="1"/>
          </p:cNvSpPr>
          <p:nvPr>
            <p:ph type="ftr" sz="quarter" idx="16"/>
          </p:nvPr>
        </p:nvSpPr>
        <p:spPr/>
        <p:txBody>
          <a:bodyPr/>
          <a:lstStyle/>
          <a:p>
            <a:pPr lvl="0"/>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65840" y="1463040"/>
            <a:ext cx="7406640" cy="3413760"/>
          </a:xfrm>
        </p:spPr>
        <p:txBody>
          <a:bodyPr lIns="313502" tIns="313502" anchor="b" anchorCtr="0"/>
          <a:lstStyle>
            <a:lvl1pPr algn="l">
              <a:buNone/>
              <a:defRPr sz="6200" b="1" spc="-171"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645920" y="1463040"/>
            <a:ext cx="21671280" cy="1780032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110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23865840" y="5120640"/>
            <a:ext cx="7406640" cy="14142720"/>
          </a:xfrm>
        </p:spPr>
        <p:txBody>
          <a:bodyPr anchor="t" anchorCtr="0"/>
          <a:lstStyle>
            <a:lvl1pPr marL="0" indent="0">
              <a:lnSpc>
                <a:spcPct val="125000"/>
              </a:lnSpc>
              <a:spcAft>
                <a:spcPts val="3428"/>
              </a:spcAft>
              <a:buFontTx/>
              <a:buNone/>
              <a:defRPr sz="5500" b="0">
                <a:solidFill>
                  <a:schemeClr val="tx2"/>
                </a:solidFill>
              </a:defRPr>
            </a:lvl1pPr>
            <a:lvl2pPr>
              <a:defRPr sz="4100"/>
            </a:lvl2pPr>
            <a:lvl3pPr>
              <a:defRPr sz="3400"/>
            </a:lvl3pPr>
            <a:lvl4pPr>
              <a:defRPr sz="3100"/>
            </a:lvl4pPr>
            <a:lvl5pPr>
              <a:defRPr sz="31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lvl="0"/>
            <a:fld id="{F8D171F5-B5BD-49DF-A578-E62B1CA15237}" type="datetime1">
              <a:rPr lang="en-US" smtClean="0"/>
              <a:pPr lvl="0"/>
              <a:t>7/29/2016</a:t>
            </a:fld>
            <a:endParaRPr lang="en-US"/>
          </a:p>
        </p:txBody>
      </p:sp>
      <p:sp>
        <p:nvSpPr>
          <p:cNvPr id="9" name="Slide Number Placeholder 8"/>
          <p:cNvSpPr>
            <a:spLocks noGrp="1"/>
          </p:cNvSpPr>
          <p:nvPr>
            <p:ph type="sldNum" sz="quarter" idx="11"/>
          </p:nvPr>
        </p:nvSpPr>
        <p:spPr/>
        <p:txBody>
          <a:bodyPr/>
          <a:lstStyle/>
          <a:p>
            <a:pPr lvl="0"/>
            <a:fld id="{F8836F02-445A-4474-A1B1-949E7A17FBA1}" type="slidenum">
              <a:rPr lang="en-US" smtClean="0"/>
              <a:pPr lvl="0"/>
              <a:t>‹#›</a:t>
            </a:fld>
            <a:endParaRPr lang="en-US"/>
          </a:p>
        </p:txBody>
      </p:sp>
      <p:sp>
        <p:nvSpPr>
          <p:cNvPr id="10" name="Footer Placeholder 9"/>
          <p:cNvSpPr>
            <a:spLocks noGrp="1"/>
          </p:cNvSpPr>
          <p:nvPr>
            <p:ph type="ftr" sz="quarter" idx="12"/>
          </p:nvPr>
        </p:nvSpPr>
        <p:spPr/>
        <p:txBody>
          <a:bodyPr/>
          <a:lstStyle/>
          <a:p>
            <a:pPr lvl="0"/>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1645920" y="4632961"/>
            <a:ext cx="29626560" cy="14970762"/>
          </a:xfrm>
          <a:prstGeom prst="rect">
            <a:avLst/>
          </a:prstGeom>
        </p:spPr>
        <p:txBody>
          <a:bodyPr vert="horz" lIns="313502" tIns="156751" rIns="313502" bIns="15675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20848320" y="19851734"/>
            <a:ext cx="9326880" cy="1228954"/>
          </a:xfrm>
          <a:prstGeom prst="rect">
            <a:avLst/>
          </a:prstGeom>
        </p:spPr>
        <p:txBody>
          <a:bodyPr vert="horz" lIns="313502" tIns="156751" rIns="313502" bIns="156751" anchor="ctr" anchorCtr="0"/>
          <a:lstStyle>
            <a:lvl1pPr algn="l" eaLnBrk="1" latinLnBrk="0" hangingPunct="1">
              <a:defRPr kumimoji="0" sz="4100">
                <a:solidFill>
                  <a:schemeClr val="tx2"/>
                </a:solidFill>
              </a:defRPr>
            </a:lvl1pPr>
          </a:lstStyle>
          <a:p>
            <a:pPr lvl="0"/>
            <a:fld id="{A71DC090-6DE2-4B21-8E21-E84E879CD86C}" type="datetime1">
              <a:rPr lang="en-US" smtClean="0"/>
              <a:pPr lvl="0"/>
              <a:t>7/29/2016</a:t>
            </a:fld>
            <a:endParaRPr lang="en-US"/>
          </a:p>
        </p:txBody>
      </p:sp>
      <p:sp>
        <p:nvSpPr>
          <p:cNvPr id="10" name="Footer Placeholder 9"/>
          <p:cNvSpPr>
            <a:spLocks noGrp="1"/>
          </p:cNvSpPr>
          <p:nvPr>
            <p:ph type="ftr" sz="quarter" idx="3"/>
          </p:nvPr>
        </p:nvSpPr>
        <p:spPr>
          <a:xfrm>
            <a:off x="7680960" y="19851734"/>
            <a:ext cx="12893040" cy="1228954"/>
          </a:xfrm>
          <a:prstGeom prst="rect">
            <a:avLst/>
          </a:prstGeom>
        </p:spPr>
        <p:txBody>
          <a:bodyPr vert="horz" lIns="313502" tIns="156751" rIns="313502" bIns="156751" anchor="ctr" anchorCtr="0"/>
          <a:lstStyle>
            <a:lvl1pPr algn="r" eaLnBrk="1" latinLnBrk="0" hangingPunct="1">
              <a:defRPr kumimoji="0" sz="4100">
                <a:solidFill>
                  <a:schemeClr val="tx2"/>
                </a:solidFill>
              </a:defRPr>
            </a:lvl1pPr>
          </a:lstStyle>
          <a:p>
            <a:pPr lvl="0"/>
            <a:endParaRPr lang="en-US"/>
          </a:p>
        </p:txBody>
      </p:sp>
      <p:sp>
        <p:nvSpPr>
          <p:cNvPr id="22" name="Slide Number Placeholder 21"/>
          <p:cNvSpPr>
            <a:spLocks noGrp="1"/>
          </p:cNvSpPr>
          <p:nvPr>
            <p:ph type="sldNum" sz="quarter" idx="4"/>
          </p:nvPr>
        </p:nvSpPr>
        <p:spPr>
          <a:xfrm>
            <a:off x="30278070" y="19780899"/>
            <a:ext cx="2194560" cy="1463040"/>
          </a:xfrm>
          <a:prstGeom prst="rect">
            <a:avLst/>
          </a:prstGeom>
          <a:noFill/>
        </p:spPr>
        <p:txBody>
          <a:bodyPr vert="horz" lIns="0" tIns="0" rIns="0" bIns="0" anchor="ctr" anchorCtr="0">
            <a:noAutofit/>
          </a:bodyPr>
          <a:lstStyle>
            <a:lvl1pPr algn="ctr" eaLnBrk="1" latinLnBrk="0" hangingPunct="1">
              <a:defRPr kumimoji="0" sz="5500" baseline="0">
                <a:solidFill>
                  <a:schemeClr val="tx2"/>
                </a:solidFill>
              </a:defRPr>
            </a:lvl1pPr>
          </a:lstStyle>
          <a:p>
            <a:pPr lvl="0"/>
            <a:fld id="{57602166-9EDC-4798-B83C-F68EA39507B5}" type="slidenum">
              <a:rPr lang="en-US" smtClean="0"/>
              <a:pPr lvl="0"/>
              <a:t>‹#›</a:t>
            </a:fld>
            <a:endParaRPr lang="en-US"/>
          </a:p>
        </p:txBody>
      </p:sp>
      <p:sp>
        <p:nvSpPr>
          <p:cNvPr id="5" name="Title Placeholder 4"/>
          <p:cNvSpPr>
            <a:spLocks noGrp="1"/>
          </p:cNvSpPr>
          <p:nvPr>
            <p:ph type="title"/>
          </p:nvPr>
        </p:nvSpPr>
        <p:spPr>
          <a:xfrm>
            <a:off x="1645920" y="487680"/>
            <a:ext cx="29626560" cy="3901440"/>
          </a:xfrm>
          <a:prstGeom prst="rect">
            <a:avLst/>
          </a:prstGeom>
          <a:ln w="6350" cap="rnd">
            <a:noFill/>
          </a:ln>
        </p:spPr>
        <p:txBody>
          <a:bodyPr vert="horz" lIns="313502" tIns="156751" rIns="313502" bIns="156751"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lang="en-US" sz="14400" b="0" kern="1200" spc="-343"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940506" indent="-940506" algn="l" rtl="0" eaLnBrk="1" latinLnBrk="0" hangingPunct="1">
        <a:spcBef>
          <a:spcPts val="2057"/>
        </a:spcBef>
        <a:buClr>
          <a:schemeClr val="accent2"/>
        </a:buClr>
        <a:buSzPct val="85000"/>
        <a:buFont typeface="Wingdings 2"/>
        <a:buChar char=""/>
        <a:defRPr kumimoji="0" sz="8900" kern="1200">
          <a:solidFill>
            <a:schemeClr val="tx1"/>
          </a:solidFill>
          <a:latin typeface="+mn-lt"/>
          <a:ea typeface="+mn-ea"/>
          <a:cs typeface="+mn-cs"/>
        </a:defRPr>
      </a:lvl1pPr>
      <a:lvl2pPr marL="2194514" indent="-940506" algn="l" rtl="0" eaLnBrk="1" latinLnBrk="0" hangingPunct="1">
        <a:spcBef>
          <a:spcPts val="1029"/>
        </a:spcBef>
        <a:buClr>
          <a:schemeClr val="accent2">
            <a:shade val="75000"/>
          </a:schemeClr>
        </a:buClr>
        <a:buSzPct val="85000"/>
        <a:buFont typeface="Wingdings 2"/>
        <a:buChar char=""/>
        <a:defRPr kumimoji="0" sz="8200" kern="1200">
          <a:solidFill>
            <a:schemeClr val="tx2"/>
          </a:solidFill>
          <a:latin typeface="+mn-lt"/>
          <a:ea typeface="+mn-ea"/>
          <a:cs typeface="+mn-cs"/>
        </a:defRPr>
      </a:lvl2pPr>
      <a:lvl3pPr marL="3448522" indent="-783755" algn="l" rtl="0" eaLnBrk="1" latinLnBrk="0" hangingPunct="1">
        <a:spcBef>
          <a:spcPts val="1029"/>
        </a:spcBef>
        <a:buClr>
          <a:schemeClr val="accent2">
            <a:shade val="50000"/>
          </a:schemeClr>
        </a:buClr>
        <a:buSzPct val="85000"/>
        <a:buFont typeface="Wingdings 2"/>
        <a:buChar char=""/>
        <a:defRPr kumimoji="0" sz="7200" kern="1200">
          <a:solidFill>
            <a:schemeClr val="tx1"/>
          </a:solidFill>
          <a:latin typeface="+mn-lt"/>
          <a:ea typeface="+mn-ea"/>
          <a:cs typeface="+mn-cs"/>
        </a:defRPr>
      </a:lvl3pPr>
      <a:lvl4pPr marL="4389029" indent="-783755" algn="l" rtl="0" eaLnBrk="1" latinLnBrk="0" hangingPunct="1">
        <a:spcBef>
          <a:spcPts val="1029"/>
        </a:spcBef>
        <a:buClr>
          <a:schemeClr val="accent2">
            <a:shade val="75000"/>
          </a:schemeClr>
        </a:buClr>
        <a:buSzPct val="85000"/>
        <a:buFont typeface="Wingdings 2" pitchFamily="18" charset="2"/>
        <a:buChar char=""/>
        <a:defRPr kumimoji="0" sz="6500" kern="1200">
          <a:solidFill>
            <a:schemeClr val="tx1"/>
          </a:solidFill>
          <a:latin typeface="+mn-lt"/>
          <a:ea typeface="+mn-ea"/>
          <a:cs typeface="+mn-cs"/>
        </a:defRPr>
      </a:lvl4pPr>
      <a:lvl5pPr marL="5329535" indent="-783755" algn="l" rtl="0" eaLnBrk="1" latinLnBrk="0" hangingPunct="1">
        <a:spcBef>
          <a:spcPts val="1166"/>
        </a:spcBef>
        <a:buClr>
          <a:schemeClr val="accent2">
            <a:shade val="75000"/>
          </a:schemeClr>
        </a:buClr>
        <a:buSzPct val="85000"/>
        <a:buFont typeface="Wingdings 2" pitchFamily="18" charset="2"/>
        <a:buChar char=""/>
        <a:defRPr kumimoji="0" sz="5500" kern="1200">
          <a:solidFill>
            <a:schemeClr val="tx1"/>
          </a:solidFill>
          <a:latin typeface="+mn-lt"/>
          <a:ea typeface="+mn-ea"/>
          <a:cs typeface="+mn-cs"/>
        </a:defRPr>
      </a:lvl5pPr>
      <a:lvl6pPr marL="6270041" indent="-783755" algn="l" rtl="0" eaLnBrk="1" latinLnBrk="0" hangingPunct="1">
        <a:spcBef>
          <a:spcPts val="1166"/>
        </a:spcBef>
        <a:buClr>
          <a:schemeClr val="accent2">
            <a:shade val="75000"/>
          </a:schemeClr>
        </a:buClr>
        <a:buSzPct val="85000"/>
        <a:buFont typeface="Wingdings 2" pitchFamily="18" charset="2"/>
        <a:buChar char="?"/>
        <a:defRPr kumimoji="0" sz="5800" kern="1200">
          <a:solidFill>
            <a:schemeClr val="tx1"/>
          </a:solidFill>
          <a:latin typeface="+mn-lt"/>
          <a:ea typeface="+mn-ea"/>
          <a:cs typeface="+mn-cs"/>
        </a:defRPr>
      </a:lvl6pPr>
      <a:lvl7pPr marL="6897045" indent="-627004" algn="l" rtl="0" eaLnBrk="1" latinLnBrk="0" hangingPunct="1">
        <a:spcBef>
          <a:spcPts val="1166"/>
        </a:spcBef>
        <a:buClr>
          <a:schemeClr val="accent2">
            <a:shade val="75000"/>
          </a:schemeClr>
        </a:buClr>
        <a:buSzPct val="85000"/>
        <a:buFont typeface="Wingdings 2" pitchFamily="18" charset="2"/>
        <a:buChar char="?"/>
        <a:defRPr kumimoji="0" sz="5500" kern="1200" baseline="0">
          <a:solidFill>
            <a:schemeClr val="tx1"/>
          </a:solidFill>
          <a:latin typeface="+mn-lt"/>
          <a:ea typeface="+mn-ea"/>
          <a:cs typeface="+mn-cs"/>
        </a:defRPr>
      </a:lvl7pPr>
      <a:lvl8pPr marL="7837551" indent="-627004" algn="l" rtl="0" eaLnBrk="1" latinLnBrk="0" hangingPunct="1">
        <a:spcBef>
          <a:spcPts val="1166"/>
        </a:spcBef>
        <a:buClr>
          <a:schemeClr val="accent2">
            <a:shade val="75000"/>
          </a:schemeClr>
        </a:buClr>
        <a:buSzPct val="85000"/>
        <a:buFont typeface="Wingdings 2" pitchFamily="18" charset="2"/>
        <a:buChar char="?"/>
        <a:defRPr kumimoji="0" sz="5100" kern="1200">
          <a:solidFill>
            <a:schemeClr val="tx1"/>
          </a:solidFill>
          <a:latin typeface="+mn-lt"/>
          <a:ea typeface="+mn-ea"/>
          <a:cs typeface="+mn-cs"/>
        </a:defRPr>
      </a:lvl8pPr>
      <a:lvl9pPr marL="8778057" indent="-627004" algn="l" rtl="0" eaLnBrk="1" latinLnBrk="0" hangingPunct="1">
        <a:spcBef>
          <a:spcPts val="1166"/>
        </a:spcBef>
        <a:buClr>
          <a:schemeClr val="accent2">
            <a:shade val="75000"/>
          </a:schemeClr>
        </a:buClr>
        <a:buSzPct val="85000"/>
        <a:buFont typeface="Wingdings 2" pitchFamily="18" charset="2"/>
        <a:buChar char="?"/>
        <a:defRPr kumimoji="0" sz="51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510" algn="l" rtl="0" eaLnBrk="1" latinLnBrk="0" hangingPunct="1">
        <a:defRPr kumimoji="0" kern="1200">
          <a:solidFill>
            <a:schemeClr val="tx1"/>
          </a:solidFill>
          <a:latin typeface="+mn-lt"/>
          <a:ea typeface="+mn-ea"/>
          <a:cs typeface="+mn-cs"/>
        </a:defRPr>
      </a:lvl2pPr>
      <a:lvl3pPr marL="3135020" algn="l" rtl="0" eaLnBrk="1" latinLnBrk="0" hangingPunct="1">
        <a:defRPr kumimoji="0" kern="1200">
          <a:solidFill>
            <a:schemeClr val="tx1"/>
          </a:solidFill>
          <a:latin typeface="+mn-lt"/>
          <a:ea typeface="+mn-ea"/>
          <a:cs typeface="+mn-cs"/>
        </a:defRPr>
      </a:lvl3pPr>
      <a:lvl4pPr marL="4702531" algn="l" rtl="0" eaLnBrk="1" latinLnBrk="0" hangingPunct="1">
        <a:defRPr kumimoji="0" kern="1200">
          <a:solidFill>
            <a:schemeClr val="tx1"/>
          </a:solidFill>
          <a:latin typeface="+mn-lt"/>
          <a:ea typeface="+mn-ea"/>
          <a:cs typeface="+mn-cs"/>
        </a:defRPr>
      </a:lvl4pPr>
      <a:lvl5pPr marL="6270041" algn="l" rtl="0" eaLnBrk="1" latinLnBrk="0" hangingPunct="1">
        <a:defRPr kumimoji="0" kern="1200">
          <a:solidFill>
            <a:schemeClr val="tx1"/>
          </a:solidFill>
          <a:latin typeface="+mn-lt"/>
          <a:ea typeface="+mn-ea"/>
          <a:cs typeface="+mn-cs"/>
        </a:defRPr>
      </a:lvl5pPr>
      <a:lvl6pPr marL="7837551" algn="l" rtl="0" eaLnBrk="1" latinLnBrk="0" hangingPunct="1">
        <a:defRPr kumimoji="0" kern="1200">
          <a:solidFill>
            <a:schemeClr val="tx1"/>
          </a:solidFill>
          <a:latin typeface="+mn-lt"/>
          <a:ea typeface="+mn-ea"/>
          <a:cs typeface="+mn-cs"/>
        </a:defRPr>
      </a:lvl6pPr>
      <a:lvl7pPr marL="9405061" algn="l" rtl="0" eaLnBrk="1" latinLnBrk="0" hangingPunct="1">
        <a:defRPr kumimoji="0" kern="1200">
          <a:solidFill>
            <a:schemeClr val="tx1"/>
          </a:solidFill>
          <a:latin typeface="+mn-lt"/>
          <a:ea typeface="+mn-ea"/>
          <a:cs typeface="+mn-cs"/>
        </a:defRPr>
      </a:lvl7pPr>
      <a:lvl8pPr marL="10972571" algn="l" rtl="0" eaLnBrk="1" latinLnBrk="0" hangingPunct="1">
        <a:defRPr kumimoji="0" kern="1200">
          <a:solidFill>
            <a:schemeClr val="tx1"/>
          </a:solidFill>
          <a:latin typeface="+mn-lt"/>
          <a:ea typeface="+mn-ea"/>
          <a:cs typeface="+mn-cs"/>
        </a:defRPr>
      </a:lvl8pPr>
      <a:lvl9pPr marL="125400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emf"/><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1029" name="Picture 5" descr="O:\NFS\MtBakerSnoqualmie\Project\NorthZoneNEPA-2009\DRD-Projects\N.F. Stillaguamish\Huckleberry Enhancement CCS\2014\Pile Burning\P10400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62170" y="8073065"/>
            <a:ext cx="10055329" cy="754149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9" descr="2010 unthinned 1.JPG"/>
          <p:cNvPicPr>
            <a:picLocks noChangeAspect="1"/>
          </p:cNvPicPr>
          <p:nvPr/>
        </p:nvPicPr>
        <p:blipFill>
          <a:blip r:embed="rId4" cstate="print"/>
          <a:stretch>
            <a:fillRect/>
          </a:stretch>
        </p:blipFill>
        <p:spPr>
          <a:xfrm>
            <a:off x="1335880" y="1798414"/>
            <a:ext cx="7838600" cy="5294979"/>
          </a:xfrm>
          <a:prstGeom prst="rect">
            <a:avLst/>
          </a:prstGeom>
          <a:noFill/>
          <a:ln>
            <a:noFill/>
          </a:ln>
        </p:spPr>
      </p:pic>
      <p:sp>
        <p:nvSpPr>
          <p:cNvPr id="4" name="TextBox 4"/>
          <p:cNvSpPr txBox="1"/>
          <p:nvPr/>
        </p:nvSpPr>
        <p:spPr>
          <a:xfrm>
            <a:off x="2362199" y="304800"/>
            <a:ext cx="15468601" cy="1486104"/>
          </a:xfrm>
          <a:prstGeom prst="rect">
            <a:avLst/>
          </a:prstGeom>
          <a:noFill/>
          <a:ln>
            <a:noFill/>
          </a:ln>
        </p:spPr>
        <p:txBody>
          <a:bodyPr vert="horz" wrap="square" lIns="313502" tIns="156746" rIns="313502" bIns="156746" anchor="t" anchorCtr="0" compatLnSpc="1">
            <a:spAutoFit/>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7600" b="0" i="0" u="none" strike="noStrike" kern="1200" cap="none" spc="0" baseline="0" dirty="0" smtClean="0">
                <a:solidFill>
                  <a:srgbClr val="000000"/>
                </a:solidFill>
                <a:effectLst>
                  <a:outerShdw blurRad="38100" dist="38100" dir="2700000" algn="tl">
                    <a:srgbClr val="000000">
                      <a:alpha val="43137"/>
                    </a:srgbClr>
                  </a:outerShdw>
                </a:effectLst>
                <a:uFillTx/>
                <a:latin typeface="Berlin Sans FB Demi" pitchFamily="34" charset="0"/>
              </a:rPr>
              <a:t>Huckleberry Enhancement Project </a:t>
            </a:r>
            <a:endParaRPr lang="en-US" sz="7600" b="0" i="0" u="none" strike="noStrike" kern="1200" cap="none" spc="0" baseline="0" dirty="0">
              <a:solidFill>
                <a:srgbClr val="000000"/>
              </a:solidFill>
              <a:effectLst>
                <a:outerShdw blurRad="38100" dist="38100" dir="2700000" algn="tl">
                  <a:srgbClr val="000000">
                    <a:alpha val="43137"/>
                  </a:srgbClr>
                </a:outerShdw>
              </a:effectLst>
              <a:uFillTx/>
              <a:latin typeface="Berlin Sans FB Demi" pitchFamily="34" charset="0"/>
            </a:endParaRPr>
          </a:p>
        </p:txBody>
      </p:sp>
      <p:sp>
        <p:nvSpPr>
          <p:cNvPr id="5" name="TextBox 5"/>
          <p:cNvSpPr txBox="1"/>
          <p:nvPr/>
        </p:nvSpPr>
        <p:spPr>
          <a:xfrm>
            <a:off x="11830050" y="3410052"/>
            <a:ext cx="13182600" cy="1486104"/>
          </a:xfrm>
          <a:prstGeom prst="rect">
            <a:avLst/>
          </a:prstGeom>
          <a:noFill/>
          <a:ln>
            <a:noFill/>
          </a:ln>
        </p:spPr>
        <p:txBody>
          <a:bodyPr vert="horz" wrap="square" lIns="313502" tIns="156746" rIns="313502" bIns="156746" anchor="t" anchorCtr="0" compatLnSpc="1">
            <a:spAutoFit/>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smtClean="0">
                <a:solidFill>
                  <a:srgbClr val="000000"/>
                </a:solidFill>
                <a:effectLst>
                  <a:outerShdw blurRad="38100" dist="38100" dir="2700000" algn="tl">
                    <a:srgbClr val="000000">
                      <a:alpha val="43137"/>
                    </a:srgbClr>
                  </a:outerShdw>
                </a:effectLst>
                <a:uFillTx/>
                <a:latin typeface="Calibri"/>
              </a:rPr>
              <a:t>Objective:  </a:t>
            </a:r>
            <a:r>
              <a:rPr lang="en-US" sz="3600" b="0" i="0" u="none" strike="noStrike" kern="1200" cap="none" spc="0" baseline="0" dirty="0">
                <a:solidFill>
                  <a:srgbClr val="000000"/>
                </a:solidFill>
                <a:uFillTx/>
                <a:latin typeface="Calibri"/>
              </a:rPr>
              <a:t>Remove competing vegetation from around Big-leaf huckleberry so as to promote greater huckleberry </a:t>
            </a:r>
            <a:r>
              <a:rPr lang="en-US" sz="3600" b="0" i="0" u="none" strike="noStrike" kern="1200" cap="none" spc="0" baseline="0" dirty="0" smtClean="0">
                <a:solidFill>
                  <a:srgbClr val="000000"/>
                </a:solidFill>
                <a:uFillTx/>
                <a:latin typeface="Calibri"/>
              </a:rPr>
              <a:t>production.</a:t>
            </a:r>
            <a:r>
              <a:rPr lang="en-US" sz="3600" b="0" i="0" u="none" strike="noStrike" kern="1200" cap="none" spc="0" dirty="0" smtClean="0">
                <a:solidFill>
                  <a:srgbClr val="000000"/>
                </a:solidFill>
                <a:uFillTx/>
                <a:latin typeface="Calibri"/>
              </a:rPr>
              <a:t> </a:t>
            </a:r>
            <a:endParaRPr lang="en-US" sz="3600" b="0" i="0" u="none" strike="noStrike" kern="1200" cap="none" spc="0" baseline="0" dirty="0">
              <a:solidFill>
                <a:srgbClr val="000000"/>
              </a:solidFill>
              <a:uFillTx/>
              <a:latin typeface="Calibri"/>
            </a:endParaRPr>
          </a:p>
        </p:txBody>
      </p:sp>
      <p:sp>
        <p:nvSpPr>
          <p:cNvPr id="6" name="TextBox 10"/>
          <p:cNvSpPr txBox="1"/>
          <p:nvPr/>
        </p:nvSpPr>
        <p:spPr>
          <a:xfrm>
            <a:off x="304733" y="5065792"/>
            <a:ext cx="5105400" cy="1270661"/>
          </a:xfrm>
          <a:prstGeom prst="rect">
            <a:avLst/>
          </a:prstGeom>
          <a:noFill/>
          <a:ln>
            <a:noFill/>
          </a:ln>
        </p:spPr>
        <p:txBody>
          <a:bodyPr vert="horz" wrap="square" lIns="313502" tIns="156746" rIns="313502" bIns="156746" anchor="t" anchorCtr="1" compatLnSpc="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baseline="0" dirty="0">
                <a:ln w="11430"/>
                <a:solidFill>
                  <a:srgbClr val="FF6600"/>
                </a:solidFill>
                <a:effectLst>
                  <a:outerShdw blurRad="38100" dist="38100" dir="2700000" algn="tl">
                    <a:srgbClr val="000000">
                      <a:alpha val="43137"/>
                    </a:srgbClr>
                  </a:outerShdw>
                </a:effectLst>
                <a:uFillTx/>
                <a:latin typeface="Calibri"/>
              </a:rPr>
              <a:t>Untreated</a:t>
            </a:r>
            <a:r>
              <a:rPr lang="en-US" sz="6200" b="1" i="0" u="none" strike="noStrike" kern="1200" baseline="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uFillTx/>
                <a:latin typeface="Calibri"/>
              </a:rPr>
              <a:t> </a:t>
            </a:r>
          </a:p>
        </p:txBody>
      </p:sp>
      <p:sp>
        <p:nvSpPr>
          <p:cNvPr id="7" name="TextBox 11"/>
          <p:cNvSpPr txBox="1"/>
          <p:nvPr/>
        </p:nvSpPr>
        <p:spPr>
          <a:xfrm>
            <a:off x="8001000" y="6324600"/>
            <a:ext cx="4160520" cy="932107"/>
          </a:xfrm>
          <a:prstGeom prst="rect">
            <a:avLst/>
          </a:prstGeom>
          <a:noFill/>
          <a:ln>
            <a:noFill/>
          </a:ln>
        </p:spPr>
        <p:txBody>
          <a:bodyPr vert="horz" wrap="square" lIns="313502" tIns="156746" rIns="313502" bIns="156746" anchor="t" anchorCtr="0" compatLnSpc="1">
            <a:spAutoFit/>
            <a:scene3d>
              <a:camera prst="orthographicFront"/>
              <a:lightRig rig="flat" dir="tl">
                <a:rot lat="0" lon="0" rev="6600000"/>
              </a:lightRig>
            </a:scene3d>
            <a:sp3d extrusionH="25400" contourW="8890">
              <a:bevelT w="38100" h="31750" prst="slope"/>
              <a:contourClr>
                <a:schemeClr val="accent2">
                  <a:shade val="75000"/>
                </a:schemeClr>
              </a:contourClr>
            </a:sp3d>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baseline="0" dirty="0" smtClean="0">
                <a:ln w="11430"/>
                <a:solidFill>
                  <a:srgbClr val="FF6600"/>
                </a:solidFill>
                <a:effectLst>
                  <a:outerShdw blurRad="50800" dist="39000" dir="5460000" algn="tl">
                    <a:srgbClr val="000000">
                      <a:alpha val="38000"/>
                    </a:srgbClr>
                  </a:outerShdw>
                </a:effectLst>
                <a:uFillTx/>
                <a:latin typeface="Calibri"/>
              </a:rPr>
              <a:t>   </a:t>
            </a:r>
            <a:r>
              <a:rPr lang="en-US" sz="4000" b="1" i="0" u="none" strike="noStrike" kern="1200" baseline="0" dirty="0" smtClean="0">
                <a:ln w="11430"/>
                <a:solidFill>
                  <a:srgbClr val="FF6600"/>
                </a:solidFill>
                <a:effectLst>
                  <a:outerShdw blurRad="38100" dist="38100" dir="2700000" algn="tl">
                    <a:srgbClr val="000000">
                      <a:alpha val="43137"/>
                    </a:srgbClr>
                  </a:outerShdw>
                </a:effectLst>
                <a:uFillTx/>
                <a:latin typeface="Calibri"/>
              </a:rPr>
              <a:t>Treated</a:t>
            </a:r>
            <a:r>
              <a:rPr lang="en-US" sz="4000" b="1" i="0" u="none" strike="noStrike" kern="1200" baseline="0" dirty="0" smtClean="0">
                <a:ln w="11430"/>
                <a:solidFill>
                  <a:srgbClr val="FF6600"/>
                </a:solidFill>
                <a:effectLst>
                  <a:outerShdw blurRad="50800" dist="39000" dir="5460000" algn="tl">
                    <a:srgbClr val="000000">
                      <a:alpha val="38000"/>
                    </a:srgbClr>
                  </a:outerShdw>
                </a:effectLst>
                <a:uFillTx/>
                <a:latin typeface="Calibri"/>
              </a:rPr>
              <a:t> </a:t>
            </a:r>
            <a:endParaRPr lang="en-US" sz="4000" b="1" i="0" u="none" strike="noStrike" kern="1200" baseline="0" dirty="0">
              <a:ln w="11430"/>
              <a:solidFill>
                <a:srgbClr val="FF6600"/>
              </a:solidFill>
              <a:effectLst>
                <a:outerShdw blurRad="50800" dist="39000" dir="5460000" algn="tl">
                  <a:srgbClr val="000000">
                    <a:alpha val="38000"/>
                  </a:srgbClr>
                </a:outerShdw>
              </a:effectLst>
              <a:uFillTx/>
              <a:latin typeface="Calibri"/>
            </a:endParaRPr>
          </a:p>
        </p:txBody>
      </p:sp>
      <p:sp>
        <p:nvSpPr>
          <p:cNvPr id="8" name="TextBox 12"/>
          <p:cNvSpPr txBox="1"/>
          <p:nvPr/>
        </p:nvSpPr>
        <p:spPr>
          <a:xfrm>
            <a:off x="11811000" y="4590802"/>
            <a:ext cx="14401800" cy="4379204"/>
          </a:xfrm>
          <a:prstGeom prst="rect">
            <a:avLst/>
          </a:prstGeom>
          <a:noFill/>
          <a:ln>
            <a:noFill/>
          </a:ln>
        </p:spPr>
        <p:txBody>
          <a:bodyPr vert="horz" wrap="square" lIns="313502" tIns="156746" rIns="313502" bIns="156746" anchor="t" anchorCtr="0" compatLnSpc="1">
            <a:spAutoFit/>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i="0" u="none" strike="noStrike" kern="1200" cap="none" spc="0" baseline="0" dirty="0" smtClean="0">
                <a:solidFill>
                  <a:srgbClr val="000000"/>
                </a:solidFill>
                <a:effectLst>
                  <a:outerShdw blurRad="38100" dist="38100" dir="2700000" algn="tl">
                    <a:srgbClr val="000000">
                      <a:alpha val="43137"/>
                    </a:srgbClr>
                  </a:outerShdw>
                </a:effectLst>
                <a:uFillTx/>
                <a:latin typeface="Calibri"/>
              </a:rPr>
              <a:t>2009 –  </a:t>
            </a:r>
            <a:r>
              <a:rPr lang="en-US" sz="3600" i="0" u="none" strike="noStrike" kern="1200" cap="none" spc="0" baseline="0" dirty="0" smtClean="0">
                <a:solidFill>
                  <a:srgbClr val="000000"/>
                </a:solidFill>
                <a:uFillTx/>
                <a:latin typeface="Calibri"/>
              </a:rPr>
              <a:t>Regional Grant award, </a:t>
            </a:r>
            <a:r>
              <a:rPr lang="en-US" sz="3600" kern="0" dirty="0">
                <a:solidFill>
                  <a:srgbClr val="000000"/>
                </a:solidFill>
                <a:latin typeface="Calibri"/>
              </a:rPr>
              <a:t>p</a:t>
            </a:r>
            <a:r>
              <a:rPr lang="en-US" sz="3600" i="0" u="none" strike="noStrike" kern="1200" cap="none" spc="0" baseline="0" dirty="0" smtClean="0">
                <a:solidFill>
                  <a:srgbClr val="000000"/>
                </a:solidFill>
                <a:uFillTx/>
                <a:latin typeface="Calibri"/>
              </a:rPr>
              <a:t>lanning, signed</a:t>
            </a:r>
            <a:r>
              <a:rPr lang="en-US" sz="3600" i="0" u="none" strike="noStrike" kern="1200" cap="none" spc="0" dirty="0" smtClean="0">
                <a:solidFill>
                  <a:srgbClr val="000000"/>
                </a:solidFill>
                <a:uFillTx/>
                <a:latin typeface="Calibri"/>
              </a:rPr>
              <a:t> Decision Memo</a:t>
            </a:r>
            <a:endParaRPr lang="en-US" sz="3600" i="0" u="none" strike="noStrike" kern="1200" cap="none" spc="0" baseline="0" dirty="0" smtClean="0">
              <a:solidFill>
                <a:srgbClr val="000000"/>
              </a:solidFill>
              <a:uFillTx/>
              <a:latin typeface="Calibri"/>
            </a:endParaRPr>
          </a:p>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3600" b="1" dirty="0" smtClean="0">
                <a:solidFill>
                  <a:srgbClr val="000000"/>
                </a:solidFill>
                <a:effectLst>
                  <a:outerShdw blurRad="38100" dist="38100" dir="2700000" algn="tl">
                    <a:srgbClr val="000000">
                      <a:alpha val="43137"/>
                    </a:srgbClr>
                  </a:outerShdw>
                </a:effectLst>
                <a:latin typeface="Calibri"/>
              </a:rPr>
              <a:t>2010 – </a:t>
            </a:r>
            <a:r>
              <a:rPr lang="en-US" sz="3600" dirty="0" smtClean="0">
                <a:solidFill>
                  <a:srgbClr val="000000"/>
                </a:solidFill>
                <a:latin typeface="Calibri"/>
              </a:rPr>
              <a:t>Treatment year 1 </a:t>
            </a:r>
            <a:r>
              <a:rPr lang="en-US" sz="3600" i="0" u="none" strike="noStrike" kern="1200" cap="none" spc="0" baseline="0" dirty="0" smtClean="0">
                <a:solidFill>
                  <a:srgbClr val="000000"/>
                </a:solidFill>
                <a:uFillTx/>
                <a:latin typeface="Calibri"/>
              </a:rPr>
              <a:t> - thin</a:t>
            </a:r>
            <a:r>
              <a:rPr lang="en-US" sz="3600" i="0" u="none" strike="noStrike" kern="1200" cap="none" spc="0" dirty="0" smtClean="0">
                <a:solidFill>
                  <a:srgbClr val="000000"/>
                </a:solidFill>
                <a:uFillTx/>
                <a:latin typeface="Calibri"/>
              </a:rPr>
              <a:t> and chip, monitoring of cover</a:t>
            </a:r>
            <a:endParaRPr lang="en-US" sz="3600" i="0" u="none" strike="noStrike" kern="1200" cap="none" spc="0" baseline="0" dirty="0">
              <a:solidFill>
                <a:srgbClr val="000000"/>
              </a:solidFill>
              <a:uFillTx/>
              <a:latin typeface="Calibri"/>
            </a:endParaRPr>
          </a:p>
          <a:p>
            <a:pPr defTabSz="3135020">
              <a:buSzPct val="100000"/>
              <a:defRPr sz="1800" b="0" i="0" u="none" strike="noStrike" kern="0" cap="none" spc="0" baseline="0">
                <a:solidFill>
                  <a:srgbClr val="000000"/>
                </a:solidFill>
                <a:uFillTx/>
              </a:defRPr>
            </a:pPr>
            <a:r>
              <a:rPr lang="en-US" sz="3600" b="1" dirty="0" smtClean="0">
                <a:solidFill>
                  <a:srgbClr val="000000"/>
                </a:solidFill>
                <a:effectLst>
                  <a:outerShdw blurRad="38100" dist="38100" dir="2700000" algn="tl">
                    <a:srgbClr val="000000">
                      <a:alpha val="43137"/>
                    </a:srgbClr>
                  </a:outerShdw>
                </a:effectLst>
                <a:latin typeface="Calibri"/>
              </a:rPr>
              <a:t>2011 </a:t>
            </a:r>
            <a:r>
              <a:rPr lang="en-US" sz="3600" b="1" dirty="0">
                <a:solidFill>
                  <a:srgbClr val="000000"/>
                </a:solidFill>
                <a:effectLst>
                  <a:outerShdw blurRad="38100" dist="38100" dir="2700000" algn="tl">
                    <a:srgbClr val="000000">
                      <a:alpha val="43137"/>
                    </a:srgbClr>
                  </a:outerShdw>
                </a:effectLst>
                <a:latin typeface="Calibri"/>
              </a:rPr>
              <a:t>– </a:t>
            </a:r>
            <a:r>
              <a:rPr lang="en-US" sz="3600" dirty="0">
                <a:solidFill>
                  <a:srgbClr val="000000"/>
                </a:solidFill>
                <a:latin typeface="Calibri"/>
              </a:rPr>
              <a:t>Treatment year </a:t>
            </a:r>
            <a:r>
              <a:rPr lang="en-US" sz="3600" dirty="0" smtClean="0">
                <a:solidFill>
                  <a:srgbClr val="000000"/>
                </a:solidFill>
                <a:latin typeface="Calibri"/>
              </a:rPr>
              <a:t>2  </a:t>
            </a:r>
            <a:r>
              <a:rPr lang="en-US" sz="3600" dirty="0">
                <a:solidFill>
                  <a:srgbClr val="000000"/>
                </a:solidFill>
                <a:latin typeface="Calibri"/>
              </a:rPr>
              <a:t>- </a:t>
            </a:r>
            <a:r>
              <a:rPr lang="en-US" sz="3600" dirty="0" smtClean="0">
                <a:solidFill>
                  <a:srgbClr val="000000"/>
                </a:solidFill>
                <a:latin typeface="Calibri"/>
              </a:rPr>
              <a:t>thin, preparation for broadcast burn</a:t>
            </a:r>
          </a:p>
          <a:p>
            <a:pPr defTabSz="3135020">
              <a:buSzPct val="100000"/>
              <a:defRPr sz="1800" b="0" i="0" u="none" strike="noStrike" kern="0" cap="none" spc="0" baseline="0">
                <a:solidFill>
                  <a:srgbClr val="000000"/>
                </a:solidFill>
                <a:uFillTx/>
              </a:defRPr>
            </a:pPr>
            <a:r>
              <a:rPr lang="en-US" sz="3600" dirty="0">
                <a:solidFill>
                  <a:srgbClr val="000000"/>
                </a:solidFill>
                <a:latin typeface="Calibri"/>
              </a:rPr>
              <a:t> </a:t>
            </a:r>
            <a:r>
              <a:rPr lang="en-US" sz="3600" dirty="0" smtClean="0">
                <a:solidFill>
                  <a:srgbClr val="000000"/>
                </a:solidFill>
                <a:latin typeface="Calibri"/>
              </a:rPr>
              <a:t>             monitoring </a:t>
            </a:r>
            <a:r>
              <a:rPr lang="en-US" sz="3600" dirty="0">
                <a:solidFill>
                  <a:srgbClr val="000000"/>
                </a:solidFill>
                <a:latin typeface="Calibri"/>
              </a:rPr>
              <a:t>of </a:t>
            </a:r>
            <a:r>
              <a:rPr lang="en-US" sz="3600" dirty="0" smtClean="0">
                <a:solidFill>
                  <a:srgbClr val="000000"/>
                </a:solidFill>
                <a:latin typeface="Calibri"/>
              </a:rPr>
              <a:t>cover and huckleberry production</a:t>
            </a:r>
            <a:endParaRPr lang="en-US" sz="3600" dirty="0">
              <a:solidFill>
                <a:srgbClr val="000000"/>
              </a:solidFill>
              <a:latin typeface="Calibri"/>
            </a:endParaRPr>
          </a:p>
          <a:p>
            <a:pPr defTabSz="3135020">
              <a:buSzPct val="100000"/>
              <a:defRPr sz="1800" b="0" i="0" u="none" strike="noStrike" kern="0" cap="none" spc="0" baseline="0">
                <a:solidFill>
                  <a:srgbClr val="000000"/>
                </a:solidFill>
                <a:uFillTx/>
              </a:defRPr>
            </a:pPr>
            <a:r>
              <a:rPr lang="en-US" sz="3600" b="1" dirty="0" smtClean="0">
                <a:solidFill>
                  <a:srgbClr val="000000"/>
                </a:solidFill>
                <a:effectLst>
                  <a:outerShdw blurRad="38100" dist="38100" dir="2700000" algn="tl">
                    <a:srgbClr val="000000">
                      <a:alpha val="43137"/>
                    </a:srgbClr>
                  </a:outerShdw>
                </a:effectLst>
                <a:latin typeface="Calibri"/>
              </a:rPr>
              <a:t>2012 /2013 – </a:t>
            </a:r>
            <a:r>
              <a:rPr lang="en-US" sz="3600" dirty="0">
                <a:solidFill>
                  <a:srgbClr val="000000"/>
                </a:solidFill>
                <a:latin typeface="Calibri"/>
              </a:rPr>
              <a:t>Treatment </a:t>
            </a:r>
            <a:r>
              <a:rPr lang="en-US" sz="3600" dirty="0" smtClean="0">
                <a:solidFill>
                  <a:srgbClr val="000000"/>
                </a:solidFill>
                <a:latin typeface="Calibri"/>
              </a:rPr>
              <a:t>years 3 and 4 - </a:t>
            </a:r>
            <a:r>
              <a:rPr lang="en-US" sz="3600" dirty="0">
                <a:solidFill>
                  <a:srgbClr val="000000"/>
                </a:solidFill>
                <a:latin typeface="Calibri"/>
              </a:rPr>
              <a:t>thin, </a:t>
            </a:r>
            <a:r>
              <a:rPr lang="en-US" sz="3600" dirty="0" smtClean="0">
                <a:solidFill>
                  <a:srgbClr val="000000"/>
                </a:solidFill>
                <a:latin typeface="Calibri"/>
              </a:rPr>
              <a:t>and pile for burning, </a:t>
            </a:r>
          </a:p>
          <a:p>
            <a:pPr defTabSz="3135020">
              <a:buSzPct val="100000"/>
              <a:defRPr sz="1800" b="0" i="0" u="none" strike="noStrike" kern="0" cap="none" spc="0" baseline="0">
                <a:solidFill>
                  <a:srgbClr val="000000"/>
                </a:solidFill>
                <a:uFillTx/>
              </a:defRPr>
            </a:pPr>
            <a:r>
              <a:rPr lang="en-US" sz="3600" dirty="0">
                <a:solidFill>
                  <a:srgbClr val="000000"/>
                </a:solidFill>
                <a:latin typeface="Calibri"/>
              </a:rPr>
              <a:t> </a:t>
            </a:r>
            <a:r>
              <a:rPr lang="en-US" sz="3600" dirty="0" smtClean="0">
                <a:solidFill>
                  <a:srgbClr val="000000"/>
                </a:solidFill>
                <a:latin typeface="Calibri"/>
              </a:rPr>
              <a:t>              monitoring </a:t>
            </a:r>
            <a:r>
              <a:rPr lang="en-US" sz="3600" dirty="0">
                <a:solidFill>
                  <a:srgbClr val="000000"/>
                </a:solidFill>
                <a:latin typeface="Calibri"/>
              </a:rPr>
              <a:t>of cover and huckleberry production</a:t>
            </a:r>
          </a:p>
          <a:p>
            <a:pPr lvl="0" defTabSz="3135020">
              <a:defRPr sz="1800" b="0" i="0" u="none" strike="noStrike" kern="0" cap="none" spc="0" baseline="0">
                <a:solidFill>
                  <a:srgbClr val="000000"/>
                </a:solidFill>
                <a:uFillTx/>
              </a:defRPr>
            </a:pPr>
            <a:r>
              <a:rPr lang="en-US" sz="4000" b="1" dirty="0" smtClean="0">
                <a:solidFill>
                  <a:srgbClr val="000000"/>
                </a:solidFill>
                <a:effectLst>
                  <a:outerShdw blurRad="38100" dist="38100" dir="2700000" algn="tl">
                    <a:srgbClr val="000000">
                      <a:alpha val="43137"/>
                    </a:srgbClr>
                  </a:outerShdw>
                </a:effectLst>
                <a:latin typeface="Calibri"/>
              </a:rPr>
              <a:t>2014 </a:t>
            </a:r>
            <a:r>
              <a:rPr lang="en-US" sz="4000" b="1" dirty="0">
                <a:solidFill>
                  <a:srgbClr val="000000"/>
                </a:solidFill>
                <a:effectLst>
                  <a:outerShdw blurRad="38100" dist="38100" dir="2700000" algn="tl">
                    <a:srgbClr val="000000">
                      <a:alpha val="43137"/>
                    </a:srgbClr>
                  </a:outerShdw>
                </a:effectLst>
                <a:latin typeface="Calibri"/>
              </a:rPr>
              <a:t>– </a:t>
            </a:r>
            <a:r>
              <a:rPr lang="en-US" sz="4800" b="1" dirty="0" smtClean="0">
                <a:solidFill>
                  <a:srgbClr val="FF0000"/>
                </a:solidFill>
                <a:effectLst>
                  <a:outerShdw blurRad="38100" dist="38100" dir="2700000" algn="tl">
                    <a:srgbClr val="000000">
                      <a:alpha val="43137"/>
                    </a:srgbClr>
                  </a:outerShdw>
                </a:effectLst>
                <a:latin typeface="Calibri"/>
              </a:rPr>
              <a:t>Pile Burning</a:t>
            </a:r>
            <a:endParaRPr lang="en-US" sz="4800" b="1" dirty="0">
              <a:solidFill>
                <a:srgbClr val="FF0000"/>
              </a:solidFill>
              <a:effectLst>
                <a:outerShdw blurRad="38100" dist="38100" dir="2700000" algn="tl">
                  <a:srgbClr val="000000">
                    <a:alpha val="43137"/>
                  </a:srgbClr>
                </a:outerShdw>
              </a:effectLst>
              <a:latin typeface="Calibri"/>
            </a:endParaRPr>
          </a:p>
        </p:txBody>
      </p:sp>
      <p:sp>
        <p:nvSpPr>
          <p:cNvPr id="10" name="TextBox 15"/>
          <p:cNvSpPr txBox="1"/>
          <p:nvPr/>
        </p:nvSpPr>
        <p:spPr>
          <a:xfrm>
            <a:off x="929640" y="14040513"/>
            <a:ext cx="25527000" cy="3148098"/>
          </a:xfrm>
          <a:prstGeom prst="rect">
            <a:avLst/>
          </a:prstGeom>
          <a:noFill/>
          <a:ln>
            <a:noFill/>
          </a:ln>
        </p:spPr>
        <p:txBody>
          <a:bodyPr vert="horz" wrap="square" lIns="313502" tIns="156746" rIns="313502" bIns="156746" anchor="t" anchorCtr="0" compatLnSpc="1">
            <a:spAutoFit/>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i="0" u="none" strike="noStrike" kern="1200" cap="none" spc="0" baseline="0" dirty="0" smtClean="0">
                <a:solidFill>
                  <a:srgbClr val="000000"/>
                </a:solidFill>
                <a:effectLst>
                  <a:outerShdw blurRad="38100" dist="38100" dir="2700000" algn="tl">
                    <a:srgbClr val="000000">
                      <a:alpha val="43137"/>
                    </a:srgbClr>
                  </a:outerShdw>
                </a:effectLst>
                <a:uFillTx/>
                <a:latin typeface="Calibri"/>
              </a:rPr>
              <a:t>Results</a:t>
            </a:r>
            <a:r>
              <a:rPr lang="en-US" sz="4000" b="1" i="0" u="none" strike="noStrike" kern="1200" cap="none" spc="0" dirty="0" smtClean="0">
                <a:solidFill>
                  <a:srgbClr val="000000"/>
                </a:solidFill>
                <a:effectLst>
                  <a:outerShdw blurRad="38100" dist="38100" dir="2700000" algn="tl">
                    <a:srgbClr val="000000">
                      <a:alpha val="43137"/>
                    </a:srgbClr>
                  </a:outerShdw>
                </a:effectLst>
                <a:uFillTx/>
                <a:latin typeface="Calibri"/>
              </a:rPr>
              <a:t> and </a:t>
            </a:r>
            <a:r>
              <a:rPr lang="en-US" sz="4000" b="1" i="0" u="none" strike="noStrike" kern="1200" cap="none" spc="0" baseline="0" dirty="0" smtClean="0">
                <a:solidFill>
                  <a:srgbClr val="000000"/>
                </a:solidFill>
                <a:effectLst>
                  <a:outerShdw blurRad="38100" dist="38100" dir="2700000" algn="tl">
                    <a:srgbClr val="000000">
                      <a:alpha val="43137"/>
                    </a:srgbClr>
                  </a:outerShdw>
                </a:effectLst>
                <a:uFillTx/>
                <a:latin typeface="Calibri"/>
              </a:rPr>
              <a:t>Observations: </a:t>
            </a:r>
          </a:p>
          <a:p>
            <a:pPr lvl="1" defTabSz="3135020">
              <a:buSzPct val="100000"/>
              <a:buFont typeface="Wingdings" pitchFamily="2"/>
              <a:buChar char="§"/>
              <a:defRPr sz="1800" b="0" i="0" u="none" strike="noStrike" kern="0" cap="none" spc="0" baseline="0">
                <a:solidFill>
                  <a:srgbClr val="000000"/>
                </a:solidFill>
                <a:uFillTx/>
              </a:defRPr>
            </a:pPr>
            <a:r>
              <a:rPr lang="en-US" sz="3600" b="0" i="0" u="none" strike="noStrike" kern="1200" cap="none" spc="0" baseline="0" dirty="0" smtClean="0">
                <a:solidFill>
                  <a:srgbClr val="000000"/>
                </a:solidFill>
                <a:uFillTx/>
                <a:latin typeface="Calibri"/>
              </a:rPr>
              <a:t>There </a:t>
            </a:r>
            <a:r>
              <a:rPr lang="en-US" sz="3600" b="0" i="0" u="none" strike="noStrike" kern="1200" cap="none" spc="0" baseline="0" dirty="0">
                <a:solidFill>
                  <a:srgbClr val="000000"/>
                </a:solidFill>
                <a:uFillTx/>
                <a:latin typeface="Calibri"/>
              </a:rPr>
              <a:t>is increased huckleberry plant </a:t>
            </a:r>
            <a:r>
              <a:rPr lang="en-US" sz="3600" b="0" i="0" u="none" strike="noStrike" kern="1200" cap="none" spc="0" baseline="0" dirty="0" smtClean="0">
                <a:solidFill>
                  <a:srgbClr val="000000"/>
                </a:solidFill>
                <a:uFillTx/>
                <a:latin typeface="Calibri"/>
              </a:rPr>
              <a:t>cover in the treated areas</a:t>
            </a:r>
          </a:p>
          <a:p>
            <a:pPr lvl="1" defTabSz="3135020">
              <a:buSzPct val="100000"/>
              <a:buFont typeface="Wingdings" pitchFamily="2"/>
              <a:buChar char="§"/>
              <a:defRPr sz="1800" b="0" i="0" u="none" strike="noStrike" kern="0" cap="none" spc="0" baseline="0">
                <a:solidFill>
                  <a:srgbClr val="000000"/>
                </a:solidFill>
                <a:uFillTx/>
              </a:defRPr>
            </a:pPr>
            <a:r>
              <a:rPr lang="en-US" sz="3600" dirty="0">
                <a:solidFill>
                  <a:srgbClr val="000000"/>
                </a:solidFill>
                <a:latin typeface="Calibri"/>
              </a:rPr>
              <a:t> </a:t>
            </a:r>
            <a:r>
              <a:rPr lang="en-US" sz="3600" dirty="0" smtClean="0">
                <a:solidFill>
                  <a:srgbClr val="000000"/>
                </a:solidFill>
                <a:latin typeface="Calibri"/>
              </a:rPr>
              <a:t>Huckleberry production is similar on plants in treated and untreated sites </a:t>
            </a:r>
          </a:p>
          <a:p>
            <a:pPr lvl="2" defTabSz="3135020">
              <a:buSzPct val="100000"/>
              <a:buFont typeface="Wingdings" pitchFamily="2"/>
              <a:buChar char="§"/>
              <a:defRPr sz="1800" b="0" i="0" u="none" strike="noStrike" kern="0" cap="none" spc="0" baseline="0">
                <a:solidFill>
                  <a:srgbClr val="000000"/>
                </a:solidFill>
                <a:uFillTx/>
              </a:defRPr>
            </a:pPr>
            <a:r>
              <a:rPr lang="en-US" sz="3600" dirty="0">
                <a:solidFill>
                  <a:srgbClr val="000000"/>
                </a:solidFill>
                <a:latin typeface="Calibri"/>
              </a:rPr>
              <a:t> </a:t>
            </a:r>
            <a:r>
              <a:rPr lang="en-US" sz="3600" dirty="0" smtClean="0">
                <a:solidFill>
                  <a:srgbClr val="000000"/>
                </a:solidFill>
                <a:latin typeface="Calibri"/>
              </a:rPr>
              <a:t> a good  production year of berries is good across all sites </a:t>
            </a:r>
          </a:p>
          <a:p>
            <a:pPr lvl="1" defTabSz="3135020">
              <a:buSzPct val="100000"/>
              <a:buFont typeface="Wingdings" pitchFamily="2"/>
              <a:buChar char="§"/>
              <a:defRPr sz="1800" b="0" i="0" u="none" strike="noStrike" kern="0" cap="none" spc="0" baseline="0">
                <a:solidFill>
                  <a:srgbClr val="000000"/>
                </a:solidFill>
                <a:uFillTx/>
              </a:defRPr>
            </a:pPr>
            <a:r>
              <a:rPr lang="en-US" sz="3600" b="0" i="0" u="none" strike="noStrike" kern="1200" cap="none" spc="0" dirty="0">
                <a:solidFill>
                  <a:srgbClr val="000000"/>
                </a:solidFill>
                <a:uFillTx/>
                <a:latin typeface="Calibri"/>
              </a:rPr>
              <a:t> </a:t>
            </a:r>
            <a:r>
              <a:rPr lang="en-US" sz="3600" b="0" i="0" u="none" strike="noStrike" kern="1200" cap="none" spc="0" dirty="0" smtClean="0">
                <a:solidFill>
                  <a:srgbClr val="000000"/>
                </a:solidFill>
                <a:uFillTx/>
                <a:latin typeface="Calibri"/>
              </a:rPr>
              <a:t>Treated sites have greater productivity due to increased area in huckleberry cover vs. area in tree cover</a:t>
            </a:r>
            <a:endParaRPr lang="en-US" sz="3600" b="0" i="0" u="none" strike="noStrike" kern="1200" cap="none" spc="0" baseline="0" dirty="0">
              <a:solidFill>
                <a:srgbClr val="000000"/>
              </a:solidFill>
              <a:uFillTx/>
              <a:latin typeface="Calibri"/>
            </a:endParaRPr>
          </a:p>
        </p:txBody>
      </p:sp>
      <p:grpSp>
        <p:nvGrpSpPr>
          <p:cNvPr id="14" name="Group 2"/>
          <p:cNvGrpSpPr/>
          <p:nvPr/>
        </p:nvGrpSpPr>
        <p:grpSpPr>
          <a:xfrm>
            <a:off x="26060400" y="343048"/>
            <a:ext cx="5943600" cy="9372600"/>
            <a:chOff x="24963120" y="9022083"/>
            <a:chExt cx="7132320" cy="10972799"/>
          </a:xfrm>
        </p:grpSpPr>
        <p:pic>
          <p:nvPicPr>
            <p:cNvPr id="15" name="Picture 3" descr="179 - transect 1 unit 3 view from beginning along line"/>
            <p:cNvPicPr>
              <a:picLocks noChangeAspect="1"/>
            </p:cNvPicPr>
            <p:nvPr/>
          </p:nvPicPr>
          <p:blipFill>
            <a:blip r:embed="rId5" cstate="print"/>
            <a:srcRect/>
            <a:stretch>
              <a:fillRect/>
            </a:stretch>
          </p:blipFill>
          <p:spPr>
            <a:xfrm>
              <a:off x="24963120" y="9022083"/>
              <a:ext cx="7132320" cy="5509104"/>
            </a:xfrm>
            <a:prstGeom prst="rect">
              <a:avLst/>
            </a:prstGeom>
            <a:noFill/>
            <a:ln w="9528">
              <a:solidFill>
                <a:srgbClr val="000000"/>
              </a:solidFill>
              <a:prstDash val="solid"/>
              <a:miter/>
            </a:ln>
          </p:spPr>
        </p:pic>
        <p:pic>
          <p:nvPicPr>
            <p:cNvPr id="16" name="Picture 4" descr="unit 3 trans 1 start"/>
            <p:cNvPicPr>
              <a:picLocks noChangeAspect="1"/>
            </p:cNvPicPr>
            <p:nvPr/>
          </p:nvPicPr>
          <p:blipFill>
            <a:blip r:embed="rId6" cstate="print"/>
            <a:srcRect/>
            <a:stretch>
              <a:fillRect/>
            </a:stretch>
          </p:blipFill>
          <p:spPr>
            <a:xfrm>
              <a:off x="24963120" y="14615028"/>
              <a:ext cx="7132320" cy="5379854"/>
            </a:xfrm>
            <a:prstGeom prst="rect">
              <a:avLst/>
            </a:prstGeom>
            <a:noFill/>
            <a:ln w="9528">
              <a:solidFill>
                <a:srgbClr val="000000"/>
              </a:solidFill>
              <a:prstDash val="solid"/>
              <a:miter/>
            </a:ln>
          </p:spPr>
        </p:pic>
      </p:grpSp>
      <p:sp>
        <p:nvSpPr>
          <p:cNvPr id="17" name="TextBox 26"/>
          <p:cNvSpPr txBox="1"/>
          <p:nvPr/>
        </p:nvSpPr>
        <p:spPr>
          <a:xfrm>
            <a:off x="26456640" y="3261576"/>
            <a:ext cx="5760720" cy="1547660"/>
          </a:xfrm>
          <a:prstGeom prst="rect">
            <a:avLst/>
          </a:prstGeom>
          <a:noFill/>
          <a:ln>
            <a:noFill/>
          </a:ln>
        </p:spPr>
        <p:txBody>
          <a:bodyPr vert="horz" wrap="square" lIns="313502" tIns="156746" rIns="313502" bIns="156746" anchor="t" anchorCtr="0" compatLnSpc="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Calibri" pitchFamily="34" charset="0"/>
                <a:cs typeface="Calibri" pitchFamily="34" charset="0"/>
              </a:rPr>
              <a:t>  </a:t>
            </a:r>
            <a:r>
              <a:rPr lang="en-US" sz="4000" b="1" dirty="0" smtClean="0">
                <a:ln w="11430"/>
                <a:solidFill>
                  <a:srgbClr val="FF6600"/>
                </a:solidFill>
                <a:latin typeface="Calibri" pitchFamily="34" charset="0"/>
                <a:cs typeface="Calibri" pitchFamily="34" charset="0"/>
              </a:rPr>
              <a:t>Monitoring plot </a:t>
            </a:r>
          </a:p>
          <a:p>
            <a:pPr lvl="0" defTabSz="3135020">
              <a:defRPr sz="1800" b="0" i="0" u="none" strike="noStrike" kern="0" cap="none" spc="0" baseline="0">
                <a:solidFill>
                  <a:srgbClr val="000000"/>
                </a:solidFill>
                <a:uFillTx/>
              </a:defRPr>
            </a:pPr>
            <a:r>
              <a:rPr lang="en-US" sz="4000" b="1" dirty="0" smtClean="0">
                <a:ln w="11430"/>
                <a:solidFill>
                  <a:srgbClr val="FF6600"/>
                </a:solidFill>
                <a:latin typeface="Calibri" pitchFamily="34" charset="0"/>
                <a:cs typeface="Calibri" pitchFamily="34" charset="0"/>
              </a:rPr>
              <a:t>  pre-thinning view</a:t>
            </a:r>
            <a:endParaRPr lang="en-US" sz="4000" b="1" i="0" u="none" strike="noStrike" kern="1200" baseline="0" dirty="0">
              <a:ln w="11430"/>
              <a:solidFill>
                <a:srgbClr val="FF6600"/>
              </a:solidFill>
              <a:uFillTx/>
              <a:latin typeface="Calibri" pitchFamily="34" charset="0"/>
              <a:cs typeface="Calibri" pitchFamily="34" charset="0"/>
            </a:endParaRPr>
          </a:p>
        </p:txBody>
      </p:sp>
      <p:sp>
        <p:nvSpPr>
          <p:cNvPr id="18" name="TextBox 27"/>
          <p:cNvSpPr txBox="1"/>
          <p:nvPr/>
        </p:nvSpPr>
        <p:spPr>
          <a:xfrm>
            <a:off x="26624280" y="8073065"/>
            <a:ext cx="4815840" cy="1547660"/>
          </a:xfrm>
          <a:prstGeom prst="rect">
            <a:avLst/>
          </a:prstGeom>
          <a:noFill/>
          <a:ln>
            <a:noFill/>
          </a:ln>
        </p:spPr>
        <p:txBody>
          <a:bodyPr vert="horz" wrap="square" lIns="313502" tIns="156746" rIns="313502" bIns="156746" anchor="t" anchorCtr="0" compatLnSpc="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dirty="0" smtClean="0">
                <a:ln w="11430"/>
                <a:solidFill>
                  <a:srgbClr val="FF6600"/>
                </a:solidFill>
                <a:latin typeface="Calibri" pitchFamily="34" charset="0"/>
                <a:cs typeface="Calibri" pitchFamily="34" charset="0"/>
              </a:rPr>
              <a:t>M</a:t>
            </a:r>
            <a:r>
              <a:rPr lang="en-US" sz="4000" b="1" i="0" u="none" strike="noStrike" kern="1200" baseline="0" dirty="0" smtClean="0">
                <a:ln w="11430"/>
                <a:solidFill>
                  <a:srgbClr val="FF6600"/>
                </a:solidFill>
                <a:uFillTx/>
                <a:latin typeface="Calibri" pitchFamily="34" charset="0"/>
                <a:cs typeface="Calibri" pitchFamily="34" charset="0"/>
              </a:rPr>
              <a:t>onitoring plot</a:t>
            </a:r>
          </a:p>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4000" b="1" dirty="0" smtClean="0">
                <a:ln w="11430"/>
                <a:solidFill>
                  <a:srgbClr val="FF6600"/>
                </a:solidFill>
                <a:latin typeface="Calibri" pitchFamily="34" charset="0"/>
                <a:cs typeface="Calibri" pitchFamily="34" charset="0"/>
              </a:rPr>
              <a:t>post thinning view</a:t>
            </a:r>
            <a:r>
              <a:rPr lang="en-US" sz="4000" b="1" i="0" u="none" strike="noStrike" kern="1200" baseline="0" dirty="0" smtClean="0">
                <a:ln w="11430"/>
                <a:solidFill>
                  <a:srgbClr val="FF6600"/>
                </a:solidFill>
                <a:uFillTx/>
                <a:latin typeface="Calibri" pitchFamily="34" charset="0"/>
                <a:cs typeface="Calibri" pitchFamily="34" charset="0"/>
              </a:rPr>
              <a:t> </a:t>
            </a:r>
            <a:endParaRPr lang="en-US" sz="4000" b="1" i="0" u="none" strike="noStrike" kern="1200" baseline="0" dirty="0">
              <a:ln w="11430"/>
              <a:solidFill>
                <a:srgbClr val="FF6600"/>
              </a:solidFill>
              <a:uFillTx/>
              <a:latin typeface="Calibri" pitchFamily="34" charset="0"/>
              <a:cs typeface="Calibri" pitchFamily="34" charset="0"/>
            </a:endParaRPr>
          </a:p>
        </p:txBody>
      </p:sp>
      <p:sp>
        <p:nvSpPr>
          <p:cNvPr id="19" name="TextBox 28"/>
          <p:cNvSpPr txBox="1"/>
          <p:nvPr/>
        </p:nvSpPr>
        <p:spPr>
          <a:xfrm>
            <a:off x="838200" y="17188611"/>
            <a:ext cx="25984200" cy="2470989"/>
          </a:xfrm>
          <a:prstGeom prst="rect">
            <a:avLst/>
          </a:prstGeom>
          <a:noFill/>
          <a:ln>
            <a:noFill/>
          </a:ln>
        </p:spPr>
        <p:txBody>
          <a:bodyPr vert="horz" wrap="square" lIns="313502" tIns="156746" rIns="313502" bIns="156746" anchor="t" anchorCtr="0" compatLnSpc="1">
            <a:spAutoFit/>
          </a:bodyPr>
          <a:lstStyle/>
          <a:p>
            <a:pPr marL="0" marR="0" lvl="0" indent="0" algn="l" defTabSz="313502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1" u="none" strike="noStrike" kern="1200" cap="none" spc="0" baseline="0" dirty="0" smtClean="0">
                <a:solidFill>
                  <a:srgbClr val="000000"/>
                </a:solidFill>
                <a:uFillTx/>
                <a:latin typeface="Calibri"/>
              </a:rPr>
              <a:t>The </a:t>
            </a:r>
            <a:r>
              <a:rPr lang="en-US" sz="2800" b="0" i="1" u="none" strike="noStrike" kern="1200" cap="none" spc="0" baseline="0" dirty="0">
                <a:solidFill>
                  <a:srgbClr val="000000"/>
                </a:solidFill>
                <a:uFillTx/>
                <a:latin typeface="Calibri"/>
              </a:rPr>
              <a:t>project goal is to increase fruit </a:t>
            </a:r>
            <a:r>
              <a:rPr lang="en-US" sz="2800" b="0" i="1" u="none" strike="noStrike" kern="1200" cap="none" spc="0" baseline="0" dirty="0" smtClean="0">
                <a:solidFill>
                  <a:srgbClr val="000000"/>
                </a:solidFill>
                <a:uFillTx/>
                <a:latin typeface="Calibri"/>
              </a:rPr>
              <a:t>production in </a:t>
            </a:r>
            <a:r>
              <a:rPr lang="en-US" sz="2800" b="0" i="1" u="none" strike="noStrike" kern="1200" cap="none" spc="0" baseline="0" dirty="0">
                <a:solidFill>
                  <a:srgbClr val="000000"/>
                </a:solidFill>
                <a:uFillTx/>
                <a:latin typeface="Calibri"/>
              </a:rPr>
              <a:t>target huckleberry fields. These fields have been producing substantial huckleberry fruit since the mature forest was harvested in the area in the 1980’s but fruit production is now declining at the same time conifer species have become established in the fields and have begun to overgrow the huckleberry plants.  Based on the hypothesis that huckleberry fruit production will increase if conifer species competing for light and soil resources are removed, the goal is to reduce forest </a:t>
            </a:r>
            <a:r>
              <a:rPr lang="en-US" sz="2800" b="0" i="1" u="none" strike="noStrike" kern="1200" cap="none" spc="0" baseline="0" dirty="0" err="1">
                <a:solidFill>
                  <a:srgbClr val="000000"/>
                </a:solidFill>
                <a:uFillTx/>
                <a:latin typeface="Calibri"/>
              </a:rPr>
              <a:t>overstory</a:t>
            </a:r>
            <a:r>
              <a:rPr lang="en-US" sz="2800" b="0" i="1" u="none" strike="noStrike" kern="1200" cap="none" spc="0" baseline="0" dirty="0">
                <a:solidFill>
                  <a:srgbClr val="000000"/>
                </a:solidFill>
                <a:uFillTx/>
                <a:latin typeface="Calibri"/>
              </a:rPr>
              <a:t> cover by approximately 70% in one-half of the huckleberry release area and to monitor the project in such a way as to determine if forest removal had the desired effect.  The study plans to contrast huckleberry fruit production in areas where forest </a:t>
            </a:r>
            <a:r>
              <a:rPr lang="en-US" sz="2800" b="0" i="1" u="none" strike="noStrike" kern="1200" cap="none" spc="0" baseline="0" dirty="0" err="1">
                <a:solidFill>
                  <a:srgbClr val="000000"/>
                </a:solidFill>
                <a:uFillTx/>
                <a:latin typeface="Calibri"/>
              </a:rPr>
              <a:t>overstory</a:t>
            </a:r>
            <a:r>
              <a:rPr lang="en-US" sz="2800" b="0" i="1" u="none" strike="noStrike" kern="1200" cap="none" spc="0" baseline="0" dirty="0">
                <a:solidFill>
                  <a:srgbClr val="000000"/>
                </a:solidFill>
                <a:uFillTx/>
                <a:latin typeface="Calibri"/>
              </a:rPr>
              <a:t> is removed versus areas where forest </a:t>
            </a:r>
            <a:r>
              <a:rPr lang="en-US" sz="2800" b="0" i="1" u="none" strike="noStrike" kern="1200" cap="none" spc="0" baseline="0" dirty="0" err="1">
                <a:solidFill>
                  <a:srgbClr val="000000"/>
                </a:solidFill>
                <a:uFillTx/>
                <a:latin typeface="Calibri"/>
              </a:rPr>
              <a:t>overstory</a:t>
            </a:r>
            <a:r>
              <a:rPr lang="en-US" sz="2800" b="0" i="1" u="none" strike="noStrike" kern="1200" cap="none" spc="0" baseline="0" dirty="0">
                <a:solidFill>
                  <a:srgbClr val="000000"/>
                </a:solidFill>
                <a:uFillTx/>
                <a:latin typeface="Calibri"/>
              </a:rPr>
              <a:t> is not </a:t>
            </a:r>
            <a:r>
              <a:rPr lang="en-US" sz="2800" b="0" i="1" u="none" strike="noStrike" kern="1200" cap="none" spc="0" baseline="0" dirty="0" smtClean="0">
                <a:solidFill>
                  <a:srgbClr val="000000"/>
                </a:solidFill>
                <a:uFillTx/>
                <a:latin typeface="Calibri"/>
              </a:rPr>
              <a:t>removed.</a:t>
            </a:r>
            <a:endParaRPr lang="en-US" sz="2800" b="0" i="1" u="none" strike="noStrike" kern="1200" cap="none" spc="0" baseline="0" dirty="0">
              <a:solidFill>
                <a:srgbClr val="000000"/>
              </a:solidFill>
              <a:uFillTx/>
              <a:latin typeface="Calibri"/>
            </a:endParaRPr>
          </a:p>
        </p:txBody>
      </p:sp>
      <p:pic>
        <p:nvPicPr>
          <p:cNvPr id="21" name="Picture 9"/>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9337000" y="19431000"/>
            <a:ext cx="2449895" cy="1227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7355800" y="19354800"/>
            <a:ext cx="1309915" cy="1447800"/>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4612600" y="19354800"/>
            <a:ext cx="2209800" cy="1576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10287000" y="1524000"/>
            <a:ext cx="14554200" cy="1015663"/>
          </a:xfrm>
          <a:prstGeom prst="rect">
            <a:avLst/>
          </a:prstGeom>
          <a:noFill/>
        </p:spPr>
        <p:txBody>
          <a:bodyPr wrap="square" rtlCol="0">
            <a:spAutoFit/>
          </a:bodyPr>
          <a:lstStyle/>
          <a:p>
            <a:r>
              <a:rPr lang="en-US" sz="3200" dirty="0" smtClean="0"/>
              <a:t> </a:t>
            </a:r>
            <a:r>
              <a:rPr lang="en-US" sz="2800" dirty="0" smtClean="0"/>
              <a:t>A cooperative project between the Tulalip Tribes and the US </a:t>
            </a:r>
            <a:r>
              <a:rPr lang="en-US" sz="3200" dirty="0" smtClean="0"/>
              <a:t>Forest</a:t>
            </a:r>
            <a:r>
              <a:rPr lang="en-US" sz="2800" dirty="0" smtClean="0"/>
              <a:t> Service with monitoring assistance from Western Washington University staff and students*</a:t>
            </a:r>
            <a:endParaRPr lang="en-US" sz="2800" dirty="0"/>
          </a:p>
        </p:txBody>
      </p:sp>
      <p:sp>
        <p:nvSpPr>
          <p:cNvPr id="25" name="TextBox 24"/>
          <p:cNvSpPr txBox="1"/>
          <p:nvPr/>
        </p:nvSpPr>
        <p:spPr>
          <a:xfrm>
            <a:off x="1600200" y="19659600"/>
            <a:ext cx="22402800" cy="1815882"/>
          </a:xfrm>
          <a:prstGeom prst="rect">
            <a:avLst/>
          </a:prstGeom>
          <a:noFill/>
        </p:spPr>
        <p:txBody>
          <a:bodyPr wrap="square" rtlCol="0">
            <a:spAutoFit/>
          </a:bodyPr>
          <a:lstStyle/>
          <a:p>
            <a:r>
              <a:rPr lang="en-US" sz="3200" dirty="0" smtClean="0"/>
              <a:t> </a:t>
            </a:r>
            <a:r>
              <a:rPr lang="en-US" sz="2000" dirty="0" smtClean="0"/>
              <a:t>* Jason </a:t>
            </a:r>
            <a:r>
              <a:rPr lang="en-US" sz="2000" dirty="0" err="1" smtClean="0"/>
              <a:t>Gobin</a:t>
            </a:r>
            <a:r>
              <a:rPr lang="en-US" sz="2000" dirty="0" smtClean="0"/>
              <a:t>, The Tulalip Tribes’ Forestry Manager, </a:t>
            </a:r>
            <a:r>
              <a:rPr lang="en-US" sz="2000" dirty="0" err="1" smtClean="0"/>
              <a:t>Russel</a:t>
            </a:r>
            <a:r>
              <a:rPr lang="en-US" sz="2000" dirty="0" smtClean="0"/>
              <a:t> Moses, Tulalip Tribes’ Forestry, and Phyllis Reed, Wildlife Biologist/Environmental Coordinator, USFS,  were lead persons in project planning, but many additional persons from the Tulalip Tribes, including their forestry crew and youth were critical to the successful site treatment in planning, thinning, brush pulling and chipping activities.       </a:t>
            </a:r>
          </a:p>
          <a:p>
            <a:r>
              <a:rPr lang="en-US" sz="2000" dirty="0" smtClean="0"/>
              <a:t>There was also the assistance of the USFS (Mt. Baker-Snoqualmie N. F. ) fire staff and Initial Attack crew in preparation of the burn plan and site for the proposed broadcast burn. </a:t>
            </a:r>
          </a:p>
          <a:p>
            <a:r>
              <a:rPr lang="en-US" sz="2000" dirty="0" smtClean="0"/>
              <a:t>Monitoring  design and implementation included efforts from Dr. Ralph Riley, Western Washington adjunct faculty and </a:t>
            </a:r>
            <a:r>
              <a:rPr lang="en-US" sz="2000" dirty="0" err="1" smtClean="0"/>
              <a:t>Hallie</a:t>
            </a:r>
            <a:r>
              <a:rPr lang="en-US" sz="2000" dirty="0" smtClean="0"/>
              <a:t> Adams, Western Washington University student. </a:t>
            </a:r>
          </a:p>
          <a:p>
            <a:r>
              <a:rPr lang="en-US" sz="2000" dirty="0" smtClean="0"/>
              <a:t>Numerous others supported the effort through their encouragement and knowledge. </a:t>
            </a:r>
          </a:p>
        </p:txBody>
      </p:sp>
      <p:sp>
        <p:nvSpPr>
          <p:cNvPr id="20" name="Rectangle 19"/>
          <p:cNvSpPr/>
          <p:nvPr/>
        </p:nvSpPr>
        <p:spPr>
          <a:xfrm>
            <a:off x="10553700" y="2648052"/>
            <a:ext cx="145542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3135020">
              <a:buSzPct val="100000"/>
              <a:defRPr sz="1800" b="0" i="0" u="none" strike="noStrike" kern="0" cap="none" spc="0" baseline="0">
                <a:solidFill>
                  <a:srgbClr val="000000"/>
                </a:solidFill>
                <a:uFillTx/>
              </a:defRPr>
            </a:pPr>
            <a:r>
              <a:rPr lang="en-US" sz="3200" b="1" dirty="0" smtClean="0">
                <a:solidFill>
                  <a:srgbClr val="000000"/>
                </a:solidFill>
                <a:latin typeface="Calibri"/>
              </a:rPr>
              <a:t>Darrington </a:t>
            </a:r>
            <a:r>
              <a:rPr lang="en-US" sz="3200" b="1" dirty="0">
                <a:solidFill>
                  <a:srgbClr val="000000"/>
                </a:solidFill>
                <a:latin typeface="Calibri"/>
              </a:rPr>
              <a:t>Ranger District, the Mt. Baker-Snoqualmie National Forest, Washington</a:t>
            </a:r>
            <a:r>
              <a:rPr lang="en-US" sz="3200" dirty="0">
                <a:solidFill>
                  <a:srgbClr val="000000"/>
                </a:solidFill>
                <a:latin typeface="Calibri"/>
              </a:rPr>
              <a:t>. </a:t>
            </a:r>
          </a:p>
        </p:txBody>
      </p:sp>
      <p:pic>
        <p:nvPicPr>
          <p:cNvPr id="27" name="Picture 2" descr="O:\NFS\MtBakerSnoqualmie\Project\NorthZoneNEPA-2009\DRD-Projects\N.F. Stillaguamish\Huckleberry Enhancement CCS\2014\Pile Burning\P1040036.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335880" y="8035841"/>
            <a:ext cx="7249479" cy="54371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2010 post thin 1.JPG"/>
          <p:cNvPicPr>
            <a:picLocks noChangeAspect="1"/>
          </p:cNvPicPr>
          <p:nvPr/>
        </p:nvPicPr>
        <p:blipFill>
          <a:blip r:embed="rId11" cstate="print"/>
          <a:stretch>
            <a:fillRect/>
          </a:stretch>
        </p:blipFill>
        <p:spPr>
          <a:xfrm>
            <a:off x="5391083" y="4195083"/>
            <a:ext cx="6388551" cy="4259034"/>
          </a:xfrm>
          <a:prstGeom prst="rect">
            <a:avLst/>
          </a:prstGeom>
          <a:noFill/>
          <a:ln>
            <a:noFill/>
          </a:ln>
        </p:spPr>
      </p:pic>
      <p:pic>
        <p:nvPicPr>
          <p:cNvPr id="1031" name="Picture 7" descr="O:\NFS\MtBakerSnoqualmie\Project\NorthZoneNEPA-2009\DRD-Projects\N.F. Stillaguamish\Huckleberry Enhancement CCS\2012\photos\P1010864.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540796" y="11161801"/>
            <a:ext cx="7676564" cy="57574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NFS\MtBakerSnoqualmie\Project\NorthZoneNEPA-2009\DRD-Projects\N.F. Stillaguamish\Huckleberry Enhancement CCS\2014\Pile Burning\P1040038.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86600" y="8839200"/>
            <a:ext cx="7696200" cy="577215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086600" y="7256707"/>
            <a:ext cx="3848100" cy="8163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400801" y="7018555"/>
            <a:ext cx="4533900" cy="707886"/>
          </a:xfrm>
          <a:prstGeom prst="rect">
            <a:avLst/>
          </a:prstGeom>
        </p:spPr>
        <p:txBody>
          <a:bodyPr wrap="square">
            <a:spAutoFit/>
          </a:bodyPr>
          <a:lstStyle/>
          <a:p>
            <a:pPr lvl="0" algn="ctr" defTabSz="3135020">
              <a:defRPr sz="1800" b="0" i="0" u="none" strike="noStrike" kern="0" cap="none" spc="0" baseline="0">
                <a:solidFill>
                  <a:srgbClr val="000000"/>
                </a:solidFill>
                <a:uFillTx/>
              </a:defRPr>
            </a:pPr>
            <a:r>
              <a:rPr lang="en-US" sz="4000" b="1" dirty="0">
                <a:ln w="11430"/>
                <a:solidFill>
                  <a:srgbClr val="FF6600"/>
                </a:solidFill>
                <a:effectLst>
                  <a:outerShdw blurRad="38100" dist="38100" dir="2700000" algn="tl">
                    <a:srgbClr val="000000">
                      <a:alpha val="43137"/>
                    </a:srgbClr>
                  </a:outerShdw>
                </a:effectLst>
                <a:latin typeface="Calibri"/>
              </a:rPr>
              <a:t>T</a:t>
            </a:r>
            <a:r>
              <a:rPr lang="en-US" sz="4000" b="1" dirty="0" smtClean="0">
                <a:ln w="11430"/>
                <a:solidFill>
                  <a:srgbClr val="FF6600"/>
                </a:solidFill>
                <a:effectLst>
                  <a:outerShdw blurRad="38100" dist="38100" dir="2700000" algn="tl">
                    <a:srgbClr val="000000">
                      <a:alpha val="43137"/>
                    </a:srgbClr>
                  </a:outerShdw>
                </a:effectLst>
                <a:latin typeface="Calibri"/>
              </a:rPr>
              <a:t>reated</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rPr>
              <a:t>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alibri"/>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1804</TotalTime>
  <Words>489</Words>
  <Application>Microsoft Office PowerPoint</Application>
  <PresentationFormat>Custom</PresentationFormat>
  <Paragraphs>29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Berlin Sans FB Demi</vt:lpstr>
      <vt:lpstr>Calibri</vt:lpstr>
      <vt:lpstr>Constantia</vt:lpstr>
      <vt:lpstr>Wingdings</vt:lpstr>
      <vt:lpstr>Wingdings 2</vt:lpstr>
      <vt:lpstr>Paper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plreed</dc:creator>
  <cp:lastModifiedBy>Friesen, Cheryl -FS</cp:lastModifiedBy>
  <cp:revision>94</cp:revision>
  <cp:lastPrinted>2015-01-15T16:31:00Z</cp:lastPrinted>
  <dcterms:created xsi:type="dcterms:W3CDTF">2011-09-14T16:42:24Z</dcterms:created>
  <dcterms:modified xsi:type="dcterms:W3CDTF">2016-07-29T22:52:09Z</dcterms:modified>
</cp:coreProperties>
</file>