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0"/>
  </p:notesMasterIdLst>
  <p:handoutMasterIdLst>
    <p:handoutMasterId r:id="rId21"/>
  </p:handoutMasterIdLst>
  <p:sldIdLst>
    <p:sldId id="407" r:id="rId2"/>
    <p:sldId id="467" r:id="rId3"/>
    <p:sldId id="468" r:id="rId4"/>
    <p:sldId id="471" r:id="rId5"/>
    <p:sldId id="472" r:id="rId6"/>
    <p:sldId id="473" r:id="rId7"/>
    <p:sldId id="474" r:id="rId8"/>
    <p:sldId id="479" r:id="rId9"/>
    <p:sldId id="465" r:id="rId10"/>
    <p:sldId id="476" r:id="rId11"/>
    <p:sldId id="475" r:id="rId12"/>
    <p:sldId id="460" r:id="rId13"/>
    <p:sldId id="478" r:id="rId14"/>
    <p:sldId id="485" r:id="rId15"/>
    <p:sldId id="480" r:id="rId16"/>
    <p:sldId id="484" r:id="rId17"/>
    <p:sldId id="481" r:id="rId18"/>
    <p:sldId id="466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rgbClr val="FFCC99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rgbClr val="FFCC99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rgbClr val="FFCC99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rgbClr val="FFCC99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rgbClr val="FFCC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rgbClr val="FFCC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rgbClr val="FFCC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rgbClr val="FFCC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rgbClr val="FFCC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FF00"/>
    <a:srgbClr val="CCFF99"/>
    <a:srgbClr val="FFCC99"/>
    <a:srgbClr val="00CC00"/>
    <a:srgbClr val="FC8604"/>
    <a:srgbClr val="006600"/>
    <a:srgbClr val="003300"/>
    <a:srgbClr val="99FF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292" autoAdjust="0"/>
    <p:restoredTop sz="93478" autoAdjust="0"/>
  </p:normalViewPr>
  <p:slideViewPr>
    <p:cSldViewPr snapToGrid="0"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Maple</c:v>
                </c:pt>
              </c:strCache>
            </c:strRef>
          </c:tx>
          <c:spPr>
            <a:solidFill>
              <a:srgbClr val="FC860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&lt;25</c:v>
                </c:pt>
                <c:pt idx="1">
                  <c:v>25-75</c:v>
                </c:pt>
                <c:pt idx="2">
                  <c:v>75-200</c:v>
                </c:pt>
                <c:pt idx="3">
                  <c:v>&gt;200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Cottonwood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&lt;25</c:v>
                </c:pt>
                <c:pt idx="1">
                  <c:v>25-75</c:v>
                </c:pt>
                <c:pt idx="2">
                  <c:v>75-200</c:v>
                </c:pt>
                <c:pt idx="3">
                  <c:v>&gt;200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Alder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&lt;25</c:v>
                </c:pt>
                <c:pt idx="1">
                  <c:v>25-75</c:v>
                </c:pt>
                <c:pt idx="2">
                  <c:v>75-200</c:v>
                </c:pt>
                <c:pt idx="3">
                  <c:v>&gt;200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91</c:v>
                </c:pt>
                <c:pt idx="1">
                  <c:v>78</c:v>
                </c:pt>
                <c:pt idx="2">
                  <c:v>25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Spruce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&lt;25</c:v>
                </c:pt>
                <c:pt idx="1">
                  <c:v>25-75</c:v>
                </c:pt>
                <c:pt idx="2">
                  <c:v>75-200</c:v>
                </c:pt>
                <c:pt idx="3">
                  <c:v>&gt;200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</c:v>
                </c:pt>
                <c:pt idx="1">
                  <c:v>22</c:v>
                </c:pt>
                <c:pt idx="2">
                  <c:v>54</c:v>
                </c:pt>
                <c:pt idx="3">
                  <c:v>66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Hemlock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&lt;25</c:v>
                </c:pt>
                <c:pt idx="1">
                  <c:v>25-75</c:v>
                </c:pt>
                <c:pt idx="2">
                  <c:v>75-200</c:v>
                </c:pt>
                <c:pt idx="3">
                  <c:v>&gt;200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21129216"/>
        <c:axId val="121139200"/>
      </c:barChart>
      <c:catAx>
        <c:axId val="121129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21139200"/>
        <c:crosses val="autoZero"/>
        <c:auto val="1"/>
        <c:lblAlgn val="ctr"/>
        <c:lblOffset val="100"/>
        <c:noMultiLvlLbl val="0"/>
      </c:catAx>
      <c:valAx>
        <c:axId val="121139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1129216"/>
        <c:crosses val="autoZero"/>
        <c:crossBetween val="between"/>
      </c:valAx>
      <c:spPr>
        <a:solidFill>
          <a:schemeClr val="accent4">
            <a:lumMod val="10000"/>
          </a:schemeClr>
        </a:solidFill>
        <a:ln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9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9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116B4D-A960-462B-8B71-157D41F5D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58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7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7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7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D0B72BC-778C-4E8B-9E46-62E2DB8F4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74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55620-33DF-448D-B603-C159C7B1905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DF7B4-1A58-431F-8D71-CC38DF6366E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DF7B4-1A58-431F-8D71-CC38DF6366EA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CB55A-4559-4F62-9009-90B11F1EAAF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CB55A-4559-4F62-9009-90B11F1EAAFD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CB55A-4559-4F62-9009-90B11F1EAAF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DF7B4-1A58-431F-8D71-CC38DF6366EA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CC99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rgbClr val="FFCC99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rgbClr val="FFCC99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rgbClr val="FFCC99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rgbClr val="FFCC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99"/>
                </a:solidFill>
                <a:latin typeface="Arial" charset="0"/>
              </a:defRPr>
            </a:lvl9pPr>
          </a:lstStyle>
          <a:p>
            <a:pPr eaLnBrk="1" hangingPunct="1"/>
            <a:fld id="{56E126D9-DC63-460E-835C-600497D3D7F9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BC7FF-C203-42B5-BE3B-4F080775DD10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DF7B4-1A58-431F-8D71-CC38DF6366EA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DF7B4-1A58-431F-8D71-CC38DF6366E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DF7B4-1A58-431F-8D71-CC38DF6366E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DF7B4-1A58-431F-8D71-CC38DF6366E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DF7B4-1A58-431F-8D71-CC38DF6366E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DF7B4-1A58-431F-8D71-CC38DF6366E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DF7B4-1A58-431F-8D71-CC38DF6366E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DF7B4-1A58-431F-8D71-CC38DF6366E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EC926-6762-4611-B8BB-4B07EC603F1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6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104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3" name="Picture 27" descr="NOAA_Logo 2blac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437063"/>
            <a:ext cx="18002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692150"/>
            <a:ext cx="7772400" cy="192087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Overview of Watershed Research</a:t>
            </a:r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03350" y="27813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F0B69-8D82-4C1A-B01B-B4FA66A3F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BF95-14A9-446D-8446-48BC1FC1CC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9CEF-E3B8-4504-B4D6-566BAB8FC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0C75F-228A-4633-81A1-13749AE30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83FF-9C44-46C3-B1C3-90163CBDF6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2CBA-05CC-47E5-98C7-C680B8A108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BF90-1DE2-4B6B-ACEF-40266F795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FFA1D-D060-4F28-8E48-44DE67751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CDE1A-D370-4C0E-A4FD-4F957720B7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4841-DCDD-4A7E-859A-CA299843B0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D3BDE-42F6-4BE4-A693-BDA5EE6C7F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D8F5-C3E3-416E-A144-77C75F362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B5BD-AF16-4369-8A37-676C395E33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EEC0-ED5E-448A-BACA-54BF46095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4CCA8D-89F8-4739-99EC-B5FEEF88DD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7172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177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104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176" name="Picture 21" descr="NOAA_Logo 2black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408613"/>
            <a:ext cx="11604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514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rgbClr val="B9F1F5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rgbClr val="B9F1F5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rgbClr val="B9F1F5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rgbClr val="B9F1F5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rgbClr val="B9F1F5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rgbClr val="B9F1F5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rgbClr val="B9F1F5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rgbClr val="B9F1F5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slide overl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0276" name="Rectangle 4"/>
          <p:cNvSpPr>
            <a:spLocks noRot="1" noChangeArrowheads="1"/>
          </p:cNvSpPr>
          <p:nvPr/>
        </p:nvSpPr>
        <p:spPr bwMode="auto">
          <a:xfrm>
            <a:off x="1247775" y="1198563"/>
            <a:ext cx="6762750" cy="962025"/>
          </a:xfrm>
          <a:prstGeom prst="rect">
            <a:avLst/>
          </a:prstGeom>
          <a:gradFill rotWithShape="1">
            <a:gsLst>
              <a:gs pos="0">
                <a:schemeClr val="bg2">
                  <a:alpha val="60001"/>
                </a:schemeClr>
              </a:gs>
              <a:gs pos="100000">
                <a:schemeClr val="bg2">
                  <a:gamma/>
                  <a:tint val="7372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Variation in sources of wood and wood delivery to streams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3539" y="5827595"/>
            <a:ext cx="2375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bg2"/>
                </a:solidFill>
              </a:rPr>
              <a:t>Tim </a:t>
            </a:r>
            <a:r>
              <a:rPr lang="en-US" sz="2400" dirty="0" err="1" smtClean="0">
                <a:solidFill>
                  <a:schemeClr val="bg2"/>
                </a:solidFill>
              </a:rPr>
              <a:t>Beechie</a:t>
            </a:r>
            <a:endParaRPr lang="en-US" sz="2400" dirty="0" smtClean="0">
              <a:solidFill>
                <a:schemeClr val="bg2"/>
              </a:solidFill>
            </a:endParaRPr>
          </a:p>
          <a:p>
            <a:pPr algn="l"/>
            <a:r>
              <a:rPr lang="en-US" sz="2400" dirty="0" smtClean="0">
                <a:solidFill>
                  <a:schemeClr val="bg2"/>
                </a:solidFill>
              </a:rPr>
              <a:t>NOAA Fisheries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C99"/>
                </a:solidFill>
                <a:effectLst/>
              </a:rPr>
              <a:t>Fish-bearing streams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600200"/>
            <a:ext cx="4360459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</a:rPr>
              <a:t>Non-floodplain channels</a:t>
            </a:r>
          </a:p>
          <a:p>
            <a:pPr lvl="1" eaLnBrk="1" hangingPunct="1"/>
            <a:r>
              <a:rPr lang="en-US" dirty="0" smtClean="0">
                <a:effectLst/>
              </a:rPr>
              <a:t>Natural disturbance: fire (180-270 year RI)</a:t>
            </a:r>
          </a:p>
          <a:p>
            <a:pPr lvl="1" eaLnBrk="1" hangingPunct="1"/>
            <a:r>
              <a:rPr lang="en-US" dirty="0" smtClean="0">
                <a:effectLst/>
              </a:rPr>
              <a:t>Or </a:t>
            </a:r>
            <a:r>
              <a:rPr lang="en-US" dirty="0" err="1" smtClean="0">
                <a:effectLst/>
              </a:rPr>
              <a:t>windthrow</a:t>
            </a:r>
            <a:endParaRPr lang="en-US" dirty="0" smtClean="0">
              <a:effectLst/>
            </a:endParaRPr>
          </a:p>
          <a:p>
            <a:pPr marL="457200" lvl="1" indent="0" eaLnBrk="1" hangingPunct="1">
              <a:buNone/>
            </a:pPr>
            <a:endParaRPr lang="en-US" sz="2000" dirty="0" smtClean="0">
              <a:effectLst/>
            </a:endParaRPr>
          </a:p>
          <a:p>
            <a:pPr lvl="1" eaLnBrk="1" hangingPunct="1"/>
            <a:endParaRPr lang="en-US" sz="2000" dirty="0">
              <a:effectLst/>
            </a:endParaRPr>
          </a:p>
          <a:p>
            <a:pPr eaLnBrk="1" hangingPunct="1"/>
            <a:r>
              <a:rPr lang="en-US" dirty="0" smtClean="0">
                <a:effectLst/>
              </a:rPr>
              <a:t>Floodplain channels</a:t>
            </a:r>
          </a:p>
          <a:p>
            <a:pPr lvl="1" eaLnBrk="1" hangingPunct="1"/>
            <a:r>
              <a:rPr lang="en-US" dirty="0" smtClean="0">
                <a:effectLst/>
              </a:rPr>
              <a:t>Natural disturbance: channel migration      (10-90 year RI)</a:t>
            </a:r>
            <a:endParaRPr lang="en-US" dirty="0">
              <a:effectLst/>
            </a:endParaRPr>
          </a:p>
          <a:p>
            <a:pPr lvl="1" eaLnBrk="1" hangingPunct="1"/>
            <a:endParaRPr lang="en-US" sz="2000" dirty="0" smtClean="0">
              <a:effectLst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50335" y="1513362"/>
            <a:ext cx="3492500" cy="4914734"/>
            <a:chOff x="5050335" y="1513362"/>
            <a:chExt cx="3492500" cy="4914734"/>
          </a:xfrm>
        </p:grpSpPr>
        <p:sp>
          <p:nvSpPr>
            <p:cNvPr id="2" name="Rectangle 1"/>
            <p:cNvSpPr/>
            <p:nvPr/>
          </p:nvSpPr>
          <p:spPr bwMode="auto">
            <a:xfrm>
              <a:off x="5050335" y="1513362"/>
              <a:ext cx="3492500" cy="491473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pic>
          <p:nvPicPr>
            <p:cNvPr id="1027" name="Picture 3" descr="C:\Beechie\Papers\Riparian reference condition\Beechie et al\Two riparian types wo tex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335" y="1513362"/>
              <a:ext cx="3492500" cy="475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58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C99"/>
                </a:solidFill>
                <a:effectLst/>
              </a:rPr>
              <a:t>Non-floodplain channels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600200"/>
            <a:ext cx="386914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effectLst/>
              </a:rPr>
              <a:t>Site-scale processes</a:t>
            </a:r>
          </a:p>
          <a:p>
            <a:pPr lvl="1" eaLnBrk="1" hangingPunct="1"/>
            <a:r>
              <a:rPr lang="en-US" sz="2000" dirty="0" smtClean="0">
                <a:effectLst/>
              </a:rPr>
              <a:t>Bank erosion</a:t>
            </a:r>
          </a:p>
          <a:p>
            <a:pPr lvl="1" eaLnBrk="1" hangingPunct="1"/>
            <a:r>
              <a:rPr lang="en-US" sz="2000" dirty="0" smtClean="0">
                <a:effectLst/>
              </a:rPr>
              <a:t>Wind throw</a:t>
            </a:r>
          </a:p>
          <a:p>
            <a:pPr lvl="1" eaLnBrk="1" hangingPunct="1"/>
            <a:r>
              <a:rPr lang="en-US" sz="2000" dirty="0" smtClean="0">
                <a:effectLst/>
              </a:rPr>
              <a:t>Other mortality</a:t>
            </a:r>
            <a:endParaRPr lang="en-US" sz="2000" dirty="0">
              <a:effectLst/>
            </a:endParaRPr>
          </a:p>
          <a:p>
            <a:pPr lvl="1" eaLnBrk="1" hangingPunct="1"/>
            <a:endParaRPr lang="en-US" sz="2000" dirty="0" smtClean="0">
              <a:effectLst/>
            </a:endParaRPr>
          </a:p>
        </p:txBody>
      </p:sp>
      <p:pic>
        <p:nvPicPr>
          <p:cNvPr id="5" name="Picture 7" descr="umax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1363" y="1571625"/>
            <a:ext cx="3952875" cy="485775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C99"/>
                </a:solidFill>
                <a:effectLst/>
              </a:rPr>
              <a:t>Source distance varies by species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51379" y="1501254"/>
            <a:ext cx="6870991" cy="4012442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678675" y="1542197"/>
            <a:ext cx="6868361" cy="3957851"/>
          </a:xfrm>
          <a:custGeom>
            <a:avLst/>
            <a:gdLst>
              <a:gd name="connsiteX0" fmla="*/ 0 w 6900198"/>
              <a:gd name="connsiteY0" fmla="*/ 3984655 h 3984655"/>
              <a:gd name="connsiteX1" fmla="*/ 832513 w 6900198"/>
              <a:gd name="connsiteY1" fmla="*/ 3302267 h 3984655"/>
              <a:gd name="connsiteX2" fmla="*/ 1869743 w 6900198"/>
              <a:gd name="connsiteY2" fmla="*/ 2428810 h 3984655"/>
              <a:gd name="connsiteX3" fmla="*/ 2661313 w 6900198"/>
              <a:gd name="connsiteY3" fmla="*/ 1773717 h 3984655"/>
              <a:gd name="connsiteX4" fmla="*/ 3630304 w 6900198"/>
              <a:gd name="connsiteY4" fmla="*/ 1091329 h 3984655"/>
              <a:gd name="connsiteX5" fmla="*/ 4804012 w 6900198"/>
              <a:gd name="connsiteY5" fmla="*/ 531771 h 3984655"/>
              <a:gd name="connsiteX6" fmla="*/ 6141492 w 6900198"/>
              <a:gd name="connsiteY6" fmla="*/ 190577 h 3984655"/>
              <a:gd name="connsiteX7" fmla="*/ 6837528 w 6900198"/>
              <a:gd name="connsiteY7" fmla="*/ 13156 h 3984655"/>
              <a:gd name="connsiteX8" fmla="*/ 6823880 w 6900198"/>
              <a:gd name="connsiteY8" fmla="*/ 26804 h 3984655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804012 w 6909073"/>
              <a:gd name="connsiteY5" fmla="*/ 527733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67274 w 6909073"/>
              <a:gd name="connsiteY5" fmla="*/ 118300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10072"/>
              <a:gd name="connsiteY0" fmla="*/ 3991333 h 3991333"/>
              <a:gd name="connsiteX1" fmla="*/ 626622 w 6910072"/>
              <a:gd name="connsiteY1" fmla="*/ 2735739 h 3991333"/>
              <a:gd name="connsiteX2" fmla="*/ 1472002 w 6910072"/>
              <a:gd name="connsiteY2" fmla="*/ 1548384 h 3991333"/>
              <a:gd name="connsiteX3" fmla="*/ 2415393 w 6910072"/>
              <a:gd name="connsiteY3" fmla="*/ 620337 h 3991333"/>
              <a:gd name="connsiteX4" fmla="*/ 3425588 w 6910072"/>
              <a:gd name="connsiteY4" fmla="*/ 361027 h 3991333"/>
              <a:gd name="connsiteX5" fmla="*/ 4667274 w 6910072"/>
              <a:gd name="connsiteY5" fmla="*/ 129016 h 3991333"/>
              <a:gd name="connsiteX6" fmla="*/ 6004885 w 6910072"/>
              <a:gd name="connsiteY6" fmla="*/ 6186 h 3991333"/>
              <a:gd name="connsiteX7" fmla="*/ 6837528 w 6910072"/>
              <a:gd name="connsiteY7" fmla="*/ 19834 h 3991333"/>
              <a:gd name="connsiteX8" fmla="*/ 6823880 w 6910072"/>
              <a:gd name="connsiteY8" fmla="*/ 33482 h 3991333"/>
              <a:gd name="connsiteX0" fmla="*/ 0 w 6910072"/>
              <a:gd name="connsiteY0" fmla="*/ 3991333 h 3991333"/>
              <a:gd name="connsiteX1" fmla="*/ 1472002 w 6910072"/>
              <a:gd name="connsiteY1" fmla="*/ 1548384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3425588 w 6910072"/>
              <a:gd name="connsiteY2" fmla="*/ 361027 h 3991333"/>
              <a:gd name="connsiteX3" fmla="*/ 4667274 w 6910072"/>
              <a:gd name="connsiteY3" fmla="*/ 129016 h 3991333"/>
              <a:gd name="connsiteX4" fmla="*/ 6004885 w 6910072"/>
              <a:gd name="connsiteY4" fmla="*/ 6186 h 3991333"/>
              <a:gd name="connsiteX5" fmla="*/ 6837528 w 6910072"/>
              <a:gd name="connsiteY5" fmla="*/ 19834 h 3991333"/>
              <a:gd name="connsiteX6" fmla="*/ 6823880 w 6910072"/>
              <a:gd name="connsiteY6" fmla="*/ 33482 h 3991333"/>
              <a:gd name="connsiteX0" fmla="*/ 0 w 6910072"/>
              <a:gd name="connsiteY0" fmla="*/ 4008136 h 4008136"/>
              <a:gd name="connsiteX1" fmla="*/ 1706229 w 6910072"/>
              <a:gd name="connsiteY1" fmla="*/ 1333175 h 4008136"/>
              <a:gd name="connsiteX2" fmla="*/ 3425588 w 6910072"/>
              <a:gd name="connsiteY2" fmla="*/ 377830 h 4008136"/>
              <a:gd name="connsiteX3" fmla="*/ 6004885 w 6910072"/>
              <a:gd name="connsiteY3" fmla="*/ 22989 h 4008136"/>
              <a:gd name="connsiteX4" fmla="*/ 6837528 w 6910072"/>
              <a:gd name="connsiteY4" fmla="*/ 36637 h 4008136"/>
              <a:gd name="connsiteX5" fmla="*/ 6823880 w 6910072"/>
              <a:gd name="connsiteY5" fmla="*/ 50285 h 4008136"/>
              <a:gd name="connsiteX0" fmla="*/ 0 w 6970677"/>
              <a:gd name="connsiteY0" fmla="*/ 3981626 h 3981626"/>
              <a:gd name="connsiteX1" fmla="*/ 1706229 w 6970677"/>
              <a:gd name="connsiteY1" fmla="*/ 1306665 h 3981626"/>
              <a:gd name="connsiteX2" fmla="*/ 3425588 w 6970677"/>
              <a:gd name="connsiteY2" fmla="*/ 351320 h 3981626"/>
              <a:gd name="connsiteX3" fmla="*/ 5178197 w 6970677"/>
              <a:gd name="connsiteY3" fmla="*/ 146604 h 3981626"/>
              <a:gd name="connsiteX4" fmla="*/ 6837528 w 6970677"/>
              <a:gd name="connsiteY4" fmla="*/ 10127 h 3981626"/>
              <a:gd name="connsiteX5" fmla="*/ 6823880 w 6970677"/>
              <a:gd name="connsiteY5" fmla="*/ 23775 h 3981626"/>
              <a:gd name="connsiteX0" fmla="*/ 0 w 7005821"/>
              <a:gd name="connsiteY0" fmla="*/ 4007110 h 4007110"/>
              <a:gd name="connsiteX1" fmla="*/ 1706229 w 7005821"/>
              <a:gd name="connsiteY1" fmla="*/ 1332149 h 4007110"/>
              <a:gd name="connsiteX2" fmla="*/ 3425588 w 7005821"/>
              <a:gd name="connsiteY2" fmla="*/ 376804 h 4007110"/>
              <a:gd name="connsiteX3" fmla="*/ 5178197 w 7005821"/>
              <a:gd name="connsiteY3" fmla="*/ 172088 h 4007110"/>
              <a:gd name="connsiteX4" fmla="*/ 6837528 w 7005821"/>
              <a:gd name="connsiteY4" fmla="*/ 35611 h 4007110"/>
              <a:gd name="connsiteX5" fmla="*/ 6906549 w 7005821"/>
              <a:gd name="connsiteY5" fmla="*/ 8316 h 4007110"/>
              <a:gd name="connsiteX0" fmla="*/ 0 w 6837528"/>
              <a:gd name="connsiteY0" fmla="*/ 3971499 h 3971499"/>
              <a:gd name="connsiteX1" fmla="*/ 1706229 w 6837528"/>
              <a:gd name="connsiteY1" fmla="*/ 1296538 h 3971499"/>
              <a:gd name="connsiteX2" fmla="*/ 3425588 w 6837528"/>
              <a:gd name="connsiteY2" fmla="*/ 341193 h 3971499"/>
              <a:gd name="connsiteX3" fmla="*/ 5178197 w 6837528"/>
              <a:gd name="connsiteY3" fmla="*/ 136477 h 3971499"/>
              <a:gd name="connsiteX4" fmla="*/ 6837528 w 6837528"/>
              <a:gd name="connsiteY4" fmla="*/ 0 h 3971499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78197 w 6933975"/>
              <a:gd name="connsiteY3" fmla="*/ 122829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975" h="3957851">
                <a:moveTo>
                  <a:pt x="0" y="3957851"/>
                </a:moveTo>
                <a:cubicBezTo>
                  <a:pt x="306667" y="3448903"/>
                  <a:pt x="1135298" y="1887941"/>
                  <a:pt x="1706229" y="1282890"/>
                </a:cubicBezTo>
                <a:cubicBezTo>
                  <a:pt x="2277160" y="677839"/>
                  <a:pt x="2849223" y="534536"/>
                  <a:pt x="3425588" y="327545"/>
                </a:cubicBezTo>
                <a:cubicBezTo>
                  <a:pt x="4001953" y="120554"/>
                  <a:pt x="4579688" y="95533"/>
                  <a:pt x="5164419" y="40942"/>
                </a:cubicBezTo>
                <a:cubicBezTo>
                  <a:pt x="5749150" y="-13649"/>
                  <a:pt x="6645916" y="27295"/>
                  <a:pt x="6933975" y="0"/>
                </a:cubicBezTo>
              </a:path>
            </a:pathLst>
          </a:cu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8494" y="6019844"/>
            <a:ext cx="3656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Distance from stream (m)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422323" y="3251676"/>
            <a:ext cx="403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Percent of wood recruitment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1860" y="55136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60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0812" y="54876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9356" y="547400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30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0006" y="546255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45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0581" y="5487656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4229" y="137808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8252" y="228498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75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4379" y="327664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50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5525" y="418656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25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4045" y="5198854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680947" y="1503527"/>
            <a:ext cx="6827417" cy="4012442"/>
          </a:xfrm>
          <a:custGeom>
            <a:avLst/>
            <a:gdLst>
              <a:gd name="connsiteX0" fmla="*/ 0 w 6900198"/>
              <a:gd name="connsiteY0" fmla="*/ 3984655 h 3984655"/>
              <a:gd name="connsiteX1" fmla="*/ 832513 w 6900198"/>
              <a:gd name="connsiteY1" fmla="*/ 3302267 h 3984655"/>
              <a:gd name="connsiteX2" fmla="*/ 1869743 w 6900198"/>
              <a:gd name="connsiteY2" fmla="*/ 2428810 h 3984655"/>
              <a:gd name="connsiteX3" fmla="*/ 2661313 w 6900198"/>
              <a:gd name="connsiteY3" fmla="*/ 1773717 h 3984655"/>
              <a:gd name="connsiteX4" fmla="*/ 3630304 w 6900198"/>
              <a:gd name="connsiteY4" fmla="*/ 1091329 h 3984655"/>
              <a:gd name="connsiteX5" fmla="*/ 4804012 w 6900198"/>
              <a:gd name="connsiteY5" fmla="*/ 531771 h 3984655"/>
              <a:gd name="connsiteX6" fmla="*/ 6141492 w 6900198"/>
              <a:gd name="connsiteY6" fmla="*/ 190577 h 3984655"/>
              <a:gd name="connsiteX7" fmla="*/ 6837528 w 6900198"/>
              <a:gd name="connsiteY7" fmla="*/ 13156 h 3984655"/>
              <a:gd name="connsiteX8" fmla="*/ 6823880 w 6900198"/>
              <a:gd name="connsiteY8" fmla="*/ 26804 h 3984655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804012 w 6909073"/>
              <a:gd name="connsiteY5" fmla="*/ 527733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67274 w 6909073"/>
              <a:gd name="connsiteY5" fmla="*/ 118300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10072"/>
              <a:gd name="connsiteY0" fmla="*/ 3991333 h 3991333"/>
              <a:gd name="connsiteX1" fmla="*/ 626622 w 6910072"/>
              <a:gd name="connsiteY1" fmla="*/ 2735739 h 3991333"/>
              <a:gd name="connsiteX2" fmla="*/ 1472002 w 6910072"/>
              <a:gd name="connsiteY2" fmla="*/ 1548384 h 3991333"/>
              <a:gd name="connsiteX3" fmla="*/ 2415393 w 6910072"/>
              <a:gd name="connsiteY3" fmla="*/ 620337 h 3991333"/>
              <a:gd name="connsiteX4" fmla="*/ 3425588 w 6910072"/>
              <a:gd name="connsiteY4" fmla="*/ 361027 h 3991333"/>
              <a:gd name="connsiteX5" fmla="*/ 4667274 w 6910072"/>
              <a:gd name="connsiteY5" fmla="*/ 129016 h 3991333"/>
              <a:gd name="connsiteX6" fmla="*/ 6004885 w 6910072"/>
              <a:gd name="connsiteY6" fmla="*/ 6186 h 3991333"/>
              <a:gd name="connsiteX7" fmla="*/ 6837528 w 6910072"/>
              <a:gd name="connsiteY7" fmla="*/ 19834 h 3991333"/>
              <a:gd name="connsiteX8" fmla="*/ 6823880 w 6910072"/>
              <a:gd name="connsiteY8" fmla="*/ 33482 h 3991333"/>
              <a:gd name="connsiteX0" fmla="*/ 0 w 6910072"/>
              <a:gd name="connsiteY0" fmla="*/ 3991333 h 3991333"/>
              <a:gd name="connsiteX1" fmla="*/ 1472002 w 6910072"/>
              <a:gd name="connsiteY1" fmla="*/ 1548384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3425588 w 6910072"/>
              <a:gd name="connsiteY2" fmla="*/ 361027 h 3991333"/>
              <a:gd name="connsiteX3" fmla="*/ 4667274 w 6910072"/>
              <a:gd name="connsiteY3" fmla="*/ 129016 h 3991333"/>
              <a:gd name="connsiteX4" fmla="*/ 6004885 w 6910072"/>
              <a:gd name="connsiteY4" fmla="*/ 6186 h 3991333"/>
              <a:gd name="connsiteX5" fmla="*/ 6837528 w 6910072"/>
              <a:gd name="connsiteY5" fmla="*/ 19834 h 3991333"/>
              <a:gd name="connsiteX6" fmla="*/ 6823880 w 6910072"/>
              <a:gd name="connsiteY6" fmla="*/ 33482 h 3991333"/>
              <a:gd name="connsiteX0" fmla="*/ 0 w 6910072"/>
              <a:gd name="connsiteY0" fmla="*/ 4008136 h 4008136"/>
              <a:gd name="connsiteX1" fmla="*/ 1706229 w 6910072"/>
              <a:gd name="connsiteY1" fmla="*/ 1333175 h 4008136"/>
              <a:gd name="connsiteX2" fmla="*/ 3425588 w 6910072"/>
              <a:gd name="connsiteY2" fmla="*/ 377830 h 4008136"/>
              <a:gd name="connsiteX3" fmla="*/ 6004885 w 6910072"/>
              <a:gd name="connsiteY3" fmla="*/ 22989 h 4008136"/>
              <a:gd name="connsiteX4" fmla="*/ 6837528 w 6910072"/>
              <a:gd name="connsiteY4" fmla="*/ 36637 h 4008136"/>
              <a:gd name="connsiteX5" fmla="*/ 6823880 w 6910072"/>
              <a:gd name="connsiteY5" fmla="*/ 50285 h 4008136"/>
              <a:gd name="connsiteX0" fmla="*/ 0 w 6970677"/>
              <a:gd name="connsiteY0" fmla="*/ 3981626 h 3981626"/>
              <a:gd name="connsiteX1" fmla="*/ 1706229 w 6970677"/>
              <a:gd name="connsiteY1" fmla="*/ 1306665 h 3981626"/>
              <a:gd name="connsiteX2" fmla="*/ 3425588 w 6970677"/>
              <a:gd name="connsiteY2" fmla="*/ 351320 h 3981626"/>
              <a:gd name="connsiteX3" fmla="*/ 5178197 w 6970677"/>
              <a:gd name="connsiteY3" fmla="*/ 146604 h 3981626"/>
              <a:gd name="connsiteX4" fmla="*/ 6837528 w 6970677"/>
              <a:gd name="connsiteY4" fmla="*/ 10127 h 3981626"/>
              <a:gd name="connsiteX5" fmla="*/ 6823880 w 6970677"/>
              <a:gd name="connsiteY5" fmla="*/ 23775 h 3981626"/>
              <a:gd name="connsiteX0" fmla="*/ 0 w 7005821"/>
              <a:gd name="connsiteY0" fmla="*/ 4007110 h 4007110"/>
              <a:gd name="connsiteX1" fmla="*/ 1706229 w 7005821"/>
              <a:gd name="connsiteY1" fmla="*/ 1332149 h 4007110"/>
              <a:gd name="connsiteX2" fmla="*/ 3425588 w 7005821"/>
              <a:gd name="connsiteY2" fmla="*/ 376804 h 4007110"/>
              <a:gd name="connsiteX3" fmla="*/ 5178197 w 7005821"/>
              <a:gd name="connsiteY3" fmla="*/ 172088 h 4007110"/>
              <a:gd name="connsiteX4" fmla="*/ 6837528 w 7005821"/>
              <a:gd name="connsiteY4" fmla="*/ 35611 h 4007110"/>
              <a:gd name="connsiteX5" fmla="*/ 6906549 w 7005821"/>
              <a:gd name="connsiteY5" fmla="*/ 8316 h 4007110"/>
              <a:gd name="connsiteX0" fmla="*/ 0 w 6837528"/>
              <a:gd name="connsiteY0" fmla="*/ 3971499 h 3971499"/>
              <a:gd name="connsiteX1" fmla="*/ 1706229 w 6837528"/>
              <a:gd name="connsiteY1" fmla="*/ 1296538 h 3971499"/>
              <a:gd name="connsiteX2" fmla="*/ 3425588 w 6837528"/>
              <a:gd name="connsiteY2" fmla="*/ 341193 h 3971499"/>
              <a:gd name="connsiteX3" fmla="*/ 5178197 w 6837528"/>
              <a:gd name="connsiteY3" fmla="*/ 136477 h 3971499"/>
              <a:gd name="connsiteX4" fmla="*/ 6837528 w 6837528"/>
              <a:gd name="connsiteY4" fmla="*/ 0 h 3971499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78197 w 6933975"/>
              <a:gd name="connsiteY3" fmla="*/ 122829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61342 w 6933975"/>
              <a:gd name="connsiteY1" fmla="*/ 354842 h 3957851"/>
              <a:gd name="connsiteX2" fmla="*/ 3425588 w 6933975"/>
              <a:gd name="connsiteY2" fmla="*/ 327545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  <a:gd name="connsiteX0" fmla="*/ 0 w 6933975"/>
              <a:gd name="connsiteY0" fmla="*/ 4040437 h 4040437"/>
              <a:gd name="connsiteX1" fmla="*/ 1761342 w 6933975"/>
              <a:gd name="connsiteY1" fmla="*/ 437428 h 4040437"/>
              <a:gd name="connsiteX2" fmla="*/ 3232695 w 6933975"/>
              <a:gd name="connsiteY2" fmla="*/ 27993 h 4040437"/>
              <a:gd name="connsiteX3" fmla="*/ 5164419 w 6933975"/>
              <a:gd name="connsiteY3" fmla="*/ 123528 h 4040437"/>
              <a:gd name="connsiteX4" fmla="*/ 6933975 w 6933975"/>
              <a:gd name="connsiteY4" fmla="*/ 82586 h 4040437"/>
              <a:gd name="connsiteX0" fmla="*/ 0 w 6933975"/>
              <a:gd name="connsiteY0" fmla="*/ 4040341 h 4040341"/>
              <a:gd name="connsiteX1" fmla="*/ 1761342 w 6933975"/>
              <a:gd name="connsiteY1" fmla="*/ 437332 h 4040341"/>
              <a:gd name="connsiteX2" fmla="*/ 3232695 w 6933975"/>
              <a:gd name="connsiteY2" fmla="*/ 27897 h 4040341"/>
              <a:gd name="connsiteX3" fmla="*/ 5164419 w 6933975"/>
              <a:gd name="connsiteY3" fmla="*/ 41546 h 4040341"/>
              <a:gd name="connsiteX4" fmla="*/ 6933975 w 6933975"/>
              <a:gd name="connsiteY4" fmla="*/ 82490 h 4040341"/>
              <a:gd name="connsiteX0" fmla="*/ 0 w 6892640"/>
              <a:gd name="connsiteY0" fmla="*/ 4038598 h 4038598"/>
              <a:gd name="connsiteX1" fmla="*/ 1761342 w 6892640"/>
              <a:gd name="connsiteY1" fmla="*/ 435589 h 4038598"/>
              <a:gd name="connsiteX2" fmla="*/ 3232695 w 6892640"/>
              <a:gd name="connsiteY2" fmla="*/ 26154 h 4038598"/>
              <a:gd name="connsiteX3" fmla="*/ 5164419 w 6892640"/>
              <a:gd name="connsiteY3" fmla="*/ 39803 h 4038598"/>
              <a:gd name="connsiteX4" fmla="*/ 6892640 w 6892640"/>
              <a:gd name="connsiteY4" fmla="*/ 26156 h 4038598"/>
              <a:gd name="connsiteX0" fmla="*/ 0 w 6892640"/>
              <a:gd name="connsiteY0" fmla="*/ 4058673 h 4058673"/>
              <a:gd name="connsiteX1" fmla="*/ 1554670 w 6892640"/>
              <a:gd name="connsiteY1" fmla="*/ 728619 h 4058673"/>
              <a:gd name="connsiteX2" fmla="*/ 3232695 w 6892640"/>
              <a:gd name="connsiteY2" fmla="*/ 46229 h 4058673"/>
              <a:gd name="connsiteX3" fmla="*/ 5164419 w 6892640"/>
              <a:gd name="connsiteY3" fmla="*/ 59878 h 4058673"/>
              <a:gd name="connsiteX4" fmla="*/ 6892640 w 6892640"/>
              <a:gd name="connsiteY4" fmla="*/ 46231 h 4058673"/>
              <a:gd name="connsiteX0" fmla="*/ 0 w 6892640"/>
              <a:gd name="connsiteY0" fmla="*/ 4022790 h 4022790"/>
              <a:gd name="connsiteX1" fmla="*/ 1554670 w 6892640"/>
              <a:gd name="connsiteY1" fmla="*/ 692736 h 4022790"/>
              <a:gd name="connsiteX2" fmla="*/ 3232695 w 6892640"/>
              <a:gd name="connsiteY2" fmla="*/ 10346 h 4022790"/>
              <a:gd name="connsiteX3" fmla="*/ 5164419 w 6892640"/>
              <a:gd name="connsiteY3" fmla="*/ 23995 h 4022790"/>
              <a:gd name="connsiteX4" fmla="*/ 6892640 w 6892640"/>
              <a:gd name="connsiteY4" fmla="*/ 10348 h 4022790"/>
              <a:gd name="connsiteX0" fmla="*/ 0 w 6892640"/>
              <a:gd name="connsiteY0" fmla="*/ 4012442 h 4012442"/>
              <a:gd name="connsiteX1" fmla="*/ 1554670 w 6892640"/>
              <a:gd name="connsiteY1" fmla="*/ 682388 h 4012442"/>
              <a:gd name="connsiteX2" fmla="*/ 3232695 w 6892640"/>
              <a:gd name="connsiteY2" fmla="*/ 68237 h 4012442"/>
              <a:gd name="connsiteX3" fmla="*/ 5164419 w 6892640"/>
              <a:gd name="connsiteY3" fmla="*/ 13647 h 4012442"/>
              <a:gd name="connsiteX4" fmla="*/ 6892640 w 6892640"/>
              <a:gd name="connsiteY4" fmla="*/ 0 h 401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640" h="4012442">
                <a:moveTo>
                  <a:pt x="0" y="4012442"/>
                </a:moveTo>
                <a:cubicBezTo>
                  <a:pt x="306667" y="3503494"/>
                  <a:pt x="1015888" y="1339755"/>
                  <a:pt x="1554670" y="682388"/>
                </a:cubicBezTo>
                <a:cubicBezTo>
                  <a:pt x="2093452" y="25021"/>
                  <a:pt x="2603513" y="97808"/>
                  <a:pt x="3232695" y="68237"/>
                </a:cubicBezTo>
                <a:cubicBezTo>
                  <a:pt x="3861877" y="38666"/>
                  <a:pt x="4554428" y="25020"/>
                  <a:pt x="5164419" y="13647"/>
                </a:cubicBezTo>
                <a:cubicBezTo>
                  <a:pt x="5774410" y="2274"/>
                  <a:pt x="6316566" y="4549"/>
                  <a:pt x="6892640" y="0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680947" y="1544469"/>
            <a:ext cx="6868361" cy="3957851"/>
          </a:xfrm>
          <a:custGeom>
            <a:avLst/>
            <a:gdLst>
              <a:gd name="connsiteX0" fmla="*/ 0 w 6900198"/>
              <a:gd name="connsiteY0" fmla="*/ 3984655 h 3984655"/>
              <a:gd name="connsiteX1" fmla="*/ 832513 w 6900198"/>
              <a:gd name="connsiteY1" fmla="*/ 3302267 h 3984655"/>
              <a:gd name="connsiteX2" fmla="*/ 1869743 w 6900198"/>
              <a:gd name="connsiteY2" fmla="*/ 2428810 h 3984655"/>
              <a:gd name="connsiteX3" fmla="*/ 2661313 w 6900198"/>
              <a:gd name="connsiteY3" fmla="*/ 1773717 h 3984655"/>
              <a:gd name="connsiteX4" fmla="*/ 3630304 w 6900198"/>
              <a:gd name="connsiteY4" fmla="*/ 1091329 h 3984655"/>
              <a:gd name="connsiteX5" fmla="*/ 4804012 w 6900198"/>
              <a:gd name="connsiteY5" fmla="*/ 531771 h 3984655"/>
              <a:gd name="connsiteX6" fmla="*/ 6141492 w 6900198"/>
              <a:gd name="connsiteY6" fmla="*/ 190577 h 3984655"/>
              <a:gd name="connsiteX7" fmla="*/ 6837528 w 6900198"/>
              <a:gd name="connsiteY7" fmla="*/ 13156 h 3984655"/>
              <a:gd name="connsiteX8" fmla="*/ 6823880 w 6900198"/>
              <a:gd name="connsiteY8" fmla="*/ 26804 h 3984655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804012 w 6909073"/>
              <a:gd name="connsiteY5" fmla="*/ 527733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67274 w 6909073"/>
              <a:gd name="connsiteY5" fmla="*/ 118300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10072"/>
              <a:gd name="connsiteY0" fmla="*/ 3991333 h 3991333"/>
              <a:gd name="connsiteX1" fmla="*/ 626622 w 6910072"/>
              <a:gd name="connsiteY1" fmla="*/ 2735739 h 3991333"/>
              <a:gd name="connsiteX2" fmla="*/ 1472002 w 6910072"/>
              <a:gd name="connsiteY2" fmla="*/ 1548384 h 3991333"/>
              <a:gd name="connsiteX3" fmla="*/ 2415393 w 6910072"/>
              <a:gd name="connsiteY3" fmla="*/ 620337 h 3991333"/>
              <a:gd name="connsiteX4" fmla="*/ 3425588 w 6910072"/>
              <a:gd name="connsiteY4" fmla="*/ 361027 h 3991333"/>
              <a:gd name="connsiteX5" fmla="*/ 4667274 w 6910072"/>
              <a:gd name="connsiteY5" fmla="*/ 129016 h 3991333"/>
              <a:gd name="connsiteX6" fmla="*/ 6004885 w 6910072"/>
              <a:gd name="connsiteY6" fmla="*/ 6186 h 3991333"/>
              <a:gd name="connsiteX7" fmla="*/ 6837528 w 6910072"/>
              <a:gd name="connsiteY7" fmla="*/ 19834 h 3991333"/>
              <a:gd name="connsiteX8" fmla="*/ 6823880 w 6910072"/>
              <a:gd name="connsiteY8" fmla="*/ 33482 h 3991333"/>
              <a:gd name="connsiteX0" fmla="*/ 0 w 6910072"/>
              <a:gd name="connsiteY0" fmla="*/ 3991333 h 3991333"/>
              <a:gd name="connsiteX1" fmla="*/ 1472002 w 6910072"/>
              <a:gd name="connsiteY1" fmla="*/ 1548384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3425588 w 6910072"/>
              <a:gd name="connsiteY2" fmla="*/ 361027 h 3991333"/>
              <a:gd name="connsiteX3" fmla="*/ 4667274 w 6910072"/>
              <a:gd name="connsiteY3" fmla="*/ 129016 h 3991333"/>
              <a:gd name="connsiteX4" fmla="*/ 6004885 w 6910072"/>
              <a:gd name="connsiteY4" fmla="*/ 6186 h 3991333"/>
              <a:gd name="connsiteX5" fmla="*/ 6837528 w 6910072"/>
              <a:gd name="connsiteY5" fmla="*/ 19834 h 3991333"/>
              <a:gd name="connsiteX6" fmla="*/ 6823880 w 6910072"/>
              <a:gd name="connsiteY6" fmla="*/ 33482 h 3991333"/>
              <a:gd name="connsiteX0" fmla="*/ 0 w 6910072"/>
              <a:gd name="connsiteY0" fmla="*/ 4008136 h 4008136"/>
              <a:gd name="connsiteX1" fmla="*/ 1706229 w 6910072"/>
              <a:gd name="connsiteY1" fmla="*/ 1333175 h 4008136"/>
              <a:gd name="connsiteX2" fmla="*/ 3425588 w 6910072"/>
              <a:gd name="connsiteY2" fmla="*/ 377830 h 4008136"/>
              <a:gd name="connsiteX3" fmla="*/ 6004885 w 6910072"/>
              <a:gd name="connsiteY3" fmla="*/ 22989 h 4008136"/>
              <a:gd name="connsiteX4" fmla="*/ 6837528 w 6910072"/>
              <a:gd name="connsiteY4" fmla="*/ 36637 h 4008136"/>
              <a:gd name="connsiteX5" fmla="*/ 6823880 w 6910072"/>
              <a:gd name="connsiteY5" fmla="*/ 50285 h 4008136"/>
              <a:gd name="connsiteX0" fmla="*/ 0 w 6970677"/>
              <a:gd name="connsiteY0" fmla="*/ 3981626 h 3981626"/>
              <a:gd name="connsiteX1" fmla="*/ 1706229 w 6970677"/>
              <a:gd name="connsiteY1" fmla="*/ 1306665 h 3981626"/>
              <a:gd name="connsiteX2" fmla="*/ 3425588 w 6970677"/>
              <a:gd name="connsiteY2" fmla="*/ 351320 h 3981626"/>
              <a:gd name="connsiteX3" fmla="*/ 5178197 w 6970677"/>
              <a:gd name="connsiteY3" fmla="*/ 146604 h 3981626"/>
              <a:gd name="connsiteX4" fmla="*/ 6837528 w 6970677"/>
              <a:gd name="connsiteY4" fmla="*/ 10127 h 3981626"/>
              <a:gd name="connsiteX5" fmla="*/ 6823880 w 6970677"/>
              <a:gd name="connsiteY5" fmla="*/ 23775 h 3981626"/>
              <a:gd name="connsiteX0" fmla="*/ 0 w 7005821"/>
              <a:gd name="connsiteY0" fmla="*/ 4007110 h 4007110"/>
              <a:gd name="connsiteX1" fmla="*/ 1706229 w 7005821"/>
              <a:gd name="connsiteY1" fmla="*/ 1332149 h 4007110"/>
              <a:gd name="connsiteX2" fmla="*/ 3425588 w 7005821"/>
              <a:gd name="connsiteY2" fmla="*/ 376804 h 4007110"/>
              <a:gd name="connsiteX3" fmla="*/ 5178197 w 7005821"/>
              <a:gd name="connsiteY3" fmla="*/ 172088 h 4007110"/>
              <a:gd name="connsiteX4" fmla="*/ 6837528 w 7005821"/>
              <a:gd name="connsiteY4" fmla="*/ 35611 h 4007110"/>
              <a:gd name="connsiteX5" fmla="*/ 6906549 w 7005821"/>
              <a:gd name="connsiteY5" fmla="*/ 8316 h 4007110"/>
              <a:gd name="connsiteX0" fmla="*/ 0 w 6837528"/>
              <a:gd name="connsiteY0" fmla="*/ 3971499 h 3971499"/>
              <a:gd name="connsiteX1" fmla="*/ 1706229 w 6837528"/>
              <a:gd name="connsiteY1" fmla="*/ 1296538 h 3971499"/>
              <a:gd name="connsiteX2" fmla="*/ 3425588 w 6837528"/>
              <a:gd name="connsiteY2" fmla="*/ 341193 h 3971499"/>
              <a:gd name="connsiteX3" fmla="*/ 5178197 w 6837528"/>
              <a:gd name="connsiteY3" fmla="*/ 136477 h 3971499"/>
              <a:gd name="connsiteX4" fmla="*/ 6837528 w 6837528"/>
              <a:gd name="connsiteY4" fmla="*/ 0 h 3971499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78197 w 6933975"/>
              <a:gd name="connsiteY3" fmla="*/ 122829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0 w 6933975"/>
              <a:gd name="connsiteY1" fmla="*/ 1774209 h 3957851"/>
              <a:gd name="connsiteX2" fmla="*/ 3425588 w 6933975"/>
              <a:gd name="connsiteY2" fmla="*/ 327545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  <a:gd name="connsiteX0" fmla="*/ 0 w 6933975"/>
              <a:gd name="connsiteY0" fmla="*/ 3974653 h 3974653"/>
              <a:gd name="connsiteX1" fmla="*/ 1706230 w 6933975"/>
              <a:gd name="connsiteY1" fmla="*/ 1791011 h 3974653"/>
              <a:gd name="connsiteX2" fmla="*/ 3466922 w 6933975"/>
              <a:gd name="connsiteY2" fmla="*/ 726484 h 3974653"/>
              <a:gd name="connsiteX3" fmla="*/ 5164419 w 6933975"/>
              <a:gd name="connsiteY3" fmla="*/ 57744 h 3974653"/>
              <a:gd name="connsiteX4" fmla="*/ 6933975 w 6933975"/>
              <a:gd name="connsiteY4" fmla="*/ 16802 h 3974653"/>
              <a:gd name="connsiteX0" fmla="*/ 0 w 6933975"/>
              <a:gd name="connsiteY0" fmla="*/ 3957851 h 3957851"/>
              <a:gd name="connsiteX1" fmla="*/ 1706230 w 6933975"/>
              <a:gd name="connsiteY1" fmla="*/ 1774209 h 3957851"/>
              <a:gd name="connsiteX2" fmla="*/ 3466922 w 6933975"/>
              <a:gd name="connsiteY2" fmla="*/ 709682 h 3957851"/>
              <a:gd name="connsiteX3" fmla="*/ 5247088 w 6933975"/>
              <a:gd name="connsiteY3" fmla="*/ 272954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0 w 6933975"/>
              <a:gd name="connsiteY1" fmla="*/ 1774209 h 3957851"/>
              <a:gd name="connsiteX2" fmla="*/ 3466922 w 6933975"/>
              <a:gd name="connsiteY2" fmla="*/ 709682 h 3957851"/>
              <a:gd name="connsiteX3" fmla="*/ 5247089 w 6933975"/>
              <a:gd name="connsiteY3" fmla="*/ 136476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1 w 6933975"/>
              <a:gd name="connsiteY1" fmla="*/ 1610436 h 3957851"/>
              <a:gd name="connsiteX2" fmla="*/ 3466922 w 6933975"/>
              <a:gd name="connsiteY2" fmla="*/ 709682 h 3957851"/>
              <a:gd name="connsiteX3" fmla="*/ 5247089 w 6933975"/>
              <a:gd name="connsiteY3" fmla="*/ 136476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1 w 6933975"/>
              <a:gd name="connsiteY1" fmla="*/ 1610436 h 3957851"/>
              <a:gd name="connsiteX2" fmla="*/ 3439366 w 6933975"/>
              <a:gd name="connsiteY2" fmla="*/ 668738 h 3957851"/>
              <a:gd name="connsiteX3" fmla="*/ 5247089 w 6933975"/>
              <a:gd name="connsiteY3" fmla="*/ 136476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1 w 6933975"/>
              <a:gd name="connsiteY1" fmla="*/ 1610436 h 3957851"/>
              <a:gd name="connsiteX2" fmla="*/ 3439366 w 6933975"/>
              <a:gd name="connsiteY2" fmla="*/ 668738 h 3957851"/>
              <a:gd name="connsiteX3" fmla="*/ 5247089 w 6933975"/>
              <a:gd name="connsiteY3" fmla="*/ 136476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1 w 6933975"/>
              <a:gd name="connsiteY1" fmla="*/ 1610436 h 3957851"/>
              <a:gd name="connsiteX2" fmla="*/ 3439366 w 6933975"/>
              <a:gd name="connsiteY2" fmla="*/ 668738 h 3957851"/>
              <a:gd name="connsiteX3" fmla="*/ 4999084 w 6933975"/>
              <a:gd name="connsiteY3" fmla="*/ 245658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33788 w 6933975"/>
              <a:gd name="connsiteY1" fmla="*/ 1651379 h 3957851"/>
              <a:gd name="connsiteX2" fmla="*/ 3439366 w 6933975"/>
              <a:gd name="connsiteY2" fmla="*/ 668738 h 3957851"/>
              <a:gd name="connsiteX3" fmla="*/ 4999084 w 6933975"/>
              <a:gd name="connsiteY3" fmla="*/ 245658 h 3957851"/>
              <a:gd name="connsiteX4" fmla="*/ 6933975 w 6933975"/>
              <a:gd name="connsiteY4" fmla="*/ 0 h 39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975" h="3957851">
                <a:moveTo>
                  <a:pt x="0" y="3957851"/>
                </a:moveTo>
                <a:cubicBezTo>
                  <a:pt x="306667" y="3448903"/>
                  <a:pt x="1098483" y="2126232"/>
                  <a:pt x="1733788" y="1651379"/>
                </a:cubicBezTo>
                <a:cubicBezTo>
                  <a:pt x="2375907" y="1171433"/>
                  <a:pt x="2895150" y="903025"/>
                  <a:pt x="3439366" y="668738"/>
                </a:cubicBezTo>
                <a:cubicBezTo>
                  <a:pt x="3983582" y="434451"/>
                  <a:pt x="4416649" y="357114"/>
                  <a:pt x="4999084" y="245658"/>
                </a:cubicBezTo>
                <a:cubicBezTo>
                  <a:pt x="5581519" y="134202"/>
                  <a:pt x="6645916" y="27295"/>
                  <a:pt x="6933975" y="0"/>
                </a:cubicBezTo>
              </a:path>
            </a:pathLst>
          </a:cu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204750" y="2947899"/>
            <a:ext cx="928460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CFF99"/>
                </a:solidFill>
                <a:effectLst/>
                <a:latin typeface="Arial" charset="0"/>
              </a:rPr>
              <a:t>Mature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CFF99"/>
                </a:solidFill>
                <a:effectLst/>
                <a:latin typeface="Arial" charset="0"/>
              </a:rPr>
              <a:t>Conifer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699711" y="2377314"/>
            <a:ext cx="1351652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charset="0"/>
              </a:rPr>
              <a:t>Old Growth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FF00"/>
                </a:solidFill>
              </a:rPr>
              <a:t>Conifer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998794" y="2377314"/>
            <a:ext cx="477672" cy="570585"/>
          </a:xfrm>
          <a:prstGeom prst="straightConnector1">
            <a:avLst/>
          </a:prstGeom>
          <a:noFill/>
          <a:ln w="9525" cap="flat" cmpd="sng" algn="ctr">
            <a:solidFill>
              <a:srgbClr val="CCFF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5397065" y="2249092"/>
            <a:ext cx="403234" cy="266721"/>
          </a:xfrm>
          <a:prstGeom prst="straightConnector1">
            <a:avLst/>
          </a:prstGeom>
          <a:noFill/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1708686" y="1602761"/>
            <a:ext cx="1236236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Mature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Hardwood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483891" y="2194500"/>
            <a:ext cx="379143" cy="266721"/>
          </a:xfrm>
          <a:prstGeom prst="straightConnector1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C99"/>
                </a:solidFill>
                <a:effectLst/>
              </a:rPr>
              <a:t>Timing varies by species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51379" y="1501254"/>
            <a:ext cx="6870991" cy="40124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678675" y="1501254"/>
            <a:ext cx="6854713" cy="3998793"/>
          </a:xfrm>
          <a:custGeom>
            <a:avLst/>
            <a:gdLst>
              <a:gd name="connsiteX0" fmla="*/ 0 w 6900198"/>
              <a:gd name="connsiteY0" fmla="*/ 3984655 h 3984655"/>
              <a:gd name="connsiteX1" fmla="*/ 832513 w 6900198"/>
              <a:gd name="connsiteY1" fmla="*/ 3302267 h 3984655"/>
              <a:gd name="connsiteX2" fmla="*/ 1869743 w 6900198"/>
              <a:gd name="connsiteY2" fmla="*/ 2428810 h 3984655"/>
              <a:gd name="connsiteX3" fmla="*/ 2661313 w 6900198"/>
              <a:gd name="connsiteY3" fmla="*/ 1773717 h 3984655"/>
              <a:gd name="connsiteX4" fmla="*/ 3630304 w 6900198"/>
              <a:gd name="connsiteY4" fmla="*/ 1091329 h 3984655"/>
              <a:gd name="connsiteX5" fmla="*/ 4804012 w 6900198"/>
              <a:gd name="connsiteY5" fmla="*/ 531771 h 3984655"/>
              <a:gd name="connsiteX6" fmla="*/ 6141492 w 6900198"/>
              <a:gd name="connsiteY6" fmla="*/ 190577 h 3984655"/>
              <a:gd name="connsiteX7" fmla="*/ 6837528 w 6900198"/>
              <a:gd name="connsiteY7" fmla="*/ 13156 h 3984655"/>
              <a:gd name="connsiteX8" fmla="*/ 6823880 w 6900198"/>
              <a:gd name="connsiteY8" fmla="*/ 26804 h 3984655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804012 w 6909073"/>
              <a:gd name="connsiteY5" fmla="*/ 527733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67274 w 6909073"/>
              <a:gd name="connsiteY5" fmla="*/ 118300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10072"/>
              <a:gd name="connsiteY0" fmla="*/ 3991333 h 3991333"/>
              <a:gd name="connsiteX1" fmla="*/ 626622 w 6910072"/>
              <a:gd name="connsiteY1" fmla="*/ 2735739 h 3991333"/>
              <a:gd name="connsiteX2" fmla="*/ 1472002 w 6910072"/>
              <a:gd name="connsiteY2" fmla="*/ 1548384 h 3991333"/>
              <a:gd name="connsiteX3" fmla="*/ 2415393 w 6910072"/>
              <a:gd name="connsiteY3" fmla="*/ 620337 h 3991333"/>
              <a:gd name="connsiteX4" fmla="*/ 3425588 w 6910072"/>
              <a:gd name="connsiteY4" fmla="*/ 361027 h 3991333"/>
              <a:gd name="connsiteX5" fmla="*/ 4667274 w 6910072"/>
              <a:gd name="connsiteY5" fmla="*/ 129016 h 3991333"/>
              <a:gd name="connsiteX6" fmla="*/ 6004885 w 6910072"/>
              <a:gd name="connsiteY6" fmla="*/ 6186 h 3991333"/>
              <a:gd name="connsiteX7" fmla="*/ 6837528 w 6910072"/>
              <a:gd name="connsiteY7" fmla="*/ 19834 h 3991333"/>
              <a:gd name="connsiteX8" fmla="*/ 6823880 w 6910072"/>
              <a:gd name="connsiteY8" fmla="*/ 33482 h 3991333"/>
              <a:gd name="connsiteX0" fmla="*/ 0 w 6910072"/>
              <a:gd name="connsiteY0" fmla="*/ 3991333 h 3991333"/>
              <a:gd name="connsiteX1" fmla="*/ 1472002 w 6910072"/>
              <a:gd name="connsiteY1" fmla="*/ 1548384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3425588 w 6910072"/>
              <a:gd name="connsiteY2" fmla="*/ 361027 h 3991333"/>
              <a:gd name="connsiteX3" fmla="*/ 4667274 w 6910072"/>
              <a:gd name="connsiteY3" fmla="*/ 129016 h 3991333"/>
              <a:gd name="connsiteX4" fmla="*/ 6004885 w 6910072"/>
              <a:gd name="connsiteY4" fmla="*/ 6186 h 3991333"/>
              <a:gd name="connsiteX5" fmla="*/ 6837528 w 6910072"/>
              <a:gd name="connsiteY5" fmla="*/ 19834 h 3991333"/>
              <a:gd name="connsiteX6" fmla="*/ 6823880 w 6910072"/>
              <a:gd name="connsiteY6" fmla="*/ 33482 h 3991333"/>
              <a:gd name="connsiteX0" fmla="*/ 0 w 6910072"/>
              <a:gd name="connsiteY0" fmla="*/ 4008136 h 4008136"/>
              <a:gd name="connsiteX1" fmla="*/ 1706229 w 6910072"/>
              <a:gd name="connsiteY1" fmla="*/ 1333175 h 4008136"/>
              <a:gd name="connsiteX2" fmla="*/ 3425588 w 6910072"/>
              <a:gd name="connsiteY2" fmla="*/ 377830 h 4008136"/>
              <a:gd name="connsiteX3" fmla="*/ 6004885 w 6910072"/>
              <a:gd name="connsiteY3" fmla="*/ 22989 h 4008136"/>
              <a:gd name="connsiteX4" fmla="*/ 6837528 w 6910072"/>
              <a:gd name="connsiteY4" fmla="*/ 36637 h 4008136"/>
              <a:gd name="connsiteX5" fmla="*/ 6823880 w 6910072"/>
              <a:gd name="connsiteY5" fmla="*/ 50285 h 4008136"/>
              <a:gd name="connsiteX0" fmla="*/ 0 w 6970677"/>
              <a:gd name="connsiteY0" fmla="*/ 3981626 h 3981626"/>
              <a:gd name="connsiteX1" fmla="*/ 1706229 w 6970677"/>
              <a:gd name="connsiteY1" fmla="*/ 1306665 h 3981626"/>
              <a:gd name="connsiteX2" fmla="*/ 3425588 w 6970677"/>
              <a:gd name="connsiteY2" fmla="*/ 351320 h 3981626"/>
              <a:gd name="connsiteX3" fmla="*/ 5178197 w 6970677"/>
              <a:gd name="connsiteY3" fmla="*/ 146604 h 3981626"/>
              <a:gd name="connsiteX4" fmla="*/ 6837528 w 6970677"/>
              <a:gd name="connsiteY4" fmla="*/ 10127 h 3981626"/>
              <a:gd name="connsiteX5" fmla="*/ 6823880 w 6970677"/>
              <a:gd name="connsiteY5" fmla="*/ 23775 h 3981626"/>
              <a:gd name="connsiteX0" fmla="*/ 0 w 7005821"/>
              <a:gd name="connsiteY0" fmla="*/ 4007110 h 4007110"/>
              <a:gd name="connsiteX1" fmla="*/ 1706229 w 7005821"/>
              <a:gd name="connsiteY1" fmla="*/ 1332149 h 4007110"/>
              <a:gd name="connsiteX2" fmla="*/ 3425588 w 7005821"/>
              <a:gd name="connsiteY2" fmla="*/ 376804 h 4007110"/>
              <a:gd name="connsiteX3" fmla="*/ 5178197 w 7005821"/>
              <a:gd name="connsiteY3" fmla="*/ 172088 h 4007110"/>
              <a:gd name="connsiteX4" fmla="*/ 6837528 w 7005821"/>
              <a:gd name="connsiteY4" fmla="*/ 35611 h 4007110"/>
              <a:gd name="connsiteX5" fmla="*/ 6906549 w 7005821"/>
              <a:gd name="connsiteY5" fmla="*/ 8316 h 4007110"/>
              <a:gd name="connsiteX0" fmla="*/ 0 w 6837528"/>
              <a:gd name="connsiteY0" fmla="*/ 3971499 h 3971499"/>
              <a:gd name="connsiteX1" fmla="*/ 1706229 w 6837528"/>
              <a:gd name="connsiteY1" fmla="*/ 1296538 h 3971499"/>
              <a:gd name="connsiteX2" fmla="*/ 3425588 w 6837528"/>
              <a:gd name="connsiteY2" fmla="*/ 341193 h 3971499"/>
              <a:gd name="connsiteX3" fmla="*/ 5178197 w 6837528"/>
              <a:gd name="connsiteY3" fmla="*/ 136477 h 3971499"/>
              <a:gd name="connsiteX4" fmla="*/ 6837528 w 6837528"/>
              <a:gd name="connsiteY4" fmla="*/ 0 h 3971499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78197 w 6933975"/>
              <a:gd name="connsiteY3" fmla="*/ 122829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  <a:gd name="connsiteX0" fmla="*/ 0 w 6933975"/>
              <a:gd name="connsiteY0" fmla="*/ 3974887 h 3974887"/>
              <a:gd name="connsiteX1" fmla="*/ 2243577 w 6933975"/>
              <a:gd name="connsiteY1" fmla="*/ 3592750 h 3974887"/>
              <a:gd name="connsiteX2" fmla="*/ 3425588 w 6933975"/>
              <a:gd name="connsiteY2" fmla="*/ 344581 h 3974887"/>
              <a:gd name="connsiteX3" fmla="*/ 5164419 w 6933975"/>
              <a:gd name="connsiteY3" fmla="*/ 57978 h 3974887"/>
              <a:gd name="connsiteX4" fmla="*/ 6933975 w 6933975"/>
              <a:gd name="connsiteY4" fmla="*/ 17036 h 3974887"/>
              <a:gd name="connsiteX0" fmla="*/ 0 w 6933975"/>
              <a:gd name="connsiteY0" fmla="*/ 3957851 h 3957851"/>
              <a:gd name="connsiteX1" fmla="*/ 2243577 w 6933975"/>
              <a:gd name="connsiteY1" fmla="*/ 3575714 h 3957851"/>
              <a:gd name="connsiteX2" fmla="*/ 3907823 w 6933975"/>
              <a:gd name="connsiteY2" fmla="*/ 545909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  <a:gd name="connsiteX0" fmla="*/ 0 w 6933975"/>
              <a:gd name="connsiteY0" fmla="*/ 4050960 h 4050960"/>
              <a:gd name="connsiteX1" fmla="*/ 2243577 w 6933975"/>
              <a:gd name="connsiteY1" fmla="*/ 3668823 h 4050960"/>
              <a:gd name="connsiteX2" fmla="*/ 3907823 w 6933975"/>
              <a:gd name="connsiteY2" fmla="*/ 639018 h 4050960"/>
              <a:gd name="connsiteX3" fmla="*/ 5067973 w 6933975"/>
              <a:gd name="connsiteY3" fmla="*/ 11221 h 4050960"/>
              <a:gd name="connsiteX4" fmla="*/ 6933975 w 6933975"/>
              <a:gd name="connsiteY4" fmla="*/ 93109 h 4050960"/>
              <a:gd name="connsiteX0" fmla="*/ 0 w 6575743"/>
              <a:gd name="connsiteY0" fmla="*/ 4135271 h 4135271"/>
              <a:gd name="connsiteX1" fmla="*/ 2243577 w 6575743"/>
              <a:gd name="connsiteY1" fmla="*/ 3753134 h 4135271"/>
              <a:gd name="connsiteX2" fmla="*/ 3907823 w 6575743"/>
              <a:gd name="connsiteY2" fmla="*/ 723329 h 4135271"/>
              <a:gd name="connsiteX3" fmla="*/ 5067973 w 6575743"/>
              <a:gd name="connsiteY3" fmla="*/ 95532 h 4135271"/>
              <a:gd name="connsiteX4" fmla="*/ 6575743 w 6575743"/>
              <a:gd name="connsiteY4" fmla="*/ 0 h 4135271"/>
              <a:gd name="connsiteX0" fmla="*/ 0 w 6575743"/>
              <a:gd name="connsiteY0" fmla="*/ 4135271 h 4135271"/>
              <a:gd name="connsiteX1" fmla="*/ 2243577 w 6575743"/>
              <a:gd name="connsiteY1" fmla="*/ 3753134 h 4135271"/>
              <a:gd name="connsiteX2" fmla="*/ 3797598 w 6575743"/>
              <a:gd name="connsiteY2" fmla="*/ 859807 h 4135271"/>
              <a:gd name="connsiteX3" fmla="*/ 5067973 w 6575743"/>
              <a:gd name="connsiteY3" fmla="*/ 95532 h 4135271"/>
              <a:gd name="connsiteX4" fmla="*/ 6575743 w 6575743"/>
              <a:gd name="connsiteY4" fmla="*/ 0 h 4135271"/>
              <a:gd name="connsiteX0" fmla="*/ 0 w 6575743"/>
              <a:gd name="connsiteY0" fmla="*/ 4135271 h 4135271"/>
              <a:gd name="connsiteX1" fmla="*/ 2243577 w 6575743"/>
              <a:gd name="connsiteY1" fmla="*/ 3753134 h 4135271"/>
              <a:gd name="connsiteX2" fmla="*/ 3582316 w 6575743"/>
              <a:gd name="connsiteY2" fmla="*/ 1091821 h 4135271"/>
              <a:gd name="connsiteX3" fmla="*/ 3797598 w 6575743"/>
              <a:gd name="connsiteY3" fmla="*/ 859807 h 4135271"/>
              <a:gd name="connsiteX4" fmla="*/ 5067973 w 6575743"/>
              <a:gd name="connsiteY4" fmla="*/ 95532 h 4135271"/>
              <a:gd name="connsiteX5" fmla="*/ 6575743 w 6575743"/>
              <a:gd name="connsiteY5" fmla="*/ 0 h 4135271"/>
              <a:gd name="connsiteX0" fmla="*/ 0 w 6575743"/>
              <a:gd name="connsiteY0" fmla="*/ 4135271 h 4135271"/>
              <a:gd name="connsiteX1" fmla="*/ 2243577 w 6575743"/>
              <a:gd name="connsiteY1" fmla="*/ 3753134 h 4135271"/>
              <a:gd name="connsiteX2" fmla="*/ 3582316 w 6575743"/>
              <a:gd name="connsiteY2" fmla="*/ 1091821 h 4135271"/>
              <a:gd name="connsiteX3" fmla="*/ 3797598 w 6575743"/>
              <a:gd name="connsiteY3" fmla="*/ 859807 h 4135271"/>
              <a:gd name="connsiteX4" fmla="*/ 5067973 w 6575743"/>
              <a:gd name="connsiteY4" fmla="*/ 95532 h 4135271"/>
              <a:gd name="connsiteX5" fmla="*/ 6575743 w 6575743"/>
              <a:gd name="connsiteY5" fmla="*/ 0 h 4135271"/>
              <a:gd name="connsiteX0" fmla="*/ 0 w 6575743"/>
              <a:gd name="connsiteY0" fmla="*/ 4135271 h 4135271"/>
              <a:gd name="connsiteX1" fmla="*/ 2243577 w 6575743"/>
              <a:gd name="connsiteY1" fmla="*/ 3753134 h 4135271"/>
              <a:gd name="connsiteX2" fmla="*/ 3582316 w 6575743"/>
              <a:gd name="connsiteY2" fmla="*/ 1091821 h 4135271"/>
              <a:gd name="connsiteX3" fmla="*/ 5067973 w 6575743"/>
              <a:gd name="connsiteY3" fmla="*/ 95532 h 4135271"/>
              <a:gd name="connsiteX4" fmla="*/ 6575743 w 6575743"/>
              <a:gd name="connsiteY4" fmla="*/ 0 h 4135271"/>
              <a:gd name="connsiteX0" fmla="*/ 0 w 6920196"/>
              <a:gd name="connsiteY0" fmla="*/ 4050238 h 4050238"/>
              <a:gd name="connsiteX1" fmla="*/ 2243577 w 6920196"/>
              <a:gd name="connsiteY1" fmla="*/ 3668101 h 4050238"/>
              <a:gd name="connsiteX2" fmla="*/ 3582316 w 6920196"/>
              <a:gd name="connsiteY2" fmla="*/ 1006788 h 4050238"/>
              <a:gd name="connsiteX3" fmla="*/ 5067973 w 6920196"/>
              <a:gd name="connsiteY3" fmla="*/ 10499 h 4050238"/>
              <a:gd name="connsiteX4" fmla="*/ 6920196 w 6920196"/>
              <a:gd name="connsiteY4" fmla="*/ 106036 h 4050238"/>
              <a:gd name="connsiteX0" fmla="*/ 0 w 6920196"/>
              <a:gd name="connsiteY0" fmla="*/ 3944202 h 3944202"/>
              <a:gd name="connsiteX1" fmla="*/ 2243577 w 6920196"/>
              <a:gd name="connsiteY1" fmla="*/ 3562065 h 3944202"/>
              <a:gd name="connsiteX2" fmla="*/ 3582316 w 6920196"/>
              <a:gd name="connsiteY2" fmla="*/ 900752 h 3944202"/>
              <a:gd name="connsiteX3" fmla="*/ 5067973 w 6920196"/>
              <a:gd name="connsiteY3" fmla="*/ 68237 h 3944202"/>
              <a:gd name="connsiteX4" fmla="*/ 6920196 w 6920196"/>
              <a:gd name="connsiteY4" fmla="*/ 0 h 3944202"/>
              <a:gd name="connsiteX0" fmla="*/ 0 w 6920196"/>
              <a:gd name="connsiteY0" fmla="*/ 3944202 h 3944202"/>
              <a:gd name="connsiteX1" fmla="*/ 2243577 w 6920196"/>
              <a:gd name="connsiteY1" fmla="*/ 3562065 h 3944202"/>
              <a:gd name="connsiteX2" fmla="*/ 3609872 w 6920196"/>
              <a:gd name="connsiteY2" fmla="*/ 996287 h 3944202"/>
              <a:gd name="connsiteX3" fmla="*/ 5067973 w 6920196"/>
              <a:gd name="connsiteY3" fmla="*/ 68237 h 3944202"/>
              <a:gd name="connsiteX4" fmla="*/ 6920196 w 6920196"/>
              <a:gd name="connsiteY4" fmla="*/ 0 h 3944202"/>
              <a:gd name="connsiteX0" fmla="*/ 0 w 6920196"/>
              <a:gd name="connsiteY0" fmla="*/ 3998793 h 3998793"/>
              <a:gd name="connsiteX1" fmla="*/ 2243577 w 6920196"/>
              <a:gd name="connsiteY1" fmla="*/ 3616656 h 3998793"/>
              <a:gd name="connsiteX2" fmla="*/ 3609872 w 6920196"/>
              <a:gd name="connsiteY2" fmla="*/ 1050878 h 3998793"/>
              <a:gd name="connsiteX3" fmla="*/ 5067973 w 6920196"/>
              <a:gd name="connsiteY3" fmla="*/ 122828 h 3998793"/>
              <a:gd name="connsiteX4" fmla="*/ 6920196 w 6920196"/>
              <a:gd name="connsiteY4" fmla="*/ 0 h 3998793"/>
              <a:gd name="connsiteX0" fmla="*/ 0 w 6920196"/>
              <a:gd name="connsiteY0" fmla="*/ 3998793 h 3998793"/>
              <a:gd name="connsiteX1" fmla="*/ 2243577 w 6920196"/>
              <a:gd name="connsiteY1" fmla="*/ 3616656 h 3998793"/>
              <a:gd name="connsiteX2" fmla="*/ 3609872 w 6920196"/>
              <a:gd name="connsiteY2" fmla="*/ 1050878 h 3998793"/>
              <a:gd name="connsiteX3" fmla="*/ 5081752 w 6920196"/>
              <a:gd name="connsiteY3" fmla="*/ 150124 h 3998793"/>
              <a:gd name="connsiteX4" fmla="*/ 6920196 w 6920196"/>
              <a:gd name="connsiteY4" fmla="*/ 0 h 3998793"/>
              <a:gd name="connsiteX0" fmla="*/ 0 w 6920196"/>
              <a:gd name="connsiteY0" fmla="*/ 3998793 h 3998793"/>
              <a:gd name="connsiteX1" fmla="*/ 2243577 w 6920196"/>
              <a:gd name="connsiteY1" fmla="*/ 3616656 h 3998793"/>
              <a:gd name="connsiteX2" fmla="*/ 3609872 w 6920196"/>
              <a:gd name="connsiteY2" fmla="*/ 1050878 h 3998793"/>
              <a:gd name="connsiteX3" fmla="*/ 5081752 w 6920196"/>
              <a:gd name="connsiteY3" fmla="*/ 150124 h 3998793"/>
              <a:gd name="connsiteX4" fmla="*/ 6920196 w 6920196"/>
              <a:gd name="connsiteY4" fmla="*/ 0 h 3998793"/>
              <a:gd name="connsiteX0" fmla="*/ 0 w 6920196"/>
              <a:gd name="connsiteY0" fmla="*/ 3998793 h 3998793"/>
              <a:gd name="connsiteX1" fmla="*/ 2243577 w 6920196"/>
              <a:gd name="connsiteY1" fmla="*/ 3616656 h 3998793"/>
              <a:gd name="connsiteX2" fmla="*/ 3609872 w 6920196"/>
              <a:gd name="connsiteY2" fmla="*/ 1050878 h 3998793"/>
              <a:gd name="connsiteX3" fmla="*/ 5081752 w 6920196"/>
              <a:gd name="connsiteY3" fmla="*/ 150124 h 3998793"/>
              <a:gd name="connsiteX4" fmla="*/ 6920196 w 6920196"/>
              <a:gd name="connsiteY4" fmla="*/ 0 h 399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0196" h="3998793">
                <a:moveTo>
                  <a:pt x="0" y="3998793"/>
                </a:moveTo>
                <a:cubicBezTo>
                  <a:pt x="678676" y="3967517"/>
                  <a:pt x="1641932" y="4107975"/>
                  <a:pt x="2243577" y="3616656"/>
                </a:cubicBezTo>
                <a:cubicBezTo>
                  <a:pt x="2845222" y="3125337"/>
                  <a:pt x="3136843" y="1628633"/>
                  <a:pt x="3609872" y="1050878"/>
                </a:cubicBezTo>
                <a:cubicBezTo>
                  <a:pt x="4082901" y="473123"/>
                  <a:pt x="4679296" y="236560"/>
                  <a:pt x="5081752" y="150124"/>
                </a:cubicBezTo>
                <a:cubicBezTo>
                  <a:pt x="5638928" y="40941"/>
                  <a:pt x="6632137" y="27295"/>
                  <a:pt x="6920196" y="0"/>
                </a:cubicBezTo>
              </a:path>
            </a:pathLst>
          </a:cu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6235" y="6019844"/>
            <a:ext cx="190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Time (years)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224155" y="3251676"/>
            <a:ext cx="363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Relative LWD abundance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5972" y="551369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200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7340" y="54876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25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7004" y="547400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50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1894" y="546255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0581" y="5487656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4229" y="137808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8252" y="228498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75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4379" y="327664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50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5525" y="418656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25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4045" y="5198854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680947" y="1529890"/>
            <a:ext cx="5858425" cy="3986082"/>
          </a:xfrm>
          <a:custGeom>
            <a:avLst/>
            <a:gdLst>
              <a:gd name="connsiteX0" fmla="*/ 0 w 6900198"/>
              <a:gd name="connsiteY0" fmla="*/ 3984655 h 3984655"/>
              <a:gd name="connsiteX1" fmla="*/ 832513 w 6900198"/>
              <a:gd name="connsiteY1" fmla="*/ 3302267 h 3984655"/>
              <a:gd name="connsiteX2" fmla="*/ 1869743 w 6900198"/>
              <a:gd name="connsiteY2" fmla="*/ 2428810 h 3984655"/>
              <a:gd name="connsiteX3" fmla="*/ 2661313 w 6900198"/>
              <a:gd name="connsiteY3" fmla="*/ 1773717 h 3984655"/>
              <a:gd name="connsiteX4" fmla="*/ 3630304 w 6900198"/>
              <a:gd name="connsiteY4" fmla="*/ 1091329 h 3984655"/>
              <a:gd name="connsiteX5" fmla="*/ 4804012 w 6900198"/>
              <a:gd name="connsiteY5" fmla="*/ 531771 h 3984655"/>
              <a:gd name="connsiteX6" fmla="*/ 6141492 w 6900198"/>
              <a:gd name="connsiteY6" fmla="*/ 190577 h 3984655"/>
              <a:gd name="connsiteX7" fmla="*/ 6837528 w 6900198"/>
              <a:gd name="connsiteY7" fmla="*/ 13156 h 3984655"/>
              <a:gd name="connsiteX8" fmla="*/ 6823880 w 6900198"/>
              <a:gd name="connsiteY8" fmla="*/ 26804 h 3984655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804012 w 6909073"/>
              <a:gd name="connsiteY5" fmla="*/ 527733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67274 w 6909073"/>
              <a:gd name="connsiteY5" fmla="*/ 118300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10072"/>
              <a:gd name="connsiteY0" fmla="*/ 3991333 h 3991333"/>
              <a:gd name="connsiteX1" fmla="*/ 626622 w 6910072"/>
              <a:gd name="connsiteY1" fmla="*/ 2735739 h 3991333"/>
              <a:gd name="connsiteX2" fmla="*/ 1472002 w 6910072"/>
              <a:gd name="connsiteY2" fmla="*/ 1548384 h 3991333"/>
              <a:gd name="connsiteX3" fmla="*/ 2415393 w 6910072"/>
              <a:gd name="connsiteY3" fmla="*/ 620337 h 3991333"/>
              <a:gd name="connsiteX4" fmla="*/ 3425588 w 6910072"/>
              <a:gd name="connsiteY4" fmla="*/ 361027 h 3991333"/>
              <a:gd name="connsiteX5" fmla="*/ 4667274 w 6910072"/>
              <a:gd name="connsiteY5" fmla="*/ 129016 h 3991333"/>
              <a:gd name="connsiteX6" fmla="*/ 6004885 w 6910072"/>
              <a:gd name="connsiteY6" fmla="*/ 6186 h 3991333"/>
              <a:gd name="connsiteX7" fmla="*/ 6837528 w 6910072"/>
              <a:gd name="connsiteY7" fmla="*/ 19834 h 3991333"/>
              <a:gd name="connsiteX8" fmla="*/ 6823880 w 6910072"/>
              <a:gd name="connsiteY8" fmla="*/ 33482 h 3991333"/>
              <a:gd name="connsiteX0" fmla="*/ 0 w 6910072"/>
              <a:gd name="connsiteY0" fmla="*/ 3991333 h 3991333"/>
              <a:gd name="connsiteX1" fmla="*/ 1472002 w 6910072"/>
              <a:gd name="connsiteY1" fmla="*/ 1548384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3425588 w 6910072"/>
              <a:gd name="connsiteY2" fmla="*/ 361027 h 3991333"/>
              <a:gd name="connsiteX3" fmla="*/ 4667274 w 6910072"/>
              <a:gd name="connsiteY3" fmla="*/ 129016 h 3991333"/>
              <a:gd name="connsiteX4" fmla="*/ 6004885 w 6910072"/>
              <a:gd name="connsiteY4" fmla="*/ 6186 h 3991333"/>
              <a:gd name="connsiteX5" fmla="*/ 6837528 w 6910072"/>
              <a:gd name="connsiteY5" fmla="*/ 19834 h 3991333"/>
              <a:gd name="connsiteX6" fmla="*/ 6823880 w 6910072"/>
              <a:gd name="connsiteY6" fmla="*/ 33482 h 3991333"/>
              <a:gd name="connsiteX0" fmla="*/ 0 w 6910072"/>
              <a:gd name="connsiteY0" fmla="*/ 4008136 h 4008136"/>
              <a:gd name="connsiteX1" fmla="*/ 1706229 w 6910072"/>
              <a:gd name="connsiteY1" fmla="*/ 1333175 h 4008136"/>
              <a:gd name="connsiteX2" fmla="*/ 3425588 w 6910072"/>
              <a:gd name="connsiteY2" fmla="*/ 377830 h 4008136"/>
              <a:gd name="connsiteX3" fmla="*/ 6004885 w 6910072"/>
              <a:gd name="connsiteY3" fmla="*/ 22989 h 4008136"/>
              <a:gd name="connsiteX4" fmla="*/ 6837528 w 6910072"/>
              <a:gd name="connsiteY4" fmla="*/ 36637 h 4008136"/>
              <a:gd name="connsiteX5" fmla="*/ 6823880 w 6910072"/>
              <a:gd name="connsiteY5" fmla="*/ 50285 h 4008136"/>
              <a:gd name="connsiteX0" fmla="*/ 0 w 6970677"/>
              <a:gd name="connsiteY0" fmla="*/ 3981626 h 3981626"/>
              <a:gd name="connsiteX1" fmla="*/ 1706229 w 6970677"/>
              <a:gd name="connsiteY1" fmla="*/ 1306665 h 3981626"/>
              <a:gd name="connsiteX2" fmla="*/ 3425588 w 6970677"/>
              <a:gd name="connsiteY2" fmla="*/ 351320 h 3981626"/>
              <a:gd name="connsiteX3" fmla="*/ 5178197 w 6970677"/>
              <a:gd name="connsiteY3" fmla="*/ 146604 h 3981626"/>
              <a:gd name="connsiteX4" fmla="*/ 6837528 w 6970677"/>
              <a:gd name="connsiteY4" fmla="*/ 10127 h 3981626"/>
              <a:gd name="connsiteX5" fmla="*/ 6823880 w 6970677"/>
              <a:gd name="connsiteY5" fmla="*/ 23775 h 3981626"/>
              <a:gd name="connsiteX0" fmla="*/ 0 w 7005821"/>
              <a:gd name="connsiteY0" fmla="*/ 4007110 h 4007110"/>
              <a:gd name="connsiteX1" fmla="*/ 1706229 w 7005821"/>
              <a:gd name="connsiteY1" fmla="*/ 1332149 h 4007110"/>
              <a:gd name="connsiteX2" fmla="*/ 3425588 w 7005821"/>
              <a:gd name="connsiteY2" fmla="*/ 376804 h 4007110"/>
              <a:gd name="connsiteX3" fmla="*/ 5178197 w 7005821"/>
              <a:gd name="connsiteY3" fmla="*/ 172088 h 4007110"/>
              <a:gd name="connsiteX4" fmla="*/ 6837528 w 7005821"/>
              <a:gd name="connsiteY4" fmla="*/ 35611 h 4007110"/>
              <a:gd name="connsiteX5" fmla="*/ 6906549 w 7005821"/>
              <a:gd name="connsiteY5" fmla="*/ 8316 h 4007110"/>
              <a:gd name="connsiteX0" fmla="*/ 0 w 6837528"/>
              <a:gd name="connsiteY0" fmla="*/ 3971499 h 3971499"/>
              <a:gd name="connsiteX1" fmla="*/ 1706229 w 6837528"/>
              <a:gd name="connsiteY1" fmla="*/ 1296538 h 3971499"/>
              <a:gd name="connsiteX2" fmla="*/ 3425588 w 6837528"/>
              <a:gd name="connsiteY2" fmla="*/ 341193 h 3971499"/>
              <a:gd name="connsiteX3" fmla="*/ 5178197 w 6837528"/>
              <a:gd name="connsiteY3" fmla="*/ 136477 h 3971499"/>
              <a:gd name="connsiteX4" fmla="*/ 6837528 w 6837528"/>
              <a:gd name="connsiteY4" fmla="*/ 0 h 3971499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78197 w 6933975"/>
              <a:gd name="connsiteY3" fmla="*/ 122829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61342 w 6933975"/>
              <a:gd name="connsiteY1" fmla="*/ 354842 h 3957851"/>
              <a:gd name="connsiteX2" fmla="*/ 3425588 w 6933975"/>
              <a:gd name="connsiteY2" fmla="*/ 327545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  <a:gd name="connsiteX0" fmla="*/ 0 w 6933975"/>
              <a:gd name="connsiteY0" fmla="*/ 4040437 h 4040437"/>
              <a:gd name="connsiteX1" fmla="*/ 1761342 w 6933975"/>
              <a:gd name="connsiteY1" fmla="*/ 437428 h 4040437"/>
              <a:gd name="connsiteX2" fmla="*/ 3232695 w 6933975"/>
              <a:gd name="connsiteY2" fmla="*/ 27993 h 4040437"/>
              <a:gd name="connsiteX3" fmla="*/ 5164419 w 6933975"/>
              <a:gd name="connsiteY3" fmla="*/ 123528 h 4040437"/>
              <a:gd name="connsiteX4" fmla="*/ 6933975 w 6933975"/>
              <a:gd name="connsiteY4" fmla="*/ 82586 h 4040437"/>
              <a:gd name="connsiteX0" fmla="*/ 0 w 6933975"/>
              <a:gd name="connsiteY0" fmla="*/ 4040341 h 4040341"/>
              <a:gd name="connsiteX1" fmla="*/ 1761342 w 6933975"/>
              <a:gd name="connsiteY1" fmla="*/ 437332 h 4040341"/>
              <a:gd name="connsiteX2" fmla="*/ 3232695 w 6933975"/>
              <a:gd name="connsiteY2" fmla="*/ 27897 h 4040341"/>
              <a:gd name="connsiteX3" fmla="*/ 5164419 w 6933975"/>
              <a:gd name="connsiteY3" fmla="*/ 41546 h 4040341"/>
              <a:gd name="connsiteX4" fmla="*/ 6933975 w 6933975"/>
              <a:gd name="connsiteY4" fmla="*/ 82490 h 4040341"/>
              <a:gd name="connsiteX0" fmla="*/ 0 w 6892640"/>
              <a:gd name="connsiteY0" fmla="*/ 4038598 h 4038598"/>
              <a:gd name="connsiteX1" fmla="*/ 1761342 w 6892640"/>
              <a:gd name="connsiteY1" fmla="*/ 435589 h 4038598"/>
              <a:gd name="connsiteX2" fmla="*/ 3232695 w 6892640"/>
              <a:gd name="connsiteY2" fmla="*/ 26154 h 4038598"/>
              <a:gd name="connsiteX3" fmla="*/ 5164419 w 6892640"/>
              <a:gd name="connsiteY3" fmla="*/ 39803 h 4038598"/>
              <a:gd name="connsiteX4" fmla="*/ 6892640 w 6892640"/>
              <a:gd name="connsiteY4" fmla="*/ 26156 h 4038598"/>
              <a:gd name="connsiteX0" fmla="*/ 0 w 6892640"/>
              <a:gd name="connsiteY0" fmla="*/ 4058673 h 4058673"/>
              <a:gd name="connsiteX1" fmla="*/ 1554670 w 6892640"/>
              <a:gd name="connsiteY1" fmla="*/ 728619 h 4058673"/>
              <a:gd name="connsiteX2" fmla="*/ 3232695 w 6892640"/>
              <a:gd name="connsiteY2" fmla="*/ 46229 h 4058673"/>
              <a:gd name="connsiteX3" fmla="*/ 5164419 w 6892640"/>
              <a:gd name="connsiteY3" fmla="*/ 59878 h 4058673"/>
              <a:gd name="connsiteX4" fmla="*/ 6892640 w 6892640"/>
              <a:gd name="connsiteY4" fmla="*/ 46231 h 4058673"/>
              <a:gd name="connsiteX0" fmla="*/ 0 w 6892640"/>
              <a:gd name="connsiteY0" fmla="*/ 4022790 h 4022790"/>
              <a:gd name="connsiteX1" fmla="*/ 1554670 w 6892640"/>
              <a:gd name="connsiteY1" fmla="*/ 692736 h 4022790"/>
              <a:gd name="connsiteX2" fmla="*/ 3232695 w 6892640"/>
              <a:gd name="connsiteY2" fmla="*/ 10346 h 4022790"/>
              <a:gd name="connsiteX3" fmla="*/ 5164419 w 6892640"/>
              <a:gd name="connsiteY3" fmla="*/ 23995 h 4022790"/>
              <a:gd name="connsiteX4" fmla="*/ 6892640 w 6892640"/>
              <a:gd name="connsiteY4" fmla="*/ 10348 h 4022790"/>
              <a:gd name="connsiteX0" fmla="*/ 0 w 6892640"/>
              <a:gd name="connsiteY0" fmla="*/ 4012442 h 4012442"/>
              <a:gd name="connsiteX1" fmla="*/ 1554670 w 6892640"/>
              <a:gd name="connsiteY1" fmla="*/ 682388 h 4012442"/>
              <a:gd name="connsiteX2" fmla="*/ 3232695 w 6892640"/>
              <a:gd name="connsiteY2" fmla="*/ 68237 h 4012442"/>
              <a:gd name="connsiteX3" fmla="*/ 5164419 w 6892640"/>
              <a:gd name="connsiteY3" fmla="*/ 13647 h 4012442"/>
              <a:gd name="connsiteX4" fmla="*/ 6892640 w 6892640"/>
              <a:gd name="connsiteY4" fmla="*/ 0 h 4012442"/>
              <a:gd name="connsiteX0" fmla="*/ 0 w 6892640"/>
              <a:gd name="connsiteY0" fmla="*/ 4239412 h 4296311"/>
              <a:gd name="connsiteX1" fmla="*/ 879542 w 6892640"/>
              <a:gd name="connsiteY1" fmla="*/ 4061991 h 4296311"/>
              <a:gd name="connsiteX2" fmla="*/ 3232695 w 6892640"/>
              <a:gd name="connsiteY2" fmla="*/ 295207 h 4296311"/>
              <a:gd name="connsiteX3" fmla="*/ 5164419 w 6892640"/>
              <a:gd name="connsiteY3" fmla="*/ 240617 h 4296311"/>
              <a:gd name="connsiteX4" fmla="*/ 6892640 w 6892640"/>
              <a:gd name="connsiteY4" fmla="*/ 226970 h 4296311"/>
              <a:gd name="connsiteX0" fmla="*/ 0 w 6892640"/>
              <a:gd name="connsiteY0" fmla="*/ 4417694 h 4491287"/>
              <a:gd name="connsiteX1" fmla="*/ 879542 w 6892640"/>
              <a:gd name="connsiteY1" fmla="*/ 4240273 h 4491287"/>
              <a:gd name="connsiteX2" fmla="*/ 2474897 w 6892640"/>
              <a:gd name="connsiteY2" fmla="*/ 241477 h 4491287"/>
              <a:gd name="connsiteX3" fmla="*/ 5164419 w 6892640"/>
              <a:gd name="connsiteY3" fmla="*/ 418899 h 4491287"/>
              <a:gd name="connsiteX4" fmla="*/ 6892640 w 6892640"/>
              <a:gd name="connsiteY4" fmla="*/ 405252 h 4491287"/>
              <a:gd name="connsiteX0" fmla="*/ 0 w 6892640"/>
              <a:gd name="connsiteY0" fmla="*/ 4176522 h 4250115"/>
              <a:gd name="connsiteX1" fmla="*/ 879542 w 6892640"/>
              <a:gd name="connsiteY1" fmla="*/ 3999101 h 4250115"/>
              <a:gd name="connsiteX2" fmla="*/ 2474897 w 6892640"/>
              <a:gd name="connsiteY2" fmla="*/ 305 h 4250115"/>
              <a:gd name="connsiteX3" fmla="*/ 5164419 w 6892640"/>
              <a:gd name="connsiteY3" fmla="*/ 177727 h 4250115"/>
              <a:gd name="connsiteX4" fmla="*/ 6892640 w 6892640"/>
              <a:gd name="connsiteY4" fmla="*/ 164080 h 4250115"/>
              <a:gd name="connsiteX0" fmla="*/ 0 w 6892640"/>
              <a:gd name="connsiteY0" fmla="*/ 4176292 h 4249885"/>
              <a:gd name="connsiteX1" fmla="*/ 879542 w 6892640"/>
              <a:gd name="connsiteY1" fmla="*/ 3998871 h 4249885"/>
              <a:gd name="connsiteX2" fmla="*/ 2474897 w 6892640"/>
              <a:gd name="connsiteY2" fmla="*/ 75 h 4249885"/>
              <a:gd name="connsiteX3" fmla="*/ 5067973 w 6892640"/>
              <a:gd name="connsiteY3" fmla="*/ 4108052 h 4249885"/>
              <a:gd name="connsiteX4" fmla="*/ 6892640 w 6892640"/>
              <a:gd name="connsiteY4" fmla="*/ 163850 h 4249885"/>
              <a:gd name="connsiteX0" fmla="*/ 0 w 5611273"/>
              <a:gd name="connsiteY0" fmla="*/ 4176292 h 4249885"/>
              <a:gd name="connsiteX1" fmla="*/ 879542 w 5611273"/>
              <a:gd name="connsiteY1" fmla="*/ 3998871 h 4249885"/>
              <a:gd name="connsiteX2" fmla="*/ 2474897 w 5611273"/>
              <a:gd name="connsiteY2" fmla="*/ 75 h 4249885"/>
              <a:gd name="connsiteX3" fmla="*/ 5067973 w 5611273"/>
              <a:gd name="connsiteY3" fmla="*/ 4108052 h 4249885"/>
              <a:gd name="connsiteX4" fmla="*/ 5611273 w 5611273"/>
              <a:gd name="connsiteY4" fmla="*/ 4121701 h 4249885"/>
              <a:gd name="connsiteX0" fmla="*/ 0 w 5611273"/>
              <a:gd name="connsiteY0" fmla="*/ 4176292 h 4349306"/>
              <a:gd name="connsiteX1" fmla="*/ 879542 w 5611273"/>
              <a:gd name="connsiteY1" fmla="*/ 3998871 h 4349306"/>
              <a:gd name="connsiteX2" fmla="*/ 2474897 w 5611273"/>
              <a:gd name="connsiteY2" fmla="*/ 75 h 4349306"/>
              <a:gd name="connsiteX3" fmla="*/ 5067973 w 5611273"/>
              <a:gd name="connsiteY3" fmla="*/ 4108052 h 4349306"/>
              <a:gd name="connsiteX4" fmla="*/ 5611273 w 5611273"/>
              <a:gd name="connsiteY4" fmla="*/ 4121701 h 4349306"/>
              <a:gd name="connsiteX0" fmla="*/ 0 w 5611273"/>
              <a:gd name="connsiteY0" fmla="*/ 4176283 h 4176283"/>
              <a:gd name="connsiteX1" fmla="*/ 879542 w 5611273"/>
              <a:gd name="connsiteY1" fmla="*/ 3998862 h 4176283"/>
              <a:gd name="connsiteX2" fmla="*/ 2474897 w 5611273"/>
              <a:gd name="connsiteY2" fmla="*/ 66 h 4176283"/>
              <a:gd name="connsiteX3" fmla="*/ 5067973 w 5611273"/>
              <a:gd name="connsiteY3" fmla="*/ 4108043 h 4176283"/>
              <a:gd name="connsiteX4" fmla="*/ 5611273 w 5611273"/>
              <a:gd name="connsiteY4" fmla="*/ 4121692 h 4176283"/>
              <a:gd name="connsiteX0" fmla="*/ 0 w 5611273"/>
              <a:gd name="connsiteY0" fmla="*/ 4148997 h 4320028"/>
              <a:gd name="connsiteX1" fmla="*/ 879542 w 5611273"/>
              <a:gd name="connsiteY1" fmla="*/ 3971576 h 4320028"/>
              <a:gd name="connsiteX2" fmla="*/ 2557567 w 5611273"/>
              <a:gd name="connsiteY2" fmla="*/ 76 h 4320028"/>
              <a:gd name="connsiteX3" fmla="*/ 5067973 w 5611273"/>
              <a:gd name="connsiteY3" fmla="*/ 4080757 h 4320028"/>
              <a:gd name="connsiteX4" fmla="*/ 5611273 w 5611273"/>
              <a:gd name="connsiteY4" fmla="*/ 4094406 h 4320028"/>
              <a:gd name="connsiteX0" fmla="*/ 0 w 5611273"/>
              <a:gd name="connsiteY0" fmla="*/ 4148986 h 4148986"/>
              <a:gd name="connsiteX1" fmla="*/ 879542 w 5611273"/>
              <a:gd name="connsiteY1" fmla="*/ 3971565 h 4148986"/>
              <a:gd name="connsiteX2" fmla="*/ 2557567 w 5611273"/>
              <a:gd name="connsiteY2" fmla="*/ 65 h 4148986"/>
              <a:gd name="connsiteX3" fmla="*/ 5067973 w 5611273"/>
              <a:gd name="connsiteY3" fmla="*/ 4080746 h 4148986"/>
              <a:gd name="connsiteX4" fmla="*/ 5611273 w 5611273"/>
              <a:gd name="connsiteY4" fmla="*/ 4094395 h 4148986"/>
              <a:gd name="connsiteX0" fmla="*/ 0 w 5611273"/>
              <a:gd name="connsiteY0" fmla="*/ 3985227 h 4144371"/>
              <a:gd name="connsiteX1" fmla="*/ 879542 w 5611273"/>
              <a:gd name="connsiteY1" fmla="*/ 3807806 h 4144371"/>
              <a:gd name="connsiteX2" fmla="*/ 2557568 w 5611273"/>
              <a:gd name="connsiteY2" fmla="*/ 79 h 4144371"/>
              <a:gd name="connsiteX3" fmla="*/ 5067973 w 5611273"/>
              <a:gd name="connsiteY3" fmla="*/ 3916987 h 4144371"/>
              <a:gd name="connsiteX4" fmla="*/ 5611273 w 5611273"/>
              <a:gd name="connsiteY4" fmla="*/ 3930636 h 4144371"/>
              <a:gd name="connsiteX0" fmla="*/ 0 w 5611273"/>
              <a:gd name="connsiteY0" fmla="*/ 3989469 h 3989469"/>
              <a:gd name="connsiteX1" fmla="*/ 1127548 w 5611273"/>
              <a:gd name="connsiteY1" fmla="*/ 3170603 h 3989469"/>
              <a:gd name="connsiteX2" fmla="*/ 2557568 w 5611273"/>
              <a:gd name="connsiteY2" fmla="*/ 4321 h 3989469"/>
              <a:gd name="connsiteX3" fmla="*/ 5067973 w 5611273"/>
              <a:gd name="connsiteY3" fmla="*/ 3921229 h 3989469"/>
              <a:gd name="connsiteX4" fmla="*/ 5611273 w 5611273"/>
              <a:gd name="connsiteY4" fmla="*/ 3934878 h 3989469"/>
              <a:gd name="connsiteX0" fmla="*/ 0 w 5611273"/>
              <a:gd name="connsiteY0" fmla="*/ 3986314 h 3986314"/>
              <a:gd name="connsiteX1" fmla="*/ 1127548 w 5611273"/>
              <a:gd name="connsiteY1" fmla="*/ 3167448 h 3986314"/>
              <a:gd name="connsiteX2" fmla="*/ 2557568 w 5611273"/>
              <a:gd name="connsiteY2" fmla="*/ 1166 h 3986314"/>
              <a:gd name="connsiteX3" fmla="*/ 4489291 w 5611273"/>
              <a:gd name="connsiteY3" fmla="*/ 3549585 h 3986314"/>
              <a:gd name="connsiteX4" fmla="*/ 5611273 w 5611273"/>
              <a:gd name="connsiteY4" fmla="*/ 3931723 h 3986314"/>
              <a:gd name="connsiteX0" fmla="*/ 0 w 5611273"/>
              <a:gd name="connsiteY0" fmla="*/ 3986314 h 3986314"/>
              <a:gd name="connsiteX1" fmla="*/ 1127548 w 5611273"/>
              <a:gd name="connsiteY1" fmla="*/ 3167448 h 3986314"/>
              <a:gd name="connsiteX2" fmla="*/ 2557568 w 5611273"/>
              <a:gd name="connsiteY2" fmla="*/ 1166 h 3986314"/>
              <a:gd name="connsiteX3" fmla="*/ 4489291 w 5611273"/>
              <a:gd name="connsiteY3" fmla="*/ 3549585 h 3986314"/>
              <a:gd name="connsiteX4" fmla="*/ 5611273 w 5611273"/>
              <a:gd name="connsiteY4" fmla="*/ 3931723 h 3986314"/>
              <a:gd name="connsiteX0" fmla="*/ 0 w 5611273"/>
              <a:gd name="connsiteY0" fmla="*/ 3986314 h 3986314"/>
              <a:gd name="connsiteX1" fmla="*/ 1127548 w 5611273"/>
              <a:gd name="connsiteY1" fmla="*/ 3167448 h 3986314"/>
              <a:gd name="connsiteX2" fmla="*/ 2557568 w 5611273"/>
              <a:gd name="connsiteY2" fmla="*/ 1166 h 3986314"/>
              <a:gd name="connsiteX3" fmla="*/ 4489291 w 5611273"/>
              <a:gd name="connsiteY3" fmla="*/ 3549585 h 3986314"/>
              <a:gd name="connsiteX4" fmla="*/ 5611273 w 5611273"/>
              <a:gd name="connsiteY4" fmla="*/ 3931723 h 3986314"/>
              <a:gd name="connsiteX0" fmla="*/ 0 w 5611273"/>
              <a:gd name="connsiteY0" fmla="*/ 3986082 h 3986082"/>
              <a:gd name="connsiteX1" fmla="*/ 1127548 w 5611273"/>
              <a:gd name="connsiteY1" fmla="*/ 3167216 h 3986082"/>
              <a:gd name="connsiteX2" fmla="*/ 2557568 w 5611273"/>
              <a:gd name="connsiteY2" fmla="*/ 934 h 3986082"/>
              <a:gd name="connsiteX3" fmla="*/ 4406622 w 5611273"/>
              <a:gd name="connsiteY3" fmla="*/ 3508410 h 3986082"/>
              <a:gd name="connsiteX4" fmla="*/ 5611273 w 5611273"/>
              <a:gd name="connsiteY4" fmla="*/ 3931491 h 3986082"/>
              <a:gd name="connsiteX0" fmla="*/ 0 w 5914391"/>
              <a:gd name="connsiteY0" fmla="*/ 3986082 h 3986082"/>
              <a:gd name="connsiteX1" fmla="*/ 1127548 w 5914391"/>
              <a:gd name="connsiteY1" fmla="*/ 3167216 h 3986082"/>
              <a:gd name="connsiteX2" fmla="*/ 2557568 w 5914391"/>
              <a:gd name="connsiteY2" fmla="*/ 934 h 3986082"/>
              <a:gd name="connsiteX3" fmla="*/ 4406622 w 5914391"/>
              <a:gd name="connsiteY3" fmla="*/ 3508410 h 3986082"/>
              <a:gd name="connsiteX4" fmla="*/ 5914391 w 5914391"/>
              <a:gd name="connsiteY4" fmla="*/ 3958787 h 398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4391" h="3986082">
                <a:moveTo>
                  <a:pt x="0" y="3986082"/>
                </a:moveTo>
                <a:cubicBezTo>
                  <a:pt x="540895" y="3941158"/>
                  <a:pt x="701287" y="3831407"/>
                  <a:pt x="1127548" y="3167216"/>
                </a:cubicBezTo>
                <a:cubicBezTo>
                  <a:pt x="1553809" y="2503025"/>
                  <a:pt x="2011056" y="-55932"/>
                  <a:pt x="2557568" y="934"/>
                </a:cubicBezTo>
                <a:cubicBezTo>
                  <a:pt x="3104080" y="57800"/>
                  <a:pt x="3824187" y="3164942"/>
                  <a:pt x="4406622" y="3508410"/>
                </a:cubicBezTo>
                <a:cubicBezTo>
                  <a:pt x="4947722" y="3783640"/>
                  <a:pt x="5338317" y="3963336"/>
                  <a:pt x="5914391" y="3958787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680947" y="2540756"/>
            <a:ext cx="6813771" cy="2961565"/>
          </a:xfrm>
          <a:custGeom>
            <a:avLst/>
            <a:gdLst>
              <a:gd name="connsiteX0" fmla="*/ 0 w 6900198"/>
              <a:gd name="connsiteY0" fmla="*/ 3984655 h 3984655"/>
              <a:gd name="connsiteX1" fmla="*/ 832513 w 6900198"/>
              <a:gd name="connsiteY1" fmla="*/ 3302267 h 3984655"/>
              <a:gd name="connsiteX2" fmla="*/ 1869743 w 6900198"/>
              <a:gd name="connsiteY2" fmla="*/ 2428810 h 3984655"/>
              <a:gd name="connsiteX3" fmla="*/ 2661313 w 6900198"/>
              <a:gd name="connsiteY3" fmla="*/ 1773717 h 3984655"/>
              <a:gd name="connsiteX4" fmla="*/ 3630304 w 6900198"/>
              <a:gd name="connsiteY4" fmla="*/ 1091329 h 3984655"/>
              <a:gd name="connsiteX5" fmla="*/ 4804012 w 6900198"/>
              <a:gd name="connsiteY5" fmla="*/ 531771 h 3984655"/>
              <a:gd name="connsiteX6" fmla="*/ 6141492 w 6900198"/>
              <a:gd name="connsiteY6" fmla="*/ 190577 h 3984655"/>
              <a:gd name="connsiteX7" fmla="*/ 6837528 w 6900198"/>
              <a:gd name="connsiteY7" fmla="*/ 13156 h 3984655"/>
              <a:gd name="connsiteX8" fmla="*/ 6823880 w 6900198"/>
              <a:gd name="connsiteY8" fmla="*/ 26804 h 3984655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804012 w 6909073"/>
              <a:gd name="connsiteY5" fmla="*/ 527733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67274 w 6909073"/>
              <a:gd name="connsiteY5" fmla="*/ 118300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10072"/>
              <a:gd name="connsiteY0" fmla="*/ 3991333 h 3991333"/>
              <a:gd name="connsiteX1" fmla="*/ 626622 w 6910072"/>
              <a:gd name="connsiteY1" fmla="*/ 2735739 h 3991333"/>
              <a:gd name="connsiteX2" fmla="*/ 1472002 w 6910072"/>
              <a:gd name="connsiteY2" fmla="*/ 1548384 h 3991333"/>
              <a:gd name="connsiteX3" fmla="*/ 2415393 w 6910072"/>
              <a:gd name="connsiteY3" fmla="*/ 620337 h 3991333"/>
              <a:gd name="connsiteX4" fmla="*/ 3425588 w 6910072"/>
              <a:gd name="connsiteY4" fmla="*/ 361027 h 3991333"/>
              <a:gd name="connsiteX5" fmla="*/ 4667274 w 6910072"/>
              <a:gd name="connsiteY5" fmla="*/ 129016 h 3991333"/>
              <a:gd name="connsiteX6" fmla="*/ 6004885 w 6910072"/>
              <a:gd name="connsiteY6" fmla="*/ 6186 h 3991333"/>
              <a:gd name="connsiteX7" fmla="*/ 6837528 w 6910072"/>
              <a:gd name="connsiteY7" fmla="*/ 19834 h 3991333"/>
              <a:gd name="connsiteX8" fmla="*/ 6823880 w 6910072"/>
              <a:gd name="connsiteY8" fmla="*/ 33482 h 3991333"/>
              <a:gd name="connsiteX0" fmla="*/ 0 w 6910072"/>
              <a:gd name="connsiteY0" fmla="*/ 3991333 h 3991333"/>
              <a:gd name="connsiteX1" fmla="*/ 1472002 w 6910072"/>
              <a:gd name="connsiteY1" fmla="*/ 1548384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3425588 w 6910072"/>
              <a:gd name="connsiteY2" fmla="*/ 361027 h 3991333"/>
              <a:gd name="connsiteX3" fmla="*/ 4667274 w 6910072"/>
              <a:gd name="connsiteY3" fmla="*/ 129016 h 3991333"/>
              <a:gd name="connsiteX4" fmla="*/ 6004885 w 6910072"/>
              <a:gd name="connsiteY4" fmla="*/ 6186 h 3991333"/>
              <a:gd name="connsiteX5" fmla="*/ 6837528 w 6910072"/>
              <a:gd name="connsiteY5" fmla="*/ 19834 h 3991333"/>
              <a:gd name="connsiteX6" fmla="*/ 6823880 w 6910072"/>
              <a:gd name="connsiteY6" fmla="*/ 33482 h 3991333"/>
              <a:gd name="connsiteX0" fmla="*/ 0 w 6910072"/>
              <a:gd name="connsiteY0" fmla="*/ 4008136 h 4008136"/>
              <a:gd name="connsiteX1" fmla="*/ 1706229 w 6910072"/>
              <a:gd name="connsiteY1" fmla="*/ 1333175 h 4008136"/>
              <a:gd name="connsiteX2" fmla="*/ 3425588 w 6910072"/>
              <a:gd name="connsiteY2" fmla="*/ 377830 h 4008136"/>
              <a:gd name="connsiteX3" fmla="*/ 6004885 w 6910072"/>
              <a:gd name="connsiteY3" fmla="*/ 22989 h 4008136"/>
              <a:gd name="connsiteX4" fmla="*/ 6837528 w 6910072"/>
              <a:gd name="connsiteY4" fmla="*/ 36637 h 4008136"/>
              <a:gd name="connsiteX5" fmla="*/ 6823880 w 6910072"/>
              <a:gd name="connsiteY5" fmla="*/ 50285 h 4008136"/>
              <a:gd name="connsiteX0" fmla="*/ 0 w 6970677"/>
              <a:gd name="connsiteY0" fmla="*/ 3981626 h 3981626"/>
              <a:gd name="connsiteX1" fmla="*/ 1706229 w 6970677"/>
              <a:gd name="connsiteY1" fmla="*/ 1306665 h 3981626"/>
              <a:gd name="connsiteX2" fmla="*/ 3425588 w 6970677"/>
              <a:gd name="connsiteY2" fmla="*/ 351320 h 3981626"/>
              <a:gd name="connsiteX3" fmla="*/ 5178197 w 6970677"/>
              <a:gd name="connsiteY3" fmla="*/ 146604 h 3981626"/>
              <a:gd name="connsiteX4" fmla="*/ 6837528 w 6970677"/>
              <a:gd name="connsiteY4" fmla="*/ 10127 h 3981626"/>
              <a:gd name="connsiteX5" fmla="*/ 6823880 w 6970677"/>
              <a:gd name="connsiteY5" fmla="*/ 23775 h 3981626"/>
              <a:gd name="connsiteX0" fmla="*/ 0 w 7005821"/>
              <a:gd name="connsiteY0" fmla="*/ 4007110 h 4007110"/>
              <a:gd name="connsiteX1" fmla="*/ 1706229 w 7005821"/>
              <a:gd name="connsiteY1" fmla="*/ 1332149 h 4007110"/>
              <a:gd name="connsiteX2" fmla="*/ 3425588 w 7005821"/>
              <a:gd name="connsiteY2" fmla="*/ 376804 h 4007110"/>
              <a:gd name="connsiteX3" fmla="*/ 5178197 w 7005821"/>
              <a:gd name="connsiteY3" fmla="*/ 172088 h 4007110"/>
              <a:gd name="connsiteX4" fmla="*/ 6837528 w 7005821"/>
              <a:gd name="connsiteY4" fmla="*/ 35611 h 4007110"/>
              <a:gd name="connsiteX5" fmla="*/ 6906549 w 7005821"/>
              <a:gd name="connsiteY5" fmla="*/ 8316 h 4007110"/>
              <a:gd name="connsiteX0" fmla="*/ 0 w 6837528"/>
              <a:gd name="connsiteY0" fmla="*/ 3971499 h 3971499"/>
              <a:gd name="connsiteX1" fmla="*/ 1706229 w 6837528"/>
              <a:gd name="connsiteY1" fmla="*/ 1296538 h 3971499"/>
              <a:gd name="connsiteX2" fmla="*/ 3425588 w 6837528"/>
              <a:gd name="connsiteY2" fmla="*/ 341193 h 3971499"/>
              <a:gd name="connsiteX3" fmla="*/ 5178197 w 6837528"/>
              <a:gd name="connsiteY3" fmla="*/ 136477 h 3971499"/>
              <a:gd name="connsiteX4" fmla="*/ 6837528 w 6837528"/>
              <a:gd name="connsiteY4" fmla="*/ 0 h 3971499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78197 w 6933975"/>
              <a:gd name="connsiteY3" fmla="*/ 122829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0 w 6933975"/>
              <a:gd name="connsiteY1" fmla="*/ 1774209 h 3957851"/>
              <a:gd name="connsiteX2" fmla="*/ 3425588 w 6933975"/>
              <a:gd name="connsiteY2" fmla="*/ 327545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  <a:gd name="connsiteX0" fmla="*/ 0 w 6933975"/>
              <a:gd name="connsiteY0" fmla="*/ 3974653 h 3974653"/>
              <a:gd name="connsiteX1" fmla="*/ 1706230 w 6933975"/>
              <a:gd name="connsiteY1" fmla="*/ 1791011 h 3974653"/>
              <a:gd name="connsiteX2" fmla="*/ 3466922 w 6933975"/>
              <a:gd name="connsiteY2" fmla="*/ 726484 h 3974653"/>
              <a:gd name="connsiteX3" fmla="*/ 5164419 w 6933975"/>
              <a:gd name="connsiteY3" fmla="*/ 57744 h 3974653"/>
              <a:gd name="connsiteX4" fmla="*/ 6933975 w 6933975"/>
              <a:gd name="connsiteY4" fmla="*/ 16802 h 3974653"/>
              <a:gd name="connsiteX0" fmla="*/ 0 w 6933975"/>
              <a:gd name="connsiteY0" fmla="*/ 3957851 h 3957851"/>
              <a:gd name="connsiteX1" fmla="*/ 1706230 w 6933975"/>
              <a:gd name="connsiteY1" fmla="*/ 1774209 h 3957851"/>
              <a:gd name="connsiteX2" fmla="*/ 3466922 w 6933975"/>
              <a:gd name="connsiteY2" fmla="*/ 709682 h 3957851"/>
              <a:gd name="connsiteX3" fmla="*/ 5247088 w 6933975"/>
              <a:gd name="connsiteY3" fmla="*/ 272954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0 w 6933975"/>
              <a:gd name="connsiteY1" fmla="*/ 1774209 h 3957851"/>
              <a:gd name="connsiteX2" fmla="*/ 3466922 w 6933975"/>
              <a:gd name="connsiteY2" fmla="*/ 709682 h 3957851"/>
              <a:gd name="connsiteX3" fmla="*/ 5247089 w 6933975"/>
              <a:gd name="connsiteY3" fmla="*/ 136476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1 w 6933975"/>
              <a:gd name="connsiteY1" fmla="*/ 1610436 h 3957851"/>
              <a:gd name="connsiteX2" fmla="*/ 3466922 w 6933975"/>
              <a:gd name="connsiteY2" fmla="*/ 709682 h 3957851"/>
              <a:gd name="connsiteX3" fmla="*/ 5247089 w 6933975"/>
              <a:gd name="connsiteY3" fmla="*/ 136476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1 w 6933975"/>
              <a:gd name="connsiteY1" fmla="*/ 1610436 h 3957851"/>
              <a:gd name="connsiteX2" fmla="*/ 3439366 w 6933975"/>
              <a:gd name="connsiteY2" fmla="*/ 668738 h 3957851"/>
              <a:gd name="connsiteX3" fmla="*/ 5247089 w 6933975"/>
              <a:gd name="connsiteY3" fmla="*/ 136476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1 w 6933975"/>
              <a:gd name="connsiteY1" fmla="*/ 1610436 h 3957851"/>
              <a:gd name="connsiteX2" fmla="*/ 3439366 w 6933975"/>
              <a:gd name="connsiteY2" fmla="*/ 668738 h 3957851"/>
              <a:gd name="connsiteX3" fmla="*/ 5247089 w 6933975"/>
              <a:gd name="connsiteY3" fmla="*/ 136476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1 w 6933975"/>
              <a:gd name="connsiteY1" fmla="*/ 1610436 h 3957851"/>
              <a:gd name="connsiteX2" fmla="*/ 3439366 w 6933975"/>
              <a:gd name="connsiteY2" fmla="*/ 668738 h 3957851"/>
              <a:gd name="connsiteX3" fmla="*/ 4999084 w 6933975"/>
              <a:gd name="connsiteY3" fmla="*/ 245658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33788 w 6933975"/>
              <a:gd name="connsiteY1" fmla="*/ 1651379 h 3957851"/>
              <a:gd name="connsiteX2" fmla="*/ 3439366 w 6933975"/>
              <a:gd name="connsiteY2" fmla="*/ 668738 h 3957851"/>
              <a:gd name="connsiteX3" fmla="*/ 4999084 w 6933975"/>
              <a:gd name="connsiteY3" fmla="*/ 245658 h 3957851"/>
              <a:gd name="connsiteX4" fmla="*/ 6933975 w 6933975"/>
              <a:gd name="connsiteY4" fmla="*/ 0 h 3957851"/>
              <a:gd name="connsiteX0" fmla="*/ 0 w 6561966"/>
              <a:gd name="connsiteY0" fmla="*/ 3719898 h 3719898"/>
              <a:gd name="connsiteX1" fmla="*/ 1733788 w 6561966"/>
              <a:gd name="connsiteY1" fmla="*/ 1413426 h 3719898"/>
              <a:gd name="connsiteX2" fmla="*/ 3439366 w 6561966"/>
              <a:gd name="connsiteY2" fmla="*/ 430785 h 3719898"/>
              <a:gd name="connsiteX3" fmla="*/ 4999084 w 6561966"/>
              <a:gd name="connsiteY3" fmla="*/ 7705 h 3719898"/>
              <a:gd name="connsiteX4" fmla="*/ 6561966 w 6561966"/>
              <a:gd name="connsiteY4" fmla="*/ 1003993 h 3719898"/>
              <a:gd name="connsiteX0" fmla="*/ 0 w 6561966"/>
              <a:gd name="connsiteY0" fmla="*/ 3346533 h 3346533"/>
              <a:gd name="connsiteX1" fmla="*/ 1733788 w 6561966"/>
              <a:gd name="connsiteY1" fmla="*/ 1040061 h 3346533"/>
              <a:gd name="connsiteX2" fmla="*/ 3439366 w 6561966"/>
              <a:gd name="connsiteY2" fmla="*/ 57420 h 3346533"/>
              <a:gd name="connsiteX3" fmla="*/ 4503070 w 6561966"/>
              <a:gd name="connsiteY3" fmla="*/ 2691439 h 3346533"/>
              <a:gd name="connsiteX4" fmla="*/ 6561966 w 6561966"/>
              <a:gd name="connsiteY4" fmla="*/ 630628 h 3346533"/>
              <a:gd name="connsiteX0" fmla="*/ 0 w 6561966"/>
              <a:gd name="connsiteY0" fmla="*/ 3347252 h 3347252"/>
              <a:gd name="connsiteX1" fmla="*/ 1733788 w 6561966"/>
              <a:gd name="connsiteY1" fmla="*/ 1040780 h 3347252"/>
              <a:gd name="connsiteX2" fmla="*/ 3439366 w 6561966"/>
              <a:gd name="connsiteY2" fmla="*/ 58139 h 3347252"/>
              <a:gd name="connsiteX3" fmla="*/ 4447958 w 6561966"/>
              <a:gd name="connsiteY3" fmla="*/ 2705806 h 3347252"/>
              <a:gd name="connsiteX4" fmla="*/ 6561966 w 6561966"/>
              <a:gd name="connsiteY4" fmla="*/ 631347 h 3347252"/>
              <a:gd name="connsiteX0" fmla="*/ 0 w 6561966"/>
              <a:gd name="connsiteY0" fmla="*/ 2715905 h 2715905"/>
              <a:gd name="connsiteX1" fmla="*/ 1733788 w 6561966"/>
              <a:gd name="connsiteY1" fmla="*/ 409433 h 2715905"/>
              <a:gd name="connsiteX2" fmla="*/ 4447958 w 6561966"/>
              <a:gd name="connsiteY2" fmla="*/ 2074459 h 2715905"/>
              <a:gd name="connsiteX3" fmla="*/ 6561966 w 6561966"/>
              <a:gd name="connsiteY3" fmla="*/ 0 h 2715905"/>
              <a:gd name="connsiteX0" fmla="*/ 0 w 6561966"/>
              <a:gd name="connsiteY0" fmla="*/ 2715905 h 2715905"/>
              <a:gd name="connsiteX1" fmla="*/ 4447958 w 6561966"/>
              <a:gd name="connsiteY1" fmla="*/ 2074459 h 2715905"/>
              <a:gd name="connsiteX2" fmla="*/ 6561966 w 6561966"/>
              <a:gd name="connsiteY2" fmla="*/ 0 h 2715905"/>
              <a:gd name="connsiteX0" fmla="*/ 0 w 6561966"/>
              <a:gd name="connsiteY0" fmla="*/ 2715905 h 2715905"/>
              <a:gd name="connsiteX1" fmla="*/ 3593713 w 6561966"/>
              <a:gd name="connsiteY1" fmla="*/ 2456596 h 2715905"/>
              <a:gd name="connsiteX2" fmla="*/ 6561966 w 6561966"/>
              <a:gd name="connsiteY2" fmla="*/ 0 h 2715905"/>
              <a:gd name="connsiteX0" fmla="*/ 0 w 6561966"/>
              <a:gd name="connsiteY0" fmla="*/ 2715905 h 2715905"/>
              <a:gd name="connsiteX1" fmla="*/ 3593713 w 6561966"/>
              <a:gd name="connsiteY1" fmla="*/ 2456596 h 2715905"/>
              <a:gd name="connsiteX2" fmla="*/ 6561966 w 6561966"/>
              <a:gd name="connsiteY2" fmla="*/ 0 h 2715905"/>
              <a:gd name="connsiteX0" fmla="*/ 0 w 6878864"/>
              <a:gd name="connsiteY0" fmla="*/ 2961565 h 2961565"/>
              <a:gd name="connsiteX1" fmla="*/ 3593713 w 6878864"/>
              <a:gd name="connsiteY1" fmla="*/ 2702256 h 2961565"/>
              <a:gd name="connsiteX2" fmla="*/ 6878864 w 6878864"/>
              <a:gd name="connsiteY2" fmla="*/ 0 h 296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8864" h="2961565">
                <a:moveTo>
                  <a:pt x="0" y="2961565"/>
                </a:moveTo>
                <a:cubicBezTo>
                  <a:pt x="926658" y="2827930"/>
                  <a:pt x="2500052" y="3154907"/>
                  <a:pt x="3593713" y="2702256"/>
                </a:cubicBezTo>
                <a:cubicBezTo>
                  <a:pt x="5099283" y="2304197"/>
                  <a:pt x="6590805" y="27295"/>
                  <a:pt x="6878864" y="0"/>
                </a:cubicBezTo>
              </a:path>
            </a:pathLst>
          </a:cu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623732" y="2746646"/>
            <a:ext cx="1909497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CFF99"/>
                </a:solidFill>
                <a:effectLst/>
                <a:latin typeface="Arial" charset="0"/>
              </a:rPr>
              <a:t>Conifer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CFF99"/>
                </a:solidFill>
              </a:rPr>
              <a:t>&gt;10 cm diameter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CFF99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629106" y="4552523"/>
            <a:ext cx="1909497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charset="0"/>
              </a:rPr>
              <a:t>Conifer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charset="0"/>
              </a:rPr>
              <a:t>&gt;60 cm diameter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5798689" y="2176061"/>
            <a:ext cx="477672" cy="570585"/>
          </a:xfrm>
          <a:prstGeom prst="straightConnector1">
            <a:avLst/>
          </a:prstGeom>
          <a:noFill/>
          <a:ln w="9525" cap="flat" cmpd="sng" algn="ctr">
            <a:solidFill>
              <a:srgbClr val="CCFF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27" idx="0"/>
          </p:cNvCxnSpPr>
          <p:nvPr/>
        </p:nvCxnSpPr>
        <p:spPr bwMode="auto">
          <a:xfrm flipH="1" flipV="1">
            <a:off x="7239122" y="4021538"/>
            <a:ext cx="344733" cy="530985"/>
          </a:xfrm>
          <a:prstGeom prst="straightConnector1">
            <a:avLst/>
          </a:prstGeom>
          <a:noFill/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1708686" y="1602761"/>
            <a:ext cx="1236236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Hardwood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C000"/>
                </a:solidFill>
              </a:rPr>
              <a:t>All sizes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483891" y="2194500"/>
            <a:ext cx="900775" cy="552146"/>
          </a:xfrm>
          <a:prstGeom prst="straightConnector1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870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C99"/>
                </a:solidFill>
                <a:effectLst/>
              </a:rPr>
              <a:t>Effect of disturbance regime</a:t>
            </a:r>
            <a:endParaRPr lang="en-US" b="0" dirty="0" smtClean="0">
              <a:solidFill>
                <a:srgbClr val="FFCC99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651379" y="1501254"/>
            <a:ext cx="6870991" cy="40124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678675" y="1569494"/>
            <a:ext cx="5776540" cy="3930554"/>
          </a:xfrm>
          <a:custGeom>
            <a:avLst/>
            <a:gdLst>
              <a:gd name="connsiteX0" fmla="*/ 0 w 6900198"/>
              <a:gd name="connsiteY0" fmla="*/ 3984655 h 3984655"/>
              <a:gd name="connsiteX1" fmla="*/ 832513 w 6900198"/>
              <a:gd name="connsiteY1" fmla="*/ 3302267 h 3984655"/>
              <a:gd name="connsiteX2" fmla="*/ 1869743 w 6900198"/>
              <a:gd name="connsiteY2" fmla="*/ 2428810 h 3984655"/>
              <a:gd name="connsiteX3" fmla="*/ 2661313 w 6900198"/>
              <a:gd name="connsiteY3" fmla="*/ 1773717 h 3984655"/>
              <a:gd name="connsiteX4" fmla="*/ 3630304 w 6900198"/>
              <a:gd name="connsiteY4" fmla="*/ 1091329 h 3984655"/>
              <a:gd name="connsiteX5" fmla="*/ 4804012 w 6900198"/>
              <a:gd name="connsiteY5" fmla="*/ 531771 h 3984655"/>
              <a:gd name="connsiteX6" fmla="*/ 6141492 w 6900198"/>
              <a:gd name="connsiteY6" fmla="*/ 190577 h 3984655"/>
              <a:gd name="connsiteX7" fmla="*/ 6837528 w 6900198"/>
              <a:gd name="connsiteY7" fmla="*/ 13156 h 3984655"/>
              <a:gd name="connsiteX8" fmla="*/ 6823880 w 6900198"/>
              <a:gd name="connsiteY8" fmla="*/ 26804 h 3984655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804012 w 6909073"/>
              <a:gd name="connsiteY5" fmla="*/ 527733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67274 w 6909073"/>
              <a:gd name="connsiteY5" fmla="*/ 118300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10072"/>
              <a:gd name="connsiteY0" fmla="*/ 3991333 h 3991333"/>
              <a:gd name="connsiteX1" fmla="*/ 626622 w 6910072"/>
              <a:gd name="connsiteY1" fmla="*/ 2735739 h 3991333"/>
              <a:gd name="connsiteX2" fmla="*/ 1472002 w 6910072"/>
              <a:gd name="connsiteY2" fmla="*/ 1548384 h 3991333"/>
              <a:gd name="connsiteX3" fmla="*/ 2415393 w 6910072"/>
              <a:gd name="connsiteY3" fmla="*/ 620337 h 3991333"/>
              <a:gd name="connsiteX4" fmla="*/ 3425588 w 6910072"/>
              <a:gd name="connsiteY4" fmla="*/ 361027 h 3991333"/>
              <a:gd name="connsiteX5" fmla="*/ 4667274 w 6910072"/>
              <a:gd name="connsiteY5" fmla="*/ 129016 h 3991333"/>
              <a:gd name="connsiteX6" fmla="*/ 6004885 w 6910072"/>
              <a:gd name="connsiteY6" fmla="*/ 6186 h 3991333"/>
              <a:gd name="connsiteX7" fmla="*/ 6837528 w 6910072"/>
              <a:gd name="connsiteY7" fmla="*/ 19834 h 3991333"/>
              <a:gd name="connsiteX8" fmla="*/ 6823880 w 6910072"/>
              <a:gd name="connsiteY8" fmla="*/ 33482 h 3991333"/>
              <a:gd name="connsiteX0" fmla="*/ 0 w 6910072"/>
              <a:gd name="connsiteY0" fmla="*/ 3991333 h 3991333"/>
              <a:gd name="connsiteX1" fmla="*/ 1472002 w 6910072"/>
              <a:gd name="connsiteY1" fmla="*/ 1548384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3425588 w 6910072"/>
              <a:gd name="connsiteY2" fmla="*/ 361027 h 3991333"/>
              <a:gd name="connsiteX3" fmla="*/ 4667274 w 6910072"/>
              <a:gd name="connsiteY3" fmla="*/ 129016 h 3991333"/>
              <a:gd name="connsiteX4" fmla="*/ 6004885 w 6910072"/>
              <a:gd name="connsiteY4" fmla="*/ 6186 h 3991333"/>
              <a:gd name="connsiteX5" fmla="*/ 6837528 w 6910072"/>
              <a:gd name="connsiteY5" fmla="*/ 19834 h 3991333"/>
              <a:gd name="connsiteX6" fmla="*/ 6823880 w 6910072"/>
              <a:gd name="connsiteY6" fmla="*/ 33482 h 3991333"/>
              <a:gd name="connsiteX0" fmla="*/ 0 w 6910072"/>
              <a:gd name="connsiteY0" fmla="*/ 4008136 h 4008136"/>
              <a:gd name="connsiteX1" fmla="*/ 1706229 w 6910072"/>
              <a:gd name="connsiteY1" fmla="*/ 1333175 h 4008136"/>
              <a:gd name="connsiteX2" fmla="*/ 3425588 w 6910072"/>
              <a:gd name="connsiteY2" fmla="*/ 377830 h 4008136"/>
              <a:gd name="connsiteX3" fmla="*/ 6004885 w 6910072"/>
              <a:gd name="connsiteY3" fmla="*/ 22989 h 4008136"/>
              <a:gd name="connsiteX4" fmla="*/ 6837528 w 6910072"/>
              <a:gd name="connsiteY4" fmla="*/ 36637 h 4008136"/>
              <a:gd name="connsiteX5" fmla="*/ 6823880 w 6910072"/>
              <a:gd name="connsiteY5" fmla="*/ 50285 h 4008136"/>
              <a:gd name="connsiteX0" fmla="*/ 0 w 6970677"/>
              <a:gd name="connsiteY0" fmla="*/ 3981626 h 3981626"/>
              <a:gd name="connsiteX1" fmla="*/ 1706229 w 6970677"/>
              <a:gd name="connsiteY1" fmla="*/ 1306665 h 3981626"/>
              <a:gd name="connsiteX2" fmla="*/ 3425588 w 6970677"/>
              <a:gd name="connsiteY2" fmla="*/ 351320 h 3981626"/>
              <a:gd name="connsiteX3" fmla="*/ 5178197 w 6970677"/>
              <a:gd name="connsiteY3" fmla="*/ 146604 h 3981626"/>
              <a:gd name="connsiteX4" fmla="*/ 6837528 w 6970677"/>
              <a:gd name="connsiteY4" fmla="*/ 10127 h 3981626"/>
              <a:gd name="connsiteX5" fmla="*/ 6823880 w 6970677"/>
              <a:gd name="connsiteY5" fmla="*/ 23775 h 3981626"/>
              <a:gd name="connsiteX0" fmla="*/ 0 w 7005821"/>
              <a:gd name="connsiteY0" fmla="*/ 4007110 h 4007110"/>
              <a:gd name="connsiteX1" fmla="*/ 1706229 w 7005821"/>
              <a:gd name="connsiteY1" fmla="*/ 1332149 h 4007110"/>
              <a:gd name="connsiteX2" fmla="*/ 3425588 w 7005821"/>
              <a:gd name="connsiteY2" fmla="*/ 376804 h 4007110"/>
              <a:gd name="connsiteX3" fmla="*/ 5178197 w 7005821"/>
              <a:gd name="connsiteY3" fmla="*/ 172088 h 4007110"/>
              <a:gd name="connsiteX4" fmla="*/ 6837528 w 7005821"/>
              <a:gd name="connsiteY4" fmla="*/ 35611 h 4007110"/>
              <a:gd name="connsiteX5" fmla="*/ 6906549 w 7005821"/>
              <a:gd name="connsiteY5" fmla="*/ 8316 h 4007110"/>
              <a:gd name="connsiteX0" fmla="*/ 0 w 6837528"/>
              <a:gd name="connsiteY0" fmla="*/ 3971499 h 3971499"/>
              <a:gd name="connsiteX1" fmla="*/ 1706229 w 6837528"/>
              <a:gd name="connsiteY1" fmla="*/ 1296538 h 3971499"/>
              <a:gd name="connsiteX2" fmla="*/ 3425588 w 6837528"/>
              <a:gd name="connsiteY2" fmla="*/ 341193 h 3971499"/>
              <a:gd name="connsiteX3" fmla="*/ 5178197 w 6837528"/>
              <a:gd name="connsiteY3" fmla="*/ 136477 h 3971499"/>
              <a:gd name="connsiteX4" fmla="*/ 6837528 w 6837528"/>
              <a:gd name="connsiteY4" fmla="*/ 0 h 3971499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78197 w 6933975"/>
              <a:gd name="connsiteY3" fmla="*/ 122829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  <a:gd name="connsiteX0" fmla="*/ 0 w 6933975"/>
              <a:gd name="connsiteY0" fmla="*/ 3974887 h 3974887"/>
              <a:gd name="connsiteX1" fmla="*/ 2243577 w 6933975"/>
              <a:gd name="connsiteY1" fmla="*/ 3592750 h 3974887"/>
              <a:gd name="connsiteX2" fmla="*/ 3425588 w 6933975"/>
              <a:gd name="connsiteY2" fmla="*/ 344581 h 3974887"/>
              <a:gd name="connsiteX3" fmla="*/ 5164419 w 6933975"/>
              <a:gd name="connsiteY3" fmla="*/ 57978 h 3974887"/>
              <a:gd name="connsiteX4" fmla="*/ 6933975 w 6933975"/>
              <a:gd name="connsiteY4" fmla="*/ 17036 h 3974887"/>
              <a:gd name="connsiteX0" fmla="*/ 0 w 6933975"/>
              <a:gd name="connsiteY0" fmla="*/ 3957851 h 3957851"/>
              <a:gd name="connsiteX1" fmla="*/ 2243577 w 6933975"/>
              <a:gd name="connsiteY1" fmla="*/ 3575714 h 3957851"/>
              <a:gd name="connsiteX2" fmla="*/ 3907823 w 6933975"/>
              <a:gd name="connsiteY2" fmla="*/ 545909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  <a:gd name="connsiteX0" fmla="*/ 0 w 6933975"/>
              <a:gd name="connsiteY0" fmla="*/ 4050960 h 4050960"/>
              <a:gd name="connsiteX1" fmla="*/ 2243577 w 6933975"/>
              <a:gd name="connsiteY1" fmla="*/ 3668823 h 4050960"/>
              <a:gd name="connsiteX2" fmla="*/ 3907823 w 6933975"/>
              <a:gd name="connsiteY2" fmla="*/ 639018 h 4050960"/>
              <a:gd name="connsiteX3" fmla="*/ 5067973 w 6933975"/>
              <a:gd name="connsiteY3" fmla="*/ 11221 h 4050960"/>
              <a:gd name="connsiteX4" fmla="*/ 6933975 w 6933975"/>
              <a:gd name="connsiteY4" fmla="*/ 93109 h 4050960"/>
              <a:gd name="connsiteX0" fmla="*/ 0 w 6575743"/>
              <a:gd name="connsiteY0" fmla="*/ 4135271 h 4135271"/>
              <a:gd name="connsiteX1" fmla="*/ 2243577 w 6575743"/>
              <a:gd name="connsiteY1" fmla="*/ 3753134 h 4135271"/>
              <a:gd name="connsiteX2" fmla="*/ 3907823 w 6575743"/>
              <a:gd name="connsiteY2" fmla="*/ 723329 h 4135271"/>
              <a:gd name="connsiteX3" fmla="*/ 5067973 w 6575743"/>
              <a:gd name="connsiteY3" fmla="*/ 95532 h 4135271"/>
              <a:gd name="connsiteX4" fmla="*/ 6575743 w 6575743"/>
              <a:gd name="connsiteY4" fmla="*/ 0 h 4135271"/>
              <a:gd name="connsiteX0" fmla="*/ 0 w 6575743"/>
              <a:gd name="connsiteY0" fmla="*/ 4135271 h 4135271"/>
              <a:gd name="connsiteX1" fmla="*/ 2243577 w 6575743"/>
              <a:gd name="connsiteY1" fmla="*/ 3753134 h 4135271"/>
              <a:gd name="connsiteX2" fmla="*/ 3797598 w 6575743"/>
              <a:gd name="connsiteY2" fmla="*/ 859807 h 4135271"/>
              <a:gd name="connsiteX3" fmla="*/ 5067973 w 6575743"/>
              <a:gd name="connsiteY3" fmla="*/ 95532 h 4135271"/>
              <a:gd name="connsiteX4" fmla="*/ 6575743 w 6575743"/>
              <a:gd name="connsiteY4" fmla="*/ 0 h 4135271"/>
              <a:gd name="connsiteX0" fmla="*/ 0 w 6575743"/>
              <a:gd name="connsiteY0" fmla="*/ 4135271 h 4135271"/>
              <a:gd name="connsiteX1" fmla="*/ 2243577 w 6575743"/>
              <a:gd name="connsiteY1" fmla="*/ 3753134 h 4135271"/>
              <a:gd name="connsiteX2" fmla="*/ 3582316 w 6575743"/>
              <a:gd name="connsiteY2" fmla="*/ 1091821 h 4135271"/>
              <a:gd name="connsiteX3" fmla="*/ 3797598 w 6575743"/>
              <a:gd name="connsiteY3" fmla="*/ 859807 h 4135271"/>
              <a:gd name="connsiteX4" fmla="*/ 5067973 w 6575743"/>
              <a:gd name="connsiteY4" fmla="*/ 95532 h 4135271"/>
              <a:gd name="connsiteX5" fmla="*/ 6575743 w 6575743"/>
              <a:gd name="connsiteY5" fmla="*/ 0 h 4135271"/>
              <a:gd name="connsiteX0" fmla="*/ 0 w 6575743"/>
              <a:gd name="connsiteY0" fmla="*/ 4135271 h 4135271"/>
              <a:gd name="connsiteX1" fmla="*/ 2243577 w 6575743"/>
              <a:gd name="connsiteY1" fmla="*/ 3753134 h 4135271"/>
              <a:gd name="connsiteX2" fmla="*/ 3582316 w 6575743"/>
              <a:gd name="connsiteY2" fmla="*/ 1091821 h 4135271"/>
              <a:gd name="connsiteX3" fmla="*/ 3797598 w 6575743"/>
              <a:gd name="connsiteY3" fmla="*/ 859807 h 4135271"/>
              <a:gd name="connsiteX4" fmla="*/ 5067973 w 6575743"/>
              <a:gd name="connsiteY4" fmla="*/ 95532 h 4135271"/>
              <a:gd name="connsiteX5" fmla="*/ 6575743 w 6575743"/>
              <a:gd name="connsiteY5" fmla="*/ 0 h 4135271"/>
              <a:gd name="connsiteX0" fmla="*/ 0 w 6575743"/>
              <a:gd name="connsiteY0" fmla="*/ 4135271 h 4135271"/>
              <a:gd name="connsiteX1" fmla="*/ 2243577 w 6575743"/>
              <a:gd name="connsiteY1" fmla="*/ 3753134 h 4135271"/>
              <a:gd name="connsiteX2" fmla="*/ 3582316 w 6575743"/>
              <a:gd name="connsiteY2" fmla="*/ 1091821 h 4135271"/>
              <a:gd name="connsiteX3" fmla="*/ 5067973 w 6575743"/>
              <a:gd name="connsiteY3" fmla="*/ 95532 h 4135271"/>
              <a:gd name="connsiteX4" fmla="*/ 6575743 w 6575743"/>
              <a:gd name="connsiteY4" fmla="*/ 0 h 4135271"/>
              <a:gd name="connsiteX0" fmla="*/ 0 w 6920196"/>
              <a:gd name="connsiteY0" fmla="*/ 4050238 h 4050238"/>
              <a:gd name="connsiteX1" fmla="*/ 2243577 w 6920196"/>
              <a:gd name="connsiteY1" fmla="*/ 3668101 h 4050238"/>
              <a:gd name="connsiteX2" fmla="*/ 3582316 w 6920196"/>
              <a:gd name="connsiteY2" fmla="*/ 1006788 h 4050238"/>
              <a:gd name="connsiteX3" fmla="*/ 5067973 w 6920196"/>
              <a:gd name="connsiteY3" fmla="*/ 10499 h 4050238"/>
              <a:gd name="connsiteX4" fmla="*/ 6920196 w 6920196"/>
              <a:gd name="connsiteY4" fmla="*/ 106036 h 4050238"/>
              <a:gd name="connsiteX0" fmla="*/ 0 w 6920196"/>
              <a:gd name="connsiteY0" fmla="*/ 3944202 h 3944202"/>
              <a:gd name="connsiteX1" fmla="*/ 2243577 w 6920196"/>
              <a:gd name="connsiteY1" fmla="*/ 3562065 h 3944202"/>
              <a:gd name="connsiteX2" fmla="*/ 3582316 w 6920196"/>
              <a:gd name="connsiteY2" fmla="*/ 900752 h 3944202"/>
              <a:gd name="connsiteX3" fmla="*/ 5067973 w 6920196"/>
              <a:gd name="connsiteY3" fmla="*/ 68237 h 3944202"/>
              <a:gd name="connsiteX4" fmla="*/ 6920196 w 6920196"/>
              <a:gd name="connsiteY4" fmla="*/ 0 h 3944202"/>
              <a:gd name="connsiteX0" fmla="*/ 0 w 6920196"/>
              <a:gd name="connsiteY0" fmla="*/ 3944202 h 3944202"/>
              <a:gd name="connsiteX1" fmla="*/ 2243577 w 6920196"/>
              <a:gd name="connsiteY1" fmla="*/ 3562065 h 3944202"/>
              <a:gd name="connsiteX2" fmla="*/ 3609872 w 6920196"/>
              <a:gd name="connsiteY2" fmla="*/ 996287 h 3944202"/>
              <a:gd name="connsiteX3" fmla="*/ 5067973 w 6920196"/>
              <a:gd name="connsiteY3" fmla="*/ 68237 h 3944202"/>
              <a:gd name="connsiteX4" fmla="*/ 6920196 w 6920196"/>
              <a:gd name="connsiteY4" fmla="*/ 0 h 3944202"/>
              <a:gd name="connsiteX0" fmla="*/ 0 w 6920196"/>
              <a:gd name="connsiteY0" fmla="*/ 3998793 h 3998793"/>
              <a:gd name="connsiteX1" fmla="*/ 2243577 w 6920196"/>
              <a:gd name="connsiteY1" fmla="*/ 3616656 h 3998793"/>
              <a:gd name="connsiteX2" fmla="*/ 3609872 w 6920196"/>
              <a:gd name="connsiteY2" fmla="*/ 1050878 h 3998793"/>
              <a:gd name="connsiteX3" fmla="*/ 5067973 w 6920196"/>
              <a:gd name="connsiteY3" fmla="*/ 122828 h 3998793"/>
              <a:gd name="connsiteX4" fmla="*/ 6920196 w 6920196"/>
              <a:gd name="connsiteY4" fmla="*/ 0 h 3998793"/>
              <a:gd name="connsiteX0" fmla="*/ 0 w 6920196"/>
              <a:gd name="connsiteY0" fmla="*/ 3998793 h 3998793"/>
              <a:gd name="connsiteX1" fmla="*/ 2243577 w 6920196"/>
              <a:gd name="connsiteY1" fmla="*/ 3616656 h 3998793"/>
              <a:gd name="connsiteX2" fmla="*/ 3609872 w 6920196"/>
              <a:gd name="connsiteY2" fmla="*/ 1050878 h 3998793"/>
              <a:gd name="connsiteX3" fmla="*/ 5081752 w 6920196"/>
              <a:gd name="connsiteY3" fmla="*/ 150124 h 3998793"/>
              <a:gd name="connsiteX4" fmla="*/ 6920196 w 6920196"/>
              <a:gd name="connsiteY4" fmla="*/ 0 h 3998793"/>
              <a:gd name="connsiteX0" fmla="*/ 0 w 6920196"/>
              <a:gd name="connsiteY0" fmla="*/ 3998793 h 3998793"/>
              <a:gd name="connsiteX1" fmla="*/ 2243577 w 6920196"/>
              <a:gd name="connsiteY1" fmla="*/ 3616656 h 3998793"/>
              <a:gd name="connsiteX2" fmla="*/ 3609872 w 6920196"/>
              <a:gd name="connsiteY2" fmla="*/ 1050878 h 3998793"/>
              <a:gd name="connsiteX3" fmla="*/ 5081752 w 6920196"/>
              <a:gd name="connsiteY3" fmla="*/ 150124 h 3998793"/>
              <a:gd name="connsiteX4" fmla="*/ 6920196 w 6920196"/>
              <a:gd name="connsiteY4" fmla="*/ 0 h 3998793"/>
              <a:gd name="connsiteX0" fmla="*/ 0 w 6920196"/>
              <a:gd name="connsiteY0" fmla="*/ 3998793 h 3998793"/>
              <a:gd name="connsiteX1" fmla="*/ 2243577 w 6920196"/>
              <a:gd name="connsiteY1" fmla="*/ 3616656 h 3998793"/>
              <a:gd name="connsiteX2" fmla="*/ 3609872 w 6920196"/>
              <a:gd name="connsiteY2" fmla="*/ 1050878 h 3998793"/>
              <a:gd name="connsiteX3" fmla="*/ 5081752 w 6920196"/>
              <a:gd name="connsiteY3" fmla="*/ 150124 h 3998793"/>
              <a:gd name="connsiteX4" fmla="*/ 6920196 w 6920196"/>
              <a:gd name="connsiteY4" fmla="*/ 0 h 3998793"/>
              <a:gd name="connsiteX0" fmla="*/ 0 w 6920196"/>
              <a:gd name="connsiteY0" fmla="*/ 3998793 h 3998793"/>
              <a:gd name="connsiteX1" fmla="*/ 2243577 w 6920196"/>
              <a:gd name="connsiteY1" fmla="*/ 3616656 h 3998793"/>
              <a:gd name="connsiteX2" fmla="*/ 1667154 w 6920196"/>
              <a:gd name="connsiteY2" fmla="*/ 1105469 h 3998793"/>
              <a:gd name="connsiteX3" fmla="*/ 5081752 w 6920196"/>
              <a:gd name="connsiteY3" fmla="*/ 150124 h 3998793"/>
              <a:gd name="connsiteX4" fmla="*/ 6920196 w 6920196"/>
              <a:gd name="connsiteY4" fmla="*/ 0 h 3998793"/>
              <a:gd name="connsiteX0" fmla="*/ 0 w 6920196"/>
              <a:gd name="connsiteY0" fmla="*/ 3998793 h 3998793"/>
              <a:gd name="connsiteX1" fmla="*/ 1667154 w 6920196"/>
              <a:gd name="connsiteY1" fmla="*/ 1105469 h 3998793"/>
              <a:gd name="connsiteX2" fmla="*/ 5081752 w 6920196"/>
              <a:gd name="connsiteY2" fmla="*/ 150124 h 3998793"/>
              <a:gd name="connsiteX3" fmla="*/ 6920196 w 6920196"/>
              <a:gd name="connsiteY3" fmla="*/ 0 h 3998793"/>
              <a:gd name="connsiteX0" fmla="*/ 0 w 6920196"/>
              <a:gd name="connsiteY0" fmla="*/ 3998793 h 3998793"/>
              <a:gd name="connsiteX1" fmla="*/ 1667154 w 6920196"/>
              <a:gd name="connsiteY1" fmla="*/ 1105469 h 3998793"/>
              <a:gd name="connsiteX2" fmla="*/ 5081752 w 6920196"/>
              <a:gd name="connsiteY2" fmla="*/ 150124 h 3998793"/>
              <a:gd name="connsiteX3" fmla="*/ 6920196 w 6920196"/>
              <a:gd name="connsiteY3" fmla="*/ 0 h 3998793"/>
              <a:gd name="connsiteX0" fmla="*/ 0 w 6920196"/>
              <a:gd name="connsiteY0" fmla="*/ 3998793 h 3998793"/>
              <a:gd name="connsiteX1" fmla="*/ 1667154 w 6920196"/>
              <a:gd name="connsiteY1" fmla="*/ 1105469 h 3998793"/>
              <a:gd name="connsiteX2" fmla="*/ 3579935 w 6920196"/>
              <a:gd name="connsiteY2" fmla="*/ 259306 h 3998793"/>
              <a:gd name="connsiteX3" fmla="*/ 6920196 w 6920196"/>
              <a:gd name="connsiteY3" fmla="*/ 0 h 3998793"/>
              <a:gd name="connsiteX0" fmla="*/ 0 w 5831723"/>
              <a:gd name="connsiteY0" fmla="*/ 3930554 h 3930554"/>
              <a:gd name="connsiteX1" fmla="*/ 1667154 w 5831723"/>
              <a:gd name="connsiteY1" fmla="*/ 1037230 h 3930554"/>
              <a:gd name="connsiteX2" fmla="*/ 3579935 w 5831723"/>
              <a:gd name="connsiteY2" fmla="*/ 191067 h 3930554"/>
              <a:gd name="connsiteX3" fmla="*/ 5831723 w 5831723"/>
              <a:gd name="connsiteY3" fmla="*/ 0 h 393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1723" h="3930554">
                <a:moveTo>
                  <a:pt x="0" y="3930554"/>
                </a:moveTo>
                <a:cubicBezTo>
                  <a:pt x="250877" y="3259539"/>
                  <a:pt x="1070498" y="1660478"/>
                  <a:pt x="1667154" y="1037230"/>
                </a:cubicBezTo>
                <a:cubicBezTo>
                  <a:pt x="2263810" y="413982"/>
                  <a:pt x="3177479" y="277503"/>
                  <a:pt x="3579935" y="191067"/>
                </a:cubicBezTo>
                <a:cubicBezTo>
                  <a:pt x="4137111" y="81884"/>
                  <a:pt x="5543664" y="27295"/>
                  <a:pt x="5831723" y="0"/>
                </a:cubicBezTo>
              </a:path>
            </a:pathLst>
          </a:custGeom>
          <a:noFill/>
          <a:ln w="38100" cap="flat" cmpd="sng" algn="ctr">
            <a:solidFill>
              <a:srgbClr val="CC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6235" y="6019844"/>
            <a:ext cx="190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Time (years)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224155" y="3251676"/>
            <a:ext cx="363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Relative LWD abundance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0211" y="5513696"/>
            <a:ext cx="87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1580" y="548765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1894" y="546255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500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0581" y="5487656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4229" y="137808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8252" y="228498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75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4379" y="327664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50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5525" y="418656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25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4045" y="5198854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680948" y="1498997"/>
            <a:ext cx="2992394" cy="4016975"/>
          </a:xfrm>
          <a:custGeom>
            <a:avLst/>
            <a:gdLst>
              <a:gd name="connsiteX0" fmla="*/ 0 w 6900198"/>
              <a:gd name="connsiteY0" fmla="*/ 3984655 h 3984655"/>
              <a:gd name="connsiteX1" fmla="*/ 832513 w 6900198"/>
              <a:gd name="connsiteY1" fmla="*/ 3302267 h 3984655"/>
              <a:gd name="connsiteX2" fmla="*/ 1869743 w 6900198"/>
              <a:gd name="connsiteY2" fmla="*/ 2428810 h 3984655"/>
              <a:gd name="connsiteX3" fmla="*/ 2661313 w 6900198"/>
              <a:gd name="connsiteY3" fmla="*/ 1773717 h 3984655"/>
              <a:gd name="connsiteX4" fmla="*/ 3630304 w 6900198"/>
              <a:gd name="connsiteY4" fmla="*/ 1091329 h 3984655"/>
              <a:gd name="connsiteX5" fmla="*/ 4804012 w 6900198"/>
              <a:gd name="connsiteY5" fmla="*/ 531771 h 3984655"/>
              <a:gd name="connsiteX6" fmla="*/ 6141492 w 6900198"/>
              <a:gd name="connsiteY6" fmla="*/ 190577 h 3984655"/>
              <a:gd name="connsiteX7" fmla="*/ 6837528 w 6900198"/>
              <a:gd name="connsiteY7" fmla="*/ 13156 h 3984655"/>
              <a:gd name="connsiteX8" fmla="*/ 6823880 w 6900198"/>
              <a:gd name="connsiteY8" fmla="*/ 26804 h 3984655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804012 w 6909073"/>
              <a:gd name="connsiteY5" fmla="*/ 527733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67274 w 6909073"/>
              <a:gd name="connsiteY5" fmla="*/ 118300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10072"/>
              <a:gd name="connsiteY0" fmla="*/ 3991333 h 3991333"/>
              <a:gd name="connsiteX1" fmla="*/ 626622 w 6910072"/>
              <a:gd name="connsiteY1" fmla="*/ 2735739 h 3991333"/>
              <a:gd name="connsiteX2" fmla="*/ 1472002 w 6910072"/>
              <a:gd name="connsiteY2" fmla="*/ 1548384 h 3991333"/>
              <a:gd name="connsiteX3" fmla="*/ 2415393 w 6910072"/>
              <a:gd name="connsiteY3" fmla="*/ 620337 h 3991333"/>
              <a:gd name="connsiteX4" fmla="*/ 3425588 w 6910072"/>
              <a:gd name="connsiteY4" fmla="*/ 361027 h 3991333"/>
              <a:gd name="connsiteX5" fmla="*/ 4667274 w 6910072"/>
              <a:gd name="connsiteY5" fmla="*/ 129016 h 3991333"/>
              <a:gd name="connsiteX6" fmla="*/ 6004885 w 6910072"/>
              <a:gd name="connsiteY6" fmla="*/ 6186 h 3991333"/>
              <a:gd name="connsiteX7" fmla="*/ 6837528 w 6910072"/>
              <a:gd name="connsiteY7" fmla="*/ 19834 h 3991333"/>
              <a:gd name="connsiteX8" fmla="*/ 6823880 w 6910072"/>
              <a:gd name="connsiteY8" fmla="*/ 33482 h 3991333"/>
              <a:gd name="connsiteX0" fmla="*/ 0 w 6910072"/>
              <a:gd name="connsiteY0" fmla="*/ 3991333 h 3991333"/>
              <a:gd name="connsiteX1" fmla="*/ 1472002 w 6910072"/>
              <a:gd name="connsiteY1" fmla="*/ 1548384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3425588 w 6910072"/>
              <a:gd name="connsiteY2" fmla="*/ 361027 h 3991333"/>
              <a:gd name="connsiteX3" fmla="*/ 4667274 w 6910072"/>
              <a:gd name="connsiteY3" fmla="*/ 129016 h 3991333"/>
              <a:gd name="connsiteX4" fmla="*/ 6004885 w 6910072"/>
              <a:gd name="connsiteY4" fmla="*/ 6186 h 3991333"/>
              <a:gd name="connsiteX5" fmla="*/ 6837528 w 6910072"/>
              <a:gd name="connsiteY5" fmla="*/ 19834 h 3991333"/>
              <a:gd name="connsiteX6" fmla="*/ 6823880 w 6910072"/>
              <a:gd name="connsiteY6" fmla="*/ 33482 h 3991333"/>
              <a:gd name="connsiteX0" fmla="*/ 0 w 6910072"/>
              <a:gd name="connsiteY0" fmla="*/ 4008136 h 4008136"/>
              <a:gd name="connsiteX1" fmla="*/ 1706229 w 6910072"/>
              <a:gd name="connsiteY1" fmla="*/ 1333175 h 4008136"/>
              <a:gd name="connsiteX2" fmla="*/ 3425588 w 6910072"/>
              <a:gd name="connsiteY2" fmla="*/ 377830 h 4008136"/>
              <a:gd name="connsiteX3" fmla="*/ 6004885 w 6910072"/>
              <a:gd name="connsiteY3" fmla="*/ 22989 h 4008136"/>
              <a:gd name="connsiteX4" fmla="*/ 6837528 w 6910072"/>
              <a:gd name="connsiteY4" fmla="*/ 36637 h 4008136"/>
              <a:gd name="connsiteX5" fmla="*/ 6823880 w 6910072"/>
              <a:gd name="connsiteY5" fmla="*/ 50285 h 4008136"/>
              <a:gd name="connsiteX0" fmla="*/ 0 w 6970677"/>
              <a:gd name="connsiteY0" fmla="*/ 3981626 h 3981626"/>
              <a:gd name="connsiteX1" fmla="*/ 1706229 w 6970677"/>
              <a:gd name="connsiteY1" fmla="*/ 1306665 h 3981626"/>
              <a:gd name="connsiteX2" fmla="*/ 3425588 w 6970677"/>
              <a:gd name="connsiteY2" fmla="*/ 351320 h 3981626"/>
              <a:gd name="connsiteX3" fmla="*/ 5178197 w 6970677"/>
              <a:gd name="connsiteY3" fmla="*/ 146604 h 3981626"/>
              <a:gd name="connsiteX4" fmla="*/ 6837528 w 6970677"/>
              <a:gd name="connsiteY4" fmla="*/ 10127 h 3981626"/>
              <a:gd name="connsiteX5" fmla="*/ 6823880 w 6970677"/>
              <a:gd name="connsiteY5" fmla="*/ 23775 h 3981626"/>
              <a:gd name="connsiteX0" fmla="*/ 0 w 7005821"/>
              <a:gd name="connsiteY0" fmla="*/ 4007110 h 4007110"/>
              <a:gd name="connsiteX1" fmla="*/ 1706229 w 7005821"/>
              <a:gd name="connsiteY1" fmla="*/ 1332149 h 4007110"/>
              <a:gd name="connsiteX2" fmla="*/ 3425588 w 7005821"/>
              <a:gd name="connsiteY2" fmla="*/ 376804 h 4007110"/>
              <a:gd name="connsiteX3" fmla="*/ 5178197 w 7005821"/>
              <a:gd name="connsiteY3" fmla="*/ 172088 h 4007110"/>
              <a:gd name="connsiteX4" fmla="*/ 6837528 w 7005821"/>
              <a:gd name="connsiteY4" fmla="*/ 35611 h 4007110"/>
              <a:gd name="connsiteX5" fmla="*/ 6906549 w 7005821"/>
              <a:gd name="connsiteY5" fmla="*/ 8316 h 4007110"/>
              <a:gd name="connsiteX0" fmla="*/ 0 w 6837528"/>
              <a:gd name="connsiteY0" fmla="*/ 3971499 h 3971499"/>
              <a:gd name="connsiteX1" fmla="*/ 1706229 w 6837528"/>
              <a:gd name="connsiteY1" fmla="*/ 1296538 h 3971499"/>
              <a:gd name="connsiteX2" fmla="*/ 3425588 w 6837528"/>
              <a:gd name="connsiteY2" fmla="*/ 341193 h 3971499"/>
              <a:gd name="connsiteX3" fmla="*/ 5178197 w 6837528"/>
              <a:gd name="connsiteY3" fmla="*/ 136477 h 3971499"/>
              <a:gd name="connsiteX4" fmla="*/ 6837528 w 6837528"/>
              <a:gd name="connsiteY4" fmla="*/ 0 h 3971499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78197 w 6933975"/>
              <a:gd name="connsiteY3" fmla="*/ 122829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61342 w 6933975"/>
              <a:gd name="connsiteY1" fmla="*/ 354842 h 3957851"/>
              <a:gd name="connsiteX2" fmla="*/ 3425588 w 6933975"/>
              <a:gd name="connsiteY2" fmla="*/ 327545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  <a:gd name="connsiteX0" fmla="*/ 0 w 6933975"/>
              <a:gd name="connsiteY0" fmla="*/ 4040437 h 4040437"/>
              <a:gd name="connsiteX1" fmla="*/ 1761342 w 6933975"/>
              <a:gd name="connsiteY1" fmla="*/ 437428 h 4040437"/>
              <a:gd name="connsiteX2" fmla="*/ 3232695 w 6933975"/>
              <a:gd name="connsiteY2" fmla="*/ 27993 h 4040437"/>
              <a:gd name="connsiteX3" fmla="*/ 5164419 w 6933975"/>
              <a:gd name="connsiteY3" fmla="*/ 123528 h 4040437"/>
              <a:gd name="connsiteX4" fmla="*/ 6933975 w 6933975"/>
              <a:gd name="connsiteY4" fmla="*/ 82586 h 4040437"/>
              <a:gd name="connsiteX0" fmla="*/ 0 w 6933975"/>
              <a:gd name="connsiteY0" fmla="*/ 4040341 h 4040341"/>
              <a:gd name="connsiteX1" fmla="*/ 1761342 w 6933975"/>
              <a:gd name="connsiteY1" fmla="*/ 437332 h 4040341"/>
              <a:gd name="connsiteX2" fmla="*/ 3232695 w 6933975"/>
              <a:gd name="connsiteY2" fmla="*/ 27897 h 4040341"/>
              <a:gd name="connsiteX3" fmla="*/ 5164419 w 6933975"/>
              <a:gd name="connsiteY3" fmla="*/ 41546 h 4040341"/>
              <a:gd name="connsiteX4" fmla="*/ 6933975 w 6933975"/>
              <a:gd name="connsiteY4" fmla="*/ 82490 h 4040341"/>
              <a:gd name="connsiteX0" fmla="*/ 0 w 6892640"/>
              <a:gd name="connsiteY0" fmla="*/ 4038598 h 4038598"/>
              <a:gd name="connsiteX1" fmla="*/ 1761342 w 6892640"/>
              <a:gd name="connsiteY1" fmla="*/ 435589 h 4038598"/>
              <a:gd name="connsiteX2" fmla="*/ 3232695 w 6892640"/>
              <a:gd name="connsiteY2" fmla="*/ 26154 h 4038598"/>
              <a:gd name="connsiteX3" fmla="*/ 5164419 w 6892640"/>
              <a:gd name="connsiteY3" fmla="*/ 39803 h 4038598"/>
              <a:gd name="connsiteX4" fmla="*/ 6892640 w 6892640"/>
              <a:gd name="connsiteY4" fmla="*/ 26156 h 4038598"/>
              <a:gd name="connsiteX0" fmla="*/ 0 w 6892640"/>
              <a:gd name="connsiteY0" fmla="*/ 4058673 h 4058673"/>
              <a:gd name="connsiteX1" fmla="*/ 1554670 w 6892640"/>
              <a:gd name="connsiteY1" fmla="*/ 728619 h 4058673"/>
              <a:gd name="connsiteX2" fmla="*/ 3232695 w 6892640"/>
              <a:gd name="connsiteY2" fmla="*/ 46229 h 4058673"/>
              <a:gd name="connsiteX3" fmla="*/ 5164419 w 6892640"/>
              <a:gd name="connsiteY3" fmla="*/ 59878 h 4058673"/>
              <a:gd name="connsiteX4" fmla="*/ 6892640 w 6892640"/>
              <a:gd name="connsiteY4" fmla="*/ 46231 h 4058673"/>
              <a:gd name="connsiteX0" fmla="*/ 0 w 6892640"/>
              <a:gd name="connsiteY0" fmla="*/ 4022790 h 4022790"/>
              <a:gd name="connsiteX1" fmla="*/ 1554670 w 6892640"/>
              <a:gd name="connsiteY1" fmla="*/ 692736 h 4022790"/>
              <a:gd name="connsiteX2" fmla="*/ 3232695 w 6892640"/>
              <a:gd name="connsiteY2" fmla="*/ 10346 h 4022790"/>
              <a:gd name="connsiteX3" fmla="*/ 5164419 w 6892640"/>
              <a:gd name="connsiteY3" fmla="*/ 23995 h 4022790"/>
              <a:gd name="connsiteX4" fmla="*/ 6892640 w 6892640"/>
              <a:gd name="connsiteY4" fmla="*/ 10348 h 4022790"/>
              <a:gd name="connsiteX0" fmla="*/ 0 w 6892640"/>
              <a:gd name="connsiteY0" fmla="*/ 4012442 h 4012442"/>
              <a:gd name="connsiteX1" fmla="*/ 1554670 w 6892640"/>
              <a:gd name="connsiteY1" fmla="*/ 682388 h 4012442"/>
              <a:gd name="connsiteX2" fmla="*/ 3232695 w 6892640"/>
              <a:gd name="connsiteY2" fmla="*/ 68237 h 4012442"/>
              <a:gd name="connsiteX3" fmla="*/ 5164419 w 6892640"/>
              <a:gd name="connsiteY3" fmla="*/ 13647 h 4012442"/>
              <a:gd name="connsiteX4" fmla="*/ 6892640 w 6892640"/>
              <a:gd name="connsiteY4" fmla="*/ 0 h 4012442"/>
              <a:gd name="connsiteX0" fmla="*/ 0 w 6892640"/>
              <a:gd name="connsiteY0" fmla="*/ 4239412 h 4296311"/>
              <a:gd name="connsiteX1" fmla="*/ 879542 w 6892640"/>
              <a:gd name="connsiteY1" fmla="*/ 4061991 h 4296311"/>
              <a:gd name="connsiteX2" fmla="*/ 3232695 w 6892640"/>
              <a:gd name="connsiteY2" fmla="*/ 295207 h 4296311"/>
              <a:gd name="connsiteX3" fmla="*/ 5164419 w 6892640"/>
              <a:gd name="connsiteY3" fmla="*/ 240617 h 4296311"/>
              <a:gd name="connsiteX4" fmla="*/ 6892640 w 6892640"/>
              <a:gd name="connsiteY4" fmla="*/ 226970 h 4296311"/>
              <a:gd name="connsiteX0" fmla="*/ 0 w 6892640"/>
              <a:gd name="connsiteY0" fmla="*/ 4417694 h 4491287"/>
              <a:gd name="connsiteX1" fmla="*/ 879542 w 6892640"/>
              <a:gd name="connsiteY1" fmla="*/ 4240273 h 4491287"/>
              <a:gd name="connsiteX2" fmla="*/ 2474897 w 6892640"/>
              <a:gd name="connsiteY2" fmla="*/ 241477 h 4491287"/>
              <a:gd name="connsiteX3" fmla="*/ 5164419 w 6892640"/>
              <a:gd name="connsiteY3" fmla="*/ 418899 h 4491287"/>
              <a:gd name="connsiteX4" fmla="*/ 6892640 w 6892640"/>
              <a:gd name="connsiteY4" fmla="*/ 405252 h 4491287"/>
              <a:gd name="connsiteX0" fmla="*/ 0 w 6892640"/>
              <a:gd name="connsiteY0" fmla="*/ 4176522 h 4250115"/>
              <a:gd name="connsiteX1" fmla="*/ 879542 w 6892640"/>
              <a:gd name="connsiteY1" fmla="*/ 3999101 h 4250115"/>
              <a:gd name="connsiteX2" fmla="*/ 2474897 w 6892640"/>
              <a:gd name="connsiteY2" fmla="*/ 305 h 4250115"/>
              <a:gd name="connsiteX3" fmla="*/ 5164419 w 6892640"/>
              <a:gd name="connsiteY3" fmla="*/ 177727 h 4250115"/>
              <a:gd name="connsiteX4" fmla="*/ 6892640 w 6892640"/>
              <a:gd name="connsiteY4" fmla="*/ 164080 h 4250115"/>
              <a:gd name="connsiteX0" fmla="*/ 0 w 6892640"/>
              <a:gd name="connsiteY0" fmla="*/ 4176292 h 4249885"/>
              <a:gd name="connsiteX1" fmla="*/ 879542 w 6892640"/>
              <a:gd name="connsiteY1" fmla="*/ 3998871 h 4249885"/>
              <a:gd name="connsiteX2" fmla="*/ 2474897 w 6892640"/>
              <a:gd name="connsiteY2" fmla="*/ 75 h 4249885"/>
              <a:gd name="connsiteX3" fmla="*/ 5067973 w 6892640"/>
              <a:gd name="connsiteY3" fmla="*/ 4108052 h 4249885"/>
              <a:gd name="connsiteX4" fmla="*/ 6892640 w 6892640"/>
              <a:gd name="connsiteY4" fmla="*/ 163850 h 4249885"/>
              <a:gd name="connsiteX0" fmla="*/ 0 w 5611273"/>
              <a:gd name="connsiteY0" fmla="*/ 4176292 h 4249885"/>
              <a:gd name="connsiteX1" fmla="*/ 879542 w 5611273"/>
              <a:gd name="connsiteY1" fmla="*/ 3998871 h 4249885"/>
              <a:gd name="connsiteX2" fmla="*/ 2474897 w 5611273"/>
              <a:gd name="connsiteY2" fmla="*/ 75 h 4249885"/>
              <a:gd name="connsiteX3" fmla="*/ 5067973 w 5611273"/>
              <a:gd name="connsiteY3" fmla="*/ 4108052 h 4249885"/>
              <a:gd name="connsiteX4" fmla="*/ 5611273 w 5611273"/>
              <a:gd name="connsiteY4" fmla="*/ 4121701 h 4249885"/>
              <a:gd name="connsiteX0" fmla="*/ 0 w 5611273"/>
              <a:gd name="connsiteY0" fmla="*/ 4176292 h 4349306"/>
              <a:gd name="connsiteX1" fmla="*/ 879542 w 5611273"/>
              <a:gd name="connsiteY1" fmla="*/ 3998871 h 4349306"/>
              <a:gd name="connsiteX2" fmla="*/ 2474897 w 5611273"/>
              <a:gd name="connsiteY2" fmla="*/ 75 h 4349306"/>
              <a:gd name="connsiteX3" fmla="*/ 5067973 w 5611273"/>
              <a:gd name="connsiteY3" fmla="*/ 4108052 h 4349306"/>
              <a:gd name="connsiteX4" fmla="*/ 5611273 w 5611273"/>
              <a:gd name="connsiteY4" fmla="*/ 4121701 h 4349306"/>
              <a:gd name="connsiteX0" fmla="*/ 0 w 5611273"/>
              <a:gd name="connsiteY0" fmla="*/ 4176283 h 4176283"/>
              <a:gd name="connsiteX1" fmla="*/ 879542 w 5611273"/>
              <a:gd name="connsiteY1" fmla="*/ 3998862 h 4176283"/>
              <a:gd name="connsiteX2" fmla="*/ 2474897 w 5611273"/>
              <a:gd name="connsiteY2" fmla="*/ 66 h 4176283"/>
              <a:gd name="connsiteX3" fmla="*/ 5067973 w 5611273"/>
              <a:gd name="connsiteY3" fmla="*/ 4108043 h 4176283"/>
              <a:gd name="connsiteX4" fmla="*/ 5611273 w 5611273"/>
              <a:gd name="connsiteY4" fmla="*/ 4121692 h 4176283"/>
              <a:gd name="connsiteX0" fmla="*/ 0 w 5611273"/>
              <a:gd name="connsiteY0" fmla="*/ 4148997 h 4320028"/>
              <a:gd name="connsiteX1" fmla="*/ 879542 w 5611273"/>
              <a:gd name="connsiteY1" fmla="*/ 3971576 h 4320028"/>
              <a:gd name="connsiteX2" fmla="*/ 2557567 w 5611273"/>
              <a:gd name="connsiteY2" fmla="*/ 76 h 4320028"/>
              <a:gd name="connsiteX3" fmla="*/ 5067973 w 5611273"/>
              <a:gd name="connsiteY3" fmla="*/ 4080757 h 4320028"/>
              <a:gd name="connsiteX4" fmla="*/ 5611273 w 5611273"/>
              <a:gd name="connsiteY4" fmla="*/ 4094406 h 4320028"/>
              <a:gd name="connsiteX0" fmla="*/ 0 w 5611273"/>
              <a:gd name="connsiteY0" fmla="*/ 4148986 h 4148986"/>
              <a:gd name="connsiteX1" fmla="*/ 879542 w 5611273"/>
              <a:gd name="connsiteY1" fmla="*/ 3971565 h 4148986"/>
              <a:gd name="connsiteX2" fmla="*/ 2557567 w 5611273"/>
              <a:gd name="connsiteY2" fmla="*/ 65 h 4148986"/>
              <a:gd name="connsiteX3" fmla="*/ 5067973 w 5611273"/>
              <a:gd name="connsiteY3" fmla="*/ 4080746 h 4148986"/>
              <a:gd name="connsiteX4" fmla="*/ 5611273 w 5611273"/>
              <a:gd name="connsiteY4" fmla="*/ 4094395 h 4148986"/>
              <a:gd name="connsiteX0" fmla="*/ 0 w 5611273"/>
              <a:gd name="connsiteY0" fmla="*/ 3985227 h 4144371"/>
              <a:gd name="connsiteX1" fmla="*/ 879542 w 5611273"/>
              <a:gd name="connsiteY1" fmla="*/ 3807806 h 4144371"/>
              <a:gd name="connsiteX2" fmla="*/ 2557568 w 5611273"/>
              <a:gd name="connsiteY2" fmla="*/ 79 h 4144371"/>
              <a:gd name="connsiteX3" fmla="*/ 5067973 w 5611273"/>
              <a:gd name="connsiteY3" fmla="*/ 3916987 h 4144371"/>
              <a:gd name="connsiteX4" fmla="*/ 5611273 w 5611273"/>
              <a:gd name="connsiteY4" fmla="*/ 3930636 h 4144371"/>
              <a:gd name="connsiteX0" fmla="*/ 0 w 5611273"/>
              <a:gd name="connsiteY0" fmla="*/ 3989469 h 3989469"/>
              <a:gd name="connsiteX1" fmla="*/ 1127548 w 5611273"/>
              <a:gd name="connsiteY1" fmla="*/ 3170603 h 3989469"/>
              <a:gd name="connsiteX2" fmla="*/ 2557568 w 5611273"/>
              <a:gd name="connsiteY2" fmla="*/ 4321 h 3989469"/>
              <a:gd name="connsiteX3" fmla="*/ 5067973 w 5611273"/>
              <a:gd name="connsiteY3" fmla="*/ 3921229 h 3989469"/>
              <a:gd name="connsiteX4" fmla="*/ 5611273 w 5611273"/>
              <a:gd name="connsiteY4" fmla="*/ 3934878 h 3989469"/>
              <a:gd name="connsiteX0" fmla="*/ 0 w 5611273"/>
              <a:gd name="connsiteY0" fmla="*/ 3986314 h 3986314"/>
              <a:gd name="connsiteX1" fmla="*/ 1127548 w 5611273"/>
              <a:gd name="connsiteY1" fmla="*/ 3167448 h 3986314"/>
              <a:gd name="connsiteX2" fmla="*/ 2557568 w 5611273"/>
              <a:gd name="connsiteY2" fmla="*/ 1166 h 3986314"/>
              <a:gd name="connsiteX3" fmla="*/ 4489291 w 5611273"/>
              <a:gd name="connsiteY3" fmla="*/ 3549585 h 3986314"/>
              <a:gd name="connsiteX4" fmla="*/ 5611273 w 5611273"/>
              <a:gd name="connsiteY4" fmla="*/ 3931723 h 3986314"/>
              <a:gd name="connsiteX0" fmla="*/ 0 w 5611273"/>
              <a:gd name="connsiteY0" fmla="*/ 3986314 h 3986314"/>
              <a:gd name="connsiteX1" fmla="*/ 1127548 w 5611273"/>
              <a:gd name="connsiteY1" fmla="*/ 3167448 h 3986314"/>
              <a:gd name="connsiteX2" fmla="*/ 2557568 w 5611273"/>
              <a:gd name="connsiteY2" fmla="*/ 1166 h 3986314"/>
              <a:gd name="connsiteX3" fmla="*/ 4489291 w 5611273"/>
              <a:gd name="connsiteY3" fmla="*/ 3549585 h 3986314"/>
              <a:gd name="connsiteX4" fmla="*/ 5611273 w 5611273"/>
              <a:gd name="connsiteY4" fmla="*/ 3931723 h 3986314"/>
              <a:gd name="connsiteX0" fmla="*/ 0 w 5611273"/>
              <a:gd name="connsiteY0" fmla="*/ 3986314 h 3986314"/>
              <a:gd name="connsiteX1" fmla="*/ 1127548 w 5611273"/>
              <a:gd name="connsiteY1" fmla="*/ 3167448 h 3986314"/>
              <a:gd name="connsiteX2" fmla="*/ 2557568 w 5611273"/>
              <a:gd name="connsiteY2" fmla="*/ 1166 h 3986314"/>
              <a:gd name="connsiteX3" fmla="*/ 4489291 w 5611273"/>
              <a:gd name="connsiteY3" fmla="*/ 3549585 h 3986314"/>
              <a:gd name="connsiteX4" fmla="*/ 5611273 w 5611273"/>
              <a:gd name="connsiteY4" fmla="*/ 3931723 h 3986314"/>
              <a:gd name="connsiteX0" fmla="*/ 0 w 5611273"/>
              <a:gd name="connsiteY0" fmla="*/ 3986082 h 3986082"/>
              <a:gd name="connsiteX1" fmla="*/ 1127548 w 5611273"/>
              <a:gd name="connsiteY1" fmla="*/ 3167216 h 3986082"/>
              <a:gd name="connsiteX2" fmla="*/ 2557568 w 5611273"/>
              <a:gd name="connsiteY2" fmla="*/ 934 h 3986082"/>
              <a:gd name="connsiteX3" fmla="*/ 4406622 w 5611273"/>
              <a:gd name="connsiteY3" fmla="*/ 3508410 h 3986082"/>
              <a:gd name="connsiteX4" fmla="*/ 5611273 w 5611273"/>
              <a:gd name="connsiteY4" fmla="*/ 3931491 h 3986082"/>
              <a:gd name="connsiteX0" fmla="*/ 0 w 5914391"/>
              <a:gd name="connsiteY0" fmla="*/ 3986082 h 3986082"/>
              <a:gd name="connsiteX1" fmla="*/ 1127548 w 5914391"/>
              <a:gd name="connsiteY1" fmla="*/ 3167216 h 3986082"/>
              <a:gd name="connsiteX2" fmla="*/ 2557568 w 5914391"/>
              <a:gd name="connsiteY2" fmla="*/ 934 h 3986082"/>
              <a:gd name="connsiteX3" fmla="*/ 4406622 w 5914391"/>
              <a:gd name="connsiteY3" fmla="*/ 3508410 h 3986082"/>
              <a:gd name="connsiteX4" fmla="*/ 5914391 w 5914391"/>
              <a:gd name="connsiteY4" fmla="*/ 3958787 h 3986082"/>
              <a:gd name="connsiteX0" fmla="*/ 0 w 5914391"/>
              <a:gd name="connsiteY0" fmla="*/ 4024754 h 4024754"/>
              <a:gd name="connsiteX1" fmla="*/ 452419 w 5914391"/>
              <a:gd name="connsiteY1" fmla="*/ 1800168 h 4024754"/>
              <a:gd name="connsiteX2" fmla="*/ 2557568 w 5914391"/>
              <a:gd name="connsiteY2" fmla="*/ 39606 h 4024754"/>
              <a:gd name="connsiteX3" fmla="*/ 4406622 w 5914391"/>
              <a:gd name="connsiteY3" fmla="*/ 3547082 h 4024754"/>
              <a:gd name="connsiteX4" fmla="*/ 5914391 w 5914391"/>
              <a:gd name="connsiteY4" fmla="*/ 3997459 h 4024754"/>
              <a:gd name="connsiteX0" fmla="*/ 0 w 5914391"/>
              <a:gd name="connsiteY0" fmla="*/ 4026421 h 4026421"/>
              <a:gd name="connsiteX1" fmla="*/ 452419 w 5914391"/>
              <a:gd name="connsiteY1" fmla="*/ 1801835 h 4026421"/>
              <a:gd name="connsiteX2" fmla="*/ 2557568 w 5914391"/>
              <a:gd name="connsiteY2" fmla="*/ 41273 h 4026421"/>
              <a:gd name="connsiteX3" fmla="*/ 4406622 w 5914391"/>
              <a:gd name="connsiteY3" fmla="*/ 3548749 h 4026421"/>
              <a:gd name="connsiteX4" fmla="*/ 5914391 w 5914391"/>
              <a:gd name="connsiteY4" fmla="*/ 3999126 h 4026421"/>
              <a:gd name="connsiteX0" fmla="*/ 0 w 5914391"/>
              <a:gd name="connsiteY0" fmla="*/ 4026421 h 4026421"/>
              <a:gd name="connsiteX1" fmla="*/ 452419 w 5914391"/>
              <a:gd name="connsiteY1" fmla="*/ 1801835 h 4026421"/>
              <a:gd name="connsiteX2" fmla="*/ 2557568 w 5914391"/>
              <a:gd name="connsiteY2" fmla="*/ 41273 h 4026421"/>
              <a:gd name="connsiteX3" fmla="*/ 4406622 w 5914391"/>
              <a:gd name="connsiteY3" fmla="*/ 3548749 h 4026421"/>
              <a:gd name="connsiteX4" fmla="*/ 5914391 w 5914391"/>
              <a:gd name="connsiteY4" fmla="*/ 3999126 h 4026421"/>
              <a:gd name="connsiteX0" fmla="*/ 0 w 5914391"/>
              <a:gd name="connsiteY0" fmla="*/ 3904594 h 3904594"/>
              <a:gd name="connsiteX1" fmla="*/ 452419 w 5914391"/>
              <a:gd name="connsiteY1" fmla="*/ 1680008 h 3904594"/>
              <a:gd name="connsiteX2" fmla="*/ 876635 w 5914391"/>
              <a:gd name="connsiteY2" fmla="*/ 42276 h 3904594"/>
              <a:gd name="connsiteX3" fmla="*/ 4406622 w 5914391"/>
              <a:gd name="connsiteY3" fmla="*/ 3426922 h 3904594"/>
              <a:gd name="connsiteX4" fmla="*/ 5914391 w 5914391"/>
              <a:gd name="connsiteY4" fmla="*/ 3877299 h 3904594"/>
              <a:gd name="connsiteX0" fmla="*/ 0 w 5914391"/>
              <a:gd name="connsiteY0" fmla="*/ 3873649 h 3873649"/>
              <a:gd name="connsiteX1" fmla="*/ 452419 w 5914391"/>
              <a:gd name="connsiteY1" fmla="*/ 1649063 h 3873649"/>
              <a:gd name="connsiteX2" fmla="*/ 876635 w 5914391"/>
              <a:gd name="connsiteY2" fmla="*/ 11331 h 3873649"/>
              <a:gd name="connsiteX3" fmla="*/ 4406622 w 5914391"/>
              <a:gd name="connsiteY3" fmla="*/ 3395977 h 3873649"/>
              <a:gd name="connsiteX4" fmla="*/ 5914391 w 5914391"/>
              <a:gd name="connsiteY4" fmla="*/ 3846354 h 3873649"/>
              <a:gd name="connsiteX0" fmla="*/ 0 w 5914391"/>
              <a:gd name="connsiteY0" fmla="*/ 3906480 h 3906480"/>
              <a:gd name="connsiteX1" fmla="*/ 438641 w 5914391"/>
              <a:gd name="connsiteY1" fmla="*/ 1654598 h 3906480"/>
              <a:gd name="connsiteX2" fmla="*/ 876635 w 5914391"/>
              <a:gd name="connsiteY2" fmla="*/ 44162 h 3906480"/>
              <a:gd name="connsiteX3" fmla="*/ 4406622 w 5914391"/>
              <a:gd name="connsiteY3" fmla="*/ 3428808 h 3906480"/>
              <a:gd name="connsiteX4" fmla="*/ 5914391 w 5914391"/>
              <a:gd name="connsiteY4" fmla="*/ 3879185 h 3906480"/>
              <a:gd name="connsiteX0" fmla="*/ 0 w 5914391"/>
              <a:gd name="connsiteY0" fmla="*/ 3906480 h 3906480"/>
              <a:gd name="connsiteX1" fmla="*/ 438641 w 5914391"/>
              <a:gd name="connsiteY1" fmla="*/ 1654598 h 3906480"/>
              <a:gd name="connsiteX2" fmla="*/ 876635 w 5914391"/>
              <a:gd name="connsiteY2" fmla="*/ 44162 h 3906480"/>
              <a:gd name="connsiteX3" fmla="*/ 4406622 w 5914391"/>
              <a:gd name="connsiteY3" fmla="*/ 3428808 h 3906480"/>
              <a:gd name="connsiteX4" fmla="*/ 5914391 w 5914391"/>
              <a:gd name="connsiteY4" fmla="*/ 3879185 h 3906480"/>
              <a:gd name="connsiteX0" fmla="*/ 0 w 5914391"/>
              <a:gd name="connsiteY0" fmla="*/ 3926159 h 3926159"/>
              <a:gd name="connsiteX1" fmla="*/ 438641 w 5914391"/>
              <a:gd name="connsiteY1" fmla="*/ 1674277 h 3926159"/>
              <a:gd name="connsiteX2" fmla="*/ 876635 w 5914391"/>
              <a:gd name="connsiteY2" fmla="*/ 63841 h 3926159"/>
              <a:gd name="connsiteX3" fmla="*/ 5914391 w 5914391"/>
              <a:gd name="connsiteY3" fmla="*/ 3898864 h 3926159"/>
              <a:gd name="connsiteX0" fmla="*/ 0 w 5873057"/>
              <a:gd name="connsiteY0" fmla="*/ 4304262 h 4304262"/>
              <a:gd name="connsiteX1" fmla="*/ 438641 w 5873057"/>
              <a:gd name="connsiteY1" fmla="*/ 2052380 h 4304262"/>
              <a:gd name="connsiteX2" fmla="*/ 876635 w 5873057"/>
              <a:gd name="connsiteY2" fmla="*/ 441944 h 4304262"/>
              <a:gd name="connsiteX3" fmla="*/ 5873057 w 5873057"/>
              <a:gd name="connsiteY3" fmla="*/ 414651 h 4304262"/>
              <a:gd name="connsiteX0" fmla="*/ 0 w 5873057"/>
              <a:gd name="connsiteY0" fmla="*/ 3989610 h 3989610"/>
              <a:gd name="connsiteX1" fmla="*/ 438641 w 5873057"/>
              <a:gd name="connsiteY1" fmla="*/ 1737728 h 3989610"/>
              <a:gd name="connsiteX2" fmla="*/ 876635 w 5873057"/>
              <a:gd name="connsiteY2" fmla="*/ 127292 h 3989610"/>
              <a:gd name="connsiteX3" fmla="*/ 5873057 w 5873057"/>
              <a:gd name="connsiteY3" fmla="*/ 99999 h 3989610"/>
              <a:gd name="connsiteX0" fmla="*/ 0 w 1574277"/>
              <a:gd name="connsiteY0" fmla="*/ 4011230 h 4011230"/>
              <a:gd name="connsiteX1" fmla="*/ 438641 w 1574277"/>
              <a:gd name="connsiteY1" fmla="*/ 1759348 h 4011230"/>
              <a:gd name="connsiteX2" fmla="*/ 876635 w 1574277"/>
              <a:gd name="connsiteY2" fmla="*/ 148912 h 4011230"/>
              <a:gd name="connsiteX3" fmla="*/ 1574277 w 1574277"/>
              <a:gd name="connsiteY3" fmla="*/ 67028 h 4011230"/>
              <a:gd name="connsiteX0" fmla="*/ 0 w 1574277"/>
              <a:gd name="connsiteY0" fmla="*/ 3992755 h 3992755"/>
              <a:gd name="connsiteX1" fmla="*/ 438641 w 1574277"/>
              <a:gd name="connsiteY1" fmla="*/ 1740873 h 3992755"/>
              <a:gd name="connsiteX2" fmla="*/ 876635 w 1574277"/>
              <a:gd name="connsiteY2" fmla="*/ 130437 h 3992755"/>
              <a:gd name="connsiteX3" fmla="*/ 1574277 w 1574277"/>
              <a:gd name="connsiteY3" fmla="*/ 48553 h 3992755"/>
              <a:gd name="connsiteX0" fmla="*/ 0 w 1574277"/>
              <a:gd name="connsiteY0" fmla="*/ 3993762 h 3993762"/>
              <a:gd name="connsiteX1" fmla="*/ 383528 w 1574277"/>
              <a:gd name="connsiteY1" fmla="*/ 1755528 h 3993762"/>
              <a:gd name="connsiteX2" fmla="*/ 876635 w 1574277"/>
              <a:gd name="connsiteY2" fmla="*/ 131444 h 3993762"/>
              <a:gd name="connsiteX3" fmla="*/ 1574277 w 1574277"/>
              <a:gd name="connsiteY3" fmla="*/ 49560 h 3993762"/>
              <a:gd name="connsiteX0" fmla="*/ 0 w 1574277"/>
              <a:gd name="connsiteY0" fmla="*/ 3993762 h 3993762"/>
              <a:gd name="connsiteX1" fmla="*/ 383528 w 1574277"/>
              <a:gd name="connsiteY1" fmla="*/ 1755528 h 3993762"/>
              <a:gd name="connsiteX2" fmla="*/ 876635 w 1574277"/>
              <a:gd name="connsiteY2" fmla="*/ 131444 h 3993762"/>
              <a:gd name="connsiteX3" fmla="*/ 1574277 w 1574277"/>
              <a:gd name="connsiteY3" fmla="*/ 49560 h 3993762"/>
              <a:gd name="connsiteX0" fmla="*/ 0 w 1574277"/>
              <a:gd name="connsiteY0" fmla="*/ 3993762 h 3993762"/>
              <a:gd name="connsiteX1" fmla="*/ 342194 w 1574277"/>
              <a:gd name="connsiteY1" fmla="*/ 1755528 h 3993762"/>
              <a:gd name="connsiteX2" fmla="*/ 876635 w 1574277"/>
              <a:gd name="connsiteY2" fmla="*/ 131444 h 3993762"/>
              <a:gd name="connsiteX3" fmla="*/ 1574277 w 1574277"/>
              <a:gd name="connsiteY3" fmla="*/ 49560 h 3993762"/>
              <a:gd name="connsiteX0" fmla="*/ 0 w 1574277"/>
              <a:gd name="connsiteY0" fmla="*/ 3957567 h 3957567"/>
              <a:gd name="connsiteX1" fmla="*/ 342194 w 1574277"/>
              <a:gd name="connsiteY1" fmla="*/ 1719333 h 3957567"/>
              <a:gd name="connsiteX2" fmla="*/ 876635 w 1574277"/>
              <a:gd name="connsiteY2" fmla="*/ 95249 h 3957567"/>
              <a:gd name="connsiteX3" fmla="*/ 1574277 w 1574277"/>
              <a:gd name="connsiteY3" fmla="*/ 13365 h 3957567"/>
              <a:gd name="connsiteX0" fmla="*/ 0 w 2400965"/>
              <a:gd name="connsiteY0" fmla="*/ 4004230 h 4004230"/>
              <a:gd name="connsiteX1" fmla="*/ 342194 w 2400965"/>
              <a:gd name="connsiteY1" fmla="*/ 1765996 h 4004230"/>
              <a:gd name="connsiteX2" fmla="*/ 876635 w 2400965"/>
              <a:gd name="connsiteY2" fmla="*/ 141912 h 4004230"/>
              <a:gd name="connsiteX3" fmla="*/ 2400965 w 2400965"/>
              <a:gd name="connsiteY3" fmla="*/ 32733 h 4004230"/>
              <a:gd name="connsiteX0" fmla="*/ 0 w 2400965"/>
              <a:gd name="connsiteY0" fmla="*/ 3971497 h 3971497"/>
              <a:gd name="connsiteX1" fmla="*/ 342194 w 2400965"/>
              <a:gd name="connsiteY1" fmla="*/ 1733263 h 3971497"/>
              <a:gd name="connsiteX2" fmla="*/ 931748 w 2400965"/>
              <a:gd name="connsiteY2" fmla="*/ 300248 h 3971497"/>
              <a:gd name="connsiteX3" fmla="*/ 2400965 w 2400965"/>
              <a:gd name="connsiteY3" fmla="*/ 0 h 3971497"/>
              <a:gd name="connsiteX0" fmla="*/ 0 w 2993424"/>
              <a:gd name="connsiteY0" fmla="*/ 3875962 h 3875962"/>
              <a:gd name="connsiteX1" fmla="*/ 342194 w 2993424"/>
              <a:gd name="connsiteY1" fmla="*/ 1637728 h 3875962"/>
              <a:gd name="connsiteX2" fmla="*/ 931748 w 2993424"/>
              <a:gd name="connsiteY2" fmla="*/ 204713 h 3875962"/>
              <a:gd name="connsiteX3" fmla="*/ 2993424 w 2993424"/>
              <a:gd name="connsiteY3" fmla="*/ 0 h 3875962"/>
              <a:gd name="connsiteX0" fmla="*/ 0 w 2993424"/>
              <a:gd name="connsiteY0" fmla="*/ 3875962 h 3875962"/>
              <a:gd name="connsiteX1" fmla="*/ 342194 w 2993424"/>
              <a:gd name="connsiteY1" fmla="*/ 1637728 h 3875962"/>
              <a:gd name="connsiteX2" fmla="*/ 959304 w 2993424"/>
              <a:gd name="connsiteY2" fmla="*/ 259304 h 3875962"/>
              <a:gd name="connsiteX3" fmla="*/ 2993424 w 2993424"/>
              <a:gd name="connsiteY3" fmla="*/ 0 h 3875962"/>
              <a:gd name="connsiteX0" fmla="*/ 0 w 2993424"/>
              <a:gd name="connsiteY0" fmla="*/ 3960950 h 3960950"/>
              <a:gd name="connsiteX1" fmla="*/ 342194 w 2993424"/>
              <a:gd name="connsiteY1" fmla="*/ 1722716 h 3960950"/>
              <a:gd name="connsiteX2" fmla="*/ 876635 w 2993424"/>
              <a:gd name="connsiteY2" fmla="*/ 112280 h 3960950"/>
              <a:gd name="connsiteX3" fmla="*/ 2993424 w 2993424"/>
              <a:gd name="connsiteY3" fmla="*/ 84988 h 3960950"/>
              <a:gd name="connsiteX0" fmla="*/ 0 w 2993424"/>
              <a:gd name="connsiteY0" fmla="*/ 3936800 h 3936800"/>
              <a:gd name="connsiteX1" fmla="*/ 342194 w 2993424"/>
              <a:gd name="connsiteY1" fmla="*/ 1698566 h 3936800"/>
              <a:gd name="connsiteX2" fmla="*/ 876635 w 2993424"/>
              <a:gd name="connsiteY2" fmla="*/ 88130 h 3936800"/>
              <a:gd name="connsiteX3" fmla="*/ 2993424 w 2993424"/>
              <a:gd name="connsiteY3" fmla="*/ 60838 h 3936800"/>
              <a:gd name="connsiteX0" fmla="*/ 0 w 3020981"/>
              <a:gd name="connsiteY0" fmla="*/ 4014208 h 4014208"/>
              <a:gd name="connsiteX1" fmla="*/ 342194 w 3020981"/>
              <a:gd name="connsiteY1" fmla="*/ 1775974 h 4014208"/>
              <a:gd name="connsiteX2" fmla="*/ 876635 w 3020981"/>
              <a:gd name="connsiteY2" fmla="*/ 165538 h 4014208"/>
              <a:gd name="connsiteX3" fmla="*/ 3020981 w 3020981"/>
              <a:gd name="connsiteY3" fmla="*/ 1768 h 4014208"/>
              <a:gd name="connsiteX0" fmla="*/ 0 w 3020981"/>
              <a:gd name="connsiteY0" fmla="*/ 4023830 h 4023830"/>
              <a:gd name="connsiteX1" fmla="*/ 342194 w 3020981"/>
              <a:gd name="connsiteY1" fmla="*/ 1785596 h 4023830"/>
              <a:gd name="connsiteX2" fmla="*/ 876635 w 3020981"/>
              <a:gd name="connsiteY2" fmla="*/ 175160 h 4023830"/>
              <a:gd name="connsiteX3" fmla="*/ 3020981 w 3020981"/>
              <a:gd name="connsiteY3" fmla="*/ 11390 h 4023830"/>
              <a:gd name="connsiteX0" fmla="*/ 0 w 3020981"/>
              <a:gd name="connsiteY0" fmla="*/ 4016975 h 4016975"/>
              <a:gd name="connsiteX1" fmla="*/ 342194 w 3020981"/>
              <a:gd name="connsiteY1" fmla="*/ 1778741 h 4016975"/>
              <a:gd name="connsiteX2" fmla="*/ 766410 w 3020981"/>
              <a:gd name="connsiteY2" fmla="*/ 181953 h 4016975"/>
              <a:gd name="connsiteX3" fmla="*/ 3020981 w 3020981"/>
              <a:gd name="connsiteY3" fmla="*/ 4535 h 4016975"/>
              <a:gd name="connsiteX0" fmla="*/ 0 w 3020981"/>
              <a:gd name="connsiteY0" fmla="*/ 4016975 h 4016975"/>
              <a:gd name="connsiteX1" fmla="*/ 287082 w 3020981"/>
              <a:gd name="connsiteY1" fmla="*/ 1778741 h 4016975"/>
              <a:gd name="connsiteX2" fmla="*/ 766410 w 3020981"/>
              <a:gd name="connsiteY2" fmla="*/ 181953 h 4016975"/>
              <a:gd name="connsiteX3" fmla="*/ 3020981 w 3020981"/>
              <a:gd name="connsiteY3" fmla="*/ 4535 h 4016975"/>
              <a:gd name="connsiteX0" fmla="*/ 0 w 3020981"/>
              <a:gd name="connsiteY0" fmla="*/ 4016975 h 4016975"/>
              <a:gd name="connsiteX1" fmla="*/ 287082 w 3020981"/>
              <a:gd name="connsiteY1" fmla="*/ 1778741 h 4016975"/>
              <a:gd name="connsiteX2" fmla="*/ 766410 w 3020981"/>
              <a:gd name="connsiteY2" fmla="*/ 181953 h 4016975"/>
              <a:gd name="connsiteX3" fmla="*/ 3020981 w 3020981"/>
              <a:gd name="connsiteY3" fmla="*/ 4535 h 401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0981" h="4016975">
                <a:moveTo>
                  <a:pt x="0" y="4016975"/>
                </a:moveTo>
                <a:cubicBezTo>
                  <a:pt x="86216" y="3398845"/>
                  <a:pt x="186902" y="2458854"/>
                  <a:pt x="287082" y="1778741"/>
                </a:cubicBezTo>
                <a:cubicBezTo>
                  <a:pt x="387262" y="1098628"/>
                  <a:pt x="310760" y="477654"/>
                  <a:pt x="766410" y="181953"/>
                </a:cubicBezTo>
                <a:cubicBezTo>
                  <a:pt x="1222060" y="-113748"/>
                  <a:pt x="1792334" y="51732"/>
                  <a:pt x="3020981" y="4535"/>
                </a:cubicBezTo>
              </a:path>
            </a:pathLst>
          </a:custGeom>
          <a:noFill/>
          <a:ln w="381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680947" y="1653651"/>
            <a:ext cx="5762893" cy="3848669"/>
          </a:xfrm>
          <a:custGeom>
            <a:avLst/>
            <a:gdLst>
              <a:gd name="connsiteX0" fmla="*/ 0 w 6900198"/>
              <a:gd name="connsiteY0" fmla="*/ 3984655 h 3984655"/>
              <a:gd name="connsiteX1" fmla="*/ 832513 w 6900198"/>
              <a:gd name="connsiteY1" fmla="*/ 3302267 h 3984655"/>
              <a:gd name="connsiteX2" fmla="*/ 1869743 w 6900198"/>
              <a:gd name="connsiteY2" fmla="*/ 2428810 h 3984655"/>
              <a:gd name="connsiteX3" fmla="*/ 2661313 w 6900198"/>
              <a:gd name="connsiteY3" fmla="*/ 1773717 h 3984655"/>
              <a:gd name="connsiteX4" fmla="*/ 3630304 w 6900198"/>
              <a:gd name="connsiteY4" fmla="*/ 1091329 h 3984655"/>
              <a:gd name="connsiteX5" fmla="*/ 4804012 w 6900198"/>
              <a:gd name="connsiteY5" fmla="*/ 531771 h 3984655"/>
              <a:gd name="connsiteX6" fmla="*/ 6141492 w 6900198"/>
              <a:gd name="connsiteY6" fmla="*/ 190577 h 3984655"/>
              <a:gd name="connsiteX7" fmla="*/ 6837528 w 6900198"/>
              <a:gd name="connsiteY7" fmla="*/ 13156 h 3984655"/>
              <a:gd name="connsiteX8" fmla="*/ 6823880 w 6900198"/>
              <a:gd name="connsiteY8" fmla="*/ 26804 h 3984655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804012 w 6909073"/>
              <a:gd name="connsiteY5" fmla="*/ 527733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630304 w 6909073"/>
              <a:gd name="connsiteY4" fmla="*/ 108729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661313 w 6909073"/>
              <a:gd name="connsiteY3" fmla="*/ 1769679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869743 w 6909073"/>
              <a:gd name="connsiteY2" fmla="*/ 242477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832513 w 6909073"/>
              <a:gd name="connsiteY1" fmla="*/ 3298229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42949 w 6909073"/>
              <a:gd name="connsiteY3" fmla="*/ 1646850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678675 w 6909073"/>
              <a:gd name="connsiteY2" fmla="*/ 2301942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750626 w 6909073"/>
              <a:gd name="connsiteY1" fmla="*/ 3216342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1005404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94830 w 6909073"/>
              <a:gd name="connsiteY5" fmla="*/ 418551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09073"/>
              <a:gd name="connsiteY0" fmla="*/ 3980617 h 3980617"/>
              <a:gd name="connsiteX1" fmla="*/ 626622 w 6909073"/>
              <a:gd name="connsiteY1" fmla="*/ 2725023 h 3980617"/>
              <a:gd name="connsiteX2" fmla="*/ 1472002 w 6909073"/>
              <a:gd name="connsiteY2" fmla="*/ 1537668 h 3980617"/>
              <a:gd name="connsiteX3" fmla="*/ 2415393 w 6909073"/>
              <a:gd name="connsiteY3" fmla="*/ 609621 h 3980617"/>
              <a:gd name="connsiteX4" fmla="*/ 3425588 w 6909073"/>
              <a:gd name="connsiteY4" fmla="*/ 350311 h 3980617"/>
              <a:gd name="connsiteX5" fmla="*/ 4667274 w 6909073"/>
              <a:gd name="connsiteY5" fmla="*/ 118300 h 3980617"/>
              <a:gd name="connsiteX6" fmla="*/ 6018663 w 6909073"/>
              <a:gd name="connsiteY6" fmla="*/ 131948 h 3980617"/>
              <a:gd name="connsiteX7" fmla="*/ 6837528 w 6909073"/>
              <a:gd name="connsiteY7" fmla="*/ 9118 h 3980617"/>
              <a:gd name="connsiteX8" fmla="*/ 6823880 w 6909073"/>
              <a:gd name="connsiteY8" fmla="*/ 22766 h 3980617"/>
              <a:gd name="connsiteX0" fmla="*/ 0 w 6910072"/>
              <a:gd name="connsiteY0" fmla="*/ 3991333 h 3991333"/>
              <a:gd name="connsiteX1" fmla="*/ 626622 w 6910072"/>
              <a:gd name="connsiteY1" fmla="*/ 2735739 h 3991333"/>
              <a:gd name="connsiteX2" fmla="*/ 1472002 w 6910072"/>
              <a:gd name="connsiteY2" fmla="*/ 1548384 h 3991333"/>
              <a:gd name="connsiteX3" fmla="*/ 2415393 w 6910072"/>
              <a:gd name="connsiteY3" fmla="*/ 620337 h 3991333"/>
              <a:gd name="connsiteX4" fmla="*/ 3425588 w 6910072"/>
              <a:gd name="connsiteY4" fmla="*/ 361027 h 3991333"/>
              <a:gd name="connsiteX5" fmla="*/ 4667274 w 6910072"/>
              <a:gd name="connsiteY5" fmla="*/ 129016 h 3991333"/>
              <a:gd name="connsiteX6" fmla="*/ 6004885 w 6910072"/>
              <a:gd name="connsiteY6" fmla="*/ 6186 h 3991333"/>
              <a:gd name="connsiteX7" fmla="*/ 6837528 w 6910072"/>
              <a:gd name="connsiteY7" fmla="*/ 19834 h 3991333"/>
              <a:gd name="connsiteX8" fmla="*/ 6823880 w 6910072"/>
              <a:gd name="connsiteY8" fmla="*/ 33482 h 3991333"/>
              <a:gd name="connsiteX0" fmla="*/ 0 w 6910072"/>
              <a:gd name="connsiteY0" fmla="*/ 3991333 h 3991333"/>
              <a:gd name="connsiteX1" fmla="*/ 1472002 w 6910072"/>
              <a:gd name="connsiteY1" fmla="*/ 1548384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2415393 w 6910072"/>
              <a:gd name="connsiteY2" fmla="*/ 620337 h 3991333"/>
              <a:gd name="connsiteX3" fmla="*/ 3425588 w 6910072"/>
              <a:gd name="connsiteY3" fmla="*/ 361027 h 3991333"/>
              <a:gd name="connsiteX4" fmla="*/ 4667274 w 6910072"/>
              <a:gd name="connsiteY4" fmla="*/ 129016 h 3991333"/>
              <a:gd name="connsiteX5" fmla="*/ 6004885 w 6910072"/>
              <a:gd name="connsiteY5" fmla="*/ 6186 h 3991333"/>
              <a:gd name="connsiteX6" fmla="*/ 6837528 w 6910072"/>
              <a:gd name="connsiteY6" fmla="*/ 19834 h 3991333"/>
              <a:gd name="connsiteX7" fmla="*/ 6823880 w 6910072"/>
              <a:gd name="connsiteY7" fmla="*/ 33482 h 3991333"/>
              <a:gd name="connsiteX0" fmla="*/ 0 w 6910072"/>
              <a:gd name="connsiteY0" fmla="*/ 3991333 h 3991333"/>
              <a:gd name="connsiteX1" fmla="*/ 1706229 w 6910072"/>
              <a:gd name="connsiteY1" fmla="*/ 1316372 h 3991333"/>
              <a:gd name="connsiteX2" fmla="*/ 3425588 w 6910072"/>
              <a:gd name="connsiteY2" fmla="*/ 361027 h 3991333"/>
              <a:gd name="connsiteX3" fmla="*/ 4667274 w 6910072"/>
              <a:gd name="connsiteY3" fmla="*/ 129016 h 3991333"/>
              <a:gd name="connsiteX4" fmla="*/ 6004885 w 6910072"/>
              <a:gd name="connsiteY4" fmla="*/ 6186 h 3991333"/>
              <a:gd name="connsiteX5" fmla="*/ 6837528 w 6910072"/>
              <a:gd name="connsiteY5" fmla="*/ 19834 h 3991333"/>
              <a:gd name="connsiteX6" fmla="*/ 6823880 w 6910072"/>
              <a:gd name="connsiteY6" fmla="*/ 33482 h 3991333"/>
              <a:gd name="connsiteX0" fmla="*/ 0 w 6910072"/>
              <a:gd name="connsiteY0" fmla="*/ 4008136 h 4008136"/>
              <a:gd name="connsiteX1" fmla="*/ 1706229 w 6910072"/>
              <a:gd name="connsiteY1" fmla="*/ 1333175 h 4008136"/>
              <a:gd name="connsiteX2" fmla="*/ 3425588 w 6910072"/>
              <a:gd name="connsiteY2" fmla="*/ 377830 h 4008136"/>
              <a:gd name="connsiteX3" fmla="*/ 6004885 w 6910072"/>
              <a:gd name="connsiteY3" fmla="*/ 22989 h 4008136"/>
              <a:gd name="connsiteX4" fmla="*/ 6837528 w 6910072"/>
              <a:gd name="connsiteY4" fmla="*/ 36637 h 4008136"/>
              <a:gd name="connsiteX5" fmla="*/ 6823880 w 6910072"/>
              <a:gd name="connsiteY5" fmla="*/ 50285 h 4008136"/>
              <a:gd name="connsiteX0" fmla="*/ 0 w 6970677"/>
              <a:gd name="connsiteY0" fmla="*/ 3981626 h 3981626"/>
              <a:gd name="connsiteX1" fmla="*/ 1706229 w 6970677"/>
              <a:gd name="connsiteY1" fmla="*/ 1306665 h 3981626"/>
              <a:gd name="connsiteX2" fmla="*/ 3425588 w 6970677"/>
              <a:gd name="connsiteY2" fmla="*/ 351320 h 3981626"/>
              <a:gd name="connsiteX3" fmla="*/ 5178197 w 6970677"/>
              <a:gd name="connsiteY3" fmla="*/ 146604 h 3981626"/>
              <a:gd name="connsiteX4" fmla="*/ 6837528 w 6970677"/>
              <a:gd name="connsiteY4" fmla="*/ 10127 h 3981626"/>
              <a:gd name="connsiteX5" fmla="*/ 6823880 w 6970677"/>
              <a:gd name="connsiteY5" fmla="*/ 23775 h 3981626"/>
              <a:gd name="connsiteX0" fmla="*/ 0 w 7005821"/>
              <a:gd name="connsiteY0" fmla="*/ 4007110 h 4007110"/>
              <a:gd name="connsiteX1" fmla="*/ 1706229 w 7005821"/>
              <a:gd name="connsiteY1" fmla="*/ 1332149 h 4007110"/>
              <a:gd name="connsiteX2" fmla="*/ 3425588 w 7005821"/>
              <a:gd name="connsiteY2" fmla="*/ 376804 h 4007110"/>
              <a:gd name="connsiteX3" fmla="*/ 5178197 w 7005821"/>
              <a:gd name="connsiteY3" fmla="*/ 172088 h 4007110"/>
              <a:gd name="connsiteX4" fmla="*/ 6837528 w 7005821"/>
              <a:gd name="connsiteY4" fmla="*/ 35611 h 4007110"/>
              <a:gd name="connsiteX5" fmla="*/ 6906549 w 7005821"/>
              <a:gd name="connsiteY5" fmla="*/ 8316 h 4007110"/>
              <a:gd name="connsiteX0" fmla="*/ 0 w 6837528"/>
              <a:gd name="connsiteY0" fmla="*/ 3971499 h 3971499"/>
              <a:gd name="connsiteX1" fmla="*/ 1706229 w 6837528"/>
              <a:gd name="connsiteY1" fmla="*/ 1296538 h 3971499"/>
              <a:gd name="connsiteX2" fmla="*/ 3425588 w 6837528"/>
              <a:gd name="connsiteY2" fmla="*/ 341193 h 3971499"/>
              <a:gd name="connsiteX3" fmla="*/ 5178197 w 6837528"/>
              <a:gd name="connsiteY3" fmla="*/ 136477 h 3971499"/>
              <a:gd name="connsiteX4" fmla="*/ 6837528 w 6837528"/>
              <a:gd name="connsiteY4" fmla="*/ 0 h 3971499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78197 w 6933975"/>
              <a:gd name="connsiteY3" fmla="*/ 122829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29 w 6933975"/>
              <a:gd name="connsiteY1" fmla="*/ 1282890 h 3957851"/>
              <a:gd name="connsiteX2" fmla="*/ 3425588 w 6933975"/>
              <a:gd name="connsiteY2" fmla="*/ 327545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0 w 6933975"/>
              <a:gd name="connsiteY1" fmla="*/ 1774209 h 3957851"/>
              <a:gd name="connsiteX2" fmla="*/ 3425588 w 6933975"/>
              <a:gd name="connsiteY2" fmla="*/ 327545 h 3957851"/>
              <a:gd name="connsiteX3" fmla="*/ 5164419 w 6933975"/>
              <a:gd name="connsiteY3" fmla="*/ 40942 h 3957851"/>
              <a:gd name="connsiteX4" fmla="*/ 6933975 w 6933975"/>
              <a:gd name="connsiteY4" fmla="*/ 0 h 3957851"/>
              <a:gd name="connsiteX0" fmla="*/ 0 w 6933975"/>
              <a:gd name="connsiteY0" fmla="*/ 3974653 h 3974653"/>
              <a:gd name="connsiteX1" fmla="*/ 1706230 w 6933975"/>
              <a:gd name="connsiteY1" fmla="*/ 1791011 h 3974653"/>
              <a:gd name="connsiteX2" fmla="*/ 3466922 w 6933975"/>
              <a:gd name="connsiteY2" fmla="*/ 726484 h 3974653"/>
              <a:gd name="connsiteX3" fmla="*/ 5164419 w 6933975"/>
              <a:gd name="connsiteY3" fmla="*/ 57744 h 3974653"/>
              <a:gd name="connsiteX4" fmla="*/ 6933975 w 6933975"/>
              <a:gd name="connsiteY4" fmla="*/ 16802 h 3974653"/>
              <a:gd name="connsiteX0" fmla="*/ 0 w 6933975"/>
              <a:gd name="connsiteY0" fmla="*/ 3957851 h 3957851"/>
              <a:gd name="connsiteX1" fmla="*/ 1706230 w 6933975"/>
              <a:gd name="connsiteY1" fmla="*/ 1774209 h 3957851"/>
              <a:gd name="connsiteX2" fmla="*/ 3466922 w 6933975"/>
              <a:gd name="connsiteY2" fmla="*/ 709682 h 3957851"/>
              <a:gd name="connsiteX3" fmla="*/ 5247088 w 6933975"/>
              <a:gd name="connsiteY3" fmla="*/ 272954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0 w 6933975"/>
              <a:gd name="connsiteY1" fmla="*/ 1774209 h 3957851"/>
              <a:gd name="connsiteX2" fmla="*/ 3466922 w 6933975"/>
              <a:gd name="connsiteY2" fmla="*/ 709682 h 3957851"/>
              <a:gd name="connsiteX3" fmla="*/ 5247089 w 6933975"/>
              <a:gd name="connsiteY3" fmla="*/ 136476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1 w 6933975"/>
              <a:gd name="connsiteY1" fmla="*/ 1610436 h 3957851"/>
              <a:gd name="connsiteX2" fmla="*/ 3466922 w 6933975"/>
              <a:gd name="connsiteY2" fmla="*/ 709682 h 3957851"/>
              <a:gd name="connsiteX3" fmla="*/ 5247089 w 6933975"/>
              <a:gd name="connsiteY3" fmla="*/ 136476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1 w 6933975"/>
              <a:gd name="connsiteY1" fmla="*/ 1610436 h 3957851"/>
              <a:gd name="connsiteX2" fmla="*/ 3439366 w 6933975"/>
              <a:gd name="connsiteY2" fmla="*/ 668738 h 3957851"/>
              <a:gd name="connsiteX3" fmla="*/ 5247089 w 6933975"/>
              <a:gd name="connsiteY3" fmla="*/ 136476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1 w 6933975"/>
              <a:gd name="connsiteY1" fmla="*/ 1610436 h 3957851"/>
              <a:gd name="connsiteX2" fmla="*/ 3439366 w 6933975"/>
              <a:gd name="connsiteY2" fmla="*/ 668738 h 3957851"/>
              <a:gd name="connsiteX3" fmla="*/ 5247089 w 6933975"/>
              <a:gd name="connsiteY3" fmla="*/ 136476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06231 w 6933975"/>
              <a:gd name="connsiteY1" fmla="*/ 1610436 h 3957851"/>
              <a:gd name="connsiteX2" fmla="*/ 3439366 w 6933975"/>
              <a:gd name="connsiteY2" fmla="*/ 668738 h 3957851"/>
              <a:gd name="connsiteX3" fmla="*/ 4999084 w 6933975"/>
              <a:gd name="connsiteY3" fmla="*/ 245658 h 3957851"/>
              <a:gd name="connsiteX4" fmla="*/ 6933975 w 6933975"/>
              <a:gd name="connsiteY4" fmla="*/ 0 h 3957851"/>
              <a:gd name="connsiteX0" fmla="*/ 0 w 6933975"/>
              <a:gd name="connsiteY0" fmla="*/ 3957851 h 3957851"/>
              <a:gd name="connsiteX1" fmla="*/ 1733788 w 6933975"/>
              <a:gd name="connsiteY1" fmla="*/ 1651379 h 3957851"/>
              <a:gd name="connsiteX2" fmla="*/ 3439366 w 6933975"/>
              <a:gd name="connsiteY2" fmla="*/ 668738 h 3957851"/>
              <a:gd name="connsiteX3" fmla="*/ 4999084 w 6933975"/>
              <a:gd name="connsiteY3" fmla="*/ 245658 h 3957851"/>
              <a:gd name="connsiteX4" fmla="*/ 6933975 w 6933975"/>
              <a:gd name="connsiteY4" fmla="*/ 0 h 3957851"/>
              <a:gd name="connsiteX0" fmla="*/ 0 w 6561966"/>
              <a:gd name="connsiteY0" fmla="*/ 3719898 h 3719898"/>
              <a:gd name="connsiteX1" fmla="*/ 1733788 w 6561966"/>
              <a:gd name="connsiteY1" fmla="*/ 1413426 h 3719898"/>
              <a:gd name="connsiteX2" fmla="*/ 3439366 w 6561966"/>
              <a:gd name="connsiteY2" fmla="*/ 430785 h 3719898"/>
              <a:gd name="connsiteX3" fmla="*/ 4999084 w 6561966"/>
              <a:gd name="connsiteY3" fmla="*/ 7705 h 3719898"/>
              <a:gd name="connsiteX4" fmla="*/ 6561966 w 6561966"/>
              <a:gd name="connsiteY4" fmla="*/ 1003993 h 3719898"/>
              <a:gd name="connsiteX0" fmla="*/ 0 w 6561966"/>
              <a:gd name="connsiteY0" fmla="*/ 3346533 h 3346533"/>
              <a:gd name="connsiteX1" fmla="*/ 1733788 w 6561966"/>
              <a:gd name="connsiteY1" fmla="*/ 1040061 h 3346533"/>
              <a:gd name="connsiteX2" fmla="*/ 3439366 w 6561966"/>
              <a:gd name="connsiteY2" fmla="*/ 57420 h 3346533"/>
              <a:gd name="connsiteX3" fmla="*/ 4503070 w 6561966"/>
              <a:gd name="connsiteY3" fmla="*/ 2691439 h 3346533"/>
              <a:gd name="connsiteX4" fmla="*/ 6561966 w 6561966"/>
              <a:gd name="connsiteY4" fmla="*/ 630628 h 3346533"/>
              <a:gd name="connsiteX0" fmla="*/ 0 w 6561966"/>
              <a:gd name="connsiteY0" fmla="*/ 3347252 h 3347252"/>
              <a:gd name="connsiteX1" fmla="*/ 1733788 w 6561966"/>
              <a:gd name="connsiteY1" fmla="*/ 1040780 h 3347252"/>
              <a:gd name="connsiteX2" fmla="*/ 3439366 w 6561966"/>
              <a:gd name="connsiteY2" fmla="*/ 58139 h 3347252"/>
              <a:gd name="connsiteX3" fmla="*/ 4447958 w 6561966"/>
              <a:gd name="connsiteY3" fmla="*/ 2705806 h 3347252"/>
              <a:gd name="connsiteX4" fmla="*/ 6561966 w 6561966"/>
              <a:gd name="connsiteY4" fmla="*/ 631347 h 3347252"/>
              <a:gd name="connsiteX0" fmla="*/ 0 w 6561966"/>
              <a:gd name="connsiteY0" fmla="*/ 2715905 h 2715905"/>
              <a:gd name="connsiteX1" fmla="*/ 1733788 w 6561966"/>
              <a:gd name="connsiteY1" fmla="*/ 409433 h 2715905"/>
              <a:gd name="connsiteX2" fmla="*/ 4447958 w 6561966"/>
              <a:gd name="connsiteY2" fmla="*/ 2074459 h 2715905"/>
              <a:gd name="connsiteX3" fmla="*/ 6561966 w 6561966"/>
              <a:gd name="connsiteY3" fmla="*/ 0 h 2715905"/>
              <a:gd name="connsiteX0" fmla="*/ 0 w 6561966"/>
              <a:gd name="connsiteY0" fmla="*/ 2715905 h 2715905"/>
              <a:gd name="connsiteX1" fmla="*/ 4447958 w 6561966"/>
              <a:gd name="connsiteY1" fmla="*/ 2074459 h 2715905"/>
              <a:gd name="connsiteX2" fmla="*/ 6561966 w 6561966"/>
              <a:gd name="connsiteY2" fmla="*/ 0 h 2715905"/>
              <a:gd name="connsiteX0" fmla="*/ 0 w 6561966"/>
              <a:gd name="connsiteY0" fmla="*/ 2715905 h 2715905"/>
              <a:gd name="connsiteX1" fmla="*/ 3593713 w 6561966"/>
              <a:gd name="connsiteY1" fmla="*/ 2456596 h 2715905"/>
              <a:gd name="connsiteX2" fmla="*/ 6561966 w 6561966"/>
              <a:gd name="connsiteY2" fmla="*/ 0 h 2715905"/>
              <a:gd name="connsiteX0" fmla="*/ 0 w 6561966"/>
              <a:gd name="connsiteY0" fmla="*/ 2715905 h 2715905"/>
              <a:gd name="connsiteX1" fmla="*/ 3593713 w 6561966"/>
              <a:gd name="connsiteY1" fmla="*/ 2456596 h 2715905"/>
              <a:gd name="connsiteX2" fmla="*/ 6561966 w 6561966"/>
              <a:gd name="connsiteY2" fmla="*/ 0 h 2715905"/>
              <a:gd name="connsiteX0" fmla="*/ 0 w 6878864"/>
              <a:gd name="connsiteY0" fmla="*/ 2961565 h 2961565"/>
              <a:gd name="connsiteX1" fmla="*/ 3593713 w 6878864"/>
              <a:gd name="connsiteY1" fmla="*/ 2702256 h 2961565"/>
              <a:gd name="connsiteX2" fmla="*/ 6878864 w 6878864"/>
              <a:gd name="connsiteY2" fmla="*/ 0 h 2961565"/>
              <a:gd name="connsiteX0" fmla="*/ 0 w 6878864"/>
              <a:gd name="connsiteY0" fmla="*/ 3142944 h 3142944"/>
              <a:gd name="connsiteX1" fmla="*/ 2188343 w 6878864"/>
              <a:gd name="connsiteY1" fmla="*/ 167731 h 3142944"/>
              <a:gd name="connsiteX2" fmla="*/ 6878864 w 6878864"/>
              <a:gd name="connsiteY2" fmla="*/ 181379 h 3142944"/>
              <a:gd name="connsiteX0" fmla="*/ 0 w 5817947"/>
              <a:gd name="connsiteY0" fmla="*/ 3848669 h 3848669"/>
              <a:gd name="connsiteX1" fmla="*/ 2188343 w 5817947"/>
              <a:gd name="connsiteY1" fmla="*/ 873456 h 3848669"/>
              <a:gd name="connsiteX2" fmla="*/ 5817947 w 5817947"/>
              <a:gd name="connsiteY2" fmla="*/ 0 h 3848669"/>
              <a:gd name="connsiteX0" fmla="*/ 0 w 5817947"/>
              <a:gd name="connsiteY0" fmla="*/ 3848669 h 3848669"/>
              <a:gd name="connsiteX1" fmla="*/ 2188343 w 5817947"/>
              <a:gd name="connsiteY1" fmla="*/ 873456 h 3848669"/>
              <a:gd name="connsiteX2" fmla="*/ 5817947 w 5817947"/>
              <a:gd name="connsiteY2" fmla="*/ 0 h 3848669"/>
              <a:gd name="connsiteX0" fmla="*/ 0 w 5817947"/>
              <a:gd name="connsiteY0" fmla="*/ 3848669 h 3848669"/>
              <a:gd name="connsiteX1" fmla="*/ 2188343 w 5817947"/>
              <a:gd name="connsiteY1" fmla="*/ 873456 h 3848669"/>
              <a:gd name="connsiteX2" fmla="*/ 5817947 w 5817947"/>
              <a:gd name="connsiteY2" fmla="*/ 0 h 3848669"/>
              <a:gd name="connsiteX0" fmla="*/ 0 w 5817947"/>
              <a:gd name="connsiteY0" fmla="*/ 3848669 h 3848669"/>
              <a:gd name="connsiteX1" fmla="*/ 2188343 w 5817947"/>
              <a:gd name="connsiteY1" fmla="*/ 873456 h 3848669"/>
              <a:gd name="connsiteX2" fmla="*/ 5817947 w 5817947"/>
              <a:gd name="connsiteY2" fmla="*/ 0 h 3848669"/>
              <a:gd name="connsiteX0" fmla="*/ 0 w 5817947"/>
              <a:gd name="connsiteY0" fmla="*/ 3848669 h 3848669"/>
              <a:gd name="connsiteX1" fmla="*/ 2188343 w 5817947"/>
              <a:gd name="connsiteY1" fmla="*/ 873456 h 3848669"/>
              <a:gd name="connsiteX2" fmla="*/ 5817947 w 5817947"/>
              <a:gd name="connsiteY2" fmla="*/ 0 h 384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7947" h="3848669">
                <a:moveTo>
                  <a:pt x="0" y="3848669"/>
                </a:moveTo>
                <a:cubicBezTo>
                  <a:pt x="458201" y="3073589"/>
                  <a:pt x="1232464" y="1503528"/>
                  <a:pt x="2188343" y="873456"/>
                </a:cubicBezTo>
                <a:cubicBezTo>
                  <a:pt x="3569909" y="188794"/>
                  <a:pt x="5529888" y="27295"/>
                  <a:pt x="5817947" y="0"/>
                </a:cubicBezTo>
              </a:path>
            </a:pathLst>
          </a:cu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592631" y="2746646"/>
            <a:ext cx="1524776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CFF99"/>
                </a:solidFill>
                <a:effectLst/>
                <a:latin typeface="Arial" charset="0"/>
              </a:rPr>
              <a:t>Fire RI = 178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CFF99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388712" y="2621043"/>
            <a:ext cx="1524776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charset="0"/>
              </a:rPr>
              <a:t>Fire RI = 327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731894" y="1951630"/>
            <a:ext cx="787784" cy="687818"/>
          </a:xfrm>
          <a:prstGeom prst="straightConnector1">
            <a:avLst/>
          </a:prstGeom>
          <a:noFill/>
          <a:ln w="9525" cap="flat" cmpd="sng" algn="ctr">
            <a:solidFill>
              <a:srgbClr val="CCFF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27" idx="0"/>
          </p:cNvCxnSpPr>
          <p:nvPr/>
        </p:nvCxnSpPr>
        <p:spPr bwMode="auto">
          <a:xfrm flipH="1" flipV="1">
            <a:off x="6388712" y="1839752"/>
            <a:ext cx="762388" cy="781291"/>
          </a:xfrm>
          <a:prstGeom prst="straightConnector1">
            <a:avLst/>
          </a:prstGeom>
          <a:noFill/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3895538" y="3482508"/>
            <a:ext cx="1146468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7C80"/>
                </a:solidFill>
              </a:rPr>
              <a:t>Managed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7C80"/>
                </a:solidFill>
              </a:rPr>
              <a:t>forest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7C80"/>
              </a:solidFill>
              <a:effectLst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 flipV="1">
            <a:off x="2333767" y="1951630"/>
            <a:ext cx="1561771" cy="1530879"/>
          </a:xfrm>
          <a:prstGeom prst="straightConnector1">
            <a:avLst/>
          </a:prstGeom>
          <a:noFill/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392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C99"/>
                </a:solidFill>
                <a:effectLst/>
              </a:rPr>
              <a:t>Floodplain channels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600200"/>
            <a:ext cx="386914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effectLst/>
              </a:rPr>
              <a:t>Site-scale processes</a:t>
            </a:r>
          </a:p>
          <a:p>
            <a:pPr lvl="1" eaLnBrk="1" hangingPunct="1"/>
            <a:r>
              <a:rPr lang="en-US" sz="2000" dirty="0" smtClean="0">
                <a:effectLst/>
              </a:rPr>
              <a:t>Channel migration</a:t>
            </a:r>
          </a:p>
          <a:p>
            <a:pPr lvl="1" eaLnBrk="1" hangingPunct="1"/>
            <a:r>
              <a:rPr lang="en-US" sz="2000" dirty="0" smtClean="0">
                <a:effectLst/>
              </a:rPr>
              <a:t>Bank erosion</a:t>
            </a:r>
          </a:p>
          <a:p>
            <a:pPr lvl="1" eaLnBrk="1" hangingPunct="1"/>
            <a:endParaRPr lang="en-US" sz="2000" dirty="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48" y="1604891"/>
            <a:ext cx="3896703" cy="492701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11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4672" y="1447800"/>
            <a:ext cx="7315200" cy="4800600"/>
            <a:chOff x="154672" y="1447800"/>
            <a:chExt cx="7315200" cy="4800600"/>
          </a:xfrm>
        </p:grpSpPr>
        <p:sp>
          <p:nvSpPr>
            <p:cNvPr id="84994" name="Rectangle 3"/>
            <p:cNvSpPr>
              <a:spLocks noChangeArrowheads="1"/>
            </p:cNvSpPr>
            <p:nvPr/>
          </p:nvSpPr>
          <p:spPr bwMode="auto">
            <a:xfrm>
              <a:off x="154672" y="1447800"/>
              <a:ext cx="7315200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rgbClr val="99FF66"/>
                </a:buClr>
                <a:buSzPct val="70000"/>
                <a:buFont typeface="Wingdings" pitchFamily="2" charset="2"/>
                <a:buChar char="n"/>
              </a:pPr>
              <a:r>
                <a:rPr lang="en-US" sz="2000" dirty="0">
                  <a:solidFill>
                    <a:schemeClr val="tx1"/>
                  </a:solidFill>
                </a:rPr>
                <a:t>Patch age distributions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840472" y="2057400"/>
              <a:ext cx="2819400" cy="4191000"/>
              <a:chOff x="624" y="1584"/>
              <a:chExt cx="1776" cy="2640"/>
            </a:xfrm>
          </p:grpSpPr>
          <p:sp>
            <p:nvSpPr>
              <p:cNvPr id="85002" name="Rectangle 8"/>
              <p:cNvSpPr>
                <a:spLocks noChangeArrowheads="1"/>
              </p:cNvSpPr>
              <p:nvPr/>
            </p:nvSpPr>
            <p:spPr bwMode="auto">
              <a:xfrm>
                <a:off x="624" y="1584"/>
                <a:ext cx="1776" cy="2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85003" name="Picture 9" descr="figureForTim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" y="1604"/>
                <a:ext cx="1747" cy="2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04" name="AutoShape 10"/>
              <p:cNvSpPr>
                <a:spLocks noChangeArrowheads="1"/>
              </p:cNvSpPr>
              <p:nvPr/>
            </p:nvSpPr>
            <p:spPr bwMode="auto">
              <a:xfrm>
                <a:off x="864" y="4032"/>
                <a:ext cx="1392" cy="192"/>
              </a:xfrm>
              <a:prstGeom prst="rightArrow">
                <a:avLst>
                  <a:gd name="adj1" fmla="val 50000"/>
                  <a:gd name="adj2" fmla="val 181250"/>
                </a:avLst>
              </a:prstGeom>
              <a:gradFill rotWithShape="1">
                <a:gsLst>
                  <a:gs pos="0">
                    <a:schemeClr val="bg2">
                      <a:alpha val="59000"/>
                    </a:schemeClr>
                  </a:gs>
                  <a:gs pos="100000">
                    <a:srgbClr val="99FF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r>
                  <a:rPr lang="en-US" sz="1200" b="1" dirty="0">
                    <a:solidFill>
                      <a:schemeClr val="bg2"/>
                    </a:solidFill>
                  </a:rPr>
                  <a:t>Increasing age</a:t>
                </a:r>
              </a:p>
            </p:txBody>
          </p:sp>
          <p:sp>
            <p:nvSpPr>
              <p:cNvPr id="85005" name="Rectangle 11"/>
              <p:cNvSpPr>
                <a:spLocks noChangeArrowheads="1"/>
              </p:cNvSpPr>
              <p:nvPr/>
            </p:nvSpPr>
            <p:spPr bwMode="auto">
              <a:xfrm>
                <a:off x="1008" y="3792"/>
                <a:ext cx="1056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06" name="Text Box 12"/>
              <p:cNvSpPr txBox="1">
                <a:spLocks noChangeArrowheads="1"/>
              </p:cNvSpPr>
              <p:nvPr/>
            </p:nvSpPr>
            <p:spPr bwMode="auto">
              <a:xfrm>
                <a:off x="1008" y="3744"/>
                <a:ext cx="20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CC99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CC99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CC99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CC99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1200" b="1" dirty="0">
                    <a:solidFill>
                      <a:schemeClr val="bg2"/>
                    </a:solidFill>
                    <a:latin typeface="Arial Narrow" pitchFamily="34" charset="0"/>
                  </a:rPr>
                  <a:t>&lt;5</a:t>
                </a:r>
              </a:p>
            </p:txBody>
          </p:sp>
          <p:sp>
            <p:nvSpPr>
              <p:cNvPr id="85007" name="Text Box 13"/>
              <p:cNvSpPr txBox="1">
                <a:spLocks noChangeArrowheads="1"/>
              </p:cNvSpPr>
              <p:nvPr/>
            </p:nvSpPr>
            <p:spPr bwMode="auto">
              <a:xfrm>
                <a:off x="1248" y="3744"/>
                <a:ext cx="27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CC99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CC99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CC99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CC99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1200" b="1" dirty="0">
                    <a:solidFill>
                      <a:schemeClr val="bg2"/>
                    </a:solidFill>
                    <a:latin typeface="Arial Narrow" pitchFamily="34" charset="0"/>
                  </a:rPr>
                  <a:t>5-25</a:t>
                </a:r>
              </a:p>
            </p:txBody>
          </p:sp>
          <p:sp>
            <p:nvSpPr>
              <p:cNvPr id="85008" name="Text Box 14"/>
              <p:cNvSpPr txBox="1">
                <a:spLocks noChangeArrowheads="1"/>
              </p:cNvSpPr>
              <p:nvPr/>
            </p:nvSpPr>
            <p:spPr bwMode="auto">
              <a:xfrm>
                <a:off x="1536" y="3744"/>
                <a:ext cx="31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CC99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CC99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CC99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CC99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1200" b="1" dirty="0">
                    <a:solidFill>
                      <a:schemeClr val="bg2"/>
                    </a:solidFill>
                    <a:latin typeface="Arial Narrow" pitchFamily="34" charset="0"/>
                  </a:rPr>
                  <a:t>25-75</a:t>
                </a:r>
              </a:p>
            </p:txBody>
          </p:sp>
          <p:sp>
            <p:nvSpPr>
              <p:cNvPr id="85009" name="Text Box 15"/>
              <p:cNvSpPr txBox="1">
                <a:spLocks noChangeArrowheads="1"/>
              </p:cNvSpPr>
              <p:nvPr/>
            </p:nvSpPr>
            <p:spPr bwMode="auto">
              <a:xfrm>
                <a:off x="1824" y="3744"/>
                <a:ext cx="25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600">
                    <a:solidFill>
                      <a:srgbClr val="FFCC99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CC99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CC99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CC99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CC99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1200" b="1" dirty="0">
                    <a:solidFill>
                      <a:schemeClr val="bg2"/>
                    </a:solidFill>
                    <a:latin typeface="Arial Narrow" pitchFamily="34" charset="0"/>
                  </a:rPr>
                  <a:t>&gt;75</a:t>
                </a:r>
              </a:p>
            </p:txBody>
          </p:sp>
        </p:grpSp>
      </p:grpSp>
      <p:sp>
        <p:nvSpPr>
          <p:cNvPr id="787472" name="Oval 16"/>
          <p:cNvSpPr>
            <a:spLocks noChangeArrowheads="1"/>
          </p:cNvSpPr>
          <p:nvPr/>
        </p:nvSpPr>
        <p:spPr bwMode="auto">
          <a:xfrm>
            <a:off x="1478647" y="2619375"/>
            <a:ext cx="228600" cy="228600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7473" name="Oval 17"/>
          <p:cNvSpPr>
            <a:spLocks noChangeArrowheads="1"/>
          </p:cNvSpPr>
          <p:nvPr/>
        </p:nvSpPr>
        <p:spPr bwMode="auto">
          <a:xfrm>
            <a:off x="1926322" y="3505200"/>
            <a:ext cx="228600" cy="228600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7474" name="Oval 18"/>
          <p:cNvSpPr>
            <a:spLocks noChangeArrowheads="1"/>
          </p:cNvSpPr>
          <p:nvPr/>
        </p:nvSpPr>
        <p:spPr bwMode="auto">
          <a:xfrm>
            <a:off x="2383522" y="4286250"/>
            <a:ext cx="228600" cy="228600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7475" name="Oval 19"/>
          <p:cNvSpPr>
            <a:spLocks noChangeArrowheads="1"/>
          </p:cNvSpPr>
          <p:nvPr/>
        </p:nvSpPr>
        <p:spPr bwMode="auto">
          <a:xfrm>
            <a:off x="2831197" y="5181600"/>
            <a:ext cx="228600" cy="228600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001" name="Rectangle 21"/>
          <p:cNvSpPr>
            <a:spLocks noRot="1" noChangeArrowheads="1"/>
          </p:cNvSpPr>
          <p:nvPr/>
        </p:nvSpPr>
        <p:spPr bwMode="auto">
          <a:xfrm>
            <a:off x="304800" y="381000"/>
            <a:ext cx="8637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dirty="0" smtClean="0"/>
              <a:t>Floodplain channels – age distributions</a:t>
            </a:r>
            <a:endParaRPr lang="en-US" dirty="0"/>
          </a:p>
        </p:txBody>
      </p:sp>
      <p:pic>
        <p:nvPicPr>
          <p:cNvPr id="28" name="Picture 3" descr="braid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332477" y="891053"/>
            <a:ext cx="861972" cy="217170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 descr="island braid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341838" y="2116694"/>
            <a:ext cx="843250" cy="2209143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 descr="stra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301665" y="4653127"/>
            <a:ext cx="923597" cy="2209143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 descr="Chehal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316487" y="3368225"/>
            <a:ext cx="893954" cy="2209143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AutoShape 15"/>
          <p:cNvSpPr>
            <a:spLocks noChangeArrowheads="1"/>
          </p:cNvSpPr>
          <p:nvPr/>
        </p:nvSpPr>
        <p:spPr bwMode="auto">
          <a:xfrm rot="16200000">
            <a:off x="6106244" y="3581398"/>
            <a:ext cx="4800600" cy="533402"/>
          </a:xfrm>
          <a:prstGeom prst="rightArrow">
            <a:avLst>
              <a:gd name="adj1" fmla="val 50000"/>
              <a:gd name="adj2" fmla="val 360714"/>
            </a:avLst>
          </a:prstGeom>
          <a:gradFill rotWithShape="1">
            <a:gsLst>
              <a:gs pos="0">
                <a:schemeClr val="bg2"/>
              </a:gs>
              <a:gs pos="100000">
                <a:srgbClr val="99FF66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 eaLnBrk="1" hangingPunct="1"/>
            <a:r>
              <a:rPr lang="en-US" sz="1800" b="1" dirty="0">
                <a:solidFill>
                  <a:srgbClr val="000514"/>
                </a:solidFill>
              </a:rPr>
              <a:t>Increasing lateral migration rate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09875" y="1545916"/>
            <a:ext cx="97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Braided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87779" y="2792828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Island-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braided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51761" y="402581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Meandering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4955" y="529165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Straight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72" grpId="0" animBg="1"/>
      <p:bldP spid="787473" grpId="0" animBg="1"/>
      <p:bldP spid="787474" grpId="0" animBg="1"/>
      <p:bldP spid="7874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14300"/>
            <a:ext cx="8229600" cy="1143000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C99"/>
                </a:solidFill>
                <a:effectLst/>
              </a:rPr>
              <a:t>Floodplain channels – species variation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44099593"/>
              </p:ext>
            </p:extLst>
          </p:nvPr>
        </p:nvGraphicFramePr>
        <p:xfrm>
          <a:off x="648929" y="1131528"/>
          <a:ext cx="8288593" cy="513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19744" y="6242895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Surface age (years)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C99"/>
                </a:solidFill>
                <a:effectLst/>
              </a:rPr>
              <a:t>Summary points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600200"/>
            <a:ext cx="8277367" cy="4525963"/>
          </a:xfrm>
        </p:spPr>
        <p:txBody>
          <a:bodyPr/>
          <a:lstStyle/>
          <a:p>
            <a:pPr eaLnBrk="1" hangingPunct="1">
              <a:buClr>
                <a:srgbClr val="99FFCC"/>
              </a:buClr>
            </a:pPr>
            <a:r>
              <a:rPr lang="en-US" dirty="0" smtClean="0">
                <a:effectLst/>
              </a:rPr>
              <a:t>Headwater channels</a:t>
            </a:r>
          </a:p>
          <a:p>
            <a:pPr lvl="1" eaLnBrk="1" hangingPunct="1">
              <a:buClr>
                <a:srgbClr val="99FFCC"/>
              </a:buClr>
            </a:pPr>
            <a:r>
              <a:rPr lang="en-US" dirty="0" smtClean="0">
                <a:solidFill>
                  <a:schemeClr val="tx1"/>
                </a:solidFill>
                <a:effectLst/>
              </a:rPr>
              <a:t>Non-debris flow: thinning has least impact on fish</a:t>
            </a:r>
          </a:p>
          <a:p>
            <a:pPr lvl="1" eaLnBrk="1" hangingPunct="1">
              <a:buClr>
                <a:srgbClr val="99FFCC"/>
              </a:buClr>
            </a:pPr>
            <a:r>
              <a:rPr lang="en-US" dirty="0" smtClean="0">
                <a:solidFill>
                  <a:schemeClr val="tx1"/>
                </a:solidFill>
                <a:effectLst/>
              </a:rPr>
              <a:t>Debris flow: thinning may target large wood</a:t>
            </a:r>
          </a:p>
          <a:p>
            <a:pPr lvl="1" eaLnBrk="1" hangingPunct="1">
              <a:buClr>
                <a:srgbClr val="99FFCC"/>
              </a:buClr>
            </a:pPr>
            <a:endParaRPr lang="en-US" dirty="0" smtClean="0">
              <a:effectLst/>
            </a:endParaRPr>
          </a:p>
          <a:p>
            <a:pPr eaLnBrk="1" hangingPunct="1">
              <a:buClr>
                <a:srgbClr val="99FFCC"/>
              </a:buClr>
            </a:pPr>
            <a:r>
              <a:rPr lang="en-US" dirty="0" smtClean="0">
                <a:effectLst/>
              </a:rPr>
              <a:t>Non-floodplain channels</a:t>
            </a:r>
          </a:p>
          <a:p>
            <a:pPr lvl="1" eaLnBrk="1" hangingPunct="1">
              <a:buClr>
                <a:srgbClr val="99FFCC"/>
              </a:buClr>
            </a:pPr>
            <a:r>
              <a:rPr lang="en-US" dirty="0" smtClean="0">
                <a:solidFill>
                  <a:schemeClr val="tx1"/>
                </a:solidFill>
                <a:effectLst/>
              </a:rPr>
              <a:t>Wood size and abundance sensitive to thinning</a:t>
            </a:r>
          </a:p>
          <a:p>
            <a:pPr lvl="1" eaLnBrk="1" hangingPunct="1">
              <a:buClr>
                <a:srgbClr val="99FFCC"/>
              </a:buClr>
            </a:pPr>
            <a:endParaRPr lang="en-US" dirty="0">
              <a:solidFill>
                <a:schemeClr val="tx1"/>
              </a:solidFill>
              <a:effectLst/>
            </a:endParaRPr>
          </a:p>
          <a:p>
            <a:pPr eaLnBrk="1" hangingPunct="1">
              <a:buClr>
                <a:srgbClr val="99FFCC"/>
              </a:buClr>
            </a:pPr>
            <a:r>
              <a:rPr lang="en-US" dirty="0" smtClean="0">
                <a:solidFill>
                  <a:schemeClr val="tx1"/>
                </a:solidFill>
                <a:effectLst/>
              </a:rPr>
              <a:t>Floodplain channels</a:t>
            </a:r>
          </a:p>
          <a:p>
            <a:pPr lvl="1" eaLnBrk="1" hangingPunct="1">
              <a:buClr>
                <a:srgbClr val="99FFCC"/>
              </a:buClr>
            </a:pPr>
            <a:r>
              <a:rPr lang="en-US" dirty="0" smtClean="0">
                <a:solidFill>
                  <a:schemeClr val="tx1"/>
                </a:solidFill>
                <a:effectLst/>
              </a:rPr>
              <a:t>Difficult to predict and manage</a:t>
            </a:r>
          </a:p>
          <a:p>
            <a:pPr lvl="1" eaLnBrk="1" hangingPunct="1">
              <a:buClr>
                <a:srgbClr val="99FFCC"/>
              </a:buClr>
            </a:pPr>
            <a:r>
              <a:rPr lang="en-US" dirty="0" smtClean="0">
                <a:solidFill>
                  <a:schemeClr val="tx1"/>
                </a:solidFill>
                <a:effectLst/>
              </a:rPr>
              <a:t>Common management strategy is protection</a:t>
            </a:r>
          </a:p>
          <a:p>
            <a:pPr eaLnBrk="1" hangingPunct="1"/>
            <a:endParaRPr lang="en-US" sz="2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C99"/>
                </a:solidFill>
                <a:effectLst/>
              </a:rPr>
              <a:t>Outline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604000" cy="4525963"/>
          </a:xfrm>
        </p:spPr>
        <p:txBody>
          <a:bodyPr/>
          <a:lstStyle/>
          <a:p>
            <a:pPr eaLnBrk="1" hangingPunct="1">
              <a:buClr>
                <a:srgbClr val="99FFCC"/>
              </a:buClr>
            </a:pPr>
            <a:r>
              <a:rPr lang="en-US" dirty="0" smtClean="0">
                <a:effectLst/>
              </a:rPr>
              <a:t>Landscape-scale variation in sources</a:t>
            </a:r>
          </a:p>
          <a:p>
            <a:pPr lvl="1" eaLnBrk="1" hangingPunct="1">
              <a:buClr>
                <a:srgbClr val="99FFCC"/>
              </a:buClr>
            </a:pPr>
            <a:r>
              <a:rPr lang="en-US" dirty="0" smtClean="0">
                <a:effectLst/>
              </a:rPr>
              <a:t>By stream size and wood source</a:t>
            </a:r>
          </a:p>
          <a:p>
            <a:pPr eaLnBrk="1" hangingPunct="1">
              <a:buClr>
                <a:srgbClr val="99FFCC"/>
              </a:buClr>
            </a:pPr>
            <a:endParaRPr lang="en-US" dirty="0" smtClean="0">
              <a:effectLst/>
            </a:endParaRPr>
          </a:p>
          <a:p>
            <a:pPr eaLnBrk="1" hangingPunct="1">
              <a:buClr>
                <a:srgbClr val="99FFCC"/>
              </a:buClr>
            </a:pPr>
            <a:r>
              <a:rPr lang="en-US" dirty="0" smtClean="0">
                <a:effectLst/>
              </a:rPr>
              <a:t>Site-scale variation in sources</a:t>
            </a:r>
          </a:p>
          <a:p>
            <a:pPr lvl="1" eaLnBrk="1" hangingPunct="1">
              <a:buClr>
                <a:srgbClr val="99FFCC"/>
              </a:buClr>
            </a:pPr>
            <a:r>
              <a:rPr lang="en-US" dirty="0" smtClean="0">
                <a:effectLst/>
              </a:rPr>
              <a:t>Headwaters</a:t>
            </a:r>
          </a:p>
          <a:p>
            <a:pPr lvl="1" eaLnBrk="1" hangingPunct="1">
              <a:buClr>
                <a:srgbClr val="99FFCC"/>
              </a:buClr>
            </a:pPr>
            <a:r>
              <a:rPr lang="en-US" dirty="0" smtClean="0">
                <a:effectLst/>
              </a:rPr>
              <a:t>Non-floodplain channels</a:t>
            </a:r>
          </a:p>
          <a:p>
            <a:pPr lvl="1" eaLnBrk="1" hangingPunct="1">
              <a:buClr>
                <a:srgbClr val="99FFCC"/>
              </a:buClr>
            </a:pPr>
            <a:r>
              <a:rPr lang="en-US" dirty="0" smtClean="0">
                <a:effectLst/>
              </a:rPr>
              <a:t>Floodplain channels</a:t>
            </a:r>
          </a:p>
        </p:txBody>
      </p:sp>
    </p:spTree>
    <p:extLst>
      <p:ext uri="{BB962C8B-B14F-4D97-AF65-F5344CB8AC3E}">
        <p14:creationId xmlns:p14="http://schemas.microsoft.com/office/powerpoint/2010/main" val="7369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C99"/>
                </a:solidFill>
                <a:effectLst/>
              </a:rPr>
              <a:t>Landscape-scale variation in sources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27242" cy="4525963"/>
          </a:xfrm>
        </p:spPr>
        <p:txBody>
          <a:bodyPr/>
          <a:lstStyle/>
          <a:p>
            <a:pPr eaLnBrk="1" hangingPunct="1">
              <a:buClr>
                <a:srgbClr val="99FFCC"/>
              </a:buClr>
            </a:pPr>
            <a:r>
              <a:rPr lang="en-US" dirty="0" smtClean="0">
                <a:solidFill>
                  <a:schemeClr val="tx1"/>
                </a:solidFill>
                <a:effectLst/>
              </a:rPr>
              <a:t>Small streams (&lt; 15 m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bfw</a:t>
            </a:r>
            <a:r>
              <a:rPr lang="en-US" dirty="0" smtClean="0">
                <a:solidFill>
                  <a:schemeClr val="tx1"/>
                </a:solidFill>
                <a:effectLst/>
              </a:rPr>
              <a:t>): debris flows or tree fall depending on setting</a:t>
            </a:r>
          </a:p>
          <a:p>
            <a:pPr marL="0" indent="0" eaLnBrk="1" hangingPunct="1">
              <a:buClr>
                <a:srgbClr val="99FFCC"/>
              </a:buClr>
              <a:buNone/>
            </a:pPr>
            <a:endParaRPr lang="en-US" dirty="0" smtClean="0">
              <a:solidFill>
                <a:schemeClr val="tx1"/>
              </a:solidFill>
              <a:effectLst/>
            </a:endParaRPr>
          </a:p>
          <a:p>
            <a:pPr eaLnBrk="1" hangingPunct="1">
              <a:buClr>
                <a:srgbClr val="99FFCC"/>
              </a:buClr>
            </a:pPr>
            <a:r>
              <a:rPr lang="en-US" dirty="0" smtClean="0">
                <a:solidFill>
                  <a:schemeClr val="tx1"/>
                </a:solidFill>
                <a:effectLst/>
              </a:rPr>
              <a:t>Mid-size streams (15-25 m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bfw</a:t>
            </a:r>
            <a:r>
              <a:rPr lang="en-US" dirty="0" smtClean="0">
                <a:solidFill>
                  <a:schemeClr val="tx1"/>
                </a:solidFill>
                <a:effectLst/>
              </a:rPr>
              <a:t>): tree fall and bank erosion</a:t>
            </a:r>
          </a:p>
          <a:p>
            <a:pPr eaLnBrk="1" hangingPunct="1">
              <a:buClr>
                <a:srgbClr val="99FFCC"/>
              </a:buClr>
            </a:pPr>
            <a:endParaRPr lang="en-US" dirty="0" smtClean="0">
              <a:solidFill>
                <a:schemeClr val="tx1"/>
              </a:solidFill>
              <a:effectLst/>
            </a:endParaRPr>
          </a:p>
          <a:p>
            <a:pPr eaLnBrk="1" hangingPunct="1">
              <a:buClr>
                <a:srgbClr val="99FFCC"/>
              </a:buClr>
            </a:pPr>
            <a:r>
              <a:rPr lang="en-US" dirty="0" smtClean="0">
                <a:solidFill>
                  <a:schemeClr val="tx1"/>
                </a:solidFill>
                <a:effectLst/>
              </a:rPr>
              <a:t>Large rivers (&gt;25 m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bfw</a:t>
            </a:r>
            <a:r>
              <a:rPr lang="en-US" dirty="0" smtClean="0">
                <a:solidFill>
                  <a:schemeClr val="tx1"/>
                </a:solidFill>
                <a:effectLst/>
              </a:rPr>
              <a:t>): channel migration</a:t>
            </a:r>
            <a:endParaRPr lang="en-US" dirty="0" smtClean="0">
              <a:effectLst/>
            </a:endParaRPr>
          </a:p>
          <a:p>
            <a:pPr eaLnBrk="1" hangingPunct="1"/>
            <a:endParaRPr 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92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326"/>
            <a:ext cx="8229600" cy="1143000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C99"/>
                </a:solidFill>
                <a:effectLst/>
              </a:rPr>
              <a:t>Small stream – debris flows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868"/>
            <a:ext cx="9144000" cy="5481484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13648" y="3361447"/>
            <a:ext cx="5800298" cy="952782"/>
          </a:xfrm>
          <a:custGeom>
            <a:avLst/>
            <a:gdLst>
              <a:gd name="connsiteX0" fmla="*/ 0 w 5800298"/>
              <a:gd name="connsiteY0" fmla="*/ 760177 h 952782"/>
              <a:gd name="connsiteX1" fmla="*/ 191068 w 5800298"/>
              <a:gd name="connsiteY1" fmla="*/ 828416 h 952782"/>
              <a:gd name="connsiteX2" fmla="*/ 464024 w 5800298"/>
              <a:gd name="connsiteY2" fmla="*/ 746529 h 952782"/>
              <a:gd name="connsiteX3" fmla="*/ 709683 w 5800298"/>
              <a:gd name="connsiteY3" fmla="*/ 650995 h 952782"/>
              <a:gd name="connsiteX4" fmla="*/ 846161 w 5800298"/>
              <a:gd name="connsiteY4" fmla="*/ 623699 h 952782"/>
              <a:gd name="connsiteX5" fmla="*/ 1009934 w 5800298"/>
              <a:gd name="connsiteY5" fmla="*/ 582756 h 952782"/>
              <a:gd name="connsiteX6" fmla="*/ 1296537 w 5800298"/>
              <a:gd name="connsiteY6" fmla="*/ 418983 h 952782"/>
              <a:gd name="connsiteX7" fmla="*/ 1433015 w 5800298"/>
              <a:gd name="connsiteY7" fmla="*/ 309801 h 952782"/>
              <a:gd name="connsiteX8" fmla="*/ 1651379 w 5800298"/>
              <a:gd name="connsiteY8" fmla="*/ 241562 h 952782"/>
              <a:gd name="connsiteX9" fmla="*/ 1801504 w 5800298"/>
              <a:gd name="connsiteY9" fmla="*/ 105084 h 952782"/>
              <a:gd name="connsiteX10" fmla="*/ 1978925 w 5800298"/>
              <a:gd name="connsiteY10" fmla="*/ 9550 h 952782"/>
              <a:gd name="connsiteX11" fmla="*/ 2197289 w 5800298"/>
              <a:gd name="connsiteY11" fmla="*/ 9550 h 952782"/>
              <a:gd name="connsiteX12" fmla="*/ 2442949 w 5800298"/>
              <a:gd name="connsiteY12" fmla="*/ 64141 h 952782"/>
              <a:gd name="connsiteX13" fmla="*/ 2797791 w 5800298"/>
              <a:gd name="connsiteY13" fmla="*/ 200619 h 952782"/>
              <a:gd name="connsiteX14" fmla="*/ 2920621 w 5800298"/>
              <a:gd name="connsiteY14" fmla="*/ 309801 h 952782"/>
              <a:gd name="connsiteX15" fmla="*/ 3166280 w 5800298"/>
              <a:gd name="connsiteY15" fmla="*/ 432631 h 952782"/>
              <a:gd name="connsiteX16" fmla="*/ 3439236 w 5800298"/>
              <a:gd name="connsiteY16" fmla="*/ 582756 h 952782"/>
              <a:gd name="connsiteX17" fmla="*/ 3562065 w 5800298"/>
              <a:gd name="connsiteY17" fmla="*/ 637347 h 952782"/>
              <a:gd name="connsiteX18" fmla="*/ 3671248 w 5800298"/>
              <a:gd name="connsiteY18" fmla="*/ 719234 h 952782"/>
              <a:gd name="connsiteX19" fmla="*/ 3971498 w 5800298"/>
              <a:gd name="connsiteY19" fmla="*/ 732881 h 952782"/>
              <a:gd name="connsiteX20" fmla="*/ 4176215 w 5800298"/>
              <a:gd name="connsiteY20" fmla="*/ 691938 h 952782"/>
              <a:gd name="connsiteX21" fmla="*/ 4312692 w 5800298"/>
              <a:gd name="connsiteY21" fmla="*/ 623699 h 952782"/>
              <a:gd name="connsiteX22" fmla="*/ 4490113 w 5800298"/>
              <a:gd name="connsiteY22" fmla="*/ 637347 h 952782"/>
              <a:gd name="connsiteX23" fmla="*/ 4722125 w 5800298"/>
              <a:gd name="connsiteY23" fmla="*/ 678290 h 952782"/>
              <a:gd name="connsiteX24" fmla="*/ 4899546 w 5800298"/>
              <a:gd name="connsiteY24" fmla="*/ 787472 h 952782"/>
              <a:gd name="connsiteX25" fmla="*/ 4981433 w 5800298"/>
              <a:gd name="connsiteY25" fmla="*/ 923950 h 952782"/>
              <a:gd name="connsiteX26" fmla="*/ 5131558 w 5800298"/>
              <a:gd name="connsiteY26" fmla="*/ 951246 h 952782"/>
              <a:gd name="connsiteX27" fmla="*/ 5336274 w 5800298"/>
              <a:gd name="connsiteY27" fmla="*/ 896654 h 952782"/>
              <a:gd name="connsiteX28" fmla="*/ 5527343 w 5800298"/>
              <a:gd name="connsiteY28" fmla="*/ 801120 h 952782"/>
              <a:gd name="connsiteX29" fmla="*/ 5718412 w 5800298"/>
              <a:gd name="connsiteY29" fmla="*/ 773825 h 952782"/>
              <a:gd name="connsiteX30" fmla="*/ 5800298 w 5800298"/>
              <a:gd name="connsiteY30" fmla="*/ 773825 h 95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00298" h="952782">
                <a:moveTo>
                  <a:pt x="0" y="760177"/>
                </a:moveTo>
                <a:cubicBezTo>
                  <a:pt x="56865" y="795434"/>
                  <a:pt x="113731" y="830691"/>
                  <a:pt x="191068" y="828416"/>
                </a:cubicBezTo>
                <a:cubicBezTo>
                  <a:pt x="268405" y="826141"/>
                  <a:pt x="377588" y="776099"/>
                  <a:pt x="464024" y="746529"/>
                </a:cubicBezTo>
                <a:cubicBezTo>
                  <a:pt x="550460" y="716959"/>
                  <a:pt x="645993" y="671467"/>
                  <a:pt x="709683" y="650995"/>
                </a:cubicBezTo>
                <a:cubicBezTo>
                  <a:pt x="773373" y="630523"/>
                  <a:pt x="796119" y="635072"/>
                  <a:pt x="846161" y="623699"/>
                </a:cubicBezTo>
                <a:cubicBezTo>
                  <a:pt x="896203" y="612326"/>
                  <a:pt x="934871" y="616875"/>
                  <a:pt x="1009934" y="582756"/>
                </a:cubicBezTo>
                <a:cubicBezTo>
                  <a:pt x="1084997" y="548637"/>
                  <a:pt x="1226023" y="464476"/>
                  <a:pt x="1296537" y="418983"/>
                </a:cubicBezTo>
                <a:cubicBezTo>
                  <a:pt x="1367051" y="373490"/>
                  <a:pt x="1373875" y="339371"/>
                  <a:pt x="1433015" y="309801"/>
                </a:cubicBezTo>
                <a:cubicBezTo>
                  <a:pt x="1492155" y="280231"/>
                  <a:pt x="1589964" y="275681"/>
                  <a:pt x="1651379" y="241562"/>
                </a:cubicBezTo>
                <a:cubicBezTo>
                  <a:pt x="1712794" y="207443"/>
                  <a:pt x="1746913" y="143753"/>
                  <a:pt x="1801504" y="105084"/>
                </a:cubicBezTo>
                <a:cubicBezTo>
                  <a:pt x="1856095" y="66415"/>
                  <a:pt x="1912961" y="25472"/>
                  <a:pt x="1978925" y="9550"/>
                </a:cubicBezTo>
                <a:cubicBezTo>
                  <a:pt x="2044889" y="-6372"/>
                  <a:pt x="2119952" y="452"/>
                  <a:pt x="2197289" y="9550"/>
                </a:cubicBezTo>
                <a:cubicBezTo>
                  <a:pt x="2274626" y="18648"/>
                  <a:pt x="2342865" y="32296"/>
                  <a:pt x="2442949" y="64141"/>
                </a:cubicBezTo>
                <a:cubicBezTo>
                  <a:pt x="2543033" y="95986"/>
                  <a:pt x="2718179" y="159676"/>
                  <a:pt x="2797791" y="200619"/>
                </a:cubicBezTo>
                <a:cubicBezTo>
                  <a:pt x="2877403" y="241562"/>
                  <a:pt x="2859206" y="271132"/>
                  <a:pt x="2920621" y="309801"/>
                </a:cubicBezTo>
                <a:cubicBezTo>
                  <a:pt x="2982036" y="348470"/>
                  <a:pt x="3079844" y="387138"/>
                  <a:pt x="3166280" y="432631"/>
                </a:cubicBezTo>
                <a:cubicBezTo>
                  <a:pt x="3252716" y="478124"/>
                  <a:pt x="3373272" y="548637"/>
                  <a:pt x="3439236" y="582756"/>
                </a:cubicBezTo>
                <a:cubicBezTo>
                  <a:pt x="3505200" y="616875"/>
                  <a:pt x="3523396" y="614601"/>
                  <a:pt x="3562065" y="637347"/>
                </a:cubicBezTo>
                <a:cubicBezTo>
                  <a:pt x="3600734" y="660093"/>
                  <a:pt x="3603009" y="703312"/>
                  <a:pt x="3671248" y="719234"/>
                </a:cubicBezTo>
                <a:cubicBezTo>
                  <a:pt x="3739487" y="735156"/>
                  <a:pt x="3887337" y="737430"/>
                  <a:pt x="3971498" y="732881"/>
                </a:cubicBezTo>
                <a:cubicBezTo>
                  <a:pt x="4055659" y="728332"/>
                  <a:pt x="4119349" y="710135"/>
                  <a:pt x="4176215" y="691938"/>
                </a:cubicBezTo>
                <a:cubicBezTo>
                  <a:pt x="4233081" y="673741"/>
                  <a:pt x="4260376" y="632797"/>
                  <a:pt x="4312692" y="623699"/>
                </a:cubicBezTo>
                <a:cubicBezTo>
                  <a:pt x="4365008" y="614600"/>
                  <a:pt x="4421874" y="628249"/>
                  <a:pt x="4490113" y="637347"/>
                </a:cubicBezTo>
                <a:cubicBezTo>
                  <a:pt x="4558352" y="646445"/>
                  <a:pt x="4653886" y="653269"/>
                  <a:pt x="4722125" y="678290"/>
                </a:cubicBezTo>
                <a:cubicBezTo>
                  <a:pt x="4790364" y="703311"/>
                  <a:pt x="4856328" y="746529"/>
                  <a:pt x="4899546" y="787472"/>
                </a:cubicBezTo>
                <a:cubicBezTo>
                  <a:pt x="4942764" y="828415"/>
                  <a:pt x="4942764" y="896654"/>
                  <a:pt x="4981433" y="923950"/>
                </a:cubicBezTo>
                <a:cubicBezTo>
                  <a:pt x="5020102" y="951246"/>
                  <a:pt x="5072418" y="955795"/>
                  <a:pt x="5131558" y="951246"/>
                </a:cubicBezTo>
                <a:cubicBezTo>
                  <a:pt x="5190698" y="946697"/>
                  <a:pt x="5270310" y="921675"/>
                  <a:pt x="5336274" y="896654"/>
                </a:cubicBezTo>
                <a:cubicBezTo>
                  <a:pt x="5402238" y="871633"/>
                  <a:pt x="5463653" y="821592"/>
                  <a:pt x="5527343" y="801120"/>
                </a:cubicBezTo>
                <a:cubicBezTo>
                  <a:pt x="5591033" y="780649"/>
                  <a:pt x="5672920" y="778374"/>
                  <a:pt x="5718412" y="773825"/>
                </a:cubicBezTo>
                <a:cubicBezTo>
                  <a:pt x="5763905" y="769276"/>
                  <a:pt x="5782101" y="771550"/>
                  <a:pt x="5800298" y="773825"/>
                </a:cubicBezTo>
              </a:path>
            </a:pathLst>
          </a:custGeom>
          <a:noFill/>
          <a:ln w="381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305675" y="3648075"/>
            <a:ext cx="514350" cy="400050"/>
          </a:xfrm>
          <a:custGeom>
            <a:avLst/>
            <a:gdLst>
              <a:gd name="connsiteX0" fmla="*/ 514350 w 514350"/>
              <a:gd name="connsiteY0" fmla="*/ 400050 h 400050"/>
              <a:gd name="connsiteX1" fmla="*/ 381000 w 514350"/>
              <a:gd name="connsiteY1" fmla="*/ 314325 h 400050"/>
              <a:gd name="connsiteX2" fmla="*/ 247650 w 514350"/>
              <a:gd name="connsiteY2" fmla="*/ 238125 h 400050"/>
              <a:gd name="connsiteX3" fmla="*/ 171450 w 514350"/>
              <a:gd name="connsiteY3" fmla="*/ 171450 h 400050"/>
              <a:gd name="connsiteX4" fmla="*/ 142875 w 514350"/>
              <a:gd name="connsiteY4" fmla="*/ 142875 h 400050"/>
              <a:gd name="connsiteX5" fmla="*/ 85725 w 514350"/>
              <a:gd name="connsiteY5" fmla="*/ 76200 h 400050"/>
              <a:gd name="connsiteX6" fmla="*/ 47625 w 514350"/>
              <a:gd name="connsiteY6" fmla="*/ 38100 h 400050"/>
              <a:gd name="connsiteX7" fmla="*/ 0 w 514350"/>
              <a:gd name="connsiteY7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400050">
                <a:moveTo>
                  <a:pt x="514350" y="400050"/>
                </a:moveTo>
                <a:cubicBezTo>
                  <a:pt x="469900" y="370681"/>
                  <a:pt x="425450" y="341313"/>
                  <a:pt x="381000" y="314325"/>
                </a:cubicBezTo>
                <a:cubicBezTo>
                  <a:pt x="336550" y="287337"/>
                  <a:pt x="282575" y="261937"/>
                  <a:pt x="247650" y="238125"/>
                </a:cubicBezTo>
                <a:cubicBezTo>
                  <a:pt x="212725" y="214313"/>
                  <a:pt x="188912" y="187325"/>
                  <a:pt x="171450" y="171450"/>
                </a:cubicBezTo>
                <a:cubicBezTo>
                  <a:pt x="153988" y="155575"/>
                  <a:pt x="157162" y="158750"/>
                  <a:pt x="142875" y="142875"/>
                </a:cubicBezTo>
                <a:cubicBezTo>
                  <a:pt x="128587" y="127000"/>
                  <a:pt x="101600" y="93662"/>
                  <a:pt x="85725" y="76200"/>
                </a:cubicBezTo>
                <a:cubicBezTo>
                  <a:pt x="69850" y="58738"/>
                  <a:pt x="61912" y="50800"/>
                  <a:pt x="47625" y="38100"/>
                </a:cubicBezTo>
                <a:cubicBezTo>
                  <a:pt x="33337" y="25400"/>
                  <a:pt x="16668" y="12700"/>
                  <a:pt x="0" y="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92160" name="Freeform 92159"/>
          <p:cNvSpPr/>
          <p:nvPr/>
        </p:nvSpPr>
        <p:spPr bwMode="auto">
          <a:xfrm>
            <a:off x="3629025" y="3676650"/>
            <a:ext cx="219075" cy="352425"/>
          </a:xfrm>
          <a:custGeom>
            <a:avLst/>
            <a:gdLst>
              <a:gd name="connsiteX0" fmla="*/ 219075 w 219075"/>
              <a:gd name="connsiteY0" fmla="*/ 0 h 352425"/>
              <a:gd name="connsiteX1" fmla="*/ 180975 w 219075"/>
              <a:gd name="connsiteY1" fmla="*/ 123825 h 352425"/>
              <a:gd name="connsiteX2" fmla="*/ 114300 w 219075"/>
              <a:gd name="connsiteY2" fmla="*/ 209550 h 352425"/>
              <a:gd name="connsiteX3" fmla="*/ 66675 w 219075"/>
              <a:gd name="connsiteY3" fmla="*/ 285750 h 352425"/>
              <a:gd name="connsiteX4" fmla="*/ 28575 w 219075"/>
              <a:gd name="connsiteY4" fmla="*/ 333375 h 352425"/>
              <a:gd name="connsiteX5" fmla="*/ 0 w 219075"/>
              <a:gd name="connsiteY5" fmla="*/ 35242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075" h="352425">
                <a:moveTo>
                  <a:pt x="219075" y="0"/>
                </a:moveTo>
                <a:cubicBezTo>
                  <a:pt x="208756" y="44450"/>
                  <a:pt x="198437" y="88900"/>
                  <a:pt x="180975" y="123825"/>
                </a:cubicBezTo>
                <a:cubicBezTo>
                  <a:pt x="163512" y="158750"/>
                  <a:pt x="133350" y="182563"/>
                  <a:pt x="114300" y="209550"/>
                </a:cubicBezTo>
                <a:cubicBezTo>
                  <a:pt x="95250" y="236537"/>
                  <a:pt x="80962" y="265113"/>
                  <a:pt x="66675" y="285750"/>
                </a:cubicBezTo>
                <a:cubicBezTo>
                  <a:pt x="52388" y="306387"/>
                  <a:pt x="39687" y="322263"/>
                  <a:pt x="28575" y="333375"/>
                </a:cubicBezTo>
                <a:cubicBezTo>
                  <a:pt x="17463" y="344487"/>
                  <a:pt x="8731" y="348456"/>
                  <a:pt x="0" y="352425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grpSp>
        <p:nvGrpSpPr>
          <p:cNvPr id="92170" name="Group 92169"/>
          <p:cNvGrpSpPr/>
          <p:nvPr/>
        </p:nvGrpSpPr>
        <p:grpSpPr>
          <a:xfrm>
            <a:off x="1304925" y="2400300"/>
            <a:ext cx="6448425" cy="2943225"/>
            <a:chOff x="1304925" y="2400300"/>
            <a:chExt cx="6448425" cy="2943225"/>
          </a:xfrm>
        </p:grpSpPr>
        <p:sp>
          <p:nvSpPr>
            <p:cNvPr id="28" name="Freeform 27"/>
            <p:cNvSpPr/>
            <p:nvPr/>
          </p:nvSpPr>
          <p:spPr bwMode="auto">
            <a:xfrm>
              <a:off x="5019125" y="4343400"/>
              <a:ext cx="162475" cy="285750"/>
            </a:xfrm>
            <a:custGeom>
              <a:avLst/>
              <a:gdLst>
                <a:gd name="connsiteX0" fmla="*/ 19600 w 162475"/>
                <a:gd name="connsiteY0" fmla="*/ 0 h 285750"/>
                <a:gd name="connsiteX1" fmla="*/ 550 w 162475"/>
                <a:gd name="connsiteY1" fmla="*/ 57150 h 285750"/>
                <a:gd name="connsiteX2" fmla="*/ 38650 w 162475"/>
                <a:gd name="connsiteY2" fmla="*/ 95250 h 285750"/>
                <a:gd name="connsiteX3" fmla="*/ 67225 w 162475"/>
                <a:gd name="connsiteY3" fmla="*/ 152400 h 285750"/>
                <a:gd name="connsiteX4" fmla="*/ 105325 w 162475"/>
                <a:gd name="connsiteY4" fmla="*/ 200025 h 285750"/>
                <a:gd name="connsiteX5" fmla="*/ 133900 w 162475"/>
                <a:gd name="connsiteY5" fmla="*/ 228600 h 285750"/>
                <a:gd name="connsiteX6" fmla="*/ 162475 w 162475"/>
                <a:gd name="connsiteY6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475" h="285750">
                  <a:moveTo>
                    <a:pt x="19600" y="0"/>
                  </a:moveTo>
                  <a:cubicBezTo>
                    <a:pt x="8487" y="20637"/>
                    <a:pt x="-2625" y="41275"/>
                    <a:pt x="550" y="57150"/>
                  </a:cubicBezTo>
                  <a:cubicBezTo>
                    <a:pt x="3725" y="73025"/>
                    <a:pt x="27538" y="79375"/>
                    <a:pt x="38650" y="95250"/>
                  </a:cubicBezTo>
                  <a:cubicBezTo>
                    <a:pt x="49763" y="111125"/>
                    <a:pt x="56113" y="134938"/>
                    <a:pt x="67225" y="152400"/>
                  </a:cubicBezTo>
                  <a:cubicBezTo>
                    <a:pt x="78337" y="169862"/>
                    <a:pt x="94213" y="187325"/>
                    <a:pt x="105325" y="200025"/>
                  </a:cubicBezTo>
                  <a:cubicBezTo>
                    <a:pt x="116437" y="212725"/>
                    <a:pt x="124375" y="214313"/>
                    <a:pt x="133900" y="228600"/>
                  </a:cubicBezTo>
                  <a:cubicBezTo>
                    <a:pt x="143425" y="242887"/>
                    <a:pt x="152950" y="264318"/>
                    <a:pt x="162475" y="28575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grpSp>
          <p:nvGrpSpPr>
            <p:cNvPr id="92167" name="Group 92166"/>
            <p:cNvGrpSpPr/>
            <p:nvPr/>
          </p:nvGrpSpPr>
          <p:grpSpPr>
            <a:xfrm>
              <a:off x="1304925" y="2400300"/>
              <a:ext cx="6448425" cy="2943225"/>
              <a:chOff x="1314450" y="2428875"/>
              <a:chExt cx="6448425" cy="2943225"/>
            </a:xfrm>
          </p:grpSpPr>
          <p:sp>
            <p:nvSpPr>
              <p:cNvPr id="40" name="Oval 39"/>
              <p:cNvSpPr/>
              <p:nvPr/>
            </p:nvSpPr>
            <p:spPr bwMode="auto">
              <a:xfrm>
                <a:off x="2886075" y="3567112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rgbClr val="FFCC99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2166" name="Group 92165"/>
              <p:cNvGrpSpPr/>
              <p:nvPr/>
            </p:nvGrpSpPr>
            <p:grpSpPr>
              <a:xfrm>
                <a:off x="1314450" y="2428875"/>
                <a:ext cx="6448425" cy="2943225"/>
                <a:chOff x="1314450" y="2400300"/>
                <a:chExt cx="6448425" cy="2943225"/>
              </a:xfrm>
            </p:grpSpPr>
            <p:sp>
              <p:nvSpPr>
                <p:cNvPr id="3" name="Freeform 2"/>
                <p:cNvSpPr/>
                <p:nvPr/>
              </p:nvSpPr>
              <p:spPr bwMode="auto">
                <a:xfrm>
                  <a:off x="4476466" y="2552131"/>
                  <a:ext cx="1269241" cy="1446663"/>
                </a:xfrm>
                <a:custGeom>
                  <a:avLst/>
                  <a:gdLst>
                    <a:gd name="connsiteX0" fmla="*/ 1269241 w 1269241"/>
                    <a:gd name="connsiteY0" fmla="*/ 0 h 1446663"/>
                    <a:gd name="connsiteX1" fmla="*/ 1146412 w 1269241"/>
                    <a:gd name="connsiteY1" fmla="*/ 191069 h 1446663"/>
                    <a:gd name="connsiteX2" fmla="*/ 887104 w 1269241"/>
                    <a:gd name="connsiteY2" fmla="*/ 368490 h 1446663"/>
                    <a:gd name="connsiteX3" fmla="*/ 736979 w 1269241"/>
                    <a:gd name="connsiteY3" fmla="*/ 518615 h 1446663"/>
                    <a:gd name="connsiteX4" fmla="*/ 586853 w 1269241"/>
                    <a:gd name="connsiteY4" fmla="*/ 777923 h 1446663"/>
                    <a:gd name="connsiteX5" fmla="*/ 368489 w 1269241"/>
                    <a:gd name="connsiteY5" fmla="*/ 982639 h 1446663"/>
                    <a:gd name="connsiteX6" fmla="*/ 245659 w 1269241"/>
                    <a:gd name="connsiteY6" fmla="*/ 1119117 h 1446663"/>
                    <a:gd name="connsiteX7" fmla="*/ 163773 w 1269241"/>
                    <a:gd name="connsiteY7" fmla="*/ 1201003 h 1446663"/>
                    <a:gd name="connsiteX8" fmla="*/ 40943 w 1269241"/>
                    <a:gd name="connsiteY8" fmla="*/ 1282890 h 1446663"/>
                    <a:gd name="connsiteX9" fmla="*/ 0 w 1269241"/>
                    <a:gd name="connsiteY9" fmla="*/ 1446663 h 1446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69241" h="1446663">
                      <a:moveTo>
                        <a:pt x="1269241" y="0"/>
                      </a:moveTo>
                      <a:cubicBezTo>
                        <a:pt x="1239671" y="64827"/>
                        <a:pt x="1210101" y="129654"/>
                        <a:pt x="1146412" y="191069"/>
                      </a:cubicBezTo>
                      <a:cubicBezTo>
                        <a:pt x="1082723" y="252484"/>
                        <a:pt x="955343" y="313899"/>
                        <a:pt x="887104" y="368490"/>
                      </a:cubicBezTo>
                      <a:cubicBezTo>
                        <a:pt x="818865" y="423081"/>
                        <a:pt x="787021" y="450376"/>
                        <a:pt x="736979" y="518615"/>
                      </a:cubicBezTo>
                      <a:cubicBezTo>
                        <a:pt x="686937" y="586854"/>
                        <a:pt x="648268" y="700586"/>
                        <a:pt x="586853" y="777923"/>
                      </a:cubicBezTo>
                      <a:cubicBezTo>
                        <a:pt x="525438" y="855260"/>
                        <a:pt x="425355" y="925773"/>
                        <a:pt x="368489" y="982639"/>
                      </a:cubicBezTo>
                      <a:cubicBezTo>
                        <a:pt x="311623" y="1039505"/>
                        <a:pt x="279778" y="1082723"/>
                        <a:pt x="245659" y="1119117"/>
                      </a:cubicBezTo>
                      <a:cubicBezTo>
                        <a:pt x="211540" y="1155511"/>
                        <a:pt x="197892" y="1173708"/>
                        <a:pt x="163773" y="1201003"/>
                      </a:cubicBezTo>
                      <a:cubicBezTo>
                        <a:pt x="129654" y="1228298"/>
                        <a:pt x="68238" y="1241947"/>
                        <a:pt x="40943" y="1282890"/>
                      </a:cubicBezTo>
                      <a:cubicBezTo>
                        <a:pt x="13648" y="1323833"/>
                        <a:pt x="6824" y="1385248"/>
                        <a:pt x="0" y="1446663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" name="Freeform 5"/>
                <p:cNvSpPr/>
                <p:nvPr/>
              </p:nvSpPr>
              <p:spPr bwMode="auto">
                <a:xfrm>
                  <a:off x="5221840" y="2647666"/>
                  <a:ext cx="65096" cy="327546"/>
                </a:xfrm>
                <a:custGeom>
                  <a:avLst/>
                  <a:gdLst>
                    <a:gd name="connsiteX0" fmla="*/ 5253 w 65096"/>
                    <a:gd name="connsiteY0" fmla="*/ 0 h 327546"/>
                    <a:gd name="connsiteX1" fmla="*/ 5253 w 65096"/>
                    <a:gd name="connsiteY1" fmla="*/ 163773 h 327546"/>
                    <a:gd name="connsiteX2" fmla="*/ 59844 w 65096"/>
                    <a:gd name="connsiteY2" fmla="*/ 259307 h 327546"/>
                    <a:gd name="connsiteX3" fmla="*/ 59844 w 65096"/>
                    <a:gd name="connsiteY3" fmla="*/ 327546 h 327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096" h="327546">
                      <a:moveTo>
                        <a:pt x="5253" y="0"/>
                      </a:moveTo>
                      <a:cubicBezTo>
                        <a:pt x="703" y="60277"/>
                        <a:pt x="-3846" y="120555"/>
                        <a:pt x="5253" y="163773"/>
                      </a:cubicBezTo>
                      <a:cubicBezTo>
                        <a:pt x="14352" y="206991"/>
                        <a:pt x="50746" y="232012"/>
                        <a:pt x="59844" y="259307"/>
                      </a:cubicBezTo>
                      <a:cubicBezTo>
                        <a:pt x="68942" y="286602"/>
                        <a:pt x="64393" y="307074"/>
                        <a:pt x="59844" y="327546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" name="Freeform 6"/>
                <p:cNvSpPr/>
                <p:nvPr/>
              </p:nvSpPr>
              <p:spPr bwMode="auto">
                <a:xfrm>
                  <a:off x="4591050" y="3143250"/>
                  <a:ext cx="190500" cy="428625"/>
                </a:xfrm>
                <a:custGeom>
                  <a:avLst/>
                  <a:gdLst>
                    <a:gd name="connsiteX0" fmla="*/ 0 w 190500"/>
                    <a:gd name="connsiteY0" fmla="*/ 0 h 428625"/>
                    <a:gd name="connsiteX1" fmla="*/ 19050 w 190500"/>
                    <a:gd name="connsiteY1" fmla="*/ 161925 h 428625"/>
                    <a:gd name="connsiteX2" fmla="*/ 85725 w 190500"/>
                    <a:gd name="connsiteY2" fmla="*/ 247650 h 428625"/>
                    <a:gd name="connsiteX3" fmla="*/ 171450 w 190500"/>
                    <a:gd name="connsiteY3" fmla="*/ 390525 h 428625"/>
                    <a:gd name="connsiteX4" fmla="*/ 190500 w 190500"/>
                    <a:gd name="connsiteY4" fmla="*/ 428625 h 428625"/>
                    <a:gd name="connsiteX5" fmla="*/ 190500 w 190500"/>
                    <a:gd name="connsiteY5" fmla="*/ 428625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0500" h="428625">
                      <a:moveTo>
                        <a:pt x="0" y="0"/>
                      </a:moveTo>
                      <a:cubicBezTo>
                        <a:pt x="2381" y="60325"/>
                        <a:pt x="4763" y="120650"/>
                        <a:pt x="19050" y="161925"/>
                      </a:cubicBezTo>
                      <a:cubicBezTo>
                        <a:pt x="33338" y="203200"/>
                        <a:pt x="60325" y="209550"/>
                        <a:pt x="85725" y="247650"/>
                      </a:cubicBezTo>
                      <a:cubicBezTo>
                        <a:pt x="111125" y="285750"/>
                        <a:pt x="153988" y="360363"/>
                        <a:pt x="171450" y="390525"/>
                      </a:cubicBezTo>
                      <a:cubicBezTo>
                        <a:pt x="188912" y="420687"/>
                        <a:pt x="190500" y="428625"/>
                        <a:pt x="190500" y="428625"/>
                      </a:cubicBezTo>
                      <a:lnTo>
                        <a:pt x="190500" y="428625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" name="Freeform 7"/>
                <p:cNvSpPr/>
                <p:nvPr/>
              </p:nvSpPr>
              <p:spPr bwMode="auto">
                <a:xfrm>
                  <a:off x="4895850" y="2981325"/>
                  <a:ext cx="133350" cy="352425"/>
                </a:xfrm>
                <a:custGeom>
                  <a:avLst/>
                  <a:gdLst>
                    <a:gd name="connsiteX0" fmla="*/ 0 w 133350"/>
                    <a:gd name="connsiteY0" fmla="*/ 0 h 352425"/>
                    <a:gd name="connsiteX1" fmla="*/ 57150 w 133350"/>
                    <a:gd name="connsiteY1" fmla="*/ 95250 h 352425"/>
                    <a:gd name="connsiteX2" fmla="*/ 104775 w 133350"/>
                    <a:gd name="connsiteY2" fmla="*/ 219075 h 352425"/>
                    <a:gd name="connsiteX3" fmla="*/ 133350 w 133350"/>
                    <a:gd name="connsiteY3" fmla="*/ 35242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350" h="352425">
                      <a:moveTo>
                        <a:pt x="0" y="0"/>
                      </a:moveTo>
                      <a:cubicBezTo>
                        <a:pt x="19844" y="29369"/>
                        <a:pt x="39688" y="58738"/>
                        <a:pt x="57150" y="95250"/>
                      </a:cubicBezTo>
                      <a:cubicBezTo>
                        <a:pt x="74612" y="131762"/>
                        <a:pt x="92075" y="176213"/>
                        <a:pt x="104775" y="219075"/>
                      </a:cubicBezTo>
                      <a:cubicBezTo>
                        <a:pt x="117475" y="261938"/>
                        <a:pt x="125412" y="307181"/>
                        <a:pt x="133350" y="352425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" name="Freeform 8"/>
                <p:cNvSpPr/>
                <p:nvPr/>
              </p:nvSpPr>
              <p:spPr bwMode="auto">
                <a:xfrm>
                  <a:off x="4400550" y="3419475"/>
                  <a:ext cx="171450" cy="361950"/>
                </a:xfrm>
                <a:custGeom>
                  <a:avLst/>
                  <a:gdLst>
                    <a:gd name="connsiteX0" fmla="*/ 0 w 171450"/>
                    <a:gd name="connsiteY0" fmla="*/ 0 h 361950"/>
                    <a:gd name="connsiteX1" fmla="*/ 76200 w 171450"/>
                    <a:gd name="connsiteY1" fmla="*/ 123825 h 361950"/>
                    <a:gd name="connsiteX2" fmla="*/ 123825 w 171450"/>
                    <a:gd name="connsiteY2" fmla="*/ 228600 h 361950"/>
                    <a:gd name="connsiteX3" fmla="*/ 142875 w 171450"/>
                    <a:gd name="connsiteY3" fmla="*/ 314325 h 361950"/>
                    <a:gd name="connsiteX4" fmla="*/ 171450 w 171450"/>
                    <a:gd name="connsiteY4" fmla="*/ 361950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361950">
                      <a:moveTo>
                        <a:pt x="0" y="0"/>
                      </a:moveTo>
                      <a:cubicBezTo>
                        <a:pt x="27781" y="42862"/>
                        <a:pt x="55563" y="85725"/>
                        <a:pt x="76200" y="123825"/>
                      </a:cubicBezTo>
                      <a:cubicBezTo>
                        <a:pt x="96837" y="161925"/>
                        <a:pt x="112713" y="196850"/>
                        <a:pt x="123825" y="228600"/>
                      </a:cubicBezTo>
                      <a:cubicBezTo>
                        <a:pt x="134937" y="260350"/>
                        <a:pt x="134938" y="292100"/>
                        <a:pt x="142875" y="314325"/>
                      </a:cubicBezTo>
                      <a:cubicBezTo>
                        <a:pt x="150813" y="336550"/>
                        <a:pt x="161131" y="349250"/>
                        <a:pt x="171450" y="36195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Freeform 9"/>
                <p:cNvSpPr/>
                <p:nvPr/>
              </p:nvSpPr>
              <p:spPr bwMode="auto">
                <a:xfrm>
                  <a:off x="1314450" y="2400300"/>
                  <a:ext cx="400050" cy="1133475"/>
                </a:xfrm>
                <a:custGeom>
                  <a:avLst/>
                  <a:gdLst>
                    <a:gd name="connsiteX0" fmla="*/ 0 w 400050"/>
                    <a:gd name="connsiteY0" fmla="*/ 0 h 1133475"/>
                    <a:gd name="connsiteX1" fmla="*/ 19050 w 400050"/>
                    <a:gd name="connsiteY1" fmla="*/ 219075 h 1133475"/>
                    <a:gd name="connsiteX2" fmla="*/ 47625 w 400050"/>
                    <a:gd name="connsiteY2" fmla="*/ 295275 h 1133475"/>
                    <a:gd name="connsiteX3" fmla="*/ 76200 w 400050"/>
                    <a:gd name="connsiteY3" fmla="*/ 390525 h 1133475"/>
                    <a:gd name="connsiteX4" fmla="*/ 95250 w 400050"/>
                    <a:gd name="connsiteY4" fmla="*/ 523875 h 1133475"/>
                    <a:gd name="connsiteX5" fmla="*/ 161925 w 400050"/>
                    <a:gd name="connsiteY5" fmla="*/ 657225 h 1133475"/>
                    <a:gd name="connsiteX6" fmla="*/ 209550 w 400050"/>
                    <a:gd name="connsiteY6" fmla="*/ 771525 h 1133475"/>
                    <a:gd name="connsiteX7" fmla="*/ 257175 w 400050"/>
                    <a:gd name="connsiteY7" fmla="*/ 857250 h 1133475"/>
                    <a:gd name="connsiteX8" fmla="*/ 266700 w 400050"/>
                    <a:gd name="connsiteY8" fmla="*/ 923925 h 1133475"/>
                    <a:gd name="connsiteX9" fmla="*/ 276225 w 400050"/>
                    <a:gd name="connsiteY9" fmla="*/ 1038225 h 1133475"/>
                    <a:gd name="connsiteX10" fmla="*/ 314325 w 400050"/>
                    <a:gd name="connsiteY10" fmla="*/ 1114425 h 1133475"/>
                    <a:gd name="connsiteX11" fmla="*/ 400050 w 400050"/>
                    <a:gd name="connsiteY11" fmla="*/ 1133475 h 1133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0050" h="1133475">
                      <a:moveTo>
                        <a:pt x="0" y="0"/>
                      </a:moveTo>
                      <a:cubicBezTo>
                        <a:pt x="5556" y="84931"/>
                        <a:pt x="11113" y="169863"/>
                        <a:pt x="19050" y="219075"/>
                      </a:cubicBezTo>
                      <a:cubicBezTo>
                        <a:pt x="26987" y="268287"/>
                        <a:pt x="38100" y="266700"/>
                        <a:pt x="47625" y="295275"/>
                      </a:cubicBezTo>
                      <a:cubicBezTo>
                        <a:pt x="57150" y="323850"/>
                        <a:pt x="68263" y="352425"/>
                        <a:pt x="76200" y="390525"/>
                      </a:cubicBezTo>
                      <a:cubicBezTo>
                        <a:pt x="84137" y="428625"/>
                        <a:pt x="80963" y="479425"/>
                        <a:pt x="95250" y="523875"/>
                      </a:cubicBezTo>
                      <a:cubicBezTo>
                        <a:pt x="109537" y="568325"/>
                        <a:pt x="142875" y="615950"/>
                        <a:pt x="161925" y="657225"/>
                      </a:cubicBezTo>
                      <a:cubicBezTo>
                        <a:pt x="180975" y="698500"/>
                        <a:pt x="193675" y="738188"/>
                        <a:pt x="209550" y="771525"/>
                      </a:cubicBezTo>
                      <a:cubicBezTo>
                        <a:pt x="225425" y="804862"/>
                        <a:pt x="247650" y="831850"/>
                        <a:pt x="257175" y="857250"/>
                      </a:cubicBezTo>
                      <a:cubicBezTo>
                        <a:pt x="266700" y="882650"/>
                        <a:pt x="263525" y="893762"/>
                        <a:pt x="266700" y="923925"/>
                      </a:cubicBezTo>
                      <a:cubicBezTo>
                        <a:pt x="269875" y="954088"/>
                        <a:pt x="268288" y="1006475"/>
                        <a:pt x="276225" y="1038225"/>
                      </a:cubicBezTo>
                      <a:cubicBezTo>
                        <a:pt x="284162" y="1069975"/>
                        <a:pt x="293688" y="1098550"/>
                        <a:pt x="314325" y="1114425"/>
                      </a:cubicBezTo>
                      <a:cubicBezTo>
                        <a:pt x="334963" y="1130300"/>
                        <a:pt x="367506" y="1131887"/>
                        <a:pt x="400050" y="1133475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Freeform 10"/>
                <p:cNvSpPr/>
                <p:nvPr/>
              </p:nvSpPr>
              <p:spPr bwMode="auto">
                <a:xfrm>
                  <a:off x="2962275" y="2590800"/>
                  <a:ext cx="561975" cy="1047750"/>
                </a:xfrm>
                <a:custGeom>
                  <a:avLst/>
                  <a:gdLst>
                    <a:gd name="connsiteX0" fmla="*/ 561975 w 561975"/>
                    <a:gd name="connsiteY0" fmla="*/ 0 h 1047750"/>
                    <a:gd name="connsiteX1" fmla="*/ 495300 w 561975"/>
                    <a:gd name="connsiteY1" fmla="*/ 114300 h 1047750"/>
                    <a:gd name="connsiteX2" fmla="*/ 428625 w 561975"/>
                    <a:gd name="connsiteY2" fmla="*/ 266700 h 1047750"/>
                    <a:gd name="connsiteX3" fmla="*/ 400050 w 561975"/>
                    <a:gd name="connsiteY3" fmla="*/ 409575 h 1047750"/>
                    <a:gd name="connsiteX4" fmla="*/ 361950 w 561975"/>
                    <a:gd name="connsiteY4" fmla="*/ 571500 h 1047750"/>
                    <a:gd name="connsiteX5" fmla="*/ 342900 w 561975"/>
                    <a:gd name="connsiteY5" fmla="*/ 628650 h 1047750"/>
                    <a:gd name="connsiteX6" fmla="*/ 247650 w 561975"/>
                    <a:gd name="connsiteY6" fmla="*/ 685800 h 1047750"/>
                    <a:gd name="connsiteX7" fmla="*/ 171450 w 561975"/>
                    <a:gd name="connsiteY7" fmla="*/ 800100 h 1047750"/>
                    <a:gd name="connsiteX8" fmla="*/ 133350 w 561975"/>
                    <a:gd name="connsiteY8" fmla="*/ 866775 h 1047750"/>
                    <a:gd name="connsiteX9" fmla="*/ 38100 w 561975"/>
                    <a:gd name="connsiteY9" fmla="*/ 962025 h 1047750"/>
                    <a:gd name="connsiteX10" fmla="*/ 0 w 561975"/>
                    <a:gd name="connsiteY10" fmla="*/ 1047750 h 104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1975" h="1047750">
                      <a:moveTo>
                        <a:pt x="561975" y="0"/>
                      </a:moveTo>
                      <a:cubicBezTo>
                        <a:pt x="539750" y="34925"/>
                        <a:pt x="517525" y="69850"/>
                        <a:pt x="495300" y="114300"/>
                      </a:cubicBezTo>
                      <a:cubicBezTo>
                        <a:pt x="473075" y="158750"/>
                        <a:pt x="444500" y="217488"/>
                        <a:pt x="428625" y="266700"/>
                      </a:cubicBezTo>
                      <a:cubicBezTo>
                        <a:pt x="412750" y="315912"/>
                        <a:pt x="411162" y="358775"/>
                        <a:pt x="400050" y="409575"/>
                      </a:cubicBezTo>
                      <a:cubicBezTo>
                        <a:pt x="388937" y="460375"/>
                        <a:pt x="371475" y="534988"/>
                        <a:pt x="361950" y="571500"/>
                      </a:cubicBezTo>
                      <a:cubicBezTo>
                        <a:pt x="352425" y="608012"/>
                        <a:pt x="361950" y="609600"/>
                        <a:pt x="342900" y="628650"/>
                      </a:cubicBezTo>
                      <a:cubicBezTo>
                        <a:pt x="323850" y="647700"/>
                        <a:pt x="276225" y="657225"/>
                        <a:pt x="247650" y="685800"/>
                      </a:cubicBezTo>
                      <a:cubicBezTo>
                        <a:pt x="219075" y="714375"/>
                        <a:pt x="190500" y="769938"/>
                        <a:pt x="171450" y="800100"/>
                      </a:cubicBezTo>
                      <a:cubicBezTo>
                        <a:pt x="152400" y="830263"/>
                        <a:pt x="155575" y="839788"/>
                        <a:pt x="133350" y="866775"/>
                      </a:cubicBezTo>
                      <a:cubicBezTo>
                        <a:pt x="111125" y="893762"/>
                        <a:pt x="60325" y="931863"/>
                        <a:pt x="38100" y="962025"/>
                      </a:cubicBezTo>
                      <a:cubicBezTo>
                        <a:pt x="15875" y="992187"/>
                        <a:pt x="7937" y="1019968"/>
                        <a:pt x="0" y="104775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" name="Freeform 11"/>
                <p:cNvSpPr/>
                <p:nvPr/>
              </p:nvSpPr>
              <p:spPr bwMode="auto">
                <a:xfrm>
                  <a:off x="3486150" y="2667000"/>
                  <a:ext cx="257175" cy="504825"/>
                </a:xfrm>
                <a:custGeom>
                  <a:avLst/>
                  <a:gdLst>
                    <a:gd name="connsiteX0" fmla="*/ 257175 w 257175"/>
                    <a:gd name="connsiteY0" fmla="*/ 0 h 504825"/>
                    <a:gd name="connsiteX1" fmla="*/ 209550 w 257175"/>
                    <a:gd name="connsiteY1" fmla="*/ 171450 h 504825"/>
                    <a:gd name="connsiteX2" fmla="*/ 104775 w 257175"/>
                    <a:gd name="connsiteY2" fmla="*/ 276225 h 504825"/>
                    <a:gd name="connsiteX3" fmla="*/ 57150 w 257175"/>
                    <a:gd name="connsiteY3" fmla="*/ 409575 h 504825"/>
                    <a:gd name="connsiteX4" fmla="*/ 0 w 257175"/>
                    <a:gd name="connsiteY4" fmla="*/ 504825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504825">
                      <a:moveTo>
                        <a:pt x="257175" y="0"/>
                      </a:moveTo>
                      <a:cubicBezTo>
                        <a:pt x="246062" y="62706"/>
                        <a:pt x="234950" y="125413"/>
                        <a:pt x="209550" y="171450"/>
                      </a:cubicBezTo>
                      <a:cubicBezTo>
                        <a:pt x="184150" y="217487"/>
                        <a:pt x="130175" y="236538"/>
                        <a:pt x="104775" y="276225"/>
                      </a:cubicBezTo>
                      <a:cubicBezTo>
                        <a:pt x="79375" y="315913"/>
                        <a:pt x="74612" y="371475"/>
                        <a:pt x="57150" y="409575"/>
                      </a:cubicBezTo>
                      <a:cubicBezTo>
                        <a:pt x="39688" y="447675"/>
                        <a:pt x="19844" y="476250"/>
                        <a:pt x="0" y="504825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" name="Freeform 12"/>
                <p:cNvSpPr/>
                <p:nvPr/>
              </p:nvSpPr>
              <p:spPr bwMode="auto">
                <a:xfrm>
                  <a:off x="3761459" y="2800350"/>
                  <a:ext cx="153316" cy="342900"/>
                </a:xfrm>
                <a:custGeom>
                  <a:avLst/>
                  <a:gdLst>
                    <a:gd name="connsiteX0" fmla="*/ 153316 w 153316"/>
                    <a:gd name="connsiteY0" fmla="*/ 0 h 342900"/>
                    <a:gd name="connsiteX1" fmla="*/ 77116 w 153316"/>
                    <a:gd name="connsiteY1" fmla="*/ 85725 h 342900"/>
                    <a:gd name="connsiteX2" fmla="*/ 10441 w 153316"/>
                    <a:gd name="connsiteY2" fmla="*/ 142875 h 342900"/>
                    <a:gd name="connsiteX3" fmla="*/ 916 w 153316"/>
                    <a:gd name="connsiteY3" fmla="*/ 285750 h 342900"/>
                    <a:gd name="connsiteX4" fmla="*/ 916 w 153316"/>
                    <a:gd name="connsiteY4" fmla="*/ 34290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316" h="342900">
                      <a:moveTo>
                        <a:pt x="153316" y="0"/>
                      </a:moveTo>
                      <a:cubicBezTo>
                        <a:pt x="127122" y="30956"/>
                        <a:pt x="100928" y="61913"/>
                        <a:pt x="77116" y="85725"/>
                      </a:cubicBezTo>
                      <a:cubicBezTo>
                        <a:pt x="53304" y="109537"/>
                        <a:pt x="23141" y="109538"/>
                        <a:pt x="10441" y="142875"/>
                      </a:cubicBezTo>
                      <a:cubicBezTo>
                        <a:pt x="-2259" y="176213"/>
                        <a:pt x="2503" y="252413"/>
                        <a:pt x="916" y="285750"/>
                      </a:cubicBezTo>
                      <a:cubicBezTo>
                        <a:pt x="-671" y="319087"/>
                        <a:pt x="122" y="330993"/>
                        <a:pt x="916" y="34290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Freeform 13"/>
                <p:cNvSpPr/>
                <p:nvPr/>
              </p:nvSpPr>
              <p:spPr bwMode="auto">
                <a:xfrm>
                  <a:off x="2705100" y="2447925"/>
                  <a:ext cx="219075" cy="733425"/>
                </a:xfrm>
                <a:custGeom>
                  <a:avLst/>
                  <a:gdLst>
                    <a:gd name="connsiteX0" fmla="*/ 219075 w 219075"/>
                    <a:gd name="connsiteY0" fmla="*/ 0 h 733425"/>
                    <a:gd name="connsiteX1" fmla="*/ 142875 w 219075"/>
                    <a:gd name="connsiteY1" fmla="*/ 123825 h 733425"/>
                    <a:gd name="connsiteX2" fmla="*/ 142875 w 219075"/>
                    <a:gd name="connsiteY2" fmla="*/ 219075 h 733425"/>
                    <a:gd name="connsiteX3" fmla="*/ 114300 w 219075"/>
                    <a:gd name="connsiteY3" fmla="*/ 304800 h 733425"/>
                    <a:gd name="connsiteX4" fmla="*/ 47625 w 219075"/>
                    <a:gd name="connsiteY4" fmla="*/ 400050 h 733425"/>
                    <a:gd name="connsiteX5" fmla="*/ 19050 w 219075"/>
                    <a:gd name="connsiteY5" fmla="*/ 476250 h 733425"/>
                    <a:gd name="connsiteX6" fmla="*/ 0 w 219075"/>
                    <a:gd name="connsiteY6" fmla="*/ 571500 h 733425"/>
                    <a:gd name="connsiteX7" fmla="*/ 19050 w 219075"/>
                    <a:gd name="connsiteY7" fmla="*/ 638175 h 733425"/>
                    <a:gd name="connsiteX8" fmla="*/ 19050 w 219075"/>
                    <a:gd name="connsiteY8" fmla="*/ 676275 h 733425"/>
                    <a:gd name="connsiteX9" fmla="*/ 19050 w 219075"/>
                    <a:gd name="connsiteY9" fmla="*/ 73342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075" h="733425">
                      <a:moveTo>
                        <a:pt x="219075" y="0"/>
                      </a:moveTo>
                      <a:cubicBezTo>
                        <a:pt x="187325" y="43656"/>
                        <a:pt x="155575" y="87313"/>
                        <a:pt x="142875" y="123825"/>
                      </a:cubicBezTo>
                      <a:cubicBezTo>
                        <a:pt x="130175" y="160338"/>
                        <a:pt x="147637" y="188913"/>
                        <a:pt x="142875" y="219075"/>
                      </a:cubicBezTo>
                      <a:cubicBezTo>
                        <a:pt x="138112" y="249238"/>
                        <a:pt x="130175" y="274638"/>
                        <a:pt x="114300" y="304800"/>
                      </a:cubicBezTo>
                      <a:cubicBezTo>
                        <a:pt x="98425" y="334962"/>
                        <a:pt x="63500" y="371475"/>
                        <a:pt x="47625" y="400050"/>
                      </a:cubicBezTo>
                      <a:cubicBezTo>
                        <a:pt x="31750" y="428625"/>
                        <a:pt x="26988" y="447675"/>
                        <a:pt x="19050" y="476250"/>
                      </a:cubicBezTo>
                      <a:cubicBezTo>
                        <a:pt x="11112" y="504825"/>
                        <a:pt x="0" y="544513"/>
                        <a:pt x="0" y="571500"/>
                      </a:cubicBezTo>
                      <a:cubicBezTo>
                        <a:pt x="0" y="598487"/>
                        <a:pt x="15875" y="620713"/>
                        <a:pt x="19050" y="638175"/>
                      </a:cubicBezTo>
                      <a:cubicBezTo>
                        <a:pt x="22225" y="655638"/>
                        <a:pt x="19050" y="676275"/>
                        <a:pt x="19050" y="676275"/>
                      </a:cubicBezTo>
                      <a:lnTo>
                        <a:pt x="19050" y="733425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Freeform 14"/>
                <p:cNvSpPr/>
                <p:nvPr/>
              </p:nvSpPr>
              <p:spPr bwMode="auto">
                <a:xfrm>
                  <a:off x="5057775" y="3562350"/>
                  <a:ext cx="419100" cy="619125"/>
                </a:xfrm>
                <a:custGeom>
                  <a:avLst/>
                  <a:gdLst>
                    <a:gd name="connsiteX0" fmla="*/ 419100 w 419100"/>
                    <a:gd name="connsiteY0" fmla="*/ 0 h 619125"/>
                    <a:gd name="connsiteX1" fmla="*/ 257175 w 419100"/>
                    <a:gd name="connsiteY1" fmla="*/ 133350 h 619125"/>
                    <a:gd name="connsiteX2" fmla="*/ 190500 w 419100"/>
                    <a:gd name="connsiteY2" fmla="*/ 200025 h 619125"/>
                    <a:gd name="connsiteX3" fmla="*/ 114300 w 419100"/>
                    <a:gd name="connsiteY3" fmla="*/ 285750 h 619125"/>
                    <a:gd name="connsiteX4" fmla="*/ 85725 w 419100"/>
                    <a:gd name="connsiteY4" fmla="*/ 342900 h 619125"/>
                    <a:gd name="connsiteX5" fmla="*/ 123825 w 419100"/>
                    <a:gd name="connsiteY5" fmla="*/ 400050 h 619125"/>
                    <a:gd name="connsiteX6" fmla="*/ 114300 w 419100"/>
                    <a:gd name="connsiteY6" fmla="*/ 485775 h 619125"/>
                    <a:gd name="connsiteX7" fmla="*/ 76200 w 419100"/>
                    <a:gd name="connsiteY7" fmla="*/ 552450 h 619125"/>
                    <a:gd name="connsiteX8" fmla="*/ 38100 w 419100"/>
                    <a:gd name="connsiteY8" fmla="*/ 571500 h 619125"/>
                    <a:gd name="connsiteX9" fmla="*/ 0 w 419100"/>
                    <a:gd name="connsiteY9" fmla="*/ 619125 h 61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9100" h="619125">
                      <a:moveTo>
                        <a:pt x="419100" y="0"/>
                      </a:moveTo>
                      <a:cubicBezTo>
                        <a:pt x="357187" y="50006"/>
                        <a:pt x="295275" y="100013"/>
                        <a:pt x="257175" y="133350"/>
                      </a:cubicBezTo>
                      <a:cubicBezTo>
                        <a:pt x="219075" y="166687"/>
                        <a:pt x="214312" y="174625"/>
                        <a:pt x="190500" y="200025"/>
                      </a:cubicBezTo>
                      <a:cubicBezTo>
                        <a:pt x="166687" y="225425"/>
                        <a:pt x="131762" y="261938"/>
                        <a:pt x="114300" y="285750"/>
                      </a:cubicBezTo>
                      <a:cubicBezTo>
                        <a:pt x="96838" y="309562"/>
                        <a:pt x="84138" y="323850"/>
                        <a:pt x="85725" y="342900"/>
                      </a:cubicBezTo>
                      <a:cubicBezTo>
                        <a:pt x="87312" y="361950"/>
                        <a:pt x="119063" y="376238"/>
                        <a:pt x="123825" y="400050"/>
                      </a:cubicBezTo>
                      <a:cubicBezTo>
                        <a:pt x="128587" y="423862"/>
                        <a:pt x="122237" y="460375"/>
                        <a:pt x="114300" y="485775"/>
                      </a:cubicBezTo>
                      <a:cubicBezTo>
                        <a:pt x="106363" y="511175"/>
                        <a:pt x="88900" y="538163"/>
                        <a:pt x="76200" y="552450"/>
                      </a:cubicBezTo>
                      <a:cubicBezTo>
                        <a:pt x="63500" y="566738"/>
                        <a:pt x="50800" y="560388"/>
                        <a:pt x="38100" y="571500"/>
                      </a:cubicBezTo>
                      <a:cubicBezTo>
                        <a:pt x="25400" y="582612"/>
                        <a:pt x="0" y="619125"/>
                        <a:pt x="0" y="619125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" name="Freeform 15"/>
                <p:cNvSpPr/>
                <p:nvPr/>
              </p:nvSpPr>
              <p:spPr bwMode="auto">
                <a:xfrm>
                  <a:off x="6095645" y="3228975"/>
                  <a:ext cx="95605" cy="857250"/>
                </a:xfrm>
                <a:custGeom>
                  <a:avLst/>
                  <a:gdLst>
                    <a:gd name="connsiteX0" fmla="*/ 95605 w 95605"/>
                    <a:gd name="connsiteY0" fmla="*/ 0 h 857250"/>
                    <a:gd name="connsiteX1" fmla="*/ 47980 w 95605"/>
                    <a:gd name="connsiteY1" fmla="*/ 123825 h 857250"/>
                    <a:gd name="connsiteX2" fmla="*/ 38455 w 95605"/>
                    <a:gd name="connsiteY2" fmla="*/ 228600 h 857250"/>
                    <a:gd name="connsiteX3" fmla="*/ 38455 w 95605"/>
                    <a:gd name="connsiteY3" fmla="*/ 371475 h 857250"/>
                    <a:gd name="connsiteX4" fmla="*/ 355 w 95605"/>
                    <a:gd name="connsiteY4" fmla="*/ 457200 h 857250"/>
                    <a:gd name="connsiteX5" fmla="*/ 19405 w 95605"/>
                    <a:gd name="connsiteY5" fmla="*/ 590550 h 857250"/>
                    <a:gd name="connsiteX6" fmla="*/ 19405 w 95605"/>
                    <a:gd name="connsiteY6" fmla="*/ 638175 h 857250"/>
                    <a:gd name="connsiteX7" fmla="*/ 9880 w 95605"/>
                    <a:gd name="connsiteY7" fmla="*/ 733425 h 857250"/>
                    <a:gd name="connsiteX8" fmla="*/ 47980 w 95605"/>
                    <a:gd name="connsiteY8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605" h="857250">
                      <a:moveTo>
                        <a:pt x="95605" y="0"/>
                      </a:moveTo>
                      <a:cubicBezTo>
                        <a:pt x="76555" y="42862"/>
                        <a:pt x="57505" y="85725"/>
                        <a:pt x="47980" y="123825"/>
                      </a:cubicBezTo>
                      <a:cubicBezTo>
                        <a:pt x="38455" y="161925"/>
                        <a:pt x="40042" y="187325"/>
                        <a:pt x="38455" y="228600"/>
                      </a:cubicBezTo>
                      <a:cubicBezTo>
                        <a:pt x="36868" y="269875"/>
                        <a:pt x="44805" y="333375"/>
                        <a:pt x="38455" y="371475"/>
                      </a:cubicBezTo>
                      <a:cubicBezTo>
                        <a:pt x="32105" y="409575"/>
                        <a:pt x="3530" y="420688"/>
                        <a:pt x="355" y="457200"/>
                      </a:cubicBezTo>
                      <a:cubicBezTo>
                        <a:pt x="-2820" y="493712"/>
                        <a:pt x="16230" y="560387"/>
                        <a:pt x="19405" y="590550"/>
                      </a:cubicBezTo>
                      <a:cubicBezTo>
                        <a:pt x="22580" y="620713"/>
                        <a:pt x="20993" y="614362"/>
                        <a:pt x="19405" y="638175"/>
                      </a:cubicBezTo>
                      <a:cubicBezTo>
                        <a:pt x="17817" y="661988"/>
                        <a:pt x="5117" y="696913"/>
                        <a:pt x="9880" y="733425"/>
                      </a:cubicBezTo>
                      <a:cubicBezTo>
                        <a:pt x="14642" y="769938"/>
                        <a:pt x="31311" y="813594"/>
                        <a:pt x="47980" y="85725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 bwMode="auto">
                <a:xfrm>
                  <a:off x="6257925" y="4038600"/>
                  <a:ext cx="609600" cy="962025"/>
                </a:xfrm>
                <a:custGeom>
                  <a:avLst/>
                  <a:gdLst>
                    <a:gd name="connsiteX0" fmla="*/ 609600 w 609600"/>
                    <a:gd name="connsiteY0" fmla="*/ 962025 h 962025"/>
                    <a:gd name="connsiteX1" fmla="*/ 447675 w 609600"/>
                    <a:gd name="connsiteY1" fmla="*/ 866775 h 962025"/>
                    <a:gd name="connsiteX2" fmla="*/ 276225 w 609600"/>
                    <a:gd name="connsiteY2" fmla="*/ 828675 h 962025"/>
                    <a:gd name="connsiteX3" fmla="*/ 228600 w 609600"/>
                    <a:gd name="connsiteY3" fmla="*/ 742950 h 962025"/>
                    <a:gd name="connsiteX4" fmla="*/ 190500 w 609600"/>
                    <a:gd name="connsiteY4" fmla="*/ 676275 h 962025"/>
                    <a:gd name="connsiteX5" fmla="*/ 200025 w 609600"/>
                    <a:gd name="connsiteY5" fmla="*/ 600075 h 962025"/>
                    <a:gd name="connsiteX6" fmla="*/ 142875 w 609600"/>
                    <a:gd name="connsiteY6" fmla="*/ 476250 h 962025"/>
                    <a:gd name="connsiteX7" fmla="*/ 114300 w 609600"/>
                    <a:gd name="connsiteY7" fmla="*/ 381000 h 962025"/>
                    <a:gd name="connsiteX8" fmla="*/ 57150 w 609600"/>
                    <a:gd name="connsiteY8" fmla="*/ 247650 h 962025"/>
                    <a:gd name="connsiteX9" fmla="*/ 38100 w 609600"/>
                    <a:gd name="connsiteY9" fmla="*/ 142875 h 962025"/>
                    <a:gd name="connsiteX10" fmla="*/ 28575 w 609600"/>
                    <a:gd name="connsiteY10" fmla="*/ 76200 h 962025"/>
                    <a:gd name="connsiteX11" fmla="*/ 0 w 609600"/>
                    <a:gd name="connsiteY11" fmla="*/ 0 h 962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9600" h="962025">
                      <a:moveTo>
                        <a:pt x="609600" y="962025"/>
                      </a:moveTo>
                      <a:cubicBezTo>
                        <a:pt x="556418" y="925512"/>
                        <a:pt x="503237" y="889000"/>
                        <a:pt x="447675" y="866775"/>
                      </a:cubicBezTo>
                      <a:cubicBezTo>
                        <a:pt x="392113" y="844550"/>
                        <a:pt x="312737" y="849312"/>
                        <a:pt x="276225" y="828675"/>
                      </a:cubicBezTo>
                      <a:cubicBezTo>
                        <a:pt x="239712" y="808037"/>
                        <a:pt x="242887" y="768350"/>
                        <a:pt x="228600" y="742950"/>
                      </a:cubicBezTo>
                      <a:cubicBezTo>
                        <a:pt x="214313" y="717550"/>
                        <a:pt x="195262" y="700087"/>
                        <a:pt x="190500" y="676275"/>
                      </a:cubicBezTo>
                      <a:cubicBezTo>
                        <a:pt x="185738" y="652463"/>
                        <a:pt x="207962" y="633412"/>
                        <a:pt x="200025" y="600075"/>
                      </a:cubicBezTo>
                      <a:cubicBezTo>
                        <a:pt x="192088" y="566738"/>
                        <a:pt x="157162" y="512762"/>
                        <a:pt x="142875" y="476250"/>
                      </a:cubicBezTo>
                      <a:cubicBezTo>
                        <a:pt x="128588" y="439738"/>
                        <a:pt x="128587" y="419100"/>
                        <a:pt x="114300" y="381000"/>
                      </a:cubicBezTo>
                      <a:cubicBezTo>
                        <a:pt x="100013" y="342900"/>
                        <a:pt x="69850" y="287337"/>
                        <a:pt x="57150" y="247650"/>
                      </a:cubicBezTo>
                      <a:cubicBezTo>
                        <a:pt x="44450" y="207962"/>
                        <a:pt x="42862" y="171450"/>
                        <a:pt x="38100" y="142875"/>
                      </a:cubicBezTo>
                      <a:cubicBezTo>
                        <a:pt x="33338" y="114300"/>
                        <a:pt x="34925" y="100012"/>
                        <a:pt x="28575" y="76200"/>
                      </a:cubicBezTo>
                      <a:cubicBezTo>
                        <a:pt x="22225" y="52388"/>
                        <a:pt x="11112" y="26194"/>
                        <a:pt x="0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Freeform 17"/>
                <p:cNvSpPr/>
                <p:nvPr/>
              </p:nvSpPr>
              <p:spPr bwMode="auto">
                <a:xfrm>
                  <a:off x="6810375" y="3171825"/>
                  <a:ext cx="333375" cy="666750"/>
                </a:xfrm>
                <a:custGeom>
                  <a:avLst/>
                  <a:gdLst>
                    <a:gd name="connsiteX0" fmla="*/ 333375 w 333375"/>
                    <a:gd name="connsiteY0" fmla="*/ 0 h 666750"/>
                    <a:gd name="connsiteX1" fmla="*/ 257175 w 333375"/>
                    <a:gd name="connsiteY1" fmla="*/ 123825 h 666750"/>
                    <a:gd name="connsiteX2" fmla="*/ 209550 w 333375"/>
                    <a:gd name="connsiteY2" fmla="*/ 209550 h 666750"/>
                    <a:gd name="connsiteX3" fmla="*/ 152400 w 333375"/>
                    <a:gd name="connsiteY3" fmla="*/ 295275 h 666750"/>
                    <a:gd name="connsiteX4" fmla="*/ 152400 w 333375"/>
                    <a:gd name="connsiteY4" fmla="*/ 361950 h 666750"/>
                    <a:gd name="connsiteX5" fmla="*/ 95250 w 333375"/>
                    <a:gd name="connsiteY5" fmla="*/ 428625 h 666750"/>
                    <a:gd name="connsiteX6" fmla="*/ 47625 w 333375"/>
                    <a:gd name="connsiteY6" fmla="*/ 447675 h 666750"/>
                    <a:gd name="connsiteX7" fmla="*/ 28575 w 333375"/>
                    <a:gd name="connsiteY7" fmla="*/ 485775 h 666750"/>
                    <a:gd name="connsiteX8" fmla="*/ 0 w 333375"/>
                    <a:gd name="connsiteY8" fmla="*/ 552450 h 666750"/>
                    <a:gd name="connsiteX9" fmla="*/ 28575 w 333375"/>
                    <a:gd name="connsiteY9" fmla="*/ 66675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3375" h="666750">
                      <a:moveTo>
                        <a:pt x="333375" y="0"/>
                      </a:moveTo>
                      <a:cubicBezTo>
                        <a:pt x="305594" y="44450"/>
                        <a:pt x="277813" y="88900"/>
                        <a:pt x="257175" y="123825"/>
                      </a:cubicBezTo>
                      <a:cubicBezTo>
                        <a:pt x="236537" y="158750"/>
                        <a:pt x="227012" y="180975"/>
                        <a:pt x="209550" y="209550"/>
                      </a:cubicBezTo>
                      <a:cubicBezTo>
                        <a:pt x="192088" y="238125"/>
                        <a:pt x="161925" y="269875"/>
                        <a:pt x="152400" y="295275"/>
                      </a:cubicBezTo>
                      <a:cubicBezTo>
                        <a:pt x="142875" y="320675"/>
                        <a:pt x="161925" y="339725"/>
                        <a:pt x="152400" y="361950"/>
                      </a:cubicBezTo>
                      <a:cubicBezTo>
                        <a:pt x="142875" y="384175"/>
                        <a:pt x="112712" y="414338"/>
                        <a:pt x="95250" y="428625"/>
                      </a:cubicBezTo>
                      <a:cubicBezTo>
                        <a:pt x="77788" y="442912"/>
                        <a:pt x="58737" y="438150"/>
                        <a:pt x="47625" y="447675"/>
                      </a:cubicBezTo>
                      <a:cubicBezTo>
                        <a:pt x="36512" y="457200"/>
                        <a:pt x="36512" y="468313"/>
                        <a:pt x="28575" y="485775"/>
                      </a:cubicBezTo>
                      <a:cubicBezTo>
                        <a:pt x="20638" y="503237"/>
                        <a:pt x="0" y="522288"/>
                        <a:pt x="0" y="552450"/>
                      </a:cubicBezTo>
                      <a:cubicBezTo>
                        <a:pt x="0" y="582612"/>
                        <a:pt x="14287" y="624681"/>
                        <a:pt x="28575" y="66675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Freeform 18"/>
                <p:cNvSpPr/>
                <p:nvPr/>
              </p:nvSpPr>
              <p:spPr bwMode="auto">
                <a:xfrm>
                  <a:off x="6638925" y="3248025"/>
                  <a:ext cx="238125" cy="371475"/>
                </a:xfrm>
                <a:custGeom>
                  <a:avLst/>
                  <a:gdLst>
                    <a:gd name="connsiteX0" fmla="*/ 0 w 238125"/>
                    <a:gd name="connsiteY0" fmla="*/ 0 h 371475"/>
                    <a:gd name="connsiteX1" fmla="*/ 76200 w 238125"/>
                    <a:gd name="connsiteY1" fmla="*/ 104775 h 371475"/>
                    <a:gd name="connsiteX2" fmla="*/ 142875 w 238125"/>
                    <a:gd name="connsiteY2" fmla="*/ 161925 h 371475"/>
                    <a:gd name="connsiteX3" fmla="*/ 171450 w 238125"/>
                    <a:gd name="connsiteY3" fmla="*/ 180975 h 371475"/>
                    <a:gd name="connsiteX4" fmla="*/ 200025 w 238125"/>
                    <a:gd name="connsiteY4" fmla="*/ 266700 h 371475"/>
                    <a:gd name="connsiteX5" fmla="*/ 219075 w 238125"/>
                    <a:gd name="connsiteY5" fmla="*/ 323850 h 371475"/>
                    <a:gd name="connsiteX6" fmla="*/ 238125 w 238125"/>
                    <a:gd name="connsiteY6" fmla="*/ 371475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371475">
                      <a:moveTo>
                        <a:pt x="0" y="0"/>
                      </a:moveTo>
                      <a:cubicBezTo>
                        <a:pt x="26194" y="38894"/>
                        <a:pt x="52388" y="77788"/>
                        <a:pt x="76200" y="104775"/>
                      </a:cubicBezTo>
                      <a:cubicBezTo>
                        <a:pt x="100012" y="131762"/>
                        <a:pt x="127000" y="149225"/>
                        <a:pt x="142875" y="161925"/>
                      </a:cubicBezTo>
                      <a:cubicBezTo>
                        <a:pt x="158750" y="174625"/>
                        <a:pt x="161925" y="163513"/>
                        <a:pt x="171450" y="180975"/>
                      </a:cubicBezTo>
                      <a:cubicBezTo>
                        <a:pt x="180975" y="198438"/>
                        <a:pt x="200025" y="266700"/>
                        <a:pt x="200025" y="266700"/>
                      </a:cubicBezTo>
                      <a:cubicBezTo>
                        <a:pt x="207963" y="290513"/>
                        <a:pt x="212725" y="306388"/>
                        <a:pt x="219075" y="323850"/>
                      </a:cubicBezTo>
                      <a:cubicBezTo>
                        <a:pt x="225425" y="341312"/>
                        <a:pt x="231775" y="356393"/>
                        <a:pt x="238125" y="371475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 bwMode="auto">
                <a:xfrm>
                  <a:off x="2295525" y="2409825"/>
                  <a:ext cx="371475" cy="876300"/>
                </a:xfrm>
                <a:custGeom>
                  <a:avLst/>
                  <a:gdLst>
                    <a:gd name="connsiteX0" fmla="*/ 371475 w 371475"/>
                    <a:gd name="connsiteY0" fmla="*/ 0 h 876300"/>
                    <a:gd name="connsiteX1" fmla="*/ 295275 w 371475"/>
                    <a:gd name="connsiteY1" fmla="*/ 161925 h 876300"/>
                    <a:gd name="connsiteX2" fmla="*/ 228600 w 371475"/>
                    <a:gd name="connsiteY2" fmla="*/ 228600 h 876300"/>
                    <a:gd name="connsiteX3" fmla="*/ 152400 w 371475"/>
                    <a:gd name="connsiteY3" fmla="*/ 314325 h 876300"/>
                    <a:gd name="connsiteX4" fmla="*/ 76200 w 371475"/>
                    <a:gd name="connsiteY4" fmla="*/ 400050 h 876300"/>
                    <a:gd name="connsiteX5" fmla="*/ 38100 w 371475"/>
                    <a:gd name="connsiteY5" fmla="*/ 447675 h 876300"/>
                    <a:gd name="connsiteX6" fmla="*/ 28575 w 371475"/>
                    <a:gd name="connsiteY6" fmla="*/ 590550 h 876300"/>
                    <a:gd name="connsiteX7" fmla="*/ 19050 w 371475"/>
                    <a:gd name="connsiteY7" fmla="*/ 666750 h 876300"/>
                    <a:gd name="connsiteX8" fmla="*/ 0 w 371475"/>
                    <a:gd name="connsiteY8" fmla="*/ 733425 h 876300"/>
                    <a:gd name="connsiteX9" fmla="*/ 19050 w 371475"/>
                    <a:gd name="connsiteY9" fmla="*/ 790575 h 876300"/>
                    <a:gd name="connsiteX10" fmla="*/ 38100 w 371475"/>
                    <a:gd name="connsiteY10" fmla="*/ 876300 h 87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1475" h="876300">
                      <a:moveTo>
                        <a:pt x="371475" y="0"/>
                      </a:moveTo>
                      <a:cubicBezTo>
                        <a:pt x="345281" y="61912"/>
                        <a:pt x="319087" y="123825"/>
                        <a:pt x="295275" y="161925"/>
                      </a:cubicBezTo>
                      <a:cubicBezTo>
                        <a:pt x="271463" y="200025"/>
                        <a:pt x="252412" y="203200"/>
                        <a:pt x="228600" y="228600"/>
                      </a:cubicBezTo>
                      <a:cubicBezTo>
                        <a:pt x="204787" y="254000"/>
                        <a:pt x="152400" y="314325"/>
                        <a:pt x="152400" y="314325"/>
                      </a:cubicBezTo>
                      <a:cubicBezTo>
                        <a:pt x="127000" y="342900"/>
                        <a:pt x="95250" y="377825"/>
                        <a:pt x="76200" y="400050"/>
                      </a:cubicBezTo>
                      <a:cubicBezTo>
                        <a:pt x="57150" y="422275"/>
                        <a:pt x="46037" y="415925"/>
                        <a:pt x="38100" y="447675"/>
                      </a:cubicBezTo>
                      <a:cubicBezTo>
                        <a:pt x="30163" y="479425"/>
                        <a:pt x="31750" y="554038"/>
                        <a:pt x="28575" y="590550"/>
                      </a:cubicBezTo>
                      <a:cubicBezTo>
                        <a:pt x="25400" y="627062"/>
                        <a:pt x="23812" y="642938"/>
                        <a:pt x="19050" y="666750"/>
                      </a:cubicBezTo>
                      <a:cubicBezTo>
                        <a:pt x="14288" y="690562"/>
                        <a:pt x="0" y="712788"/>
                        <a:pt x="0" y="733425"/>
                      </a:cubicBezTo>
                      <a:cubicBezTo>
                        <a:pt x="0" y="754062"/>
                        <a:pt x="12700" y="766763"/>
                        <a:pt x="19050" y="790575"/>
                      </a:cubicBezTo>
                      <a:cubicBezTo>
                        <a:pt x="25400" y="814387"/>
                        <a:pt x="31750" y="845343"/>
                        <a:pt x="38100" y="87630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Freeform 20"/>
                <p:cNvSpPr/>
                <p:nvPr/>
              </p:nvSpPr>
              <p:spPr bwMode="auto">
                <a:xfrm>
                  <a:off x="2781300" y="3933825"/>
                  <a:ext cx="647700" cy="1028700"/>
                </a:xfrm>
                <a:custGeom>
                  <a:avLst/>
                  <a:gdLst>
                    <a:gd name="connsiteX0" fmla="*/ 0 w 647700"/>
                    <a:gd name="connsiteY0" fmla="*/ 1028700 h 1028700"/>
                    <a:gd name="connsiteX1" fmla="*/ 133350 w 647700"/>
                    <a:gd name="connsiteY1" fmla="*/ 876300 h 1028700"/>
                    <a:gd name="connsiteX2" fmla="*/ 228600 w 647700"/>
                    <a:gd name="connsiteY2" fmla="*/ 790575 h 1028700"/>
                    <a:gd name="connsiteX3" fmla="*/ 333375 w 647700"/>
                    <a:gd name="connsiteY3" fmla="*/ 704850 h 1028700"/>
                    <a:gd name="connsiteX4" fmla="*/ 381000 w 647700"/>
                    <a:gd name="connsiteY4" fmla="*/ 638175 h 1028700"/>
                    <a:gd name="connsiteX5" fmla="*/ 409575 w 647700"/>
                    <a:gd name="connsiteY5" fmla="*/ 571500 h 1028700"/>
                    <a:gd name="connsiteX6" fmla="*/ 466725 w 647700"/>
                    <a:gd name="connsiteY6" fmla="*/ 495300 h 1028700"/>
                    <a:gd name="connsiteX7" fmla="*/ 514350 w 647700"/>
                    <a:gd name="connsiteY7" fmla="*/ 419100 h 1028700"/>
                    <a:gd name="connsiteX8" fmla="*/ 600075 w 647700"/>
                    <a:gd name="connsiteY8" fmla="*/ 304800 h 1028700"/>
                    <a:gd name="connsiteX9" fmla="*/ 619125 w 647700"/>
                    <a:gd name="connsiteY9" fmla="*/ 238125 h 1028700"/>
                    <a:gd name="connsiteX10" fmla="*/ 619125 w 647700"/>
                    <a:gd name="connsiteY10" fmla="*/ 133350 h 1028700"/>
                    <a:gd name="connsiteX11" fmla="*/ 647700 w 647700"/>
                    <a:gd name="connsiteY11" fmla="*/ 0 h 1028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7700" h="1028700">
                      <a:moveTo>
                        <a:pt x="0" y="1028700"/>
                      </a:moveTo>
                      <a:cubicBezTo>
                        <a:pt x="47625" y="972343"/>
                        <a:pt x="95250" y="915987"/>
                        <a:pt x="133350" y="876300"/>
                      </a:cubicBezTo>
                      <a:cubicBezTo>
                        <a:pt x="171450" y="836613"/>
                        <a:pt x="195263" y="819150"/>
                        <a:pt x="228600" y="790575"/>
                      </a:cubicBezTo>
                      <a:cubicBezTo>
                        <a:pt x="261938" y="762000"/>
                        <a:pt x="307975" y="730250"/>
                        <a:pt x="333375" y="704850"/>
                      </a:cubicBezTo>
                      <a:cubicBezTo>
                        <a:pt x="358775" y="679450"/>
                        <a:pt x="368300" y="660400"/>
                        <a:pt x="381000" y="638175"/>
                      </a:cubicBezTo>
                      <a:cubicBezTo>
                        <a:pt x="393700" y="615950"/>
                        <a:pt x="395288" y="595312"/>
                        <a:pt x="409575" y="571500"/>
                      </a:cubicBezTo>
                      <a:cubicBezTo>
                        <a:pt x="423862" y="547688"/>
                        <a:pt x="449262" y="520700"/>
                        <a:pt x="466725" y="495300"/>
                      </a:cubicBezTo>
                      <a:cubicBezTo>
                        <a:pt x="484188" y="469900"/>
                        <a:pt x="492125" y="450850"/>
                        <a:pt x="514350" y="419100"/>
                      </a:cubicBezTo>
                      <a:cubicBezTo>
                        <a:pt x="536575" y="387350"/>
                        <a:pt x="582613" y="334962"/>
                        <a:pt x="600075" y="304800"/>
                      </a:cubicBezTo>
                      <a:cubicBezTo>
                        <a:pt x="617537" y="274638"/>
                        <a:pt x="615950" y="266700"/>
                        <a:pt x="619125" y="238125"/>
                      </a:cubicBezTo>
                      <a:cubicBezTo>
                        <a:pt x="622300" y="209550"/>
                        <a:pt x="614363" y="173037"/>
                        <a:pt x="619125" y="133350"/>
                      </a:cubicBezTo>
                      <a:cubicBezTo>
                        <a:pt x="623888" y="93662"/>
                        <a:pt x="635794" y="46831"/>
                        <a:pt x="647700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Freeform 21"/>
                <p:cNvSpPr/>
                <p:nvPr/>
              </p:nvSpPr>
              <p:spPr bwMode="auto">
                <a:xfrm>
                  <a:off x="1752600" y="3541500"/>
                  <a:ext cx="381000" cy="1468650"/>
                </a:xfrm>
                <a:custGeom>
                  <a:avLst/>
                  <a:gdLst>
                    <a:gd name="connsiteX0" fmla="*/ 381000 w 381000"/>
                    <a:gd name="connsiteY0" fmla="*/ 1468650 h 1468650"/>
                    <a:gd name="connsiteX1" fmla="*/ 361950 w 381000"/>
                    <a:gd name="connsiteY1" fmla="*/ 1306725 h 1468650"/>
                    <a:gd name="connsiteX2" fmla="*/ 342900 w 381000"/>
                    <a:gd name="connsiteY2" fmla="*/ 1201950 h 1468650"/>
                    <a:gd name="connsiteX3" fmla="*/ 314325 w 381000"/>
                    <a:gd name="connsiteY3" fmla="*/ 1020975 h 1468650"/>
                    <a:gd name="connsiteX4" fmla="*/ 276225 w 381000"/>
                    <a:gd name="connsiteY4" fmla="*/ 925725 h 1468650"/>
                    <a:gd name="connsiteX5" fmla="*/ 219075 w 381000"/>
                    <a:gd name="connsiteY5" fmla="*/ 811425 h 1468650"/>
                    <a:gd name="connsiteX6" fmla="*/ 161925 w 381000"/>
                    <a:gd name="connsiteY6" fmla="*/ 716175 h 1468650"/>
                    <a:gd name="connsiteX7" fmla="*/ 95250 w 381000"/>
                    <a:gd name="connsiteY7" fmla="*/ 582825 h 1468650"/>
                    <a:gd name="connsiteX8" fmla="*/ 85725 w 381000"/>
                    <a:gd name="connsiteY8" fmla="*/ 497100 h 1468650"/>
                    <a:gd name="connsiteX9" fmla="*/ 47625 w 381000"/>
                    <a:gd name="connsiteY9" fmla="*/ 430425 h 1468650"/>
                    <a:gd name="connsiteX10" fmla="*/ 28575 w 381000"/>
                    <a:gd name="connsiteY10" fmla="*/ 354225 h 1468650"/>
                    <a:gd name="connsiteX11" fmla="*/ 0 w 381000"/>
                    <a:gd name="connsiteY11" fmla="*/ 278025 h 1468650"/>
                    <a:gd name="connsiteX12" fmla="*/ 28575 w 381000"/>
                    <a:gd name="connsiteY12" fmla="*/ 182775 h 1468650"/>
                    <a:gd name="connsiteX13" fmla="*/ 47625 w 381000"/>
                    <a:gd name="connsiteY13" fmla="*/ 87525 h 1468650"/>
                    <a:gd name="connsiteX14" fmla="*/ 19050 w 381000"/>
                    <a:gd name="connsiteY14" fmla="*/ 11325 h 1468650"/>
                    <a:gd name="connsiteX15" fmla="*/ 19050 w 381000"/>
                    <a:gd name="connsiteY15" fmla="*/ 1800 h 146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1000" h="1468650">
                      <a:moveTo>
                        <a:pt x="381000" y="1468650"/>
                      </a:moveTo>
                      <a:cubicBezTo>
                        <a:pt x="374650" y="1409912"/>
                        <a:pt x="368300" y="1351175"/>
                        <a:pt x="361950" y="1306725"/>
                      </a:cubicBezTo>
                      <a:cubicBezTo>
                        <a:pt x="355600" y="1262275"/>
                        <a:pt x="350837" y="1249575"/>
                        <a:pt x="342900" y="1201950"/>
                      </a:cubicBezTo>
                      <a:cubicBezTo>
                        <a:pt x="334963" y="1154325"/>
                        <a:pt x="325437" y="1067012"/>
                        <a:pt x="314325" y="1020975"/>
                      </a:cubicBezTo>
                      <a:cubicBezTo>
                        <a:pt x="303213" y="974938"/>
                        <a:pt x="292100" y="960650"/>
                        <a:pt x="276225" y="925725"/>
                      </a:cubicBezTo>
                      <a:cubicBezTo>
                        <a:pt x="260350" y="890800"/>
                        <a:pt x="238125" y="846350"/>
                        <a:pt x="219075" y="811425"/>
                      </a:cubicBezTo>
                      <a:cubicBezTo>
                        <a:pt x="200025" y="776500"/>
                        <a:pt x="182562" y="754275"/>
                        <a:pt x="161925" y="716175"/>
                      </a:cubicBezTo>
                      <a:cubicBezTo>
                        <a:pt x="141288" y="678075"/>
                        <a:pt x="107950" y="619337"/>
                        <a:pt x="95250" y="582825"/>
                      </a:cubicBezTo>
                      <a:cubicBezTo>
                        <a:pt x="82550" y="546312"/>
                        <a:pt x="93662" y="522500"/>
                        <a:pt x="85725" y="497100"/>
                      </a:cubicBezTo>
                      <a:cubicBezTo>
                        <a:pt x="77788" y="471700"/>
                        <a:pt x="57150" y="454237"/>
                        <a:pt x="47625" y="430425"/>
                      </a:cubicBezTo>
                      <a:cubicBezTo>
                        <a:pt x="38100" y="406612"/>
                        <a:pt x="36512" y="379625"/>
                        <a:pt x="28575" y="354225"/>
                      </a:cubicBezTo>
                      <a:cubicBezTo>
                        <a:pt x="20638" y="328825"/>
                        <a:pt x="0" y="306600"/>
                        <a:pt x="0" y="278025"/>
                      </a:cubicBezTo>
                      <a:cubicBezTo>
                        <a:pt x="0" y="249450"/>
                        <a:pt x="20638" y="214525"/>
                        <a:pt x="28575" y="182775"/>
                      </a:cubicBezTo>
                      <a:cubicBezTo>
                        <a:pt x="36512" y="151025"/>
                        <a:pt x="49212" y="116100"/>
                        <a:pt x="47625" y="87525"/>
                      </a:cubicBezTo>
                      <a:cubicBezTo>
                        <a:pt x="46037" y="58950"/>
                        <a:pt x="23813" y="25613"/>
                        <a:pt x="19050" y="11325"/>
                      </a:cubicBezTo>
                      <a:cubicBezTo>
                        <a:pt x="14287" y="-2963"/>
                        <a:pt x="16668" y="-582"/>
                        <a:pt x="19050" y="180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Freeform 22"/>
                <p:cNvSpPr/>
                <p:nvPr/>
              </p:nvSpPr>
              <p:spPr bwMode="auto">
                <a:xfrm>
                  <a:off x="1685925" y="4210050"/>
                  <a:ext cx="200025" cy="742950"/>
                </a:xfrm>
                <a:custGeom>
                  <a:avLst/>
                  <a:gdLst>
                    <a:gd name="connsiteX0" fmla="*/ 0 w 200025"/>
                    <a:gd name="connsiteY0" fmla="*/ 742950 h 742950"/>
                    <a:gd name="connsiteX1" fmla="*/ 66675 w 200025"/>
                    <a:gd name="connsiteY1" fmla="*/ 628650 h 742950"/>
                    <a:gd name="connsiteX2" fmla="*/ 152400 w 200025"/>
                    <a:gd name="connsiteY2" fmla="*/ 523875 h 742950"/>
                    <a:gd name="connsiteX3" fmla="*/ 171450 w 200025"/>
                    <a:gd name="connsiteY3" fmla="*/ 400050 h 742950"/>
                    <a:gd name="connsiteX4" fmla="*/ 171450 w 200025"/>
                    <a:gd name="connsiteY4" fmla="*/ 295275 h 742950"/>
                    <a:gd name="connsiteX5" fmla="*/ 142875 w 200025"/>
                    <a:gd name="connsiteY5" fmla="*/ 171450 h 742950"/>
                    <a:gd name="connsiteX6" fmla="*/ 161925 w 200025"/>
                    <a:gd name="connsiteY6" fmla="*/ 85725 h 742950"/>
                    <a:gd name="connsiteX7" fmla="*/ 200025 w 200025"/>
                    <a:gd name="connsiteY7" fmla="*/ 0 h 74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742950">
                      <a:moveTo>
                        <a:pt x="0" y="742950"/>
                      </a:moveTo>
                      <a:cubicBezTo>
                        <a:pt x="20637" y="704056"/>
                        <a:pt x="41275" y="665162"/>
                        <a:pt x="66675" y="628650"/>
                      </a:cubicBezTo>
                      <a:cubicBezTo>
                        <a:pt x="92075" y="592138"/>
                        <a:pt x="134938" y="561975"/>
                        <a:pt x="152400" y="523875"/>
                      </a:cubicBezTo>
                      <a:cubicBezTo>
                        <a:pt x="169862" y="485775"/>
                        <a:pt x="168275" y="438150"/>
                        <a:pt x="171450" y="400050"/>
                      </a:cubicBezTo>
                      <a:cubicBezTo>
                        <a:pt x="174625" y="361950"/>
                        <a:pt x="176213" y="333375"/>
                        <a:pt x="171450" y="295275"/>
                      </a:cubicBezTo>
                      <a:cubicBezTo>
                        <a:pt x="166688" y="257175"/>
                        <a:pt x="144463" y="206375"/>
                        <a:pt x="142875" y="171450"/>
                      </a:cubicBezTo>
                      <a:cubicBezTo>
                        <a:pt x="141287" y="136525"/>
                        <a:pt x="152400" y="114300"/>
                        <a:pt x="161925" y="85725"/>
                      </a:cubicBezTo>
                      <a:cubicBezTo>
                        <a:pt x="171450" y="57150"/>
                        <a:pt x="185737" y="28575"/>
                        <a:pt x="200025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Freeform 23"/>
                <p:cNvSpPr/>
                <p:nvPr/>
              </p:nvSpPr>
              <p:spPr bwMode="auto">
                <a:xfrm>
                  <a:off x="3893892" y="4124325"/>
                  <a:ext cx="220908" cy="904875"/>
                </a:xfrm>
                <a:custGeom>
                  <a:avLst/>
                  <a:gdLst>
                    <a:gd name="connsiteX0" fmla="*/ 220908 w 220908"/>
                    <a:gd name="connsiteY0" fmla="*/ 904875 h 904875"/>
                    <a:gd name="connsiteX1" fmla="*/ 182808 w 220908"/>
                    <a:gd name="connsiteY1" fmla="*/ 714375 h 904875"/>
                    <a:gd name="connsiteX2" fmla="*/ 106608 w 220908"/>
                    <a:gd name="connsiteY2" fmla="*/ 600075 h 904875"/>
                    <a:gd name="connsiteX3" fmla="*/ 87558 w 220908"/>
                    <a:gd name="connsiteY3" fmla="*/ 523875 h 904875"/>
                    <a:gd name="connsiteX4" fmla="*/ 49458 w 220908"/>
                    <a:gd name="connsiteY4" fmla="*/ 409575 h 904875"/>
                    <a:gd name="connsiteX5" fmla="*/ 39933 w 220908"/>
                    <a:gd name="connsiteY5" fmla="*/ 352425 h 904875"/>
                    <a:gd name="connsiteX6" fmla="*/ 58983 w 220908"/>
                    <a:gd name="connsiteY6" fmla="*/ 314325 h 904875"/>
                    <a:gd name="connsiteX7" fmla="*/ 49458 w 220908"/>
                    <a:gd name="connsiteY7" fmla="*/ 228600 h 904875"/>
                    <a:gd name="connsiteX8" fmla="*/ 20883 w 220908"/>
                    <a:gd name="connsiteY8" fmla="*/ 161925 h 904875"/>
                    <a:gd name="connsiteX9" fmla="*/ 20883 w 220908"/>
                    <a:gd name="connsiteY9" fmla="*/ 66675 h 904875"/>
                    <a:gd name="connsiteX10" fmla="*/ 1833 w 220908"/>
                    <a:gd name="connsiteY10" fmla="*/ 38100 h 904875"/>
                    <a:gd name="connsiteX11" fmla="*/ 1833 w 220908"/>
                    <a:gd name="connsiteY11" fmla="*/ 0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0908" h="904875">
                      <a:moveTo>
                        <a:pt x="220908" y="904875"/>
                      </a:moveTo>
                      <a:cubicBezTo>
                        <a:pt x="211383" y="835025"/>
                        <a:pt x="201858" y="765175"/>
                        <a:pt x="182808" y="714375"/>
                      </a:cubicBezTo>
                      <a:cubicBezTo>
                        <a:pt x="163758" y="663575"/>
                        <a:pt x="122483" y="631825"/>
                        <a:pt x="106608" y="600075"/>
                      </a:cubicBezTo>
                      <a:cubicBezTo>
                        <a:pt x="90733" y="568325"/>
                        <a:pt x="97083" y="555625"/>
                        <a:pt x="87558" y="523875"/>
                      </a:cubicBezTo>
                      <a:cubicBezTo>
                        <a:pt x="78033" y="492125"/>
                        <a:pt x="57396" y="438150"/>
                        <a:pt x="49458" y="409575"/>
                      </a:cubicBezTo>
                      <a:cubicBezTo>
                        <a:pt x="41520" y="381000"/>
                        <a:pt x="38345" y="368300"/>
                        <a:pt x="39933" y="352425"/>
                      </a:cubicBezTo>
                      <a:cubicBezTo>
                        <a:pt x="41520" y="336550"/>
                        <a:pt x="57396" y="334962"/>
                        <a:pt x="58983" y="314325"/>
                      </a:cubicBezTo>
                      <a:cubicBezTo>
                        <a:pt x="60570" y="293688"/>
                        <a:pt x="55808" y="254000"/>
                        <a:pt x="49458" y="228600"/>
                      </a:cubicBezTo>
                      <a:cubicBezTo>
                        <a:pt x="43108" y="203200"/>
                        <a:pt x="25645" y="188912"/>
                        <a:pt x="20883" y="161925"/>
                      </a:cubicBezTo>
                      <a:cubicBezTo>
                        <a:pt x="16121" y="134938"/>
                        <a:pt x="24058" y="87312"/>
                        <a:pt x="20883" y="66675"/>
                      </a:cubicBezTo>
                      <a:cubicBezTo>
                        <a:pt x="17708" y="46037"/>
                        <a:pt x="5008" y="49213"/>
                        <a:pt x="1833" y="38100"/>
                      </a:cubicBezTo>
                      <a:cubicBezTo>
                        <a:pt x="-1342" y="26987"/>
                        <a:pt x="245" y="13493"/>
                        <a:pt x="1833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Freeform 24"/>
                <p:cNvSpPr/>
                <p:nvPr/>
              </p:nvSpPr>
              <p:spPr bwMode="auto">
                <a:xfrm>
                  <a:off x="4105275" y="4105275"/>
                  <a:ext cx="327098" cy="1066800"/>
                </a:xfrm>
                <a:custGeom>
                  <a:avLst/>
                  <a:gdLst>
                    <a:gd name="connsiteX0" fmla="*/ 314325 w 327098"/>
                    <a:gd name="connsiteY0" fmla="*/ 1066800 h 1066800"/>
                    <a:gd name="connsiteX1" fmla="*/ 266700 w 327098"/>
                    <a:gd name="connsiteY1" fmla="*/ 923925 h 1066800"/>
                    <a:gd name="connsiteX2" fmla="*/ 323850 w 327098"/>
                    <a:gd name="connsiteY2" fmla="*/ 752475 h 1066800"/>
                    <a:gd name="connsiteX3" fmla="*/ 314325 w 327098"/>
                    <a:gd name="connsiteY3" fmla="*/ 657225 h 1066800"/>
                    <a:gd name="connsiteX4" fmla="*/ 266700 w 327098"/>
                    <a:gd name="connsiteY4" fmla="*/ 571500 h 1066800"/>
                    <a:gd name="connsiteX5" fmla="*/ 257175 w 327098"/>
                    <a:gd name="connsiteY5" fmla="*/ 533400 h 1066800"/>
                    <a:gd name="connsiteX6" fmla="*/ 238125 w 327098"/>
                    <a:gd name="connsiteY6" fmla="*/ 428625 h 1066800"/>
                    <a:gd name="connsiteX7" fmla="*/ 228600 w 327098"/>
                    <a:gd name="connsiteY7" fmla="*/ 400050 h 1066800"/>
                    <a:gd name="connsiteX8" fmla="*/ 180975 w 327098"/>
                    <a:gd name="connsiteY8" fmla="*/ 342900 h 1066800"/>
                    <a:gd name="connsiteX9" fmla="*/ 171450 w 327098"/>
                    <a:gd name="connsiteY9" fmla="*/ 314325 h 1066800"/>
                    <a:gd name="connsiteX10" fmla="*/ 152400 w 327098"/>
                    <a:gd name="connsiteY10" fmla="*/ 161925 h 1066800"/>
                    <a:gd name="connsiteX11" fmla="*/ 95250 w 327098"/>
                    <a:gd name="connsiteY11" fmla="*/ 142875 h 1066800"/>
                    <a:gd name="connsiteX12" fmla="*/ 66675 w 327098"/>
                    <a:gd name="connsiteY12" fmla="*/ 66675 h 1066800"/>
                    <a:gd name="connsiteX13" fmla="*/ 28575 w 327098"/>
                    <a:gd name="connsiteY13" fmla="*/ 57150 h 1066800"/>
                    <a:gd name="connsiteX14" fmla="*/ 0 w 327098"/>
                    <a:gd name="connsiteY14" fmla="*/ 0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27098" h="1066800">
                      <a:moveTo>
                        <a:pt x="314325" y="1066800"/>
                      </a:moveTo>
                      <a:cubicBezTo>
                        <a:pt x="289719" y="1021556"/>
                        <a:pt x="265113" y="976312"/>
                        <a:pt x="266700" y="923925"/>
                      </a:cubicBezTo>
                      <a:cubicBezTo>
                        <a:pt x="268287" y="871538"/>
                        <a:pt x="315913" y="796925"/>
                        <a:pt x="323850" y="752475"/>
                      </a:cubicBezTo>
                      <a:cubicBezTo>
                        <a:pt x="331787" y="708025"/>
                        <a:pt x="323850" y="687387"/>
                        <a:pt x="314325" y="657225"/>
                      </a:cubicBezTo>
                      <a:cubicBezTo>
                        <a:pt x="304800" y="627063"/>
                        <a:pt x="276225" y="592137"/>
                        <a:pt x="266700" y="571500"/>
                      </a:cubicBezTo>
                      <a:cubicBezTo>
                        <a:pt x="257175" y="550863"/>
                        <a:pt x="261937" y="557212"/>
                        <a:pt x="257175" y="533400"/>
                      </a:cubicBezTo>
                      <a:cubicBezTo>
                        <a:pt x="252413" y="509588"/>
                        <a:pt x="242887" y="450850"/>
                        <a:pt x="238125" y="428625"/>
                      </a:cubicBezTo>
                      <a:cubicBezTo>
                        <a:pt x="233362" y="406400"/>
                        <a:pt x="238125" y="414337"/>
                        <a:pt x="228600" y="400050"/>
                      </a:cubicBezTo>
                      <a:cubicBezTo>
                        <a:pt x="219075" y="385763"/>
                        <a:pt x="190500" y="357187"/>
                        <a:pt x="180975" y="342900"/>
                      </a:cubicBezTo>
                      <a:cubicBezTo>
                        <a:pt x="171450" y="328613"/>
                        <a:pt x="176212" y="344487"/>
                        <a:pt x="171450" y="314325"/>
                      </a:cubicBezTo>
                      <a:cubicBezTo>
                        <a:pt x="166687" y="284162"/>
                        <a:pt x="165100" y="190500"/>
                        <a:pt x="152400" y="161925"/>
                      </a:cubicBezTo>
                      <a:cubicBezTo>
                        <a:pt x="139700" y="133350"/>
                        <a:pt x="109537" y="158750"/>
                        <a:pt x="95250" y="142875"/>
                      </a:cubicBezTo>
                      <a:cubicBezTo>
                        <a:pt x="80962" y="127000"/>
                        <a:pt x="77787" y="80962"/>
                        <a:pt x="66675" y="66675"/>
                      </a:cubicBezTo>
                      <a:cubicBezTo>
                        <a:pt x="55562" y="52387"/>
                        <a:pt x="39687" y="68262"/>
                        <a:pt x="28575" y="57150"/>
                      </a:cubicBezTo>
                      <a:cubicBezTo>
                        <a:pt x="17463" y="46038"/>
                        <a:pt x="6350" y="12700"/>
                        <a:pt x="0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Freeform 25"/>
                <p:cNvSpPr/>
                <p:nvPr/>
              </p:nvSpPr>
              <p:spPr bwMode="auto">
                <a:xfrm>
                  <a:off x="4752975" y="4429125"/>
                  <a:ext cx="295275" cy="723900"/>
                </a:xfrm>
                <a:custGeom>
                  <a:avLst/>
                  <a:gdLst>
                    <a:gd name="connsiteX0" fmla="*/ 0 w 295275"/>
                    <a:gd name="connsiteY0" fmla="*/ 723900 h 723900"/>
                    <a:gd name="connsiteX1" fmla="*/ 38100 w 295275"/>
                    <a:gd name="connsiteY1" fmla="*/ 571500 h 723900"/>
                    <a:gd name="connsiteX2" fmla="*/ 47625 w 295275"/>
                    <a:gd name="connsiteY2" fmla="*/ 466725 h 723900"/>
                    <a:gd name="connsiteX3" fmla="*/ 47625 w 295275"/>
                    <a:gd name="connsiteY3" fmla="*/ 361950 h 723900"/>
                    <a:gd name="connsiteX4" fmla="*/ 47625 w 295275"/>
                    <a:gd name="connsiteY4" fmla="*/ 276225 h 723900"/>
                    <a:gd name="connsiteX5" fmla="*/ 95250 w 295275"/>
                    <a:gd name="connsiteY5" fmla="*/ 209550 h 723900"/>
                    <a:gd name="connsiteX6" fmla="*/ 171450 w 295275"/>
                    <a:gd name="connsiteY6" fmla="*/ 123825 h 723900"/>
                    <a:gd name="connsiteX7" fmla="*/ 219075 w 295275"/>
                    <a:gd name="connsiteY7" fmla="*/ 66675 h 723900"/>
                    <a:gd name="connsiteX8" fmla="*/ 257175 w 295275"/>
                    <a:gd name="connsiteY8" fmla="*/ 38100 h 723900"/>
                    <a:gd name="connsiteX9" fmla="*/ 295275 w 295275"/>
                    <a:gd name="connsiteY9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723900">
                      <a:moveTo>
                        <a:pt x="0" y="723900"/>
                      </a:moveTo>
                      <a:cubicBezTo>
                        <a:pt x="15081" y="669131"/>
                        <a:pt x="30163" y="614362"/>
                        <a:pt x="38100" y="571500"/>
                      </a:cubicBezTo>
                      <a:cubicBezTo>
                        <a:pt x="46037" y="528638"/>
                        <a:pt x="46037" y="501650"/>
                        <a:pt x="47625" y="466725"/>
                      </a:cubicBezTo>
                      <a:cubicBezTo>
                        <a:pt x="49213" y="431800"/>
                        <a:pt x="47625" y="361950"/>
                        <a:pt x="47625" y="361950"/>
                      </a:cubicBezTo>
                      <a:cubicBezTo>
                        <a:pt x="47625" y="330200"/>
                        <a:pt x="39688" y="301625"/>
                        <a:pt x="47625" y="276225"/>
                      </a:cubicBezTo>
                      <a:cubicBezTo>
                        <a:pt x="55562" y="250825"/>
                        <a:pt x="74612" y="234950"/>
                        <a:pt x="95250" y="209550"/>
                      </a:cubicBezTo>
                      <a:cubicBezTo>
                        <a:pt x="115888" y="184150"/>
                        <a:pt x="150813" y="147637"/>
                        <a:pt x="171450" y="123825"/>
                      </a:cubicBezTo>
                      <a:cubicBezTo>
                        <a:pt x="192087" y="100013"/>
                        <a:pt x="204788" y="80962"/>
                        <a:pt x="219075" y="66675"/>
                      </a:cubicBezTo>
                      <a:cubicBezTo>
                        <a:pt x="233362" y="52388"/>
                        <a:pt x="244475" y="49212"/>
                        <a:pt x="257175" y="38100"/>
                      </a:cubicBezTo>
                      <a:cubicBezTo>
                        <a:pt x="269875" y="26988"/>
                        <a:pt x="282575" y="13494"/>
                        <a:pt x="295275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 bwMode="auto">
                <a:xfrm>
                  <a:off x="5048250" y="4629150"/>
                  <a:ext cx="213216" cy="714375"/>
                </a:xfrm>
                <a:custGeom>
                  <a:avLst/>
                  <a:gdLst>
                    <a:gd name="connsiteX0" fmla="*/ 0 w 213216"/>
                    <a:gd name="connsiteY0" fmla="*/ 714375 h 714375"/>
                    <a:gd name="connsiteX1" fmla="*/ 85725 w 213216"/>
                    <a:gd name="connsiteY1" fmla="*/ 600075 h 714375"/>
                    <a:gd name="connsiteX2" fmla="*/ 133350 w 213216"/>
                    <a:gd name="connsiteY2" fmla="*/ 504825 h 714375"/>
                    <a:gd name="connsiteX3" fmla="*/ 142875 w 213216"/>
                    <a:gd name="connsiteY3" fmla="*/ 476250 h 714375"/>
                    <a:gd name="connsiteX4" fmla="*/ 152400 w 213216"/>
                    <a:gd name="connsiteY4" fmla="*/ 447675 h 714375"/>
                    <a:gd name="connsiteX5" fmla="*/ 133350 w 213216"/>
                    <a:gd name="connsiteY5" fmla="*/ 400050 h 714375"/>
                    <a:gd name="connsiteX6" fmla="*/ 142875 w 213216"/>
                    <a:gd name="connsiteY6" fmla="*/ 333375 h 714375"/>
                    <a:gd name="connsiteX7" fmla="*/ 190500 w 213216"/>
                    <a:gd name="connsiteY7" fmla="*/ 285750 h 714375"/>
                    <a:gd name="connsiteX8" fmla="*/ 209550 w 213216"/>
                    <a:gd name="connsiteY8" fmla="*/ 238125 h 714375"/>
                    <a:gd name="connsiteX9" fmla="*/ 209550 w 213216"/>
                    <a:gd name="connsiteY9" fmla="*/ 190500 h 714375"/>
                    <a:gd name="connsiteX10" fmla="*/ 171450 w 213216"/>
                    <a:gd name="connsiteY10" fmla="*/ 152400 h 714375"/>
                    <a:gd name="connsiteX11" fmla="*/ 133350 w 213216"/>
                    <a:gd name="connsiteY11" fmla="*/ 85725 h 714375"/>
                    <a:gd name="connsiteX12" fmla="*/ 133350 w 213216"/>
                    <a:gd name="connsiteY12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3216" h="714375">
                      <a:moveTo>
                        <a:pt x="0" y="714375"/>
                      </a:moveTo>
                      <a:cubicBezTo>
                        <a:pt x="31750" y="674687"/>
                        <a:pt x="63500" y="635000"/>
                        <a:pt x="85725" y="600075"/>
                      </a:cubicBezTo>
                      <a:cubicBezTo>
                        <a:pt x="107950" y="565150"/>
                        <a:pt x="123825" y="525462"/>
                        <a:pt x="133350" y="504825"/>
                      </a:cubicBezTo>
                      <a:cubicBezTo>
                        <a:pt x="142875" y="484188"/>
                        <a:pt x="142875" y="476250"/>
                        <a:pt x="142875" y="476250"/>
                      </a:cubicBezTo>
                      <a:cubicBezTo>
                        <a:pt x="146050" y="466725"/>
                        <a:pt x="153987" y="460375"/>
                        <a:pt x="152400" y="447675"/>
                      </a:cubicBezTo>
                      <a:cubicBezTo>
                        <a:pt x="150813" y="434975"/>
                        <a:pt x="134937" y="419100"/>
                        <a:pt x="133350" y="400050"/>
                      </a:cubicBezTo>
                      <a:cubicBezTo>
                        <a:pt x="131763" y="381000"/>
                        <a:pt x="133350" y="352425"/>
                        <a:pt x="142875" y="333375"/>
                      </a:cubicBezTo>
                      <a:cubicBezTo>
                        <a:pt x="152400" y="314325"/>
                        <a:pt x="179388" y="301625"/>
                        <a:pt x="190500" y="285750"/>
                      </a:cubicBezTo>
                      <a:cubicBezTo>
                        <a:pt x="201613" y="269875"/>
                        <a:pt x="206375" y="254000"/>
                        <a:pt x="209550" y="238125"/>
                      </a:cubicBezTo>
                      <a:cubicBezTo>
                        <a:pt x="212725" y="222250"/>
                        <a:pt x="215900" y="204788"/>
                        <a:pt x="209550" y="190500"/>
                      </a:cubicBezTo>
                      <a:cubicBezTo>
                        <a:pt x="203200" y="176212"/>
                        <a:pt x="184150" y="169862"/>
                        <a:pt x="171450" y="152400"/>
                      </a:cubicBezTo>
                      <a:cubicBezTo>
                        <a:pt x="158750" y="134937"/>
                        <a:pt x="139700" y="111125"/>
                        <a:pt x="133350" y="85725"/>
                      </a:cubicBezTo>
                      <a:cubicBezTo>
                        <a:pt x="127000" y="60325"/>
                        <a:pt x="136525" y="17462"/>
                        <a:pt x="133350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 bwMode="auto">
                <a:xfrm>
                  <a:off x="6705600" y="3924300"/>
                  <a:ext cx="733425" cy="695325"/>
                </a:xfrm>
                <a:custGeom>
                  <a:avLst/>
                  <a:gdLst>
                    <a:gd name="connsiteX0" fmla="*/ 733425 w 733425"/>
                    <a:gd name="connsiteY0" fmla="*/ 695325 h 695325"/>
                    <a:gd name="connsiteX1" fmla="*/ 657225 w 733425"/>
                    <a:gd name="connsiteY1" fmla="*/ 619125 h 695325"/>
                    <a:gd name="connsiteX2" fmla="*/ 581025 w 733425"/>
                    <a:gd name="connsiteY2" fmla="*/ 561975 h 695325"/>
                    <a:gd name="connsiteX3" fmla="*/ 504825 w 733425"/>
                    <a:gd name="connsiteY3" fmla="*/ 476250 h 695325"/>
                    <a:gd name="connsiteX4" fmla="*/ 485775 w 733425"/>
                    <a:gd name="connsiteY4" fmla="*/ 409575 h 695325"/>
                    <a:gd name="connsiteX5" fmla="*/ 381000 w 733425"/>
                    <a:gd name="connsiteY5" fmla="*/ 333375 h 695325"/>
                    <a:gd name="connsiteX6" fmla="*/ 314325 w 733425"/>
                    <a:gd name="connsiteY6" fmla="*/ 295275 h 695325"/>
                    <a:gd name="connsiteX7" fmla="*/ 276225 w 733425"/>
                    <a:gd name="connsiteY7" fmla="*/ 228600 h 695325"/>
                    <a:gd name="connsiteX8" fmla="*/ 161925 w 733425"/>
                    <a:gd name="connsiteY8" fmla="*/ 152400 h 695325"/>
                    <a:gd name="connsiteX9" fmla="*/ 123825 w 733425"/>
                    <a:gd name="connsiteY9" fmla="*/ 104775 h 695325"/>
                    <a:gd name="connsiteX10" fmla="*/ 76200 w 733425"/>
                    <a:gd name="connsiteY10" fmla="*/ 47625 h 695325"/>
                    <a:gd name="connsiteX11" fmla="*/ 19050 w 733425"/>
                    <a:gd name="connsiteY11" fmla="*/ 28575 h 695325"/>
                    <a:gd name="connsiteX12" fmla="*/ 0 w 733425"/>
                    <a:gd name="connsiteY12" fmla="*/ 0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33425" h="695325">
                      <a:moveTo>
                        <a:pt x="733425" y="695325"/>
                      </a:moveTo>
                      <a:cubicBezTo>
                        <a:pt x="708025" y="668337"/>
                        <a:pt x="682625" y="641350"/>
                        <a:pt x="657225" y="619125"/>
                      </a:cubicBezTo>
                      <a:cubicBezTo>
                        <a:pt x="631825" y="596900"/>
                        <a:pt x="606425" y="585787"/>
                        <a:pt x="581025" y="561975"/>
                      </a:cubicBezTo>
                      <a:cubicBezTo>
                        <a:pt x="555625" y="538162"/>
                        <a:pt x="520700" y="501650"/>
                        <a:pt x="504825" y="476250"/>
                      </a:cubicBezTo>
                      <a:cubicBezTo>
                        <a:pt x="488950" y="450850"/>
                        <a:pt x="506412" y="433387"/>
                        <a:pt x="485775" y="409575"/>
                      </a:cubicBezTo>
                      <a:cubicBezTo>
                        <a:pt x="465138" y="385763"/>
                        <a:pt x="409575" y="352425"/>
                        <a:pt x="381000" y="333375"/>
                      </a:cubicBezTo>
                      <a:cubicBezTo>
                        <a:pt x="352425" y="314325"/>
                        <a:pt x="331787" y="312737"/>
                        <a:pt x="314325" y="295275"/>
                      </a:cubicBezTo>
                      <a:cubicBezTo>
                        <a:pt x="296863" y="277813"/>
                        <a:pt x="301625" y="252412"/>
                        <a:pt x="276225" y="228600"/>
                      </a:cubicBezTo>
                      <a:cubicBezTo>
                        <a:pt x="250825" y="204787"/>
                        <a:pt x="187325" y="173038"/>
                        <a:pt x="161925" y="152400"/>
                      </a:cubicBezTo>
                      <a:cubicBezTo>
                        <a:pt x="136525" y="131762"/>
                        <a:pt x="138112" y="122237"/>
                        <a:pt x="123825" y="104775"/>
                      </a:cubicBezTo>
                      <a:cubicBezTo>
                        <a:pt x="109538" y="87313"/>
                        <a:pt x="93662" y="60325"/>
                        <a:pt x="76200" y="47625"/>
                      </a:cubicBezTo>
                      <a:cubicBezTo>
                        <a:pt x="58737" y="34925"/>
                        <a:pt x="31750" y="36512"/>
                        <a:pt x="19050" y="28575"/>
                      </a:cubicBezTo>
                      <a:cubicBezTo>
                        <a:pt x="6350" y="20638"/>
                        <a:pt x="3175" y="10319"/>
                        <a:pt x="0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 bwMode="auto">
                <a:xfrm>
                  <a:off x="6591300" y="3181350"/>
                  <a:ext cx="1171575" cy="762497"/>
                </a:xfrm>
                <a:custGeom>
                  <a:avLst/>
                  <a:gdLst>
                    <a:gd name="connsiteX0" fmla="*/ 1171575 w 1171575"/>
                    <a:gd name="connsiteY0" fmla="*/ 0 h 762497"/>
                    <a:gd name="connsiteX1" fmla="*/ 1143000 w 1171575"/>
                    <a:gd name="connsiteY1" fmla="*/ 76200 h 762497"/>
                    <a:gd name="connsiteX2" fmla="*/ 1057275 w 1171575"/>
                    <a:gd name="connsiteY2" fmla="*/ 161925 h 762497"/>
                    <a:gd name="connsiteX3" fmla="*/ 1066800 w 1171575"/>
                    <a:gd name="connsiteY3" fmla="*/ 219075 h 762497"/>
                    <a:gd name="connsiteX4" fmla="*/ 1028700 w 1171575"/>
                    <a:gd name="connsiteY4" fmla="*/ 295275 h 762497"/>
                    <a:gd name="connsiteX5" fmla="*/ 933450 w 1171575"/>
                    <a:gd name="connsiteY5" fmla="*/ 352425 h 762497"/>
                    <a:gd name="connsiteX6" fmla="*/ 838200 w 1171575"/>
                    <a:gd name="connsiteY6" fmla="*/ 361950 h 762497"/>
                    <a:gd name="connsiteX7" fmla="*/ 781050 w 1171575"/>
                    <a:gd name="connsiteY7" fmla="*/ 400050 h 762497"/>
                    <a:gd name="connsiteX8" fmla="*/ 742950 w 1171575"/>
                    <a:gd name="connsiteY8" fmla="*/ 428625 h 762497"/>
                    <a:gd name="connsiteX9" fmla="*/ 685800 w 1171575"/>
                    <a:gd name="connsiteY9" fmla="*/ 476250 h 762497"/>
                    <a:gd name="connsiteX10" fmla="*/ 590550 w 1171575"/>
                    <a:gd name="connsiteY10" fmla="*/ 533400 h 762497"/>
                    <a:gd name="connsiteX11" fmla="*/ 476250 w 1171575"/>
                    <a:gd name="connsiteY11" fmla="*/ 609600 h 762497"/>
                    <a:gd name="connsiteX12" fmla="*/ 428625 w 1171575"/>
                    <a:gd name="connsiteY12" fmla="*/ 628650 h 762497"/>
                    <a:gd name="connsiteX13" fmla="*/ 381000 w 1171575"/>
                    <a:gd name="connsiteY13" fmla="*/ 657225 h 762497"/>
                    <a:gd name="connsiteX14" fmla="*/ 304800 w 1171575"/>
                    <a:gd name="connsiteY14" fmla="*/ 695325 h 762497"/>
                    <a:gd name="connsiteX15" fmla="*/ 266700 w 1171575"/>
                    <a:gd name="connsiteY15" fmla="*/ 704850 h 762497"/>
                    <a:gd name="connsiteX16" fmla="*/ 161925 w 1171575"/>
                    <a:gd name="connsiteY16" fmla="*/ 742950 h 762497"/>
                    <a:gd name="connsiteX17" fmla="*/ 66675 w 1171575"/>
                    <a:gd name="connsiteY17" fmla="*/ 762000 h 762497"/>
                    <a:gd name="connsiteX18" fmla="*/ 0 w 1171575"/>
                    <a:gd name="connsiteY18" fmla="*/ 723900 h 762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71575" h="762497">
                      <a:moveTo>
                        <a:pt x="1171575" y="0"/>
                      </a:moveTo>
                      <a:cubicBezTo>
                        <a:pt x="1166812" y="24606"/>
                        <a:pt x="1162050" y="49213"/>
                        <a:pt x="1143000" y="76200"/>
                      </a:cubicBezTo>
                      <a:cubicBezTo>
                        <a:pt x="1123950" y="103187"/>
                        <a:pt x="1069975" y="138113"/>
                        <a:pt x="1057275" y="161925"/>
                      </a:cubicBezTo>
                      <a:cubicBezTo>
                        <a:pt x="1044575" y="185738"/>
                        <a:pt x="1071562" y="196850"/>
                        <a:pt x="1066800" y="219075"/>
                      </a:cubicBezTo>
                      <a:cubicBezTo>
                        <a:pt x="1062037" y="241300"/>
                        <a:pt x="1050925" y="273050"/>
                        <a:pt x="1028700" y="295275"/>
                      </a:cubicBezTo>
                      <a:cubicBezTo>
                        <a:pt x="1006475" y="317500"/>
                        <a:pt x="965200" y="341313"/>
                        <a:pt x="933450" y="352425"/>
                      </a:cubicBezTo>
                      <a:cubicBezTo>
                        <a:pt x="901700" y="363537"/>
                        <a:pt x="863600" y="354013"/>
                        <a:pt x="838200" y="361950"/>
                      </a:cubicBezTo>
                      <a:cubicBezTo>
                        <a:pt x="812800" y="369887"/>
                        <a:pt x="796925" y="388938"/>
                        <a:pt x="781050" y="400050"/>
                      </a:cubicBezTo>
                      <a:cubicBezTo>
                        <a:pt x="765175" y="411163"/>
                        <a:pt x="758825" y="415925"/>
                        <a:pt x="742950" y="428625"/>
                      </a:cubicBezTo>
                      <a:cubicBezTo>
                        <a:pt x="727075" y="441325"/>
                        <a:pt x="711200" y="458787"/>
                        <a:pt x="685800" y="476250"/>
                      </a:cubicBezTo>
                      <a:cubicBezTo>
                        <a:pt x="660400" y="493713"/>
                        <a:pt x="625475" y="511175"/>
                        <a:pt x="590550" y="533400"/>
                      </a:cubicBezTo>
                      <a:cubicBezTo>
                        <a:pt x="555625" y="555625"/>
                        <a:pt x="503237" y="593725"/>
                        <a:pt x="476250" y="609600"/>
                      </a:cubicBezTo>
                      <a:cubicBezTo>
                        <a:pt x="449262" y="625475"/>
                        <a:pt x="444500" y="620713"/>
                        <a:pt x="428625" y="628650"/>
                      </a:cubicBezTo>
                      <a:cubicBezTo>
                        <a:pt x="412750" y="636587"/>
                        <a:pt x="401637" y="646113"/>
                        <a:pt x="381000" y="657225"/>
                      </a:cubicBezTo>
                      <a:cubicBezTo>
                        <a:pt x="360363" y="668337"/>
                        <a:pt x="323850" y="687388"/>
                        <a:pt x="304800" y="695325"/>
                      </a:cubicBezTo>
                      <a:cubicBezTo>
                        <a:pt x="285750" y="703262"/>
                        <a:pt x="290512" y="696913"/>
                        <a:pt x="266700" y="704850"/>
                      </a:cubicBezTo>
                      <a:cubicBezTo>
                        <a:pt x="242887" y="712788"/>
                        <a:pt x="195262" y="733425"/>
                        <a:pt x="161925" y="742950"/>
                      </a:cubicBezTo>
                      <a:cubicBezTo>
                        <a:pt x="128587" y="752475"/>
                        <a:pt x="93663" y="765175"/>
                        <a:pt x="66675" y="762000"/>
                      </a:cubicBezTo>
                      <a:cubicBezTo>
                        <a:pt x="39687" y="758825"/>
                        <a:pt x="19843" y="741362"/>
                        <a:pt x="0" y="72390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161" name="Freeform 92160"/>
                <p:cNvSpPr/>
                <p:nvPr/>
              </p:nvSpPr>
              <p:spPr bwMode="auto">
                <a:xfrm>
                  <a:off x="2505075" y="3495675"/>
                  <a:ext cx="324259" cy="895350"/>
                </a:xfrm>
                <a:custGeom>
                  <a:avLst/>
                  <a:gdLst>
                    <a:gd name="connsiteX0" fmla="*/ 0 w 324259"/>
                    <a:gd name="connsiteY0" fmla="*/ 895350 h 895350"/>
                    <a:gd name="connsiteX1" fmla="*/ 57150 w 324259"/>
                    <a:gd name="connsiteY1" fmla="*/ 704850 h 895350"/>
                    <a:gd name="connsiteX2" fmla="*/ 114300 w 324259"/>
                    <a:gd name="connsiteY2" fmla="*/ 609600 h 895350"/>
                    <a:gd name="connsiteX3" fmla="*/ 247650 w 324259"/>
                    <a:gd name="connsiteY3" fmla="*/ 485775 h 895350"/>
                    <a:gd name="connsiteX4" fmla="*/ 323850 w 324259"/>
                    <a:gd name="connsiteY4" fmla="*/ 381000 h 895350"/>
                    <a:gd name="connsiteX5" fmla="*/ 276225 w 324259"/>
                    <a:gd name="connsiteY5" fmla="*/ 276225 h 895350"/>
                    <a:gd name="connsiteX6" fmla="*/ 238125 w 324259"/>
                    <a:gd name="connsiteY6" fmla="*/ 190500 h 895350"/>
                    <a:gd name="connsiteX7" fmla="*/ 209550 w 324259"/>
                    <a:gd name="connsiteY7" fmla="*/ 142875 h 895350"/>
                    <a:gd name="connsiteX8" fmla="*/ 200025 w 324259"/>
                    <a:gd name="connsiteY8" fmla="*/ 104775 h 895350"/>
                    <a:gd name="connsiteX9" fmla="*/ 190500 w 324259"/>
                    <a:gd name="connsiteY9" fmla="*/ 76200 h 895350"/>
                    <a:gd name="connsiteX10" fmla="*/ 200025 w 324259"/>
                    <a:gd name="connsiteY10" fmla="*/ 0 h 895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4259" h="895350">
                      <a:moveTo>
                        <a:pt x="0" y="895350"/>
                      </a:moveTo>
                      <a:cubicBezTo>
                        <a:pt x="19050" y="823912"/>
                        <a:pt x="38100" y="752475"/>
                        <a:pt x="57150" y="704850"/>
                      </a:cubicBezTo>
                      <a:cubicBezTo>
                        <a:pt x="76200" y="657225"/>
                        <a:pt x="82550" y="646112"/>
                        <a:pt x="114300" y="609600"/>
                      </a:cubicBezTo>
                      <a:cubicBezTo>
                        <a:pt x="146050" y="573088"/>
                        <a:pt x="212725" y="523875"/>
                        <a:pt x="247650" y="485775"/>
                      </a:cubicBezTo>
                      <a:cubicBezTo>
                        <a:pt x="282575" y="447675"/>
                        <a:pt x="319088" y="415925"/>
                        <a:pt x="323850" y="381000"/>
                      </a:cubicBezTo>
                      <a:cubicBezTo>
                        <a:pt x="328613" y="346075"/>
                        <a:pt x="290513" y="307975"/>
                        <a:pt x="276225" y="276225"/>
                      </a:cubicBezTo>
                      <a:cubicBezTo>
                        <a:pt x="261938" y="244475"/>
                        <a:pt x="249237" y="212725"/>
                        <a:pt x="238125" y="190500"/>
                      </a:cubicBezTo>
                      <a:cubicBezTo>
                        <a:pt x="227013" y="168275"/>
                        <a:pt x="215900" y="157163"/>
                        <a:pt x="209550" y="142875"/>
                      </a:cubicBezTo>
                      <a:cubicBezTo>
                        <a:pt x="203200" y="128587"/>
                        <a:pt x="203200" y="115888"/>
                        <a:pt x="200025" y="104775"/>
                      </a:cubicBezTo>
                      <a:cubicBezTo>
                        <a:pt x="196850" y="93662"/>
                        <a:pt x="190500" y="93662"/>
                        <a:pt x="190500" y="76200"/>
                      </a:cubicBezTo>
                      <a:cubicBezTo>
                        <a:pt x="190500" y="58738"/>
                        <a:pt x="195262" y="29369"/>
                        <a:pt x="200025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164" name="Oval 92163"/>
                <p:cNvSpPr/>
                <p:nvPr/>
              </p:nvSpPr>
              <p:spPr bwMode="auto">
                <a:xfrm>
                  <a:off x="1600200" y="3433762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1685925" y="344805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2628900" y="3433762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3371850" y="3862884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 bwMode="auto">
                <a:xfrm>
                  <a:off x="4410075" y="3904654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 bwMode="auto">
                <a:xfrm>
                  <a:off x="3817692" y="4043362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4038600" y="4015284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 bwMode="auto">
                <a:xfrm>
                  <a:off x="4972050" y="4238625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 bwMode="auto">
                <a:xfrm>
                  <a:off x="6067247" y="4005262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 bwMode="auto">
                <a:xfrm>
                  <a:off x="6219647" y="4005262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 bwMode="auto">
                <a:xfrm>
                  <a:off x="6515100" y="3833812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rgbClr val="FFCC99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51" name="Rectangle 50"/>
          <p:cNvSpPr/>
          <p:nvPr/>
        </p:nvSpPr>
        <p:spPr bwMode="auto">
          <a:xfrm>
            <a:off x="40794" y="1290628"/>
            <a:ext cx="5568436" cy="586940"/>
          </a:xfrm>
          <a:prstGeom prst="rect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 flipH="1">
            <a:off x="223838" y="1447231"/>
            <a:ext cx="5253037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886075" y="149287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5 km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2168" name="Rectangle 92167"/>
          <p:cNvSpPr/>
          <p:nvPr/>
        </p:nvSpPr>
        <p:spPr bwMode="auto">
          <a:xfrm>
            <a:off x="7305675" y="4756240"/>
            <a:ext cx="1551722" cy="1030401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92169" name="Rectangle 92168"/>
          <p:cNvSpPr/>
          <p:nvPr/>
        </p:nvSpPr>
        <p:spPr bwMode="auto">
          <a:xfrm>
            <a:off x="7429500" y="5193397"/>
            <a:ext cx="323850" cy="59436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895804" y="5468629"/>
            <a:ext cx="323850" cy="320040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45203" y="5835972"/>
            <a:ext cx="49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DF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65276" y="58382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TF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20403" y="5840516"/>
            <a:ext cx="54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CM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240708"/>
            <a:ext cx="9144000" cy="5481484"/>
          </a:xfrm>
          <a:prstGeom prst="rect">
            <a:avLst/>
          </a:prstGeom>
        </p:spPr>
      </p:pic>
      <p:sp>
        <p:nvSpPr>
          <p:cNvPr id="87" name="Freeform 86"/>
          <p:cNvSpPr/>
          <p:nvPr/>
        </p:nvSpPr>
        <p:spPr bwMode="auto">
          <a:xfrm>
            <a:off x="2272" y="1597070"/>
            <a:ext cx="9144000" cy="3333750"/>
          </a:xfrm>
          <a:custGeom>
            <a:avLst/>
            <a:gdLst>
              <a:gd name="connsiteX0" fmla="*/ 0 w 9144000"/>
              <a:gd name="connsiteY0" fmla="*/ 0 h 3333750"/>
              <a:gd name="connsiteX1" fmla="*/ 85725 w 9144000"/>
              <a:gd name="connsiteY1" fmla="*/ 95250 h 3333750"/>
              <a:gd name="connsiteX2" fmla="*/ 133350 w 9144000"/>
              <a:gd name="connsiteY2" fmla="*/ 209550 h 3333750"/>
              <a:gd name="connsiteX3" fmla="*/ 123825 w 9144000"/>
              <a:gd name="connsiteY3" fmla="*/ 295275 h 3333750"/>
              <a:gd name="connsiteX4" fmla="*/ 200025 w 9144000"/>
              <a:gd name="connsiteY4" fmla="*/ 390525 h 3333750"/>
              <a:gd name="connsiteX5" fmla="*/ 276225 w 9144000"/>
              <a:gd name="connsiteY5" fmla="*/ 419100 h 3333750"/>
              <a:gd name="connsiteX6" fmla="*/ 381000 w 9144000"/>
              <a:gd name="connsiteY6" fmla="*/ 381000 h 3333750"/>
              <a:gd name="connsiteX7" fmla="*/ 466725 w 9144000"/>
              <a:gd name="connsiteY7" fmla="*/ 314325 h 3333750"/>
              <a:gd name="connsiteX8" fmla="*/ 571500 w 9144000"/>
              <a:gd name="connsiteY8" fmla="*/ 400050 h 3333750"/>
              <a:gd name="connsiteX9" fmla="*/ 685800 w 9144000"/>
              <a:gd name="connsiteY9" fmla="*/ 485775 h 3333750"/>
              <a:gd name="connsiteX10" fmla="*/ 752475 w 9144000"/>
              <a:gd name="connsiteY10" fmla="*/ 552450 h 3333750"/>
              <a:gd name="connsiteX11" fmla="*/ 895350 w 9144000"/>
              <a:gd name="connsiteY11" fmla="*/ 523875 h 3333750"/>
              <a:gd name="connsiteX12" fmla="*/ 971550 w 9144000"/>
              <a:gd name="connsiteY12" fmla="*/ 485775 h 3333750"/>
              <a:gd name="connsiteX13" fmla="*/ 1095375 w 9144000"/>
              <a:gd name="connsiteY13" fmla="*/ 438150 h 3333750"/>
              <a:gd name="connsiteX14" fmla="*/ 1171575 w 9144000"/>
              <a:gd name="connsiteY14" fmla="*/ 495300 h 3333750"/>
              <a:gd name="connsiteX15" fmla="*/ 1171575 w 9144000"/>
              <a:gd name="connsiteY15" fmla="*/ 638175 h 3333750"/>
              <a:gd name="connsiteX16" fmla="*/ 1228725 w 9144000"/>
              <a:gd name="connsiteY16" fmla="*/ 704850 h 3333750"/>
              <a:gd name="connsiteX17" fmla="*/ 1295400 w 9144000"/>
              <a:gd name="connsiteY17" fmla="*/ 800100 h 3333750"/>
              <a:gd name="connsiteX18" fmla="*/ 1381125 w 9144000"/>
              <a:gd name="connsiteY18" fmla="*/ 809625 h 3333750"/>
              <a:gd name="connsiteX19" fmla="*/ 1514475 w 9144000"/>
              <a:gd name="connsiteY19" fmla="*/ 800100 h 3333750"/>
              <a:gd name="connsiteX20" fmla="*/ 1590675 w 9144000"/>
              <a:gd name="connsiteY20" fmla="*/ 904875 h 3333750"/>
              <a:gd name="connsiteX21" fmla="*/ 1657350 w 9144000"/>
              <a:gd name="connsiteY21" fmla="*/ 1000125 h 3333750"/>
              <a:gd name="connsiteX22" fmla="*/ 1752600 w 9144000"/>
              <a:gd name="connsiteY22" fmla="*/ 1076325 h 3333750"/>
              <a:gd name="connsiteX23" fmla="*/ 1857375 w 9144000"/>
              <a:gd name="connsiteY23" fmla="*/ 1085850 h 3333750"/>
              <a:gd name="connsiteX24" fmla="*/ 1962150 w 9144000"/>
              <a:gd name="connsiteY24" fmla="*/ 1057275 h 3333750"/>
              <a:gd name="connsiteX25" fmla="*/ 2000250 w 9144000"/>
              <a:gd name="connsiteY25" fmla="*/ 1095375 h 3333750"/>
              <a:gd name="connsiteX26" fmla="*/ 2124075 w 9144000"/>
              <a:gd name="connsiteY26" fmla="*/ 1162050 h 3333750"/>
              <a:gd name="connsiteX27" fmla="*/ 2371725 w 9144000"/>
              <a:gd name="connsiteY27" fmla="*/ 1123950 h 3333750"/>
              <a:gd name="connsiteX28" fmla="*/ 2524125 w 9144000"/>
              <a:gd name="connsiteY28" fmla="*/ 1162050 h 3333750"/>
              <a:gd name="connsiteX29" fmla="*/ 2647950 w 9144000"/>
              <a:gd name="connsiteY29" fmla="*/ 1247775 h 3333750"/>
              <a:gd name="connsiteX30" fmla="*/ 2705100 w 9144000"/>
              <a:gd name="connsiteY30" fmla="*/ 1285875 h 3333750"/>
              <a:gd name="connsiteX31" fmla="*/ 2790825 w 9144000"/>
              <a:gd name="connsiteY31" fmla="*/ 1219200 h 3333750"/>
              <a:gd name="connsiteX32" fmla="*/ 2924175 w 9144000"/>
              <a:gd name="connsiteY32" fmla="*/ 1190625 h 3333750"/>
              <a:gd name="connsiteX33" fmla="*/ 3057525 w 9144000"/>
              <a:gd name="connsiteY33" fmla="*/ 1276350 h 3333750"/>
              <a:gd name="connsiteX34" fmla="*/ 3162300 w 9144000"/>
              <a:gd name="connsiteY34" fmla="*/ 1333500 h 3333750"/>
              <a:gd name="connsiteX35" fmla="*/ 3314700 w 9144000"/>
              <a:gd name="connsiteY35" fmla="*/ 1352550 h 3333750"/>
              <a:gd name="connsiteX36" fmla="*/ 3543300 w 9144000"/>
              <a:gd name="connsiteY36" fmla="*/ 1390650 h 3333750"/>
              <a:gd name="connsiteX37" fmla="*/ 3619500 w 9144000"/>
              <a:gd name="connsiteY37" fmla="*/ 1371600 h 3333750"/>
              <a:gd name="connsiteX38" fmla="*/ 3724275 w 9144000"/>
              <a:gd name="connsiteY38" fmla="*/ 1323975 h 3333750"/>
              <a:gd name="connsiteX39" fmla="*/ 3800475 w 9144000"/>
              <a:gd name="connsiteY39" fmla="*/ 1228725 h 3333750"/>
              <a:gd name="connsiteX40" fmla="*/ 3905250 w 9144000"/>
              <a:gd name="connsiteY40" fmla="*/ 1133475 h 3333750"/>
              <a:gd name="connsiteX41" fmla="*/ 4029075 w 9144000"/>
              <a:gd name="connsiteY41" fmla="*/ 1085850 h 3333750"/>
              <a:gd name="connsiteX42" fmla="*/ 4171950 w 9144000"/>
              <a:gd name="connsiteY42" fmla="*/ 1171575 h 3333750"/>
              <a:gd name="connsiteX43" fmla="*/ 4191000 w 9144000"/>
              <a:gd name="connsiteY43" fmla="*/ 1343025 h 3333750"/>
              <a:gd name="connsiteX44" fmla="*/ 4352925 w 9144000"/>
              <a:gd name="connsiteY44" fmla="*/ 1352550 h 3333750"/>
              <a:gd name="connsiteX45" fmla="*/ 4419600 w 9144000"/>
              <a:gd name="connsiteY45" fmla="*/ 1323975 h 3333750"/>
              <a:gd name="connsiteX46" fmla="*/ 4457700 w 9144000"/>
              <a:gd name="connsiteY46" fmla="*/ 1428750 h 3333750"/>
              <a:gd name="connsiteX47" fmla="*/ 4476750 w 9144000"/>
              <a:gd name="connsiteY47" fmla="*/ 1504950 h 3333750"/>
              <a:gd name="connsiteX48" fmla="*/ 4543425 w 9144000"/>
              <a:gd name="connsiteY48" fmla="*/ 1581150 h 3333750"/>
              <a:gd name="connsiteX49" fmla="*/ 4762500 w 9144000"/>
              <a:gd name="connsiteY49" fmla="*/ 1628775 h 3333750"/>
              <a:gd name="connsiteX50" fmla="*/ 4886325 w 9144000"/>
              <a:gd name="connsiteY50" fmla="*/ 1685925 h 3333750"/>
              <a:gd name="connsiteX51" fmla="*/ 5124450 w 9144000"/>
              <a:gd name="connsiteY51" fmla="*/ 1771650 h 3333750"/>
              <a:gd name="connsiteX52" fmla="*/ 5219700 w 9144000"/>
              <a:gd name="connsiteY52" fmla="*/ 1781175 h 3333750"/>
              <a:gd name="connsiteX53" fmla="*/ 5314950 w 9144000"/>
              <a:gd name="connsiteY53" fmla="*/ 1685925 h 3333750"/>
              <a:gd name="connsiteX54" fmla="*/ 5419725 w 9144000"/>
              <a:gd name="connsiteY54" fmla="*/ 1666875 h 3333750"/>
              <a:gd name="connsiteX55" fmla="*/ 5495925 w 9144000"/>
              <a:gd name="connsiteY55" fmla="*/ 1676400 h 3333750"/>
              <a:gd name="connsiteX56" fmla="*/ 5524500 w 9144000"/>
              <a:gd name="connsiteY56" fmla="*/ 1552575 h 3333750"/>
              <a:gd name="connsiteX57" fmla="*/ 5524500 w 9144000"/>
              <a:gd name="connsiteY57" fmla="*/ 1466850 h 3333750"/>
              <a:gd name="connsiteX58" fmla="*/ 5648325 w 9144000"/>
              <a:gd name="connsiteY58" fmla="*/ 1447800 h 3333750"/>
              <a:gd name="connsiteX59" fmla="*/ 5762625 w 9144000"/>
              <a:gd name="connsiteY59" fmla="*/ 1543050 h 3333750"/>
              <a:gd name="connsiteX60" fmla="*/ 5838825 w 9144000"/>
              <a:gd name="connsiteY60" fmla="*/ 1514475 h 3333750"/>
              <a:gd name="connsiteX61" fmla="*/ 5924550 w 9144000"/>
              <a:gd name="connsiteY61" fmla="*/ 1438275 h 3333750"/>
              <a:gd name="connsiteX62" fmla="*/ 6038850 w 9144000"/>
              <a:gd name="connsiteY62" fmla="*/ 1343025 h 3333750"/>
              <a:gd name="connsiteX63" fmla="*/ 6143625 w 9144000"/>
              <a:gd name="connsiteY63" fmla="*/ 1285875 h 3333750"/>
              <a:gd name="connsiteX64" fmla="*/ 6229350 w 9144000"/>
              <a:gd name="connsiteY64" fmla="*/ 1295400 h 3333750"/>
              <a:gd name="connsiteX65" fmla="*/ 6238875 w 9144000"/>
              <a:gd name="connsiteY65" fmla="*/ 1381125 h 3333750"/>
              <a:gd name="connsiteX66" fmla="*/ 6238875 w 9144000"/>
              <a:gd name="connsiteY66" fmla="*/ 1466850 h 3333750"/>
              <a:gd name="connsiteX67" fmla="*/ 6305550 w 9144000"/>
              <a:gd name="connsiteY67" fmla="*/ 1562100 h 3333750"/>
              <a:gd name="connsiteX68" fmla="*/ 6353175 w 9144000"/>
              <a:gd name="connsiteY68" fmla="*/ 1562100 h 3333750"/>
              <a:gd name="connsiteX69" fmla="*/ 6429375 w 9144000"/>
              <a:gd name="connsiteY69" fmla="*/ 1514475 h 3333750"/>
              <a:gd name="connsiteX70" fmla="*/ 6477000 w 9144000"/>
              <a:gd name="connsiteY70" fmla="*/ 1562100 h 3333750"/>
              <a:gd name="connsiteX71" fmla="*/ 6505575 w 9144000"/>
              <a:gd name="connsiteY71" fmla="*/ 1762125 h 3333750"/>
              <a:gd name="connsiteX72" fmla="*/ 6600825 w 9144000"/>
              <a:gd name="connsiteY72" fmla="*/ 1943100 h 3333750"/>
              <a:gd name="connsiteX73" fmla="*/ 6696075 w 9144000"/>
              <a:gd name="connsiteY73" fmla="*/ 2028825 h 3333750"/>
              <a:gd name="connsiteX74" fmla="*/ 6819900 w 9144000"/>
              <a:gd name="connsiteY74" fmla="*/ 2085975 h 3333750"/>
              <a:gd name="connsiteX75" fmla="*/ 7038975 w 9144000"/>
              <a:gd name="connsiteY75" fmla="*/ 2181225 h 3333750"/>
              <a:gd name="connsiteX76" fmla="*/ 7315200 w 9144000"/>
              <a:gd name="connsiteY76" fmla="*/ 2276475 h 3333750"/>
              <a:gd name="connsiteX77" fmla="*/ 7553325 w 9144000"/>
              <a:gd name="connsiteY77" fmla="*/ 2352675 h 3333750"/>
              <a:gd name="connsiteX78" fmla="*/ 7629525 w 9144000"/>
              <a:gd name="connsiteY78" fmla="*/ 2390775 h 3333750"/>
              <a:gd name="connsiteX79" fmla="*/ 7705725 w 9144000"/>
              <a:gd name="connsiteY79" fmla="*/ 2419350 h 3333750"/>
              <a:gd name="connsiteX80" fmla="*/ 7791450 w 9144000"/>
              <a:gd name="connsiteY80" fmla="*/ 2609850 h 3333750"/>
              <a:gd name="connsiteX81" fmla="*/ 7858125 w 9144000"/>
              <a:gd name="connsiteY81" fmla="*/ 2647950 h 3333750"/>
              <a:gd name="connsiteX82" fmla="*/ 7972425 w 9144000"/>
              <a:gd name="connsiteY82" fmla="*/ 2647950 h 3333750"/>
              <a:gd name="connsiteX83" fmla="*/ 8001000 w 9144000"/>
              <a:gd name="connsiteY83" fmla="*/ 2590800 h 3333750"/>
              <a:gd name="connsiteX84" fmla="*/ 7981950 w 9144000"/>
              <a:gd name="connsiteY84" fmla="*/ 2514600 h 3333750"/>
              <a:gd name="connsiteX85" fmla="*/ 8058150 w 9144000"/>
              <a:gd name="connsiteY85" fmla="*/ 2466975 h 3333750"/>
              <a:gd name="connsiteX86" fmla="*/ 8162925 w 9144000"/>
              <a:gd name="connsiteY86" fmla="*/ 2447925 h 3333750"/>
              <a:gd name="connsiteX87" fmla="*/ 8220075 w 9144000"/>
              <a:gd name="connsiteY87" fmla="*/ 2419350 h 3333750"/>
              <a:gd name="connsiteX88" fmla="*/ 8362950 w 9144000"/>
              <a:gd name="connsiteY88" fmla="*/ 2305050 h 3333750"/>
              <a:gd name="connsiteX89" fmla="*/ 8429625 w 9144000"/>
              <a:gd name="connsiteY89" fmla="*/ 2219325 h 3333750"/>
              <a:gd name="connsiteX90" fmla="*/ 8543925 w 9144000"/>
              <a:gd name="connsiteY90" fmla="*/ 2286000 h 3333750"/>
              <a:gd name="connsiteX91" fmla="*/ 8562975 w 9144000"/>
              <a:gd name="connsiteY91" fmla="*/ 2409825 h 3333750"/>
              <a:gd name="connsiteX92" fmla="*/ 8505825 w 9144000"/>
              <a:gd name="connsiteY92" fmla="*/ 2505075 h 3333750"/>
              <a:gd name="connsiteX93" fmla="*/ 8382000 w 9144000"/>
              <a:gd name="connsiteY93" fmla="*/ 2562225 h 3333750"/>
              <a:gd name="connsiteX94" fmla="*/ 8258175 w 9144000"/>
              <a:gd name="connsiteY94" fmla="*/ 2686050 h 3333750"/>
              <a:gd name="connsiteX95" fmla="*/ 8201025 w 9144000"/>
              <a:gd name="connsiteY95" fmla="*/ 2781300 h 3333750"/>
              <a:gd name="connsiteX96" fmla="*/ 8229600 w 9144000"/>
              <a:gd name="connsiteY96" fmla="*/ 2933700 h 3333750"/>
              <a:gd name="connsiteX97" fmla="*/ 8296275 w 9144000"/>
              <a:gd name="connsiteY97" fmla="*/ 3028950 h 3333750"/>
              <a:gd name="connsiteX98" fmla="*/ 8391525 w 9144000"/>
              <a:gd name="connsiteY98" fmla="*/ 3105150 h 3333750"/>
              <a:gd name="connsiteX99" fmla="*/ 8496300 w 9144000"/>
              <a:gd name="connsiteY99" fmla="*/ 3181350 h 3333750"/>
              <a:gd name="connsiteX100" fmla="*/ 8562975 w 9144000"/>
              <a:gd name="connsiteY100" fmla="*/ 3209925 h 3333750"/>
              <a:gd name="connsiteX101" fmla="*/ 8648700 w 9144000"/>
              <a:gd name="connsiteY101" fmla="*/ 3181350 h 3333750"/>
              <a:gd name="connsiteX102" fmla="*/ 8724900 w 9144000"/>
              <a:gd name="connsiteY102" fmla="*/ 3143250 h 3333750"/>
              <a:gd name="connsiteX103" fmla="*/ 8810625 w 9144000"/>
              <a:gd name="connsiteY103" fmla="*/ 3219450 h 3333750"/>
              <a:gd name="connsiteX104" fmla="*/ 8896350 w 9144000"/>
              <a:gd name="connsiteY104" fmla="*/ 3248025 h 3333750"/>
              <a:gd name="connsiteX105" fmla="*/ 8982075 w 9144000"/>
              <a:gd name="connsiteY105" fmla="*/ 3248025 h 3333750"/>
              <a:gd name="connsiteX106" fmla="*/ 8953500 w 9144000"/>
              <a:gd name="connsiteY106" fmla="*/ 3171825 h 3333750"/>
              <a:gd name="connsiteX107" fmla="*/ 8963025 w 9144000"/>
              <a:gd name="connsiteY107" fmla="*/ 3133725 h 3333750"/>
              <a:gd name="connsiteX108" fmla="*/ 9048750 w 9144000"/>
              <a:gd name="connsiteY108" fmla="*/ 3143250 h 3333750"/>
              <a:gd name="connsiteX109" fmla="*/ 9096375 w 9144000"/>
              <a:gd name="connsiteY109" fmla="*/ 3181350 h 3333750"/>
              <a:gd name="connsiteX110" fmla="*/ 9096375 w 9144000"/>
              <a:gd name="connsiteY110" fmla="*/ 3219450 h 3333750"/>
              <a:gd name="connsiteX111" fmla="*/ 9096375 w 9144000"/>
              <a:gd name="connsiteY111" fmla="*/ 3295650 h 3333750"/>
              <a:gd name="connsiteX112" fmla="*/ 9105900 w 9144000"/>
              <a:gd name="connsiteY112" fmla="*/ 3305175 h 3333750"/>
              <a:gd name="connsiteX113" fmla="*/ 9144000 w 9144000"/>
              <a:gd name="connsiteY113" fmla="*/ 333375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9144000" h="3333750">
                <a:moveTo>
                  <a:pt x="0" y="0"/>
                </a:moveTo>
                <a:cubicBezTo>
                  <a:pt x="31750" y="30162"/>
                  <a:pt x="63500" y="60325"/>
                  <a:pt x="85725" y="95250"/>
                </a:cubicBezTo>
                <a:cubicBezTo>
                  <a:pt x="107950" y="130175"/>
                  <a:pt x="127000" y="176213"/>
                  <a:pt x="133350" y="209550"/>
                </a:cubicBezTo>
                <a:cubicBezTo>
                  <a:pt x="139700" y="242888"/>
                  <a:pt x="112713" y="265113"/>
                  <a:pt x="123825" y="295275"/>
                </a:cubicBezTo>
                <a:cubicBezTo>
                  <a:pt x="134937" y="325437"/>
                  <a:pt x="174625" y="369887"/>
                  <a:pt x="200025" y="390525"/>
                </a:cubicBezTo>
                <a:cubicBezTo>
                  <a:pt x="225425" y="411163"/>
                  <a:pt x="246063" y="420687"/>
                  <a:pt x="276225" y="419100"/>
                </a:cubicBezTo>
                <a:cubicBezTo>
                  <a:pt x="306387" y="417513"/>
                  <a:pt x="349250" y="398462"/>
                  <a:pt x="381000" y="381000"/>
                </a:cubicBezTo>
                <a:cubicBezTo>
                  <a:pt x="412750" y="363538"/>
                  <a:pt x="434975" y="311150"/>
                  <a:pt x="466725" y="314325"/>
                </a:cubicBezTo>
                <a:cubicBezTo>
                  <a:pt x="498475" y="317500"/>
                  <a:pt x="534988" y="371475"/>
                  <a:pt x="571500" y="400050"/>
                </a:cubicBezTo>
                <a:cubicBezTo>
                  <a:pt x="608012" y="428625"/>
                  <a:pt x="655637" y="460375"/>
                  <a:pt x="685800" y="485775"/>
                </a:cubicBezTo>
                <a:cubicBezTo>
                  <a:pt x="715963" y="511175"/>
                  <a:pt x="717550" y="546100"/>
                  <a:pt x="752475" y="552450"/>
                </a:cubicBezTo>
                <a:cubicBezTo>
                  <a:pt x="787400" y="558800"/>
                  <a:pt x="858838" y="534987"/>
                  <a:pt x="895350" y="523875"/>
                </a:cubicBezTo>
                <a:cubicBezTo>
                  <a:pt x="931862" y="512763"/>
                  <a:pt x="938213" y="500062"/>
                  <a:pt x="971550" y="485775"/>
                </a:cubicBezTo>
                <a:cubicBezTo>
                  <a:pt x="1004887" y="471488"/>
                  <a:pt x="1062038" y="436563"/>
                  <a:pt x="1095375" y="438150"/>
                </a:cubicBezTo>
                <a:cubicBezTo>
                  <a:pt x="1128712" y="439737"/>
                  <a:pt x="1158875" y="461963"/>
                  <a:pt x="1171575" y="495300"/>
                </a:cubicBezTo>
                <a:cubicBezTo>
                  <a:pt x="1184275" y="528638"/>
                  <a:pt x="1162050" y="603250"/>
                  <a:pt x="1171575" y="638175"/>
                </a:cubicBezTo>
                <a:cubicBezTo>
                  <a:pt x="1181100" y="673100"/>
                  <a:pt x="1208087" y="677862"/>
                  <a:pt x="1228725" y="704850"/>
                </a:cubicBezTo>
                <a:cubicBezTo>
                  <a:pt x="1249363" y="731838"/>
                  <a:pt x="1270000" y="782637"/>
                  <a:pt x="1295400" y="800100"/>
                </a:cubicBezTo>
                <a:cubicBezTo>
                  <a:pt x="1320800" y="817563"/>
                  <a:pt x="1344613" y="809625"/>
                  <a:pt x="1381125" y="809625"/>
                </a:cubicBezTo>
                <a:cubicBezTo>
                  <a:pt x="1417637" y="809625"/>
                  <a:pt x="1479550" y="784225"/>
                  <a:pt x="1514475" y="800100"/>
                </a:cubicBezTo>
                <a:cubicBezTo>
                  <a:pt x="1549400" y="815975"/>
                  <a:pt x="1566863" y="871538"/>
                  <a:pt x="1590675" y="904875"/>
                </a:cubicBezTo>
                <a:cubicBezTo>
                  <a:pt x="1614487" y="938212"/>
                  <a:pt x="1630363" y="971550"/>
                  <a:pt x="1657350" y="1000125"/>
                </a:cubicBezTo>
                <a:cubicBezTo>
                  <a:pt x="1684338" y="1028700"/>
                  <a:pt x="1719263" y="1062038"/>
                  <a:pt x="1752600" y="1076325"/>
                </a:cubicBezTo>
                <a:cubicBezTo>
                  <a:pt x="1785937" y="1090612"/>
                  <a:pt x="1822450" y="1089025"/>
                  <a:pt x="1857375" y="1085850"/>
                </a:cubicBezTo>
                <a:cubicBezTo>
                  <a:pt x="1892300" y="1082675"/>
                  <a:pt x="1938337" y="1055687"/>
                  <a:pt x="1962150" y="1057275"/>
                </a:cubicBezTo>
                <a:cubicBezTo>
                  <a:pt x="1985963" y="1058863"/>
                  <a:pt x="1973262" y="1077912"/>
                  <a:pt x="2000250" y="1095375"/>
                </a:cubicBezTo>
                <a:cubicBezTo>
                  <a:pt x="2027238" y="1112838"/>
                  <a:pt x="2062163" y="1157288"/>
                  <a:pt x="2124075" y="1162050"/>
                </a:cubicBezTo>
                <a:cubicBezTo>
                  <a:pt x="2185988" y="1166813"/>
                  <a:pt x="2305050" y="1123950"/>
                  <a:pt x="2371725" y="1123950"/>
                </a:cubicBezTo>
                <a:cubicBezTo>
                  <a:pt x="2438400" y="1123950"/>
                  <a:pt x="2478088" y="1141413"/>
                  <a:pt x="2524125" y="1162050"/>
                </a:cubicBezTo>
                <a:cubicBezTo>
                  <a:pt x="2570163" y="1182688"/>
                  <a:pt x="2617788" y="1227138"/>
                  <a:pt x="2647950" y="1247775"/>
                </a:cubicBezTo>
                <a:cubicBezTo>
                  <a:pt x="2678112" y="1268412"/>
                  <a:pt x="2681288" y="1290637"/>
                  <a:pt x="2705100" y="1285875"/>
                </a:cubicBezTo>
                <a:cubicBezTo>
                  <a:pt x="2728912" y="1281113"/>
                  <a:pt x="2754313" y="1235075"/>
                  <a:pt x="2790825" y="1219200"/>
                </a:cubicBezTo>
                <a:cubicBezTo>
                  <a:pt x="2827338" y="1203325"/>
                  <a:pt x="2879725" y="1181100"/>
                  <a:pt x="2924175" y="1190625"/>
                </a:cubicBezTo>
                <a:cubicBezTo>
                  <a:pt x="2968625" y="1200150"/>
                  <a:pt x="3017838" y="1252538"/>
                  <a:pt x="3057525" y="1276350"/>
                </a:cubicBezTo>
                <a:cubicBezTo>
                  <a:pt x="3097213" y="1300163"/>
                  <a:pt x="3119438" y="1320800"/>
                  <a:pt x="3162300" y="1333500"/>
                </a:cubicBezTo>
                <a:cubicBezTo>
                  <a:pt x="3205163" y="1346200"/>
                  <a:pt x="3251200" y="1343025"/>
                  <a:pt x="3314700" y="1352550"/>
                </a:cubicBezTo>
                <a:cubicBezTo>
                  <a:pt x="3378200" y="1362075"/>
                  <a:pt x="3492500" y="1387475"/>
                  <a:pt x="3543300" y="1390650"/>
                </a:cubicBezTo>
                <a:cubicBezTo>
                  <a:pt x="3594100" y="1393825"/>
                  <a:pt x="3589338" y="1382712"/>
                  <a:pt x="3619500" y="1371600"/>
                </a:cubicBezTo>
                <a:cubicBezTo>
                  <a:pt x="3649662" y="1360488"/>
                  <a:pt x="3694113" y="1347787"/>
                  <a:pt x="3724275" y="1323975"/>
                </a:cubicBezTo>
                <a:cubicBezTo>
                  <a:pt x="3754437" y="1300163"/>
                  <a:pt x="3770313" y="1260475"/>
                  <a:pt x="3800475" y="1228725"/>
                </a:cubicBezTo>
                <a:cubicBezTo>
                  <a:pt x="3830637" y="1196975"/>
                  <a:pt x="3867150" y="1157287"/>
                  <a:pt x="3905250" y="1133475"/>
                </a:cubicBezTo>
                <a:cubicBezTo>
                  <a:pt x="3943350" y="1109663"/>
                  <a:pt x="3984625" y="1079500"/>
                  <a:pt x="4029075" y="1085850"/>
                </a:cubicBezTo>
                <a:cubicBezTo>
                  <a:pt x="4073525" y="1092200"/>
                  <a:pt x="4144963" y="1128713"/>
                  <a:pt x="4171950" y="1171575"/>
                </a:cubicBezTo>
                <a:cubicBezTo>
                  <a:pt x="4198937" y="1214437"/>
                  <a:pt x="4160838" y="1312863"/>
                  <a:pt x="4191000" y="1343025"/>
                </a:cubicBezTo>
                <a:cubicBezTo>
                  <a:pt x="4221162" y="1373187"/>
                  <a:pt x="4314825" y="1355725"/>
                  <a:pt x="4352925" y="1352550"/>
                </a:cubicBezTo>
                <a:cubicBezTo>
                  <a:pt x="4391025" y="1349375"/>
                  <a:pt x="4402138" y="1311275"/>
                  <a:pt x="4419600" y="1323975"/>
                </a:cubicBezTo>
                <a:cubicBezTo>
                  <a:pt x="4437063" y="1336675"/>
                  <a:pt x="4448175" y="1398588"/>
                  <a:pt x="4457700" y="1428750"/>
                </a:cubicBezTo>
                <a:cubicBezTo>
                  <a:pt x="4467225" y="1458912"/>
                  <a:pt x="4462463" y="1479550"/>
                  <a:pt x="4476750" y="1504950"/>
                </a:cubicBezTo>
                <a:cubicBezTo>
                  <a:pt x="4491037" y="1530350"/>
                  <a:pt x="4495800" y="1560513"/>
                  <a:pt x="4543425" y="1581150"/>
                </a:cubicBezTo>
                <a:cubicBezTo>
                  <a:pt x="4591050" y="1601788"/>
                  <a:pt x="4705350" y="1611313"/>
                  <a:pt x="4762500" y="1628775"/>
                </a:cubicBezTo>
                <a:cubicBezTo>
                  <a:pt x="4819650" y="1646237"/>
                  <a:pt x="4826000" y="1662113"/>
                  <a:pt x="4886325" y="1685925"/>
                </a:cubicBezTo>
                <a:cubicBezTo>
                  <a:pt x="4946650" y="1709737"/>
                  <a:pt x="5068888" y="1755775"/>
                  <a:pt x="5124450" y="1771650"/>
                </a:cubicBezTo>
                <a:cubicBezTo>
                  <a:pt x="5180012" y="1787525"/>
                  <a:pt x="5187950" y="1795463"/>
                  <a:pt x="5219700" y="1781175"/>
                </a:cubicBezTo>
                <a:cubicBezTo>
                  <a:pt x="5251450" y="1766888"/>
                  <a:pt x="5281613" y="1704975"/>
                  <a:pt x="5314950" y="1685925"/>
                </a:cubicBezTo>
                <a:cubicBezTo>
                  <a:pt x="5348288" y="1666875"/>
                  <a:pt x="5389563" y="1668462"/>
                  <a:pt x="5419725" y="1666875"/>
                </a:cubicBezTo>
                <a:cubicBezTo>
                  <a:pt x="5449887" y="1665288"/>
                  <a:pt x="5478463" y="1695450"/>
                  <a:pt x="5495925" y="1676400"/>
                </a:cubicBezTo>
                <a:cubicBezTo>
                  <a:pt x="5513387" y="1657350"/>
                  <a:pt x="5519738" y="1587500"/>
                  <a:pt x="5524500" y="1552575"/>
                </a:cubicBezTo>
                <a:cubicBezTo>
                  <a:pt x="5529263" y="1517650"/>
                  <a:pt x="5503863" y="1484312"/>
                  <a:pt x="5524500" y="1466850"/>
                </a:cubicBezTo>
                <a:cubicBezTo>
                  <a:pt x="5545137" y="1449388"/>
                  <a:pt x="5608638" y="1435100"/>
                  <a:pt x="5648325" y="1447800"/>
                </a:cubicBezTo>
                <a:cubicBezTo>
                  <a:pt x="5688013" y="1460500"/>
                  <a:pt x="5730875" y="1531938"/>
                  <a:pt x="5762625" y="1543050"/>
                </a:cubicBezTo>
                <a:cubicBezTo>
                  <a:pt x="5794375" y="1554162"/>
                  <a:pt x="5811837" y="1531938"/>
                  <a:pt x="5838825" y="1514475"/>
                </a:cubicBezTo>
                <a:cubicBezTo>
                  <a:pt x="5865813" y="1497012"/>
                  <a:pt x="5891213" y="1466850"/>
                  <a:pt x="5924550" y="1438275"/>
                </a:cubicBezTo>
                <a:cubicBezTo>
                  <a:pt x="5957888" y="1409700"/>
                  <a:pt x="6002338" y="1368425"/>
                  <a:pt x="6038850" y="1343025"/>
                </a:cubicBezTo>
                <a:cubicBezTo>
                  <a:pt x="6075362" y="1317625"/>
                  <a:pt x="6111875" y="1293812"/>
                  <a:pt x="6143625" y="1285875"/>
                </a:cubicBezTo>
                <a:cubicBezTo>
                  <a:pt x="6175375" y="1277938"/>
                  <a:pt x="6213475" y="1279525"/>
                  <a:pt x="6229350" y="1295400"/>
                </a:cubicBezTo>
                <a:cubicBezTo>
                  <a:pt x="6245225" y="1311275"/>
                  <a:pt x="6237288" y="1352550"/>
                  <a:pt x="6238875" y="1381125"/>
                </a:cubicBezTo>
                <a:cubicBezTo>
                  <a:pt x="6240463" y="1409700"/>
                  <a:pt x="6227763" y="1436688"/>
                  <a:pt x="6238875" y="1466850"/>
                </a:cubicBezTo>
                <a:cubicBezTo>
                  <a:pt x="6249987" y="1497012"/>
                  <a:pt x="6286500" y="1546225"/>
                  <a:pt x="6305550" y="1562100"/>
                </a:cubicBezTo>
                <a:cubicBezTo>
                  <a:pt x="6324600" y="1577975"/>
                  <a:pt x="6332538" y="1570038"/>
                  <a:pt x="6353175" y="1562100"/>
                </a:cubicBezTo>
                <a:cubicBezTo>
                  <a:pt x="6373813" y="1554163"/>
                  <a:pt x="6408738" y="1514475"/>
                  <a:pt x="6429375" y="1514475"/>
                </a:cubicBezTo>
                <a:cubicBezTo>
                  <a:pt x="6450012" y="1514475"/>
                  <a:pt x="6464300" y="1520825"/>
                  <a:pt x="6477000" y="1562100"/>
                </a:cubicBezTo>
                <a:cubicBezTo>
                  <a:pt x="6489700" y="1603375"/>
                  <a:pt x="6484938" y="1698625"/>
                  <a:pt x="6505575" y="1762125"/>
                </a:cubicBezTo>
                <a:cubicBezTo>
                  <a:pt x="6526212" y="1825625"/>
                  <a:pt x="6569075" y="1898650"/>
                  <a:pt x="6600825" y="1943100"/>
                </a:cubicBezTo>
                <a:cubicBezTo>
                  <a:pt x="6632575" y="1987550"/>
                  <a:pt x="6659563" y="2005013"/>
                  <a:pt x="6696075" y="2028825"/>
                </a:cubicBezTo>
                <a:cubicBezTo>
                  <a:pt x="6732587" y="2052637"/>
                  <a:pt x="6819900" y="2085975"/>
                  <a:pt x="6819900" y="2085975"/>
                </a:cubicBezTo>
                <a:cubicBezTo>
                  <a:pt x="6877050" y="2111375"/>
                  <a:pt x="6956425" y="2149475"/>
                  <a:pt x="7038975" y="2181225"/>
                </a:cubicBezTo>
                <a:cubicBezTo>
                  <a:pt x="7121525" y="2212975"/>
                  <a:pt x="7229475" y="2247900"/>
                  <a:pt x="7315200" y="2276475"/>
                </a:cubicBezTo>
                <a:cubicBezTo>
                  <a:pt x="7400925" y="2305050"/>
                  <a:pt x="7500938" y="2333625"/>
                  <a:pt x="7553325" y="2352675"/>
                </a:cubicBezTo>
                <a:cubicBezTo>
                  <a:pt x="7605713" y="2371725"/>
                  <a:pt x="7604125" y="2379663"/>
                  <a:pt x="7629525" y="2390775"/>
                </a:cubicBezTo>
                <a:cubicBezTo>
                  <a:pt x="7654925" y="2401887"/>
                  <a:pt x="7678737" y="2382837"/>
                  <a:pt x="7705725" y="2419350"/>
                </a:cubicBezTo>
                <a:cubicBezTo>
                  <a:pt x="7732713" y="2455863"/>
                  <a:pt x="7766050" y="2571750"/>
                  <a:pt x="7791450" y="2609850"/>
                </a:cubicBezTo>
                <a:cubicBezTo>
                  <a:pt x="7816850" y="2647950"/>
                  <a:pt x="7827963" y="2641600"/>
                  <a:pt x="7858125" y="2647950"/>
                </a:cubicBezTo>
                <a:cubicBezTo>
                  <a:pt x="7888287" y="2654300"/>
                  <a:pt x="7948613" y="2657475"/>
                  <a:pt x="7972425" y="2647950"/>
                </a:cubicBezTo>
                <a:cubicBezTo>
                  <a:pt x="7996238" y="2638425"/>
                  <a:pt x="7999413" y="2613025"/>
                  <a:pt x="8001000" y="2590800"/>
                </a:cubicBezTo>
                <a:cubicBezTo>
                  <a:pt x="8002587" y="2568575"/>
                  <a:pt x="7972425" y="2535237"/>
                  <a:pt x="7981950" y="2514600"/>
                </a:cubicBezTo>
                <a:cubicBezTo>
                  <a:pt x="7991475" y="2493963"/>
                  <a:pt x="8027988" y="2478087"/>
                  <a:pt x="8058150" y="2466975"/>
                </a:cubicBezTo>
                <a:cubicBezTo>
                  <a:pt x="8088312" y="2455863"/>
                  <a:pt x="8135938" y="2455862"/>
                  <a:pt x="8162925" y="2447925"/>
                </a:cubicBezTo>
                <a:cubicBezTo>
                  <a:pt x="8189912" y="2439988"/>
                  <a:pt x="8186738" y="2443162"/>
                  <a:pt x="8220075" y="2419350"/>
                </a:cubicBezTo>
                <a:cubicBezTo>
                  <a:pt x="8253412" y="2395538"/>
                  <a:pt x="8328025" y="2338388"/>
                  <a:pt x="8362950" y="2305050"/>
                </a:cubicBezTo>
                <a:cubicBezTo>
                  <a:pt x="8397875" y="2271713"/>
                  <a:pt x="8399462" y="2222500"/>
                  <a:pt x="8429625" y="2219325"/>
                </a:cubicBezTo>
                <a:cubicBezTo>
                  <a:pt x="8459788" y="2216150"/>
                  <a:pt x="8521700" y="2254250"/>
                  <a:pt x="8543925" y="2286000"/>
                </a:cubicBezTo>
                <a:cubicBezTo>
                  <a:pt x="8566150" y="2317750"/>
                  <a:pt x="8569325" y="2373313"/>
                  <a:pt x="8562975" y="2409825"/>
                </a:cubicBezTo>
                <a:cubicBezTo>
                  <a:pt x="8556625" y="2446337"/>
                  <a:pt x="8535988" y="2479675"/>
                  <a:pt x="8505825" y="2505075"/>
                </a:cubicBezTo>
                <a:cubicBezTo>
                  <a:pt x="8475662" y="2530475"/>
                  <a:pt x="8423275" y="2532063"/>
                  <a:pt x="8382000" y="2562225"/>
                </a:cubicBezTo>
                <a:cubicBezTo>
                  <a:pt x="8340725" y="2592387"/>
                  <a:pt x="8288338" y="2649537"/>
                  <a:pt x="8258175" y="2686050"/>
                </a:cubicBezTo>
                <a:cubicBezTo>
                  <a:pt x="8228012" y="2722563"/>
                  <a:pt x="8205787" y="2740025"/>
                  <a:pt x="8201025" y="2781300"/>
                </a:cubicBezTo>
                <a:cubicBezTo>
                  <a:pt x="8196263" y="2822575"/>
                  <a:pt x="8213725" y="2892425"/>
                  <a:pt x="8229600" y="2933700"/>
                </a:cubicBezTo>
                <a:cubicBezTo>
                  <a:pt x="8245475" y="2974975"/>
                  <a:pt x="8269288" y="3000375"/>
                  <a:pt x="8296275" y="3028950"/>
                </a:cubicBezTo>
                <a:cubicBezTo>
                  <a:pt x="8323263" y="3057525"/>
                  <a:pt x="8358188" y="3079750"/>
                  <a:pt x="8391525" y="3105150"/>
                </a:cubicBezTo>
                <a:cubicBezTo>
                  <a:pt x="8424862" y="3130550"/>
                  <a:pt x="8467725" y="3163888"/>
                  <a:pt x="8496300" y="3181350"/>
                </a:cubicBezTo>
                <a:cubicBezTo>
                  <a:pt x="8524875" y="3198812"/>
                  <a:pt x="8537575" y="3209925"/>
                  <a:pt x="8562975" y="3209925"/>
                </a:cubicBezTo>
                <a:cubicBezTo>
                  <a:pt x="8588375" y="3209925"/>
                  <a:pt x="8621713" y="3192462"/>
                  <a:pt x="8648700" y="3181350"/>
                </a:cubicBezTo>
                <a:cubicBezTo>
                  <a:pt x="8675687" y="3170238"/>
                  <a:pt x="8697913" y="3136900"/>
                  <a:pt x="8724900" y="3143250"/>
                </a:cubicBezTo>
                <a:cubicBezTo>
                  <a:pt x="8751887" y="3149600"/>
                  <a:pt x="8782050" y="3201988"/>
                  <a:pt x="8810625" y="3219450"/>
                </a:cubicBezTo>
                <a:cubicBezTo>
                  <a:pt x="8839200" y="3236912"/>
                  <a:pt x="8867775" y="3243263"/>
                  <a:pt x="8896350" y="3248025"/>
                </a:cubicBezTo>
                <a:cubicBezTo>
                  <a:pt x="8924925" y="3252787"/>
                  <a:pt x="8972550" y="3260725"/>
                  <a:pt x="8982075" y="3248025"/>
                </a:cubicBezTo>
                <a:cubicBezTo>
                  <a:pt x="8991600" y="3235325"/>
                  <a:pt x="8956675" y="3190875"/>
                  <a:pt x="8953500" y="3171825"/>
                </a:cubicBezTo>
                <a:cubicBezTo>
                  <a:pt x="8950325" y="3152775"/>
                  <a:pt x="8947150" y="3138487"/>
                  <a:pt x="8963025" y="3133725"/>
                </a:cubicBezTo>
                <a:cubicBezTo>
                  <a:pt x="8978900" y="3128963"/>
                  <a:pt x="9026525" y="3135313"/>
                  <a:pt x="9048750" y="3143250"/>
                </a:cubicBezTo>
                <a:cubicBezTo>
                  <a:pt x="9070975" y="3151188"/>
                  <a:pt x="9088438" y="3168650"/>
                  <a:pt x="9096375" y="3181350"/>
                </a:cubicBezTo>
                <a:cubicBezTo>
                  <a:pt x="9104312" y="3194050"/>
                  <a:pt x="9096375" y="3219450"/>
                  <a:pt x="9096375" y="3219450"/>
                </a:cubicBezTo>
                <a:cubicBezTo>
                  <a:pt x="9096375" y="3238500"/>
                  <a:pt x="9094788" y="3281363"/>
                  <a:pt x="9096375" y="3295650"/>
                </a:cubicBezTo>
                <a:cubicBezTo>
                  <a:pt x="9097962" y="3309937"/>
                  <a:pt x="9097963" y="3298825"/>
                  <a:pt x="9105900" y="3305175"/>
                </a:cubicBezTo>
                <a:cubicBezTo>
                  <a:pt x="9113837" y="3311525"/>
                  <a:pt x="9128918" y="3322637"/>
                  <a:pt x="9144000" y="3333750"/>
                </a:cubicBezTo>
              </a:path>
            </a:pathLst>
          </a:custGeom>
          <a:noFill/>
          <a:ln w="1270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326"/>
            <a:ext cx="8229600" cy="1143000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C99"/>
                </a:solidFill>
                <a:effectLst/>
              </a:rPr>
              <a:t>Small stream – tree fall</a:t>
            </a:r>
          </a:p>
        </p:txBody>
      </p:sp>
      <p:sp>
        <p:nvSpPr>
          <p:cNvPr id="31" name="Freeform 30"/>
          <p:cNvSpPr/>
          <p:nvPr/>
        </p:nvSpPr>
        <p:spPr bwMode="auto">
          <a:xfrm>
            <a:off x="7305675" y="3648075"/>
            <a:ext cx="514350" cy="400050"/>
          </a:xfrm>
          <a:custGeom>
            <a:avLst/>
            <a:gdLst>
              <a:gd name="connsiteX0" fmla="*/ 514350 w 514350"/>
              <a:gd name="connsiteY0" fmla="*/ 400050 h 400050"/>
              <a:gd name="connsiteX1" fmla="*/ 381000 w 514350"/>
              <a:gd name="connsiteY1" fmla="*/ 314325 h 400050"/>
              <a:gd name="connsiteX2" fmla="*/ 247650 w 514350"/>
              <a:gd name="connsiteY2" fmla="*/ 238125 h 400050"/>
              <a:gd name="connsiteX3" fmla="*/ 171450 w 514350"/>
              <a:gd name="connsiteY3" fmla="*/ 171450 h 400050"/>
              <a:gd name="connsiteX4" fmla="*/ 142875 w 514350"/>
              <a:gd name="connsiteY4" fmla="*/ 142875 h 400050"/>
              <a:gd name="connsiteX5" fmla="*/ 85725 w 514350"/>
              <a:gd name="connsiteY5" fmla="*/ 76200 h 400050"/>
              <a:gd name="connsiteX6" fmla="*/ 47625 w 514350"/>
              <a:gd name="connsiteY6" fmla="*/ 38100 h 400050"/>
              <a:gd name="connsiteX7" fmla="*/ 0 w 514350"/>
              <a:gd name="connsiteY7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400050">
                <a:moveTo>
                  <a:pt x="514350" y="400050"/>
                </a:moveTo>
                <a:cubicBezTo>
                  <a:pt x="469900" y="370681"/>
                  <a:pt x="425450" y="341313"/>
                  <a:pt x="381000" y="314325"/>
                </a:cubicBezTo>
                <a:cubicBezTo>
                  <a:pt x="336550" y="287337"/>
                  <a:pt x="282575" y="261937"/>
                  <a:pt x="247650" y="238125"/>
                </a:cubicBezTo>
                <a:cubicBezTo>
                  <a:pt x="212725" y="214313"/>
                  <a:pt x="188912" y="187325"/>
                  <a:pt x="171450" y="171450"/>
                </a:cubicBezTo>
                <a:cubicBezTo>
                  <a:pt x="153988" y="155575"/>
                  <a:pt x="157162" y="158750"/>
                  <a:pt x="142875" y="142875"/>
                </a:cubicBezTo>
                <a:cubicBezTo>
                  <a:pt x="128587" y="127000"/>
                  <a:pt x="101600" y="93662"/>
                  <a:pt x="85725" y="76200"/>
                </a:cubicBezTo>
                <a:cubicBezTo>
                  <a:pt x="69850" y="58738"/>
                  <a:pt x="61912" y="50800"/>
                  <a:pt x="47625" y="38100"/>
                </a:cubicBezTo>
                <a:cubicBezTo>
                  <a:pt x="33337" y="25400"/>
                  <a:pt x="16668" y="12700"/>
                  <a:pt x="0" y="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0" y="1581150"/>
            <a:ext cx="9144000" cy="3333750"/>
            <a:chOff x="0" y="1581150"/>
            <a:chExt cx="9144000" cy="3333750"/>
          </a:xfrm>
        </p:grpSpPr>
        <p:sp>
          <p:nvSpPr>
            <p:cNvPr id="54" name="Freeform 53"/>
            <p:cNvSpPr/>
            <p:nvPr/>
          </p:nvSpPr>
          <p:spPr bwMode="auto">
            <a:xfrm>
              <a:off x="0" y="1581150"/>
              <a:ext cx="9144000" cy="3333750"/>
            </a:xfrm>
            <a:custGeom>
              <a:avLst/>
              <a:gdLst>
                <a:gd name="connsiteX0" fmla="*/ 0 w 9144000"/>
                <a:gd name="connsiteY0" fmla="*/ 0 h 3333750"/>
                <a:gd name="connsiteX1" fmla="*/ 85725 w 9144000"/>
                <a:gd name="connsiteY1" fmla="*/ 95250 h 3333750"/>
                <a:gd name="connsiteX2" fmla="*/ 133350 w 9144000"/>
                <a:gd name="connsiteY2" fmla="*/ 209550 h 3333750"/>
                <a:gd name="connsiteX3" fmla="*/ 123825 w 9144000"/>
                <a:gd name="connsiteY3" fmla="*/ 295275 h 3333750"/>
                <a:gd name="connsiteX4" fmla="*/ 200025 w 9144000"/>
                <a:gd name="connsiteY4" fmla="*/ 390525 h 3333750"/>
                <a:gd name="connsiteX5" fmla="*/ 276225 w 9144000"/>
                <a:gd name="connsiteY5" fmla="*/ 419100 h 3333750"/>
                <a:gd name="connsiteX6" fmla="*/ 381000 w 9144000"/>
                <a:gd name="connsiteY6" fmla="*/ 381000 h 3333750"/>
                <a:gd name="connsiteX7" fmla="*/ 466725 w 9144000"/>
                <a:gd name="connsiteY7" fmla="*/ 314325 h 3333750"/>
                <a:gd name="connsiteX8" fmla="*/ 571500 w 9144000"/>
                <a:gd name="connsiteY8" fmla="*/ 400050 h 3333750"/>
                <a:gd name="connsiteX9" fmla="*/ 685800 w 9144000"/>
                <a:gd name="connsiteY9" fmla="*/ 485775 h 3333750"/>
                <a:gd name="connsiteX10" fmla="*/ 752475 w 9144000"/>
                <a:gd name="connsiteY10" fmla="*/ 552450 h 3333750"/>
                <a:gd name="connsiteX11" fmla="*/ 895350 w 9144000"/>
                <a:gd name="connsiteY11" fmla="*/ 523875 h 3333750"/>
                <a:gd name="connsiteX12" fmla="*/ 971550 w 9144000"/>
                <a:gd name="connsiteY12" fmla="*/ 485775 h 3333750"/>
                <a:gd name="connsiteX13" fmla="*/ 1095375 w 9144000"/>
                <a:gd name="connsiteY13" fmla="*/ 438150 h 3333750"/>
                <a:gd name="connsiteX14" fmla="*/ 1171575 w 9144000"/>
                <a:gd name="connsiteY14" fmla="*/ 495300 h 3333750"/>
                <a:gd name="connsiteX15" fmla="*/ 1171575 w 9144000"/>
                <a:gd name="connsiteY15" fmla="*/ 638175 h 3333750"/>
                <a:gd name="connsiteX16" fmla="*/ 1228725 w 9144000"/>
                <a:gd name="connsiteY16" fmla="*/ 704850 h 3333750"/>
                <a:gd name="connsiteX17" fmla="*/ 1295400 w 9144000"/>
                <a:gd name="connsiteY17" fmla="*/ 800100 h 3333750"/>
                <a:gd name="connsiteX18" fmla="*/ 1381125 w 9144000"/>
                <a:gd name="connsiteY18" fmla="*/ 809625 h 3333750"/>
                <a:gd name="connsiteX19" fmla="*/ 1514475 w 9144000"/>
                <a:gd name="connsiteY19" fmla="*/ 800100 h 3333750"/>
                <a:gd name="connsiteX20" fmla="*/ 1590675 w 9144000"/>
                <a:gd name="connsiteY20" fmla="*/ 904875 h 3333750"/>
                <a:gd name="connsiteX21" fmla="*/ 1657350 w 9144000"/>
                <a:gd name="connsiteY21" fmla="*/ 1000125 h 3333750"/>
                <a:gd name="connsiteX22" fmla="*/ 1752600 w 9144000"/>
                <a:gd name="connsiteY22" fmla="*/ 1076325 h 3333750"/>
                <a:gd name="connsiteX23" fmla="*/ 1857375 w 9144000"/>
                <a:gd name="connsiteY23" fmla="*/ 1085850 h 3333750"/>
                <a:gd name="connsiteX24" fmla="*/ 1962150 w 9144000"/>
                <a:gd name="connsiteY24" fmla="*/ 1057275 h 3333750"/>
                <a:gd name="connsiteX25" fmla="*/ 2000250 w 9144000"/>
                <a:gd name="connsiteY25" fmla="*/ 1095375 h 3333750"/>
                <a:gd name="connsiteX26" fmla="*/ 2124075 w 9144000"/>
                <a:gd name="connsiteY26" fmla="*/ 1162050 h 3333750"/>
                <a:gd name="connsiteX27" fmla="*/ 2371725 w 9144000"/>
                <a:gd name="connsiteY27" fmla="*/ 1123950 h 3333750"/>
                <a:gd name="connsiteX28" fmla="*/ 2524125 w 9144000"/>
                <a:gd name="connsiteY28" fmla="*/ 1162050 h 3333750"/>
                <a:gd name="connsiteX29" fmla="*/ 2647950 w 9144000"/>
                <a:gd name="connsiteY29" fmla="*/ 1247775 h 3333750"/>
                <a:gd name="connsiteX30" fmla="*/ 2705100 w 9144000"/>
                <a:gd name="connsiteY30" fmla="*/ 1285875 h 3333750"/>
                <a:gd name="connsiteX31" fmla="*/ 2790825 w 9144000"/>
                <a:gd name="connsiteY31" fmla="*/ 1219200 h 3333750"/>
                <a:gd name="connsiteX32" fmla="*/ 2924175 w 9144000"/>
                <a:gd name="connsiteY32" fmla="*/ 1190625 h 3333750"/>
                <a:gd name="connsiteX33" fmla="*/ 3057525 w 9144000"/>
                <a:gd name="connsiteY33" fmla="*/ 1276350 h 3333750"/>
                <a:gd name="connsiteX34" fmla="*/ 3162300 w 9144000"/>
                <a:gd name="connsiteY34" fmla="*/ 1333500 h 3333750"/>
                <a:gd name="connsiteX35" fmla="*/ 3314700 w 9144000"/>
                <a:gd name="connsiteY35" fmla="*/ 1352550 h 3333750"/>
                <a:gd name="connsiteX36" fmla="*/ 3543300 w 9144000"/>
                <a:gd name="connsiteY36" fmla="*/ 1390650 h 3333750"/>
                <a:gd name="connsiteX37" fmla="*/ 3619500 w 9144000"/>
                <a:gd name="connsiteY37" fmla="*/ 1371600 h 3333750"/>
                <a:gd name="connsiteX38" fmla="*/ 3724275 w 9144000"/>
                <a:gd name="connsiteY38" fmla="*/ 1323975 h 3333750"/>
                <a:gd name="connsiteX39" fmla="*/ 3800475 w 9144000"/>
                <a:gd name="connsiteY39" fmla="*/ 1228725 h 3333750"/>
                <a:gd name="connsiteX40" fmla="*/ 3905250 w 9144000"/>
                <a:gd name="connsiteY40" fmla="*/ 1133475 h 3333750"/>
                <a:gd name="connsiteX41" fmla="*/ 4029075 w 9144000"/>
                <a:gd name="connsiteY41" fmla="*/ 1085850 h 3333750"/>
                <a:gd name="connsiteX42" fmla="*/ 4171950 w 9144000"/>
                <a:gd name="connsiteY42" fmla="*/ 1171575 h 3333750"/>
                <a:gd name="connsiteX43" fmla="*/ 4191000 w 9144000"/>
                <a:gd name="connsiteY43" fmla="*/ 1343025 h 3333750"/>
                <a:gd name="connsiteX44" fmla="*/ 4352925 w 9144000"/>
                <a:gd name="connsiteY44" fmla="*/ 1352550 h 3333750"/>
                <a:gd name="connsiteX45" fmla="*/ 4419600 w 9144000"/>
                <a:gd name="connsiteY45" fmla="*/ 1323975 h 3333750"/>
                <a:gd name="connsiteX46" fmla="*/ 4457700 w 9144000"/>
                <a:gd name="connsiteY46" fmla="*/ 1428750 h 3333750"/>
                <a:gd name="connsiteX47" fmla="*/ 4476750 w 9144000"/>
                <a:gd name="connsiteY47" fmla="*/ 1504950 h 3333750"/>
                <a:gd name="connsiteX48" fmla="*/ 4543425 w 9144000"/>
                <a:gd name="connsiteY48" fmla="*/ 1581150 h 3333750"/>
                <a:gd name="connsiteX49" fmla="*/ 4762500 w 9144000"/>
                <a:gd name="connsiteY49" fmla="*/ 1628775 h 3333750"/>
                <a:gd name="connsiteX50" fmla="*/ 4886325 w 9144000"/>
                <a:gd name="connsiteY50" fmla="*/ 1685925 h 3333750"/>
                <a:gd name="connsiteX51" fmla="*/ 5124450 w 9144000"/>
                <a:gd name="connsiteY51" fmla="*/ 1771650 h 3333750"/>
                <a:gd name="connsiteX52" fmla="*/ 5219700 w 9144000"/>
                <a:gd name="connsiteY52" fmla="*/ 1781175 h 3333750"/>
                <a:gd name="connsiteX53" fmla="*/ 5314950 w 9144000"/>
                <a:gd name="connsiteY53" fmla="*/ 1685925 h 3333750"/>
                <a:gd name="connsiteX54" fmla="*/ 5419725 w 9144000"/>
                <a:gd name="connsiteY54" fmla="*/ 1666875 h 3333750"/>
                <a:gd name="connsiteX55" fmla="*/ 5495925 w 9144000"/>
                <a:gd name="connsiteY55" fmla="*/ 1676400 h 3333750"/>
                <a:gd name="connsiteX56" fmla="*/ 5524500 w 9144000"/>
                <a:gd name="connsiteY56" fmla="*/ 1552575 h 3333750"/>
                <a:gd name="connsiteX57" fmla="*/ 5524500 w 9144000"/>
                <a:gd name="connsiteY57" fmla="*/ 1466850 h 3333750"/>
                <a:gd name="connsiteX58" fmla="*/ 5648325 w 9144000"/>
                <a:gd name="connsiteY58" fmla="*/ 1447800 h 3333750"/>
                <a:gd name="connsiteX59" fmla="*/ 5762625 w 9144000"/>
                <a:gd name="connsiteY59" fmla="*/ 1543050 h 3333750"/>
                <a:gd name="connsiteX60" fmla="*/ 5838825 w 9144000"/>
                <a:gd name="connsiteY60" fmla="*/ 1514475 h 3333750"/>
                <a:gd name="connsiteX61" fmla="*/ 5924550 w 9144000"/>
                <a:gd name="connsiteY61" fmla="*/ 1438275 h 3333750"/>
                <a:gd name="connsiteX62" fmla="*/ 6038850 w 9144000"/>
                <a:gd name="connsiteY62" fmla="*/ 1343025 h 3333750"/>
                <a:gd name="connsiteX63" fmla="*/ 6143625 w 9144000"/>
                <a:gd name="connsiteY63" fmla="*/ 1285875 h 3333750"/>
                <a:gd name="connsiteX64" fmla="*/ 6229350 w 9144000"/>
                <a:gd name="connsiteY64" fmla="*/ 1295400 h 3333750"/>
                <a:gd name="connsiteX65" fmla="*/ 6238875 w 9144000"/>
                <a:gd name="connsiteY65" fmla="*/ 1381125 h 3333750"/>
                <a:gd name="connsiteX66" fmla="*/ 6238875 w 9144000"/>
                <a:gd name="connsiteY66" fmla="*/ 1466850 h 3333750"/>
                <a:gd name="connsiteX67" fmla="*/ 6305550 w 9144000"/>
                <a:gd name="connsiteY67" fmla="*/ 1562100 h 3333750"/>
                <a:gd name="connsiteX68" fmla="*/ 6353175 w 9144000"/>
                <a:gd name="connsiteY68" fmla="*/ 1562100 h 3333750"/>
                <a:gd name="connsiteX69" fmla="*/ 6429375 w 9144000"/>
                <a:gd name="connsiteY69" fmla="*/ 1514475 h 3333750"/>
                <a:gd name="connsiteX70" fmla="*/ 6477000 w 9144000"/>
                <a:gd name="connsiteY70" fmla="*/ 1562100 h 3333750"/>
                <a:gd name="connsiteX71" fmla="*/ 6505575 w 9144000"/>
                <a:gd name="connsiteY71" fmla="*/ 1762125 h 3333750"/>
                <a:gd name="connsiteX72" fmla="*/ 6600825 w 9144000"/>
                <a:gd name="connsiteY72" fmla="*/ 1943100 h 3333750"/>
                <a:gd name="connsiteX73" fmla="*/ 6696075 w 9144000"/>
                <a:gd name="connsiteY73" fmla="*/ 2028825 h 3333750"/>
                <a:gd name="connsiteX74" fmla="*/ 6819900 w 9144000"/>
                <a:gd name="connsiteY74" fmla="*/ 2085975 h 3333750"/>
                <a:gd name="connsiteX75" fmla="*/ 7038975 w 9144000"/>
                <a:gd name="connsiteY75" fmla="*/ 2181225 h 3333750"/>
                <a:gd name="connsiteX76" fmla="*/ 7315200 w 9144000"/>
                <a:gd name="connsiteY76" fmla="*/ 2276475 h 3333750"/>
                <a:gd name="connsiteX77" fmla="*/ 7553325 w 9144000"/>
                <a:gd name="connsiteY77" fmla="*/ 2352675 h 3333750"/>
                <a:gd name="connsiteX78" fmla="*/ 7629525 w 9144000"/>
                <a:gd name="connsiteY78" fmla="*/ 2390775 h 3333750"/>
                <a:gd name="connsiteX79" fmla="*/ 7705725 w 9144000"/>
                <a:gd name="connsiteY79" fmla="*/ 2419350 h 3333750"/>
                <a:gd name="connsiteX80" fmla="*/ 7791450 w 9144000"/>
                <a:gd name="connsiteY80" fmla="*/ 2609850 h 3333750"/>
                <a:gd name="connsiteX81" fmla="*/ 7858125 w 9144000"/>
                <a:gd name="connsiteY81" fmla="*/ 2647950 h 3333750"/>
                <a:gd name="connsiteX82" fmla="*/ 7972425 w 9144000"/>
                <a:gd name="connsiteY82" fmla="*/ 2647950 h 3333750"/>
                <a:gd name="connsiteX83" fmla="*/ 8001000 w 9144000"/>
                <a:gd name="connsiteY83" fmla="*/ 2590800 h 3333750"/>
                <a:gd name="connsiteX84" fmla="*/ 7981950 w 9144000"/>
                <a:gd name="connsiteY84" fmla="*/ 2514600 h 3333750"/>
                <a:gd name="connsiteX85" fmla="*/ 8058150 w 9144000"/>
                <a:gd name="connsiteY85" fmla="*/ 2466975 h 3333750"/>
                <a:gd name="connsiteX86" fmla="*/ 8162925 w 9144000"/>
                <a:gd name="connsiteY86" fmla="*/ 2447925 h 3333750"/>
                <a:gd name="connsiteX87" fmla="*/ 8220075 w 9144000"/>
                <a:gd name="connsiteY87" fmla="*/ 2419350 h 3333750"/>
                <a:gd name="connsiteX88" fmla="*/ 8362950 w 9144000"/>
                <a:gd name="connsiteY88" fmla="*/ 2305050 h 3333750"/>
                <a:gd name="connsiteX89" fmla="*/ 8429625 w 9144000"/>
                <a:gd name="connsiteY89" fmla="*/ 2219325 h 3333750"/>
                <a:gd name="connsiteX90" fmla="*/ 8543925 w 9144000"/>
                <a:gd name="connsiteY90" fmla="*/ 2286000 h 3333750"/>
                <a:gd name="connsiteX91" fmla="*/ 8562975 w 9144000"/>
                <a:gd name="connsiteY91" fmla="*/ 2409825 h 3333750"/>
                <a:gd name="connsiteX92" fmla="*/ 8505825 w 9144000"/>
                <a:gd name="connsiteY92" fmla="*/ 2505075 h 3333750"/>
                <a:gd name="connsiteX93" fmla="*/ 8382000 w 9144000"/>
                <a:gd name="connsiteY93" fmla="*/ 2562225 h 3333750"/>
                <a:gd name="connsiteX94" fmla="*/ 8258175 w 9144000"/>
                <a:gd name="connsiteY94" fmla="*/ 2686050 h 3333750"/>
                <a:gd name="connsiteX95" fmla="*/ 8201025 w 9144000"/>
                <a:gd name="connsiteY95" fmla="*/ 2781300 h 3333750"/>
                <a:gd name="connsiteX96" fmla="*/ 8229600 w 9144000"/>
                <a:gd name="connsiteY96" fmla="*/ 2933700 h 3333750"/>
                <a:gd name="connsiteX97" fmla="*/ 8296275 w 9144000"/>
                <a:gd name="connsiteY97" fmla="*/ 3028950 h 3333750"/>
                <a:gd name="connsiteX98" fmla="*/ 8391525 w 9144000"/>
                <a:gd name="connsiteY98" fmla="*/ 3105150 h 3333750"/>
                <a:gd name="connsiteX99" fmla="*/ 8496300 w 9144000"/>
                <a:gd name="connsiteY99" fmla="*/ 3181350 h 3333750"/>
                <a:gd name="connsiteX100" fmla="*/ 8562975 w 9144000"/>
                <a:gd name="connsiteY100" fmla="*/ 3209925 h 3333750"/>
                <a:gd name="connsiteX101" fmla="*/ 8648700 w 9144000"/>
                <a:gd name="connsiteY101" fmla="*/ 3181350 h 3333750"/>
                <a:gd name="connsiteX102" fmla="*/ 8724900 w 9144000"/>
                <a:gd name="connsiteY102" fmla="*/ 3143250 h 3333750"/>
                <a:gd name="connsiteX103" fmla="*/ 8810625 w 9144000"/>
                <a:gd name="connsiteY103" fmla="*/ 3219450 h 3333750"/>
                <a:gd name="connsiteX104" fmla="*/ 8896350 w 9144000"/>
                <a:gd name="connsiteY104" fmla="*/ 3248025 h 3333750"/>
                <a:gd name="connsiteX105" fmla="*/ 8982075 w 9144000"/>
                <a:gd name="connsiteY105" fmla="*/ 3248025 h 3333750"/>
                <a:gd name="connsiteX106" fmla="*/ 8953500 w 9144000"/>
                <a:gd name="connsiteY106" fmla="*/ 3171825 h 3333750"/>
                <a:gd name="connsiteX107" fmla="*/ 8963025 w 9144000"/>
                <a:gd name="connsiteY107" fmla="*/ 3133725 h 3333750"/>
                <a:gd name="connsiteX108" fmla="*/ 9048750 w 9144000"/>
                <a:gd name="connsiteY108" fmla="*/ 3143250 h 3333750"/>
                <a:gd name="connsiteX109" fmla="*/ 9096375 w 9144000"/>
                <a:gd name="connsiteY109" fmla="*/ 3181350 h 3333750"/>
                <a:gd name="connsiteX110" fmla="*/ 9096375 w 9144000"/>
                <a:gd name="connsiteY110" fmla="*/ 3219450 h 3333750"/>
                <a:gd name="connsiteX111" fmla="*/ 9096375 w 9144000"/>
                <a:gd name="connsiteY111" fmla="*/ 3295650 h 3333750"/>
                <a:gd name="connsiteX112" fmla="*/ 9105900 w 9144000"/>
                <a:gd name="connsiteY112" fmla="*/ 3305175 h 3333750"/>
                <a:gd name="connsiteX113" fmla="*/ 9144000 w 9144000"/>
                <a:gd name="connsiteY113" fmla="*/ 3333750 h 333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144000" h="3333750">
                  <a:moveTo>
                    <a:pt x="0" y="0"/>
                  </a:moveTo>
                  <a:cubicBezTo>
                    <a:pt x="31750" y="30162"/>
                    <a:pt x="63500" y="60325"/>
                    <a:pt x="85725" y="95250"/>
                  </a:cubicBezTo>
                  <a:cubicBezTo>
                    <a:pt x="107950" y="130175"/>
                    <a:pt x="127000" y="176213"/>
                    <a:pt x="133350" y="209550"/>
                  </a:cubicBezTo>
                  <a:cubicBezTo>
                    <a:pt x="139700" y="242888"/>
                    <a:pt x="112713" y="265113"/>
                    <a:pt x="123825" y="295275"/>
                  </a:cubicBezTo>
                  <a:cubicBezTo>
                    <a:pt x="134937" y="325437"/>
                    <a:pt x="174625" y="369887"/>
                    <a:pt x="200025" y="390525"/>
                  </a:cubicBezTo>
                  <a:cubicBezTo>
                    <a:pt x="225425" y="411163"/>
                    <a:pt x="246063" y="420687"/>
                    <a:pt x="276225" y="419100"/>
                  </a:cubicBezTo>
                  <a:cubicBezTo>
                    <a:pt x="306387" y="417513"/>
                    <a:pt x="349250" y="398462"/>
                    <a:pt x="381000" y="381000"/>
                  </a:cubicBezTo>
                  <a:cubicBezTo>
                    <a:pt x="412750" y="363538"/>
                    <a:pt x="434975" y="311150"/>
                    <a:pt x="466725" y="314325"/>
                  </a:cubicBezTo>
                  <a:cubicBezTo>
                    <a:pt x="498475" y="317500"/>
                    <a:pt x="534988" y="371475"/>
                    <a:pt x="571500" y="400050"/>
                  </a:cubicBezTo>
                  <a:cubicBezTo>
                    <a:pt x="608012" y="428625"/>
                    <a:pt x="655637" y="460375"/>
                    <a:pt x="685800" y="485775"/>
                  </a:cubicBezTo>
                  <a:cubicBezTo>
                    <a:pt x="715963" y="511175"/>
                    <a:pt x="717550" y="546100"/>
                    <a:pt x="752475" y="552450"/>
                  </a:cubicBezTo>
                  <a:cubicBezTo>
                    <a:pt x="787400" y="558800"/>
                    <a:pt x="858838" y="534987"/>
                    <a:pt x="895350" y="523875"/>
                  </a:cubicBezTo>
                  <a:cubicBezTo>
                    <a:pt x="931862" y="512763"/>
                    <a:pt x="938213" y="500062"/>
                    <a:pt x="971550" y="485775"/>
                  </a:cubicBezTo>
                  <a:cubicBezTo>
                    <a:pt x="1004887" y="471488"/>
                    <a:pt x="1062038" y="436563"/>
                    <a:pt x="1095375" y="438150"/>
                  </a:cubicBezTo>
                  <a:cubicBezTo>
                    <a:pt x="1128712" y="439737"/>
                    <a:pt x="1158875" y="461963"/>
                    <a:pt x="1171575" y="495300"/>
                  </a:cubicBezTo>
                  <a:cubicBezTo>
                    <a:pt x="1184275" y="528638"/>
                    <a:pt x="1162050" y="603250"/>
                    <a:pt x="1171575" y="638175"/>
                  </a:cubicBezTo>
                  <a:cubicBezTo>
                    <a:pt x="1181100" y="673100"/>
                    <a:pt x="1208087" y="677862"/>
                    <a:pt x="1228725" y="704850"/>
                  </a:cubicBezTo>
                  <a:cubicBezTo>
                    <a:pt x="1249363" y="731838"/>
                    <a:pt x="1270000" y="782637"/>
                    <a:pt x="1295400" y="800100"/>
                  </a:cubicBezTo>
                  <a:cubicBezTo>
                    <a:pt x="1320800" y="817563"/>
                    <a:pt x="1344613" y="809625"/>
                    <a:pt x="1381125" y="809625"/>
                  </a:cubicBezTo>
                  <a:cubicBezTo>
                    <a:pt x="1417637" y="809625"/>
                    <a:pt x="1479550" y="784225"/>
                    <a:pt x="1514475" y="800100"/>
                  </a:cubicBezTo>
                  <a:cubicBezTo>
                    <a:pt x="1549400" y="815975"/>
                    <a:pt x="1566863" y="871538"/>
                    <a:pt x="1590675" y="904875"/>
                  </a:cubicBezTo>
                  <a:cubicBezTo>
                    <a:pt x="1614487" y="938212"/>
                    <a:pt x="1630363" y="971550"/>
                    <a:pt x="1657350" y="1000125"/>
                  </a:cubicBezTo>
                  <a:cubicBezTo>
                    <a:pt x="1684338" y="1028700"/>
                    <a:pt x="1719263" y="1062038"/>
                    <a:pt x="1752600" y="1076325"/>
                  </a:cubicBezTo>
                  <a:cubicBezTo>
                    <a:pt x="1785937" y="1090612"/>
                    <a:pt x="1822450" y="1089025"/>
                    <a:pt x="1857375" y="1085850"/>
                  </a:cubicBezTo>
                  <a:cubicBezTo>
                    <a:pt x="1892300" y="1082675"/>
                    <a:pt x="1938337" y="1055687"/>
                    <a:pt x="1962150" y="1057275"/>
                  </a:cubicBezTo>
                  <a:cubicBezTo>
                    <a:pt x="1985963" y="1058863"/>
                    <a:pt x="1973262" y="1077912"/>
                    <a:pt x="2000250" y="1095375"/>
                  </a:cubicBezTo>
                  <a:cubicBezTo>
                    <a:pt x="2027238" y="1112838"/>
                    <a:pt x="2062163" y="1157288"/>
                    <a:pt x="2124075" y="1162050"/>
                  </a:cubicBezTo>
                  <a:cubicBezTo>
                    <a:pt x="2185988" y="1166813"/>
                    <a:pt x="2305050" y="1123950"/>
                    <a:pt x="2371725" y="1123950"/>
                  </a:cubicBezTo>
                  <a:cubicBezTo>
                    <a:pt x="2438400" y="1123950"/>
                    <a:pt x="2478088" y="1141413"/>
                    <a:pt x="2524125" y="1162050"/>
                  </a:cubicBezTo>
                  <a:cubicBezTo>
                    <a:pt x="2570163" y="1182688"/>
                    <a:pt x="2617788" y="1227138"/>
                    <a:pt x="2647950" y="1247775"/>
                  </a:cubicBezTo>
                  <a:cubicBezTo>
                    <a:pt x="2678112" y="1268412"/>
                    <a:pt x="2681288" y="1290637"/>
                    <a:pt x="2705100" y="1285875"/>
                  </a:cubicBezTo>
                  <a:cubicBezTo>
                    <a:pt x="2728912" y="1281113"/>
                    <a:pt x="2754313" y="1235075"/>
                    <a:pt x="2790825" y="1219200"/>
                  </a:cubicBezTo>
                  <a:cubicBezTo>
                    <a:pt x="2827338" y="1203325"/>
                    <a:pt x="2879725" y="1181100"/>
                    <a:pt x="2924175" y="1190625"/>
                  </a:cubicBezTo>
                  <a:cubicBezTo>
                    <a:pt x="2968625" y="1200150"/>
                    <a:pt x="3017838" y="1252538"/>
                    <a:pt x="3057525" y="1276350"/>
                  </a:cubicBezTo>
                  <a:cubicBezTo>
                    <a:pt x="3097213" y="1300163"/>
                    <a:pt x="3119438" y="1320800"/>
                    <a:pt x="3162300" y="1333500"/>
                  </a:cubicBezTo>
                  <a:cubicBezTo>
                    <a:pt x="3205163" y="1346200"/>
                    <a:pt x="3251200" y="1343025"/>
                    <a:pt x="3314700" y="1352550"/>
                  </a:cubicBezTo>
                  <a:cubicBezTo>
                    <a:pt x="3378200" y="1362075"/>
                    <a:pt x="3492500" y="1387475"/>
                    <a:pt x="3543300" y="1390650"/>
                  </a:cubicBezTo>
                  <a:cubicBezTo>
                    <a:pt x="3594100" y="1393825"/>
                    <a:pt x="3589338" y="1382712"/>
                    <a:pt x="3619500" y="1371600"/>
                  </a:cubicBezTo>
                  <a:cubicBezTo>
                    <a:pt x="3649662" y="1360488"/>
                    <a:pt x="3694113" y="1347787"/>
                    <a:pt x="3724275" y="1323975"/>
                  </a:cubicBezTo>
                  <a:cubicBezTo>
                    <a:pt x="3754437" y="1300163"/>
                    <a:pt x="3770313" y="1260475"/>
                    <a:pt x="3800475" y="1228725"/>
                  </a:cubicBezTo>
                  <a:cubicBezTo>
                    <a:pt x="3830637" y="1196975"/>
                    <a:pt x="3867150" y="1157287"/>
                    <a:pt x="3905250" y="1133475"/>
                  </a:cubicBezTo>
                  <a:cubicBezTo>
                    <a:pt x="3943350" y="1109663"/>
                    <a:pt x="3984625" y="1079500"/>
                    <a:pt x="4029075" y="1085850"/>
                  </a:cubicBezTo>
                  <a:cubicBezTo>
                    <a:pt x="4073525" y="1092200"/>
                    <a:pt x="4144963" y="1128713"/>
                    <a:pt x="4171950" y="1171575"/>
                  </a:cubicBezTo>
                  <a:cubicBezTo>
                    <a:pt x="4198937" y="1214437"/>
                    <a:pt x="4160838" y="1312863"/>
                    <a:pt x="4191000" y="1343025"/>
                  </a:cubicBezTo>
                  <a:cubicBezTo>
                    <a:pt x="4221162" y="1373187"/>
                    <a:pt x="4314825" y="1355725"/>
                    <a:pt x="4352925" y="1352550"/>
                  </a:cubicBezTo>
                  <a:cubicBezTo>
                    <a:pt x="4391025" y="1349375"/>
                    <a:pt x="4402138" y="1311275"/>
                    <a:pt x="4419600" y="1323975"/>
                  </a:cubicBezTo>
                  <a:cubicBezTo>
                    <a:pt x="4437063" y="1336675"/>
                    <a:pt x="4448175" y="1398588"/>
                    <a:pt x="4457700" y="1428750"/>
                  </a:cubicBezTo>
                  <a:cubicBezTo>
                    <a:pt x="4467225" y="1458912"/>
                    <a:pt x="4462463" y="1479550"/>
                    <a:pt x="4476750" y="1504950"/>
                  </a:cubicBezTo>
                  <a:cubicBezTo>
                    <a:pt x="4491037" y="1530350"/>
                    <a:pt x="4495800" y="1560513"/>
                    <a:pt x="4543425" y="1581150"/>
                  </a:cubicBezTo>
                  <a:cubicBezTo>
                    <a:pt x="4591050" y="1601788"/>
                    <a:pt x="4705350" y="1611313"/>
                    <a:pt x="4762500" y="1628775"/>
                  </a:cubicBezTo>
                  <a:cubicBezTo>
                    <a:pt x="4819650" y="1646237"/>
                    <a:pt x="4826000" y="1662113"/>
                    <a:pt x="4886325" y="1685925"/>
                  </a:cubicBezTo>
                  <a:cubicBezTo>
                    <a:pt x="4946650" y="1709737"/>
                    <a:pt x="5068888" y="1755775"/>
                    <a:pt x="5124450" y="1771650"/>
                  </a:cubicBezTo>
                  <a:cubicBezTo>
                    <a:pt x="5180012" y="1787525"/>
                    <a:pt x="5187950" y="1795463"/>
                    <a:pt x="5219700" y="1781175"/>
                  </a:cubicBezTo>
                  <a:cubicBezTo>
                    <a:pt x="5251450" y="1766888"/>
                    <a:pt x="5281613" y="1704975"/>
                    <a:pt x="5314950" y="1685925"/>
                  </a:cubicBezTo>
                  <a:cubicBezTo>
                    <a:pt x="5348288" y="1666875"/>
                    <a:pt x="5389563" y="1668462"/>
                    <a:pt x="5419725" y="1666875"/>
                  </a:cubicBezTo>
                  <a:cubicBezTo>
                    <a:pt x="5449887" y="1665288"/>
                    <a:pt x="5478463" y="1695450"/>
                    <a:pt x="5495925" y="1676400"/>
                  </a:cubicBezTo>
                  <a:cubicBezTo>
                    <a:pt x="5513387" y="1657350"/>
                    <a:pt x="5519738" y="1587500"/>
                    <a:pt x="5524500" y="1552575"/>
                  </a:cubicBezTo>
                  <a:cubicBezTo>
                    <a:pt x="5529263" y="1517650"/>
                    <a:pt x="5503863" y="1484312"/>
                    <a:pt x="5524500" y="1466850"/>
                  </a:cubicBezTo>
                  <a:cubicBezTo>
                    <a:pt x="5545137" y="1449388"/>
                    <a:pt x="5608638" y="1435100"/>
                    <a:pt x="5648325" y="1447800"/>
                  </a:cubicBezTo>
                  <a:cubicBezTo>
                    <a:pt x="5688013" y="1460500"/>
                    <a:pt x="5730875" y="1531938"/>
                    <a:pt x="5762625" y="1543050"/>
                  </a:cubicBezTo>
                  <a:cubicBezTo>
                    <a:pt x="5794375" y="1554162"/>
                    <a:pt x="5811837" y="1531938"/>
                    <a:pt x="5838825" y="1514475"/>
                  </a:cubicBezTo>
                  <a:cubicBezTo>
                    <a:pt x="5865813" y="1497012"/>
                    <a:pt x="5891213" y="1466850"/>
                    <a:pt x="5924550" y="1438275"/>
                  </a:cubicBezTo>
                  <a:cubicBezTo>
                    <a:pt x="5957888" y="1409700"/>
                    <a:pt x="6002338" y="1368425"/>
                    <a:pt x="6038850" y="1343025"/>
                  </a:cubicBezTo>
                  <a:cubicBezTo>
                    <a:pt x="6075362" y="1317625"/>
                    <a:pt x="6111875" y="1293812"/>
                    <a:pt x="6143625" y="1285875"/>
                  </a:cubicBezTo>
                  <a:cubicBezTo>
                    <a:pt x="6175375" y="1277938"/>
                    <a:pt x="6213475" y="1279525"/>
                    <a:pt x="6229350" y="1295400"/>
                  </a:cubicBezTo>
                  <a:cubicBezTo>
                    <a:pt x="6245225" y="1311275"/>
                    <a:pt x="6237288" y="1352550"/>
                    <a:pt x="6238875" y="1381125"/>
                  </a:cubicBezTo>
                  <a:cubicBezTo>
                    <a:pt x="6240463" y="1409700"/>
                    <a:pt x="6227763" y="1436688"/>
                    <a:pt x="6238875" y="1466850"/>
                  </a:cubicBezTo>
                  <a:cubicBezTo>
                    <a:pt x="6249987" y="1497012"/>
                    <a:pt x="6286500" y="1546225"/>
                    <a:pt x="6305550" y="1562100"/>
                  </a:cubicBezTo>
                  <a:cubicBezTo>
                    <a:pt x="6324600" y="1577975"/>
                    <a:pt x="6332538" y="1570038"/>
                    <a:pt x="6353175" y="1562100"/>
                  </a:cubicBezTo>
                  <a:cubicBezTo>
                    <a:pt x="6373813" y="1554163"/>
                    <a:pt x="6408738" y="1514475"/>
                    <a:pt x="6429375" y="1514475"/>
                  </a:cubicBezTo>
                  <a:cubicBezTo>
                    <a:pt x="6450012" y="1514475"/>
                    <a:pt x="6464300" y="1520825"/>
                    <a:pt x="6477000" y="1562100"/>
                  </a:cubicBezTo>
                  <a:cubicBezTo>
                    <a:pt x="6489700" y="1603375"/>
                    <a:pt x="6484938" y="1698625"/>
                    <a:pt x="6505575" y="1762125"/>
                  </a:cubicBezTo>
                  <a:cubicBezTo>
                    <a:pt x="6526212" y="1825625"/>
                    <a:pt x="6569075" y="1898650"/>
                    <a:pt x="6600825" y="1943100"/>
                  </a:cubicBezTo>
                  <a:cubicBezTo>
                    <a:pt x="6632575" y="1987550"/>
                    <a:pt x="6659563" y="2005013"/>
                    <a:pt x="6696075" y="2028825"/>
                  </a:cubicBezTo>
                  <a:cubicBezTo>
                    <a:pt x="6732587" y="2052637"/>
                    <a:pt x="6819900" y="2085975"/>
                    <a:pt x="6819900" y="2085975"/>
                  </a:cubicBezTo>
                  <a:cubicBezTo>
                    <a:pt x="6877050" y="2111375"/>
                    <a:pt x="6956425" y="2149475"/>
                    <a:pt x="7038975" y="2181225"/>
                  </a:cubicBezTo>
                  <a:cubicBezTo>
                    <a:pt x="7121525" y="2212975"/>
                    <a:pt x="7229475" y="2247900"/>
                    <a:pt x="7315200" y="2276475"/>
                  </a:cubicBezTo>
                  <a:cubicBezTo>
                    <a:pt x="7400925" y="2305050"/>
                    <a:pt x="7500938" y="2333625"/>
                    <a:pt x="7553325" y="2352675"/>
                  </a:cubicBezTo>
                  <a:cubicBezTo>
                    <a:pt x="7605713" y="2371725"/>
                    <a:pt x="7604125" y="2379663"/>
                    <a:pt x="7629525" y="2390775"/>
                  </a:cubicBezTo>
                  <a:cubicBezTo>
                    <a:pt x="7654925" y="2401887"/>
                    <a:pt x="7678737" y="2382837"/>
                    <a:pt x="7705725" y="2419350"/>
                  </a:cubicBezTo>
                  <a:cubicBezTo>
                    <a:pt x="7732713" y="2455863"/>
                    <a:pt x="7766050" y="2571750"/>
                    <a:pt x="7791450" y="2609850"/>
                  </a:cubicBezTo>
                  <a:cubicBezTo>
                    <a:pt x="7816850" y="2647950"/>
                    <a:pt x="7827963" y="2641600"/>
                    <a:pt x="7858125" y="2647950"/>
                  </a:cubicBezTo>
                  <a:cubicBezTo>
                    <a:pt x="7888287" y="2654300"/>
                    <a:pt x="7948613" y="2657475"/>
                    <a:pt x="7972425" y="2647950"/>
                  </a:cubicBezTo>
                  <a:cubicBezTo>
                    <a:pt x="7996238" y="2638425"/>
                    <a:pt x="7999413" y="2613025"/>
                    <a:pt x="8001000" y="2590800"/>
                  </a:cubicBezTo>
                  <a:cubicBezTo>
                    <a:pt x="8002587" y="2568575"/>
                    <a:pt x="7972425" y="2535237"/>
                    <a:pt x="7981950" y="2514600"/>
                  </a:cubicBezTo>
                  <a:cubicBezTo>
                    <a:pt x="7991475" y="2493963"/>
                    <a:pt x="8027988" y="2478087"/>
                    <a:pt x="8058150" y="2466975"/>
                  </a:cubicBezTo>
                  <a:cubicBezTo>
                    <a:pt x="8088312" y="2455863"/>
                    <a:pt x="8135938" y="2455862"/>
                    <a:pt x="8162925" y="2447925"/>
                  </a:cubicBezTo>
                  <a:cubicBezTo>
                    <a:pt x="8189912" y="2439988"/>
                    <a:pt x="8186738" y="2443162"/>
                    <a:pt x="8220075" y="2419350"/>
                  </a:cubicBezTo>
                  <a:cubicBezTo>
                    <a:pt x="8253412" y="2395538"/>
                    <a:pt x="8328025" y="2338388"/>
                    <a:pt x="8362950" y="2305050"/>
                  </a:cubicBezTo>
                  <a:cubicBezTo>
                    <a:pt x="8397875" y="2271713"/>
                    <a:pt x="8399462" y="2222500"/>
                    <a:pt x="8429625" y="2219325"/>
                  </a:cubicBezTo>
                  <a:cubicBezTo>
                    <a:pt x="8459788" y="2216150"/>
                    <a:pt x="8521700" y="2254250"/>
                    <a:pt x="8543925" y="2286000"/>
                  </a:cubicBezTo>
                  <a:cubicBezTo>
                    <a:pt x="8566150" y="2317750"/>
                    <a:pt x="8569325" y="2373313"/>
                    <a:pt x="8562975" y="2409825"/>
                  </a:cubicBezTo>
                  <a:cubicBezTo>
                    <a:pt x="8556625" y="2446337"/>
                    <a:pt x="8535988" y="2479675"/>
                    <a:pt x="8505825" y="2505075"/>
                  </a:cubicBezTo>
                  <a:cubicBezTo>
                    <a:pt x="8475662" y="2530475"/>
                    <a:pt x="8423275" y="2532063"/>
                    <a:pt x="8382000" y="2562225"/>
                  </a:cubicBezTo>
                  <a:cubicBezTo>
                    <a:pt x="8340725" y="2592387"/>
                    <a:pt x="8288338" y="2649537"/>
                    <a:pt x="8258175" y="2686050"/>
                  </a:cubicBezTo>
                  <a:cubicBezTo>
                    <a:pt x="8228012" y="2722563"/>
                    <a:pt x="8205787" y="2740025"/>
                    <a:pt x="8201025" y="2781300"/>
                  </a:cubicBezTo>
                  <a:cubicBezTo>
                    <a:pt x="8196263" y="2822575"/>
                    <a:pt x="8213725" y="2892425"/>
                    <a:pt x="8229600" y="2933700"/>
                  </a:cubicBezTo>
                  <a:cubicBezTo>
                    <a:pt x="8245475" y="2974975"/>
                    <a:pt x="8269288" y="3000375"/>
                    <a:pt x="8296275" y="3028950"/>
                  </a:cubicBezTo>
                  <a:cubicBezTo>
                    <a:pt x="8323263" y="3057525"/>
                    <a:pt x="8358188" y="3079750"/>
                    <a:pt x="8391525" y="3105150"/>
                  </a:cubicBezTo>
                  <a:cubicBezTo>
                    <a:pt x="8424862" y="3130550"/>
                    <a:pt x="8467725" y="3163888"/>
                    <a:pt x="8496300" y="3181350"/>
                  </a:cubicBezTo>
                  <a:cubicBezTo>
                    <a:pt x="8524875" y="3198812"/>
                    <a:pt x="8537575" y="3209925"/>
                    <a:pt x="8562975" y="3209925"/>
                  </a:cubicBezTo>
                  <a:cubicBezTo>
                    <a:pt x="8588375" y="3209925"/>
                    <a:pt x="8621713" y="3192462"/>
                    <a:pt x="8648700" y="3181350"/>
                  </a:cubicBezTo>
                  <a:cubicBezTo>
                    <a:pt x="8675687" y="3170238"/>
                    <a:pt x="8697913" y="3136900"/>
                    <a:pt x="8724900" y="3143250"/>
                  </a:cubicBezTo>
                  <a:cubicBezTo>
                    <a:pt x="8751887" y="3149600"/>
                    <a:pt x="8782050" y="3201988"/>
                    <a:pt x="8810625" y="3219450"/>
                  </a:cubicBezTo>
                  <a:cubicBezTo>
                    <a:pt x="8839200" y="3236912"/>
                    <a:pt x="8867775" y="3243263"/>
                    <a:pt x="8896350" y="3248025"/>
                  </a:cubicBezTo>
                  <a:cubicBezTo>
                    <a:pt x="8924925" y="3252787"/>
                    <a:pt x="8972550" y="3260725"/>
                    <a:pt x="8982075" y="3248025"/>
                  </a:cubicBezTo>
                  <a:cubicBezTo>
                    <a:pt x="8991600" y="3235325"/>
                    <a:pt x="8956675" y="3190875"/>
                    <a:pt x="8953500" y="3171825"/>
                  </a:cubicBezTo>
                  <a:cubicBezTo>
                    <a:pt x="8950325" y="3152775"/>
                    <a:pt x="8947150" y="3138487"/>
                    <a:pt x="8963025" y="3133725"/>
                  </a:cubicBezTo>
                  <a:cubicBezTo>
                    <a:pt x="8978900" y="3128963"/>
                    <a:pt x="9026525" y="3135313"/>
                    <a:pt x="9048750" y="3143250"/>
                  </a:cubicBezTo>
                  <a:cubicBezTo>
                    <a:pt x="9070975" y="3151188"/>
                    <a:pt x="9088438" y="3168650"/>
                    <a:pt x="9096375" y="3181350"/>
                  </a:cubicBezTo>
                  <a:cubicBezTo>
                    <a:pt x="9104312" y="3194050"/>
                    <a:pt x="9096375" y="3219450"/>
                    <a:pt x="9096375" y="3219450"/>
                  </a:cubicBezTo>
                  <a:cubicBezTo>
                    <a:pt x="9096375" y="3238500"/>
                    <a:pt x="9094788" y="3281363"/>
                    <a:pt x="9096375" y="3295650"/>
                  </a:cubicBezTo>
                  <a:cubicBezTo>
                    <a:pt x="9097962" y="3309937"/>
                    <a:pt x="9097963" y="3298825"/>
                    <a:pt x="9105900" y="3305175"/>
                  </a:cubicBezTo>
                  <a:cubicBezTo>
                    <a:pt x="9113837" y="3311525"/>
                    <a:pt x="9128918" y="3322637"/>
                    <a:pt x="9144000" y="333375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5791200" y="3143250"/>
              <a:ext cx="209550" cy="247650"/>
            </a:xfrm>
            <a:custGeom>
              <a:avLst/>
              <a:gdLst>
                <a:gd name="connsiteX0" fmla="*/ 0 w 209550"/>
                <a:gd name="connsiteY0" fmla="*/ 0 h 247650"/>
                <a:gd name="connsiteX1" fmla="*/ 38100 w 209550"/>
                <a:gd name="connsiteY1" fmla="*/ 85725 h 247650"/>
                <a:gd name="connsiteX2" fmla="*/ 76200 w 209550"/>
                <a:gd name="connsiteY2" fmla="*/ 133350 h 247650"/>
                <a:gd name="connsiteX3" fmla="*/ 133350 w 209550"/>
                <a:gd name="connsiteY3" fmla="*/ 190500 h 247650"/>
                <a:gd name="connsiteX4" fmla="*/ 209550 w 209550"/>
                <a:gd name="connsiteY4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47650">
                  <a:moveTo>
                    <a:pt x="0" y="0"/>
                  </a:moveTo>
                  <a:cubicBezTo>
                    <a:pt x="12700" y="31750"/>
                    <a:pt x="25400" y="63500"/>
                    <a:pt x="38100" y="85725"/>
                  </a:cubicBezTo>
                  <a:cubicBezTo>
                    <a:pt x="50800" y="107950"/>
                    <a:pt x="60325" y="115888"/>
                    <a:pt x="76200" y="133350"/>
                  </a:cubicBezTo>
                  <a:cubicBezTo>
                    <a:pt x="92075" y="150812"/>
                    <a:pt x="111125" y="171450"/>
                    <a:pt x="133350" y="190500"/>
                  </a:cubicBezTo>
                  <a:cubicBezTo>
                    <a:pt x="155575" y="209550"/>
                    <a:pt x="182562" y="228600"/>
                    <a:pt x="209550" y="24765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1285600" y="2400300"/>
              <a:ext cx="50414" cy="276225"/>
            </a:xfrm>
            <a:custGeom>
              <a:avLst/>
              <a:gdLst>
                <a:gd name="connsiteX0" fmla="*/ 9800 w 50414"/>
                <a:gd name="connsiteY0" fmla="*/ 0 h 276225"/>
                <a:gd name="connsiteX1" fmla="*/ 275 w 50414"/>
                <a:gd name="connsiteY1" fmla="*/ 57150 h 276225"/>
                <a:gd name="connsiteX2" fmla="*/ 19325 w 50414"/>
                <a:gd name="connsiteY2" fmla="*/ 123825 h 276225"/>
                <a:gd name="connsiteX3" fmla="*/ 47900 w 50414"/>
                <a:gd name="connsiteY3" fmla="*/ 190500 h 276225"/>
                <a:gd name="connsiteX4" fmla="*/ 47900 w 50414"/>
                <a:gd name="connsiteY4" fmla="*/ 238125 h 276225"/>
                <a:gd name="connsiteX5" fmla="*/ 38375 w 50414"/>
                <a:gd name="connsiteY5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14" h="276225">
                  <a:moveTo>
                    <a:pt x="9800" y="0"/>
                  </a:moveTo>
                  <a:cubicBezTo>
                    <a:pt x="4244" y="18256"/>
                    <a:pt x="-1312" y="36513"/>
                    <a:pt x="275" y="57150"/>
                  </a:cubicBezTo>
                  <a:cubicBezTo>
                    <a:pt x="1862" y="77787"/>
                    <a:pt x="11388" y="101600"/>
                    <a:pt x="19325" y="123825"/>
                  </a:cubicBezTo>
                  <a:cubicBezTo>
                    <a:pt x="27263" y="146050"/>
                    <a:pt x="43138" y="171450"/>
                    <a:pt x="47900" y="190500"/>
                  </a:cubicBezTo>
                  <a:cubicBezTo>
                    <a:pt x="52662" y="209550"/>
                    <a:pt x="49487" y="223838"/>
                    <a:pt x="47900" y="238125"/>
                  </a:cubicBezTo>
                  <a:cubicBezTo>
                    <a:pt x="46313" y="252412"/>
                    <a:pt x="42344" y="264318"/>
                    <a:pt x="38375" y="276225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038600" y="2933700"/>
              <a:ext cx="142875" cy="76200"/>
            </a:xfrm>
            <a:custGeom>
              <a:avLst/>
              <a:gdLst>
                <a:gd name="connsiteX0" fmla="*/ 142875 w 142875"/>
                <a:gd name="connsiteY0" fmla="*/ 0 h 76200"/>
                <a:gd name="connsiteX1" fmla="*/ 95250 w 142875"/>
                <a:gd name="connsiteY1" fmla="*/ 57150 h 76200"/>
                <a:gd name="connsiteX2" fmla="*/ 0 w 142875"/>
                <a:gd name="connsiteY2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76200">
                  <a:moveTo>
                    <a:pt x="142875" y="0"/>
                  </a:moveTo>
                  <a:cubicBezTo>
                    <a:pt x="130968" y="22225"/>
                    <a:pt x="119062" y="44450"/>
                    <a:pt x="95250" y="57150"/>
                  </a:cubicBezTo>
                  <a:cubicBezTo>
                    <a:pt x="71437" y="69850"/>
                    <a:pt x="19050" y="71438"/>
                    <a:pt x="0" y="7620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1800225" y="2676525"/>
              <a:ext cx="295275" cy="133350"/>
            </a:xfrm>
            <a:custGeom>
              <a:avLst/>
              <a:gdLst>
                <a:gd name="connsiteX0" fmla="*/ 0 w 295275"/>
                <a:gd name="connsiteY0" fmla="*/ 0 h 133350"/>
                <a:gd name="connsiteX1" fmla="*/ 76200 w 295275"/>
                <a:gd name="connsiteY1" fmla="*/ 66675 h 133350"/>
                <a:gd name="connsiteX2" fmla="*/ 114300 w 295275"/>
                <a:gd name="connsiteY2" fmla="*/ 95250 h 133350"/>
                <a:gd name="connsiteX3" fmla="*/ 180975 w 295275"/>
                <a:gd name="connsiteY3" fmla="*/ 123825 h 133350"/>
                <a:gd name="connsiteX4" fmla="*/ 295275 w 295275"/>
                <a:gd name="connsiteY4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5" h="133350">
                  <a:moveTo>
                    <a:pt x="0" y="0"/>
                  </a:moveTo>
                  <a:cubicBezTo>
                    <a:pt x="28575" y="25400"/>
                    <a:pt x="57150" y="50800"/>
                    <a:pt x="76200" y="66675"/>
                  </a:cubicBezTo>
                  <a:cubicBezTo>
                    <a:pt x="95250" y="82550"/>
                    <a:pt x="96838" y="85725"/>
                    <a:pt x="114300" y="95250"/>
                  </a:cubicBezTo>
                  <a:cubicBezTo>
                    <a:pt x="131763" y="104775"/>
                    <a:pt x="150813" y="117475"/>
                    <a:pt x="180975" y="123825"/>
                  </a:cubicBezTo>
                  <a:cubicBezTo>
                    <a:pt x="211137" y="130175"/>
                    <a:pt x="253206" y="131762"/>
                    <a:pt x="295275" y="13335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209400" y="2295525"/>
            <a:ext cx="6896375" cy="4229100"/>
            <a:chOff x="1209400" y="2295525"/>
            <a:chExt cx="6896375" cy="4229100"/>
          </a:xfrm>
        </p:grpSpPr>
        <p:sp>
          <p:nvSpPr>
            <p:cNvPr id="46" name="Oval 45"/>
            <p:cNvSpPr/>
            <p:nvPr/>
          </p:nvSpPr>
          <p:spPr bwMode="auto">
            <a:xfrm>
              <a:off x="6000750" y="3383967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1209400" y="2650542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1343025" y="2781300"/>
              <a:ext cx="934828" cy="2400300"/>
            </a:xfrm>
            <a:custGeom>
              <a:avLst/>
              <a:gdLst>
                <a:gd name="connsiteX0" fmla="*/ 581025 w 934828"/>
                <a:gd name="connsiteY0" fmla="*/ 2400300 h 2400300"/>
                <a:gd name="connsiteX1" fmla="*/ 542925 w 934828"/>
                <a:gd name="connsiteY1" fmla="*/ 2190750 h 2400300"/>
                <a:gd name="connsiteX2" fmla="*/ 581025 w 934828"/>
                <a:gd name="connsiteY2" fmla="*/ 2028825 h 2400300"/>
                <a:gd name="connsiteX3" fmla="*/ 676275 w 934828"/>
                <a:gd name="connsiteY3" fmla="*/ 1914525 h 2400300"/>
                <a:gd name="connsiteX4" fmla="*/ 695325 w 934828"/>
                <a:gd name="connsiteY4" fmla="*/ 1752600 h 2400300"/>
                <a:gd name="connsiteX5" fmla="*/ 771525 w 934828"/>
                <a:gd name="connsiteY5" fmla="*/ 1695450 h 2400300"/>
                <a:gd name="connsiteX6" fmla="*/ 885825 w 934828"/>
                <a:gd name="connsiteY6" fmla="*/ 1552575 h 2400300"/>
                <a:gd name="connsiteX7" fmla="*/ 904875 w 934828"/>
                <a:gd name="connsiteY7" fmla="*/ 1447800 h 2400300"/>
                <a:gd name="connsiteX8" fmla="*/ 933450 w 934828"/>
                <a:gd name="connsiteY8" fmla="*/ 1285875 h 2400300"/>
                <a:gd name="connsiteX9" fmla="*/ 857250 w 934828"/>
                <a:gd name="connsiteY9" fmla="*/ 1190625 h 2400300"/>
                <a:gd name="connsiteX10" fmla="*/ 752475 w 934828"/>
                <a:gd name="connsiteY10" fmla="*/ 1019175 h 2400300"/>
                <a:gd name="connsiteX11" fmla="*/ 714375 w 934828"/>
                <a:gd name="connsiteY11" fmla="*/ 962025 h 2400300"/>
                <a:gd name="connsiteX12" fmla="*/ 581025 w 934828"/>
                <a:gd name="connsiteY12" fmla="*/ 904875 h 2400300"/>
                <a:gd name="connsiteX13" fmla="*/ 428625 w 934828"/>
                <a:gd name="connsiteY13" fmla="*/ 866775 h 2400300"/>
                <a:gd name="connsiteX14" fmla="*/ 200025 w 934828"/>
                <a:gd name="connsiteY14" fmla="*/ 704850 h 2400300"/>
                <a:gd name="connsiteX15" fmla="*/ 171450 w 934828"/>
                <a:gd name="connsiteY15" fmla="*/ 600075 h 2400300"/>
                <a:gd name="connsiteX16" fmla="*/ 133350 w 934828"/>
                <a:gd name="connsiteY16" fmla="*/ 485775 h 2400300"/>
                <a:gd name="connsiteX17" fmla="*/ 47625 w 934828"/>
                <a:gd name="connsiteY17" fmla="*/ 323850 h 2400300"/>
                <a:gd name="connsiteX18" fmla="*/ 66675 w 934828"/>
                <a:gd name="connsiteY18" fmla="*/ 228600 h 2400300"/>
                <a:gd name="connsiteX19" fmla="*/ 76200 w 934828"/>
                <a:gd name="connsiteY19" fmla="*/ 180975 h 2400300"/>
                <a:gd name="connsiteX20" fmla="*/ 0 w 934828"/>
                <a:gd name="connsiteY20" fmla="*/ 0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4828" h="2400300">
                  <a:moveTo>
                    <a:pt x="581025" y="2400300"/>
                  </a:moveTo>
                  <a:cubicBezTo>
                    <a:pt x="561975" y="2326481"/>
                    <a:pt x="542925" y="2252662"/>
                    <a:pt x="542925" y="2190750"/>
                  </a:cubicBezTo>
                  <a:cubicBezTo>
                    <a:pt x="542925" y="2128838"/>
                    <a:pt x="558800" y="2074862"/>
                    <a:pt x="581025" y="2028825"/>
                  </a:cubicBezTo>
                  <a:cubicBezTo>
                    <a:pt x="603250" y="1982788"/>
                    <a:pt x="657225" y="1960562"/>
                    <a:pt x="676275" y="1914525"/>
                  </a:cubicBezTo>
                  <a:cubicBezTo>
                    <a:pt x="695325" y="1868488"/>
                    <a:pt x="679450" y="1789112"/>
                    <a:pt x="695325" y="1752600"/>
                  </a:cubicBezTo>
                  <a:cubicBezTo>
                    <a:pt x="711200" y="1716087"/>
                    <a:pt x="739775" y="1728787"/>
                    <a:pt x="771525" y="1695450"/>
                  </a:cubicBezTo>
                  <a:cubicBezTo>
                    <a:pt x="803275" y="1662113"/>
                    <a:pt x="863600" y="1593850"/>
                    <a:pt x="885825" y="1552575"/>
                  </a:cubicBezTo>
                  <a:cubicBezTo>
                    <a:pt x="908050" y="1511300"/>
                    <a:pt x="896938" y="1492250"/>
                    <a:pt x="904875" y="1447800"/>
                  </a:cubicBezTo>
                  <a:cubicBezTo>
                    <a:pt x="912812" y="1403350"/>
                    <a:pt x="941387" y="1328737"/>
                    <a:pt x="933450" y="1285875"/>
                  </a:cubicBezTo>
                  <a:cubicBezTo>
                    <a:pt x="925513" y="1243013"/>
                    <a:pt x="887412" y="1235075"/>
                    <a:pt x="857250" y="1190625"/>
                  </a:cubicBezTo>
                  <a:cubicBezTo>
                    <a:pt x="827088" y="1146175"/>
                    <a:pt x="776287" y="1057275"/>
                    <a:pt x="752475" y="1019175"/>
                  </a:cubicBezTo>
                  <a:cubicBezTo>
                    <a:pt x="728663" y="981075"/>
                    <a:pt x="742950" y="981075"/>
                    <a:pt x="714375" y="962025"/>
                  </a:cubicBezTo>
                  <a:cubicBezTo>
                    <a:pt x="685800" y="942975"/>
                    <a:pt x="628650" y="920750"/>
                    <a:pt x="581025" y="904875"/>
                  </a:cubicBezTo>
                  <a:cubicBezTo>
                    <a:pt x="533400" y="889000"/>
                    <a:pt x="492125" y="900112"/>
                    <a:pt x="428625" y="866775"/>
                  </a:cubicBezTo>
                  <a:cubicBezTo>
                    <a:pt x="365125" y="833438"/>
                    <a:pt x="242887" y="749300"/>
                    <a:pt x="200025" y="704850"/>
                  </a:cubicBezTo>
                  <a:cubicBezTo>
                    <a:pt x="157163" y="660400"/>
                    <a:pt x="182562" y="636587"/>
                    <a:pt x="171450" y="600075"/>
                  </a:cubicBezTo>
                  <a:cubicBezTo>
                    <a:pt x="160338" y="563563"/>
                    <a:pt x="153987" y="531812"/>
                    <a:pt x="133350" y="485775"/>
                  </a:cubicBezTo>
                  <a:cubicBezTo>
                    <a:pt x="112712" y="439737"/>
                    <a:pt x="58737" y="366712"/>
                    <a:pt x="47625" y="323850"/>
                  </a:cubicBezTo>
                  <a:cubicBezTo>
                    <a:pt x="36513" y="280988"/>
                    <a:pt x="66675" y="228600"/>
                    <a:pt x="66675" y="228600"/>
                  </a:cubicBezTo>
                  <a:cubicBezTo>
                    <a:pt x="71437" y="204788"/>
                    <a:pt x="87312" y="219075"/>
                    <a:pt x="76200" y="180975"/>
                  </a:cubicBezTo>
                  <a:cubicBezTo>
                    <a:pt x="65088" y="142875"/>
                    <a:pt x="32544" y="71437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228850" y="3981450"/>
              <a:ext cx="487629" cy="1009650"/>
            </a:xfrm>
            <a:custGeom>
              <a:avLst/>
              <a:gdLst>
                <a:gd name="connsiteX0" fmla="*/ 381000 w 487629"/>
                <a:gd name="connsiteY0" fmla="*/ 1009650 h 1009650"/>
                <a:gd name="connsiteX1" fmla="*/ 457200 w 487629"/>
                <a:gd name="connsiteY1" fmla="*/ 895350 h 1009650"/>
                <a:gd name="connsiteX2" fmla="*/ 485775 w 487629"/>
                <a:gd name="connsiteY2" fmla="*/ 809625 h 1009650"/>
                <a:gd name="connsiteX3" fmla="*/ 409575 w 487629"/>
                <a:gd name="connsiteY3" fmla="*/ 628650 h 1009650"/>
                <a:gd name="connsiteX4" fmla="*/ 371475 w 487629"/>
                <a:gd name="connsiteY4" fmla="*/ 561975 h 1009650"/>
                <a:gd name="connsiteX5" fmla="*/ 333375 w 487629"/>
                <a:gd name="connsiteY5" fmla="*/ 457200 h 1009650"/>
                <a:gd name="connsiteX6" fmla="*/ 295275 w 487629"/>
                <a:gd name="connsiteY6" fmla="*/ 295275 h 1009650"/>
                <a:gd name="connsiteX7" fmla="*/ 285750 w 487629"/>
                <a:gd name="connsiteY7" fmla="*/ 247650 h 1009650"/>
                <a:gd name="connsiteX8" fmla="*/ 257175 w 487629"/>
                <a:gd name="connsiteY8" fmla="*/ 200025 h 1009650"/>
                <a:gd name="connsiteX9" fmla="*/ 200025 w 487629"/>
                <a:gd name="connsiteY9" fmla="*/ 114300 h 1009650"/>
                <a:gd name="connsiteX10" fmla="*/ 152400 w 487629"/>
                <a:gd name="connsiteY10" fmla="*/ 76200 h 1009650"/>
                <a:gd name="connsiteX11" fmla="*/ 104775 w 487629"/>
                <a:gd name="connsiteY11" fmla="*/ 19050 h 1009650"/>
                <a:gd name="connsiteX12" fmla="*/ 0 w 487629"/>
                <a:gd name="connsiteY12" fmla="*/ 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7629" h="1009650">
                  <a:moveTo>
                    <a:pt x="381000" y="1009650"/>
                  </a:moveTo>
                  <a:cubicBezTo>
                    <a:pt x="410369" y="969168"/>
                    <a:pt x="439738" y="928687"/>
                    <a:pt x="457200" y="895350"/>
                  </a:cubicBezTo>
                  <a:cubicBezTo>
                    <a:pt x="474662" y="862013"/>
                    <a:pt x="493712" y="854075"/>
                    <a:pt x="485775" y="809625"/>
                  </a:cubicBezTo>
                  <a:cubicBezTo>
                    <a:pt x="477838" y="765175"/>
                    <a:pt x="428625" y="669925"/>
                    <a:pt x="409575" y="628650"/>
                  </a:cubicBezTo>
                  <a:cubicBezTo>
                    <a:pt x="390525" y="587375"/>
                    <a:pt x="384175" y="590550"/>
                    <a:pt x="371475" y="561975"/>
                  </a:cubicBezTo>
                  <a:cubicBezTo>
                    <a:pt x="358775" y="533400"/>
                    <a:pt x="346075" y="501650"/>
                    <a:pt x="333375" y="457200"/>
                  </a:cubicBezTo>
                  <a:cubicBezTo>
                    <a:pt x="320675" y="412750"/>
                    <a:pt x="303212" y="330200"/>
                    <a:pt x="295275" y="295275"/>
                  </a:cubicBezTo>
                  <a:cubicBezTo>
                    <a:pt x="287338" y="260350"/>
                    <a:pt x="292100" y="263525"/>
                    <a:pt x="285750" y="247650"/>
                  </a:cubicBezTo>
                  <a:cubicBezTo>
                    <a:pt x="279400" y="231775"/>
                    <a:pt x="271463" y="222250"/>
                    <a:pt x="257175" y="200025"/>
                  </a:cubicBezTo>
                  <a:cubicBezTo>
                    <a:pt x="242887" y="177800"/>
                    <a:pt x="217487" y="134937"/>
                    <a:pt x="200025" y="114300"/>
                  </a:cubicBezTo>
                  <a:cubicBezTo>
                    <a:pt x="182563" y="93663"/>
                    <a:pt x="168275" y="92075"/>
                    <a:pt x="152400" y="76200"/>
                  </a:cubicBezTo>
                  <a:cubicBezTo>
                    <a:pt x="136525" y="60325"/>
                    <a:pt x="130175" y="31750"/>
                    <a:pt x="104775" y="19050"/>
                  </a:cubicBezTo>
                  <a:cubicBezTo>
                    <a:pt x="79375" y="6350"/>
                    <a:pt x="39687" y="3175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084917" y="4495800"/>
              <a:ext cx="153458" cy="390525"/>
            </a:xfrm>
            <a:custGeom>
              <a:avLst/>
              <a:gdLst>
                <a:gd name="connsiteX0" fmla="*/ 1058 w 153458"/>
                <a:gd name="connsiteY0" fmla="*/ 0 h 390525"/>
                <a:gd name="connsiteX1" fmla="*/ 10583 w 153458"/>
                <a:gd name="connsiteY1" fmla="*/ 85725 h 390525"/>
                <a:gd name="connsiteX2" fmla="*/ 77258 w 153458"/>
                <a:gd name="connsiteY2" fmla="*/ 238125 h 390525"/>
                <a:gd name="connsiteX3" fmla="*/ 115358 w 153458"/>
                <a:gd name="connsiteY3" fmla="*/ 323850 h 390525"/>
                <a:gd name="connsiteX4" fmla="*/ 153458 w 153458"/>
                <a:gd name="connsiteY4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58" h="390525">
                  <a:moveTo>
                    <a:pt x="1058" y="0"/>
                  </a:moveTo>
                  <a:cubicBezTo>
                    <a:pt x="-530" y="23019"/>
                    <a:pt x="-2117" y="46038"/>
                    <a:pt x="10583" y="85725"/>
                  </a:cubicBezTo>
                  <a:cubicBezTo>
                    <a:pt x="23283" y="125413"/>
                    <a:pt x="59796" y="198438"/>
                    <a:pt x="77258" y="238125"/>
                  </a:cubicBezTo>
                  <a:cubicBezTo>
                    <a:pt x="94721" y="277813"/>
                    <a:pt x="102658" y="298450"/>
                    <a:pt x="115358" y="323850"/>
                  </a:cubicBezTo>
                  <a:cubicBezTo>
                    <a:pt x="128058" y="349250"/>
                    <a:pt x="153458" y="390525"/>
                    <a:pt x="153458" y="39052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324225" y="3267075"/>
              <a:ext cx="476250" cy="2676525"/>
            </a:xfrm>
            <a:custGeom>
              <a:avLst/>
              <a:gdLst>
                <a:gd name="connsiteX0" fmla="*/ 438150 w 476250"/>
                <a:gd name="connsiteY0" fmla="*/ 0 h 2676525"/>
                <a:gd name="connsiteX1" fmla="*/ 371475 w 476250"/>
                <a:gd name="connsiteY1" fmla="*/ 76200 h 2676525"/>
                <a:gd name="connsiteX2" fmla="*/ 419100 w 476250"/>
                <a:gd name="connsiteY2" fmla="*/ 266700 h 2676525"/>
                <a:gd name="connsiteX3" fmla="*/ 400050 w 476250"/>
                <a:gd name="connsiteY3" fmla="*/ 381000 h 2676525"/>
                <a:gd name="connsiteX4" fmla="*/ 419100 w 476250"/>
                <a:gd name="connsiteY4" fmla="*/ 495300 h 2676525"/>
                <a:gd name="connsiteX5" fmla="*/ 419100 w 476250"/>
                <a:gd name="connsiteY5" fmla="*/ 714375 h 2676525"/>
                <a:gd name="connsiteX6" fmla="*/ 438150 w 476250"/>
                <a:gd name="connsiteY6" fmla="*/ 838200 h 2676525"/>
                <a:gd name="connsiteX7" fmla="*/ 447675 w 476250"/>
                <a:gd name="connsiteY7" fmla="*/ 962025 h 2676525"/>
                <a:gd name="connsiteX8" fmla="*/ 476250 w 476250"/>
                <a:gd name="connsiteY8" fmla="*/ 1066800 h 2676525"/>
                <a:gd name="connsiteX9" fmla="*/ 447675 w 476250"/>
                <a:gd name="connsiteY9" fmla="*/ 1200150 h 2676525"/>
                <a:gd name="connsiteX10" fmla="*/ 428625 w 476250"/>
                <a:gd name="connsiteY10" fmla="*/ 1304925 h 2676525"/>
                <a:gd name="connsiteX11" fmla="*/ 371475 w 476250"/>
                <a:gd name="connsiteY11" fmla="*/ 1390650 h 2676525"/>
                <a:gd name="connsiteX12" fmla="*/ 371475 w 476250"/>
                <a:gd name="connsiteY12" fmla="*/ 1495425 h 2676525"/>
                <a:gd name="connsiteX13" fmla="*/ 419100 w 476250"/>
                <a:gd name="connsiteY13" fmla="*/ 1638300 h 2676525"/>
                <a:gd name="connsiteX14" fmla="*/ 400050 w 476250"/>
                <a:gd name="connsiteY14" fmla="*/ 1743075 h 2676525"/>
                <a:gd name="connsiteX15" fmla="*/ 333375 w 476250"/>
                <a:gd name="connsiteY15" fmla="*/ 1952625 h 2676525"/>
                <a:gd name="connsiteX16" fmla="*/ 238125 w 476250"/>
                <a:gd name="connsiteY16" fmla="*/ 2066925 h 2676525"/>
                <a:gd name="connsiteX17" fmla="*/ 190500 w 476250"/>
                <a:gd name="connsiteY17" fmla="*/ 2276475 h 2676525"/>
                <a:gd name="connsiteX18" fmla="*/ 209550 w 476250"/>
                <a:gd name="connsiteY18" fmla="*/ 2419350 h 2676525"/>
                <a:gd name="connsiteX19" fmla="*/ 123825 w 476250"/>
                <a:gd name="connsiteY19" fmla="*/ 2514600 h 2676525"/>
                <a:gd name="connsiteX20" fmla="*/ 38100 w 476250"/>
                <a:gd name="connsiteY20" fmla="*/ 2609850 h 2676525"/>
                <a:gd name="connsiteX21" fmla="*/ 19050 w 476250"/>
                <a:gd name="connsiteY21" fmla="*/ 2638425 h 2676525"/>
                <a:gd name="connsiteX22" fmla="*/ 0 w 476250"/>
                <a:gd name="connsiteY22" fmla="*/ 2676525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6250" h="2676525">
                  <a:moveTo>
                    <a:pt x="438150" y="0"/>
                  </a:moveTo>
                  <a:cubicBezTo>
                    <a:pt x="406400" y="15875"/>
                    <a:pt x="374650" y="31750"/>
                    <a:pt x="371475" y="76200"/>
                  </a:cubicBezTo>
                  <a:cubicBezTo>
                    <a:pt x="368300" y="120650"/>
                    <a:pt x="414338" y="215900"/>
                    <a:pt x="419100" y="266700"/>
                  </a:cubicBezTo>
                  <a:cubicBezTo>
                    <a:pt x="423862" y="317500"/>
                    <a:pt x="400050" y="342900"/>
                    <a:pt x="400050" y="381000"/>
                  </a:cubicBezTo>
                  <a:cubicBezTo>
                    <a:pt x="400050" y="419100"/>
                    <a:pt x="415925" y="439738"/>
                    <a:pt x="419100" y="495300"/>
                  </a:cubicBezTo>
                  <a:cubicBezTo>
                    <a:pt x="422275" y="550862"/>
                    <a:pt x="415925" y="657225"/>
                    <a:pt x="419100" y="714375"/>
                  </a:cubicBezTo>
                  <a:cubicBezTo>
                    <a:pt x="422275" y="771525"/>
                    <a:pt x="433388" y="796925"/>
                    <a:pt x="438150" y="838200"/>
                  </a:cubicBezTo>
                  <a:cubicBezTo>
                    <a:pt x="442912" y="879475"/>
                    <a:pt x="441325" y="923925"/>
                    <a:pt x="447675" y="962025"/>
                  </a:cubicBezTo>
                  <a:cubicBezTo>
                    <a:pt x="454025" y="1000125"/>
                    <a:pt x="476250" y="1027113"/>
                    <a:pt x="476250" y="1066800"/>
                  </a:cubicBezTo>
                  <a:cubicBezTo>
                    <a:pt x="476250" y="1106487"/>
                    <a:pt x="455612" y="1160463"/>
                    <a:pt x="447675" y="1200150"/>
                  </a:cubicBezTo>
                  <a:cubicBezTo>
                    <a:pt x="439738" y="1239837"/>
                    <a:pt x="441325" y="1273175"/>
                    <a:pt x="428625" y="1304925"/>
                  </a:cubicBezTo>
                  <a:cubicBezTo>
                    <a:pt x="415925" y="1336675"/>
                    <a:pt x="381000" y="1358900"/>
                    <a:pt x="371475" y="1390650"/>
                  </a:cubicBezTo>
                  <a:cubicBezTo>
                    <a:pt x="361950" y="1422400"/>
                    <a:pt x="363538" y="1454150"/>
                    <a:pt x="371475" y="1495425"/>
                  </a:cubicBezTo>
                  <a:cubicBezTo>
                    <a:pt x="379412" y="1536700"/>
                    <a:pt x="414338" y="1597025"/>
                    <a:pt x="419100" y="1638300"/>
                  </a:cubicBezTo>
                  <a:cubicBezTo>
                    <a:pt x="423862" y="1679575"/>
                    <a:pt x="414337" y="1690688"/>
                    <a:pt x="400050" y="1743075"/>
                  </a:cubicBezTo>
                  <a:cubicBezTo>
                    <a:pt x="385763" y="1795462"/>
                    <a:pt x="360362" y="1898650"/>
                    <a:pt x="333375" y="1952625"/>
                  </a:cubicBezTo>
                  <a:cubicBezTo>
                    <a:pt x="306388" y="2006600"/>
                    <a:pt x="261937" y="2012950"/>
                    <a:pt x="238125" y="2066925"/>
                  </a:cubicBezTo>
                  <a:cubicBezTo>
                    <a:pt x="214313" y="2120900"/>
                    <a:pt x="195262" y="2217738"/>
                    <a:pt x="190500" y="2276475"/>
                  </a:cubicBezTo>
                  <a:cubicBezTo>
                    <a:pt x="185737" y="2335213"/>
                    <a:pt x="220662" y="2379663"/>
                    <a:pt x="209550" y="2419350"/>
                  </a:cubicBezTo>
                  <a:cubicBezTo>
                    <a:pt x="198437" y="2459038"/>
                    <a:pt x="123825" y="2514600"/>
                    <a:pt x="123825" y="2514600"/>
                  </a:cubicBezTo>
                  <a:cubicBezTo>
                    <a:pt x="95250" y="2546350"/>
                    <a:pt x="55562" y="2589213"/>
                    <a:pt x="38100" y="2609850"/>
                  </a:cubicBezTo>
                  <a:cubicBezTo>
                    <a:pt x="20638" y="2630487"/>
                    <a:pt x="25400" y="2627313"/>
                    <a:pt x="19050" y="2638425"/>
                  </a:cubicBezTo>
                  <a:cubicBezTo>
                    <a:pt x="12700" y="2649537"/>
                    <a:pt x="6350" y="2663031"/>
                    <a:pt x="0" y="267652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3638550" y="5257800"/>
              <a:ext cx="285750" cy="285750"/>
            </a:xfrm>
            <a:custGeom>
              <a:avLst/>
              <a:gdLst>
                <a:gd name="connsiteX0" fmla="*/ 285750 w 285750"/>
                <a:gd name="connsiteY0" fmla="*/ 285750 h 285750"/>
                <a:gd name="connsiteX1" fmla="*/ 133350 w 285750"/>
                <a:gd name="connsiteY1" fmla="*/ 190500 h 285750"/>
                <a:gd name="connsiteX2" fmla="*/ 95250 w 285750"/>
                <a:gd name="connsiteY2" fmla="*/ 152400 h 285750"/>
                <a:gd name="connsiteX3" fmla="*/ 28575 w 285750"/>
                <a:gd name="connsiteY3" fmla="*/ 85725 h 285750"/>
                <a:gd name="connsiteX4" fmla="*/ 0 w 285750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5750" y="285750"/>
                  </a:moveTo>
                  <a:cubicBezTo>
                    <a:pt x="225425" y="249237"/>
                    <a:pt x="165100" y="212725"/>
                    <a:pt x="133350" y="190500"/>
                  </a:cubicBezTo>
                  <a:cubicBezTo>
                    <a:pt x="101600" y="168275"/>
                    <a:pt x="95250" y="152400"/>
                    <a:pt x="95250" y="152400"/>
                  </a:cubicBezTo>
                  <a:cubicBezTo>
                    <a:pt x="77788" y="134938"/>
                    <a:pt x="44450" y="111125"/>
                    <a:pt x="28575" y="85725"/>
                  </a:cubicBezTo>
                  <a:cubicBezTo>
                    <a:pt x="12700" y="60325"/>
                    <a:pt x="6350" y="30162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3362325" y="4733925"/>
              <a:ext cx="333375" cy="104775"/>
            </a:xfrm>
            <a:custGeom>
              <a:avLst/>
              <a:gdLst>
                <a:gd name="connsiteX0" fmla="*/ 0 w 333375"/>
                <a:gd name="connsiteY0" fmla="*/ 104775 h 104775"/>
                <a:gd name="connsiteX1" fmla="*/ 152400 w 333375"/>
                <a:gd name="connsiteY1" fmla="*/ 28575 h 104775"/>
                <a:gd name="connsiteX2" fmla="*/ 333375 w 333375"/>
                <a:gd name="connsiteY2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375" h="104775">
                  <a:moveTo>
                    <a:pt x="0" y="104775"/>
                  </a:moveTo>
                  <a:cubicBezTo>
                    <a:pt x="48418" y="75406"/>
                    <a:pt x="96837" y="46038"/>
                    <a:pt x="152400" y="28575"/>
                  </a:cubicBezTo>
                  <a:cubicBezTo>
                    <a:pt x="207963" y="11112"/>
                    <a:pt x="270669" y="5556"/>
                    <a:pt x="333375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5343525" y="5191125"/>
              <a:ext cx="476250" cy="571500"/>
            </a:xfrm>
            <a:custGeom>
              <a:avLst/>
              <a:gdLst>
                <a:gd name="connsiteX0" fmla="*/ 476250 w 476250"/>
                <a:gd name="connsiteY0" fmla="*/ 571500 h 571500"/>
                <a:gd name="connsiteX1" fmla="*/ 371475 w 476250"/>
                <a:gd name="connsiteY1" fmla="*/ 428625 h 571500"/>
                <a:gd name="connsiteX2" fmla="*/ 257175 w 476250"/>
                <a:gd name="connsiteY2" fmla="*/ 323850 h 571500"/>
                <a:gd name="connsiteX3" fmla="*/ 123825 w 476250"/>
                <a:gd name="connsiteY3" fmla="*/ 257175 h 571500"/>
                <a:gd name="connsiteX4" fmla="*/ 104775 w 476250"/>
                <a:gd name="connsiteY4" fmla="*/ 114300 h 571500"/>
                <a:gd name="connsiteX5" fmla="*/ 47625 w 476250"/>
                <a:gd name="connsiteY5" fmla="*/ 38100 h 571500"/>
                <a:gd name="connsiteX6" fmla="*/ 0 w 476250"/>
                <a:gd name="connsiteY6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0" h="571500">
                  <a:moveTo>
                    <a:pt x="476250" y="571500"/>
                  </a:moveTo>
                  <a:cubicBezTo>
                    <a:pt x="442118" y="520700"/>
                    <a:pt x="407987" y="469900"/>
                    <a:pt x="371475" y="428625"/>
                  </a:cubicBezTo>
                  <a:cubicBezTo>
                    <a:pt x="334963" y="387350"/>
                    <a:pt x="298450" y="352425"/>
                    <a:pt x="257175" y="323850"/>
                  </a:cubicBezTo>
                  <a:cubicBezTo>
                    <a:pt x="215900" y="295275"/>
                    <a:pt x="149225" y="292100"/>
                    <a:pt x="123825" y="257175"/>
                  </a:cubicBezTo>
                  <a:cubicBezTo>
                    <a:pt x="98425" y="222250"/>
                    <a:pt x="117475" y="150812"/>
                    <a:pt x="104775" y="114300"/>
                  </a:cubicBezTo>
                  <a:cubicBezTo>
                    <a:pt x="92075" y="77787"/>
                    <a:pt x="65087" y="57150"/>
                    <a:pt x="47625" y="38100"/>
                  </a:cubicBezTo>
                  <a:cubicBezTo>
                    <a:pt x="30163" y="19050"/>
                    <a:pt x="15081" y="9525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4295775" y="3314700"/>
              <a:ext cx="1078473" cy="2933700"/>
            </a:xfrm>
            <a:custGeom>
              <a:avLst/>
              <a:gdLst>
                <a:gd name="connsiteX0" fmla="*/ 876300 w 1078473"/>
                <a:gd name="connsiteY0" fmla="*/ 2933700 h 2933700"/>
                <a:gd name="connsiteX1" fmla="*/ 895350 w 1078473"/>
                <a:gd name="connsiteY1" fmla="*/ 2724150 h 2933700"/>
                <a:gd name="connsiteX2" fmla="*/ 904875 w 1078473"/>
                <a:gd name="connsiteY2" fmla="*/ 2571750 h 2933700"/>
                <a:gd name="connsiteX3" fmla="*/ 904875 w 1078473"/>
                <a:gd name="connsiteY3" fmla="*/ 2438400 h 2933700"/>
                <a:gd name="connsiteX4" fmla="*/ 952500 w 1078473"/>
                <a:gd name="connsiteY4" fmla="*/ 2371725 h 2933700"/>
                <a:gd name="connsiteX5" fmla="*/ 952500 w 1078473"/>
                <a:gd name="connsiteY5" fmla="*/ 2286000 h 2933700"/>
                <a:gd name="connsiteX6" fmla="*/ 952500 w 1078473"/>
                <a:gd name="connsiteY6" fmla="*/ 2162175 h 2933700"/>
                <a:gd name="connsiteX7" fmla="*/ 981075 w 1078473"/>
                <a:gd name="connsiteY7" fmla="*/ 2066925 h 2933700"/>
                <a:gd name="connsiteX8" fmla="*/ 1057275 w 1078473"/>
                <a:gd name="connsiteY8" fmla="*/ 1924050 h 2933700"/>
                <a:gd name="connsiteX9" fmla="*/ 1047750 w 1078473"/>
                <a:gd name="connsiteY9" fmla="*/ 1857375 h 2933700"/>
                <a:gd name="connsiteX10" fmla="*/ 1047750 w 1078473"/>
                <a:gd name="connsiteY10" fmla="*/ 1771650 h 2933700"/>
                <a:gd name="connsiteX11" fmla="*/ 1047750 w 1078473"/>
                <a:gd name="connsiteY11" fmla="*/ 1695450 h 2933700"/>
                <a:gd name="connsiteX12" fmla="*/ 1076325 w 1078473"/>
                <a:gd name="connsiteY12" fmla="*/ 1647825 h 2933700"/>
                <a:gd name="connsiteX13" fmla="*/ 1066800 w 1078473"/>
                <a:gd name="connsiteY13" fmla="*/ 1543050 h 2933700"/>
                <a:gd name="connsiteX14" fmla="*/ 990600 w 1078473"/>
                <a:gd name="connsiteY14" fmla="*/ 1409700 h 2933700"/>
                <a:gd name="connsiteX15" fmla="*/ 952500 w 1078473"/>
                <a:gd name="connsiteY15" fmla="*/ 1333500 h 2933700"/>
                <a:gd name="connsiteX16" fmla="*/ 904875 w 1078473"/>
                <a:gd name="connsiteY16" fmla="*/ 1266825 h 2933700"/>
                <a:gd name="connsiteX17" fmla="*/ 904875 w 1078473"/>
                <a:gd name="connsiteY17" fmla="*/ 1209675 h 2933700"/>
                <a:gd name="connsiteX18" fmla="*/ 942975 w 1078473"/>
                <a:gd name="connsiteY18" fmla="*/ 1095375 h 2933700"/>
                <a:gd name="connsiteX19" fmla="*/ 847725 w 1078473"/>
                <a:gd name="connsiteY19" fmla="*/ 1009650 h 2933700"/>
                <a:gd name="connsiteX20" fmla="*/ 733425 w 1078473"/>
                <a:gd name="connsiteY20" fmla="*/ 923925 h 2933700"/>
                <a:gd name="connsiteX21" fmla="*/ 628650 w 1078473"/>
                <a:gd name="connsiteY21" fmla="*/ 876300 h 2933700"/>
                <a:gd name="connsiteX22" fmla="*/ 466725 w 1078473"/>
                <a:gd name="connsiteY22" fmla="*/ 838200 h 2933700"/>
                <a:gd name="connsiteX23" fmla="*/ 400050 w 1078473"/>
                <a:gd name="connsiteY23" fmla="*/ 752475 h 2933700"/>
                <a:gd name="connsiteX24" fmla="*/ 371475 w 1078473"/>
                <a:gd name="connsiteY24" fmla="*/ 733425 h 2933700"/>
                <a:gd name="connsiteX25" fmla="*/ 266700 w 1078473"/>
                <a:gd name="connsiteY25" fmla="*/ 657225 h 2933700"/>
                <a:gd name="connsiteX26" fmla="*/ 276225 w 1078473"/>
                <a:gd name="connsiteY26" fmla="*/ 542925 h 2933700"/>
                <a:gd name="connsiteX27" fmla="*/ 266700 w 1078473"/>
                <a:gd name="connsiteY27" fmla="*/ 476250 h 2933700"/>
                <a:gd name="connsiteX28" fmla="*/ 200025 w 1078473"/>
                <a:gd name="connsiteY28" fmla="*/ 485775 h 2933700"/>
                <a:gd name="connsiteX29" fmla="*/ 152400 w 1078473"/>
                <a:gd name="connsiteY29" fmla="*/ 419100 h 2933700"/>
                <a:gd name="connsiteX30" fmla="*/ 95250 w 1078473"/>
                <a:gd name="connsiteY30" fmla="*/ 342900 h 2933700"/>
                <a:gd name="connsiteX31" fmla="*/ 57150 w 1078473"/>
                <a:gd name="connsiteY31" fmla="*/ 285750 h 2933700"/>
                <a:gd name="connsiteX32" fmla="*/ 28575 w 1078473"/>
                <a:gd name="connsiteY32" fmla="*/ 209550 h 2933700"/>
                <a:gd name="connsiteX33" fmla="*/ 19050 w 1078473"/>
                <a:gd name="connsiteY33" fmla="*/ 133350 h 2933700"/>
                <a:gd name="connsiteX34" fmla="*/ 0 w 1078473"/>
                <a:gd name="connsiteY34" fmla="*/ 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78473" h="2933700">
                  <a:moveTo>
                    <a:pt x="876300" y="2933700"/>
                  </a:moveTo>
                  <a:cubicBezTo>
                    <a:pt x="883444" y="2859087"/>
                    <a:pt x="890588" y="2784475"/>
                    <a:pt x="895350" y="2724150"/>
                  </a:cubicBezTo>
                  <a:cubicBezTo>
                    <a:pt x="900113" y="2663825"/>
                    <a:pt x="903288" y="2619375"/>
                    <a:pt x="904875" y="2571750"/>
                  </a:cubicBezTo>
                  <a:cubicBezTo>
                    <a:pt x="906462" y="2524125"/>
                    <a:pt x="896938" y="2471737"/>
                    <a:pt x="904875" y="2438400"/>
                  </a:cubicBezTo>
                  <a:cubicBezTo>
                    <a:pt x="912812" y="2405063"/>
                    <a:pt x="944563" y="2397125"/>
                    <a:pt x="952500" y="2371725"/>
                  </a:cubicBezTo>
                  <a:cubicBezTo>
                    <a:pt x="960437" y="2346325"/>
                    <a:pt x="952500" y="2286000"/>
                    <a:pt x="952500" y="2286000"/>
                  </a:cubicBezTo>
                  <a:cubicBezTo>
                    <a:pt x="952500" y="2251075"/>
                    <a:pt x="947738" y="2198687"/>
                    <a:pt x="952500" y="2162175"/>
                  </a:cubicBezTo>
                  <a:cubicBezTo>
                    <a:pt x="957263" y="2125662"/>
                    <a:pt x="963613" y="2106612"/>
                    <a:pt x="981075" y="2066925"/>
                  </a:cubicBezTo>
                  <a:cubicBezTo>
                    <a:pt x="998538" y="2027237"/>
                    <a:pt x="1046163" y="1958975"/>
                    <a:pt x="1057275" y="1924050"/>
                  </a:cubicBezTo>
                  <a:cubicBezTo>
                    <a:pt x="1068388" y="1889125"/>
                    <a:pt x="1049338" y="1882775"/>
                    <a:pt x="1047750" y="1857375"/>
                  </a:cubicBezTo>
                  <a:cubicBezTo>
                    <a:pt x="1046163" y="1831975"/>
                    <a:pt x="1047750" y="1771650"/>
                    <a:pt x="1047750" y="1771650"/>
                  </a:cubicBezTo>
                  <a:cubicBezTo>
                    <a:pt x="1047750" y="1744663"/>
                    <a:pt x="1042988" y="1716087"/>
                    <a:pt x="1047750" y="1695450"/>
                  </a:cubicBezTo>
                  <a:cubicBezTo>
                    <a:pt x="1052512" y="1674813"/>
                    <a:pt x="1073150" y="1673225"/>
                    <a:pt x="1076325" y="1647825"/>
                  </a:cubicBezTo>
                  <a:cubicBezTo>
                    <a:pt x="1079500" y="1622425"/>
                    <a:pt x="1081087" y="1582737"/>
                    <a:pt x="1066800" y="1543050"/>
                  </a:cubicBezTo>
                  <a:cubicBezTo>
                    <a:pt x="1052513" y="1503363"/>
                    <a:pt x="1009650" y="1444625"/>
                    <a:pt x="990600" y="1409700"/>
                  </a:cubicBezTo>
                  <a:cubicBezTo>
                    <a:pt x="971550" y="1374775"/>
                    <a:pt x="966787" y="1357312"/>
                    <a:pt x="952500" y="1333500"/>
                  </a:cubicBezTo>
                  <a:cubicBezTo>
                    <a:pt x="938213" y="1309688"/>
                    <a:pt x="912813" y="1287462"/>
                    <a:pt x="904875" y="1266825"/>
                  </a:cubicBezTo>
                  <a:cubicBezTo>
                    <a:pt x="896938" y="1246187"/>
                    <a:pt x="898525" y="1238250"/>
                    <a:pt x="904875" y="1209675"/>
                  </a:cubicBezTo>
                  <a:cubicBezTo>
                    <a:pt x="911225" y="1181100"/>
                    <a:pt x="952500" y="1128712"/>
                    <a:pt x="942975" y="1095375"/>
                  </a:cubicBezTo>
                  <a:cubicBezTo>
                    <a:pt x="933450" y="1062037"/>
                    <a:pt x="882650" y="1038225"/>
                    <a:pt x="847725" y="1009650"/>
                  </a:cubicBezTo>
                  <a:cubicBezTo>
                    <a:pt x="812800" y="981075"/>
                    <a:pt x="769937" y="946150"/>
                    <a:pt x="733425" y="923925"/>
                  </a:cubicBezTo>
                  <a:cubicBezTo>
                    <a:pt x="696913" y="901700"/>
                    <a:pt x="673100" y="890587"/>
                    <a:pt x="628650" y="876300"/>
                  </a:cubicBezTo>
                  <a:cubicBezTo>
                    <a:pt x="584200" y="862013"/>
                    <a:pt x="504825" y="858837"/>
                    <a:pt x="466725" y="838200"/>
                  </a:cubicBezTo>
                  <a:cubicBezTo>
                    <a:pt x="428625" y="817563"/>
                    <a:pt x="415925" y="769937"/>
                    <a:pt x="400050" y="752475"/>
                  </a:cubicBezTo>
                  <a:cubicBezTo>
                    <a:pt x="384175" y="735013"/>
                    <a:pt x="393700" y="749300"/>
                    <a:pt x="371475" y="733425"/>
                  </a:cubicBezTo>
                  <a:cubicBezTo>
                    <a:pt x="349250" y="717550"/>
                    <a:pt x="282575" y="688975"/>
                    <a:pt x="266700" y="657225"/>
                  </a:cubicBezTo>
                  <a:cubicBezTo>
                    <a:pt x="250825" y="625475"/>
                    <a:pt x="276225" y="573087"/>
                    <a:pt x="276225" y="542925"/>
                  </a:cubicBezTo>
                  <a:cubicBezTo>
                    <a:pt x="276225" y="512763"/>
                    <a:pt x="279400" y="485775"/>
                    <a:pt x="266700" y="476250"/>
                  </a:cubicBezTo>
                  <a:cubicBezTo>
                    <a:pt x="254000" y="466725"/>
                    <a:pt x="219075" y="495300"/>
                    <a:pt x="200025" y="485775"/>
                  </a:cubicBezTo>
                  <a:cubicBezTo>
                    <a:pt x="180975" y="476250"/>
                    <a:pt x="169862" y="442912"/>
                    <a:pt x="152400" y="419100"/>
                  </a:cubicBezTo>
                  <a:cubicBezTo>
                    <a:pt x="134938" y="395288"/>
                    <a:pt x="111125" y="365125"/>
                    <a:pt x="95250" y="342900"/>
                  </a:cubicBezTo>
                  <a:cubicBezTo>
                    <a:pt x="79375" y="320675"/>
                    <a:pt x="68262" y="307975"/>
                    <a:pt x="57150" y="285750"/>
                  </a:cubicBezTo>
                  <a:cubicBezTo>
                    <a:pt x="46038" y="263525"/>
                    <a:pt x="34925" y="234950"/>
                    <a:pt x="28575" y="209550"/>
                  </a:cubicBezTo>
                  <a:cubicBezTo>
                    <a:pt x="22225" y="184150"/>
                    <a:pt x="23812" y="168275"/>
                    <a:pt x="19050" y="133350"/>
                  </a:cubicBezTo>
                  <a:cubicBezTo>
                    <a:pt x="14287" y="98425"/>
                    <a:pt x="7143" y="49212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6362700" y="6191250"/>
              <a:ext cx="495300" cy="333375"/>
            </a:xfrm>
            <a:custGeom>
              <a:avLst/>
              <a:gdLst>
                <a:gd name="connsiteX0" fmla="*/ 495300 w 495300"/>
                <a:gd name="connsiteY0" fmla="*/ 333375 h 333375"/>
                <a:gd name="connsiteX1" fmla="*/ 333375 w 495300"/>
                <a:gd name="connsiteY1" fmla="*/ 190500 h 333375"/>
                <a:gd name="connsiteX2" fmla="*/ 209550 w 495300"/>
                <a:gd name="connsiteY2" fmla="*/ 114300 h 333375"/>
                <a:gd name="connsiteX3" fmla="*/ 85725 w 495300"/>
                <a:gd name="connsiteY3" fmla="*/ 66675 h 333375"/>
                <a:gd name="connsiteX4" fmla="*/ 0 w 495300"/>
                <a:gd name="connsiteY4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333375">
                  <a:moveTo>
                    <a:pt x="495300" y="333375"/>
                  </a:moveTo>
                  <a:cubicBezTo>
                    <a:pt x="438150" y="280193"/>
                    <a:pt x="381000" y="227012"/>
                    <a:pt x="333375" y="190500"/>
                  </a:cubicBezTo>
                  <a:cubicBezTo>
                    <a:pt x="285750" y="153987"/>
                    <a:pt x="250825" y="134937"/>
                    <a:pt x="209550" y="114300"/>
                  </a:cubicBezTo>
                  <a:cubicBezTo>
                    <a:pt x="168275" y="93662"/>
                    <a:pt x="120650" y="85725"/>
                    <a:pt x="85725" y="66675"/>
                  </a:cubicBezTo>
                  <a:cubicBezTo>
                    <a:pt x="50800" y="47625"/>
                    <a:pt x="25400" y="23812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6467475" y="5667375"/>
              <a:ext cx="247650" cy="123825"/>
            </a:xfrm>
            <a:custGeom>
              <a:avLst/>
              <a:gdLst>
                <a:gd name="connsiteX0" fmla="*/ 247650 w 247650"/>
                <a:gd name="connsiteY0" fmla="*/ 123825 h 123825"/>
                <a:gd name="connsiteX1" fmla="*/ 104775 w 247650"/>
                <a:gd name="connsiteY1" fmla="*/ 28575 h 123825"/>
                <a:gd name="connsiteX2" fmla="*/ 0 w 247650"/>
                <a:gd name="connsiteY2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123825">
                  <a:moveTo>
                    <a:pt x="247650" y="123825"/>
                  </a:moveTo>
                  <a:cubicBezTo>
                    <a:pt x="196850" y="86518"/>
                    <a:pt x="146050" y="49212"/>
                    <a:pt x="104775" y="28575"/>
                  </a:cubicBezTo>
                  <a:cubicBezTo>
                    <a:pt x="63500" y="7937"/>
                    <a:pt x="0" y="0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7512918" y="4505325"/>
              <a:ext cx="449982" cy="1885950"/>
            </a:xfrm>
            <a:custGeom>
              <a:avLst/>
              <a:gdLst>
                <a:gd name="connsiteX0" fmla="*/ 68982 w 449982"/>
                <a:gd name="connsiteY0" fmla="*/ 1885950 h 1885950"/>
                <a:gd name="connsiteX1" fmla="*/ 49932 w 449982"/>
                <a:gd name="connsiteY1" fmla="*/ 1704975 h 1885950"/>
                <a:gd name="connsiteX2" fmla="*/ 97557 w 449982"/>
                <a:gd name="connsiteY2" fmla="*/ 1581150 h 1885950"/>
                <a:gd name="connsiteX3" fmla="*/ 107082 w 449982"/>
                <a:gd name="connsiteY3" fmla="*/ 1504950 h 1885950"/>
                <a:gd name="connsiteX4" fmla="*/ 49932 w 449982"/>
                <a:gd name="connsiteY4" fmla="*/ 1362075 h 1885950"/>
                <a:gd name="connsiteX5" fmla="*/ 11832 w 449982"/>
                <a:gd name="connsiteY5" fmla="*/ 1257300 h 1885950"/>
                <a:gd name="connsiteX6" fmla="*/ 2307 w 449982"/>
                <a:gd name="connsiteY6" fmla="*/ 1133475 h 1885950"/>
                <a:gd name="connsiteX7" fmla="*/ 49932 w 449982"/>
                <a:gd name="connsiteY7" fmla="*/ 981075 h 1885950"/>
                <a:gd name="connsiteX8" fmla="*/ 59457 w 449982"/>
                <a:gd name="connsiteY8" fmla="*/ 876300 h 1885950"/>
                <a:gd name="connsiteX9" fmla="*/ 126132 w 449982"/>
                <a:gd name="connsiteY9" fmla="*/ 704850 h 1885950"/>
                <a:gd name="connsiteX10" fmla="*/ 202332 w 449982"/>
                <a:gd name="connsiteY10" fmla="*/ 590550 h 1885950"/>
                <a:gd name="connsiteX11" fmla="*/ 249957 w 449982"/>
                <a:gd name="connsiteY11" fmla="*/ 523875 h 1885950"/>
                <a:gd name="connsiteX12" fmla="*/ 364257 w 449982"/>
                <a:gd name="connsiteY12" fmla="*/ 409575 h 1885950"/>
                <a:gd name="connsiteX13" fmla="*/ 421407 w 449982"/>
                <a:gd name="connsiteY13" fmla="*/ 295275 h 1885950"/>
                <a:gd name="connsiteX14" fmla="*/ 449982 w 449982"/>
                <a:gd name="connsiteY14" fmla="*/ 152400 h 1885950"/>
                <a:gd name="connsiteX15" fmla="*/ 449982 w 449982"/>
                <a:gd name="connsiteY15" fmla="*/ 95250 h 1885950"/>
                <a:gd name="connsiteX16" fmla="*/ 421407 w 449982"/>
                <a:gd name="connsiteY16" fmla="*/ 0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9982" h="1885950">
                  <a:moveTo>
                    <a:pt x="68982" y="1885950"/>
                  </a:moveTo>
                  <a:cubicBezTo>
                    <a:pt x="57076" y="1820862"/>
                    <a:pt x="45170" y="1755775"/>
                    <a:pt x="49932" y="1704975"/>
                  </a:cubicBezTo>
                  <a:cubicBezTo>
                    <a:pt x="54694" y="1654175"/>
                    <a:pt x="88032" y="1614487"/>
                    <a:pt x="97557" y="1581150"/>
                  </a:cubicBezTo>
                  <a:cubicBezTo>
                    <a:pt x="107082" y="1547812"/>
                    <a:pt x="115019" y="1541462"/>
                    <a:pt x="107082" y="1504950"/>
                  </a:cubicBezTo>
                  <a:cubicBezTo>
                    <a:pt x="99145" y="1468438"/>
                    <a:pt x="65807" y="1403350"/>
                    <a:pt x="49932" y="1362075"/>
                  </a:cubicBezTo>
                  <a:cubicBezTo>
                    <a:pt x="34057" y="1320800"/>
                    <a:pt x="19769" y="1295400"/>
                    <a:pt x="11832" y="1257300"/>
                  </a:cubicBezTo>
                  <a:cubicBezTo>
                    <a:pt x="3895" y="1219200"/>
                    <a:pt x="-4043" y="1179513"/>
                    <a:pt x="2307" y="1133475"/>
                  </a:cubicBezTo>
                  <a:cubicBezTo>
                    <a:pt x="8657" y="1087437"/>
                    <a:pt x="40407" y="1023937"/>
                    <a:pt x="49932" y="981075"/>
                  </a:cubicBezTo>
                  <a:cubicBezTo>
                    <a:pt x="59457" y="938213"/>
                    <a:pt x="46757" y="922337"/>
                    <a:pt x="59457" y="876300"/>
                  </a:cubicBezTo>
                  <a:cubicBezTo>
                    <a:pt x="72157" y="830263"/>
                    <a:pt x="102320" y="752475"/>
                    <a:pt x="126132" y="704850"/>
                  </a:cubicBezTo>
                  <a:cubicBezTo>
                    <a:pt x="149945" y="657225"/>
                    <a:pt x="181695" y="620712"/>
                    <a:pt x="202332" y="590550"/>
                  </a:cubicBezTo>
                  <a:cubicBezTo>
                    <a:pt x="222969" y="560388"/>
                    <a:pt x="222970" y="554037"/>
                    <a:pt x="249957" y="523875"/>
                  </a:cubicBezTo>
                  <a:cubicBezTo>
                    <a:pt x="276945" y="493712"/>
                    <a:pt x="335682" y="447675"/>
                    <a:pt x="364257" y="409575"/>
                  </a:cubicBezTo>
                  <a:cubicBezTo>
                    <a:pt x="392832" y="371475"/>
                    <a:pt x="407120" y="338137"/>
                    <a:pt x="421407" y="295275"/>
                  </a:cubicBezTo>
                  <a:cubicBezTo>
                    <a:pt x="435694" y="252413"/>
                    <a:pt x="445220" y="185737"/>
                    <a:pt x="449982" y="152400"/>
                  </a:cubicBezTo>
                  <a:cubicBezTo>
                    <a:pt x="454744" y="119063"/>
                    <a:pt x="454744" y="120650"/>
                    <a:pt x="449982" y="95250"/>
                  </a:cubicBezTo>
                  <a:cubicBezTo>
                    <a:pt x="445220" y="69850"/>
                    <a:pt x="421407" y="0"/>
                    <a:pt x="421407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7876258" y="4905375"/>
              <a:ext cx="229517" cy="1200150"/>
            </a:xfrm>
            <a:custGeom>
              <a:avLst/>
              <a:gdLst>
                <a:gd name="connsiteX0" fmla="*/ 229517 w 229517"/>
                <a:gd name="connsiteY0" fmla="*/ 1200150 h 1200150"/>
                <a:gd name="connsiteX1" fmla="*/ 172367 w 229517"/>
                <a:gd name="connsiteY1" fmla="*/ 1047750 h 1200150"/>
                <a:gd name="connsiteX2" fmla="*/ 105692 w 229517"/>
                <a:gd name="connsiteY2" fmla="*/ 904875 h 1200150"/>
                <a:gd name="connsiteX3" fmla="*/ 19967 w 229517"/>
                <a:gd name="connsiteY3" fmla="*/ 819150 h 1200150"/>
                <a:gd name="connsiteX4" fmla="*/ 917 w 229517"/>
                <a:gd name="connsiteY4" fmla="*/ 752475 h 1200150"/>
                <a:gd name="connsiteX5" fmla="*/ 39017 w 229517"/>
                <a:gd name="connsiteY5" fmla="*/ 638175 h 1200150"/>
                <a:gd name="connsiteX6" fmla="*/ 96167 w 229517"/>
                <a:gd name="connsiteY6" fmla="*/ 561975 h 1200150"/>
                <a:gd name="connsiteX7" fmla="*/ 143792 w 229517"/>
                <a:gd name="connsiteY7" fmla="*/ 466725 h 1200150"/>
                <a:gd name="connsiteX8" fmla="*/ 153317 w 229517"/>
                <a:gd name="connsiteY8" fmla="*/ 342900 h 1200150"/>
                <a:gd name="connsiteX9" fmla="*/ 134267 w 229517"/>
                <a:gd name="connsiteY9" fmla="*/ 285750 h 1200150"/>
                <a:gd name="connsiteX10" fmla="*/ 134267 w 229517"/>
                <a:gd name="connsiteY10" fmla="*/ 209550 h 1200150"/>
                <a:gd name="connsiteX11" fmla="*/ 115217 w 229517"/>
                <a:gd name="connsiteY11" fmla="*/ 85725 h 1200150"/>
                <a:gd name="connsiteX12" fmla="*/ 86642 w 229517"/>
                <a:gd name="connsiteY12" fmla="*/ 57150 h 1200150"/>
                <a:gd name="connsiteX13" fmla="*/ 39017 w 229517"/>
                <a:gd name="connsiteY13" fmla="*/ 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17" h="1200150">
                  <a:moveTo>
                    <a:pt x="229517" y="1200150"/>
                  </a:moveTo>
                  <a:cubicBezTo>
                    <a:pt x="211260" y="1148556"/>
                    <a:pt x="193004" y="1096962"/>
                    <a:pt x="172367" y="1047750"/>
                  </a:cubicBezTo>
                  <a:cubicBezTo>
                    <a:pt x="151730" y="998538"/>
                    <a:pt x="131092" y="942975"/>
                    <a:pt x="105692" y="904875"/>
                  </a:cubicBezTo>
                  <a:cubicBezTo>
                    <a:pt x="80292" y="866775"/>
                    <a:pt x="37430" y="844550"/>
                    <a:pt x="19967" y="819150"/>
                  </a:cubicBezTo>
                  <a:cubicBezTo>
                    <a:pt x="2504" y="793750"/>
                    <a:pt x="-2258" y="782638"/>
                    <a:pt x="917" y="752475"/>
                  </a:cubicBezTo>
                  <a:cubicBezTo>
                    <a:pt x="4092" y="722312"/>
                    <a:pt x="23142" y="669925"/>
                    <a:pt x="39017" y="638175"/>
                  </a:cubicBezTo>
                  <a:cubicBezTo>
                    <a:pt x="54892" y="606425"/>
                    <a:pt x="78705" y="590550"/>
                    <a:pt x="96167" y="561975"/>
                  </a:cubicBezTo>
                  <a:cubicBezTo>
                    <a:pt x="113629" y="533400"/>
                    <a:pt x="134267" y="503237"/>
                    <a:pt x="143792" y="466725"/>
                  </a:cubicBezTo>
                  <a:cubicBezTo>
                    <a:pt x="153317" y="430213"/>
                    <a:pt x="154904" y="373062"/>
                    <a:pt x="153317" y="342900"/>
                  </a:cubicBezTo>
                  <a:cubicBezTo>
                    <a:pt x="151730" y="312738"/>
                    <a:pt x="137442" y="307975"/>
                    <a:pt x="134267" y="285750"/>
                  </a:cubicBezTo>
                  <a:cubicBezTo>
                    <a:pt x="131092" y="263525"/>
                    <a:pt x="137442" y="242887"/>
                    <a:pt x="134267" y="209550"/>
                  </a:cubicBezTo>
                  <a:cubicBezTo>
                    <a:pt x="131092" y="176213"/>
                    <a:pt x="123154" y="111125"/>
                    <a:pt x="115217" y="85725"/>
                  </a:cubicBezTo>
                  <a:cubicBezTo>
                    <a:pt x="107280" y="60325"/>
                    <a:pt x="99342" y="71437"/>
                    <a:pt x="86642" y="57150"/>
                  </a:cubicBezTo>
                  <a:cubicBezTo>
                    <a:pt x="73942" y="42862"/>
                    <a:pt x="56479" y="21431"/>
                    <a:pt x="39017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4874493" y="2533650"/>
              <a:ext cx="98473" cy="495300"/>
            </a:xfrm>
            <a:custGeom>
              <a:avLst/>
              <a:gdLst>
                <a:gd name="connsiteX0" fmla="*/ 97557 w 98473"/>
                <a:gd name="connsiteY0" fmla="*/ 0 h 495300"/>
                <a:gd name="connsiteX1" fmla="*/ 97557 w 98473"/>
                <a:gd name="connsiteY1" fmla="*/ 152400 h 495300"/>
                <a:gd name="connsiteX2" fmla="*/ 88032 w 98473"/>
                <a:gd name="connsiteY2" fmla="*/ 266700 h 495300"/>
                <a:gd name="connsiteX3" fmla="*/ 49932 w 98473"/>
                <a:gd name="connsiteY3" fmla="*/ 371475 h 495300"/>
                <a:gd name="connsiteX4" fmla="*/ 2307 w 98473"/>
                <a:gd name="connsiteY4" fmla="*/ 438150 h 495300"/>
                <a:gd name="connsiteX5" fmla="*/ 11832 w 98473"/>
                <a:gd name="connsiteY5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473" h="495300">
                  <a:moveTo>
                    <a:pt x="97557" y="0"/>
                  </a:moveTo>
                  <a:cubicBezTo>
                    <a:pt x="98351" y="53975"/>
                    <a:pt x="99145" y="107950"/>
                    <a:pt x="97557" y="152400"/>
                  </a:cubicBezTo>
                  <a:cubicBezTo>
                    <a:pt x="95969" y="196850"/>
                    <a:pt x="95969" y="230188"/>
                    <a:pt x="88032" y="266700"/>
                  </a:cubicBezTo>
                  <a:cubicBezTo>
                    <a:pt x="80095" y="303212"/>
                    <a:pt x="64219" y="342900"/>
                    <a:pt x="49932" y="371475"/>
                  </a:cubicBezTo>
                  <a:cubicBezTo>
                    <a:pt x="35645" y="400050"/>
                    <a:pt x="8657" y="417513"/>
                    <a:pt x="2307" y="438150"/>
                  </a:cubicBezTo>
                  <a:cubicBezTo>
                    <a:pt x="-4043" y="458787"/>
                    <a:pt x="3894" y="477043"/>
                    <a:pt x="11832" y="49530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3362325" y="2295525"/>
              <a:ext cx="238125" cy="590550"/>
            </a:xfrm>
            <a:custGeom>
              <a:avLst/>
              <a:gdLst>
                <a:gd name="connsiteX0" fmla="*/ 0 w 238125"/>
                <a:gd name="connsiteY0" fmla="*/ 0 h 590550"/>
                <a:gd name="connsiteX1" fmla="*/ 28575 w 238125"/>
                <a:gd name="connsiteY1" fmla="*/ 104775 h 590550"/>
                <a:gd name="connsiteX2" fmla="*/ 85725 w 238125"/>
                <a:gd name="connsiteY2" fmla="*/ 171450 h 590550"/>
                <a:gd name="connsiteX3" fmla="*/ 114300 w 238125"/>
                <a:gd name="connsiteY3" fmla="*/ 304800 h 590550"/>
                <a:gd name="connsiteX4" fmla="*/ 142875 w 238125"/>
                <a:gd name="connsiteY4" fmla="*/ 400050 h 590550"/>
                <a:gd name="connsiteX5" fmla="*/ 180975 w 238125"/>
                <a:gd name="connsiteY5" fmla="*/ 495300 h 590550"/>
                <a:gd name="connsiteX6" fmla="*/ 209550 w 238125"/>
                <a:gd name="connsiteY6" fmla="*/ 552450 h 590550"/>
                <a:gd name="connsiteX7" fmla="*/ 238125 w 238125"/>
                <a:gd name="connsiteY7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125" h="590550">
                  <a:moveTo>
                    <a:pt x="0" y="0"/>
                  </a:moveTo>
                  <a:cubicBezTo>
                    <a:pt x="7144" y="38100"/>
                    <a:pt x="14288" y="76200"/>
                    <a:pt x="28575" y="104775"/>
                  </a:cubicBezTo>
                  <a:cubicBezTo>
                    <a:pt x="42862" y="133350"/>
                    <a:pt x="71438" y="138113"/>
                    <a:pt x="85725" y="171450"/>
                  </a:cubicBezTo>
                  <a:cubicBezTo>
                    <a:pt x="100012" y="204787"/>
                    <a:pt x="104775" y="266700"/>
                    <a:pt x="114300" y="304800"/>
                  </a:cubicBezTo>
                  <a:cubicBezTo>
                    <a:pt x="123825" y="342900"/>
                    <a:pt x="131763" y="368300"/>
                    <a:pt x="142875" y="400050"/>
                  </a:cubicBezTo>
                  <a:cubicBezTo>
                    <a:pt x="153987" y="431800"/>
                    <a:pt x="169863" y="469900"/>
                    <a:pt x="180975" y="495300"/>
                  </a:cubicBezTo>
                  <a:cubicBezTo>
                    <a:pt x="192087" y="520700"/>
                    <a:pt x="200025" y="536575"/>
                    <a:pt x="209550" y="552450"/>
                  </a:cubicBezTo>
                  <a:cubicBezTo>
                    <a:pt x="219075" y="568325"/>
                    <a:pt x="228600" y="579437"/>
                    <a:pt x="238125" y="59055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6115050" y="3486150"/>
              <a:ext cx="371576" cy="2886075"/>
            </a:xfrm>
            <a:custGeom>
              <a:avLst/>
              <a:gdLst>
                <a:gd name="connsiteX0" fmla="*/ 0 w 371576"/>
                <a:gd name="connsiteY0" fmla="*/ 0 h 2886075"/>
                <a:gd name="connsiteX1" fmla="*/ 57150 w 371576"/>
                <a:gd name="connsiteY1" fmla="*/ 123825 h 2886075"/>
                <a:gd name="connsiteX2" fmla="*/ 85725 w 371576"/>
                <a:gd name="connsiteY2" fmla="*/ 285750 h 2886075"/>
                <a:gd name="connsiteX3" fmla="*/ 171450 w 371576"/>
                <a:gd name="connsiteY3" fmla="*/ 419100 h 2886075"/>
                <a:gd name="connsiteX4" fmla="*/ 104775 w 371576"/>
                <a:gd name="connsiteY4" fmla="*/ 552450 h 2886075"/>
                <a:gd name="connsiteX5" fmla="*/ 66675 w 371576"/>
                <a:gd name="connsiteY5" fmla="*/ 647700 h 2886075"/>
                <a:gd name="connsiteX6" fmla="*/ 57150 w 371576"/>
                <a:gd name="connsiteY6" fmla="*/ 771525 h 2886075"/>
                <a:gd name="connsiteX7" fmla="*/ 123825 w 371576"/>
                <a:gd name="connsiteY7" fmla="*/ 885825 h 2886075"/>
                <a:gd name="connsiteX8" fmla="*/ 238125 w 371576"/>
                <a:gd name="connsiteY8" fmla="*/ 1162050 h 2886075"/>
                <a:gd name="connsiteX9" fmla="*/ 257175 w 371576"/>
                <a:gd name="connsiteY9" fmla="*/ 1428750 h 2886075"/>
                <a:gd name="connsiteX10" fmla="*/ 228600 w 371576"/>
                <a:gd name="connsiteY10" fmla="*/ 1609725 h 2886075"/>
                <a:gd name="connsiteX11" fmla="*/ 266700 w 371576"/>
                <a:gd name="connsiteY11" fmla="*/ 1724025 h 2886075"/>
                <a:gd name="connsiteX12" fmla="*/ 314325 w 371576"/>
                <a:gd name="connsiteY12" fmla="*/ 1876425 h 2886075"/>
                <a:gd name="connsiteX13" fmla="*/ 352425 w 371576"/>
                <a:gd name="connsiteY13" fmla="*/ 1933575 h 2886075"/>
                <a:gd name="connsiteX14" fmla="*/ 352425 w 371576"/>
                <a:gd name="connsiteY14" fmla="*/ 2028825 h 2886075"/>
                <a:gd name="connsiteX15" fmla="*/ 371475 w 371576"/>
                <a:gd name="connsiteY15" fmla="*/ 2133600 h 2886075"/>
                <a:gd name="connsiteX16" fmla="*/ 342900 w 371576"/>
                <a:gd name="connsiteY16" fmla="*/ 2247900 h 2886075"/>
                <a:gd name="connsiteX17" fmla="*/ 276225 w 371576"/>
                <a:gd name="connsiteY17" fmla="*/ 2428875 h 2886075"/>
                <a:gd name="connsiteX18" fmla="*/ 266700 w 371576"/>
                <a:gd name="connsiteY18" fmla="*/ 2533650 h 2886075"/>
                <a:gd name="connsiteX19" fmla="*/ 247650 w 371576"/>
                <a:gd name="connsiteY19" fmla="*/ 2619375 h 2886075"/>
                <a:gd name="connsiteX20" fmla="*/ 209550 w 371576"/>
                <a:gd name="connsiteY20" fmla="*/ 2819400 h 2886075"/>
                <a:gd name="connsiteX21" fmla="*/ 190500 w 371576"/>
                <a:gd name="connsiteY21" fmla="*/ 2886075 h 288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576" h="2886075">
                  <a:moveTo>
                    <a:pt x="0" y="0"/>
                  </a:moveTo>
                  <a:cubicBezTo>
                    <a:pt x="21431" y="38100"/>
                    <a:pt x="42863" y="76200"/>
                    <a:pt x="57150" y="123825"/>
                  </a:cubicBezTo>
                  <a:cubicBezTo>
                    <a:pt x="71437" y="171450"/>
                    <a:pt x="66675" y="236538"/>
                    <a:pt x="85725" y="285750"/>
                  </a:cubicBezTo>
                  <a:cubicBezTo>
                    <a:pt x="104775" y="334963"/>
                    <a:pt x="168275" y="374650"/>
                    <a:pt x="171450" y="419100"/>
                  </a:cubicBezTo>
                  <a:cubicBezTo>
                    <a:pt x="174625" y="463550"/>
                    <a:pt x="122237" y="514350"/>
                    <a:pt x="104775" y="552450"/>
                  </a:cubicBezTo>
                  <a:cubicBezTo>
                    <a:pt x="87313" y="590550"/>
                    <a:pt x="74612" y="611188"/>
                    <a:pt x="66675" y="647700"/>
                  </a:cubicBezTo>
                  <a:cubicBezTo>
                    <a:pt x="58738" y="684212"/>
                    <a:pt x="47625" y="731838"/>
                    <a:pt x="57150" y="771525"/>
                  </a:cubicBezTo>
                  <a:cubicBezTo>
                    <a:pt x="66675" y="811213"/>
                    <a:pt x="93663" y="820738"/>
                    <a:pt x="123825" y="885825"/>
                  </a:cubicBezTo>
                  <a:cubicBezTo>
                    <a:pt x="153987" y="950912"/>
                    <a:pt x="215900" y="1071563"/>
                    <a:pt x="238125" y="1162050"/>
                  </a:cubicBezTo>
                  <a:cubicBezTo>
                    <a:pt x="260350" y="1252538"/>
                    <a:pt x="258762" y="1354138"/>
                    <a:pt x="257175" y="1428750"/>
                  </a:cubicBezTo>
                  <a:cubicBezTo>
                    <a:pt x="255588" y="1503362"/>
                    <a:pt x="227013" y="1560513"/>
                    <a:pt x="228600" y="1609725"/>
                  </a:cubicBezTo>
                  <a:cubicBezTo>
                    <a:pt x="230187" y="1658937"/>
                    <a:pt x="252413" y="1679575"/>
                    <a:pt x="266700" y="1724025"/>
                  </a:cubicBezTo>
                  <a:cubicBezTo>
                    <a:pt x="280987" y="1768475"/>
                    <a:pt x="300038" y="1841500"/>
                    <a:pt x="314325" y="1876425"/>
                  </a:cubicBezTo>
                  <a:cubicBezTo>
                    <a:pt x="328613" y="1911350"/>
                    <a:pt x="346075" y="1908175"/>
                    <a:pt x="352425" y="1933575"/>
                  </a:cubicBezTo>
                  <a:cubicBezTo>
                    <a:pt x="358775" y="1958975"/>
                    <a:pt x="349250" y="1995488"/>
                    <a:pt x="352425" y="2028825"/>
                  </a:cubicBezTo>
                  <a:cubicBezTo>
                    <a:pt x="355600" y="2062162"/>
                    <a:pt x="373062" y="2097088"/>
                    <a:pt x="371475" y="2133600"/>
                  </a:cubicBezTo>
                  <a:cubicBezTo>
                    <a:pt x="369888" y="2170112"/>
                    <a:pt x="358775" y="2198688"/>
                    <a:pt x="342900" y="2247900"/>
                  </a:cubicBezTo>
                  <a:cubicBezTo>
                    <a:pt x="327025" y="2297112"/>
                    <a:pt x="288925" y="2381250"/>
                    <a:pt x="276225" y="2428875"/>
                  </a:cubicBezTo>
                  <a:cubicBezTo>
                    <a:pt x="263525" y="2476500"/>
                    <a:pt x="271462" y="2501900"/>
                    <a:pt x="266700" y="2533650"/>
                  </a:cubicBezTo>
                  <a:cubicBezTo>
                    <a:pt x="261938" y="2565400"/>
                    <a:pt x="257175" y="2571750"/>
                    <a:pt x="247650" y="2619375"/>
                  </a:cubicBezTo>
                  <a:cubicBezTo>
                    <a:pt x="238125" y="2667000"/>
                    <a:pt x="219075" y="2774950"/>
                    <a:pt x="209550" y="2819400"/>
                  </a:cubicBezTo>
                  <a:cubicBezTo>
                    <a:pt x="200025" y="2863850"/>
                    <a:pt x="195262" y="2874962"/>
                    <a:pt x="190500" y="288607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7067064" y="2990850"/>
              <a:ext cx="105261" cy="400050"/>
            </a:xfrm>
            <a:custGeom>
              <a:avLst/>
              <a:gdLst>
                <a:gd name="connsiteX0" fmla="*/ 105261 w 105261"/>
                <a:gd name="connsiteY0" fmla="*/ 0 h 400050"/>
                <a:gd name="connsiteX1" fmla="*/ 57636 w 105261"/>
                <a:gd name="connsiteY1" fmla="*/ 123825 h 400050"/>
                <a:gd name="connsiteX2" fmla="*/ 486 w 105261"/>
                <a:gd name="connsiteY2" fmla="*/ 219075 h 400050"/>
                <a:gd name="connsiteX3" fmla="*/ 29061 w 105261"/>
                <a:gd name="connsiteY3" fmla="*/ 342900 h 400050"/>
                <a:gd name="connsiteX4" fmla="*/ 10011 w 105261"/>
                <a:gd name="connsiteY4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61" h="400050">
                  <a:moveTo>
                    <a:pt x="105261" y="0"/>
                  </a:moveTo>
                  <a:cubicBezTo>
                    <a:pt x="90179" y="43656"/>
                    <a:pt x="75098" y="87313"/>
                    <a:pt x="57636" y="123825"/>
                  </a:cubicBezTo>
                  <a:cubicBezTo>
                    <a:pt x="40174" y="160337"/>
                    <a:pt x="5248" y="182563"/>
                    <a:pt x="486" y="219075"/>
                  </a:cubicBezTo>
                  <a:cubicBezTo>
                    <a:pt x="-4277" y="255588"/>
                    <a:pt x="27474" y="312738"/>
                    <a:pt x="29061" y="342900"/>
                  </a:cubicBezTo>
                  <a:cubicBezTo>
                    <a:pt x="30648" y="373062"/>
                    <a:pt x="20329" y="386556"/>
                    <a:pt x="10011" y="40005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7524750" y="3048000"/>
              <a:ext cx="201857" cy="619125"/>
            </a:xfrm>
            <a:custGeom>
              <a:avLst/>
              <a:gdLst>
                <a:gd name="connsiteX0" fmla="*/ 0 w 201857"/>
                <a:gd name="connsiteY0" fmla="*/ 0 h 619125"/>
                <a:gd name="connsiteX1" fmla="*/ 76200 w 201857"/>
                <a:gd name="connsiteY1" fmla="*/ 95250 h 619125"/>
                <a:gd name="connsiteX2" fmla="*/ 76200 w 201857"/>
                <a:gd name="connsiteY2" fmla="*/ 209550 h 619125"/>
                <a:gd name="connsiteX3" fmla="*/ 114300 w 201857"/>
                <a:gd name="connsiteY3" fmla="*/ 295275 h 619125"/>
                <a:gd name="connsiteX4" fmla="*/ 161925 w 201857"/>
                <a:gd name="connsiteY4" fmla="*/ 409575 h 619125"/>
                <a:gd name="connsiteX5" fmla="*/ 180975 w 201857"/>
                <a:gd name="connsiteY5" fmla="*/ 476250 h 619125"/>
                <a:gd name="connsiteX6" fmla="*/ 200025 w 201857"/>
                <a:gd name="connsiteY6" fmla="*/ 542925 h 619125"/>
                <a:gd name="connsiteX7" fmla="*/ 200025 w 201857"/>
                <a:gd name="connsiteY7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857" h="619125">
                  <a:moveTo>
                    <a:pt x="0" y="0"/>
                  </a:moveTo>
                  <a:cubicBezTo>
                    <a:pt x="31750" y="30162"/>
                    <a:pt x="63500" y="60325"/>
                    <a:pt x="76200" y="95250"/>
                  </a:cubicBezTo>
                  <a:cubicBezTo>
                    <a:pt x="88900" y="130175"/>
                    <a:pt x="69850" y="176213"/>
                    <a:pt x="76200" y="209550"/>
                  </a:cubicBezTo>
                  <a:cubicBezTo>
                    <a:pt x="82550" y="242888"/>
                    <a:pt x="100013" y="261938"/>
                    <a:pt x="114300" y="295275"/>
                  </a:cubicBezTo>
                  <a:cubicBezTo>
                    <a:pt x="128587" y="328612"/>
                    <a:pt x="150813" y="379413"/>
                    <a:pt x="161925" y="409575"/>
                  </a:cubicBezTo>
                  <a:cubicBezTo>
                    <a:pt x="173037" y="439737"/>
                    <a:pt x="180975" y="476250"/>
                    <a:pt x="180975" y="476250"/>
                  </a:cubicBezTo>
                  <a:cubicBezTo>
                    <a:pt x="187325" y="498475"/>
                    <a:pt x="196850" y="519113"/>
                    <a:pt x="200025" y="542925"/>
                  </a:cubicBezTo>
                  <a:cubicBezTo>
                    <a:pt x="203200" y="566738"/>
                    <a:pt x="201612" y="592931"/>
                    <a:pt x="200025" y="61912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9" name="Rectangle 78"/>
          <p:cNvSpPr/>
          <p:nvPr/>
        </p:nvSpPr>
        <p:spPr bwMode="auto">
          <a:xfrm>
            <a:off x="122830" y="1299665"/>
            <a:ext cx="4712181" cy="548640"/>
          </a:xfrm>
          <a:prstGeom prst="rect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 flipH="1">
            <a:off x="223838" y="1475806"/>
            <a:ext cx="4484640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2192755" y="151661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5 km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305675" y="4756240"/>
            <a:ext cx="1551722" cy="1030401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429500" y="5616485"/>
            <a:ext cx="323850" cy="17373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7895804" y="5100133"/>
            <a:ext cx="323850" cy="685800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45203" y="5835972"/>
            <a:ext cx="49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DF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865276" y="58382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TF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320403" y="5840516"/>
            <a:ext cx="54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CM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1264520"/>
            <a:ext cx="9144000" cy="5481484"/>
          </a:xfrm>
          <a:prstGeom prst="rect">
            <a:avLst/>
          </a:prstGeom>
        </p:spPr>
      </p:pic>
      <p:sp>
        <p:nvSpPr>
          <p:cNvPr id="40" name="Freeform 39"/>
          <p:cNvSpPr/>
          <p:nvPr/>
        </p:nvSpPr>
        <p:spPr bwMode="auto">
          <a:xfrm>
            <a:off x="11797" y="1435145"/>
            <a:ext cx="7524750" cy="4772522"/>
          </a:xfrm>
          <a:custGeom>
            <a:avLst/>
            <a:gdLst>
              <a:gd name="connsiteX0" fmla="*/ 0 w 7524750"/>
              <a:gd name="connsiteY0" fmla="*/ 4114800 h 4772522"/>
              <a:gd name="connsiteX1" fmla="*/ 276225 w 7524750"/>
              <a:gd name="connsiteY1" fmla="*/ 4210050 h 4772522"/>
              <a:gd name="connsiteX2" fmla="*/ 457200 w 7524750"/>
              <a:gd name="connsiteY2" fmla="*/ 4314825 h 4772522"/>
              <a:gd name="connsiteX3" fmla="*/ 552450 w 7524750"/>
              <a:gd name="connsiteY3" fmla="*/ 4410075 h 4772522"/>
              <a:gd name="connsiteX4" fmla="*/ 657225 w 7524750"/>
              <a:gd name="connsiteY4" fmla="*/ 4505325 h 4772522"/>
              <a:gd name="connsiteX5" fmla="*/ 771525 w 7524750"/>
              <a:gd name="connsiteY5" fmla="*/ 4600575 h 4772522"/>
              <a:gd name="connsiteX6" fmla="*/ 942975 w 7524750"/>
              <a:gd name="connsiteY6" fmla="*/ 4714875 h 4772522"/>
              <a:gd name="connsiteX7" fmla="*/ 1085850 w 7524750"/>
              <a:gd name="connsiteY7" fmla="*/ 4752975 h 4772522"/>
              <a:gd name="connsiteX8" fmla="*/ 1123950 w 7524750"/>
              <a:gd name="connsiteY8" fmla="*/ 4772025 h 4772522"/>
              <a:gd name="connsiteX9" fmla="*/ 1276350 w 7524750"/>
              <a:gd name="connsiteY9" fmla="*/ 4733925 h 4772522"/>
              <a:gd name="connsiteX10" fmla="*/ 1476375 w 7524750"/>
              <a:gd name="connsiteY10" fmla="*/ 4591050 h 4772522"/>
              <a:gd name="connsiteX11" fmla="*/ 1543050 w 7524750"/>
              <a:gd name="connsiteY11" fmla="*/ 4419600 h 4772522"/>
              <a:gd name="connsiteX12" fmla="*/ 1562100 w 7524750"/>
              <a:gd name="connsiteY12" fmla="*/ 4267200 h 4772522"/>
              <a:gd name="connsiteX13" fmla="*/ 1495425 w 7524750"/>
              <a:gd name="connsiteY13" fmla="*/ 4076700 h 4772522"/>
              <a:gd name="connsiteX14" fmla="*/ 1438275 w 7524750"/>
              <a:gd name="connsiteY14" fmla="*/ 3971925 h 4772522"/>
              <a:gd name="connsiteX15" fmla="*/ 1447800 w 7524750"/>
              <a:gd name="connsiteY15" fmla="*/ 3848100 h 4772522"/>
              <a:gd name="connsiteX16" fmla="*/ 1533525 w 7524750"/>
              <a:gd name="connsiteY16" fmla="*/ 3762375 h 4772522"/>
              <a:gd name="connsiteX17" fmla="*/ 1628775 w 7524750"/>
              <a:gd name="connsiteY17" fmla="*/ 3771900 h 4772522"/>
              <a:gd name="connsiteX18" fmla="*/ 1771650 w 7524750"/>
              <a:gd name="connsiteY18" fmla="*/ 3857625 h 4772522"/>
              <a:gd name="connsiteX19" fmla="*/ 1895475 w 7524750"/>
              <a:gd name="connsiteY19" fmla="*/ 4000500 h 4772522"/>
              <a:gd name="connsiteX20" fmla="*/ 1990725 w 7524750"/>
              <a:gd name="connsiteY20" fmla="*/ 4038600 h 4772522"/>
              <a:gd name="connsiteX21" fmla="*/ 2133600 w 7524750"/>
              <a:gd name="connsiteY21" fmla="*/ 4095750 h 4772522"/>
              <a:gd name="connsiteX22" fmla="*/ 2247900 w 7524750"/>
              <a:gd name="connsiteY22" fmla="*/ 4114800 h 4772522"/>
              <a:gd name="connsiteX23" fmla="*/ 2400300 w 7524750"/>
              <a:gd name="connsiteY23" fmla="*/ 4086225 h 4772522"/>
              <a:gd name="connsiteX24" fmla="*/ 2590800 w 7524750"/>
              <a:gd name="connsiteY24" fmla="*/ 3962400 h 4772522"/>
              <a:gd name="connsiteX25" fmla="*/ 2733675 w 7524750"/>
              <a:gd name="connsiteY25" fmla="*/ 3867150 h 4772522"/>
              <a:gd name="connsiteX26" fmla="*/ 2809875 w 7524750"/>
              <a:gd name="connsiteY26" fmla="*/ 3752850 h 4772522"/>
              <a:gd name="connsiteX27" fmla="*/ 2771775 w 7524750"/>
              <a:gd name="connsiteY27" fmla="*/ 3590925 h 4772522"/>
              <a:gd name="connsiteX28" fmla="*/ 2828925 w 7524750"/>
              <a:gd name="connsiteY28" fmla="*/ 3419475 h 4772522"/>
              <a:gd name="connsiteX29" fmla="*/ 2933700 w 7524750"/>
              <a:gd name="connsiteY29" fmla="*/ 3324225 h 4772522"/>
              <a:gd name="connsiteX30" fmla="*/ 3028950 w 7524750"/>
              <a:gd name="connsiteY30" fmla="*/ 3219450 h 4772522"/>
              <a:gd name="connsiteX31" fmla="*/ 3133725 w 7524750"/>
              <a:gd name="connsiteY31" fmla="*/ 3152775 h 4772522"/>
              <a:gd name="connsiteX32" fmla="*/ 3190875 w 7524750"/>
              <a:gd name="connsiteY32" fmla="*/ 3028950 h 4772522"/>
              <a:gd name="connsiteX33" fmla="*/ 3305175 w 7524750"/>
              <a:gd name="connsiteY33" fmla="*/ 2752725 h 4772522"/>
              <a:gd name="connsiteX34" fmla="*/ 3476625 w 7524750"/>
              <a:gd name="connsiteY34" fmla="*/ 2647950 h 4772522"/>
              <a:gd name="connsiteX35" fmla="*/ 3619500 w 7524750"/>
              <a:gd name="connsiteY35" fmla="*/ 2514600 h 4772522"/>
              <a:gd name="connsiteX36" fmla="*/ 3676650 w 7524750"/>
              <a:gd name="connsiteY36" fmla="*/ 2466975 h 4772522"/>
              <a:gd name="connsiteX37" fmla="*/ 3895725 w 7524750"/>
              <a:gd name="connsiteY37" fmla="*/ 2476500 h 4772522"/>
              <a:gd name="connsiteX38" fmla="*/ 4067175 w 7524750"/>
              <a:gd name="connsiteY38" fmla="*/ 2476500 h 4772522"/>
              <a:gd name="connsiteX39" fmla="*/ 4200525 w 7524750"/>
              <a:gd name="connsiteY39" fmla="*/ 2486025 h 4772522"/>
              <a:gd name="connsiteX40" fmla="*/ 4257675 w 7524750"/>
              <a:gd name="connsiteY40" fmla="*/ 2571750 h 4772522"/>
              <a:gd name="connsiteX41" fmla="*/ 4248150 w 7524750"/>
              <a:gd name="connsiteY41" fmla="*/ 2695575 h 4772522"/>
              <a:gd name="connsiteX42" fmla="*/ 4333875 w 7524750"/>
              <a:gd name="connsiteY42" fmla="*/ 2809875 h 4772522"/>
              <a:gd name="connsiteX43" fmla="*/ 4448175 w 7524750"/>
              <a:gd name="connsiteY43" fmla="*/ 2914650 h 4772522"/>
              <a:gd name="connsiteX44" fmla="*/ 4524375 w 7524750"/>
              <a:gd name="connsiteY44" fmla="*/ 2990850 h 4772522"/>
              <a:gd name="connsiteX45" fmla="*/ 4619625 w 7524750"/>
              <a:gd name="connsiteY45" fmla="*/ 3057525 h 4772522"/>
              <a:gd name="connsiteX46" fmla="*/ 4743450 w 7524750"/>
              <a:gd name="connsiteY46" fmla="*/ 3095625 h 4772522"/>
              <a:gd name="connsiteX47" fmla="*/ 4886325 w 7524750"/>
              <a:gd name="connsiteY47" fmla="*/ 3114675 h 4772522"/>
              <a:gd name="connsiteX48" fmla="*/ 5038725 w 7524750"/>
              <a:gd name="connsiteY48" fmla="*/ 3152775 h 4772522"/>
              <a:gd name="connsiteX49" fmla="*/ 5162550 w 7524750"/>
              <a:gd name="connsiteY49" fmla="*/ 3181350 h 4772522"/>
              <a:gd name="connsiteX50" fmla="*/ 5229225 w 7524750"/>
              <a:gd name="connsiteY50" fmla="*/ 3105150 h 4772522"/>
              <a:gd name="connsiteX51" fmla="*/ 5286375 w 7524750"/>
              <a:gd name="connsiteY51" fmla="*/ 2971800 h 4772522"/>
              <a:gd name="connsiteX52" fmla="*/ 5362575 w 7524750"/>
              <a:gd name="connsiteY52" fmla="*/ 2895600 h 4772522"/>
              <a:gd name="connsiteX53" fmla="*/ 5543550 w 7524750"/>
              <a:gd name="connsiteY53" fmla="*/ 2857500 h 4772522"/>
              <a:gd name="connsiteX54" fmla="*/ 5695950 w 7524750"/>
              <a:gd name="connsiteY54" fmla="*/ 2895600 h 4772522"/>
              <a:gd name="connsiteX55" fmla="*/ 5857875 w 7524750"/>
              <a:gd name="connsiteY55" fmla="*/ 2990850 h 4772522"/>
              <a:gd name="connsiteX56" fmla="*/ 5943600 w 7524750"/>
              <a:gd name="connsiteY56" fmla="*/ 3048000 h 4772522"/>
              <a:gd name="connsiteX57" fmla="*/ 6105525 w 7524750"/>
              <a:gd name="connsiteY57" fmla="*/ 2952750 h 4772522"/>
              <a:gd name="connsiteX58" fmla="*/ 6229350 w 7524750"/>
              <a:gd name="connsiteY58" fmla="*/ 2895600 h 4772522"/>
              <a:gd name="connsiteX59" fmla="*/ 6315075 w 7524750"/>
              <a:gd name="connsiteY59" fmla="*/ 2943225 h 4772522"/>
              <a:gd name="connsiteX60" fmla="*/ 6400800 w 7524750"/>
              <a:gd name="connsiteY60" fmla="*/ 2981325 h 4772522"/>
              <a:gd name="connsiteX61" fmla="*/ 6524625 w 7524750"/>
              <a:gd name="connsiteY61" fmla="*/ 2933700 h 4772522"/>
              <a:gd name="connsiteX62" fmla="*/ 6686550 w 7524750"/>
              <a:gd name="connsiteY62" fmla="*/ 2876550 h 4772522"/>
              <a:gd name="connsiteX63" fmla="*/ 6762750 w 7524750"/>
              <a:gd name="connsiteY63" fmla="*/ 2857500 h 4772522"/>
              <a:gd name="connsiteX64" fmla="*/ 6829425 w 7524750"/>
              <a:gd name="connsiteY64" fmla="*/ 2790825 h 4772522"/>
              <a:gd name="connsiteX65" fmla="*/ 6877050 w 7524750"/>
              <a:gd name="connsiteY65" fmla="*/ 2686050 h 4772522"/>
              <a:gd name="connsiteX66" fmla="*/ 6943725 w 7524750"/>
              <a:gd name="connsiteY66" fmla="*/ 2533650 h 4772522"/>
              <a:gd name="connsiteX67" fmla="*/ 6981825 w 7524750"/>
              <a:gd name="connsiteY67" fmla="*/ 2419350 h 4772522"/>
              <a:gd name="connsiteX68" fmla="*/ 7048500 w 7524750"/>
              <a:gd name="connsiteY68" fmla="*/ 2257425 h 4772522"/>
              <a:gd name="connsiteX69" fmla="*/ 7048500 w 7524750"/>
              <a:gd name="connsiteY69" fmla="*/ 2124075 h 4772522"/>
              <a:gd name="connsiteX70" fmla="*/ 7105650 w 7524750"/>
              <a:gd name="connsiteY70" fmla="*/ 1952625 h 4772522"/>
              <a:gd name="connsiteX71" fmla="*/ 7267575 w 7524750"/>
              <a:gd name="connsiteY71" fmla="*/ 1809750 h 4772522"/>
              <a:gd name="connsiteX72" fmla="*/ 7372350 w 7524750"/>
              <a:gd name="connsiteY72" fmla="*/ 1657350 h 4772522"/>
              <a:gd name="connsiteX73" fmla="*/ 7496175 w 7524750"/>
              <a:gd name="connsiteY73" fmla="*/ 1466850 h 4772522"/>
              <a:gd name="connsiteX74" fmla="*/ 7515225 w 7524750"/>
              <a:gd name="connsiteY74" fmla="*/ 1352550 h 4772522"/>
              <a:gd name="connsiteX75" fmla="*/ 7515225 w 7524750"/>
              <a:gd name="connsiteY75" fmla="*/ 1238250 h 4772522"/>
              <a:gd name="connsiteX76" fmla="*/ 7486650 w 7524750"/>
              <a:gd name="connsiteY76" fmla="*/ 1076325 h 4772522"/>
              <a:gd name="connsiteX77" fmla="*/ 7524750 w 7524750"/>
              <a:gd name="connsiteY77" fmla="*/ 1000125 h 4772522"/>
              <a:gd name="connsiteX78" fmla="*/ 7524750 w 7524750"/>
              <a:gd name="connsiteY78" fmla="*/ 885825 h 4772522"/>
              <a:gd name="connsiteX79" fmla="*/ 7486650 w 7524750"/>
              <a:gd name="connsiteY79" fmla="*/ 800100 h 4772522"/>
              <a:gd name="connsiteX80" fmla="*/ 7515225 w 7524750"/>
              <a:gd name="connsiteY80" fmla="*/ 695325 h 4772522"/>
              <a:gd name="connsiteX81" fmla="*/ 7496175 w 7524750"/>
              <a:gd name="connsiteY81" fmla="*/ 561975 h 4772522"/>
              <a:gd name="connsiteX82" fmla="*/ 7496175 w 7524750"/>
              <a:gd name="connsiteY82" fmla="*/ 523875 h 4772522"/>
              <a:gd name="connsiteX83" fmla="*/ 7505700 w 7524750"/>
              <a:gd name="connsiteY83" fmla="*/ 390525 h 4772522"/>
              <a:gd name="connsiteX84" fmla="*/ 7467600 w 7524750"/>
              <a:gd name="connsiteY84" fmla="*/ 190500 h 4772522"/>
              <a:gd name="connsiteX85" fmla="*/ 7467600 w 7524750"/>
              <a:gd name="connsiteY85" fmla="*/ 133350 h 4772522"/>
              <a:gd name="connsiteX86" fmla="*/ 7429500 w 7524750"/>
              <a:gd name="connsiteY86" fmla="*/ 66675 h 4772522"/>
              <a:gd name="connsiteX87" fmla="*/ 7353300 w 7524750"/>
              <a:gd name="connsiteY87" fmla="*/ 0 h 477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7524750" h="4772522">
                <a:moveTo>
                  <a:pt x="0" y="4114800"/>
                </a:moveTo>
                <a:cubicBezTo>
                  <a:pt x="100012" y="4145756"/>
                  <a:pt x="200025" y="4176713"/>
                  <a:pt x="276225" y="4210050"/>
                </a:cubicBezTo>
                <a:cubicBezTo>
                  <a:pt x="352425" y="4243387"/>
                  <a:pt x="411163" y="4281488"/>
                  <a:pt x="457200" y="4314825"/>
                </a:cubicBezTo>
                <a:cubicBezTo>
                  <a:pt x="503238" y="4348163"/>
                  <a:pt x="519113" y="4378325"/>
                  <a:pt x="552450" y="4410075"/>
                </a:cubicBezTo>
                <a:cubicBezTo>
                  <a:pt x="585787" y="4441825"/>
                  <a:pt x="620713" y="4473575"/>
                  <a:pt x="657225" y="4505325"/>
                </a:cubicBezTo>
                <a:cubicBezTo>
                  <a:pt x="693737" y="4537075"/>
                  <a:pt x="723900" y="4565650"/>
                  <a:pt x="771525" y="4600575"/>
                </a:cubicBezTo>
                <a:cubicBezTo>
                  <a:pt x="819150" y="4635500"/>
                  <a:pt x="890588" y="4689475"/>
                  <a:pt x="942975" y="4714875"/>
                </a:cubicBezTo>
                <a:cubicBezTo>
                  <a:pt x="995363" y="4740275"/>
                  <a:pt x="1055688" y="4743450"/>
                  <a:pt x="1085850" y="4752975"/>
                </a:cubicBezTo>
                <a:cubicBezTo>
                  <a:pt x="1116012" y="4762500"/>
                  <a:pt x="1092200" y="4775200"/>
                  <a:pt x="1123950" y="4772025"/>
                </a:cubicBezTo>
                <a:cubicBezTo>
                  <a:pt x="1155700" y="4768850"/>
                  <a:pt x="1217612" y="4764088"/>
                  <a:pt x="1276350" y="4733925"/>
                </a:cubicBezTo>
                <a:cubicBezTo>
                  <a:pt x="1335088" y="4703762"/>
                  <a:pt x="1431925" y="4643437"/>
                  <a:pt x="1476375" y="4591050"/>
                </a:cubicBezTo>
                <a:cubicBezTo>
                  <a:pt x="1520825" y="4538663"/>
                  <a:pt x="1528763" y="4473575"/>
                  <a:pt x="1543050" y="4419600"/>
                </a:cubicBezTo>
                <a:cubicBezTo>
                  <a:pt x="1557338" y="4365625"/>
                  <a:pt x="1570037" y="4324350"/>
                  <a:pt x="1562100" y="4267200"/>
                </a:cubicBezTo>
                <a:cubicBezTo>
                  <a:pt x="1554163" y="4210050"/>
                  <a:pt x="1516062" y="4125912"/>
                  <a:pt x="1495425" y="4076700"/>
                </a:cubicBezTo>
                <a:cubicBezTo>
                  <a:pt x="1474788" y="4027488"/>
                  <a:pt x="1446212" y="4010025"/>
                  <a:pt x="1438275" y="3971925"/>
                </a:cubicBezTo>
                <a:cubicBezTo>
                  <a:pt x="1430338" y="3933825"/>
                  <a:pt x="1431925" y="3883025"/>
                  <a:pt x="1447800" y="3848100"/>
                </a:cubicBezTo>
                <a:cubicBezTo>
                  <a:pt x="1463675" y="3813175"/>
                  <a:pt x="1503363" y="3775075"/>
                  <a:pt x="1533525" y="3762375"/>
                </a:cubicBezTo>
                <a:cubicBezTo>
                  <a:pt x="1563688" y="3749675"/>
                  <a:pt x="1589088" y="3756025"/>
                  <a:pt x="1628775" y="3771900"/>
                </a:cubicBezTo>
                <a:cubicBezTo>
                  <a:pt x="1668462" y="3787775"/>
                  <a:pt x="1727200" y="3819525"/>
                  <a:pt x="1771650" y="3857625"/>
                </a:cubicBezTo>
                <a:cubicBezTo>
                  <a:pt x="1816100" y="3895725"/>
                  <a:pt x="1858962" y="3970337"/>
                  <a:pt x="1895475" y="4000500"/>
                </a:cubicBezTo>
                <a:cubicBezTo>
                  <a:pt x="1931988" y="4030663"/>
                  <a:pt x="1990725" y="4038600"/>
                  <a:pt x="1990725" y="4038600"/>
                </a:cubicBezTo>
                <a:cubicBezTo>
                  <a:pt x="2030412" y="4054475"/>
                  <a:pt x="2090738" y="4083050"/>
                  <a:pt x="2133600" y="4095750"/>
                </a:cubicBezTo>
                <a:cubicBezTo>
                  <a:pt x="2176463" y="4108450"/>
                  <a:pt x="2203450" y="4116388"/>
                  <a:pt x="2247900" y="4114800"/>
                </a:cubicBezTo>
                <a:cubicBezTo>
                  <a:pt x="2292350" y="4113212"/>
                  <a:pt x="2343150" y="4111625"/>
                  <a:pt x="2400300" y="4086225"/>
                </a:cubicBezTo>
                <a:cubicBezTo>
                  <a:pt x="2457450" y="4060825"/>
                  <a:pt x="2590800" y="3962400"/>
                  <a:pt x="2590800" y="3962400"/>
                </a:cubicBezTo>
                <a:cubicBezTo>
                  <a:pt x="2646363" y="3925887"/>
                  <a:pt x="2697163" y="3902075"/>
                  <a:pt x="2733675" y="3867150"/>
                </a:cubicBezTo>
                <a:cubicBezTo>
                  <a:pt x="2770187" y="3832225"/>
                  <a:pt x="2803525" y="3798888"/>
                  <a:pt x="2809875" y="3752850"/>
                </a:cubicBezTo>
                <a:cubicBezTo>
                  <a:pt x="2816225" y="3706812"/>
                  <a:pt x="2768600" y="3646487"/>
                  <a:pt x="2771775" y="3590925"/>
                </a:cubicBezTo>
                <a:cubicBezTo>
                  <a:pt x="2774950" y="3535363"/>
                  <a:pt x="2801937" y="3463925"/>
                  <a:pt x="2828925" y="3419475"/>
                </a:cubicBezTo>
                <a:cubicBezTo>
                  <a:pt x="2855913" y="3375025"/>
                  <a:pt x="2900363" y="3357562"/>
                  <a:pt x="2933700" y="3324225"/>
                </a:cubicBezTo>
                <a:cubicBezTo>
                  <a:pt x="2967037" y="3290888"/>
                  <a:pt x="2995613" y="3248025"/>
                  <a:pt x="3028950" y="3219450"/>
                </a:cubicBezTo>
                <a:cubicBezTo>
                  <a:pt x="3062288" y="3190875"/>
                  <a:pt x="3106738" y="3184525"/>
                  <a:pt x="3133725" y="3152775"/>
                </a:cubicBezTo>
                <a:cubicBezTo>
                  <a:pt x="3160712" y="3121025"/>
                  <a:pt x="3162300" y="3095625"/>
                  <a:pt x="3190875" y="3028950"/>
                </a:cubicBezTo>
                <a:cubicBezTo>
                  <a:pt x="3219450" y="2962275"/>
                  <a:pt x="3257550" y="2816225"/>
                  <a:pt x="3305175" y="2752725"/>
                </a:cubicBezTo>
                <a:cubicBezTo>
                  <a:pt x="3352800" y="2689225"/>
                  <a:pt x="3424238" y="2687637"/>
                  <a:pt x="3476625" y="2647950"/>
                </a:cubicBezTo>
                <a:cubicBezTo>
                  <a:pt x="3529013" y="2608262"/>
                  <a:pt x="3586163" y="2544762"/>
                  <a:pt x="3619500" y="2514600"/>
                </a:cubicBezTo>
                <a:cubicBezTo>
                  <a:pt x="3652837" y="2484438"/>
                  <a:pt x="3630612" y="2473325"/>
                  <a:pt x="3676650" y="2466975"/>
                </a:cubicBezTo>
                <a:cubicBezTo>
                  <a:pt x="3722688" y="2460625"/>
                  <a:pt x="3830638" y="2474913"/>
                  <a:pt x="3895725" y="2476500"/>
                </a:cubicBezTo>
                <a:cubicBezTo>
                  <a:pt x="3960812" y="2478087"/>
                  <a:pt x="4016375" y="2474912"/>
                  <a:pt x="4067175" y="2476500"/>
                </a:cubicBezTo>
                <a:cubicBezTo>
                  <a:pt x="4117975" y="2478087"/>
                  <a:pt x="4168775" y="2470150"/>
                  <a:pt x="4200525" y="2486025"/>
                </a:cubicBezTo>
                <a:cubicBezTo>
                  <a:pt x="4232275" y="2501900"/>
                  <a:pt x="4249738" y="2536825"/>
                  <a:pt x="4257675" y="2571750"/>
                </a:cubicBezTo>
                <a:cubicBezTo>
                  <a:pt x="4265612" y="2606675"/>
                  <a:pt x="4235450" y="2655887"/>
                  <a:pt x="4248150" y="2695575"/>
                </a:cubicBezTo>
                <a:cubicBezTo>
                  <a:pt x="4260850" y="2735262"/>
                  <a:pt x="4300538" y="2773362"/>
                  <a:pt x="4333875" y="2809875"/>
                </a:cubicBezTo>
                <a:cubicBezTo>
                  <a:pt x="4367213" y="2846387"/>
                  <a:pt x="4416425" y="2884488"/>
                  <a:pt x="4448175" y="2914650"/>
                </a:cubicBezTo>
                <a:cubicBezTo>
                  <a:pt x="4479925" y="2944812"/>
                  <a:pt x="4495800" y="2967038"/>
                  <a:pt x="4524375" y="2990850"/>
                </a:cubicBezTo>
                <a:cubicBezTo>
                  <a:pt x="4552950" y="3014662"/>
                  <a:pt x="4583113" y="3040063"/>
                  <a:pt x="4619625" y="3057525"/>
                </a:cubicBezTo>
                <a:cubicBezTo>
                  <a:pt x="4656137" y="3074987"/>
                  <a:pt x="4699000" y="3086100"/>
                  <a:pt x="4743450" y="3095625"/>
                </a:cubicBezTo>
                <a:cubicBezTo>
                  <a:pt x="4787900" y="3105150"/>
                  <a:pt x="4837112" y="3105150"/>
                  <a:pt x="4886325" y="3114675"/>
                </a:cubicBezTo>
                <a:cubicBezTo>
                  <a:pt x="4935538" y="3124200"/>
                  <a:pt x="4992688" y="3141663"/>
                  <a:pt x="5038725" y="3152775"/>
                </a:cubicBezTo>
                <a:cubicBezTo>
                  <a:pt x="5084762" y="3163887"/>
                  <a:pt x="5130800" y="3189287"/>
                  <a:pt x="5162550" y="3181350"/>
                </a:cubicBezTo>
                <a:cubicBezTo>
                  <a:pt x="5194300" y="3173413"/>
                  <a:pt x="5208587" y="3140075"/>
                  <a:pt x="5229225" y="3105150"/>
                </a:cubicBezTo>
                <a:cubicBezTo>
                  <a:pt x="5249863" y="3070225"/>
                  <a:pt x="5264150" y="3006725"/>
                  <a:pt x="5286375" y="2971800"/>
                </a:cubicBezTo>
                <a:cubicBezTo>
                  <a:pt x="5308600" y="2936875"/>
                  <a:pt x="5319713" y="2914650"/>
                  <a:pt x="5362575" y="2895600"/>
                </a:cubicBezTo>
                <a:cubicBezTo>
                  <a:pt x="5405438" y="2876550"/>
                  <a:pt x="5487988" y="2857500"/>
                  <a:pt x="5543550" y="2857500"/>
                </a:cubicBezTo>
                <a:cubicBezTo>
                  <a:pt x="5599112" y="2857500"/>
                  <a:pt x="5643563" y="2873375"/>
                  <a:pt x="5695950" y="2895600"/>
                </a:cubicBezTo>
                <a:cubicBezTo>
                  <a:pt x="5748337" y="2917825"/>
                  <a:pt x="5816600" y="2965450"/>
                  <a:pt x="5857875" y="2990850"/>
                </a:cubicBezTo>
                <a:cubicBezTo>
                  <a:pt x="5899150" y="3016250"/>
                  <a:pt x="5902325" y="3054350"/>
                  <a:pt x="5943600" y="3048000"/>
                </a:cubicBezTo>
                <a:cubicBezTo>
                  <a:pt x="5984875" y="3041650"/>
                  <a:pt x="6057900" y="2978150"/>
                  <a:pt x="6105525" y="2952750"/>
                </a:cubicBezTo>
                <a:cubicBezTo>
                  <a:pt x="6153150" y="2927350"/>
                  <a:pt x="6194425" y="2897188"/>
                  <a:pt x="6229350" y="2895600"/>
                </a:cubicBezTo>
                <a:cubicBezTo>
                  <a:pt x="6264275" y="2894012"/>
                  <a:pt x="6286500" y="2928938"/>
                  <a:pt x="6315075" y="2943225"/>
                </a:cubicBezTo>
                <a:cubicBezTo>
                  <a:pt x="6343650" y="2957512"/>
                  <a:pt x="6365875" y="2982913"/>
                  <a:pt x="6400800" y="2981325"/>
                </a:cubicBezTo>
                <a:cubicBezTo>
                  <a:pt x="6435725" y="2979737"/>
                  <a:pt x="6477000" y="2951162"/>
                  <a:pt x="6524625" y="2933700"/>
                </a:cubicBezTo>
                <a:cubicBezTo>
                  <a:pt x="6572250" y="2916237"/>
                  <a:pt x="6646863" y="2889250"/>
                  <a:pt x="6686550" y="2876550"/>
                </a:cubicBezTo>
                <a:cubicBezTo>
                  <a:pt x="6726238" y="2863850"/>
                  <a:pt x="6738938" y="2871787"/>
                  <a:pt x="6762750" y="2857500"/>
                </a:cubicBezTo>
                <a:cubicBezTo>
                  <a:pt x="6786562" y="2843213"/>
                  <a:pt x="6810375" y="2819400"/>
                  <a:pt x="6829425" y="2790825"/>
                </a:cubicBezTo>
                <a:cubicBezTo>
                  <a:pt x="6848475" y="2762250"/>
                  <a:pt x="6858000" y="2728912"/>
                  <a:pt x="6877050" y="2686050"/>
                </a:cubicBezTo>
                <a:cubicBezTo>
                  <a:pt x="6896100" y="2643187"/>
                  <a:pt x="6926263" y="2578100"/>
                  <a:pt x="6943725" y="2533650"/>
                </a:cubicBezTo>
                <a:cubicBezTo>
                  <a:pt x="6961187" y="2489200"/>
                  <a:pt x="6964363" y="2465387"/>
                  <a:pt x="6981825" y="2419350"/>
                </a:cubicBezTo>
                <a:cubicBezTo>
                  <a:pt x="6999287" y="2373313"/>
                  <a:pt x="7037388" y="2306637"/>
                  <a:pt x="7048500" y="2257425"/>
                </a:cubicBezTo>
                <a:cubicBezTo>
                  <a:pt x="7059612" y="2208213"/>
                  <a:pt x="7038975" y="2174875"/>
                  <a:pt x="7048500" y="2124075"/>
                </a:cubicBezTo>
                <a:cubicBezTo>
                  <a:pt x="7058025" y="2073275"/>
                  <a:pt x="7069138" y="2005012"/>
                  <a:pt x="7105650" y="1952625"/>
                </a:cubicBezTo>
                <a:cubicBezTo>
                  <a:pt x="7142162" y="1900238"/>
                  <a:pt x="7223125" y="1858962"/>
                  <a:pt x="7267575" y="1809750"/>
                </a:cubicBezTo>
                <a:cubicBezTo>
                  <a:pt x="7312025" y="1760538"/>
                  <a:pt x="7334250" y="1714500"/>
                  <a:pt x="7372350" y="1657350"/>
                </a:cubicBezTo>
                <a:cubicBezTo>
                  <a:pt x="7410450" y="1600200"/>
                  <a:pt x="7472363" y="1517650"/>
                  <a:pt x="7496175" y="1466850"/>
                </a:cubicBezTo>
                <a:cubicBezTo>
                  <a:pt x="7519987" y="1416050"/>
                  <a:pt x="7512050" y="1390650"/>
                  <a:pt x="7515225" y="1352550"/>
                </a:cubicBezTo>
                <a:cubicBezTo>
                  <a:pt x="7518400" y="1314450"/>
                  <a:pt x="7519988" y="1284287"/>
                  <a:pt x="7515225" y="1238250"/>
                </a:cubicBezTo>
                <a:cubicBezTo>
                  <a:pt x="7510463" y="1192212"/>
                  <a:pt x="7485063" y="1116012"/>
                  <a:pt x="7486650" y="1076325"/>
                </a:cubicBezTo>
                <a:cubicBezTo>
                  <a:pt x="7488237" y="1036638"/>
                  <a:pt x="7518400" y="1031875"/>
                  <a:pt x="7524750" y="1000125"/>
                </a:cubicBezTo>
                <a:cubicBezTo>
                  <a:pt x="7531100" y="968375"/>
                  <a:pt x="7531100" y="919162"/>
                  <a:pt x="7524750" y="885825"/>
                </a:cubicBezTo>
                <a:cubicBezTo>
                  <a:pt x="7518400" y="852487"/>
                  <a:pt x="7488238" y="831850"/>
                  <a:pt x="7486650" y="800100"/>
                </a:cubicBezTo>
                <a:cubicBezTo>
                  <a:pt x="7485062" y="768350"/>
                  <a:pt x="7513638" y="735012"/>
                  <a:pt x="7515225" y="695325"/>
                </a:cubicBezTo>
                <a:cubicBezTo>
                  <a:pt x="7516812" y="655638"/>
                  <a:pt x="7499350" y="590550"/>
                  <a:pt x="7496175" y="561975"/>
                </a:cubicBezTo>
                <a:cubicBezTo>
                  <a:pt x="7493000" y="533400"/>
                  <a:pt x="7494588" y="552450"/>
                  <a:pt x="7496175" y="523875"/>
                </a:cubicBezTo>
                <a:cubicBezTo>
                  <a:pt x="7497763" y="495300"/>
                  <a:pt x="7510463" y="446087"/>
                  <a:pt x="7505700" y="390525"/>
                </a:cubicBezTo>
                <a:cubicBezTo>
                  <a:pt x="7500938" y="334962"/>
                  <a:pt x="7473950" y="233362"/>
                  <a:pt x="7467600" y="190500"/>
                </a:cubicBezTo>
                <a:cubicBezTo>
                  <a:pt x="7461250" y="147638"/>
                  <a:pt x="7473950" y="153987"/>
                  <a:pt x="7467600" y="133350"/>
                </a:cubicBezTo>
                <a:cubicBezTo>
                  <a:pt x="7461250" y="112713"/>
                  <a:pt x="7448550" y="88900"/>
                  <a:pt x="7429500" y="66675"/>
                </a:cubicBezTo>
                <a:cubicBezTo>
                  <a:pt x="7410450" y="44450"/>
                  <a:pt x="7381875" y="22225"/>
                  <a:pt x="7353300" y="0"/>
                </a:cubicBezTo>
              </a:path>
            </a:pathLst>
          </a:custGeom>
          <a:noFill/>
          <a:ln w="1270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326"/>
            <a:ext cx="8229600" cy="1143000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C99"/>
                </a:solidFill>
                <a:effectLst/>
              </a:rPr>
              <a:t>Mid-size stream – tree fall</a:t>
            </a:r>
          </a:p>
        </p:txBody>
      </p:sp>
      <p:sp>
        <p:nvSpPr>
          <p:cNvPr id="31" name="Freeform 30"/>
          <p:cNvSpPr/>
          <p:nvPr/>
        </p:nvSpPr>
        <p:spPr bwMode="auto">
          <a:xfrm>
            <a:off x="7305675" y="3648075"/>
            <a:ext cx="514350" cy="400050"/>
          </a:xfrm>
          <a:custGeom>
            <a:avLst/>
            <a:gdLst>
              <a:gd name="connsiteX0" fmla="*/ 514350 w 514350"/>
              <a:gd name="connsiteY0" fmla="*/ 400050 h 400050"/>
              <a:gd name="connsiteX1" fmla="*/ 381000 w 514350"/>
              <a:gd name="connsiteY1" fmla="*/ 314325 h 400050"/>
              <a:gd name="connsiteX2" fmla="*/ 247650 w 514350"/>
              <a:gd name="connsiteY2" fmla="*/ 238125 h 400050"/>
              <a:gd name="connsiteX3" fmla="*/ 171450 w 514350"/>
              <a:gd name="connsiteY3" fmla="*/ 171450 h 400050"/>
              <a:gd name="connsiteX4" fmla="*/ 142875 w 514350"/>
              <a:gd name="connsiteY4" fmla="*/ 142875 h 400050"/>
              <a:gd name="connsiteX5" fmla="*/ 85725 w 514350"/>
              <a:gd name="connsiteY5" fmla="*/ 76200 h 400050"/>
              <a:gd name="connsiteX6" fmla="*/ 47625 w 514350"/>
              <a:gd name="connsiteY6" fmla="*/ 38100 h 400050"/>
              <a:gd name="connsiteX7" fmla="*/ 0 w 514350"/>
              <a:gd name="connsiteY7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400050">
                <a:moveTo>
                  <a:pt x="514350" y="400050"/>
                </a:moveTo>
                <a:cubicBezTo>
                  <a:pt x="469900" y="370681"/>
                  <a:pt x="425450" y="341313"/>
                  <a:pt x="381000" y="314325"/>
                </a:cubicBezTo>
                <a:cubicBezTo>
                  <a:pt x="336550" y="287337"/>
                  <a:pt x="282575" y="261937"/>
                  <a:pt x="247650" y="238125"/>
                </a:cubicBezTo>
                <a:cubicBezTo>
                  <a:pt x="212725" y="214313"/>
                  <a:pt x="188912" y="187325"/>
                  <a:pt x="171450" y="171450"/>
                </a:cubicBezTo>
                <a:cubicBezTo>
                  <a:pt x="153988" y="155575"/>
                  <a:pt x="157162" y="158750"/>
                  <a:pt x="142875" y="142875"/>
                </a:cubicBezTo>
                <a:cubicBezTo>
                  <a:pt x="128587" y="127000"/>
                  <a:pt x="101600" y="93662"/>
                  <a:pt x="85725" y="76200"/>
                </a:cubicBezTo>
                <a:cubicBezTo>
                  <a:pt x="69850" y="58738"/>
                  <a:pt x="61912" y="50800"/>
                  <a:pt x="47625" y="38100"/>
                </a:cubicBezTo>
                <a:cubicBezTo>
                  <a:pt x="33337" y="25400"/>
                  <a:pt x="16668" y="12700"/>
                  <a:pt x="0" y="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525" y="1432873"/>
            <a:ext cx="8134350" cy="5176838"/>
            <a:chOff x="9525" y="1419225"/>
            <a:chExt cx="8134350" cy="5176838"/>
          </a:xfrm>
        </p:grpSpPr>
        <p:sp>
          <p:nvSpPr>
            <p:cNvPr id="32" name="Freeform 31"/>
            <p:cNvSpPr/>
            <p:nvPr/>
          </p:nvSpPr>
          <p:spPr bwMode="auto">
            <a:xfrm>
              <a:off x="9525" y="1419225"/>
              <a:ext cx="7524750" cy="4772522"/>
            </a:xfrm>
            <a:custGeom>
              <a:avLst/>
              <a:gdLst>
                <a:gd name="connsiteX0" fmla="*/ 0 w 7524750"/>
                <a:gd name="connsiteY0" fmla="*/ 4114800 h 4772522"/>
                <a:gd name="connsiteX1" fmla="*/ 276225 w 7524750"/>
                <a:gd name="connsiteY1" fmla="*/ 4210050 h 4772522"/>
                <a:gd name="connsiteX2" fmla="*/ 457200 w 7524750"/>
                <a:gd name="connsiteY2" fmla="*/ 4314825 h 4772522"/>
                <a:gd name="connsiteX3" fmla="*/ 552450 w 7524750"/>
                <a:gd name="connsiteY3" fmla="*/ 4410075 h 4772522"/>
                <a:gd name="connsiteX4" fmla="*/ 657225 w 7524750"/>
                <a:gd name="connsiteY4" fmla="*/ 4505325 h 4772522"/>
                <a:gd name="connsiteX5" fmla="*/ 771525 w 7524750"/>
                <a:gd name="connsiteY5" fmla="*/ 4600575 h 4772522"/>
                <a:gd name="connsiteX6" fmla="*/ 942975 w 7524750"/>
                <a:gd name="connsiteY6" fmla="*/ 4714875 h 4772522"/>
                <a:gd name="connsiteX7" fmla="*/ 1085850 w 7524750"/>
                <a:gd name="connsiteY7" fmla="*/ 4752975 h 4772522"/>
                <a:gd name="connsiteX8" fmla="*/ 1123950 w 7524750"/>
                <a:gd name="connsiteY8" fmla="*/ 4772025 h 4772522"/>
                <a:gd name="connsiteX9" fmla="*/ 1276350 w 7524750"/>
                <a:gd name="connsiteY9" fmla="*/ 4733925 h 4772522"/>
                <a:gd name="connsiteX10" fmla="*/ 1476375 w 7524750"/>
                <a:gd name="connsiteY10" fmla="*/ 4591050 h 4772522"/>
                <a:gd name="connsiteX11" fmla="*/ 1543050 w 7524750"/>
                <a:gd name="connsiteY11" fmla="*/ 4419600 h 4772522"/>
                <a:gd name="connsiteX12" fmla="*/ 1562100 w 7524750"/>
                <a:gd name="connsiteY12" fmla="*/ 4267200 h 4772522"/>
                <a:gd name="connsiteX13" fmla="*/ 1495425 w 7524750"/>
                <a:gd name="connsiteY13" fmla="*/ 4076700 h 4772522"/>
                <a:gd name="connsiteX14" fmla="*/ 1438275 w 7524750"/>
                <a:gd name="connsiteY14" fmla="*/ 3971925 h 4772522"/>
                <a:gd name="connsiteX15" fmla="*/ 1447800 w 7524750"/>
                <a:gd name="connsiteY15" fmla="*/ 3848100 h 4772522"/>
                <a:gd name="connsiteX16" fmla="*/ 1533525 w 7524750"/>
                <a:gd name="connsiteY16" fmla="*/ 3762375 h 4772522"/>
                <a:gd name="connsiteX17" fmla="*/ 1628775 w 7524750"/>
                <a:gd name="connsiteY17" fmla="*/ 3771900 h 4772522"/>
                <a:gd name="connsiteX18" fmla="*/ 1771650 w 7524750"/>
                <a:gd name="connsiteY18" fmla="*/ 3857625 h 4772522"/>
                <a:gd name="connsiteX19" fmla="*/ 1895475 w 7524750"/>
                <a:gd name="connsiteY19" fmla="*/ 4000500 h 4772522"/>
                <a:gd name="connsiteX20" fmla="*/ 1990725 w 7524750"/>
                <a:gd name="connsiteY20" fmla="*/ 4038600 h 4772522"/>
                <a:gd name="connsiteX21" fmla="*/ 2133600 w 7524750"/>
                <a:gd name="connsiteY21" fmla="*/ 4095750 h 4772522"/>
                <a:gd name="connsiteX22" fmla="*/ 2247900 w 7524750"/>
                <a:gd name="connsiteY22" fmla="*/ 4114800 h 4772522"/>
                <a:gd name="connsiteX23" fmla="*/ 2400300 w 7524750"/>
                <a:gd name="connsiteY23" fmla="*/ 4086225 h 4772522"/>
                <a:gd name="connsiteX24" fmla="*/ 2590800 w 7524750"/>
                <a:gd name="connsiteY24" fmla="*/ 3962400 h 4772522"/>
                <a:gd name="connsiteX25" fmla="*/ 2733675 w 7524750"/>
                <a:gd name="connsiteY25" fmla="*/ 3867150 h 4772522"/>
                <a:gd name="connsiteX26" fmla="*/ 2809875 w 7524750"/>
                <a:gd name="connsiteY26" fmla="*/ 3752850 h 4772522"/>
                <a:gd name="connsiteX27" fmla="*/ 2771775 w 7524750"/>
                <a:gd name="connsiteY27" fmla="*/ 3590925 h 4772522"/>
                <a:gd name="connsiteX28" fmla="*/ 2828925 w 7524750"/>
                <a:gd name="connsiteY28" fmla="*/ 3419475 h 4772522"/>
                <a:gd name="connsiteX29" fmla="*/ 2933700 w 7524750"/>
                <a:gd name="connsiteY29" fmla="*/ 3324225 h 4772522"/>
                <a:gd name="connsiteX30" fmla="*/ 3028950 w 7524750"/>
                <a:gd name="connsiteY30" fmla="*/ 3219450 h 4772522"/>
                <a:gd name="connsiteX31" fmla="*/ 3133725 w 7524750"/>
                <a:gd name="connsiteY31" fmla="*/ 3152775 h 4772522"/>
                <a:gd name="connsiteX32" fmla="*/ 3190875 w 7524750"/>
                <a:gd name="connsiteY32" fmla="*/ 3028950 h 4772522"/>
                <a:gd name="connsiteX33" fmla="*/ 3305175 w 7524750"/>
                <a:gd name="connsiteY33" fmla="*/ 2752725 h 4772522"/>
                <a:gd name="connsiteX34" fmla="*/ 3476625 w 7524750"/>
                <a:gd name="connsiteY34" fmla="*/ 2647950 h 4772522"/>
                <a:gd name="connsiteX35" fmla="*/ 3619500 w 7524750"/>
                <a:gd name="connsiteY35" fmla="*/ 2514600 h 4772522"/>
                <a:gd name="connsiteX36" fmla="*/ 3676650 w 7524750"/>
                <a:gd name="connsiteY36" fmla="*/ 2466975 h 4772522"/>
                <a:gd name="connsiteX37" fmla="*/ 3895725 w 7524750"/>
                <a:gd name="connsiteY37" fmla="*/ 2476500 h 4772522"/>
                <a:gd name="connsiteX38" fmla="*/ 4067175 w 7524750"/>
                <a:gd name="connsiteY38" fmla="*/ 2476500 h 4772522"/>
                <a:gd name="connsiteX39" fmla="*/ 4200525 w 7524750"/>
                <a:gd name="connsiteY39" fmla="*/ 2486025 h 4772522"/>
                <a:gd name="connsiteX40" fmla="*/ 4257675 w 7524750"/>
                <a:gd name="connsiteY40" fmla="*/ 2571750 h 4772522"/>
                <a:gd name="connsiteX41" fmla="*/ 4248150 w 7524750"/>
                <a:gd name="connsiteY41" fmla="*/ 2695575 h 4772522"/>
                <a:gd name="connsiteX42" fmla="*/ 4333875 w 7524750"/>
                <a:gd name="connsiteY42" fmla="*/ 2809875 h 4772522"/>
                <a:gd name="connsiteX43" fmla="*/ 4448175 w 7524750"/>
                <a:gd name="connsiteY43" fmla="*/ 2914650 h 4772522"/>
                <a:gd name="connsiteX44" fmla="*/ 4524375 w 7524750"/>
                <a:gd name="connsiteY44" fmla="*/ 2990850 h 4772522"/>
                <a:gd name="connsiteX45" fmla="*/ 4619625 w 7524750"/>
                <a:gd name="connsiteY45" fmla="*/ 3057525 h 4772522"/>
                <a:gd name="connsiteX46" fmla="*/ 4743450 w 7524750"/>
                <a:gd name="connsiteY46" fmla="*/ 3095625 h 4772522"/>
                <a:gd name="connsiteX47" fmla="*/ 4886325 w 7524750"/>
                <a:gd name="connsiteY47" fmla="*/ 3114675 h 4772522"/>
                <a:gd name="connsiteX48" fmla="*/ 5038725 w 7524750"/>
                <a:gd name="connsiteY48" fmla="*/ 3152775 h 4772522"/>
                <a:gd name="connsiteX49" fmla="*/ 5162550 w 7524750"/>
                <a:gd name="connsiteY49" fmla="*/ 3181350 h 4772522"/>
                <a:gd name="connsiteX50" fmla="*/ 5229225 w 7524750"/>
                <a:gd name="connsiteY50" fmla="*/ 3105150 h 4772522"/>
                <a:gd name="connsiteX51" fmla="*/ 5286375 w 7524750"/>
                <a:gd name="connsiteY51" fmla="*/ 2971800 h 4772522"/>
                <a:gd name="connsiteX52" fmla="*/ 5362575 w 7524750"/>
                <a:gd name="connsiteY52" fmla="*/ 2895600 h 4772522"/>
                <a:gd name="connsiteX53" fmla="*/ 5543550 w 7524750"/>
                <a:gd name="connsiteY53" fmla="*/ 2857500 h 4772522"/>
                <a:gd name="connsiteX54" fmla="*/ 5695950 w 7524750"/>
                <a:gd name="connsiteY54" fmla="*/ 2895600 h 4772522"/>
                <a:gd name="connsiteX55" fmla="*/ 5857875 w 7524750"/>
                <a:gd name="connsiteY55" fmla="*/ 2990850 h 4772522"/>
                <a:gd name="connsiteX56" fmla="*/ 5943600 w 7524750"/>
                <a:gd name="connsiteY56" fmla="*/ 3048000 h 4772522"/>
                <a:gd name="connsiteX57" fmla="*/ 6105525 w 7524750"/>
                <a:gd name="connsiteY57" fmla="*/ 2952750 h 4772522"/>
                <a:gd name="connsiteX58" fmla="*/ 6229350 w 7524750"/>
                <a:gd name="connsiteY58" fmla="*/ 2895600 h 4772522"/>
                <a:gd name="connsiteX59" fmla="*/ 6315075 w 7524750"/>
                <a:gd name="connsiteY59" fmla="*/ 2943225 h 4772522"/>
                <a:gd name="connsiteX60" fmla="*/ 6400800 w 7524750"/>
                <a:gd name="connsiteY60" fmla="*/ 2981325 h 4772522"/>
                <a:gd name="connsiteX61" fmla="*/ 6524625 w 7524750"/>
                <a:gd name="connsiteY61" fmla="*/ 2933700 h 4772522"/>
                <a:gd name="connsiteX62" fmla="*/ 6686550 w 7524750"/>
                <a:gd name="connsiteY62" fmla="*/ 2876550 h 4772522"/>
                <a:gd name="connsiteX63" fmla="*/ 6762750 w 7524750"/>
                <a:gd name="connsiteY63" fmla="*/ 2857500 h 4772522"/>
                <a:gd name="connsiteX64" fmla="*/ 6829425 w 7524750"/>
                <a:gd name="connsiteY64" fmla="*/ 2790825 h 4772522"/>
                <a:gd name="connsiteX65" fmla="*/ 6877050 w 7524750"/>
                <a:gd name="connsiteY65" fmla="*/ 2686050 h 4772522"/>
                <a:gd name="connsiteX66" fmla="*/ 6943725 w 7524750"/>
                <a:gd name="connsiteY66" fmla="*/ 2533650 h 4772522"/>
                <a:gd name="connsiteX67" fmla="*/ 6981825 w 7524750"/>
                <a:gd name="connsiteY67" fmla="*/ 2419350 h 4772522"/>
                <a:gd name="connsiteX68" fmla="*/ 7048500 w 7524750"/>
                <a:gd name="connsiteY68" fmla="*/ 2257425 h 4772522"/>
                <a:gd name="connsiteX69" fmla="*/ 7048500 w 7524750"/>
                <a:gd name="connsiteY69" fmla="*/ 2124075 h 4772522"/>
                <a:gd name="connsiteX70" fmla="*/ 7105650 w 7524750"/>
                <a:gd name="connsiteY70" fmla="*/ 1952625 h 4772522"/>
                <a:gd name="connsiteX71" fmla="*/ 7267575 w 7524750"/>
                <a:gd name="connsiteY71" fmla="*/ 1809750 h 4772522"/>
                <a:gd name="connsiteX72" fmla="*/ 7372350 w 7524750"/>
                <a:gd name="connsiteY72" fmla="*/ 1657350 h 4772522"/>
                <a:gd name="connsiteX73" fmla="*/ 7496175 w 7524750"/>
                <a:gd name="connsiteY73" fmla="*/ 1466850 h 4772522"/>
                <a:gd name="connsiteX74" fmla="*/ 7515225 w 7524750"/>
                <a:gd name="connsiteY74" fmla="*/ 1352550 h 4772522"/>
                <a:gd name="connsiteX75" fmla="*/ 7515225 w 7524750"/>
                <a:gd name="connsiteY75" fmla="*/ 1238250 h 4772522"/>
                <a:gd name="connsiteX76" fmla="*/ 7486650 w 7524750"/>
                <a:gd name="connsiteY76" fmla="*/ 1076325 h 4772522"/>
                <a:gd name="connsiteX77" fmla="*/ 7524750 w 7524750"/>
                <a:gd name="connsiteY77" fmla="*/ 1000125 h 4772522"/>
                <a:gd name="connsiteX78" fmla="*/ 7524750 w 7524750"/>
                <a:gd name="connsiteY78" fmla="*/ 885825 h 4772522"/>
                <a:gd name="connsiteX79" fmla="*/ 7486650 w 7524750"/>
                <a:gd name="connsiteY79" fmla="*/ 800100 h 4772522"/>
                <a:gd name="connsiteX80" fmla="*/ 7515225 w 7524750"/>
                <a:gd name="connsiteY80" fmla="*/ 695325 h 4772522"/>
                <a:gd name="connsiteX81" fmla="*/ 7496175 w 7524750"/>
                <a:gd name="connsiteY81" fmla="*/ 561975 h 4772522"/>
                <a:gd name="connsiteX82" fmla="*/ 7496175 w 7524750"/>
                <a:gd name="connsiteY82" fmla="*/ 523875 h 4772522"/>
                <a:gd name="connsiteX83" fmla="*/ 7505700 w 7524750"/>
                <a:gd name="connsiteY83" fmla="*/ 390525 h 4772522"/>
                <a:gd name="connsiteX84" fmla="*/ 7467600 w 7524750"/>
                <a:gd name="connsiteY84" fmla="*/ 190500 h 4772522"/>
                <a:gd name="connsiteX85" fmla="*/ 7467600 w 7524750"/>
                <a:gd name="connsiteY85" fmla="*/ 133350 h 4772522"/>
                <a:gd name="connsiteX86" fmla="*/ 7429500 w 7524750"/>
                <a:gd name="connsiteY86" fmla="*/ 66675 h 4772522"/>
                <a:gd name="connsiteX87" fmla="*/ 7353300 w 7524750"/>
                <a:gd name="connsiteY87" fmla="*/ 0 h 477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7524750" h="4772522">
                  <a:moveTo>
                    <a:pt x="0" y="4114800"/>
                  </a:moveTo>
                  <a:cubicBezTo>
                    <a:pt x="100012" y="4145756"/>
                    <a:pt x="200025" y="4176713"/>
                    <a:pt x="276225" y="4210050"/>
                  </a:cubicBezTo>
                  <a:cubicBezTo>
                    <a:pt x="352425" y="4243387"/>
                    <a:pt x="411163" y="4281488"/>
                    <a:pt x="457200" y="4314825"/>
                  </a:cubicBezTo>
                  <a:cubicBezTo>
                    <a:pt x="503238" y="4348163"/>
                    <a:pt x="519113" y="4378325"/>
                    <a:pt x="552450" y="4410075"/>
                  </a:cubicBezTo>
                  <a:cubicBezTo>
                    <a:pt x="585787" y="4441825"/>
                    <a:pt x="620713" y="4473575"/>
                    <a:pt x="657225" y="4505325"/>
                  </a:cubicBezTo>
                  <a:cubicBezTo>
                    <a:pt x="693737" y="4537075"/>
                    <a:pt x="723900" y="4565650"/>
                    <a:pt x="771525" y="4600575"/>
                  </a:cubicBezTo>
                  <a:cubicBezTo>
                    <a:pt x="819150" y="4635500"/>
                    <a:pt x="890588" y="4689475"/>
                    <a:pt x="942975" y="4714875"/>
                  </a:cubicBezTo>
                  <a:cubicBezTo>
                    <a:pt x="995363" y="4740275"/>
                    <a:pt x="1055688" y="4743450"/>
                    <a:pt x="1085850" y="4752975"/>
                  </a:cubicBezTo>
                  <a:cubicBezTo>
                    <a:pt x="1116012" y="4762500"/>
                    <a:pt x="1092200" y="4775200"/>
                    <a:pt x="1123950" y="4772025"/>
                  </a:cubicBezTo>
                  <a:cubicBezTo>
                    <a:pt x="1155700" y="4768850"/>
                    <a:pt x="1217612" y="4764088"/>
                    <a:pt x="1276350" y="4733925"/>
                  </a:cubicBezTo>
                  <a:cubicBezTo>
                    <a:pt x="1335088" y="4703762"/>
                    <a:pt x="1431925" y="4643437"/>
                    <a:pt x="1476375" y="4591050"/>
                  </a:cubicBezTo>
                  <a:cubicBezTo>
                    <a:pt x="1520825" y="4538663"/>
                    <a:pt x="1528763" y="4473575"/>
                    <a:pt x="1543050" y="4419600"/>
                  </a:cubicBezTo>
                  <a:cubicBezTo>
                    <a:pt x="1557338" y="4365625"/>
                    <a:pt x="1570037" y="4324350"/>
                    <a:pt x="1562100" y="4267200"/>
                  </a:cubicBezTo>
                  <a:cubicBezTo>
                    <a:pt x="1554163" y="4210050"/>
                    <a:pt x="1516062" y="4125912"/>
                    <a:pt x="1495425" y="4076700"/>
                  </a:cubicBezTo>
                  <a:cubicBezTo>
                    <a:pt x="1474788" y="4027488"/>
                    <a:pt x="1446212" y="4010025"/>
                    <a:pt x="1438275" y="3971925"/>
                  </a:cubicBezTo>
                  <a:cubicBezTo>
                    <a:pt x="1430338" y="3933825"/>
                    <a:pt x="1431925" y="3883025"/>
                    <a:pt x="1447800" y="3848100"/>
                  </a:cubicBezTo>
                  <a:cubicBezTo>
                    <a:pt x="1463675" y="3813175"/>
                    <a:pt x="1503363" y="3775075"/>
                    <a:pt x="1533525" y="3762375"/>
                  </a:cubicBezTo>
                  <a:cubicBezTo>
                    <a:pt x="1563688" y="3749675"/>
                    <a:pt x="1589088" y="3756025"/>
                    <a:pt x="1628775" y="3771900"/>
                  </a:cubicBezTo>
                  <a:cubicBezTo>
                    <a:pt x="1668462" y="3787775"/>
                    <a:pt x="1727200" y="3819525"/>
                    <a:pt x="1771650" y="3857625"/>
                  </a:cubicBezTo>
                  <a:cubicBezTo>
                    <a:pt x="1816100" y="3895725"/>
                    <a:pt x="1858962" y="3970337"/>
                    <a:pt x="1895475" y="4000500"/>
                  </a:cubicBezTo>
                  <a:cubicBezTo>
                    <a:pt x="1931988" y="4030663"/>
                    <a:pt x="1990725" y="4038600"/>
                    <a:pt x="1990725" y="4038600"/>
                  </a:cubicBezTo>
                  <a:cubicBezTo>
                    <a:pt x="2030412" y="4054475"/>
                    <a:pt x="2090738" y="4083050"/>
                    <a:pt x="2133600" y="4095750"/>
                  </a:cubicBezTo>
                  <a:cubicBezTo>
                    <a:pt x="2176463" y="4108450"/>
                    <a:pt x="2203450" y="4116388"/>
                    <a:pt x="2247900" y="4114800"/>
                  </a:cubicBezTo>
                  <a:cubicBezTo>
                    <a:pt x="2292350" y="4113212"/>
                    <a:pt x="2343150" y="4111625"/>
                    <a:pt x="2400300" y="4086225"/>
                  </a:cubicBezTo>
                  <a:cubicBezTo>
                    <a:pt x="2457450" y="4060825"/>
                    <a:pt x="2590800" y="3962400"/>
                    <a:pt x="2590800" y="3962400"/>
                  </a:cubicBezTo>
                  <a:cubicBezTo>
                    <a:pt x="2646363" y="3925887"/>
                    <a:pt x="2697163" y="3902075"/>
                    <a:pt x="2733675" y="3867150"/>
                  </a:cubicBezTo>
                  <a:cubicBezTo>
                    <a:pt x="2770187" y="3832225"/>
                    <a:pt x="2803525" y="3798888"/>
                    <a:pt x="2809875" y="3752850"/>
                  </a:cubicBezTo>
                  <a:cubicBezTo>
                    <a:pt x="2816225" y="3706812"/>
                    <a:pt x="2768600" y="3646487"/>
                    <a:pt x="2771775" y="3590925"/>
                  </a:cubicBezTo>
                  <a:cubicBezTo>
                    <a:pt x="2774950" y="3535363"/>
                    <a:pt x="2801937" y="3463925"/>
                    <a:pt x="2828925" y="3419475"/>
                  </a:cubicBezTo>
                  <a:cubicBezTo>
                    <a:pt x="2855913" y="3375025"/>
                    <a:pt x="2900363" y="3357562"/>
                    <a:pt x="2933700" y="3324225"/>
                  </a:cubicBezTo>
                  <a:cubicBezTo>
                    <a:pt x="2967037" y="3290888"/>
                    <a:pt x="2995613" y="3248025"/>
                    <a:pt x="3028950" y="3219450"/>
                  </a:cubicBezTo>
                  <a:cubicBezTo>
                    <a:pt x="3062288" y="3190875"/>
                    <a:pt x="3106738" y="3184525"/>
                    <a:pt x="3133725" y="3152775"/>
                  </a:cubicBezTo>
                  <a:cubicBezTo>
                    <a:pt x="3160712" y="3121025"/>
                    <a:pt x="3162300" y="3095625"/>
                    <a:pt x="3190875" y="3028950"/>
                  </a:cubicBezTo>
                  <a:cubicBezTo>
                    <a:pt x="3219450" y="2962275"/>
                    <a:pt x="3257550" y="2816225"/>
                    <a:pt x="3305175" y="2752725"/>
                  </a:cubicBezTo>
                  <a:cubicBezTo>
                    <a:pt x="3352800" y="2689225"/>
                    <a:pt x="3424238" y="2687637"/>
                    <a:pt x="3476625" y="2647950"/>
                  </a:cubicBezTo>
                  <a:cubicBezTo>
                    <a:pt x="3529013" y="2608262"/>
                    <a:pt x="3586163" y="2544762"/>
                    <a:pt x="3619500" y="2514600"/>
                  </a:cubicBezTo>
                  <a:cubicBezTo>
                    <a:pt x="3652837" y="2484438"/>
                    <a:pt x="3630612" y="2473325"/>
                    <a:pt x="3676650" y="2466975"/>
                  </a:cubicBezTo>
                  <a:cubicBezTo>
                    <a:pt x="3722688" y="2460625"/>
                    <a:pt x="3830638" y="2474913"/>
                    <a:pt x="3895725" y="2476500"/>
                  </a:cubicBezTo>
                  <a:cubicBezTo>
                    <a:pt x="3960812" y="2478087"/>
                    <a:pt x="4016375" y="2474912"/>
                    <a:pt x="4067175" y="2476500"/>
                  </a:cubicBezTo>
                  <a:cubicBezTo>
                    <a:pt x="4117975" y="2478087"/>
                    <a:pt x="4168775" y="2470150"/>
                    <a:pt x="4200525" y="2486025"/>
                  </a:cubicBezTo>
                  <a:cubicBezTo>
                    <a:pt x="4232275" y="2501900"/>
                    <a:pt x="4249738" y="2536825"/>
                    <a:pt x="4257675" y="2571750"/>
                  </a:cubicBezTo>
                  <a:cubicBezTo>
                    <a:pt x="4265612" y="2606675"/>
                    <a:pt x="4235450" y="2655887"/>
                    <a:pt x="4248150" y="2695575"/>
                  </a:cubicBezTo>
                  <a:cubicBezTo>
                    <a:pt x="4260850" y="2735262"/>
                    <a:pt x="4300538" y="2773362"/>
                    <a:pt x="4333875" y="2809875"/>
                  </a:cubicBezTo>
                  <a:cubicBezTo>
                    <a:pt x="4367213" y="2846387"/>
                    <a:pt x="4416425" y="2884488"/>
                    <a:pt x="4448175" y="2914650"/>
                  </a:cubicBezTo>
                  <a:cubicBezTo>
                    <a:pt x="4479925" y="2944812"/>
                    <a:pt x="4495800" y="2967038"/>
                    <a:pt x="4524375" y="2990850"/>
                  </a:cubicBezTo>
                  <a:cubicBezTo>
                    <a:pt x="4552950" y="3014662"/>
                    <a:pt x="4583113" y="3040063"/>
                    <a:pt x="4619625" y="3057525"/>
                  </a:cubicBezTo>
                  <a:cubicBezTo>
                    <a:pt x="4656137" y="3074987"/>
                    <a:pt x="4699000" y="3086100"/>
                    <a:pt x="4743450" y="3095625"/>
                  </a:cubicBezTo>
                  <a:cubicBezTo>
                    <a:pt x="4787900" y="3105150"/>
                    <a:pt x="4837112" y="3105150"/>
                    <a:pt x="4886325" y="3114675"/>
                  </a:cubicBezTo>
                  <a:cubicBezTo>
                    <a:pt x="4935538" y="3124200"/>
                    <a:pt x="4992688" y="3141663"/>
                    <a:pt x="5038725" y="3152775"/>
                  </a:cubicBezTo>
                  <a:cubicBezTo>
                    <a:pt x="5084762" y="3163887"/>
                    <a:pt x="5130800" y="3189287"/>
                    <a:pt x="5162550" y="3181350"/>
                  </a:cubicBezTo>
                  <a:cubicBezTo>
                    <a:pt x="5194300" y="3173413"/>
                    <a:pt x="5208587" y="3140075"/>
                    <a:pt x="5229225" y="3105150"/>
                  </a:cubicBezTo>
                  <a:cubicBezTo>
                    <a:pt x="5249863" y="3070225"/>
                    <a:pt x="5264150" y="3006725"/>
                    <a:pt x="5286375" y="2971800"/>
                  </a:cubicBezTo>
                  <a:cubicBezTo>
                    <a:pt x="5308600" y="2936875"/>
                    <a:pt x="5319713" y="2914650"/>
                    <a:pt x="5362575" y="2895600"/>
                  </a:cubicBezTo>
                  <a:cubicBezTo>
                    <a:pt x="5405438" y="2876550"/>
                    <a:pt x="5487988" y="2857500"/>
                    <a:pt x="5543550" y="2857500"/>
                  </a:cubicBezTo>
                  <a:cubicBezTo>
                    <a:pt x="5599112" y="2857500"/>
                    <a:pt x="5643563" y="2873375"/>
                    <a:pt x="5695950" y="2895600"/>
                  </a:cubicBezTo>
                  <a:cubicBezTo>
                    <a:pt x="5748337" y="2917825"/>
                    <a:pt x="5816600" y="2965450"/>
                    <a:pt x="5857875" y="2990850"/>
                  </a:cubicBezTo>
                  <a:cubicBezTo>
                    <a:pt x="5899150" y="3016250"/>
                    <a:pt x="5902325" y="3054350"/>
                    <a:pt x="5943600" y="3048000"/>
                  </a:cubicBezTo>
                  <a:cubicBezTo>
                    <a:pt x="5984875" y="3041650"/>
                    <a:pt x="6057900" y="2978150"/>
                    <a:pt x="6105525" y="2952750"/>
                  </a:cubicBezTo>
                  <a:cubicBezTo>
                    <a:pt x="6153150" y="2927350"/>
                    <a:pt x="6194425" y="2897188"/>
                    <a:pt x="6229350" y="2895600"/>
                  </a:cubicBezTo>
                  <a:cubicBezTo>
                    <a:pt x="6264275" y="2894012"/>
                    <a:pt x="6286500" y="2928938"/>
                    <a:pt x="6315075" y="2943225"/>
                  </a:cubicBezTo>
                  <a:cubicBezTo>
                    <a:pt x="6343650" y="2957512"/>
                    <a:pt x="6365875" y="2982913"/>
                    <a:pt x="6400800" y="2981325"/>
                  </a:cubicBezTo>
                  <a:cubicBezTo>
                    <a:pt x="6435725" y="2979737"/>
                    <a:pt x="6477000" y="2951162"/>
                    <a:pt x="6524625" y="2933700"/>
                  </a:cubicBezTo>
                  <a:cubicBezTo>
                    <a:pt x="6572250" y="2916237"/>
                    <a:pt x="6646863" y="2889250"/>
                    <a:pt x="6686550" y="2876550"/>
                  </a:cubicBezTo>
                  <a:cubicBezTo>
                    <a:pt x="6726238" y="2863850"/>
                    <a:pt x="6738938" y="2871787"/>
                    <a:pt x="6762750" y="2857500"/>
                  </a:cubicBezTo>
                  <a:cubicBezTo>
                    <a:pt x="6786562" y="2843213"/>
                    <a:pt x="6810375" y="2819400"/>
                    <a:pt x="6829425" y="2790825"/>
                  </a:cubicBezTo>
                  <a:cubicBezTo>
                    <a:pt x="6848475" y="2762250"/>
                    <a:pt x="6858000" y="2728912"/>
                    <a:pt x="6877050" y="2686050"/>
                  </a:cubicBezTo>
                  <a:cubicBezTo>
                    <a:pt x="6896100" y="2643187"/>
                    <a:pt x="6926263" y="2578100"/>
                    <a:pt x="6943725" y="2533650"/>
                  </a:cubicBezTo>
                  <a:cubicBezTo>
                    <a:pt x="6961187" y="2489200"/>
                    <a:pt x="6964363" y="2465387"/>
                    <a:pt x="6981825" y="2419350"/>
                  </a:cubicBezTo>
                  <a:cubicBezTo>
                    <a:pt x="6999287" y="2373313"/>
                    <a:pt x="7037388" y="2306637"/>
                    <a:pt x="7048500" y="2257425"/>
                  </a:cubicBezTo>
                  <a:cubicBezTo>
                    <a:pt x="7059612" y="2208213"/>
                    <a:pt x="7038975" y="2174875"/>
                    <a:pt x="7048500" y="2124075"/>
                  </a:cubicBezTo>
                  <a:cubicBezTo>
                    <a:pt x="7058025" y="2073275"/>
                    <a:pt x="7069138" y="2005012"/>
                    <a:pt x="7105650" y="1952625"/>
                  </a:cubicBezTo>
                  <a:cubicBezTo>
                    <a:pt x="7142162" y="1900238"/>
                    <a:pt x="7223125" y="1858962"/>
                    <a:pt x="7267575" y="1809750"/>
                  </a:cubicBezTo>
                  <a:cubicBezTo>
                    <a:pt x="7312025" y="1760538"/>
                    <a:pt x="7334250" y="1714500"/>
                    <a:pt x="7372350" y="1657350"/>
                  </a:cubicBezTo>
                  <a:cubicBezTo>
                    <a:pt x="7410450" y="1600200"/>
                    <a:pt x="7472363" y="1517650"/>
                    <a:pt x="7496175" y="1466850"/>
                  </a:cubicBezTo>
                  <a:cubicBezTo>
                    <a:pt x="7519987" y="1416050"/>
                    <a:pt x="7512050" y="1390650"/>
                    <a:pt x="7515225" y="1352550"/>
                  </a:cubicBezTo>
                  <a:cubicBezTo>
                    <a:pt x="7518400" y="1314450"/>
                    <a:pt x="7519988" y="1284287"/>
                    <a:pt x="7515225" y="1238250"/>
                  </a:cubicBezTo>
                  <a:cubicBezTo>
                    <a:pt x="7510463" y="1192212"/>
                    <a:pt x="7485063" y="1116012"/>
                    <a:pt x="7486650" y="1076325"/>
                  </a:cubicBezTo>
                  <a:cubicBezTo>
                    <a:pt x="7488237" y="1036638"/>
                    <a:pt x="7518400" y="1031875"/>
                    <a:pt x="7524750" y="1000125"/>
                  </a:cubicBezTo>
                  <a:cubicBezTo>
                    <a:pt x="7531100" y="968375"/>
                    <a:pt x="7531100" y="919162"/>
                    <a:pt x="7524750" y="885825"/>
                  </a:cubicBezTo>
                  <a:cubicBezTo>
                    <a:pt x="7518400" y="852487"/>
                    <a:pt x="7488238" y="831850"/>
                    <a:pt x="7486650" y="800100"/>
                  </a:cubicBezTo>
                  <a:cubicBezTo>
                    <a:pt x="7485062" y="768350"/>
                    <a:pt x="7513638" y="735012"/>
                    <a:pt x="7515225" y="695325"/>
                  </a:cubicBezTo>
                  <a:cubicBezTo>
                    <a:pt x="7516812" y="655638"/>
                    <a:pt x="7499350" y="590550"/>
                    <a:pt x="7496175" y="561975"/>
                  </a:cubicBezTo>
                  <a:cubicBezTo>
                    <a:pt x="7493000" y="533400"/>
                    <a:pt x="7494588" y="552450"/>
                    <a:pt x="7496175" y="523875"/>
                  </a:cubicBezTo>
                  <a:cubicBezTo>
                    <a:pt x="7497763" y="495300"/>
                    <a:pt x="7510463" y="446087"/>
                    <a:pt x="7505700" y="390525"/>
                  </a:cubicBezTo>
                  <a:cubicBezTo>
                    <a:pt x="7500938" y="334962"/>
                    <a:pt x="7473950" y="233362"/>
                    <a:pt x="7467600" y="190500"/>
                  </a:cubicBezTo>
                  <a:cubicBezTo>
                    <a:pt x="7461250" y="147638"/>
                    <a:pt x="7473950" y="153987"/>
                    <a:pt x="7467600" y="133350"/>
                  </a:cubicBezTo>
                  <a:cubicBezTo>
                    <a:pt x="7461250" y="112713"/>
                    <a:pt x="7448550" y="88900"/>
                    <a:pt x="7429500" y="66675"/>
                  </a:cubicBezTo>
                  <a:cubicBezTo>
                    <a:pt x="7410450" y="44450"/>
                    <a:pt x="7381875" y="22225"/>
                    <a:pt x="7353300" y="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676275" y="4929188"/>
              <a:ext cx="415337" cy="976312"/>
            </a:xfrm>
            <a:custGeom>
              <a:avLst/>
              <a:gdLst>
                <a:gd name="connsiteX0" fmla="*/ 0 w 415337"/>
                <a:gd name="connsiteY0" fmla="*/ 976312 h 976312"/>
                <a:gd name="connsiteX1" fmla="*/ 42863 w 415337"/>
                <a:gd name="connsiteY1" fmla="*/ 919162 h 976312"/>
                <a:gd name="connsiteX2" fmla="*/ 166688 w 415337"/>
                <a:gd name="connsiteY2" fmla="*/ 881062 h 976312"/>
                <a:gd name="connsiteX3" fmla="*/ 252413 w 415337"/>
                <a:gd name="connsiteY3" fmla="*/ 809625 h 976312"/>
                <a:gd name="connsiteX4" fmla="*/ 290513 w 415337"/>
                <a:gd name="connsiteY4" fmla="*/ 681037 h 976312"/>
                <a:gd name="connsiteX5" fmla="*/ 385763 w 415337"/>
                <a:gd name="connsiteY5" fmla="*/ 633412 h 976312"/>
                <a:gd name="connsiteX6" fmla="*/ 414338 w 415337"/>
                <a:gd name="connsiteY6" fmla="*/ 533400 h 976312"/>
                <a:gd name="connsiteX7" fmla="*/ 357188 w 415337"/>
                <a:gd name="connsiteY7" fmla="*/ 447675 h 976312"/>
                <a:gd name="connsiteX8" fmla="*/ 290513 w 415337"/>
                <a:gd name="connsiteY8" fmla="*/ 381000 h 976312"/>
                <a:gd name="connsiteX9" fmla="*/ 228600 w 415337"/>
                <a:gd name="connsiteY9" fmla="*/ 347662 h 976312"/>
                <a:gd name="connsiteX10" fmla="*/ 157163 w 415337"/>
                <a:gd name="connsiteY10" fmla="*/ 276225 h 976312"/>
                <a:gd name="connsiteX11" fmla="*/ 119063 w 415337"/>
                <a:gd name="connsiteY11" fmla="*/ 247650 h 976312"/>
                <a:gd name="connsiteX12" fmla="*/ 166688 w 415337"/>
                <a:gd name="connsiteY12" fmla="*/ 209550 h 976312"/>
                <a:gd name="connsiteX13" fmla="*/ 171450 w 415337"/>
                <a:gd name="connsiteY13" fmla="*/ 133350 h 976312"/>
                <a:gd name="connsiteX14" fmla="*/ 161925 w 415337"/>
                <a:gd name="connsiteY14" fmla="*/ 90487 h 976312"/>
                <a:gd name="connsiteX15" fmla="*/ 138113 w 415337"/>
                <a:gd name="connsiteY15" fmla="*/ 28575 h 976312"/>
                <a:gd name="connsiteX16" fmla="*/ 123825 w 415337"/>
                <a:gd name="connsiteY16" fmla="*/ 4762 h 976312"/>
                <a:gd name="connsiteX17" fmla="*/ 119063 w 415337"/>
                <a:gd name="connsiteY17" fmla="*/ 0 h 97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5337" h="976312">
                  <a:moveTo>
                    <a:pt x="0" y="976312"/>
                  </a:moveTo>
                  <a:cubicBezTo>
                    <a:pt x="7541" y="955674"/>
                    <a:pt x="15082" y="935037"/>
                    <a:pt x="42863" y="919162"/>
                  </a:cubicBezTo>
                  <a:cubicBezTo>
                    <a:pt x="70644" y="903287"/>
                    <a:pt x="131763" y="899318"/>
                    <a:pt x="166688" y="881062"/>
                  </a:cubicBezTo>
                  <a:cubicBezTo>
                    <a:pt x="201613" y="862806"/>
                    <a:pt x="231776" y="842962"/>
                    <a:pt x="252413" y="809625"/>
                  </a:cubicBezTo>
                  <a:cubicBezTo>
                    <a:pt x="273051" y="776287"/>
                    <a:pt x="268288" y="710406"/>
                    <a:pt x="290513" y="681037"/>
                  </a:cubicBezTo>
                  <a:cubicBezTo>
                    <a:pt x="312738" y="651668"/>
                    <a:pt x="365126" y="658018"/>
                    <a:pt x="385763" y="633412"/>
                  </a:cubicBezTo>
                  <a:cubicBezTo>
                    <a:pt x="406400" y="608806"/>
                    <a:pt x="419101" y="564356"/>
                    <a:pt x="414338" y="533400"/>
                  </a:cubicBezTo>
                  <a:cubicBezTo>
                    <a:pt x="409576" y="502444"/>
                    <a:pt x="377826" y="473075"/>
                    <a:pt x="357188" y="447675"/>
                  </a:cubicBezTo>
                  <a:cubicBezTo>
                    <a:pt x="336550" y="422275"/>
                    <a:pt x="311944" y="397669"/>
                    <a:pt x="290513" y="381000"/>
                  </a:cubicBezTo>
                  <a:cubicBezTo>
                    <a:pt x="269082" y="364331"/>
                    <a:pt x="250825" y="365124"/>
                    <a:pt x="228600" y="347662"/>
                  </a:cubicBezTo>
                  <a:cubicBezTo>
                    <a:pt x="206375" y="330200"/>
                    <a:pt x="175419" y="292894"/>
                    <a:pt x="157163" y="276225"/>
                  </a:cubicBezTo>
                  <a:cubicBezTo>
                    <a:pt x="138907" y="259556"/>
                    <a:pt x="117476" y="258762"/>
                    <a:pt x="119063" y="247650"/>
                  </a:cubicBezTo>
                  <a:cubicBezTo>
                    <a:pt x="120650" y="236538"/>
                    <a:pt x="157957" y="228600"/>
                    <a:pt x="166688" y="209550"/>
                  </a:cubicBezTo>
                  <a:cubicBezTo>
                    <a:pt x="175419" y="190500"/>
                    <a:pt x="172244" y="153194"/>
                    <a:pt x="171450" y="133350"/>
                  </a:cubicBezTo>
                  <a:cubicBezTo>
                    <a:pt x="170656" y="113506"/>
                    <a:pt x="167481" y="107949"/>
                    <a:pt x="161925" y="90487"/>
                  </a:cubicBezTo>
                  <a:cubicBezTo>
                    <a:pt x="156369" y="73025"/>
                    <a:pt x="144463" y="42863"/>
                    <a:pt x="138113" y="28575"/>
                  </a:cubicBezTo>
                  <a:cubicBezTo>
                    <a:pt x="131763" y="14287"/>
                    <a:pt x="127000" y="9524"/>
                    <a:pt x="123825" y="4762"/>
                  </a:cubicBezTo>
                  <a:cubicBezTo>
                    <a:pt x="120650" y="0"/>
                    <a:pt x="119856" y="0"/>
                    <a:pt x="119063" y="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933575" y="5453063"/>
              <a:ext cx="947738" cy="561975"/>
            </a:xfrm>
            <a:custGeom>
              <a:avLst/>
              <a:gdLst>
                <a:gd name="connsiteX0" fmla="*/ 0 w 947738"/>
                <a:gd name="connsiteY0" fmla="*/ 0 h 561975"/>
                <a:gd name="connsiteX1" fmla="*/ 47625 w 947738"/>
                <a:gd name="connsiteY1" fmla="*/ 90487 h 561975"/>
                <a:gd name="connsiteX2" fmla="*/ 147638 w 947738"/>
                <a:gd name="connsiteY2" fmla="*/ 128587 h 561975"/>
                <a:gd name="connsiteX3" fmla="*/ 219075 w 947738"/>
                <a:gd name="connsiteY3" fmla="*/ 161925 h 561975"/>
                <a:gd name="connsiteX4" fmla="*/ 300038 w 947738"/>
                <a:gd name="connsiteY4" fmla="*/ 214312 h 561975"/>
                <a:gd name="connsiteX5" fmla="*/ 371475 w 947738"/>
                <a:gd name="connsiteY5" fmla="*/ 247650 h 561975"/>
                <a:gd name="connsiteX6" fmla="*/ 466725 w 947738"/>
                <a:gd name="connsiteY6" fmla="*/ 261937 h 561975"/>
                <a:gd name="connsiteX7" fmla="*/ 623888 w 947738"/>
                <a:gd name="connsiteY7" fmla="*/ 271462 h 561975"/>
                <a:gd name="connsiteX8" fmla="*/ 704850 w 947738"/>
                <a:gd name="connsiteY8" fmla="*/ 285750 h 561975"/>
                <a:gd name="connsiteX9" fmla="*/ 733425 w 947738"/>
                <a:gd name="connsiteY9" fmla="*/ 304800 h 561975"/>
                <a:gd name="connsiteX10" fmla="*/ 785813 w 947738"/>
                <a:gd name="connsiteY10" fmla="*/ 314325 h 561975"/>
                <a:gd name="connsiteX11" fmla="*/ 862013 w 947738"/>
                <a:gd name="connsiteY11" fmla="*/ 352425 h 561975"/>
                <a:gd name="connsiteX12" fmla="*/ 862013 w 947738"/>
                <a:gd name="connsiteY12" fmla="*/ 404812 h 561975"/>
                <a:gd name="connsiteX13" fmla="*/ 866775 w 947738"/>
                <a:gd name="connsiteY13" fmla="*/ 476250 h 561975"/>
                <a:gd name="connsiteX14" fmla="*/ 890588 w 947738"/>
                <a:gd name="connsiteY14" fmla="*/ 523875 h 561975"/>
                <a:gd name="connsiteX15" fmla="*/ 947738 w 947738"/>
                <a:gd name="connsiteY15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7738" h="561975">
                  <a:moveTo>
                    <a:pt x="0" y="0"/>
                  </a:moveTo>
                  <a:cubicBezTo>
                    <a:pt x="11509" y="34528"/>
                    <a:pt x="23019" y="69056"/>
                    <a:pt x="47625" y="90487"/>
                  </a:cubicBezTo>
                  <a:cubicBezTo>
                    <a:pt x="72231" y="111918"/>
                    <a:pt x="119063" y="116681"/>
                    <a:pt x="147638" y="128587"/>
                  </a:cubicBezTo>
                  <a:cubicBezTo>
                    <a:pt x="176213" y="140493"/>
                    <a:pt x="193675" y="147638"/>
                    <a:pt x="219075" y="161925"/>
                  </a:cubicBezTo>
                  <a:cubicBezTo>
                    <a:pt x="244475" y="176212"/>
                    <a:pt x="274638" y="200025"/>
                    <a:pt x="300038" y="214312"/>
                  </a:cubicBezTo>
                  <a:cubicBezTo>
                    <a:pt x="325438" y="228599"/>
                    <a:pt x="343694" y="239712"/>
                    <a:pt x="371475" y="247650"/>
                  </a:cubicBezTo>
                  <a:cubicBezTo>
                    <a:pt x="399256" y="255588"/>
                    <a:pt x="424656" y="257968"/>
                    <a:pt x="466725" y="261937"/>
                  </a:cubicBezTo>
                  <a:cubicBezTo>
                    <a:pt x="508794" y="265906"/>
                    <a:pt x="584200" y="267493"/>
                    <a:pt x="623888" y="271462"/>
                  </a:cubicBezTo>
                  <a:cubicBezTo>
                    <a:pt x="663576" y="275431"/>
                    <a:pt x="686594" y="280194"/>
                    <a:pt x="704850" y="285750"/>
                  </a:cubicBezTo>
                  <a:cubicBezTo>
                    <a:pt x="723106" y="291306"/>
                    <a:pt x="719931" y="300038"/>
                    <a:pt x="733425" y="304800"/>
                  </a:cubicBezTo>
                  <a:cubicBezTo>
                    <a:pt x="746919" y="309562"/>
                    <a:pt x="764382" y="306388"/>
                    <a:pt x="785813" y="314325"/>
                  </a:cubicBezTo>
                  <a:cubicBezTo>
                    <a:pt x="807244" y="322262"/>
                    <a:pt x="849313" y="337344"/>
                    <a:pt x="862013" y="352425"/>
                  </a:cubicBezTo>
                  <a:cubicBezTo>
                    <a:pt x="874713" y="367506"/>
                    <a:pt x="861219" y="384175"/>
                    <a:pt x="862013" y="404812"/>
                  </a:cubicBezTo>
                  <a:cubicBezTo>
                    <a:pt x="862807" y="425449"/>
                    <a:pt x="862013" y="456406"/>
                    <a:pt x="866775" y="476250"/>
                  </a:cubicBezTo>
                  <a:cubicBezTo>
                    <a:pt x="871537" y="496094"/>
                    <a:pt x="877094" y="509588"/>
                    <a:pt x="890588" y="523875"/>
                  </a:cubicBezTo>
                  <a:cubicBezTo>
                    <a:pt x="904082" y="538162"/>
                    <a:pt x="925910" y="550068"/>
                    <a:pt x="947738" y="561975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847975" y="5070882"/>
              <a:ext cx="938213" cy="289680"/>
            </a:xfrm>
            <a:custGeom>
              <a:avLst/>
              <a:gdLst>
                <a:gd name="connsiteX0" fmla="*/ 0 w 938213"/>
                <a:gd name="connsiteY0" fmla="*/ 63093 h 289680"/>
                <a:gd name="connsiteX1" fmla="*/ 57150 w 938213"/>
                <a:gd name="connsiteY1" fmla="*/ 29756 h 289680"/>
                <a:gd name="connsiteX2" fmla="*/ 71438 w 938213"/>
                <a:gd name="connsiteY2" fmla="*/ 1181 h 289680"/>
                <a:gd name="connsiteX3" fmla="*/ 123825 w 938213"/>
                <a:gd name="connsiteY3" fmla="*/ 10706 h 289680"/>
                <a:gd name="connsiteX4" fmla="*/ 223838 w 938213"/>
                <a:gd name="connsiteY4" fmla="*/ 39281 h 289680"/>
                <a:gd name="connsiteX5" fmla="*/ 271463 w 938213"/>
                <a:gd name="connsiteY5" fmla="*/ 39281 h 289680"/>
                <a:gd name="connsiteX6" fmla="*/ 347663 w 938213"/>
                <a:gd name="connsiteY6" fmla="*/ 34518 h 289680"/>
                <a:gd name="connsiteX7" fmla="*/ 433388 w 938213"/>
                <a:gd name="connsiteY7" fmla="*/ 15468 h 289680"/>
                <a:gd name="connsiteX8" fmla="*/ 485775 w 938213"/>
                <a:gd name="connsiteY8" fmla="*/ 29756 h 289680"/>
                <a:gd name="connsiteX9" fmla="*/ 576263 w 938213"/>
                <a:gd name="connsiteY9" fmla="*/ 5943 h 289680"/>
                <a:gd name="connsiteX10" fmla="*/ 642938 w 938213"/>
                <a:gd name="connsiteY10" fmla="*/ 5943 h 289680"/>
                <a:gd name="connsiteX11" fmla="*/ 700088 w 938213"/>
                <a:gd name="connsiteY11" fmla="*/ 72618 h 289680"/>
                <a:gd name="connsiteX12" fmla="*/ 728663 w 938213"/>
                <a:gd name="connsiteY12" fmla="*/ 144056 h 289680"/>
                <a:gd name="connsiteX13" fmla="*/ 752475 w 938213"/>
                <a:gd name="connsiteY13" fmla="*/ 191681 h 289680"/>
                <a:gd name="connsiteX14" fmla="*/ 800100 w 938213"/>
                <a:gd name="connsiteY14" fmla="*/ 258356 h 289680"/>
                <a:gd name="connsiteX15" fmla="*/ 890588 w 938213"/>
                <a:gd name="connsiteY15" fmla="*/ 286931 h 289680"/>
                <a:gd name="connsiteX16" fmla="*/ 938213 w 938213"/>
                <a:gd name="connsiteY16" fmla="*/ 286931 h 28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8213" h="289680">
                  <a:moveTo>
                    <a:pt x="0" y="63093"/>
                  </a:moveTo>
                  <a:cubicBezTo>
                    <a:pt x="22622" y="51584"/>
                    <a:pt x="45244" y="40075"/>
                    <a:pt x="57150" y="29756"/>
                  </a:cubicBezTo>
                  <a:cubicBezTo>
                    <a:pt x="69056" y="19437"/>
                    <a:pt x="60325" y="4356"/>
                    <a:pt x="71438" y="1181"/>
                  </a:cubicBezTo>
                  <a:cubicBezTo>
                    <a:pt x="82551" y="-1994"/>
                    <a:pt x="98425" y="4356"/>
                    <a:pt x="123825" y="10706"/>
                  </a:cubicBezTo>
                  <a:cubicBezTo>
                    <a:pt x="149225" y="17056"/>
                    <a:pt x="199232" y="34519"/>
                    <a:pt x="223838" y="39281"/>
                  </a:cubicBezTo>
                  <a:cubicBezTo>
                    <a:pt x="248444" y="44043"/>
                    <a:pt x="250826" y="40075"/>
                    <a:pt x="271463" y="39281"/>
                  </a:cubicBezTo>
                  <a:cubicBezTo>
                    <a:pt x="292100" y="38487"/>
                    <a:pt x="320676" y="38487"/>
                    <a:pt x="347663" y="34518"/>
                  </a:cubicBezTo>
                  <a:cubicBezTo>
                    <a:pt x="374651" y="30549"/>
                    <a:pt x="410369" y="16262"/>
                    <a:pt x="433388" y="15468"/>
                  </a:cubicBezTo>
                  <a:cubicBezTo>
                    <a:pt x="456407" y="14674"/>
                    <a:pt x="461962" y="31344"/>
                    <a:pt x="485775" y="29756"/>
                  </a:cubicBezTo>
                  <a:cubicBezTo>
                    <a:pt x="509588" y="28168"/>
                    <a:pt x="550069" y="9912"/>
                    <a:pt x="576263" y="5943"/>
                  </a:cubicBezTo>
                  <a:cubicBezTo>
                    <a:pt x="602457" y="1974"/>
                    <a:pt x="622301" y="-5169"/>
                    <a:pt x="642938" y="5943"/>
                  </a:cubicBezTo>
                  <a:cubicBezTo>
                    <a:pt x="663575" y="17055"/>
                    <a:pt x="685801" y="49599"/>
                    <a:pt x="700088" y="72618"/>
                  </a:cubicBezTo>
                  <a:cubicBezTo>
                    <a:pt x="714375" y="95637"/>
                    <a:pt x="719932" y="124212"/>
                    <a:pt x="728663" y="144056"/>
                  </a:cubicBezTo>
                  <a:cubicBezTo>
                    <a:pt x="737394" y="163900"/>
                    <a:pt x="740569" y="172631"/>
                    <a:pt x="752475" y="191681"/>
                  </a:cubicBezTo>
                  <a:cubicBezTo>
                    <a:pt x="764381" y="210731"/>
                    <a:pt x="777081" y="242481"/>
                    <a:pt x="800100" y="258356"/>
                  </a:cubicBezTo>
                  <a:cubicBezTo>
                    <a:pt x="823119" y="274231"/>
                    <a:pt x="867569" y="282169"/>
                    <a:pt x="890588" y="286931"/>
                  </a:cubicBezTo>
                  <a:cubicBezTo>
                    <a:pt x="913607" y="291694"/>
                    <a:pt x="925910" y="289312"/>
                    <a:pt x="938213" y="286931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1471076" y="4733925"/>
              <a:ext cx="129124" cy="442913"/>
            </a:xfrm>
            <a:custGeom>
              <a:avLst/>
              <a:gdLst>
                <a:gd name="connsiteX0" fmla="*/ 10062 w 129124"/>
                <a:gd name="connsiteY0" fmla="*/ 442913 h 442913"/>
                <a:gd name="connsiteX1" fmla="*/ 537 w 129124"/>
                <a:gd name="connsiteY1" fmla="*/ 366713 h 442913"/>
                <a:gd name="connsiteX2" fmla="*/ 24349 w 129124"/>
                <a:gd name="connsiteY2" fmla="*/ 271463 h 442913"/>
                <a:gd name="connsiteX3" fmla="*/ 91024 w 129124"/>
                <a:gd name="connsiteY3" fmla="*/ 190500 h 442913"/>
                <a:gd name="connsiteX4" fmla="*/ 114837 w 129124"/>
                <a:gd name="connsiteY4" fmla="*/ 138113 h 442913"/>
                <a:gd name="connsiteX5" fmla="*/ 124362 w 129124"/>
                <a:gd name="connsiteY5" fmla="*/ 57150 h 442913"/>
                <a:gd name="connsiteX6" fmla="*/ 129124 w 129124"/>
                <a:gd name="connsiteY6" fmla="*/ 0 h 4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124" h="442913">
                  <a:moveTo>
                    <a:pt x="10062" y="442913"/>
                  </a:moveTo>
                  <a:cubicBezTo>
                    <a:pt x="4109" y="419100"/>
                    <a:pt x="-1844" y="395288"/>
                    <a:pt x="537" y="366713"/>
                  </a:cubicBezTo>
                  <a:cubicBezTo>
                    <a:pt x="2918" y="338138"/>
                    <a:pt x="9268" y="300832"/>
                    <a:pt x="24349" y="271463"/>
                  </a:cubicBezTo>
                  <a:cubicBezTo>
                    <a:pt x="39430" y="242094"/>
                    <a:pt x="75943" y="212725"/>
                    <a:pt x="91024" y="190500"/>
                  </a:cubicBezTo>
                  <a:cubicBezTo>
                    <a:pt x="106105" y="168275"/>
                    <a:pt x="109281" y="160338"/>
                    <a:pt x="114837" y="138113"/>
                  </a:cubicBezTo>
                  <a:cubicBezTo>
                    <a:pt x="120393" y="115888"/>
                    <a:pt x="121981" y="80169"/>
                    <a:pt x="124362" y="57150"/>
                  </a:cubicBezTo>
                  <a:cubicBezTo>
                    <a:pt x="126743" y="34131"/>
                    <a:pt x="127933" y="17065"/>
                    <a:pt x="129124" y="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609850" y="4400550"/>
              <a:ext cx="176213" cy="504825"/>
            </a:xfrm>
            <a:custGeom>
              <a:avLst/>
              <a:gdLst>
                <a:gd name="connsiteX0" fmla="*/ 176213 w 176213"/>
                <a:gd name="connsiteY0" fmla="*/ 504825 h 504825"/>
                <a:gd name="connsiteX1" fmla="*/ 171450 w 176213"/>
                <a:gd name="connsiteY1" fmla="*/ 438150 h 504825"/>
                <a:gd name="connsiteX2" fmla="*/ 152400 w 176213"/>
                <a:gd name="connsiteY2" fmla="*/ 376238 h 504825"/>
                <a:gd name="connsiteX3" fmla="*/ 114300 w 176213"/>
                <a:gd name="connsiteY3" fmla="*/ 357188 h 504825"/>
                <a:gd name="connsiteX4" fmla="*/ 57150 w 176213"/>
                <a:gd name="connsiteY4" fmla="*/ 280988 h 504825"/>
                <a:gd name="connsiteX5" fmla="*/ 42863 w 176213"/>
                <a:gd name="connsiteY5" fmla="*/ 233363 h 504825"/>
                <a:gd name="connsiteX6" fmla="*/ 47625 w 176213"/>
                <a:gd name="connsiteY6" fmla="*/ 166688 h 504825"/>
                <a:gd name="connsiteX7" fmla="*/ 42863 w 176213"/>
                <a:gd name="connsiteY7" fmla="*/ 61913 h 504825"/>
                <a:gd name="connsiteX8" fmla="*/ 28575 w 176213"/>
                <a:gd name="connsiteY8" fmla="*/ 47625 h 504825"/>
                <a:gd name="connsiteX9" fmla="*/ 0 w 176213"/>
                <a:gd name="connsiteY9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213" h="504825">
                  <a:moveTo>
                    <a:pt x="176213" y="504825"/>
                  </a:moveTo>
                  <a:cubicBezTo>
                    <a:pt x="175816" y="482203"/>
                    <a:pt x="175419" y="459581"/>
                    <a:pt x="171450" y="438150"/>
                  </a:cubicBezTo>
                  <a:cubicBezTo>
                    <a:pt x="167481" y="416719"/>
                    <a:pt x="161925" y="389732"/>
                    <a:pt x="152400" y="376238"/>
                  </a:cubicBezTo>
                  <a:cubicBezTo>
                    <a:pt x="142875" y="362744"/>
                    <a:pt x="130175" y="373063"/>
                    <a:pt x="114300" y="357188"/>
                  </a:cubicBezTo>
                  <a:cubicBezTo>
                    <a:pt x="98425" y="341313"/>
                    <a:pt x="69056" y="301626"/>
                    <a:pt x="57150" y="280988"/>
                  </a:cubicBezTo>
                  <a:cubicBezTo>
                    <a:pt x="45244" y="260350"/>
                    <a:pt x="44450" y="252413"/>
                    <a:pt x="42863" y="233363"/>
                  </a:cubicBezTo>
                  <a:cubicBezTo>
                    <a:pt x="41276" y="214313"/>
                    <a:pt x="47625" y="195263"/>
                    <a:pt x="47625" y="166688"/>
                  </a:cubicBezTo>
                  <a:cubicBezTo>
                    <a:pt x="47625" y="138113"/>
                    <a:pt x="46038" y="81757"/>
                    <a:pt x="42863" y="61913"/>
                  </a:cubicBezTo>
                  <a:cubicBezTo>
                    <a:pt x="39688" y="42069"/>
                    <a:pt x="35719" y="57944"/>
                    <a:pt x="28575" y="47625"/>
                  </a:cubicBezTo>
                  <a:cubicBezTo>
                    <a:pt x="21431" y="37306"/>
                    <a:pt x="10715" y="18653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5205413" y="4591050"/>
              <a:ext cx="1109662" cy="2005013"/>
            </a:xfrm>
            <a:custGeom>
              <a:avLst/>
              <a:gdLst>
                <a:gd name="connsiteX0" fmla="*/ 0 w 1109662"/>
                <a:gd name="connsiteY0" fmla="*/ 0 h 2005013"/>
                <a:gd name="connsiteX1" fmla="*/ 66675 w 1109662"/>
                <a:gd name="connsiteY1" fmla="*/ 47625 h 2005013"/>
                <a:gd name="connsiteX2" fmla="*/ 157162 w 1109662"/>
                <a:gd name="connsiteY2" fmla="*/ 66675 h 2005013"/>
                <a:gd name="connsiteX3" fmla="*/ 204787 w 1109662"/>
                <a:gd name="connsiteY3" fmla="*/ 85725 h 2005013"/>
                <a:gd name="connsiteX4" fmla="*/ 266700 w 1109662"/>
                <a:gd name="connsiteY4" fmla="*/ 157163 h 2005013"/>
                <a:gd name="connsiteX5" fmla="*/ 219075 w 1109662"/>
                <a:gd name="connsiteY5" fmla="*/ 223838 h 2005013"/>
                <a:gd name="connsiteX6" fmla="*/ 204787 w 1109662"/>
                <a:gd name="connsiteY6" fmla="*/ 280988 h 2005013"/>
                <a:gd name="connsiteX7" fmla="*/ 223837 w 1109662"/>
                <a:gd name="connsiteY7" fmla="*/ 314325 h 2005013"/>
                <a:gd name="connsiteX8" fmla="*/ 214312 w 1109662"/>
                <a:gd name="connsiteY8" fmla="*/ 400050 h 2005013"/>
                <a:gd name="connsiteX9" fmla="*/ 204787 w 1109662"/>
                <a:gd name="connsiteY9" fmla="*/ 442913 h 2005013"/>
                <a:gd name="connsiteX10" fmla="*/ 180975 w 1109662"/>
                <a:gd name="connsiteY10" fmla="*/ 471488 h 2005013"/>
                <a:gd name="connsiteX11" fmla="*/ 195262 w 1109662"/>
                <a:gd name="connsiteY11" fmla="*/ 504825 h 2005013"/>
                <a:gd name="connsiteX12" fmla="*/ 219075 w 1109662"/>
                <a:gd name="connsiteY12" fmla="*/ 590550 h 2005013"/>
                <a:gd name="connsiteX13" fmla="*/ 195262 w 1109662"/>
                <a:gd name="connsiteY13" fmla="*/ 638175 h 2005013"/>
                <a:gd name="connsiteX14" fmla="*/ 252412 w 1109662"/>
                <a:gd name="connsiteY14" fmla="*/ 695325 h 2005013"/>
                <a:gd name="connsiteX15" fmla="*/ 314325 w 1109662"/>
                <a:gd name="connsiteY15" fmla="*/ 709613 h 2005013"/>
                <a:gd name="connsiteX16" fmla="*/ 371475 w 1109662"/>
                <a:gd name="connsiteY16" fmla="*/ 752475 h 2005013"/>
                <a:gd name="connsiteX17" fmla="*/ 366712 w 1109662"/>
                <a:gd name="connsiteY17" fmla="*/ 871538 h 2005013"/>
                <a:gd name="connsiteX18" fmla="*/ 338137 w 1109662"/>
                <a:gd name="connsiteY18" fmla="*/ 981075 h 2005013"/>
                <a:gd name="connsiteX19" fmla="*/ 419100 w 1109662"/>
                <a:gd name="connsiteY19" fmla="*/ 1014413 h 2005013"/>
                <a:gd name="connsiteX20" fmla="*/ 561975 w 1109662"/>
                <a:gd name="connsiteY20" fmla="*/ 1062038 h 2005013"/>
                <a:gd name="connsiteX21" fmla="*/ 642937 w 1109662"/>
                <a:gd name="connsiteY21" fmla="*/ 1109663 h 2005013"/>
                <a:gd name="connsiteX22" fmla="*/ 695325 w 1109662"/>
                <a:gd name="connsiteY22" fmla="*/ 1166813 h 2005013"/>
                <a:gd name="connsiteX23" fmla="*/ 742950 w 1109662"/>
                <a:gd name="connsiteY23" fmla="*/ 1204913 h 2005013"/>
                <a:gd name="connsiteX24" fmla="*/ 752475 w 1109662"/>
                <a:gd name="connsiteY24" fmla="*/ 1281113 h 2005013"/>
                <a:gd name="connsiteX25" fmla="*/ 762000 w 1109662"/>
                <a:gd name="connsiteY25" fmla="*/ 1347788 h 2005013"/>
                <a:gd name="connsiteX26" fmla="*/ 800100 w 1109662"/>
                <a:gd name="connsiteY26" fmla="*/ 1438275 h 2005013"/>
                <a:gd name="connsiteX27" fmla="*/ 842962 w 1109662"/>
                <a:gd name="connsiteY27" fmla="*/ 1476375 h 2005013"/>
                <a:gd name="connsiteX28" fmla="*/ 890587 w 1109662"/>
                <a:gd name="connsiteY28" fmla="*/ 1509713 h 2005013"/>
                <a:gd name="connsiteX29" fmla="*/ 909637 w 1109662"/>
                <a:gd name="connsiteY29" fmla="*/ 1600200 h 2005013"/>
                <a:gd name="connsiteX30" fmla="*/ 938212 w 1109662"/>
                <a:gd name="connsiteY30" fmla="*/ 1662113 h 2005013"/>
                <a:gd name="connsiteX31" fmla="*/ 985837 w 1109662"/>
                <a:gd name="connsiteY31" fmla="*/ 1709738 h 2005013"/>
                <a:gd name="connsiteX32" fmla="*/ 1038225 w 1109662"/>
                <a:gd name="connsiteY32" fmla="*/ 1776413 h 2005013"/>
                <a:gd name="connsiteX33" fmla="*/ 1066800 w 1109662"/>
                <a:gd name="connsiteY33" fmla="*/ 1824038 h 2005013"/>
                <a:gd name="connsiteX34" fmla="*/ 1095375 w 1109662"/>
                <a:gd name="connsiteY34" fmla="*/ 1876425 h 2005013"/>
                <a:gd name="connsiteX35" fmla="*/ 1100137 w 1109662"/>
                <a:gd name="connsiteY35" fmla="*/ 1933575 h 2005013"/>
                <a:gd name="connsiteX36" fmla="*/ 1109662 w 1109662"/>
                <a:gd name="connsiteY36" fmla="*/ 2005013 h 200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09662" h="2005013">
                  <a:moveTo>
                    <a:pt x="0" y="0"/>
                  </a:moveTo>
                  <a:cubicBezTo>
                    <a:pt x="20240" y="18256"/>
                    <a:pt x="40481" y="36513"/>
                    <a:pt x="66675" y="47625"/>
                  </a:cubicBezTo>
                  <a:cubicBezTo>
                    <a:pt x="92869" y="58737"/>
                    <a:pt x="134143" y="60325"/>
                    <a:pt x="157162" y="66675"/>
                  </a:cubicBezTo>
                  <a:cubicBezTo>
                    <a:pt x="180181" y="73025"/>
                    <a:pt x="186531" y="70644"/>
                    <a:pt x="204787" y="85725"/>
                  </a:cubicBezTo>
                  <a:cubicBezTo>
                    <a:pt x="223043" y="100806"/>
                    <a:pt x="264319" y="134144"/>
                    <a:pt x="266700" y="157163"/>
                  </a:cubicBezTo>
                  <a:cubicBezTo>
                    <a:pt x="269081" y="180182"/>
                    <a:pt x="229394" y="203201"/>
                    <a:pt x="219075" y="223838"/>
                  </a:cubicBezTo>
                  <a:cubicBezTo>
                    <a:pt x="208756" y="244476"/>
                    <a:pt x="203993" y="265907"/>
                    <a:pt x="204787" y="280988"/>
                  </a:cubicBezTo>
                  <a:cubicBezTo>
                    <a:pt x="205581" y="296069"/>
                    <a:pt x="222250" y="294481"/>
                    <a:pt x="223837" y="314325"/>
                  </a:cubicBezTo>
                  <a:cubicBezTo>
                    <a:pt x="225425" y="334169"/>
                    <a:pt x="217487" y="378619"/>
                    <a:pt x="214312" y="400050"/>
                  </a:cubicBezTo>
                  <a:cubicBezTo>
                    <a:pt x="211137" y="421481"/>
                    <a:pt x="210343" y="431007"/>
                    <a:pt x="204787" y="442913"/>
                  </a:cubicBezTo>
                  <a:cubicBezTo>
                    <a:pt x="199231" y="454819"/>
                    <a:pt x="182563" y="461169"/>
                    <a:pt x="180975" y="471488"/>
                  </a:cubicBezTo>
                  <a:cubicBezTo>
                    <a:pt x="179388" y="481807"/>
                    <a:pt x="188912" y="484981"/>
                    <a:pt x="195262" y="504825"/>
                  </a:cubicBezTo>
                  <a:cubicBezTo>
                    <a:pt x="201612" y="524669"/>
                    <a:pt x="219075" y="568325"/>
                    <a:pt x="219075" y="590550"/>
                  </a:cubicBezTo>
                  <a:cubicBezTo>
                    <a:pt x="219075" y="612775"/>
                    <a:pt x="189706" y="620713"/>
                    <a:pt x="195262" y="638175"/>
                  </a:cubicBezTo>
                  <a:cubicBezTo>
                    <a:pt x="200818" y="655637"/>
                    <a:pt x="232568" y="683419"/>
                    <a:pt x="252412" y="695325"/>
                  </a:cubicBezTo>
                  <a:cubicBezTo>
                    <a:pt x="272256" y="707231"/>
                    <a:pt x="294481" y="700088"/>
                    <a:pt x="314325" y="709613"/>
                  </a:cubicBezTo>
                  <a:cubicBezTo>
                    <a:pt x="334169" y="719138"/>
                    <a:pt x="362744" y="725488"/>
                    <a:pt x="371475" y="752475"/>
                  </a:cubicBezTo>
                  <a:cubicBezTo>
                    <a:pt x="380206" y="779463"/>
                    <a:pt x="372268" y="833438"/>
                    <a:pt x="366712" y="871538"/>
                  </a:cubicBezTo>
                  <a:cubicBezTo>
                    <a:pt x="361156" y="909638"/>
                    <a:pt x="329406" y="957263"/>
                    <a:pt x="338137" y="981075"/>
                  </a:cubicBezTo>
                  <a:cubicBezTo>
                    <a:pt x="346868" y="1004887"/>
                    <a:pt x="381794" y="1000919"/>
                    <a:pt x="419100" y="1014413"/>
                  </a:cubicBezTo>
                  <a:cubicBezTo>
                    <a:pt x="456406" y="1027907"/>
                    <a:pt x="524669" y="1046163"/>
                    <a:pt x="561975" y="1062038"/>
                  </a:cubicBezTo>
                  <a:cubicBezTo>
                    <a:pt x="599281" y="1077913"/>
                    <a:pt x="620712" y="1092201"/>
                    <a:pt x="642937" y="1109663"/>
                  </a:cubicBezTo>
                  <a:cubicBezTo>
                    <a:pt x="665162" y="1127125"/>
                    <a:pt x="678656" y="1150938"/>
                    <a:pt x="695325" y="1166813"/>
                  </a:cubicBezTo>
                  <a:cubicBezTo>
                    <a:pt x="711994" y="1182688"/>
                    <a:pt x="733425" y="1185863"/>
                    <a:pt x="742950" y="1204913"/>
                  </a:cubicBezTo>
                  <a:cubicBezTo>
                    <a:pt x="752475" y="1223963"/>
                    <a:pt x="749300" y="1257301"/>
                    <a:pt x="752475" y="1281113"/>
                  </a:cubicBezTo>
                  <a:cubicBezTo>
                    <a:pt x="755650" y="1304926"/>
                    <a:pt x="754063" y="1321594"/>
                    <a:pt x="762000" y="1347788"/>
                  </a:cubicBezTo>
                  <a:cubicBezTo>
                    <a:pt x="769937" y="1373982"/>
                    <a:pt x="786606" y="1416844"/>
                    <a:pt x="800100" y="1438275"/>
                  </a:cubicBezTo>
                  <a:cubicBezTo>
                    <a:pt x="813594" y="1459706"/>
                    <a:pt x="827881" y="1464469"/>
                    <a:pt x="842962" y="1476375"/>
                  </a:cubicBezTo>
                  <a:cubicBezTo>
                    <a:pt x="858043" y="1488281"/>
                    <a:pt x="879475" y="1489076"/>
                    <a:pt x="890587" y="1509713"/>
                  </a:cubicBezTo>
                  <a:cubicBezTo>
                    <a:pt x="901699" y="1530350"/>
                    <a:pt x="901700" y="1574800"/>
                    <a:pt x="909637" y="1600200"/>
                  </a:cubicBezTo>
                  <a:cubicBezTo>
                    <a:pt x="917574" y="1625600"/>
                    <a:pt x="925512" y="1643857"/>
                    <a:pt x="938212" y="1662113"/>
                  </a:cubicBezTo>
                  <a:cubicBezTo>
                    <a:pt x="950912" y="1680369"/>
                    <a:pt x="969168" y="1690688"/>
                    <a:pt x="985837" y="1709738"/>
                  </a:cubicBezTo>
                  <a:cubicBezTo>
                    <a:pt x="1002506" y="1728788"/>
                    <a:pt x="1024731" y="1757363"/>
                    <a:pt x="1038225" y="1776413"/>
                  </a:cubicBezTo>
                  <a:cubicBezTo>
                    <a:pt x="1051719" y="1795463"/>
                    <a:pt x="1057275" y="1807369"/>
                    <a:pt x="1066800" y="1824038"/>
                  </a:cubicBezTo>
                  <a:cubicBezTo>
                    <a:pt x="1076325" y="1840707"/>
                    <a:pt x="1089819" y="1858169"/>
                    <a:pt x="1095375" y="1876425"/>
                  </a:cubicBezTo>
                  <a:cubicBezTo>
                    <a:pt x="1100931" y="1894681"/>
                    <a:pt x="1097756" y="1912144"/>
                    <a:pt x="1100137" y="1933575"/>
                  </a:cubicBezTo>
                  <a:cubicBezTo>
                    <a:pt x="1102518" y="1955006"/>
                    <a:pt x="1106090" y="1980009"/>
                    <a:pt x="1109662" y="2005013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3982519" y="2557463"/>
              <a:ext cx="913331" cy="1319212"/>
            </a:xfrm>
            <a:custGeom>
              <a:avLst/>
              <a:gdLst>
                <a:gd name="connsiteX0" fmla="*/ 70369 w 913331"/>
                <a:gd name="connsiteY0" fmla="*/ 1319212 h 1319212"/>
                <a:gd name="connsiteX1" fmla="*/ 60844 w 913331"/>
                <a:gd name="connsiteY1" fmla="*/ 1243012 h 1319212"/>
                <a:gd name="connsiteX2" fmla="*/ 60844 w 913331"/>
                <a:gd name="connsiteY2" fmla="*/ 1157287 h 1319212"/>
                <a:gd name="connsiteX3" fmla="*/ 122756 w 913331"/>
                <a:gd name="connsiteY3" fmla="*/ 1081087 h 1319212"/>
                <a:gd name="connsiteX4" fmla="*/ 65606 w 913331"/>
                <a:gd name="connsiteY4" fmla="*/ 995362 h 1319212"/>
                <a:gd name="connsiteX5" fmla="*/ 41794 w 913331"/>
                <a:gd name="connsiteY5" fmla="*/ 952500 h 1319212"/>
                <a:gd name="connsiteX6" fmla="*/ 17981 w 913331"/>
                <a:gd name="connsiteY6" fmla="*/ 895350 h 1319212"/>
                <a:gd name="connsiteX7" fmla="*/ 27506 w 913331"/>
                <a:gd name="connsiteY7" fmla="*/ 814387 h 1319212"/>
                <a:gd name="connsiteX8" fmla="*/ 13219 w 913331"/>
                <a:gd name="connsiteY8" fmla="*/ 714375 h 1319212"/>
                <a:gd name="connsiteX9" fmla="*/ 3694 w 913331"/>
                <a:gd name="connsiteY9" fmla="*/ 671512 h 1319212"/>
                <a:gd name="connsiteX10" fmla="*/ 8456 w 913331"/>
                <a:gd name="connsiteY10" fmla="*/ 609600 h 1319212"/>
                <a:gd name="connsiteX11" fmla="*/ 94181 w 913331"/>
                <a:gd name="connsiteY11" fmla="*/ 542925 h 1319212"/>
                <a:gd name="connsiteX12" fmla="*/ 160856 w 913331"/>
                <a:gd name="connsiteY12" fmla="*/ 495300 h 1319212"/>
                <a:gd name="connsiteX13" fmla="*/ 198956 w 913331"/>
                <a:gd name="connsiteY13" fmla="*/ 471487 h 1319212"/>
                <a:gd name="connsiteX14" fmla="*/ 256106 w 913331"/>
                <a:gd name="connsiteY14" fmla="*/ 385762 h 1319212"/>
                <a:gd name="connsiteX15" fmla="*/ 279919 w 913331"/>
                <a:gd name="connsiteY15" fmla="*/ 361950 h 1319212"/>
                <a:gd name="connsiteX16" fmla="*/ 365644 w 913331"/>
                <a:gd name="connsiteY16" fmla="*/ 333375 h 1319212"/>
                <a:gd name="connsiteX17" fmla="*/ 479944 w 913331"/>
                <a:gd name="connsiteY17" fmla="*/ 300037 h 1319212"/>
                <a:gd name="connsiteX18" fmla="*/ 503756 w 913331"/>
                <a:gd name="connsiteY18" fmla="*/ 247650 h 1319212"/>
                <a:gd name="connsiteX19" fmla="*/ 537094 w 913331"/>
                <a:gd name="connsiteY19" fmla="*/ 223837 h 1319212"/>
                <a:gd name="connsiteX20" fmla="*/ 579956 w 913331"/>
                <a:gd name="connsiteY20" fmla="*/ 176212 h 1319212"/>
                <a:gd name="connsiteX21" fmla="*/ 689494 w 913331"/>
                <a:gd name="connsiteY21" fmla="*/ 85725 h 1319212"/>
                <a:gd name="connsiteX22" fmla="*/ 746644 w 913331"/>
                <a:gd name="connsiteY22" fmla="*/ 38100 h 1319212"/>
                <a:gd name="connsiteX23" fmla="*/ 851419 w 913331"/>
                <a:gd name="connsiteY23" fmla="*/ 9525 h 1319212"/>
                <a:gd name="connsiteX24" fmla="*/ 913331 w 913331"/>
                <a:gd name="connsiteY24" fmla="*/ 0 h 13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3331" h="1319212">
                  <a:moveTo>
                    <a:pt x="70369" y="1319212"/>
                  </a:moveTo>
                  <a:cubicBezTo>
                    <a:pt x="66400" y="1294605"/>
                    <a:pt x="62431" y="1269999"/>
                    <a:pt x="60844" y="1243012"/>
                  </a:cubicBezTo>
                  <a:cubicBezTo>
                    <a:pt x="59257" y="1216025"/>
                    <a:pt x="50525" y="1184275"/>
                    <a:pt x="60844" y="1157287"/>
                  </a:cubicBezTo>
                  <a:cubicBezTo>
                    <a:pt x="71163" y="1130299"/>
                    <a:pt x="121962" y="1108074"/>
                    <a:pt x="122756" y="1081087"/>
                  </a:cubicBezTo>
                  <a:cubicBezTo>
                    <a:pt x="123550" y="1054100"/>
                    <a:pt x="79100" y="1016793"/>
                    <a:pt x="65606" y="995362"/>
                  </a:cubicBezTo>
                  <a:cubicBezTo>
                    <a:pt x="52112" y="973931"/>
                    <a:pt x="49731" y="969169"/>
                    <a:pt x="41794" y="952500"/>
                  </a:cubicBezTo>
                  <a:cubicBezTo>
                    <a:pt x="33857" y="935831"/>
                    <a:pt x="20362" y="918369"/>
                    <a:pt x="17981" y="895350"/>
                  </a:cubicBezTo>
                  <a:cubicBezTo>
                    <a:pt x="15600" y="872331"/>
                    <a:pt x="28300" y="844549"/>
                    <a:pt x="27506" y="814387"/>
                  </a:cubicBezTo>
                  <a:cubicBezTo>
                    <a:pt x="26712" y="784225"/>
                    <a:pt x="17188" y="738187"/>
                    <a:pt x="13219" y="714375"/>
                  </a:cubicBezTo>
                  <a:cubicBezTo>
                    <a:pt x="9250" y="690563"/>
                    <a:pt x="4488" y="688974"/>
                    <a:pt x="3694" y="671512"/>
                  </a:cubicBezTo>
                  <a:cubicBezTo>
                    <a:pt x="2900" y="654050"/>
                    <a:pt x="-6625" y="631031"/>
                    <a:pt x="8456" y="609600"/>
                  </a:cubicBezTo>
                  <a:cubicBezTo>
                    <a:pt x="23537" y="588169"/>
                    <a:pt x="68781" y="561975"/>
                    <a:pt x="94181" y="542925"/>
                  </a:cubicBezTo>
                  <a:cubicBezTo>
                    <a:pt x="119581" y="523875"/>
                    <a:pt x="143394" y="507206"/>
                    <a:pt x="160856" y="495300"/>
                  </a:cubicBezTo>
                  <a:cubicBezTo>
                    <a:pt x="178319" y="483394"/>
                    <a:pt x="183081" y="489743"/>
                    <a:pt x="198956" y="471487"/>
                  </a:cubicBezTo>
                  <a:cubicBezTo>
                    <a:pt x="214831" y="453231"/>
                    <a:pt x="242612" y="404018"/>
                    <a:pt x="256106" y="385762"/>
                  </a:cubicBezTo>
                  <a:cubicBezTo>
                    <a:pt x="269600" y="367506"/>
                    <a:pt x="261663" y="370681"/>
                    <a:pt x="279919" y="361950"/>
                  </a:cubicBezTo>
                  <a:cubicBezTo>
                    <a:pt x="298175" y="353219"/>
                    <a:pt x="332306" y="343694"/>
                    <a:pt x="365644" y="333375"/>
                  </a:cubicBezTo>
                  <a:cubicBezTo>
                    <a:pt x="398982" y="323056"/>
                    <a:pt x="456925" y="314324"/>
                    <a:pt x="479944" y="300037"/>
                  </a:cubicBezTo>
                  <a:cubicBezTo>
                    <a:pt x="502963" y="285749"/>
                    <a:pt x="494231" y="260350"/>
                    <a:pt x="503756" y="247650"/>
                  </a:cubicBezTo>
                  <a:cubicBezTo>
                    <a:pt x="513281" y="234950"/>
                    <a:pt x="524394" y="235743"/>
                    <a:pt x="537094" y="223837"/>
                  </a:cubicBezTo>
                  <a:cubicBezTo>
                    <a:pt x="549794" y="211931"/>
                    <a:pt x="554556" y="199231"/>
                    <a:pt x="579956" y="176212"/>
                  </a:cubicBezTo>
                  <a:cubicBezTo>
                    <a:pt x="605356" y="153193"/>
                    <a:pt x="689494" y="85725"/>
                    <a:pt x="689494" y="85725"/>
                  </a:cubicBezTo>
                  <a:cubicBezTo>
                    <a:pt x="717275" y="62706"/>
                    <a:pt x="719657" y="50800"/>
                    <a:pt x="746644" y="38100"/>
                  </a:cubicBezTo>
                  <a:cubicBezTo>
                    <a:pt x="773631" y="25400"/>
                    <a:pt x="823638" y="15875"/>
                    <a:pt x="851419" y="9525"/>
                  </a:cubicBezTo>
                  <a:cubicBezTo>
                    <a:pt x="879200" y="3175"/>
                    <a:pt x="896265" y="1587"/>
                    <a:pt x="913331" y="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6829425" y="4246657"/>
              <a:ext cx="1314450" cy="539656"/>
            </a:xfrm>
            <a:custGeom>
              <a:avLst/>
              <a:gdLst>
                <a:gd name="connsiteX0" fmla="*/ 0 w 1314450"/>
                <a:gd name="connsiteY0" fmla="*/ 1493 h 539656"/>
                <a:gd name="connsiteX1" fmla="*/ 85725 w 1314450"/>
                <a:gd name="connsiteY1" fmla="*/ 6256 h 539656"/>
                <a:gd name="connsiteX2" fmla="*/ 166688 w 1314450"/>
                <a:gd name="connsiteY2" fmla="*/ 1493 h 539656"/>
                <a:gd name="connsiteX3" fmla="*/ 214313 w 1314450"/>
                <a:gd name="connsiteY3" fmla="*/ 6256 h 539656"/>
                <a:gd name="connsiteX4" fmla="*/ 295275 w 1314450"/>
                <a:gd name="connsiteY4" fmla="*/ 63406 h 539656"/>
                <a:gd name="connsiteX5" fmla="*/ 328613 w 1314450"/>
                <a:gd name="connsiteY5" fmla="*/ 101506 h 539656"/>
                <a:gd name="connsiteX6" fmla="*/ 381000 w 1314450"/>
                <a:gd name="connsiteY6" fmla="*/ 120556 h 539656"/>
                <a:gd name="connsiteX7" fmla="*/ 419100 w 1314450"/>
                <a:gd name="connsiteY7" fmla="*/ 139606 h 539656"/>
                <a:gd name="connsiteX8" fmla="*/ 438150 w 1314450"/>
                <a:gd name="connsiteY8" fmla="*/ 201518 h 539656"/>
                <a:gd name="connsiteX9" fmla="*/ 466725 w 1314450"/>
                <a:gd name="connsiteY9" fmla="*/ 277718 h 539656"/>
                <a:gd name="connsiteX10" fmla="*/ 495300 w 1314450"/>
                <a:gd name="connsiteY10" fmla="*/ 325343 h 539656"/>
                <a:gd name="connsiteX11" fmla="*/ 566738 w 1314450"/>
                <a:gd name="connsiteY11" fmla="*/ 353918 h 539656"/>
                <a:gd name="connsiteX12" fmla="*/ 647700 w 1314450"/>
                <a:gd name="connsiteY12" fmla="*/ 377731 h 539656"/>
                <a:gd name="connsiteX13" fmla="*/ 723900 w 1314450"/>
                <a:gd name="connsiteY13" fmla="*/ 368206 h 539656"/>
                <a:gd name="connsiteX14" fmla="*/ 809625 w 1314450"/>
                <a:gd name="connsiteY14" fmla="*/ 377731 h 539656"/>
                <a:gd name="connsiteX15" fmla="*/ 904875 w 1314450"/>
                <a:gd name="connsiteY15" fmla="*/ 387256 h 539656"/>
                <a:gd name="connsiteX16" fmla="*/ 957263 w 1314450"/>
                <a:gd name="connsiteY16" fmla="*/ 411068 h 539656"/>
                <a:gd name="connsiteX17" fmla="*/ 1014413 w 1314450"/>
                <a:gd name="connsiteY17" fmla="*/ 411068 h 539656"/>
                <a:gd name="connsiteX18" fmla="*/ 1062038 w 1314450"/>
                <a:gd name="connsiteY18" fmla="*/ 449168 h 539656"/>
                <a:gd name="connsiteX19" fmla="*/ 1090613 w 1314450"/>
                <a:gd name="connsiteY19" fmla="*/ 472981 h 539656"/>
                <a:gd name="connsiteX20" fmla="*/ 1119188 w 1314450"/>
                <a:gd name="connsiteY20" fmla="*/ 487268 h 539656"/>
                <a:gd name="connsiteX21" fmla="*/ 1176338 w 1314450"/>
                <a:gd name="connsiteY21" fmla="*/ 501556 h 539656"/>
                <a:gd name="connsiteX22" fmla="*/ 1200150 w 1314450"/>
                <a:gd name="connsiteY22" fmla="*/ 520606 h 539656"/>
                <a:gd name="connsiteX23" fmla="*/ 1314450 w 1314450"/>
                <a:gd name="connsiteY23" fmla="*/ 539656 h 53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14450" h="539656">
                  <a:moveTo>
                    <a:pt x="0" y="1493"/>
                  </a:moveTo>
                  <a:cubicBezTo>
                    <a:pt x="28972" y="3874"/>
                    <a:pt x="57944" y="6256"/>
                    <a:pt x="85725" y="6256"/>
                  </a:cubicBezTo>
                  <a:cubicBezTo>
                    <a:pt x="113506" y="6256"/>
                    <a:pt x="145257" y="1493"/>
                    <a:pt x="166688" y="1493"/>
                  </a:cubicBezTo>
                  <a:cubicBezTo>
                    <a:pt x="188119" y="1493"/>
                    <a:pt x="192882" y="-4063"/>
                    <a:pt x="214313" y="6256"/>
                  </a:cubicBezTo>
                  <a:cubicBezTo>
                    <a:pt x="235744" y="16575"/>
                    <a:pt x="276225" y="47531"/>
                    <a:pt x="295275" y="63406"/>
                  </a:cubicBezTo>
                  <a:cubicBezTo>
                    <a:pt x="314325" y="79281"/>
                    <a:pt x="314326" y="91981"/>
                    <a:pt x="328613" y="101506"/>
                  </a:cubicBezTo>
                  <a:cubicBezTo>
                    <a:pt x="342900" y="111031"/>
                    <a:pt x="365919" y="114206"/>
                    <a:pt x="381000" y="120556"/>
                  </a:cubicBezTo>
                  <a:cubicBezTo>
                    <a:pt x="396081" y="126906"/>
                    <a:pt x="409575" y="126112"/>
                    <a:pt x="419100" y="139606"/>
                  </a:cubicBezTo>
                  <a:cubicBezTo>
                    <a:pt x="428625" y="153100"/>
                    <a:pt x="430213" y="178499"/>
                    <a:pt x="438150" y="201518"/>
                  </a:cubicBezTo>
                  <a:cubicBezTo>
                    <a:pt x="446087" y="224537"/>
                    <a:pt x="457200" y="257081"/>
                    <a:pt x="466725" y="277718"/>
                  </a:cubicBezTo>
                  <a:cubicBezTo>
                    <a:pt x="476250" y="298355"/>
                    <a:pt x="478631" y="312643"/>
                    <a:pt x="495300" y="325343"/>
                  </a:cubicBezTo>
                  <a:cubicBezTo>
                    <a:pt x="511969" y="338043"/>
                    <a:pt x="541338" y="345187"/>
                    <a:pt x="566738" y="353918"/>
                  </a:cubicBezTo>
                  <a:cubicBezTo>
                    <a:pt x="592138" y="362649"/>
                    <a:pt x="621506" y="375350"/>
                    <a:pt x="647700" y="377731"/>
                  </a:cubicBezTo>
                  <a:cubicBezTo>
                    <a:pt x="673894" y="380112"/>
                    <a:pt x="696913" y="368206"/>
                    <a:pt x="723900" y="368206"/>
                  </a:cubicBezTo>
                  <a:cubicBezTo>
                    <a:pt x="750887" y="368206"/>
                    <a:pt x="809625" y="377731"/>
                    <a:pt x="809625" y="377731"/>
                  </a:cubicBezTo>
                  <a:cubicBezTo>
                    <a:pt x="839788" y="380906"/>
                    <a:pt x="880269" y="381700"/>
                    <a:pt x="904875" y="387256"/>
                  </a:cubicBezTo>
                  <a:cubicBezTo>
                    <a:pt x="929481" y="392812"/>
                    <a:pt x="939007" y="407099"/>
                    <a:pt x="957263" y="411068"/>
                  </a:cubicBezTo>
                  <a:cubicBezTo>
                    <a:pt x="975519" y="415037"/>
                    <a:pt x="996951" y="404718"/>
                    <a:pt x="1014413" y="411068"/>
                  </a:cubicBezTo>
                  <a:cubicBezTo>
                    <a:pt x="1031875" y="417418"/>
                    <a:pt x="1049338" y="438849"/>
                    <a:pt x="1062038" y="449168"/>
                  </a:cubicBezTo>
                  <a:cubicBezTo>
                    <a:pt x="1074738" y="459487"/>
                    <a:pt x="1081088" y="466631"/>
                    <a:pt x="1090613" y="472981"/>
                  </a:cubicBezTo>
                  <a:cubicBezTo>
                    <a:pt x="1100138" y="479331"/>
                    <a:pt x="1104900" y="482505"/>
                    <a:pt x="1119188" y="487268"/>
                  </a:cubicBezTo>
                  <a:cubicBezTo>
                    <a:pt x="1133476" y="492031"/>
                    <a:pt x="1162844" y="496000"/>
                    <a:pt x="1176338" y="501556"/>
                  </a:cubicBezTo>
                  <a:cubicBezTo>
                    <a:pt x="1189832" y="507112"/>
                    <a:pt x="1177131" y="514256"/>
                    <a:pt x="1200150" y="520606"/>
                  </a:cubicBezTo>
                  <a:cubicBezTo>
                    <a:pt x="1223169" y="526956"/>
                    <a:pt x="1268809" y="533306"/>
                    <a:pt x="1314450" y="539656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7053263" y="2505075"/>
              <a:ext cx="447675" cy="38522"/>
            </a:xfrm>
            <a:custGeom>
              <a:avLst/>
              <a:gdLst>
                <a:gd name="connsiteX0" fmla="*/ 447675 w 447675"/>
                <a:gd name="connsiteY0" fmla="*/ 33338 h 38522"/>
                <a:gd name="connsiteX1" fmla="*/ 128587 w 447675"/>
                <a:gd name="connsiteY1" fmla="*/ 38100 h 38522"/>
                <a:gd name="connsiteX2" fmla="*/ 47625 w 447675"/>
                <a:gd name="connsiteY2" fmla="*/ 23813 h 38522"/>
                <a:gd name="connsiteX3" fmla="*/ 0 w 447675"/>
                <a:gd name="connsiteY3" fmla="*/ 0 h 3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675" h="38522">
                  <a:moveTo>
                    <a:pt x="447675" y="33338"/>
                  </a:moveTo>
                  <a:cubicBezTo>
                    <a:pt x="321468" y="36512"/>
                    <a:pt x="195262" y="39687"/>
                    <a:pt x="128587" y="38100"/>
                  </a:cubicBezTo>
                  <a:cubicBezTo>
                    <a:pt x="61912" y="36513"/>
                    <a:pt x="69056" y="30163"/>
                    <a:pt x="47625" y="23813"/>
                  </a:cubicBezTo>
                  <a:cubicBezTo>
                    <a:pt x="26194" y="17463"/>
                    <a:pt x="9525" y="5556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3838" y="1542197"/>
            <a:ext cx="7910228" cy="3191728"/>
            <a:chOff x="223838" y="1542197"/>
            <a:chExt cx="7910228" cy="3191728"/>
          </a:xfrm>
        </p:grpSpPr>
        <p:sp>
          <p:nvSpPr>
            <p:cNvPr id="45" name="Oval 44"/>
            <p:cNvSpPr/>
            <p:nvPr/>
          </p:nvSpPr>
          <p:spPr bwMode="auto">
            <a:xfrm>
              <a:off x="4263433" y="2820039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982519" y="3064669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458075" y="2681287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2" name="Freeform 1"/>
            <p:cNvSpPr/>
            <p:nvPr/>
          </p:nvSpPr>
          <p:spPr bwMode="auto">
            <a:xfrm>
              <a:off x="3457575" y="2438400"/>
              <a:ext cx="561975" cy="657225"/>
            </a:xfrm>
            <a:custGeom>
              <a:avLst/>
              <a:gdLst>
                <a:gd name="connsiteX0" fmla="*/ 561975 w 561975"/>
                <a:gd name="connsiteY0" fmla="*/ 657225 h 657225"/>
                <a:gd name="connsiteX1" fmla="*/ 495300 w 561975"/>
                <a:gd name="connsiteY1" fmla="*/ 552450 h 657225"/>
                <a:gd name="connsiteX2" fmla="*/ 438150 w 561975"/>
                <a:gd name="connsiteY2" fmla="*/ 419100 h 657225"/>
                <a:gd name="connsiteX3" fmla="*/ 323850 w 561975"/>
                <a:gd name="connsiteY3" fmla="*/ 333375 h 657225"/>
                <a:gd name="connsiteX4" fmla="*/ 228600 w 561975"/>
                <a:gd name="connsiteY4" fmla="*/ 238125 h 657225"/>
                <a:gd name="connsiteX5" fmla="*/ 76200 w 561975"/>
                <a:gd name="connsiteY5" fmla="*/ 123825 h 657225"/>
                <a:gd name="connsiteX6" fmla="*/ 38100 w 561975"/>
                <a:gd name="connsiteY6" fmla="*/ 76200 h 657225"/>
                <a:gd name="connsiteX7" fmla="*/ 0 w 561975"/>
                <a:gd name="connsiteY7" fmla="*/ 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975" h="657225">
                  <a:moveTo>
                    <a:pt x="561975" y="657225"/>
                  </a:moveTo>
                  <a:cubicBezTo>
                    <a:pt x="538956" y="624681"/>
                    <a:pt x="515937" y="592137"/>
                    <a:pt x="495300" y="552450"/>
                  </a:cubicBezTo>
                  <a:cubicBezTo>
                    <a:pt x="474662" y="512762"/>
                    <a:pt x="466725" y="455612"/>
                    <a:pt x="438150" y="419100"/>
                  </a:cubicBezTo>
                  <a:cubicBezTo>
                    <a:pt x="409575" y="382588"/>
                    <a:pt x="358775" y="363537"/>
                    <a:pt x="323850" y="333375"/>
                  </a:cubicBezTo>
                  <a:cubicBezTo>
                    <a:pt x="288925" y="303212"/>
                    <a:pt x="269875" y="273050"/>
                    <a:pt x="228600" y="238125"/>
                  </a:cubicBezTo>
                  <a:cubicBezTo>
                    <a:pt x="187325" y="203200"/>
                    <a:pt x="107950" y="150812"/>
                    <a:pt x="76200" y="123825"/>
                  </a:cubicBezTo>
                  <a:cubicBezTo>
                    <a:pt x="44450" y="96838"/>
                    <a:pt x="50800" y="96837"/>
                    <a:pt x="38100" y="76200"/>
                  </a:cubicBezTo>
                  <a:cubicBezTo>
                    <a:pt x="25400" y="55563"/>
                    <a:pt x="7937" y="14287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3" name="Freeform 2"/>
            <p:cNvSpPr/>
            <p:nvPr/>
          </p:nvSpPr>
          <p:spPr bwMode="auto">
            <a:xfrm>
              <a:off x="4191000" y="2266950"/>
              <a:ext cx="114477" cy="590550"/>
            </a:xfrm>
            <a:custGeom>
              <a:avLst/>
              <a:gdLst>
                <a:gd name="connsiteX0" fmla="*/ 104775 w 114477"/>
                <a:gd name="connsiteY0" fmla="*/ 590550 h 590550"/>
                <a:gd name="connsiteX1" fmla="*/ 104775 w 114477"/>
                <a:gd name="connsiteY1" fmla="*/ 495300 h 590550"/>
                <a:gd name="connsiteX2" fmla="*/ 114300 w 114477"/>
                <a:gd name="connsiteY2" fmla="*/ 371475 h 590550"/>
                <a:gd name="connsiteX3" fmla="*/ 95250 w 114477"/>
                <a:gd name="connsiteY3" fmla="*/ 276225 h 590550"/>
                <a:gd name="connsiteX4" fmla="*/ 66675 w 114477"/>
                <a:gd name="connsiteY4" fmla="*/ 190500 h 590550"/>
                <a:gd name="connsiteX5" fmla="*/ 28575 w 114477"/>
                <a:gd name="connsiteY5" fmla="*/ 66675 h 590550"/>
                <a:gd name="connsiteX6" fmla="*/ 9525 w 114477"/>
                <a:gd name="connsiteY6" fmla="*/ 38100 h 590550"/>
                <a:gd name="connsiteX7" fmla="*/ 0 w 114477"/>
                <a:gd name="connsiteY7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7" h="590550">
                  <a:moveTo>
                    <a:pt x="104775" y="590550"/>
                  </a:moveTo>
                  <a:cubicBezTo>
                    <a:pt x="103981" y="561181"/>
                    <a:pt x="103188" y="531812"/>
                    <a:pt x="104775" y="495300"/>
                  </a:cubicBezTo>
                  <a:cubicBezTo>
                    <a:pt x="106362" y="458788"/>
                    <a:pt x="115887" y="407987"/>
                    <a:pt x="114300" y="371475"/>
                  </a:cubicBezTo>
                  <a:cubicBezTo>
                    <a:pt x="112713" y="334963"/>
                    <a:pt x="103188" y="306388"/>
                    <a:pt x="95250" y="276225"/>
                  </a:cubicBezTo>
                  <a:cubicBezTo>
                    <a:pt x="87312" y="246062"/>
                    <a:pt x="77787" y="225425"/>
                    <a:pt x="66675" y="190500"/>
                  </a:cubicBezTo>
                  <a:cubicBezTo>
                    <a:pt x="55562" y="155575"/>
                    <a:pt x="38100" y="92075"/>
                    <a:pt x="28575" y="66675"/>
                  </a:cubicBezTo>
                  <a:cubicBezTo>
                    <a:pt x="19050" y="41275"/>
                    <a:pt x="14287" y="49212"/>
                    <a:pt x="9525" y="38100"/>
                  </a:cubicBezTo>
                  <a:cubicBezTo>
                    <a:pt x="4763" y="26988"/>
                    <a:pt x="0" y="0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3267075" y="3057525"/>
              <a:ext cx="447675" cy="152400"/>
            </a:xfrm>
            <a:custGeom>
              <a:avLst/>
              <a:gdLst>
                <a:gd name="connsiteX0" fmla="*/ 447675 w 447675"/>
                <a:gd name="connsiteY0" fmla="*/ 152400 h 152400"/>
                <a:gd name="connsiteX1" fmla="*/ 219075 w 447675"/>
                <a:gd name="connsiteY1" fmla="*/ 57150 h 152400"/>
                <a:gd name="connsiteX2" fmla="*/ 114300 w 447675"/>
                <a:gd name="connsiteY2" fmla="*/ 47625 h 152400"/>
                <a:gd name="connsiteX3" fmla="*/ 0 w 44767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675" h="152400">
                  <a:moveTo>
                    <a:pt x="447675" y="152400"/>
                  </a:moveTo>
                  <a:cubicBezTo>
                    <a:pt x="361156" y="113506"/>
                    <a:pt x="274638" y="74613"/>
                    <a:pt x="219075" y="57150"/>
                  </a:cubicBezTo>
                  <a:cubicBezTo>
                    <a:pt x="163512" y="39687"/>
                    <a:pt x="150812" y="57150"/>
                    <a:pt x="114300" y="47625"/>
                  </a:cubicBezTo>
                  <a:cubicBezTo>
                    <a:pt x="77788" y="38100"/>
                    <a:pt x="22225" y="9525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6524625" y="1990725"/>
              <a:ext cx="438150" cy="447675"/>
            </a:xfrm>
            <a:custGeom>
              <a:avLst/>
              <a:gdLst>
                <a:gd name="connsiteX0" fmla="*/ 0 w 438150"/>
                <a:gd name="connsiteY0" fmla="*/ 0 h 447675"/>
                <a:gd name="connsiteX1" fmla="*/ 152400 w 438150"/>
                <a:gd name="connsiteY1" fmla="*/ 142875 h 447675"/>
                <a:gd name="connsiteX2" fmla="*/ 276225 w 438150"/>
                <a:gd name="connsiteY2" fmla="*/ 238125 h 447675"/>
                <a:gd name="connsiteX3" fmla="*/ 352425 w 438150"/>
                <a:gd name="connsiteY3" fmla="*/ 390525 h 447675"/>
                <a:gd name="connsiteX4" fmla="*/ 400050 w 438150"/>
                <a:gd name="connsiteY4" fmla="*/ 419100 h 447675"/>
                <a:gd name="connsiteX5" fmla="*/ 438150 w 438150"/>
                <a:gd name="connsiteY5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447675">
                  <a:moveTo>
                    <a:pt x="0" y="0"/>
                  </a:moveTo>
                  <a:cubicBezTo>
                    <a:pt x="53181" y="51594"/>
                    <a:pt x="106363" y="103188"/>
                    <a:pt x="152400" y="142875"/>
                  </a:cubicBezTo>
                  <a:cubicBezTo>
                    <a:pt x="198437" y="182562"/>
                    <a:pt x="242888" y="196850"/>
                    <a:pt x="276225" y="238125"/>
                  </a:cubicBezTo>
                  <a:cubicBezTo>
                    <a:pt x="309562" y="279400"/>
                    <a:pt x="331788" y="360363"/>
                    <a:pt x="352425" y="390525"/>
                  </a:cubicBezTo>
                  <a:cubicBezTo>
                    <a:pt x="373062" y="420687"/>
                    <a:pt x="385763" y="409575"/>
                    <a:pt x="400050" y="419100"/>
                  </a:cubicBezTo>
                  <a:cubicBezTo>
                    <a:pt x="414337" y="428625"/>
                    <a:pt x="426243" y="438150"/>
                    <a:pt x="438150" y="44767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6172200" y="2562225"/>
              <a:ext cx="705103" cy="752475"/>
            </a:xfrm>
            <a:custGeom>
              <a:avLst/>
              <a:gdLst>
                <a:gd name="connsiteX0" fmla="*/ 0 w 705103"/>
                <a:gd name="connsiteY0" fmla="*/ 0 h 752475"/>
                <a:gd name="connsiteX1" fmla="*/ 114300 w 705103"/>
                <a:gd name="connsiteY1" fmla="*/ 104775 h 752475"/>
                <a:gd name="connsiteX2" fmla="*/ 133350 w 705103"/>
                <a:gd name="connsiteY2" fmla="*/ 161925 h 752475"/>
                <a:gd name="connsiteX3" fmla="*/ 285750 w 705103"/>
                <a:gd name="connsiteY3" fmla="*/ 295275 h 752475"/>
                <a:gd name="connsiteX4" fmla="*/ 304800 w 705103"/>
                <a:gd name="connsiteY4" fmla="*/ 476250 h 752475"/>
                <a:gd name="connsiteX5" fmla="*/ 352425 w 705103"/>
                <a:gd name="connsiteY5" fmla="*/ 514350 h 752475"/>
                <a:gd name="connsiteX6" fmla="*/ 476250 w 705103"/>
                <a:gd name="connsiteY6" fmla="*/ 600075 h 752475"/>
                <a:gd name="connsiteX7" fmla="*/ 523875 w 705103"/>
                <a:gd name="connsiteY7" fmla="*/ 657225 h 752475"/>
                <a:gd name="connsiteX8" fmla="*/ 676275 w 705103"/>
                <a:gd name="connsiteY8" fmla="*/ 733425 h 752475"/>
                <a:gd name="connsiteX9" fmla="*/ 704850 w 705103"/>
                <a:gd name="connsiteY9" fmla="*/ 752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103" h="752475">
                  <a:moveTo>
                    <a:pt x="0" y="0"/>
                  </a:moveTo>
                  <a:cubicBezTo>
                    <a:pt x="46037" y="38894"/>
                    <a:pt x="92075" y="77788"/>
                    <a:pt x="114300" y="104775"/>
                  </a:cubicBezTo>
                  <a:cubicBezTo>
                    <a:pt x="136525" y="131762"/>
                    <a:pt x="104775" y="130175"/>
                    <a:pt x="133350" y="161925"/>
                  </a:cubicBezTo>
                  <a:cubicBezTo>
                    <a:pt x="161925" y="193675"/>
                    <a:pt x="257175" y="242888"/>
                    <a:pt x="285750" y="295275"/>
                  </a:cubicBezTo>
                  <a:cubicBezTo>
                    <a:pt x="314325" y="347662"/>
                    <a:pt x="293688" y="439738"/>
                    <a:pt x="304800" y="476250"/>
                  </a:cubicBezTo>
                  <a:cubicBezTo>
                    <a:pt x="315912" y="512762"/>
                    <a:pt x="323850" y="493713"/>
                    <a:pt x="352425" y="514350"/>
                  </a:cubicBezTo>
                  <a:cubicBezTo>
                    <a:pt x="381000" y="534987"/>
                    <a:pt x="447675" y="576263"/>
                    <a:pt x="476250" y="600075"/>
                  </a:cubicBezTo>
                  <a:cubicBezTo>
                    <a:pt x="504825" y="623887"/>
                    <a:pt x="490538" y="635000"/>
                    <a:pt x="523875" y="657225"/>
                  </a:cubicBezTo>
                  <a:cubicBezTo>
                    <a:pt x="557212" y="679450"/>
                    <a:pt x="646113" y="717550"/>
                    <a:pt x="676275" y="733425"/>
                  </a:cubicBezTo>
                  <a:cubicBezTo>
                    <a:pt x="706437" y="749300"/>
                    <a:pt x="705643" y="750887"/>
                    <a:pt x="704850" y="75247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066925" y="2733675"/>
              <a:ext cx="404813" cy="542925"/>
            </a:xfrm>
            <a:custGeom>
              <a:avLst/>
              <a:gdLst>
                <a:gd name="connsiteX0" fmla="*/ 404813 w 404813"/>
                <a:gd name="connsiteY0" fmla="*/ 0 h 542925"/>
                <a:gd name="connsiteX1" fmla="*/ 342900 w 404813"/>
                <a:gd name="connsiteY1" fmla="*/ 104775 h 542925"/>
                <a:gd name="connsiteX2" fmla="*/ 300038 w 404813"/>
                <a:gd name="connsiteY2" fmla="*/ 204788 h 542925"/>
                <a:gd name="connsiteX3" fmla="*/ 252413 w 404813"/>
                <a:gd name="connsiteY3" fmla="*/ 261938 h 542925"/>
                <a:gd name="connsiteX4" fmla="*/ 128588 w 404813"/>
                <a:gd name="connsiteY4" fmla="*/ 376238 h 542925"/>
                <a:gd name="connsiteX5" fmla="*/ 66675 w 404813"/>
                <a:gd name="connsiteY5" fmla="*/ 442913 h 542925"/>
                <a:gd name="connsiteX6" fmla="*/ 33338 w 404813"/>
                <a:gd name="connsiteY6" fmla="*/ 509588 h 542925"/>
                <a:gd name="connsiteX7" fmla="*/ 0 w 404813"/>
                <a:gd name="connsiteY7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813" h="542925">
                  <a:moveTo>
                    <a:pt x="404813" y="0"/>
                  </a:moveTo>
                  <a:cubicBezTo>
                    <a:pt x="382587" y="35322"/>
                    <a:pt x="360362" y="70644"/>
                    <a:pt x="342900" y="104775"/>
                  </a:cubicBezTo>
                  <a:cubicBezTo>
                    <a:pt x="325438" y="138906"/>
                    <a:pt x="315119" y="178594"/>
                    <a:pt x="300038" y="204788"/>
                  </a:cubicBezTo>
                  <a:cubicBezTo>
                    <a:pt x="284957" y="230982"/>
                    <a:pt x="280988" y="233363"/>
                    <a:pt x="252413" y="261938"/>
                  </a:cubicBezTo>
                  <a:cubicBezTo>
                    <a:pt x="223838" y="290513"/>
                    <a:pt x="159544" y="346076"/>
                    <a:pt x="128588" y="376238"/>
                  </a:cubicBezTo>
                  <a:cubicBezTo>
                    <a:pt x="97632" y="406400"/>
                    <a:pt x="82550" y="420688"/>
                    <a:pt x="66675" y="442913"/>
                  </a:cubicBezTo>
                  <a:cubicBezTo>
                    <a:pt x="50800" y="465138"/>
                    <a:pt x="44450" y="492919"/>
                    <a:pt x="33338" y="509588"/>
                  </a:cubicBezTo>
                  <a:cubicBezTo>
                    <a:pt x="22226" y="526257"/>
                    <a:pt x="11113" y="534591"/>
                    <a:pt x="0" y="54292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981200" y="2505075"/>
              <a:ext cx="276225" cy="538163"/>
            </a:xfrm>
            <a:custGeom>
              <a:avLst/>
              <a:gdLst>
                <a:gd name="connsiteX0" fmla="*/ 276225 w 276225"/>
                <a:gd name="connsiteY0" fmla="*/ 0 h 538163"/>
                <a:gd name="connsiteX1" fmla="*/ 209550 w 276225"/>
                <a:gd name="connsiteY1" fmla="*/ 80963 h 538163"/>
                <a:gd name="connsiteX2" fmla="*/ 147638 w 276225"/>
                <a:gd name="connsiteY2" fmla="*/ 109538 h 538163"/>
                <a:gd name="connsiteX3" fmla="*/ 123825 w 276225"/>
                <a:gd name="connsiteY3" fmla="*/ 180975 h 538163"/>
                <a:gd name="connsiteX4" fmla="*/ 109538 w 276225"/>
                <a:gd name="connsiteY4" fmla="*/ 247650 h 538163"/>
                <a:gd name="connsiteX5" fmla="*/ 133350 w 276225"/>
                <a:gd name="connsiteY5" fmla="*/ 309563 h 538163"/>
                <a:gd name="connsiteX6" fmla="*/ 100013 w 276225"/>
                <a:gd name="connsiteY6" fmla="*/ 381000 h 538163"/>
                <a:gd name="connsiteX7" fmla="*/ 38100 w 276225"/>
                <a:gd name="connsiteY7" fmla="*/ 447675 h 538163"/>
                <a:gd name="connsiteX8" fmla="*/ 0 w 276225"/>
                <a:gd name="connsiteY8" fmla="*/ 538163 h 53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538163">
                  <a:moveTo>
                    <a:pt x="276225" y="0"/>
                  </a:moveTo>
                  <a:cubicBezTo>
                    <a:pt x="253603" y="31353"/>
                    <a:pt x="230981" y="62707"/>
                    <a:pt x="209550" y="80963"/>
                  </a:cubicBezTo>
                  <a:cubicBezTo>
                    <a:pt x="188119" y="99219"/>
                    <a:pt x="161925" y="92869"/>
                    <a:pt x="147638" y="109538"/>
                  </a:cubicBezTo>
                  <a:cubicBezTo>
                    <a:pt x="133351" y="126207"/>
                    <a:pt x="130175" y="157956"/>
                    <a:pt x="123825" y="180975"/>
                  </a:cubicBezTo>
                  <a:cubicBezTo>
                    <a:pt x="117475" y="203994"/>
                    <a:pt x="107950" y="226219"/>
                    <a:pt x="109538" y="247650"/>
                  </a:cubicBezTo>
                  <a:cubicBezTo>
                    <a:pt x="111126" y="269081"/>
                    <a:pt x="134937" y="287338"/>
                    <a:pt x="133350" y="309563"/>
                  </a:cubicBezTo>
                  <a:cubicBezTo>
                    <a:pt x="131763" y="331788"/>
                    <a:pt x="115888" y="357982"/>
                    <a:pt x="100013" y="381000"/>
                  </a:cubicBezTo>
                  <a:cubicBezTo>
                    <a:pt x="84138" y="404018"/>
                    <a:pt x="54769" y="421481"/>
                    <a:pt x="38100" y="447675"/>
                  </a:cubicBezTo>
                  <a:cubicBezTo>
                    <a:pt x="21431" y="473869"/>
                    <a:pt x="10715" y="506016"/>
                    <a:pt x="0" y="538163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47800" y="2509838"/>
              <a:ext cx="853197" cy="1425104"/>
            </a:xfrm>
            <a:custGeom>
              <a:avLst/>
              <a:gdLst>
                <a:gd name="connsiteX0" fmla="*/ 0 w 853197"/>
                <a:gd name="connsiteY0" fmla="*/ 0 h 1425104"/>
                <a:gd name="connsiteX1" fmla="*/ 47625 w 853197"/>
                <a:gd name="connsiteY1" fmla="*/ 71437 h 1425104"/>
                <a:gd name="connsiteX2" fmla="*/ 90488 w 853197"/>
                <a:gd name="connsiteY2" fmla="*/ 142875 h 1425104"/>
                <a:gd name="connsiteX3" fmla="*/ 176213 w 853197"/>
                <a:gd name="connsiteY3" fmla="*/ 223837 h 1425104"/>
                <a:gd name="connsiteX4" fmla="*/ 247650 w 853197"/>
                <a:gd name="connsiteY4" fmla="*/ 261937 h 1425104"/>
                <a:gd name="connsiteX5" fmla="*/ 300038 w 853197"/>
                <a:gd name="connsiteY5" fmla="*/ 319087 h 1425104"/>
                <a:gd name="connsiteX6" fmla="*/ 376238 w 853197"/>
                <a:gd name="connsiteY6" fmla="*/ 366712 h 1425104"/>
                <a:gd name="connsiteX7" fmla="*/ 428625 w 853197"/>
                <a:gd name="connsiteY7" fmla="*/ 423862 h 1425104"/>
                <a:gd name="connsiteX8" fmla="*/ 495300 w 853197"/>
                <a:gd name="connsiteY8" fmla="*/ 495300 h 1425104"/>
                <a:gd name="connsiteX9" fmla="*/ 523875 w 853197"/>
                <a:gd name="connsiteY9" fmla="*/ 519112 h 1425104"/>
                <a:gd name="connsiteX10" fmla="*/ 604838 w 853197"/>
                <a:gd name="connsiteY10" fmla="*/ 576262 h 1425104"/>
                <a:gd name="connsiteX11" fmla="*/ 619125 w 853197"/>
                <a:gd name="connsiteY11" fmla="*/ 671512 h 1425104"/>
                <a:gd name="connsiteX12" fmla="*/ 600075 w 853197"/>
                <a:gd name="connsiteY12" fmla="*/ 738187 h 1425104"/>
                <a:gd name="connsiteX13" fmla="*/ 623888 w 853197"/>
                <a:gd name="connsiteY13" fmla="*/ 795337 h 1425104"/>
                <a:gd name="connsiteX14" fmla="*/ 633413 w 853197"/>
                <a:gd name="connsiteY14" fmla="*/ 847725 h 1425104"/>
                <a:gd name="connsiteX15" fmla="*/ 657225 w 853197"/>
                <a:gd name="connsiteY15" fmla="*/ 881062 h 1425104"/>
                <a:gd name="connsiteX16" fmla="*/ 723900 w 853197"/>
                <a:gd name="connsiteY16" fmla="*/ 990600 h 1425104"/>
                <a:gd name="connsiteX17" fmla="*/ 742950 w 853197"/>
                <a:gd name="connsiteY17" fmla="*/ 1066800 h 1425104"/>
                <a:gd name="connsiteX18" fmla="*/ 714375 w 853197"/>
                <a:gd name="connsiteY18" fmla="*/ 1114425 h 1425104"/>
                <a:gd name="connsiteX19" fmla="*/ 742950 w 853197"/>
                <a:gd name="connsiteY19" fmla="*/ 1190625 h 1425104"/>
                <a:gd name="connsiteX20" fmla="*/ 762000 w 853197"/>
                <a:gd name="connsiteY20" fmla="*/ 1252537 h 1425104"/>
                <a:gd name="connsiteX21" fmla="*/ 804863 w 853197"/>
                <a:gd name="connsiteY21" fmla="*/ 1252537 h 1425104"/>
                <a:gd name="connsiteX22" fmla="*/ 852488 w 853197"/>
                <a:gd name="connsiteY22" fmla="*/ 1285875 h 1425104"/>
                <a:gd name="connsiteX23" fmla="*/ 833438 w 853197"/>
                <a:gd name="connsiteY23" fmla="*/ 1404937 h 1425104"/>
                <a:gd name="connsiteX24" fmla="*/ 833438 w 853197"/>
                <a:gd name="connsiteY24" fmla="*/ 1423987 h 14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3197" h="1425104">
                  <a:moveTo>
                    <a:pt x="0" y="0"/>
                  </a:moveTo>
                  <a:cubicBezTo>
                    <a:pt x="16272" y="23812"/>
                    <a:pt x="32544" y="47624"/>
                    <a:pt x="47625" y="71437"/>
                  </a:cubicBezTo>
                  <a:cubicBezTo>
                    <a:pt x="62706" y="95250"/>
                    <a:pt x="69057" y="117475"/>
                    <a:pt x="90488" y="142875"/>
                  </a:cubicBezTo>
                  <a:cubicBezTo>
                    <a:pt x="111919" y="168275"/>
                    <a:pt x="150019" y="203993"/>
                    <a:pt x="176213" y="223837"/>
                  </a:cubicBezTo>
                  <a:cubicBezTo>
                    <a:pt x="202407" y="243681"/>
                    <a:pt x="227013" y="246062"/>
                    <a:pt x="247650" y="261937"/>
                  </a:cubicBezTo>
                  <a:cubicBezTo>
                    <a:pt x="268288" y="277812"/>
                    <a:pt x="278607" y="301625"/>
                    <a:pt x="300038" y="319087"/>
                  </a:cubicBezTo>
                  <a:cubicBezTo>
                    <a:pt x="321469" y="336549"/>
                    <a:pt x="354807" y="349249"/>
                    <a:pt x="376238" y="366712"/>
                  </a:cubicBezTo>
                  <a:cubicBezTo>
                    <a:pt x="397669" y="384175"/>
                    <a:pt x="428625" y="423862"/>
                    <a:pt x="428625" y="423862"/>
                  </a:cubicBezTo>
                  <a:cubicBezTo>
                    <a:pt x="448469" y="445293"/>
                    <a:pt x="479425" y="479425"/>
                    <a:pt x="495300" y="495300"/>
                  </a:cubicBezTo>
                  <a:cubicBezTo>
                    <a:pt x="511175" y="511175"/>
                    <a:pt x="505619" y="505618"/>
                    <a:pt x="523875" y="519112"/>
                  </a:cubicBezTo>
                  <a:cubicBezTo>
                    <a:pt x="542131" y="532606"/>
                    <a:pt x="588963" y="550862"/>
                    <a:pt x="604838" y="576262"/>
                  </a:cubicBezTo>
                  <a:cubicBezTo>
                    <a:pt x="620713" y="601662"/>
                    <a:pt x="619919" y="644525"/>
                    <a:pt x="619125" y="671512"/>
                  </a:cubicBezTo>
                  <a:cubicBezTo>
                    <a:pt x="618331" y="698499"/>
                    <a:pt x="599281" y="717550"/>
                    <a:pt x="600075" y="738187"/>
                  </a:cubicBezTo>
                  <a:cubicBezTo>
                    <a:pt x="600869" y="758824"/>
                    <a:pt x="618332" y="777081"/>
                    <a:pt x="623888" y="795337"/>
                  </a:cubicBezTo>
                  <a:cubicBezTo>
                    <a:pt x="629444" y="813593"/>
                    <a:pt x="627857" y="833438"/>
                    <a:pt x="633413" y="847725"/>
                  </a:cubicBezTo>
                  <a:cubicBezTo>
                    <a:pt x="638969" y="862013"/>
                    <a:pt x="642144" y="857250"/>
                    <a:pt x="657225" y="881062"/>
                  </a:cubicBezTo>
                  <a:cubicBezTo>
                    <a:pt x="672306" y="904874"/>
                    <a:pt x="709613" y="959644"/>
                    <a:pt x="723900" y="990600"/>
                  </a:cubicBezTo>
                  <a:cubicBezTo>
                    <a:pt x="738188" y="1021556"/>
                    <a:pt x="744537" y="1046163"/>
                    <a:pt x="742950" y="1066800"/>
                  </a:cubicBezTo>
                  <a:cubicBezTo>
                    <a:pt x="741363" y="1087437"/>
                    <a:pt x="714375" y="1093788"/>
                    <a:pt x="714375" y="1114425"/>
                  </a:cubicBezTo>
                  <a:cubicBezTo>
                    <a:pt x="714375" y="1135062"/>
                    <a:pt x="735013" y="1167606"/>
                    <a:pt x="742950" y="1190625"/>
                  </a:cubicBezTo>
                  <a:cubicBezTo>
                    <a:pt x="750887" y="1213644"/>
                    <a:pt x="751681" y="1242218"/>
                    <a:pt x="762000" y="1252537"/>
                  </a:cubicBezTo>
                  <a:cubicBezTo>
                    <a:pt x="772319" y="1262856"/>
                    <a:pt x="789782" y="1246981"/>
                    <a:pt x="804863" y="1252537"/>
                  </a:cubicBezTo>
                  <a:cubicBezTo>
                    <a:pt x="819944" y="1258093"/>
                    <a:pt x="847726" y="1260475"/>
                    <a:pt x="852488" y="1285875"/>
                  </a:cubicBezTo>
                  <a:cubicBezTo>
                    <a:pt x="857250" y="1311275"/>
                    <a:pt x="836613" y="1381918"/>
                    <a:pt x="833438" y="1404937"/>
                  </a:cubicBezTo>
                  <a:cubicBezTo>
                    <a:pt x="830263" y="1427956"/>
                    <a:pt x="831850" y="1425971"/>
                    <a:pt x="833438" y="1423987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23838" y="3457575"/>
              <a:ext cx="447675" cy="1276350"/>
            </a:xfrm>
            <a:custGeom>
              <a:avLst/>
              <a:gdLst>
                <a:gd name="connsiteX0" fmla="*/ 447675 w 447675"/>
                <a:gd name="connsiteY0" fmla="*/ 1276350 h 1276350"/>
                <a:gd name="connsiteX1" fmla="*/ 371475 w 447675"/>
                <a:gd name="connsiteY1" fmla="*/ 1157288 h 1276350"/>
                <a:gd name="connsiteX2" fmla="*/ 319087 w 447675"/>
                <a:gd name="connsiteY2" fmla="*/ 1104900 h 1276350"/>
                <a:gd name="connsiteX3" fmla="*/ 290512 w 447675"/>
                <a:gd name="connsiteY3" fmla="*/ 1028700 h 1276350"/>
                <a:gd name="connsiteX4" fmla="*/ 319087 w 447675"/>
                <a:gd name="connsiteY4" fmla="*/ 866775 h 1276350"/>
                <a:gd name="connsiteX5" fmla="*/ 323850 w 447675"/>
                <a:gd name="connsiteY5" fmla="*/ 781050 h 1276350"/>
                <a:gd name="connsiteX6" fmla="*/ 328612 w 447675"/>
                <a:gd name="connsiteY6" fmla="*/ 709613 h 1276350"/>
                <a:gd name="connsiteX7" fmla="*/ 328612 w 447675"/>
                <a:gd name="connsiteY7" fmla="*/ 600075 h 1276350"/>
                <a:gd name="connsiteX8" fmla="*/ 285750 w 447675"/>
                <a:gd name="connsiteY8" fmla="*/ 557213 h 1276350"/>
                <a:gd name="connsiteX9" fmla="*/ 290512 w 447675"/>
                <a:gd name="connsiteY9" fmla="*/ 485775 h 1276350"/>
                <a:gd name="connsiteX10" fmla="*/ 247650 w 447675"/>
                <a:gd name="connsiteY10" fmla="*/ 395288 h 1276350"/>
                <a:gd name="connsiteX11" fmla="*/ 204787 w 447675"/>
                <a:gd name="connsiteY11" fmla="*/ 357188 h 1276350"/>
                <a:gd name="connsiteX12" fmla="*/ 171450 w 447675"/>
                <a:gd name="connsiteY12" fmla="*/ 309563 h 1276350"/>
                <a:gd name="connsiteX13" fmla="*/ 147637 w 447675"/>
                <a:gd name="connsiteY13" fmla="*/ 271463 h 1276350"/>
                <a:gd name="connsiteX14" fmla="*/ 133350 w 447675"/>
                <a:gd name="connsiteY14" fmla="*/ 200025 h 1276350"/>
                <a:gd name="connsiteX15" fmla="*/ 114300 w 447675"/>
                <a:gd name="connsiteY15" fmla="*/ 157163 h 1276350"/>
                <a:gd name="connsiteX16" fmla="*/ 61912 w 447675"/>
                <a:gd name="connsiteY16" fmla="*/ 85725 h 1276350"/>
                <a:gd name="connsiteX17" fmla="*/ 38100 w 447675"/>
                <a:gd name="connsiteY17" fmla="*/ 47625 h 1276350"/>
                <a:gd name="connsiteX18" fmla="*/ 0 w 447675"/>
                <a:gd name="connsiteY18" fmla="*/ 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7675" h="1276350">
                  <a:moveTo>
                    <a:pt x="447675" y="1276350"/>
                  </a:moveTo>
                  <a:cubicBezTo>
                    <a:pt x="420290" y="1231106"/>
                    <a:pt x="392906" y="1185863"/>
                    <a:pt x="371475" y="1157288"/>
                  </a:cubicBezTo>
                  <a:cubicBezTo>
                    <a:pt x="350044" y="1128713"/>
                    <a:pt x="332581" y="1126331"/>
                    <a:pt x="319087" y="1104900"/>
                  </a:cubicBezTo>
                  <a:cubicBezTo>
                    <a:pt x="305593" y="1083469"/>
                    <a:pt x="290512" y="1068387"/>
                    <a:pt x="290512" y="1028700"/>
                  </a:cubicBezTo>
                  <a:cubicBezTo>
                    <a:pt x="290512" y="989013"/>
                    <a:pt x="313531" y="908050"/>
                    <a:pt x="319087" y="866775"/>
                  </a:cubicBezTo>
                  <a:cubicBezTo>
                    <a:pt x="324643" y="825500"/>
                    <a:pt x="322262" y="807244"/>
                    <a:pt x="323850" y="781050"/>
                  </a:cubicBezTo>
                  <a:cubicBezTo>
                    <a:pt x="325437" y="754856"/>
                    <a:pt x="327818" y="739775"/>
                    <a:pt x="328612" y="709613"/>
                  </a:cubicBezTo>
                  <a:cubicBezTo>
                    <a:pt x="329406" y="679451"/>
                    <a:pt x="335756" y="625475"/>
                    <a:pt x="328612" y="600075"/>
                  </a:cubicBezTo>
                  <a:cubicBezTo>
                    <a:pt x="321468" y="574675"/>
                    <a:pt x="292100" y="576263"/>
                    <a:pt x="285750" y="557213"/>
                  </a:cubicBezTo>
                  <a:cubicBezTo>
                    <a:pt x="279400" y="538163"/>
                    <a:pt x="296862" y="512762"/>
                    <a:pt x="290512" y="485775"/>
                  </a:cubicBezTo>
                  <a:cubicBezTo>
                    <a:pt x="284162" y="458788"/>
                    <a:pt x="261937" y="416719"/>
                    <a:pt x="247650" y="395288"/>
                  </a:cubicBezTo>
                  <a:cubicBezTo>
                    <a:pt x="233362" y="373857"/>
                    <a:pt x="217487" y="371475"/>
                    <a:pt x="204787" y="357188"/>
                  </a:cubicBezTo>
                  <a:cubicBezTo>
                    <a:pt x="192087" y="342900"/>
                    <a:pt x="180975" y="323850"/>
                    <a:pt x="171450" y="309563"/>
                  </a:cubicBezTo>
                  <a:cubicBezTo>
                    <a:pt x="161925" y="295276"/>
                    <a:pt x="153987" y="289719"/>
                    <a:pt x="147637" y="271463"/>
                  </a:cubicBezTo>
                  <a:cubicBezTo>
                    <a:pt x="141287" y="253207"/>
                    <a:pt x="138906" y="219075"/>
                    <a:pt x="133350" y="200025"/>
                  </a:cubicBezTo>
                  <a:cubicBezTo>
                    <a:pt x="127794" y="180975"/>
                    <a:pt x="126206" y="176213"/>
                    <a:pt x="114300" y="157163"/>
                  </a:cubicBezTo>
                  <a:cubicBezTo>
                    <a:pt x="102394" y="138113"/>
                    <a:pt x="74612" y="103981"/>
                    <a:pt x="61912" y="85725"/>
                  </a:cubicBezTo>
                  <a:cubicBezTo>
                    <a:pt x="49212" y="67469"/>
                    <a:pt x="48419" y="61912"/>
                    <a:pt x="38100" y="47625"/>
                  </a:cubicBezTo>
                  <a:cubicBezTo>
                    <a:pt x="27781" y="33338"/>
                    <a:pt x="13890" y="16669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076967" y="1651379"/>
              <a:ext cx="586854" cy="709684"/>
            </a:xfrm>
            <a:custGeom>
              <a:avLst/>
              <a:gdLst>
                <a:gd name="connsiteX0" fmla="*/ 0 w 586854"/>
                <a:gd name="connsiteY0" fmla="*/ 709684 h 709684"/>
                <a:gd name="connsiteX1" fmla="*/ 163773 w 586854"/>
                <a:gd name="connsiteY1" fmla="*/ 532263 h 709684"/>
                <a:gd name="connsiteX2" fmla="*/ 245660 w 586854"/>
                <a:gd name="connsiteY2" fmla="*/ 477672 h 709684"/>
                <a:gd name="connsiteX3" fmla="*/ 300251 w 586854"/>
                <a:gd name="connsiteY3" fmla="*/ 423081 h 709684"/>
                <a:gd name="connsiteX4" fmla="*/ 368490 w 586854"/>
                <a:gd name="connsiteY4" fmla="*/ 245660 h 709684"/>
                <a:gd name="connsiteX5" fmla="*/ 423081 w 586854"/>
                <a:gd name="connsiteY5" fmla="*/ 163773 h 709684"/>
                <a:gd name="connsiteX6" fmla="*/ 586854 w 586854"/>
                <a:gd name="connsiteY6" fmla="*/ 0 h 7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6854" h="709684">
                  <a:moveTo>
                    <a:pt x="0" y="709684"/>
                  </a:moveTo>
                  <a:cubicBezTo>
                    <a:pt x="61415" y="640308"/>
                    <a:pt x="122830" y="570932"/>
                    <a:pt x="163773" y="532263"/>
                  </a:cubicBezTo>
                  <a:cubicBezTo>
                    <a:pt x="204716" y="493594"/>
                    <a:pt x="222914" y="495869"/>
                    <a:pt x="245660" y="477672"/>
                  </a:cubicBezTo>
                  <a:cubicBezTo>
                    <a:pt x="268406" y="459475"/>
                    <a:pt x="279779" y="461750"/>
                    <a:pt x="300251" y="423081"/>
                  </a:cubicBezTo>
                  <a:cubicBezTo>
                    <a:pt x="320723" y="384412"/>
                    <a:pt x="348018" y="288878"/>
                    <a:pt x="368490" y="245660"/>
                  </a:cubicBezTo>
                  <a:cubicBezTo>
                    <a:pt x="388962" y="202442"/>
                    <a:pt x="386687" y="204716"/>
                    <a:pt x="423081" y="163773"/>
                  </a:cubicBezTo>
                  <a:cubicBezTo>
                    <a:pt x="459475" y="122830"/>
                    <a:pt x="523164" y="61415"/>
                    <a:pt x="586854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238719" y="1542197"/>
              <a:ext cx="125245" cy="627797"/>
            </a:xfrm>
            <a:custGeom>
              <a:avLst/>
              <a:gdLst>
                <a:gd name="connsiteX0" fmla="*/ 2021 w 125245"/>
                <a:gd name="connsiteY0" fmla="*/ 627797 h 627797"/>
                <a:gd name="connsiteX1" fmla="*/ 2021 w 125245"/>
                <a:gd name="connsiteY1" fmla="*/ 504967 h 627797"/>
                <a:gd name="connsiteX2" fmla="*/ 2021 w 125245"/>
                <a:gd name="connsiteY2" fmla="*/ 464024 h 627797"/>
                <a:gd name="connsiteX3" fmla="*/ 29317 w 125245"/>
                <a:gd name="connsiteY3" fmla="*/ 354842 h 627797"/>
                <a:gd name="connsiteX4" fmla="*/ 56612 w 125245"/>
                <a:gd name="connsiteY4" fmla="*/ 204716 h 627797"/>
                <a:gd name="connsiteX5" fmla="*/ 97556 w 125245"/>
                <a:gd name="connsiteY5" fmla="*/ 136478 h 627797"/>
                <a:gd name="connsiteX6" fmla="*/ 124851 w 125245"/>
                <a:gd name="connsiteY6" fmla="*/ 40943 h 627797"/>
                <a:gd name="connsiteX7" fmla="*/ 111203 w 125245"/>
                <a:gd name="connsiteY7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245" h="627797">
                  <a:moveTo>
                    <a:pt x="2021" y="627797"/>
                  </a:moveTo>
                  <a:lnTo>
                    <a:pt x="2021" y="504967"/>
                  </a:lnTo>
                  <a:cubicBezTo>
                    <a:pt x="2021" y="477672"/>
                    <a:pt x="-2528" y="489045"/>
                    <a:pt x="2021" y="464024"/>
                  </a:cubicBezTo>
                  <a:cubicBezTo>
                    <a:pt x="6570" y="439003"/>
                    <a:pt x="20218" y="398060"/>
                    <a:pt x="29317" y="354842"/>
                  </a:cubicBezTo>
                  <a:cubicBezTo>
                    <a:pt x="38416" y="311624"/>
                    <a:pt x="45239" y="241110"/>
                    <a:pt x="56612" y="204716"/>
                  </a:cubicBezTo>
                  <a:cubicBezTo>
                    <a:pt x="67985" y="168322"/>
                    <a:pt x="86183" y="163773"/>
                    <a:pt x="97556" y="136478"/>
                  </a:cubicBezTo>
                  <a:cubicBezTo>
                    <a:pt x="108929" y="109183"/>
                    <a:pt x="122577" y="63689"/>
                    <a:pt x="124851" y="40943"/>
                  </a:cubicBezTo>
                  <a:cubicBezTo>
                    <a:pt x="127125" y="18197"/>
                    <a:pt x="119164" y="9098"/>
                    <a:pt x="111203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7574507" y="2784143"/>
              <a:ext cx="559559" cy="95535"/>
            </a:xfrm>
            <a:custGeom>
              <a:avLst/>
              <a:gdLst>
                <a:gd name="connsiteX0" fmla="*/ 0 w 559559"/>
                <a:gd name="connsiteY0" fmla="*/ 0 h 95535"/>
                <a:gd name="connsiteX1" fmla="*/ 163774 w 559559"/>
                <a:gd name="connsiteY1" fmla="*/ 27296 h 95535"/>
                <a:gd name="connsiteX2" fmla="*/ 341194 w 559559"/>
                <a:gd name="connsiteY2" fmla="*/ 81887 h 95535"/>
                <a:gd name="connsiteX3" fmla="*/ 477672 w 559559"/>
                <a:gd name="connsiteY3" fmla="*/ 68239 h 95535"/>
                <a:gd name="connsiteX4" fmla="*/ 559559 w 559559"/>
                <a:gd name="connsiteY4" fmla="*/ 95535 h 9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559" h="95535">
                  <a:moveTo>
                    <a:pt x="0" y="0"/>
                  </a:moveTo>
                  <a:cubicBezTo>
                    <a:pt x="53454" y="6824"/>
                    <a:pt x="106908" y="13648"/>
                    <a:pt x="163774" y="27296"/>
                  </a:cubicBezTo>
                  <a:cubicBezTo>
                    <a:pt x="220640" y="40944"/>
                    <a:pt x="288878" y="75063"/>
                    <a:pt x="341194" y="81887"/>
                  </a:cubicBezTo>
                  <a:cubicBezTo>
                    <a:pt x="393510" y="88711"/>
                    <a:pt x="441278" y="65964"/>
                    <a:pt x="477672" y="68239"/>
                  </a:cubicBezTo>
                  <a:cubicBezTo>
                    <a:pt x="514066" y="70514"/>
                    <a:pt x="536812" y="83024"/>
                    <a:pt x="559559" y="9553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 bwMode="auto">
          <a:xfrm>
            <a:off x="1600200" y="517683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122830" y="1337765"/>
            <a:ext cx="3935889" cy="548640"/>
          </a:xfrm>
          <a:prstGeom prst="rect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223838" y="1475806"/>
            <a:ext cx="3743326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715075" y="151661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5 km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05675" y="4756240"/>
            <a:ext cx="1551722" cy="1030401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7429500" y="5739317"/>
            <a:ext cx="323850" cy="4572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895804" y="5031893"/>
            <a:ext cx="323850" cy="749808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45203" y="5835972"/>
            <a:ext cx="49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DF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65276" y="58382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TF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20403" y="5840516"/>
            <a:ext cx="54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CM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400780" y="5646053"/>
            <a:ext cx="323850" cy="13716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5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770"/>
            <a:ext cx="9144000" cy="5481484"/>
          </a:xfrm>
          <a:prstGeom prst="rect">
            <a:avLst/>
          </a:prstGeom>
          <a:ln w="28575">
            <a:noFill/>
          </a:ln>
        </p:spPr>
      </p:pic>
      <p:sp>
        <p:nvSpPr>
          <p:cNvPr id="92174" name="Freeform 92173"/>
          <p:cNvSpPr/>
          <p:nvPr/>
        </p:nvSpPr>
        <p:spPr bwMode="auto">
          <a:xfrm>
            <a:off x="0" y="3419475"/>
            <a:ext cx="9144000" cy="1905000"/>
          </a:xfrm>
          <a:custGeom>
            <a:avLst/>
            <a:gdLst>
              <a:gd name="connsiteX0" fmla="*/ 9525 w 9144000"/>
              <a:gd name="connsiteY0" fmla="*/ 1609725 h 1905000"/>
              <a:gd name="connsiteX1" fmla="*/ 209550 w 9144000"/>
              <a:gd name="connsiteY1" fmla="*/ 1581150 h 1905000"/>
              <a:gd name="connsiteX2" fmla="*/ 342900 w 9144000"/>
              <a:gd name="connsiteY2" fmla="*/ 1552575 h 1905000"/>
              <a:gd name="connsiteX3" fmla="*/ 504825 w 9144000"/>
              <a:gd name="connsiteY3" fmla="*/ 1543050 h 1905000"/>
              <a:gd name="connsiteX4" fmla="*/ 628650 w 9144000"/>
              <a:gd name="connsiteY4" fmla="*/ 1571625 h 1905000"/>
              <a:gd name="connsiteX5" fmla="*/ 704850 w 9144000"/>
              <a:gd name="connsiteY5" fmla="*/ 1552575 h 1905000"/>
              <a:gd name="connsiteX6" fmla="*/ 828675 w 9144000"/>
              <a:gd name="connsiteY6" fmla="*/ 1552575 h 1905000"/>
              <a:gd name="connsiteX7" fmla="*/ 933450 w 9144000"/>
              <a:gd name="connsiteY7" fmla="*/ 1590675 h 1905000"/>
              <a:gd name="connsiteX8" fmla="*/ 1114425 w 9144000"/>
              <a:gd name="connsiteY8" fmla="*/ 1447800 h 1905000"/>
              <a:gd name="connsiteX9" fmla="*/ 1219200 w 9144000"/>
              <a:gd name="connsiteY9" fmla="*/ 1333500 h 1905000"/>
              <a:gd name="connsiteX10" fmla="*/ 1390650 w 9144000"/>
              <a:gd name="connsiteY10" fmla="*/ 1257300 h 1905000"/>
              <a:gd name="connsiteX11" fmla="*/ 1504950 w 9144000"/>
              <a:gd name="connsiteY11" fmla="*/ 1285875 h 1905000"/>
              <a:gd name="connsiteX12" fmla="*/ 1581150 w 9144000"/>
              <a:gd name="connsiteY12" fmla="*/ 1362075 h 1905000"/>
              <a:gd name="connsiteX13" fmla="*/ 1676400 w 9144000"/>
              <a:gd name="connsiteY13" fmla="*/ 1419225 h 1905000"/>
              <a:gd name="connsiteX14" fmla="*/ 1771650 w 9144000"/>
              <a:gd name="connsiteY14" fmla="*/ 1428750 h 1905000"/>
              <a:gd name="connsiteX15" fmla="*/ 1857375 w 9144000"/>
              <a:gd name="connsiteY15" fmla="*/ 1343025 h 1905000"/>
              <a:gd name="connsiteX16" fmla="*/ 1952625 w 9144000"/>
              <a:gd name="connsiteY16" fmla="*/ 1314450 h 1905000"/>
              <a:gd name="connsiteX17" fmla="*/ 2085975 w 9144000"/>
              <a:gd name="connsiteY17" fmla="*/ 1314450 h 1905000"/>
              <a:gd name="connsiteX18" fmla="*/ 2276475 w 9144000"/>
              <a:gd name="connsiteY18" fmla="*/ 1285875 h 1905000"/>
              <a:gd name="connsiteX19" fmla="*/ 2381250 w 9144000"/>
              <a:gd name="connsiteY19" fmla="*/ 1238250 h 1905000"/>
              <a:gd name="connsiteX20" fmla="*/ 2533650 w 9144000"/>
              <a:gd name="connsiteY20" fmla="*/ 1219200 h 1905000"/>
              <a:gd name="connsiteX21" fmla="*/ 2628900 w 9144000"/>
              <a:gd name="connsiteY21" fmla="*/ 1171575 h 1905000"/>
              <a:gd name="connsiteX22" fmla="*/ 2686050 w 9144000"/>
              <a:gd name="connsiteY22" fmla="*/ 1019175 h 1905000"/>
              <a:gd name="connsiteX23" fmla="*/ 2733675 w 9144000"/>
              <a:gd name="connsiteY23" fmla="*/ 885825 h 1905000"/>
              <a:gd name="connsiteX24" fmla="*/ 2762250 w 9144000"/>
              <a:gd name="connsiteY24" fmla="*/ 676275 h 1905000"/>
              <a:gd name="connsiteX25" fmla="*/ 2838450 w 9144000"/>
              <a:gd name="connsiteY25" fmla="*/ 619125 h 1905000"/>
              <a:gd name="connsiteX26" fmla="*/ 3009900 w 9144000"/>
              <a:gd name="connsiteY26" fmla="*/ 514350 h 1905000"/>
              <a:gd name="connsiteX27" fmla="*/ 3105150 w 9144000"/>
              <a:gd name="connsiteY27" fmla="*/ 447675 h 1905000"/>
              <a:gd name="connsiteX28" fmla="*/ 3286125 w 9144000"/>
              <a:gd name="connsiteY28" fmla="*/ 438150 h 1905000"/>
              <a:gd name="connsiteX29" fmla="*/ 3400425 w 9144000"/>
              <a:gd name="connsiteY29" fmla="*/ 361950 h 1905000"/>
              <a:gd name="connsiteX30" fmla="*/ 3533775 w 9144000"/>
              <a:gd name="connsiteY30" fmla="*/ 342900 h 1905000"/>
              <a:gd name="connsiteX31" fmla="*/ 3714750 w 9144000"/>
              <a:gd name="connsiteY31" fmla="*/ 323850 h 1905000"/>
              <a:gd name="connsiteX32" fmla="*/ 3829050 w 9144000"/>
              <a:gd name="connsiteY32" fmla="*/ 257175 h 1905000"/>
              <a:gd name="connsiteX33" fmla="*/ 3943350 w 9144000"/>
              <a:gd name="connsiteY33" fmla="*/ 228600 h 1905000"/>
              <a:gd name="connsiteX34" fmla="*/ 4095750 w 9144000"/>
              <a:gd name="connsiteY34" fmla="*/ 104775 h 1905000"/>
              <a:gd name="connsiteX35" fmla="*/ 4305300 w 9144000"/>
              <a:gd name="connsiteY35" fmla="*/ 76200 h 1905000"/>
              <a:gd name="connsiteX36" fmla="*/ 4438650 w 9144000"/>
              <a:gd name="connsiteY36" fmla="*/ 28575 h 1905000"/>
              <a:gd name="connsiteX37" fmla="*/ 4543425 w 9144000"/>
              <a:gd name="connsiteY37" fmla="*/ 19050 h 1905000"/>
              <a:gd name="connsiteX38" fmla="*/ 4743450 w 9144000"/>
              <a:gd name="connsiteY38" fmla="*/ 57150 h 1905000"/>
              <a:gd name="connsiteX39" fmla="*/ 5019675 w 9144000"/>
              <a:gd name="connsiteY39" fmla="*/ 161925 h 1905000"/>
              <a:gd name="connsiteX40" fmla="*/ 5238750 w 9144000"/>
              <a:gd name="connsiteY40" fmla="*/ 352425 h 1905000"/>
              <a:gd name="connsiteX41" fmla="*/ 5381625 w 9144000"/>
              <a:gd name="connsiteY41" fmla="*/ 323850 h 1905000"/>
              <a:gd name="connsiteX42" fmla="*/ 5610225 w 9144000"/>
              <a:gd name="connsiteY42" fmla="*/ 247650 h 1905000"/>
              <a:gd name="connsiteX43" fmla="*/ 5753100 w 9144000"/>
              <a:gd name="connsiteY43" fmla="*/ 238125 h 1905000"/>
              <a:gd name="connsiteX44" fmla="*/ 5915025 w 9144000"/>
              <a:gd name="connsiteY44" fmla="*/ 66675 h 1905000"/>
              <a:gd name="connsiteX45" fmla="*/ 6115050 w 9144000"/>
              <a:gd name="connsiteY45" fmla="*/ 0 h 1905000"/>
              <a:gd name="connsiteX46" fmla="*/ 6391275 w 9144000"/>
              <a:gd name="connsiteY46" fmla="*/ 76200 h 1905000"/>
              <a:gd name="connsiteX47" fmla="*/ 6534150 w 9144000"/>
              <a:gd name="connsiteY47" fmla="*/ 142875 h 1905000"/>
              <a:gd name="connsiteX48" fmla="*/ 6638925 w 9144000"/>
              <a:gd name="connsiteY48" fmla="*/ 200025 h 1905000"/>
              <a:gd name="connsiteX49" fmla="*/ 6819900 w 9144000"/>
              <a:gd name="connsiteY49" fmla="*/ 228600 h 1905000"/>
              <a:gd name="connsiteX50" fmla="*/ 6991350 w 9144000"/>
              <a:gd name="connsiteY50" fmla="*/ 295275 h 1905000"/>
              <a:gd name="connsiteX51" fmla="*/ 7353300 w 9144000"/>
              <a:gd name="connsiteY51" fmla="*/ 200025 h 1905000"/>
              <a:gd name="connsiteX52" fmla="*/ 7648575 w 9144000"/>
              <a:gd name="connsiteY52" fmla="*/ 123825 h 1905000"/>
              <a:gd name="connsiteX53" fmla="*/ 7896225 w 9144000"/>
              <a:gd name="connsiteY53" fmla="*/ 152400 h 1905000"/>
              <a:gd name="connsiteX54" fmla="*/ 8153400 w 9144000"/>
              <a:gd name="connsiteY54" fmla="*/ 190500 h 1905000"/>
              <a:gd name="connsiteX55" fmla="*/ 8305800 w 9144000"/>
              <a:gd name="connsiteY55" fmla="*/ 190500 h 1905000"/>
              <a:gd name="connsiteX56" fmla="*/ 8486775 w 9144000"/>
              <a:gd name="connsiteY56" fmla="*/ 142875 h 1905000"/>
              <a:gd name="connsiteX57" fmla="*/ 8601075 w 9144000"/>
              <a:gd name="connsiteY57" fmla="*/ 104775 h 1905000"/>
              <a:gd name="connsiteX58" fmla="*/ 8915400 w 9144000"/>
              <a:gd name="connsiteY58" fmla="*/ 238125 h 1905000"/>
              <a:gd name="connsiteX59" fmla="*/ 9067800 w 9144000"/>
              <a:gd name="connsiteY59" fmla="*/ 266700 h 1905000"/>
              <a:gd name="connsiteX60" fmla="*/ 9144000 w 9144000"/>
              <a:gd name="connsiteY60" fmla="*/ 295275 h 1905000"/>
              <a:gd name="connsiteX61" fmla="*/ 9134475 w 9144000"/>
              <a:gd name="connsiteY61" fmla="*/ 571500 h 1905000"/>
              <a:gd name="connsiteX62" fmla="*/ 8982075 w 9144000"/>
              <a:gd name="connsiteY62" fmla="*/ 542925 h 1905000"/>
              <a:gd name="connsiteX63" fmla="*/ 8772525 w 9144000"/>
              <a:gd name="connsiteY63" fmla="*/ 581025 h 1905000"/>
              <a:gd name="connsiteX64" fmla="*/ 8591550 w 9144000"/>
              <a:gd name="connsiteY64" fmla="*/ 581025 h 1905000"/>
              <a:gd name="connsiteX65" fmla="*/ 8401050 w 9144000"/>
              <a:gd name="connsiteY65" fmla="*/ 542925 h 1905000"/>
              <a:gd name="connsiteX66" fmla="*/ 8181975 w 9144000"/>
              <a:gd name="connsiteY66" fmla="*/ 523875 h 1905000"/>
              <a:gd name="connsiteX67" fmla="*/ 8020050 w 9144000"/>
              <a:gd name="connsiteY67" fmla="*/ 523875 h 1905000"/>
              <a:gd name="connsiteX68" fmla="*/ 7905750 w 9144000"/>
              <a:gd name="connsiteY68" fmla="*/ 457200 h 1905000"/>
              <a:gd name="connsiteX69" fmla="*/ 7610475 w 9144000"/>
              <a:gd name="connsiteY69" fmla="*/ 447675 h 1905000"/>
              <a:gd name="connsiteX70" fmla="*/ 7467600 w 9144000"/>
              <a:gd name="connsiteY70" fmla="*/ 419100 h 1905000"/>
              <a:gd name="connsiteX71" fmla="*/ 7248525 w 9144000"/>
              <a:gd name="connsiteY71" fmla="*/ 409575 h 1905000"/>
              <a:gd name="connsiteX72" fmla="*/ 7058025 w 9144000"/>
              <a:gd name="connsiteY72" fmla="*/ 438150 h 1905000"/>
              <a:gd name="connsiteX73" fmla="*/ 6962775 w 9144000"/>
              <a:gd name="connsiteY73" fmla="*/ 466725 h 1905000"/>
              <a:gd name="connsiteX74" fmla="*/ 6772275 w 9144000"/>
              <a:gd name="connsiteY74" fmla="*/ 485775 h 1905000"/>
              <a:gd name="connsiteX75" fmla="*/ 6610350 w 9144000"/>
              <a:gd name="connsiteY75" fmla="*/ 447675 h 1905000"/>
              <a:gd name="connsiteX76" fmla="*/ 6477000 w 9144000"/>
              <a:gd name="connsiteY76" fmla="*/ 409575 h 1905000"/>
              <a:gd name="connsiteX77" fmla="*/ 6200775 w 9144000"/>
              <a:gd name="connsiteY77" fmla="*/ 533400 h 1905000"/>
              <a:gd name="connsiteX78" fmla="*/ 6200775 w 9144000"/>
              <a:gd name="connsiteY78" fmla="*/ 676275 h 1905000"/>
              <a:gd name="connsiteX79" fmla="*/ 6143625 w 9144000"/>
              <a:gd name="connsiteY79" fmla="*/ 781050 h 1905000"/>
              <a:gd name="connsiteX80" fmla="*/ 5934075 w 9144000"/>
              <a:gd name="connsiteY80" fmla="*/ 876300 h 1905000"/>
              <a:gd name="connsiteX81" fmla="*/ 5781675 w 9144000"/>
              <a:gd name="connsiteY81" fmla="*/ 876300 h 1905000"/>
              <a:gd name="connsiteX82" fmla="*/ 5486400 w 9144000"/>
              <a:gd name="connsiteY82" fmla="*/ 828675 h 1905000"/>
              <a:gd name="connsiteX83" fmla="*/ 5391150 w 9144000"/>
              <a:gd name="connsiteY83" fmla="*/ 800100 h 1905000"/>
              <a:gd name="connsiteX84" fmla="*/ 5200650 w 9144000"/>
              <a:gd name="connsiteY84" fmla="*/ 809625 h 1905000"/>
              <a:gd name="connsiteX85" fmla="*/ 5076825 w 9144000"/>
              <a:gd name="connsiteY85" fmla="*/ 533400 h 1905000"/>
              <a:gd name="connsiteX86" fmla="*/ 5010150 w 9144000"/>
              <a:gd name="connsiteY86" fmla="*/ 457200 h 1905000"/>
              <a:gd name="connsiteX87" fmla="*/ 4914900 w 9144000"/>
              <a:gd name="connsiteY87" fmla="*/ 457200 h 1905000"/>
              <a:gd name="connsiteX88" fmla="*/ 4800600 w 9144000"/>
              <a:gd name="connsiteY88" fmla="*/ 495300 h 1905000"/>
              <a:gd name="connsiteX89" fmla="*/ 4667250 w 9144000"/>
              <a:gd name="connsiteY89" fmla="*/ 523875 h 1905000"/>
              <a:gd name="connsiteX90" fmla="*/ 4591050 w 9144000"/>
              <a:gd name="connsiteY90" fmla="*/ 523875 h 1905000"/>
              <a:gd name="connsiteX91" fmla="*/ 4591050 w 9144000"/>
              <a:gd name="connsiteY91" fmla="*/ 523875 h 1905000"/>
              <a:gd name="connsiteX92" fmla="*/ 4400550 w 9144000"/>
              <a:gd name="connsiteY92" fmla="*/ 552450 h 1905000"/>
              <a:gd name="connsiteX93" fmla="*/ 4314825 w 9144000"/>
              <a:gd name="connsiteY93" fmla="*/ 590550 h 1905000"/>
              <a:gd name="connsiteX94" fmla="*/ 4200525 w 9144000"/>
              <a:gd name="connsiteY94" fmla="*/ 638175 h 1905000"/>
              <a:gd name="connsiteX95" fmla="*/ 4095750 w 9144000"/>
              <a:gd name="connsiteY95" fmla="*/ 628650 h 1905000"/>
              <a:gd name="connsiteX96" fmla="*/ 4029075 w 9144000"/>
              <a:gd name="connsiteY96" fmla="*/ 657225 h 1905000"/>
              <a:gd name="connsiteX97" fmla="*/ 3933825 w 9144000"/>
              <a:gd name="connsiteY97" fmla="*/ 714375 h 1905000"/>
              <a:gd name="connsiteX98" fmla="*/ 3857625 w 9144000"/>
              <a:gd name="connsiteY98" fmla="*/ 790575 h 1905000"/>
              <a:gd name="connsiteX99" fmla="*/ 3829050 w 9144000"/>
              <a:gd name="connsiteY99" fmla="*/ 819150 h 1905000"/>
              <a:gd name="connsiteX100" fmla="*/ 3752850 w 9144000"/>
              <a:gd name="connsiteY100" fmla="*/ 914400 h 1905000"/>
              <a:gd name="connsiteX101" fmla="*/ 3705225 w 9144000"/>
              <a:gd name="connsiteY101" fmla="*/ 1076325 h 1905000"/>
              <a:gd name="connsiteX102" fmla="*/ 3676650 w 9144000"/>
              <a:gd name="connsiteY102" fmla="*/ 1228725 h 1905000"/>
              <a:gd name="connsiteX103" fmla="*/ 3629025 w 9144000"/>
              <a:gd name="connsiteY103" fmla="*/ 1285875 h 1905000"/>
              <a:gd name="connsiteX104" fmla="*/ 3429000 w 9144000"/>
              <a:gd name="connsiteY104" fmla="*/ 1371600 h 1905000"/>
              <a:gd name="connsiteX105" fmla="*/ 3286125 w 9144000"/>
              <a:gd name="connsiteY105" fmla="*/ 1409700 h 1905000"/>
              <a:gd name="connsiteX106" fmla="*/ 3114675 w 9144000"/>
              <a:gd name="connsiteY106" fmla="*/ 1428750 h 1905000"/>
              <a:gd name="connsiteX107" fmla="*/ 3019425 w 9144000"/>
              <a:gd name="connsiteY107" fmla="*/ 1476375 h 1905000"/>
              <a:gd name="connsiteX108" fmla="*/ 2943225 w 9144000"/>
              <a:gd name="connsiteY108" fmla="*/ 1628775 h 1905000"/>
              <a:gd name="connsiteX109" fmla="*/ 2828925 w 9144000"/>
              <a:gd name="connsiteY109" fmla="*/ 1685925 h 1905000"/>
              <a:gd name="connsiteX110" fmla="*/ 2733675 w 9144000"/>
              <a:gd name="connsiteY110" fmla="*/ 1733550 h 1905000"/>
              <a:gd name="connsiteX111" fmla="*/ 2600325 w 9144000"/>
              <a:gd name="connsiteY111" fmla="*/ 1771650 h 1905000"/>
              <a:gd name="connsiteX112" fmla="*/ 2466975 w 9144000"/>
              <a:gd name="connsiteY112" fmla="*/ 1790700 h 1905000"/>
              <a:gd name="connsiteX113" fmla="*/ 2324100 w 9144000"/>
              <a:gd name="connsiteY113" fmla="*/ 1809750 h 1905000"/>
              <a:gd name="connsiteX114" fmla="*/ 2209800 w 9144000"/>
              <a:gd name="connsiteY114" fmla="*/ 1838325 h 1905000"/>
              <a:gd name="connsiteX115" fmla="*/ 2047875 w 9144000"/>
              <a:gd name="connsiteY115" fmla="*/ 1781175 h 1905000"/>
              <a:gd name="connsiteX116" fmla="*/ 1838325 w 9144000"/>
              <a:gd name="connsiteY116" fmla="*/ 1828800 h 1905000"/>
              <a:gd name="connsiteX117" fmla="*/ 1685925 w 9144000"/>
              <a:gd name="connsiteY117" fmla="*/ 1847850 h 1905000"/>
              <a:gd name="connsiteX118" fmla="*/ 1476375 w 9144000"/>
              <a:gd name="connsiteY118" fmla="*/ 1790700 h 1905000"/>
              <a:gd name="connsiteX119" fmla="*/ 1333500 w 9144000"/>
              <a:gd name="connsiteY119" fmla="*/ 1781175 h 1905000"/>
              <a:gd name="connsiteX120" fmla="*/ 1085850 w 9144000"/>
              <a:gd name="connsiteY120" fmla="*/ 1809750 h 1905000"/>
              <a:gd name="connsiteX121" fmla="*/ 962025 w 9144000"/>
              <a:gd name="connsiteY121" fmla="*/ 1762125 h 1905000"/>
              <a:gd name="connsiteX122" fmla="*/ 838200 w 9144000"/>
              <a:gd name="connsiteY122" fmla="*/ 1724025 h 1905000"/>
              <a:gd name="connsiteX123" fmla="*/ 714375 w 9144000"/>
              <a:gd name="connsiteY123" fmla="*/ 1743075 h 1905000"/>
              <a:gd name="connsiteX124" fmla="*/ 590550 w 9144000"/>
              <a:gd name="connsiteY124" fmla="*/ 1743075 h 1905000"/>
              <a:gd name="connsiteX125" fmla="*/ 428625 w 9144000"/>
              <a:gd name="connsiteY125" fmla="*/ 1743075 h 1905000"/>
              <a:gd name="connsiteX126" fmla="*/ 200025 w 9144000"/>
              <a:gd name="connsiteY126" fmla="*/ 1800225 h 1905000"/>
              <a:gd name="connsiteX127" fmla="*/ 123825 w 9144000"/>
              <a:gd name="connsiteY127" fmla="*/ 1857375 h 1905000"/>
              <a:gd name="connsiteX128" fmla="*/ 0 w 9144000"/>
              <a:gd name="connsiteY128" fmla="*/ 1905000 h 1905000"/>
              <a:gd name="connsiteX129" fmla="*/ 9525 w 9144000"/>
              <a:gd name="connsiteY129" fmla="*/ 160972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9144000" h="1905000">
                <a:moveTo>
                  <a:pt x="9525" y="1609725"/>
                </a:moveTo>
                <a:lnTo>
                  <a:pt x="209550" y="1581150"/>
                </a:lnTo>
                <a:lnTo>
                  <a:pt x="342900" y="1552575"/>
                </a:lnTo>
                <a:lnTo>
                  <a:pt x="504825" y="1543050"/>
                </a:lnTo>
                <a:lnTo>
                  <a:pt x="628650" y="1571625"/>
                </a:lnTo>
                <a:lnTo>
                  <a:pt x="704850" y="1552575"/>
                </a:lnTo>
                <a:lnTo>
                  <a:pt x="828675" y="1552575"/>
                </a:lnTo>
                <a:lnTo>
                  <a:pt x="933450" y="1590675"/>
                </a:lnTo>
                <a:lnTo>
                  <a:pt x="1114425" y="1447800"/>
                </a:lnTo>
                <a:lnTo>
                  <a:pt x="1219200" y="1333500"/>
                </a:lnTo>
                <a:lnTo>
                  <a:pt x="1390650" y="1257300"/>
                </a:lnTo>
                <a:lnTo>
                  <a:pt x="1504950" y="1285875"/>
                </a:lnTo>
                <a:lnTo>
                  <a:pt x="1581150" y="1362075"/>
                </a:lnTo>
                <a:lnTo>
                  <a:pt x="1676400" y="1419225"/>
                </a:lnTo>
                <a:lnTo>
                  <a:pt x="1771650" y="1428750"/>
                </a:lnTo>
                <a:lnTo>
                  <a:pt x="1857375" y="1343025"/>
                </a:lnTo>
                <a:lnTo>
                  <a:pt x="1952625" y="1314450"/>
                </a:lnTo>
                <a:lnTo>
                  <a:pt x="2085975" y="1314450"/>
                </a:lnTo>
                <a:lnTo>
                  <a:pt x="2276475" y="1285875"/>
                </a:lnTo>
                <a:lnTo>
                  <a:pt x="2381250" y="1238250"/>
                </a:lnTo>
                <a:lnTo>
                  <a:pt x="2533650" y="1219200"/>
                </a:lnTo>
                <a:lnTo>
                  <a:pt x="2628900" y="1171575"/>
                </a:lnTo>
                <a:lnTo>
                  <a:pt x="2686050" y="1019175"/>
                </a:lnTo>
                <a:lnTo>
                  <a:pt x="2733675" y="885825"/>
                </a:lnTo>
                <a:lnTo>
                  <a:pt x="2762250" y="676275"/>
                </a:lnTo>
                <a:lnTo>
                  <a:pt x="2838450" y="619125"/>
                </a:lnTo>
                <a:lnTo>
                  <a:pt x="3009900" y="514350"/>
                </a:lnTo>
                <a:lnTo>
                  <a:pt x="3105150" y="447675"/>
                </a:lnTo>
                <a:lnTo>
                  <a:pt x="3286125" y="438150"/>
                </a:lnTo>
                <a:lnTo>
                  <a:pt x="3400425" y="361950"/>
                </a:lnTo>
                <a:lnTo>
                  <a:pt x="3533775" y="342900"/>
                </a:lnTo>
                <a:lnTo>
                  <a:pt x="3714750" y="323850"/>
                </a:lnTo>
                <a:lnTo>
                  <a:pt x="3829050" y="257175"/>
                </a:lnTo>
                <a:lnTo>
                  <a:pt x="3943350" y="228600"/>
                </a:lnTo>
                <a:lnTo>
                  <a:pt x="4095750" y="104775"/>
                </a:lnTo>
                <a:lnTo>
                  <a:pt x="4305300" y="76200"/>
                </a:lnTo>
                <a:lnTo>
                  <a:pt x="4438650" y="28575"/>
                </a:lnTo>
                <a:lnTo>
                  <a:pt x="4543425" y="19050"/>
                </a:lnTo>
                <a:lnTo>
                  <a:pt x="4743450" y="57150"/>
                </a:lnTo>
                <a:lnTo>
                  <a:pt x="5019675" y="161925"/>
                </a:lnTo>
                <a:lnTo>
                  <a:pt x="5238750" y="352425"/>
                </a:lnTo>
                <a:lnTo>
                  <a:pt x="5381625" y="323850"/>
                </a:lnTo>
                <a:lnTo>
                  <a:pt x="5610225" y="247650"/>
                </a:lnTo>
                <a:lnTo>
                  <a:pt x="5753100" y="238125"/>
                </a:lnTo>
                <a:lnTo>
                  <a:pt x="5915025" y="66675"/>
                </a:lnTo>
                <a:lnTo>
                  <a:pt x="6115050" y="0"/>
                </a:lnTo>
                <a:lnTo>
                  <a:pt x="6391275" y="76200"/>
                </a:lnTo>
                <a:lnTo>
                  <a:pt x="6534150" y="142875"/>
                </a:lnTo>
                <a:lnTo>
                  <a:pt x="6638925" y="200025"/>
                </a:lnTo>
                <a:lnTo>
                  <a:pt x="6819900" y="228600"/>
                </a:lnTo>
                <a:lnTo>
                  <a:pt x="6991350" y="295275"/>
                </a:lnTo>
                <a:lnTo>
                  <a:pt x="7353300" y="200025"/>
                </a:lnTo>
                <a:lnTo>
                  <a:pt x="7648575" y="123825"/>
                </a:lnTo>
                <a:lnTo>
                  <a:pt x="7896225" y="152400"/>
                </a:lnTo>
                <a:lnTo>
                  <a:pt x="8153400" y="190500"/>
                </a:lnTo>
                <a:lnTo>
                  <a:pt x="8305800" y="190500"/>
                </a:lnTo>
                <a:lnTo>
                  <a:pt x="8486775" y="142875"/>
                </a:lnTo>
                <a:lnTo>
                  <a:pt x="8601075" y="104775"/>
                </a:lnTo>
                <a:lnTo>
                  <a:pt x="8915400" y="238125"/>
                </a:lnTo>
                <a:lnTo>
                  <a:pt x="9067800" y="266700"/>
                </a:lnTo>
                <a:lnTo>
                  <a:pt x="9144000" y="295275"/>
                </a:lnTo>
                <a:lnTo>
                  <a:pt x="9134475" y="571500"/>
                </a:lnTo>
                <a:lnTo>
                  <a:pt x="8982075" y="542925"/>
                </a:lnTo>
                <a:lnTo>
                  <a:pt x="8772525" y="581025"/>
                </a:lnTo>
                <a:lnTo>
                  <a:pt x="8591550" y="581025"/>
                </a:lnTo>
                <a:lnTo>
                  <a:pt x="8401050" y="542925"/>
                </a:lnTo>
                <a:lnTo>
                  <a:pt x="8181975" y="523875"/>
                </a:lnTo>
                <a:lnTo>
                  <a:pt x="8020050" y="523875"/>
                </a:lnTo>
                <a:lnTo>
                  <a:pt x="7905750" y="457200"/>
                </a:lnTo>
                <a:lnTo>
                  <a:pt x="7610475" y="447675"/>
                </a:lnTo>
                <a:lnTo>
                  <a:pt x="7467600" y="419100"/>
                </a:lnTo>
                <a:lnTo>
                  <a:pt x="7248525" y="409575"/>
                </a:lnTo>
                <a:lnTo>
                  <a:pt x="7058025" y="438150"/>
                </a:lnTo>
                <a:lnTo>
                  <a:pt x="6962775" y="466725"/>
                </a:lnTo>
                <a:lnTo>
                  <a:pt x="6772275" y="485775"/>
                </a:lnTo>
                <a:lnTo>
                  <a:pt x="6610350" y="447675"/>
                </a:lnTo>
                <a:lnTo>
                  <a:pt x="6477000" y="409575"/>
                </a:lnTo>
                <a:lnTo>
                  <a:pt x="6200775" y="533400"/>
                </a:lnTo>
                <a:lnTo>
                  <a:pt x="6200775" y="676275"/>
                </a:lnTo>
                <a:lnTo>
                  <a:pt x="6143625" y="781050"/>
                </a:lnTo>
                <a:lnTo>
                  <a:pt x="5934075" y="876300"/>
                </a:lnTo>
                <a:lnTo>
                  <a:pt x="5781675" y="876300"/>
                </a:lnTo>
                <a:lnTo>
                  <a:pt x="5486400" y="828675"/>
                </a:lnTo>
                <a:lnTo>
                  <a:pt x="5391150" y="800100"/>
                </a:lnTo>
                <a:lnTo>
                  <a:pt x="5200650" y="809625"/>
                </a:lnTo>
                <a:lnTo>
                  <a:pt x="5076825" y="533400"/>
                </a:lnTo>
                <a:lnTo>
                  <a:pt x="5010150" y="457200"/>
                </a:lnTo>
                <a:lnTo>
                  <a:pt x="4914900" y="457200"/>
                </a:lnTo>
                <a:lnTo>
                  <a:pt x="4800600" y="495300"/>
                </a:lnTo>
                <a:lnTo>
                  <a:pt x="4667250" y="523875"/>
                </a:lnTo>
                <a:lnTo>
                  <a:pt x="4591050" y="523875"/>
                </a:lnTo>
                <a:lnTo>
                  <a:pt x="4591050" y="523875"/>
                </a:lnTo>
                <a:lnTo>
                  <a:pt x="4400550" y="552450"/>
                </a:lnTo>
                <a:lnTo>
                  <a:pt x="4314825" y="590550"/>
                </a:lnTo>
                <a:lnTo>
                  <a:pt x="4200525" y="638175"/>
                </a:lnTo>
                <a:lnTo>
                  <a:pt x="4095750" y="628650"/>
                </a:lnTo>
                <a:lnTo>
                  <a:pt x="4029075" y="657225"/>
                </a:lnTo>
                <a:lnTo>
                  <a:pt x="3933825" y="714375"/>
                </a:lnTo>
                <a:lnTo>
                  <a:pt x="3857625" y="790575"/>
                </a:lnTo>
                <a:lnTo>
                  <a:pt x="3829050" y="819150"/>
                </a:lnTo>
                <a:lnTo>
                  <a:pt x="3752850" y="914400"/>
                </a:lnTo>
                <a:lnTo>
                  <a:pt x="3705225" y="1076325"/>
                </a:lnTo>
                <a:lnTo>
                  <a:pt x="3676650" y="1228725"/>
                </a:lnTo>
                <a:lnTo>
                  <a:pt x="3629025" y="1285875"/>
                </a:lnTo>
                <a:lnTo>
                  <a:pt x="3429000" y="1371600"/>
                </a:lnTo>
                <a:lnTo>
                  <a:pt x="3286125" y="1409700"/>
                </a:lnTo>
                <a:lnTo>
                  <a:pt x="3114675" y="1428750"/>
                </a:lnTo>
                <a:lnTo>
                  <a:pt x="3019425" y="1476375"/>
                </a:lnTo>
                <a:lnTo>
                  <a:pt x="2943225" y="1628775"/>
                </a:lnTo>
                <a:lnTo>
                  <a:pt x="2828925" y="1685925"/>
                </a:lnTo>
                <a:lnTo>
                  <a:pt x="2733675" y="1733550"/>
                </a:lnTo>
                <a:lnTo>
                  <a:pt x="2600325" y="1771650"/>
                </a:lnTo>
                <a:lnTo>
                  <a:pt x="2466975" y="1790700"/>
                </a:lnTo>
                <a:lnTo>
                  <a:pt x="2324100" y="1809750"/>
                </a:lnTo>
                <a:lnTo>
                  <a:pt x="2209800" y="1838325"/>
                </a:lnTo>
                <a:lnTo>
                  <a:pt x="2047875" y="1781175"/>
                </a:lnTo>
                <a:lnTo>
                  <a:pt x="1838325" y="1828800"/>
                </a:lnTo>
                <a:lnTo>
                  <a:pt x="1685925" y="1847850"/>
                </a:lnTo>
                <a:lnTo>
                  <a:pt x="1476375" y="1790700"/>
                </a:lnTo>
                <a:lnTo>
                  <a:pt x="1333500" y="1781175"/>
                </a:lnTo>
                <a:lnTo>
                  <a:pt x="1085850" y="1809750"/>
                </a:lnTo>
                <a:lnTo>
                  <a:pt x="962025" y="1762125"/>
                </a:lnTo>
                <a:lnTo>
                  <a:pt x="838200" y="1724025"/>
                </a:lnTo>
                <a:lnTo>
                  <a:pt x="714375" y="1743075"/>
                </a:lnTo>
                <a:lnTo>
                  <a:pt x="590550" y="1743075"/>
                </a:lnTo>
                <a:lnTo>
                  <a:pt x="428625" y="1743075"/>
                </a:lnTo>
                <a:lnTo>
                  <a:pt x="200025" y="1800225"/>
                </a:lnTo>
                <a:lnTo>
                  <a:pt x="123825" y="1857375"/>
                </a:lnTo>
                <a:lnTo>
                  <a:pt x="0" y="1905000"/>
                </a:lnTo>
                <a:lnTo>
                  <a:pt x="9525" y="1609725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grpSp>
        <p:nvGrpSpPr>
          <p:cNvPr id="92173" name="Group 92172"/>
          <p:cNvGrpSpPr/>
          <p:nvPr/>
        </p:nvGrpSpPr>
        <p:grpSpPr>
          <a:xfrm>
            <a:off x="368263" y="1960299"/>
            <a:ext cx="8039822" cy="3367088"/>
            <a:chOff x="518391" y="2124075"/>
            <a:chExt cx="8039822" cy="3367088"/>
          </a:xfrm>
        </p:grpSpPr>
        <p:sp>
          <p:nvSpPr>
            <p:cNvPr id="81" name="Freeform 80"/>
            <p:cNvSpPr/>
            <p:nvPr/>
          </p:nvSpPr>
          <p:spPr bwMode="auto">
            <a:xfrm>
              <a:off x="1581150" y="4486789"/>
              <a:ext cx="800100" cy="409061"/>
            </a:xfrm>
            <a:custGeom>
              <a:avLst/>
              <a:gdLst>
                <a:gd name="connsiteX0" fmla="*/ 0 w 800100"/>
                <a:gd name="connsiteY0" fmla="*/ 356674 h 409061"/>
                <a:gd name="connsiteX1" fmla="*/ 28575 w 800100"/>
                <a:gd name="connsiteY1" fmla="*/ 232849 h 409061"/>
                <a:gd name="connsiteX2" fmla="*/ 42863 w 800100"/>
                <a:gd name="connsiteY2" fmla="*/ 151886 h 409061"/>
                <a:gd name="connsiteX3" fmla="*/ 95250 w 800100"/>
                <a:gd name="connsiteY3" fmla="*/ 70924 h 409061"/>
                <a:gd name="connsiteX4" fmla="*/ 204788 w 800100"/>
                <a:gd name="connsiteY4" fmla="*/ 13774 h 409061"/>
                <a:gd name="connsiteX5" fmla="*/ 290513 w 800100"/>
                <a:gd name="connsiteY5" fmla="*/ 4249 h 409061"/>
                <a:gd name="connsiteX6" fmla="*/ 390525 w 800100"/>
                <a:gd name="connsiteY6" fmla="*/ 70924 h 409061"/>
                <a:gd name="connsiteX7" fmla="*/ 414338 w 800100"/>
                <a:gd name="connsiteY7" fmla="*/ 137599 h 409061"/>
                <a:gd name="connsiteX8" fmla="*/ 395288 w 800100"/>
                <a:gd name="connsiteY8" fmla="*/ 228086 h 409061"/>
                <a:gd name="connsiteX9" fmla="*/ 419100 w 800100"/>
                <a:gd name="connsiteY9" fmla="*/ 309049 h 409061"/>
                <a:gd name="connsiteX10" fmla="*/ 481013 w 800100"/>
                <a:gd name="connsiteY10" fmla="*/ 351911 h 409061"/>
                <a:gd name="connsiteX11" fmla="*/ 600075 w 800100"/>
                <a:gd name="connsiteY11" fmla="*/ 318574 h 409061"/>
                <a:gd name="connsiteX12" fmla="*/ 652463 w 800100"/>
                <a:gd name="connsiteY12" fmla="*/ 304286 h 409061"/>
                <a:gd name="connsiteX13" fmla="*/ 719138 w 800100"/>
                <a:gd name="connsiteY13" fmla="*/ 313811 h 409061"/>
                <a:gd name="connsiteX14" fmla="*/ 771525 w 800100"/>
                <a:gd name="connsiteY14" fmla="*/ 342386 h 409061"/>
                <a:gd name="connsiteX15" fmla="*/ 785813 w 800100"/>
                <a:gd name="connsiteY15" fmla="*/ 380486 h 409061"/>
                <a:gd name="connsiteX16" fmla="*/ 800100 w 800100"/>
                <a:gd name="connsiteY16" fmla="*/ 409061 h 40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409061">
                  <a:moveTo>
                    <a:pt x="0" y="356674"/>
                  </a:moveTo>
                  <a:cubicBezTo>
                    <a:pt x="10715" y="311827"/>
                    <a:pt x="21431" y="266980"/>
                    <a:pt x="28575" y="232849"/>
                  </a:cubicBezTo>
                  <a:cubicBezTo>
                    <a:pt x="35719" y="198718"/>
                    <a:pt x="31751" y="178873"/>
                    <a:pt x="42863" y="151886"/>
                  </a:cubicBezTo>
                  <a:cubicBezTo>
                    <a:pt x="53975" y="124899"/>
                    <a:pt x="68263" y="93943"/>
                    <a:pt x="95250" y="70924"/>
                  </a:cubicBezTo>
                  <a:cubicBezTo>
                    <a:pt x="122238" y="47905"/>
                    <a:pt x="172244" y="24886"/>
                    <a:pt x="204788" y="13774"/>
                  </a:cubicBezTo>
                  <a:cubicBezTo>
                    <a:pt x="237332" y="2662"/>
                    <a:pt x="259557" y="-5276"/>
                    <a:pt x="290513" y="4249"/>
                  </a:cubicBezTo>
                  <a:cubicBezTo>
                    <a:pt x="321469" y="13774"/>
                    <a:pt x="369888" y="48699"/>
                    <a:pt x="390525" y="70924"/>
                  </a:cubicBezTo>
                  <a:cubicBezTo>
                    <a:pt x="411162" y="93149"/>
                    <a:pt x="413544" y="111405"/>
                    <a:pt x="414338" y="137599"/>
                  </a:cubicBezTo>
                  <a:cubicBezTo>
                    <a:pt x="415132" y="163793"/>
                    <a:pt x="394494" y="199511"/>
                    <a:pt x="395288" y="228086"/>
                  </a:cubicBezTo>
                  <a:cubicBezTo>
                    <a:pt x="396082" y="256661"/>
                    <a:pt x="404813" y="288412"/>
                    <a:pt x="419100" y="309049"/>
                  </a:cubicBezTo>
                  <a:cubicBezTo>
                    <a:pt x="433387" y="329686"/>
                    <a:pt x="450851" y="350324"/>
                    <a:pt x="481013" y="351911"/>
                  </a:cubicBezTo>
                  <a:cubicBezTo>
                    <a:pt x="511175" y="353498"/>
                    <a:pt x="600075" y="318574"/>
                    <a:pt x="600075" y="318574"/>
                  </a:cubicBezTo>
                  <a:cubicBezTo>
                    <a:pt x="628650" y="310636"/>
                    <a:pt x="632619" y="305080"/>
                    <a:pt x="652463" y="304286"/>
                  </a:cubicBezTo>
                  <a:cubicBezTo>
                    <a:pt x="672307" y="303492"/>
                    <a:pt x="699294" y="307461"/>
                    <a:pt x="719138" y="313811"/>
                  </a:cubicBezTo>
                  <a:cubicBezTo>
                    <a:pt x="738982" y="320161"/>
                    <a:pt x="760413" y="331274"/>
                    <a:pt x="771525" y="342386"/>
                  </a:cubicBezTo>
                  <a:cubicBezTo>
                    <a:pt x="782637" y="353498"/>
                    <a:pt x="781051" y="369374"/>
                    <a:pt x="785813" y="380486"/>
                  </a:cubicBezTo>
                  <a:cubicBezTo>
                    <a:pt x="790575" y="391598"/>
                    <a:pt x="795337" y="400329"/>
                    <a:pt x="800100" y="409061"/>
                  </a:cubicBezTo>
                </a:path>
              </a:pathLst>
            </a:custGeom>
            <a:noFill/>
            <a:ln w="1270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617771" y="4057650"/>
              <a:ext cx="296879" cy="542925"/>
            </a:xfrm>
            <a:custGeom>
              <a:avLst/>
              <a:gdLst>
                <a:gd name="connsiteX0" fmla="*/ 230204 w 296879"/>
                <a:gd name="connsiteY0" fmla="*/ 542925 h 542925"/>
                <a:gd name="connsiteX1" fmla="*/ 192104 w 296879"/>
                <a:gd name="connsiteY1" fmla="*/ 457200 h 542925"/>
                <a:gd name="connsiteX2" fmla="*/ 139717 w 296879"/>
                <a:gd name="connsiteY2" fmla="*/ 390525 h 542925"/>
                <a:gd name="connsiteX3" fmla="*/ 92092 w 296879"/>
                <a:gd name="connsiteY3" fmla="*/ 357188 h 542925"/>
                <a:gd name="connsiteX4" fmla="*/ 44467 w 296879"/>
                <a:gd name="connsiteY4" fmla="*/ 319088 h 542925"/>
                <a:gd name="connsiteX5" fmla="*/ 6367 w 296879"/>
                <a:gd name="connsiteY5" fmla="*/ 280988 h 542925"/>
                <a:gd name="connsiteX6" fmla="*/ 1604 w 296879"/>
                <a:gd name="connsiteY6" fmla="*/ 238125 h 542925"/>
                <a:gd name="connsiteX7" fmla="*/ 1604 w 296879"/>
                <a:gd name="connsiteY7" fmla="*/ 138113 h 542925"/>
                <a:gd name="connsiteX8" fmla="*/ 20654 w 296879"/>
                <a:gd name="connsiteY8" fmla="*/ 61913 h 542925"/>
                <a:gd name="connsiteX9" fmla="*/ 87329 w 296879"/>
                <a:gd name="connsiteY9" fmla="*/ 14288 h 542925"/>
                <a:gd name="connsiteX10" fmla="*/ 134954 w 296879"/>
                <a:gd name="connsiteY10" fmla="*/ 0 h 542925"/>
                <a:gd name="connsiteX11" fmla="*/ 230204 w 296879"/>
                <a:gd name="connsiteY11" fmla="*/ 14288 h 542925"/>
                <a:gd name="connsiteX12" fmla="*/ 296879 w 296879"/>
                <a:gd name="connsiteY12" fmla="*/ 190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879" h="542925">
                  <a:moveTo>
                    <a:pt x="230204" y="542925"/>
                  </a:moveTo>
                  <a:cubicBezTo>
                    <a:pt x="218694" y="512762"/>
                    <a:pt x="207185" y="482600"/>
                    <a:pt x="192104" y="457200"/>
                  </a:cubicBezTo>
                  <a:cubicBezTo>
                    <a:pt x="177023" y="431800"/>
                    <a:pt x="156386" y="407194"/>
                    <a:pt x="139717" y="390525"/>
                  </a:cubicBezTo>
                  <a:cubicBezTo>
                    <a:pt x="123048" y="373856"/>
                    <a:pt x="107967" y="369094"/>
                    <a:pt x="92092" y="357188"/>
                  </a:cubicBezTo>
                  <a:cubicBezTo>
                    <a:pt x="76217" y="345282"/>
                    <a:pt x="58754" y="331788"/>
                    <a:pt x="44467" y="319088"/>
                  </a:cubicBezTo>
                  <a:cubicBezTo>
                    <a:pt x="30179" y="306388"/>
                    <a:pt x="13511" y="294482"/>
                    <a:pt x="6367" y="280988"/>
                  </a:cubicBezTo>
                  <a:cubicBezTo>
                    <a:pt x="-777" y="267494"/>
                    <a:pt x="2398" y="261937"/>
                    <a:pt x="1604" y="238125"/>
                  </a:cubicBezTo>
                  <a:cubicBezTo>
                    <a:pt x="810" y="214313"/>
                    <a:pt x="-1571" y="167482"/>
                    <a:pt x="1604" y="138113"/>
                  </a:cubicBezTo>
                  <a:cubicBezTo>
                    <a:pt x="4779" y="108744"/>
                    <a:pt x="6367" y="82550"/>
                    <a:pt x="20654" y="61913"/>
                  </a:cubicBezTo>
                  <a:cubicBezTo>
                    <a:pt x="34941" y="41276"/>
                    <a:pt x="68279" y="24607"/>
                    <a:pt x="87329" y="14288"/>
                  </a:cubicBezTo>
                  <a:cubicBezTo>
                    <a:pt x="106379" y="3969"/>
                    <a:pt x="111142" y="0"/>
                    <a:pt x="134954" y="0"/>
                  </a:cubicBezTo>
                  <a:cubicBezTo>
                    <a:pt x="158766" y="0"/>
                    <a:pt x="203216" y="11113"/>
                    <a:pt x="230204" y="14288"/>
                  </a:cubicBezTo>
                  <a:cubicBezTo>
                    <a:pt x="257192" y="17463"/>
                    <a:pt x="277035" y="18256"/>
                    <a:pt x="296879" y="19050"/>
                  </a:cubicBezTo>
                </a:path>
              </a:pathLst>
            </a:custGeom>
            <a:noFill/>
            <a:ln w="1270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556629" y="3124200"/>
              <a:ext cx="575827" cy="2100263"/>
            </a:xfrm>
            <a:custGeom>
              <a:avLst/>
              <a:gdLst>
                <a:gd name="connsiteX0" fmla="*/ 305384 w 575827"/>
                <a:gd name="connsiteY0" fmla="*/ 2100263 h 2100263"/>
                <a:gd name="connsiteX1" fmla="*/ 353009 w 575827"/>
                <a:gd name="connsiteY1" fmla="*/ 2005013 h 2100263"/>
                <a:gd name="connsiteX2" fmla="*/ 395871 w 575827"/>
                <a:gd name="connsiteY2" fmla="*/ 1957388 h 2100263"/>
                <a:gd name="connsiteX3" fmla="*/ 419684 w 575827"/>
                <a:gd name="connsiteY3" fmla="*/ 1876425 h 2100263"/>
                <a:gd name="connsiteX4" fmla="*/ 381584 w 575827"/>
                <a:gd name="connsiteY4" fmla="*/ 1800225 h 2100263"/>
                <a:gd name="connsiteX5" fmla="*/ 376821 w 575827"/>
                <a:gd name="connsiteY5" fmla="*/ 1743075 h 2100263"/>
                <a:gd name="connsiteX6" fmla="*/ 443496 w 575827"/>
                <a:gd name="connsiteY6" fmla="*/ 1662113 h 2100263"/>
                <a:gd name="connsiteX7" fmla="*/ 510171 w 575827"/>
                <a:gd name="connsiteY7" fmla="*/ 1638300 h 2100263"/>
                <a:gd name="connsiteX8" fmla="*/ 529221 w 575827"/>
                <a:gd name="connsiteY8" fmla="*/ 1604963 h 2100263"/>
                <a:gd name="connsiteX9" fmla="*/ 567321 w 575827"/>
                <a:gd name="connsiteY9" fmla="*/ 1519238 h 2100263"/>
                <a:gd name="connsiteX10" fmla="*/ 543509 w 575827"/>
                <a:gd name="connsiteY10" fmla="*/ 1462088 h 2100263"/>
                <a:gd name="connsiteX11" fmla="*/ 491121 w 575827"/>
                <a:gd name="connsiteY11" fmla="*/ 1376363 h 2100263"/>
                <a:gd name="connsiteX12" fmla="*/ 438734 w 575827"/>
                <a:gd name="connsiteY12" fmla="*/ 1347788 h 2100263"/>
                <a:gd name="connsiteX13" fmla="*/ 376821 w 575827"/>
                <a:gd name="connsiteY13" fmla="*/ 1319213 h 2100263"/>
                <a:gd name="connsiteX14" fmla="*/ 357771 w 575827"/>
                <a:gd name="connsiteY14" fmla="*/ 1290638 h 2100263"/>
                <a:gd name="connsiteX15" fmla="*/ 329196 w 575827"/>
                <a:gd name="connsiteY15" fmla="*/ 1247775 h 2100263"/>
                <a:gd name="connsiteX16" fmla="*/ 376821 w 575827"/>
                <a:gd name="connsiteY16" fmla="*/ 1181100 h 2100263"/>
                <a:gd name="connsiteX17" fmla="*/ 457784 w 575827"/>
                <a:gd name="connsiteY17" fmla="*/ 1147763 h 2100263"/>
                <a:gd name="connsiteX18" fmla="*/ 495884 w 575827"/>
                <a:gd name="connsiteY18" fmla="*/ 1081088 h 2100263"/>
                <a:gd name="connsiteX19" fmla="*/ 510171 w 575827"/>
                <a:gd name="connsiteY19" fmla="*/ 1047750 h 2100263"/>
                <a:gd name="connsiteX20" fmla="*/ 562559 w 575827"/>
                <a:gd name="connsiteY20" fmla="*/ 962025 h 2100263"/>
                <a:gd name="connsiteX21" fmla="*/ 572084 w 575827"/>
                <a:gd name="connsiteY21" fmla="*/ 904875 h 2100263"/>
                <a:gd name="connsiteX22" fmla="*/ 510171 w 575827"/>
                <a:gd name="connsiteY22" fmla="*/ 828675 h 2100263"/>
                <a:gd name="connsiteX23" fmla="*/ 481596 w 575827"/>
                <a:gd name="connsiteY23" fmla="*/ 771525 h 2100263"/>
                <a:gd name="connsiteX24" fmla="*/ 472071 w 575827"/>
                <a:gd name="connsiteY24" fmla="*/ 704850 h 2100263"/>
                <a:gd name="connsiteX25" fmla="*/ 419684 w 575827"/>
                <a:gd name="connsiteY25" fmla="*/ 576263 h 2100263"/>
                <a:gd name="connsiteX26" fmla="*/ 400634 w 575827"/>
                <a:gd name="connsiteY26" fmla="*/ 485775 h 2100263"/>
                <a:gd name="connsiteX27" fmla="*/ 414921 w 575827"/>
                <a:gd name="connsiteY27" fmla="*/ 414338 h 2100263"/>
                <a:gd name="connsiteX28" fmla="*/ 405396 w 575827"/>
                <a:gd name="connsiteY28" fmla="*/ 328613 h 2100263"/>
                <a:gd name="connsiteX29" fmla="*/ 357771 w 575827"/>
                <a:gd name="connsiteY29" fmla="*/ 276225 h 2100263"/>
                <a:gd name="connsiteX30" fmla="*/ 205371 w 575827"/>
                <a:gd name="connsiteY30" fmla="*/ 214313 h 2100263"/>
                <a:gd name="connsiteX31" fmla="*/ 124409 w 575827"/>
                <a:gd name="connsiteY31" fmla="*/ 214313 h 2100263"/>
                <a:gd name="connsiteX32" fmla="*/ 81546 w 575827"/>
                <a:gd name="connsiteY32" fmla="*/ 238125 h 2100263"/>
                <a:gd name="connsiteX33" fmla="*/ 29159 w 575827"/>
                <a:gd name="connsiteY33" fmla="*/ 223838 h 2100263"/>
                <a:gd name="connsiteX34" fmla="*/ 10109 w 575827"/>
                <a:gd name="connsiteY34" fmla="*/ 200025 h 2100263"/>
                <a:gd name="connsiteX35" fmla="*/ 5346 w 575827"/>
                <a:gd name="connsiteY35" fmla="*/ 147638 h 2100263"/>
                <a:gd name="connsiteX36" fmla="*/ 584 w 575827"/>
                <a:gd name="connsiteY36" fmla="*/ 76200 h 2100263"/>
                <a:gd name="connsiteX37" fmla="*/ 19634 w 575827"/>
                <a:gd name="connsiteY37" fmla="*/ 47625 h 2100263"/>
                <a:gd name="connsiteX38" fmla="*/ 38684 w 575827"/>
                <a:gd name="connsiteY38" fmla="*/ 0 h 210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75827" h="2100263">
                  <a:moveTo>
                    <a:pt x="305384" y="2100263"/>
                  </a:moveTo>
                  <a:cubicBezTo>
                    <a:pt x="321656" y="2064544"/>
                    <a:pt x="337928" y="2028825"/>
                    <a:pt x="353009" y="2005013"/>
                  </a:cubicBezTo>
                  <a:cubicBezTo>
                    <a:pt x="368090" y="1981201"/>
                    <a:pt x="384759" y="1978819"/>
                    <a:pt x="395871" y="1957388"/>
                  </a:cubicBezTo>
                  <a:cubicBezTo>
                    <a:pt x="406983" y="1935957"/>
                    <a:pt x="422065" y="1902619"/>
                    <a:pt x="419684" y="1876425"/>
                  </a:cubicBezTo>
                  <a:cubicBezTo>
                    <a:pt x="417303" y="1850231"/>
                    <a:pt x="388728" y="1822450"/>
                    <a:pt x="381584" y="1800225"/>
                  </a:cubicBezTo>
                  <a:cubicBezTo>
                    <a:pt x="374440" y="1778000"/>
                    <a:pt x="366502" y="1766094"/>
                    <a:pt x="376821" y="1743075"/>
                  </a:cubicBezTo>
                  <a:cubicBezTo>
                    <a:pt x="387140" y="1720056"/>
                    <a:pt x="421271" y="1679575"/>
                    <a:pt x="443496" y="1662113"/>
                  </a:cubicBezTo>
                  <a:cubicBezTo>
                    <a:pt x="465721" y="1644651"/>
                    <a:pt x="495884" y="1647825"/>
                    <a:pt x="510171" y="1638300"/>
                  </a:cubicBezTo>
                  <a:cubicBezTo>
                    <a:pt x="524458" y="1628775"/>
                    <a:pt x="519696" y="1624807"/>
                    <a:pt x="529221" y="1604963"/>
                  </a:cubicBezTo>
                  <a:cubicBezTo>
                    <a:pt x="538746" y="1585119"/>
                    <a:pt x="564940" y="1543051"/>
                    <a:pt x="567321" y="1519238"/>
                  </a:cubicBezTo>
                  <a:cubicBezTo>
                    <a:pt x="569702" y="1495425"/>
                    <a:pt x="556209" y="1485900"/>
                    <a:pt x="543509" y="1462088"/>
                  </a:cubicBezTo>
                  <a:cubicBezTo>
                    <a:pt x="530809" y="1438275"/>
                    <a:pt x="508583" y="1395413"/>
                    <a:pt x="491121" y="1376363"/>
                  </a:cubicBezTo>
                  <a:cubicBezTo>
                    <a:pt x="473659" y="1357313"/>
                    <a:pt x="457784" y="1357313"/>
                    <a:pt x="438734" y="1347788"/>
                  </a:cubicBezTo>
                  <a:cubicBezTo>
                    <a:pt x="419684" y="1338263"/>
                    <a:pt x="390315" y="1328738"/>
                    <a:pt x="376821" y="1319213"/>
                  </a:cubicBezTo>
                  <a:cubicBezTo>
                    <a:pt x="363327" y="1309688"/>
                    <a:pt x="357771" y="1290638"/>
                    <a:pt x="357771" y="1290638"/>
                  </a:cubicBezTo>
                  <a:cubicBezTo>
                    <a:pt x="349834" y="1278732"/>
                    <a:pt x="326021" y="1266031"/>
                    <a:pt x="329196" y="1247775"/>
                  </a:cubicBezTo>
                  <a:cubicBezTo>
                    <a:pt x="332371" y="1229519"/>
                    <a:pt x="355390" y="1197769"/>
                    <a:pt x="376821" y="1181100"/>
                  </a:cubicBezTo>
                  <a:cubicBezTo>
                    <a:pt x="398252" y="1164431"/>
                    <a:pt x="437940" y="1164432"/>
                    <a:pt x="457784" y="1147763"/>
                  </a:cubicBezTo>
                  <a:cubicBezTo>
                    <a:pt x="477628" y="1131094"/>
                    <a:pt x="487153" y="1097757"/>
                    <a:pt x="495884" y="1081088"/>
                  </a:cubicBezTo>
                  <a:cubicBezTo>
                    <a:pt x="504615" y="1064419"/>
                    <a:pt x="499059" y="1067594"/>
                    <a:pt x="510171" y="1047750"/>
                  </a:cubicBezTo>
                  <a:cubicBezTo>
                    <a:pt x="521283" y="1027906"/>
                    <a:pt x="552240" y="985837"/>
                    <a:pt x="562559" y="962025"/>
                  </a:cubicBezTo>
                  <a:cubicBezTo>
                    <a:pt x="572878" y="938213"/>
                    <a:pt x="580815" y="927100"/>
                    <a:pt x="572084" y="904875"/>
                  </a:cubicBezTo>
                  <a:cubicBezTo>
                    <a:pt x="563353" y="882650"/>
                    <a:pt x="525252" y="850900"/>
                    <a:pt x="510171" y="828675"/>
                  </a:cubicBezTo>
                  <a:cubicBezTo>
                    <a:pt x="495090" y="806450"/>
                    <a:pt x="487946" y="792162"/>
                    <a:pt x="481596" y="771525"/>
                  </a:cubicBezTo>
                  <a:cubicBezTo>
                    <a:pt x="475246" y="750888"/>
                    <a:pt x="482390" y="737394"/>
                    <a:pt x="472071" y="704850"/>
                  </a:cubicBezTo>
                  <a:cubicBezTo>
                    <a:pt x="461752" y="672306"/>
                    <a:pt x="431590" y="612775"/>
                    <a:pt x="419684" y="576263"/>
                  </a:cubicBezTo>
                  <a:cubicBezTo>
                    <a:pt x="407778" y="539751"/>
                    <a:pt x="401428" y="512762"/>
                    <a:pt x="400634" y="485775"/>
                  </a:cubicBezTo>
                  <a:cubicBezTo>
                    <a:pt x="399840" y="458788"/>
                    <a:pt x="414127" y="440532"/>
                    <a:pt x="414921" y="414338"/>
                  </a:cubicBezTo>
                  <a:cubicBezTo>
                    <a:pt x="415715" y="388144"/>
                    <a:pt x="414921" y="351632"/>
                    <a:pt x="405396" y="328613"/>
                  </a:cubicBezTo>
                  <a:cubicBezTo>
                    <a:pt x="395871" y="305594"/>
                    <a:pt x="391109" y="295275"/>
                    <a:pt x="357771" y="276225"/>
                  </a:cubicBezTo>
                  <a:cubicBezTo>
                    <a:pt x="324434" y="257175"/>
                    <a:pt x="244265" y="224632"/>
                    <a:pt x="205371" y="214313"/>
                  </a:cubicBezTo>
                  <a:cubicBezTo>
                    <a:pt x="166477" y="203994"/>
                    <a:pt x="145046" y="210344"/>
                    <a:pt x="124409" y="214313"/>
                  </a:cubicBezTo>
                  <a:cubicBezTo>
                    <a:pt x="103772" y="218282"/>
                    <a:pt x="97421" y="236537"/>
                    <a:pt x="81546" y="238125"/>
                  </a:cubicBezTo>
                  <a:cubicBezTo>
                    <a:pt x="65671" y="239712"/>
                    <a:pt x="41065" y="230188"/>
                    <a:pt x="29159" y="223838"/>
                  </a:cubicBezTo>
                  <a:cubicBezTo>
                    <a:pt x="17253" y="217488"/>
                    <a:pt x="14078" y="212725"/>
                    <a:pt x="10109" y="200025"/>
                  </a:cubicBezTo>
                  <a:cubicBezTo>
                    <a:pt x="6140" y="187325"/>
                    <a:pt x="6933" y="168275"/>
                    <a:pt x="5346" y="147638"/>
                  </a:cubicBezTo>
                  <a:cubicBezTo>
                    <a:pt x="3759" y="127001"/>
                    <a:pt x="-1797" y="92869"/>
                    <a:pt x="584" y="76200"/>
                  </a:cubicBezTo>
                  <a:cubicBezTo>
                    <a:pt x="2965" y="59531"/>
                    <a:pt x="13284" y="60325"/>
                    <a:pt x="19634" y="47625"/>
                  </a:cubicBezTo>
                  <a:cubicBezTo>
                    <a:pt x="25984" y="34925"/>
                    <a:pt x="32334" y="17462"/>
                    <a:pt x="38684" y="0"/>
                  </a:cubicBezTo>
                </a:path>
              </a:pathLst>
            </a:custGeom>
            <a:noFill/>
            <a:ln w="1270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518391" y="2124075"/>
              <a:ext cx="300759" cy="1009650"/>
            </a:xfrm>
            <a:custGeom>
              <a:avLst/>
              <a:gdLst>
                <a:gd name="connsiteX0" fmla="*/ 72159 w 300759"/>
                <a:gd name="connsiteY0" fmla="*/ 1009650 h 1009650"/>
                <a:gd name="connsiteX1" fmla="*/ 57872 w 300759"/>
                <a:gd name="connsiteY1" fmla="*/ 947738 h 1009650"/>
                <a:gd name="connsiteX2" fmla="*/ 34059 w 300759"/>
                <a:gd name="connsiteY2" fmla="*/ 871538 h 1009650"/>
                <a:gd name="connsiteX3" fmla="*/ 15009 w 300759"/>
                <a:gd name="connsiteY3" fmla="*/ 838200 h 1009650"/>
                <a:gd name="connsiteX4" fmla="*/ 722 w 300759"/>
                <a:gd name="connsiteY4" fmla="*/ 781050 h 1009650"/>
                <a:gd name="connsiteX5" fmla="*/ 5484 w 300759"/>
                <a:gd name="connsiteY5" fmla="*/ 733425 h 1009650"/>
                <a:gd name="connsiteX6" fmla="*/ 34059 w 300759"/>
                <a:gd name="connsiteY6" fmla="*/ 661988 h 1009650"/>
                <a:gd name="connsiteX7" fmla="*/ 62634 w 300759"/>
                <a:gd name="connsiteY7" fmla="*/ 619125 h 1009650"/>
                <a:gd name="connsiteX8" fmla="*/ 76922 w 300759"/>
                <a:gd name="connsiteY8" fmla="*/ 576263 h 1009650"/>
                <a:gd name="connsiteX9" fmla="*/ 95972 w 300759"/>
                <a:gd name="connsiteY9" fmla="*/ 552450 h 1009650"/>
                <a:gd name="connsiteX10" fmla="*/ 91209 w 300759"/>
                <a:gd name="connsiteY10" fmla="*/ 490538 h 1009650"/>
                <a:gd name="connsiteX11" fmla="*/ 100734 w 300759"/>
                <a:gd name="connsiteY11" fmla="*/ 452438 h 1009650"/>
                <a:gd name="connsiteX12" fmla="*/ 124547 w 300759"/>
                <a:gd name="connsiteY12" fmla="*/ 438150 h 1009650"/>
                <a:gd name="connsiteX13" fmla="*/ 138834 w 300759"/>
                <a:gd name="connsiteY13" fmla="*/ 400050 h 1009650"/>
                <a:gd name="connsiteX14" fmla="*/ 124547 w 300759"/>
                <a:gd name="connsiteY14" fmla="*/ 352425 h 1009650"/>
                <a:gd name="connsiteX15" fmla="*/ 105497 w 300759"/>
                <a:gd name="connsiteY15" fmla="*/ 304800 h 1009650"/>
                <a:gd name="connsiteX16" fmla="*/ 110259 w 300759"/>
                <a:gd name="connsiteY16" fmla="*/ 257175 h 1009650"/>
                <a:gd name="connsiteX17" fmla="*/ 167409 w 300759"/>
                <a:gd name="connsiteY17" fmla="*/ 190500 h 1009650"/>
                <a:gd name="connsiteX18" fmla="*/ 186459 w 300759"/>
                <a:gd name="connsiteY18" fmla="*/ 157163 h 1009650"/>
                <a:gd name="connsiteX19" fmla="*/ 195984 w 300759"/>
                <a:gd name="connsiteY19" fmla="*/ 123825 h 1009650"/>
                <a:gd name="connsiteX20" fmla="*/ 215034 w 300759"/>
                <a:gd name="connsiteY20" fmla="*/ 80963 h 1009650"/>
                <a:gd name="connsiteX21" fmla="*/ 267422 w 300759"/>
                <a:gd name="connsiteY21" fmla="*/ 33338 h 1009650"/>
                <a:gd name="connsiteX22" fmla="*/ 281709 w 300759"/>
                <a:gd name="connsiteY22" fmla="*/ 14288 h 1009650"/>
                <a:gd name="connsiteX23" fmla="*/ 300759 w 300759"/>
                <a:gd name="connsiteY23" fmla="*/ 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759" h="1009650">
                  <a:moveTo>
                    <a:pt x="72159" y="1009650"/>
                  </a:moveTo>
                  <a:cubicBezTo>
                    <a:pt x="68190" y="990203"/>
                    <a:pt x="64222" y="970757"/>
                    <a:pt x="57872" y="947738"/>
                  </a:cubicBezTo>
                  <a:cubicBezTo>
                    <a:pt x="51522" y="924719"/>
                    <a:pt x="41203" y="889794"/>
                    <a:pt x="34059" y="871538"/>
                  </a:cubicBezTo>
                  <a:cubicBezTo>
                    <a:pt x="26915" y="853282"/>
                    <a:pt x="20565" y="853281"/>
                    <a:pt x="15009" y="838200"/>
                  </a:cubicBezTo>
                  <a:cubicBezTo>
                    <a:pt x="9453" y="823119"/>
                    <a:pt x="2309" y="798512"/>
                    <a:pt x="722" y="781050"/>
                  </a:cubicBezTo>
                  <a:cubicBezTo>
                    <a:pt x="-865" y="763588"/>
                    <a:pt x="-72" y="753269"/>
                    <a:pt x="5484" y="733425"/>
                  </a:cubicBezTo>
                  <a:cubicBezTo>
                    <a:pt x="11040" y="713581"/>
                    <a:pt x="24534" y="681038"/>
                    <a:pt x="34059" y="661988"/>
                  </a:cubicBezTo>
                  <a:cubicBezTo>
                    <a:pt x="43584" y="642938"/>
                    <a:pt x="55490" y="633412"/>
                    <a:pt x="62634" y="619125"/>
                  </a:cubicBezTo>
                  <a:cubicBezTo>
                    <a:pt x="69778" y="604837"/>
                    <a:pt x="71366" y="587375"/>
                    <a:pt x="76922" y="576263"/>
                  </a:cubicBezTo>
                  <a:cubicBezTo>
                    <a:pt x="82478" y="565150"/>
                    <a:pt x="93591" y="566737"/>
                    <a:pt x="95972" y="552450"/>
                  </a:cubicBezTo>
                  <a:cubicBezTo>
                    <a:pt x="98353" y="538162"/>
                    <a:pt x="90415" y="507207"/>
                    <a:pt x="91209" y="490538"/>
                  </a:cubicBezTo>
                  <a:cubicBezTo>
                    <a:pt x="92003" y="473869"/>
                    <a:pt x="95178" y="461169"/>
                    <a:pt x="100734" y="452438"/>
                  </a:cubicBezTo>
                  <a:cubicBezTo>
                    <a:pt x="106290" y="443707"/>
                    <a:pt x="118197" y="446881"/>
                    <a:pt x="124547" y="438150"/>
                  </a:cubicBezTo>
                  <a:cubicBezTo>
                    <a:pt x="130897" y="429419"/>
                    <a:pt x="138834" y="414337"/>
                    <a:pt x="138834" y="400050"/>
                  </a:cubicBezTo>
                  <a:cubicBezTo>
                    <a:pt x="138834" y="385763"/>
                    <a:pt x="130103" y="368300"/>
                    <a:pt x="124547" y="352425"/>
                  </a:cubicBezTo>
                  <a:cubicBezTo>
                    <a:pt x="118991" y="336550"/>
                    <a:pt x="107878" y="320675"/>
                    <a:pt x="105497" y="304800"/>
                  </a:cubicBezTo>
                  <a:cubicBezTo>
                    <a:pt x="103116" y="288925"/>
                    <a:pt x="99940" y="276225"/>
                    <a:pt x="110259" y="257175"/>
                  </a:cubicBezTo>
                  <a:cubicBezTo>
                    <a:pt x="120578" y="238125"/>
                    <a:pt x="154709" y="207169"/>
                    <a:pt x="167409" y="190500"/>
                  </a:cubicBezTo>
                  <a:cubicBezTo>
                    <a:pt x="180109" y="173831"/>
                    <a:pt x="181697" y="168275"/>
                    <a:pt x="186459" y="157163"/>
                  </a:cubicBezTo>
                  <a:cubicBezTo>
                    <a:pt x="191221" y="146051"/>
                    <a:pt x="191221" y="136525"/>
                    <a:pt x="195984" y="123825"/>
                  </a:cubicBezTo>
                  <a:cubicBezTo>
                    <a:pt x="200747" y="111125"/>
                    <a:pt x="203128" y="96044"/>
                    <a:pt x="215034" y="80963"/>
                  </a:cubicBezTo>
                  <a:cubicBezTo>
                    <a:pt x="226940" y="65882"/>
                    <a:pt x="256310" y="44450"/>
                    <a:pt x="267422" y="33338"/>
                  </a:cubicBezTo>
                  <a:cubicBezTo>
                    <a:pt x="278534" y="22226"/>
                    <a:pt x="276153" y="19844"/>
                    <a:pt x="281709" y="14288"/>
                  </a:cubicBezTo>
                  <a:cubicBezTo>
                    <a:pt x="287265" y="8732"/>
                    <a:pt x="294012" y="4366"/>
                    <a:pt x="300759" y="0"/>
                  </a:cubicBezTo>
                </a:path>
              </a:pathLst>
            </a:custGeom>
            <a:noFill/>
            <a:ln w="1270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1918830" y="2843213"/>
              <a:ext cx="486270" cy="1414462"/>
            </a:xfrm>
            <a:custGeom>
              <a:avLst/>
              <a:gdLst>
                <a:gd name="connsiteX0" fmla="*/ 248108 w 486270"/>
                <a:gd name="connsiteY0" fmla="*/ 0 h 1414462"/>
                <a:gd name="connsiteX1" fmla="*/ 224295 w 486270"/>
                <a:gd name="connsiteY1" fmla="*/ 119062 h 1414462"/>
                <a:gd name="connsiteX2" fmla="*/ 248108 w 486270"/>
                <a:gd name="connsiteY2" fmla="*/ 200025 h 1414462"/>
                <a:gd name="connsiteX3" fmla="*/ 262395 w 486270"/>
                <a:gd name="connsiteY3" fmla="*/ 242887 h 1414462"/>
                <a:gd name="connsiteX4" fmla="*/ 276683 w 486270"/>
                <a:gd name="connsiteY4" fmla="*/ 271462 h 1414462"/>
                <a:gd name="connsiteX5" fmla="*/ 295733 w 486270"/>
                <a:gd name="connsiteY5" fmla="*/ 342900 h 1414462"/>
                <a:gd name="connsiteX6" fmla="*/ 310020 w 486270"/>
                <a:gd name="connsiteY6" fmla="*/ 381000 h 1414462"/>
                <a:gd name="connsiteX7" fmla="*/ 319545 w 486270"/>
                <a:gd name="connsiteY7" fmla="*/ 433387 h 1414462"/>
                <a:gd name="connsiteX8" fmla="*/ 338595 w 486270"/>
                <a:gd name="connsiteY8" fmla="*/ 471487 h 1414462"/>
                <a:gd name="connsiteX9" fmla="*/ 357645 w 486270"/>
                <a:gd name="connsiteY9" fmla="*/ 500062 h 1414462"/>
                <a:gd name="connsiteX10" fmla="*/ 400508 w 486270"/>
                <a:gd name="connsiteY10" fmla="*/ 523875 h 1414462"/>
                <a:gd name="connsiteX11" fmla="*/ 438608 w 486270"/>
                <a:gd name="connsiteY11" fmla="*/ 571500 h 1414462"/>
                <a:gd name="connsiteX12" fmla="*/ 462420 w 486270"/>
                <a:gd name="connsiteY12" fmla="*/ 604837 h 1414462"/>
                <a:gd name="connsiteX13" fmla="*/ 486233 w 486270"/>
                <a:gd name="connsiteY13" fmla="*/ 676275 h 1414462"/>
                <a:gd name="connsiteX14" fmla="*/ 467183 w 486270"/>
                <a:gd name="connsiteY14" fmla="*/ 757237 h 1414462"/>
                <a:gd name="connsiteX15" fmla="*/ 438608 w 486270"/>
                <a:gd name="connsiteY15" fmla="*/ 819150 h 1414462"/>
                <a:gd name="connsiteX16" fmla="*/ 419558 w 486270"/>
                <a:gd name="connsiteY16" fmla="*/ 852487 h 1414462"/>
                <a:gd name="connsiteX17" fmla="*/ 395745 w 486270"/>
                <a:gd name="connsiteY17" fmla="*/ 881062 h 1414462"/>
                <a:gd name="connsiteX18" fmla="*/ 371933 w 486270"/>
                <a:gd name="connsiteY18" fmla="*/ 909637 h 1414462"/>
                <a:gd name="connsiteX19" fmla="*/ 329070 w 486270"/>
                <a:gd name="connsiteY19" fmla="*/ 942975 h 1414462"/>
                <a:gd name="connsiteX20" fmla="*/ 290970 w 486270"/>
                <a:gd name="connsiteY20" fmla="*/ 995362 h 1414462"/>
                <a:gd name="connsiteX21" fmla="*/ 271920 w 486270"/>
                <a:gd name="connsiteY21" fmla="*/ 1081087 h 1414462"/>
                <a:gd name="connsiteX22" fmla="*/ 243345 w 486270"/>
                <a:gd name="connsiteY22" fmla="*/ 1147762 h 1414462"/>
                <a:gd name="connsiteX23" fmla="*/ 205245 w 486270"/>
                <a:gd name="connsiteY23" fmla="*/ 1171575 h 1414462"/>
                <a:gd name="connsiteX24" fmla="*/ 167145 w 486270"/>
                <a:gd name="connsiteY24" fmla="*/ 1204912 h 1414462"/>
                <a:gd name="connsiteX25" fmla="*/ 148095 w 486270"/>
                <a:gd name="connsiteY25" fmla="*/ 1262062 h 1414462"/>
                <a:gd name="connsiteX26" fmla="*/ 114758 w 486270"/>
                <a:gd name="connsiteY26" fmla="*/ 1295400 h 1414462"/>
                <a:gd name="connsiteX27" fmla="*/ 67133 w 486270"/>
                <a:gd name="connsiteY27" fmla="*/ 1323975 h 1414462"/>
                <a:gd name="connsiteX28" fmla="*/ 24270 w 486270"/>
                <a:gd name="connsiteY28" fmla="*/ 1357312 h 1414462"/>
                <a:gd name="connsiteX29" fmla="*/ 5220 w 486270"/>
                <a:gd name="connsiteY29" fmla="*/ 1376362 h 1414462"/>
                <a:gd name="connsiteX30" fmla="*/ 458 w 486270"/>
                <a:gd name="connsiteY30" fmla="*/ 1395412 h 1414462"/>
                <a:gd name="connsiteX31" fmla="*/ 458 w 486270"/>
                <a:gd name="connsiteY31" fmla="*/ 1414462 h 141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6270" h="1414462">
                  <a:moveTo>
                    <a:pt x="248108" y="0"/>
                  </a:moveTo>
                  <a:cubicBezTo>
                    <a:pt x="236201" y="42862"/>
                    <a:pt x="224295" y="85725"/>
                    <a:pt x="224295" y="119062"/>
                  </a:cubicBezTo>
                  <a:cubicBezTo>
                    <a:pt x="224295" y="152399"/>
                    <a:pt x="241758" y="179388"/>
                    <a:pt x="248108" y="200025"/>
                  </a:cubicBezTo>
                  <a:cubicBezTo>
                    <a:pt x="254458" y="220662"/>
                    <a:pt x="257633" y="230981"/>
                    <a:pt x="262395" y="242887"/>
                  </a:cubicBezTo>
                  <a:cubicBezTo>
                    <a:pt x="267158" y="254793"/>
                    <a:pt x="271127" y="254793"/>
                    <a:pt x="276683" y="271462"/>
                  </a:cubicBezTo>
                  <a:cubicBezTo>
                    <a:pt x="282239" y="288131"/>
                    <a:pt x="290177" y="324644"/>
                    <a:pt x="295733" y="342900"/>
                  </a:cubicBezTo>
                  <a:cubicBezTo>
                    <a:pt x="301289" y="361156"/>
                    <a:pt x="306051" y="365919"/>
                    <a:pt x="310020" y="381000"/>
                  </a:cubicBezTo>
                  <a:cubicBezTo>
                    <a:pt x="313989" y="396081"/>
                    <a:pt x="314783" y="418306"/>
                    <a:pt x="319545" y="433387"/>
                  </a:cubicBezTo>
                  <a:cubicBezTo>
                    <a:pt x="324307" y="448468"/>
                    <a:pt x="332245" y="460375"/>
                    <a:pt x="338595" y="471487"/>
                  </a:cubicBezTo>
                  <a:cubicBezTo>
                    <a:pt x="344945" y="482599"/>
                    <a:pt x="347326" y="491331"/>
                    <a:pt x="357645" y="500062"/>
                  </a:cubicBezTo>
                  <a:cubicBezTo>
                    <a:pt x="367964" y="508793"/>
                    <a:pt x="387014" y="511969"/>
                    <a:pt x="400508" y="523875"/>
                  </a:cubicBezTo>
                  <a:cubicBezTo>
                    <a:pt x="414002" y="535781"/>
                    <a:pt x="428289" y="558006"/>
                    <a:pt x="438608" y="571500"/>
                  </a:cubicBezTo>
                  <a:cubicBezTo>
                    <a:pt x="448927" y="584994"/>
                    <a:pt x="454483" y="587375"/>
                    <a:pt x="462420" y="604837"/>
                  </a:cubicBezTo>
                  <a:cubicBezTo>
                    <a:pt x="470357" y="622299"/>
                    <a:pt x="485439" y="650875"/>
                    <a:pt x="486233" y="676275"/>
                  </a:cubicBezTo>
                  <a:cubicBezTo>
                    <a:pt x="487027" y="701675"/>
                    <a:pt x="475121" y="733425"/>
                    <a:pt x="467183" y="757237"/>
                  </a:cubicBezTo>
                  <a:cubicBezTo>
                    <a:pt x="459246" y="781050"/>
                    <a:pt x="446545" y="803275"/>
                    <a:pt x="438608" y="819150"/>
                  </a:cubicBezTo>
                  <a:cubicBezTo>
                    <a:pt x="430671" y="835025"/>
                    <a:pt x="426702" y="842168"/>
                    <a:pt x="419558" y="852487"/>
                  </a:cubicBezTo>
                  <a:cubicBezTo>
                    <a:pt x="412414" y="862806"/>
                    <a:pt x="395745" y="881062"/>
                    <a:pt x="395745" y="881062"/>
                  </a:cubicBezTo>
                  <a:cubicBezTo>
                    <a:pt x="387808" y="890587"/>
                    <a:pt x="383045" y="899318"/>
                    <a:pt x="371933" y="909637"/>
                  </a:cubicBezTo>
                  <a:cubicBezTo>
                    <a:pt x="360821" y="919956"/>
                    <a:pt x="342564" y="928688"/>
                    <a:pt x="329070" y="942975"/>
                  </a:cubicBezTo>
                  <a:cubicBezTo>
                    <a:pt x="315576" y="957262"/>
                    <a:pt x="300495" y="972343"/>
                    <a:pt x="290970" y="995362"/>
                  </a:cubicBezTo>
                  <a:cubicBezTo>
                    <a:pt x="281445" y="1018381"/>
                    <a:pt x="279857" y="1055687"/>
                    <a:pt x="271920" y="1081087"/>
                  </a:cubicBezTo>
                  <a:cubicBezTo>
                    <a:pt x="263983" y="1106487"/>
                    <a:pt x="254458" y="1132681"/>
                    <a:pt x="243345" y="1147762"/>
                  </a:cubicBezTo>
                  <a:cubicBezTo>
                    <a:pt x="232232" y="1162843"/>
                    <a:pt x="217945" y="1162050"/>
                    <a:pt x="205245" y="1171575"/>
                  </a:cubicBezTo>
                  <a:cubicBezTo>
                    <a:pt x="192545" y="1181100"/>
                    <a:pt x="176670" y="1189831"/>
                    <a:pt x="167145" y="1204912"/>
                  </a:cubicBezTo>
                  <a:cubicBezTo>
                    <a:pt x="157620" y="1219993"/>
                    <a:pt x="156826" y="1246981"/>
                    <a:pt x="148095" y="1262062"/>
                  </a:cubicBezTo>
                  <a:cubicBezTo>
                    <a:pt x="139364" y="1277143"/>
                    <a:pt x="128252" y="1285081"/>
                    <a:pt x="114758" y="1295400"/>
                  </a:cubicBezTo>
                  <a:cubicBezTo>
                    <a:pt x="101264" y="1305719"/>
                    <a:pt x="82214" y="1313656"/>
                    <a:pt x="67133" y="1323975"/>
                  </a:cubicBezTo>
                  <a:cubicBezTo>
                    <a:pt x="52052" y="1334294"/>
                    <a:pt x="34589" y="1348581"/>
                    <a:pt x="24270" y="1357312"/>
                  </a:cubicBezTo>
                  <a:cubicBezTo>
                    <a:pt x="13951" y="1366043"/>
                    <a:pt x="9189" y="1370012"/>
                    <a:pt x="5220" y="1376362"/>
                  </a:cubicBezTo>
                  <a:cubicBezTo>
                    <a:pt x="1251" y="1382712"/>
                    <a:pt x="1252" y="1389062"/>
                    <a:pt x="458" y="1395412"/>
                  </a:cubicBezTo>
                  <a:cubicBezTo>
                    <a:pt x="-336" y="1401762"/>
                    <a:pt x="61" y="1408112"/>
                    <a:pt x="458" y="1414462"/>
                  </a:cubicBezTo>
                </a:path>
              </a:pathLst>
            </a:custGeom>
            <a:noFill/>
            <a:ln w="1270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1847850" y="4248150"/>
              <a:ext cx="71438" cy="233363"/>
            </a:xfrm>
            <a:custGeom>
              <a:avLst/>
              <a:gdLst>
                <a:gd name="connsiteX0" fmla="*/ 0 w 71438"/>
                <a:gd name="connsiteY0" fmla="*/ 233363 h 233363"/>
                <a:gd name="connsiteX1" fmla="*/ 19050 w 71438"/>
                <a:gd name="connsiteY1" fmla="*/ 185738 h 233363"/>
                <a:gd name="connsiteX2" fmla="*/ 38100 w 71438"/>
                <a:gd name="connsiteY2" fmla="*/ 166688 h 233363"/>
                <a:gd name="connsiteX3" fmla="*/ 28575 w 71438"/>
                <a:gd name="connsiteY3" fmla="*/ 123825 h 233363"/>
                <a:gd name="connsiteX4" fmla="*/ 28575 w 71438"/>
                <a:gd name="connsiteY4" fmla="*/ 95250 h 233363"/>
                <a:gd name="connsiteX5" fmla="*/ 33338 w 71438"/>
                <a:gd name="connsiteY5" fmla="*/ 47625 h 233363"/>
                <a:gd name="connsiteX6" fmla="*/ 52388 w 71438"/>
                <a:gd name="connsiteY6" fmla="*/ 28575 h 233363"/>
                <a:gd name="connsiteX7" fmla="*/ 71438 w 71438"/>
                <a:gd name="connsiteY7" fmla="*/ 0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8" h="233363">
                  <a:moveTo>
                    <a:pt x="0" y="233363"/>
                  </a:moveTo>
                  <a:cubicBezTo>
                    <a:pt x="6350" y="215106"/>
                    <a:pt x="12700" y="196850"/>
                    <a:pt x="19050" y="185738"/>
                  </a:cubicBezTo>
                  <a:cubicBezTo>
                    <a:pt x="25400" y="174626"/>
                    <a:pt x="36513" y="177007"/>
                    <a:pt x="38100" y="166688"/>
                  </a:cubicBezTo>
                  <a:cubicBezTo>
                    <a:pt x="39688" y="156369"/>
                    <a:pt x="30162" y="135731"/>
                    <a:pt x="28575" y="123825"/>
                  </a:cubicBezTo>
                  <a:cubicBezTo>
                    <a:pt x="26988" y="111919"/>
                    <a:pt x="27781" y="107950"/>
                    <a:pt x="28575" y="95250"/>
                  </a:cubicBezTo>
                  <a:cubicBezTo>
                    <a:pt x="29369" y="82550"/>
                    <a:pt x="29369" y="58737"/>
                    <a:pt x="33338" y="47625"/>
                  </a:cubicBezTo>
                  <a:cubicBezTo>
                    <a:pt x="37307" y="36513"/>
                    <a:pt x="46038" y="36512"/>
                    <a:pt x="52388" y="28575"/>
                  </a:cubicBezTo>
                  <a:cubicBezTo>
                    <a:pt x="58738" y="20638"/>
                    <a:pt x="65088" y="10319"/>
                    <a:pt x="71438" y="0"/>
                  </a:cubicBezTo>
                </a:path>
              </a:pathLst>
            </a:custGeom>
            <a:noFill/>
            <a:ln w="1270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2842899" y="3600450"/>
              <a:ext cx="1138551" cy="476250"/>
            </a:xfrm>
            <a:custGeom>
              <a:avLst/>
              <a:gdLst>
                <a:gd name="connsiteX0" fmla="*/ 86039 w 1138551"/>
                <a:gd name="connsiteY0" fmla="*/ 476250 h 476250"/>
                <a:gd name="connsiteX1" fmla="*/ 128901 w 1138551"/>
                <a:gd name="connsiteY1" fmla="*/ 423863 h 476250"/>
                <a:gd name="connsiteX2" fmla="*/ 119376 w 1138551"/>
                <a:gd name="connsiteY2" fmla="*/ 381000 h 476250"/>
                <a:gd name="connsiteX3" fmla="*/ 38414 w 1138551"/>
                <a:gd name="connsiteY3" fmla="*/ 333375 h 476250"/>
                <a:gd name="connsiteX4" fmla="*/ 314 w 1138551"/>
                <a:gd name="connsiteY4" fmla="*/ 261938 h 476250"/>
                <a:gd name="connsiteX5" fmla="*/ 57464 w 1138551"/>
                <a:gd name="connsiteY5" fmla="*/ 128588 h 476250"/>
                <a:gd name="connsiteX6" fmla="*/ 190814 w 1138551"/>
                <a:gd name="connsiteY6" fmla="*/ 100013 h 476250"/>
                <a:gd name="connsiteX7" fmla="*/ 243201 w 1138551"/>
                <a:gd name="connsiteY7" fmla="*/ 114300 h 476250"/>
                <a:gd name="connsiteX8" fmla="*/ 328926 w 1138551"/>
                <a:gd name="connsiteY8" fmla="*/ 104775 h 476250"/>
                <a:gd name="connsiteX9" fmla="*/ 381314 w 1138551"/>
                <a:gd name="connsiteY9" fmla="*/ 128588 h 476250"/>
                <a:gd name="connsiteX10" fmla="*/ 490851 w 1138551"/>
                <a:gd name="connsiteY10" fmla="*/ 152400 h 476250"/>
                <a:gd name="connsiteX11" fmla="*/ 557526 w 1138551"/>
                <a:gd name="connsiteY11" fmla="*/ 114300 h 476250"/>
                <a:gd name="connsiteX12" fmla="*/ 667064 w 1138551"/>
                <a:gd name="connsiteY12" fmla="*/ 104775 h 476250"/>
                <a:gd name="connsiteX13" fmla="*/ 757551 w 1138551"/>
                <a:gd name="connsiteY13" fmla="*/ 138113 h 476250"/>
                <a:gd name="connsiteX14" fmla="*/ 800414 w 1138551"/>
                <a:gd name="connsiteY14" fmla="*/ 152400 h 476250"/>
                <a:gd name="connsiteX15" fmla="*/ 886139 w 1138551"/>
                <a:gd name="connsiteY15" fmla="*/ 123825 h 476250"/>
                <a:gd name="connsiteX16" fmla="*/ 933764 w 1138551"/>
                <a:gd name="connsiteY16" fmla="*/ 76200 h 476250"/>
                <a:gd name="connsiteX17" fmla="*/ 990914 w 1138551"/>
                <a:gd name="connsiteY17" fmla="*/ 52388 h 476250"/>
                <a:gd name="connsiteX18" fmla="*/ 1081401 w 1138551"/>
                <a:gd name="connsiteY18" fmla="*/ 38100 h 476250"/>
                <a:gd name="connsiteX19" fmla="*/ 1124264 w 1138551"/>
                <a:gd name="connsiteY19" fmla="*/ 14288 h 476250"/>
                <a:gd name="connsiteX20" fmla="*/ 1138551 w 1138551"/>
                <a:gd name="connsiteY20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8551" h="476250">
                  <a:moveTo>
                    <a:pt x="86039" y="476250"/>
                  </a:moveTo>
                  <a:cubicBezTo>
                    <a:pt x="104692" y="457994"/>
                    <a:pt x="123345" y="439738"/>
                    <a:pt x="128901" y="423863"/>
                  </a:cubicBezTo>
                  <a:cubicBezTo>
                    <a:pt x="134457" y="407988"/>
                    <a:pt x="134457" y="396081"/>
                    <a:pt x="119376" y="381000"/>
                  </a:cubicBezTo>
                  <a:cubicBezTo>
                    <a:pt x="104295" y="365919"/>
                    <a:pt x="58258" y="353219"/>
                    <a:pt x="38414" y="333375"/>
                  </a:cubicBezTo>
                  <a:cubicBezTo>
                    <a:pt x="18570" y="313531"/>
                    <a:pt x="-2861" y="296069"/>
                    <a:pt x="314" y="261938"/>
                  </a:cubicBezTo>
                  <a:cubicBezTo>
                    <a:pt x="3489" y="227807"/>
                    <a:pt x="25714" y="155575"/>
                    <a:pt x="57464" y="128588"/>
                  </a:cubicBezTo>
                  <a:cubicBezTo>
                    <a:pt x="89214" y="101601"/>
                    <a:pt x="159858" y="102394"/>
                    <a:pt x="190814" y="100013"/>
                  </a:cubicBezTo>
                  <a:cubicBezTo>
                    <a:pt x="221770" y="97632"/>
                    <a:pt x="220182" y="113506"/>
                    <a:pt x="243201" y="114300"/>
                  </a:cubicBezTo>
                  <a:cubicBezTo>
                    <a:pt x="266220" y="115094"/>
                    <a:pt x="305907" y="102394"/>
                    <a:pt x="328926" y="104775"/>
                  </a:cubicBezTo>
                  <a:cubicBezTo>
                    <a:pt x="351945" y="107156"/>
                    <a:pt x="354327" y="120651"/>
                    <a:pt x="381314" y="128588"/>
                  </a:cubicBezTo>
                  <a:cubicBezTo>
                    <a:pt x="408301" y="136525"/>
                    <a:pt x="461482" y="154781"/>
                    <a:pt x="490851" y="152400"/>
                  </a:cubicBezTo>
                  <a:cubicBezTo>
                    <a:pt x="520220" y="150019"/>
                    <a:pt x="528157" y="122237"/>
                    <a:pt x="557526" y="114300"/>
                  </a:cubicBezTo>
                  <a:cubicBezTo>
                    <a:pt x="586895" y="106362"/>
                    <a:pt x="633727" y="100806"/>
                    <a:pt x="667064" y="104775"/>
                  </a:cubicBezTo>
                  <a:cubicBezTo>
                    <a:pt x="700401" y="108744"/>
                    <a:pt x="735326" y="130175"/>
                    <a:pt x="757551" y="138113"/>
                  </a:cubicBezTo>
                  <a:cubicBezTo>
                    <a:pt x="779776" y="146050"/>
                    <a:pt x="778983" y="154781"/>
                    <a:pt x="800414" y="152400"/>
                  </a:cubicBezTo>
                  <a:cubicBezTo>
                    <a:pt x="821845" y="150019"/>
                    <a:pt x="863914" y="136525"/>
                    <a:pt x="886139" y="123825"/>
                  </a:cubicBezTo>
                  <a:cubicBezTo>
                    <a:pt x="908364" y="111125"/>
                    <a:pt x="916302" y="88106"/>
                    <a:pt x="933764" y="76200"/>
                  </a:cubicBezTo>
                  <a:cubicBezTo>
                    <a:pt x="951226" y="64294"/>
                    <a:pt x="966308" y="58738"/>
                    <a:pt x="990914" y="52388"/>
                  </a:cubicBezTo>
                  <a:cubicBezTo>
                    <a:pt x="1015520" y="46038"/>
                    <a:pt x="1059176" y="44450"/>
                    <a:pt x="1081401" y="38100"/>
                  </a:cubicBezTo>
                  <a:cubicBezTo>
                    <a:pt x="1103626" y="31750"/>
                    <a:pt x="1114739" y="20638"/>
                    <a:pt x="1124264" y="14288"/>
                  </a:cubicBezTo>
                  <a:cubicBezTo>
                    <a:pt x="1133789" y="7938"/>
                    <a:pt x="1136170" y="3969"/>
                    <a:pt x="1138551" y="0"/>
                  </a:cubicBezTo>
                </a:path>
              </a:pathLst>
            </a:custGeom>
            <a:noFill/>
            <a:ln w="1270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4700588" y="3910013"/>
              <a:ext cx="976601" cy="1581150"/>
            </a:xfrm>
            <a:custGeom>
              <a:avLst/>
              <a:gdLst>
                <a:gd name="connsiteX0" fmla="*/ 0 w 976601"/>
                <a:gd name="connsiteY0" fmla="*/ 0 h 1581150"/>
                <a:gd name="connsiteX1" fmla="*/ 57150 w 976601"/>
                <a:gd name="connsiteY1" fmla="*/ 14287 h 1581150"/>
                <a:gd name="connsiteX2" fmla="*/ 100012 w 976601"/>
                <a:gd name="connsiteY2" fmla="*/ 57150 h 1581150"/>
                <a:gd name="connsiteX3" fmla="*/ 128587 w 976601"/>
                <a:gd name="connsiteY3" fmla="*/ 142875 h 1581150"/>
                <a:gd name="connsiteX4" fmla="*/ 128587 w 976601"/>
                <a:gd name="connsiteY4" fmla="*/ 209550 h 1581150"/>
                <a:gd name="connsiteX5" fmla="*/ 123825 w 976601"/>
                <a:gd name="connsiteY5" fmla="*/ 276225 h 1581150"/>
                <a:gd name="connsiteX6" fmla="*/ 147637 w 976601"/>
                <a:gd name="connsiteY6" fmla="*/ 323850 h 1581150"/>
                <a:gd name="connsiteX7" fmla="*/ 200025 w 976601"/>
                <a:gd name="connsiteY7" fmla="*/ 338137 h 1581150"/>
                <a:gd name="connsiteX8" fmla="*/ 228600 w 976601"/>
                <a:gd name="connsiteY8" fmla="*/ 304800 h 1581150"/>
                <a:gd name="connsiteX9" fmla="*/ 257175 w 976601"/>
                <a:gd name="connsiteY9" fmla="*/ 290512 h 1581150"/>
                <a:gd name="connsiteX10" fmla="*/ 319087 w 976601"/>
                <a:gd name="connsiteY10" fmla="*/ 323850 h 1581150"/>
                <a:gd name="connsiteX11" fmla="*/ 342900 w 976601"/>
                <a:gd name="connsiteY11" fmla="*/ 357187 h 1581150"/>
                <a:gd name="connsiteX12" fmla="*/ 390525 w 976601"/>
                <a:gd name="connsiteY12" fmla="*/ 409575 h 1581150"/>
                <a:gd name="connsiteX13" fmla="*/ 442912 w 976601"/>
                <a:gd name="connsiteY13" fmla="*/ 423862 h 1581150"/>
                <a:gd name="connsiteX14" fmla="*/ 471487 w 976601"/>
                <a:gd name="connsiteY14" fmla="*/ 471487 h 1581150"/>
                <a:gd name="connsiteX15" fmla="*/ 481012 w 976601"/>
                <a:gd name="connsiteY15" fmla="*/ 509587 h 1581150"/>
                <a:gd name="connsiteX16" fmla="*/ 438150 w 976601"/>
                <a:gd name="connsiteY16" fmla="*/ 538162 h 1581150"/>
                <a:gd name="connsiteX17" fmla="*/ 447675 w 976601"/>
                <a:gd name="connsiteY17" fmla="*/ 557212 h 1581150"/>
                <a:gd name="connsiteX18" fmla="*/ 514350 w 976601"/>
                <a:gd name="connsiteY18" fmla="*/ 595312 h 1581150"/>
                <a:gd name="connsiteX19" fmla="*/ 514350 w 976601"/>
                <a:gd name="connsiteY19" fmla="*/ 619125 h 1581150"/>
                <a:gd name="connsiteX20" fmla="*/ 533400 w 976601"/>
                <a:gd name="connsiteY20" fmla="*/ 661987 h 1581150"/>
                <a:gd name="connsiteX21" fmla="*/ 590550 w 976601"/>
                <a:gd name="connsiteY21" fmla="*/ 676275 h 1581150"/>
                <a:gd name="connsiteX22" fmla="*/ 609600 w 976601"/>
                <a:gd name="connsiteY22" fmla="*/ 704850 h 1581150"/>
                <a:gd name="connsiteX23" fmla="*/ 657225 w 976601"/>
                <a:gd name="connsiteY23" fmla="*/ 723900 h 1581150"/>
                <a:gd name="connsiteX24" fmla="*/ 652462 w 976601"/>
                <a:gd name="connsiteY24" fmla="*/ 795337 h 1581150"/>
                <a:gd name="connsiteX25" fmla="*/ 652462 w 976601"/>
                <a:gd name="connsiteY25" fmla="*/ 819150 h 1581150"/>
                <a:gd name="connsiteX26" fmla="*/ 714375 w 976601"/>
                <a:gd name="connsiteY26" fmla="*/ 862012 h 1581150"/>
                <a:gd name="connsiteX27" fmla="*/ 785812 w 976601"/>
                <a:gd name="connsiteY27" fmla="*/ 890587 h 1581150"/>
                <a:gd name="connsiteX28" fmla="*/ 790575 w 976601"/>
                <a:gd name="connsiteY28" fmla="*/ 928687 h 1581150"/>
                <a:gd name="connsiteX29" fmla="*/ 847725 w 976601"/>
                <a:gd name="connsiteY29" fmla="*/ 938212 h 1581150"/>
                <a:gd name="connsiteX30" fmla="*/ 857250 w 976601"/>
                <a:gd name="connsiteY30" fmla="*/ 981075 h 1581150"/>
                <a:gd name="connsiteX31" fmla="*/ 904875 w 976601"/>
                <a:gd name="connsiteY31" fmla="*/ 1076325 h 1581150"/>
                <a:gd name="connsiteX32" fmla="*/ 923925 w 976601"/>
                <a:gd name="connsiteY32" fmla="*/ 1200150 h 1581150"/>
                <a:gd name="connsiteX33" fmla="*/ 876300 w 976601"/>
                <a:gd name="connsiteY33" fmla="*/ 1262062 h 1581150"/>
                <a:gd name="connsiteX34" fmla="*/ 928687 w 976601"/>
                <a:gd name="connsiteY34" fmla="*/ 1295400 h 1581150"/>
                <a:gd name="connsiteX35" fmla="*/ 976312 w 976601"/>
                <a:gd name="connsiteY35" fmla="*/ 1390650 h 1581150"/>
                <a:gd name="connsiteX36" fmla="*/ 947737 w 976601"/>
                <a:gd name="connsiteY36" fmla="*/ 1452562 h 1581150"/>
                <a:gd name="connsiteX37" fmla="*/ 928687 w 976601"/>
                <a:gd name="connsiteY37" fmla="*/ 1524000 h 1581150"/>
                <a:gd name="connsiteX38" fmla="*/ 966787 w 976601"/>
                <a:gd name="connsiteY38" fmla="*/ 1581150 h 158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76601" h="1581150">
                  <a:moveTo>
                    <a:pt x="0" y="0"/>
                  </a:moveTo>
                  <a:cubicBezTo>
                    <a:pt x="20240" y="2381"/>
                    <a:pt x="40481" y="4762"/>
                    <a:pt x="57150" y="14287"/>
                  </a:cubicBezTo>
                  <a:cubicBezTo>
                    <a:pt x="73819" y="23812"/>
                    <a:pt x="88106" y="35719"/>
                    <a:pt x="100012" y="57150"/>
                  </a:cubicBezTo>
                  <a:cubicBezTo>
                    <a:pt x="111918" y="78581"/>
                    <a:pt x="123825" y="117475"/>
                    <a:pt x="128587" y="142875"/>
                  </a:cubicBezTo>
                  <a:cubicBezTo>
                    <a:pt x="133349" y="168275"/>
                    <a:pt x="129381" y="187325"/>
                    <a:pt x="128587" y="209550"/>
                  </a:cubicBezTo>
                  <a:cubicBezTo>
                    <a:pt x="127793" y="231775"/>
                    <a:pt x="120650" y="257175"/>
                    <a:pt x="123825" y="276225"/>
                  </a:cubicBezTo>
                  <a:cubicBezTo>
                    <a:pt x="127000" y="295275"/>
                    <a:pt x="134937" y="313531"/>
                    <a:pt x="147637" y="323850"/>
                  </a:cubicBezTo>
                  <a:cubicBezTo>
                    <a:pt x="160337" y="334169"/>
                    <a:pt x="186531" y="341312"/>
                    <a:pt x="200025" y="338137"/>
                  </a:cubicBezTo>
                  <a:cubicBezTo>
                    <a:pt x="213519" y="334962"/>
                    <a:pt x="219075" y="312737"/>
                    <a:pt x="228600" y="304800"/>
                  </a:cubicBezTo>
                  <a:cubicBezTo>
                    <a:pt x="238125" y="296863"/>
                    <a:pt x="242094" y="287337"/>
                    <a:pt x="257175" y="290512"/>
                  </a:cubicBezTo>
                  <a:cubicBezTo>
                    <a:pt x="272256" y="293687"/>
                    <a:pt x="304800" y="312738"/>
                    <a:pt x="319087" y="323850"/>
                  </a:cubicBezTo>
                  <a:cubicBezTo>
                    <a:pt x="333375" y="334963"/>
                    <a:pt x="330994" y="342900"/>
                    <a:pt x="342900" y="357187"/>
                  </a:cubicBezTo>
                  <a:cubicBezTo>
                    <a:pt x="354806" y="371474"/>
                    <a:pt x="373856" y="398463"/>
                    <a:pt x="390525" y="409575"/>
                  </a:cubicBezTo>
                  <a:cubicBezTo>
                    <a:pt x="407194" y="420687"/>
                    <a:pt x="429418" y="413543"/>
                    <a:pt x="442912" y="423862"/>
                  </a:cubicBezTo>
                  <a:cubicBezTo>
                    <a:pt x="456406" y="434181"/>
                    <a:pt x="465137" y="457199"/>
                    <a:pt x="471487" y="471487"/>
                  </a:cubicBezTo>
                  <a:cubicBezTo>
                    <a:pt x="477837" y="485775"/>
                    <a:pt x="486568" y="498475"/>
                    <a:pt x="481012" y="509587"/>
                  </a:cubicBezTo>
                  <a:cubicBezTo>
                    <a:pt x="475456" y="520700"/>
                    <a:pt x="443706" y="530224"/>
                    <a:pt x="438150" y="538162"/>
                  </a:cubicBezTo>
                  <a:cubicBezTo>
                    <a:pt x="432594" y="546100"/>
                    <a:pt x="434975" y="547687"/>
                    <a:pt x="447675" y="557212"/>
                  </a:cubicBezTo>
                  <a:cubicBezTo>
                    <a:pt x="460375" y="566737"/>
                    <a:pt x="503238" y="584993"/>
                    <a:pt x="514350" y="595312"/>
                  </a:cubicBezTo>
                  <a:cubicBezTo>
                    <a:pt x="525462" y="605631"/>
                    <a:pt x="511175" y="608012"/>
                    <a:pt x="514350" y="619125"/>
                  </a:cubicBezTo>
                  <a:cubicBezTo>
                    <a:pt x="517525" y="630238"/>
                    <a:pt x="520700" y="652462"/>
                    <a:pt x="533400" y="661987"/>
                  </a:cubicBezTo>
                  <a:cubicBezTo>
                    <a:pt x="546100" y="671512"/>
                    <a:pt x="577850" y="669131"/>
                    <a:pt x="590550" y="676275"/>
                  </a:cubicBezTo>
                  <a:cubicBezTo>
                    <a:pt x="603250" y="683419"/>
                    <a:pt x="598488" y="696913"/>
                    <a:pt x="609600" y="704850"/>
                  </a:cubicBezTo>
                  <a:cubicBezTo>
                    <a:pt x="620713" y="712788"/>
                    <a:pt x="650081" y="708819"/>
                    <a:pt x="657225" y="723900"/>
                  </a:cubicBezTo>
                  <a:cubicBezTo>
                    <a:pt x="664369" y="738981"/>
                    <a:pt x="653256" y="779462"/>
                    <a:pt x="652462" y="795337"/>
                  </a:cubicBezTo>
                  <a:cubicBezTo>
                    <a:pt x="651668" y="811212"/>
                    <a:pt x="642143" y="808038"/>
                    <a:pt x="652462" y="819150"/>
                  </a:cubicBezTo>
                  <a:cubicBezTo>
                    <a:pt x="662781" y="830262"/>
                    <a:pt x="692150" y="850106"/>
                    <a:pt x="714375" y="862012"/>
                  </a:cubicBezTo>
                  <a:cubicBezTo>
                    <a:pt x="736600" y="873918"/>
                    <a:pt x="773112" y="879475"/>
                    <a:pt x="785812" y="890587"/>
                  </a:cubicBezTo>
                  <a:cubicBezTo>
                    <a:pt x="798512" y="901699"/>
                    <a:pt x="780256" y="920750"/>
                    <a:pt x="790575" y="928687"/>
                  </a:cubicBezTo>
                  <a:cubicBezTo>
                    <a:pt x="800894" y="936624"/>
                    <a:pt x="836613" y="929481"/>
                    <a:pt x="847725" y="938212"/>
                  </a:cubicBezTo>
                  <a:cubicBezTo>
                    <a:pt x="858837" y="946943"/>
                    <a:pt x="847725" y="958056"/>
                    <a:pt x="857250" y="981075"/>
                  </a:cubicBezTo>
                  <a:cubicBezTo>
                    <a:pt x="866775" y="1004094"/>
                    <a:pt x="893763" y="1039813"/>
                    <a:pt x="904875" y="1076325"/>
                  </a:cubicBezTo>
                  <a:cubicBezTo>
                    <a:pt x="915987" y="1112837"/>
                    <a:pt x="928688" y="1169194"/>
                    <a:pt x="923925" y="1200150"/>
                  </a:cubicBezTo>
                  <a:cubicBezTo>
                    <a:pt x="919163" y="1231106"/>
                    <a:pt x="875506" y="1246187"/>
                    <a:pt x="876300" y="1262062"/>
                  </a:cubicBezTo>
                  <a:cubicBezTo>
                    <a:pt x="877094" y="1277937"/>
                    <a:pt x="912018" y="1273969"/>
                    <a:pt x="928687" y="1295400"/>
                  </a:cubicBezTo>
                  <a:cubicBezTo>
                    <a:pt x="945356" y="1316831"/>
                    <a:pt x="973137" y="1364456"/>
                    <a:pt x="976312" y="1390650"/>
                  </a:cubicBezTo>
                  <a:cubicBezTo>
                    <a:pt x="979487" y="1416844"/>
                    <a:pt x="955675" y="1430337"/>
                    <a:pt x="947737" y="1452562"/>
                  </a:cubicBezTo>
                  <a:cubicBezTo>
                    <a:pt x="939800" y="1474787"/>
                    <a:pt x="925512" y="1502569"/>
                    <a:pt x="928687" y="1524000"/>
                  </a:cubicBezTo>
                  <a:cubicBezTo>
                    <a:pt x="931862" y="1545431"/>
                    <a:pt x="949324" y="1563290"/>
                    <a:pt x="966787" y="1581150"/>
                  </a:cubicBezTo>
                </a:path>
              </a:pathLst>
            </a:custGeom>
            <a:noFill/>
            <a:ln w="1270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6319838" y="4110038"/>
              <a:ext cx="214312" cy="85725"/>
            </a:xfrm>
            <a:custGeom>
              <a:avLst/>
              <a:gdLst>
                <a:gd name="connsiteX0" fmla="*/ 0 w 214312"/>
                <a:gd name="connsiteY0" fmla="*/ 85725 h 85725"/>
                <a:gd name="connsiteX1" fmla="*/ 80962 w 214312"/>
                <a:gd name="connsiteY1" fmla="*/ 76200 h 85725"/>
                <a:gd name="connsiteX2" fmla="*/ 138112 w 214312"/>
                <a:gd name="connsiteY2" fmla="*/ 47625 h 85725"/>
                <a:gd name="connsiteX3" fmla="*/ 161925 w 214312"/>
                <a:gd name="connsiteY3" fmla="*/ 38100 h 85725"/>
                <a:gd name="connsiteX4" fmla="*/ 214312 w 214312"/>
                <a:gd name="connsiteY4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" h="85725">
                  <a:moveTo>
                    <a:pt x="0" y="85725"/>
                  </a:moveTo>
                  <a:cubicBezTo>
                    <a:pt x="28971" y="84137"/>
                    <a:pt x="57943" y="82550"/>
                    <a:pt x="80962" y="76200"/>
                  </a:cubicBezTo>
                  <a:cubicBezTo>
                    <a:pt x="103981" y="69850"/>
                    <a:pt x="124618" y="53975"/>
                    <a:pt x="138112" y="47625"/>
                  </a:cubicBezTo>
                  <a:cubicBezTo>
                    <a:pt x="151606" y="41275"/>
                    <a:pt x="149225" y="46037"/>
                    <a:pt x="161925" y="38100"/>
                  </a:cubicBezTo>
                  <a:cubicBezTo>
                    <a:pt x="174625" y="30163"/>
                    <a:pt x="194468" y="15081"/>
                    <a:pt x="214312" y="0"/>
                  </a:cubicBezTo>
                </a:path>
              </a:pathLst>
            </a:custGeom>
            <a:noFill/>
            <a:ln w="1270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5792835" y="2352675"/>
              <a:ext cx="470367" cy="1166813"/>
            </a:xfrm>
            <a:custGeom>
              <a:avLst/>
              <a:gdLst>
                <a:gd name="connsiteX0" fmla="*/ 84090 w 470367"/>
                <a:gd name="connsiteY0" fmla="*/ 1166813 h 1166813"/>
                <a:gd name="connsiteX1" fmla="*/ 60278 w 470367"/>
                <a:gd name="connsiteY1" fmla="*/ 1095375 h 1166813"/>
                <a:gd name="connsiteX2" fmla="*/ 7890 w 470367"/>
                <a:gd name="connsiteY2" fmla="*/ 1052513 h 1166813"/>
                <a:gd name="connsiteX3" fmla="*/ 3128 w 470367"/>
                <a:gd name="connsiteY3" fmla="*/ 1004888 h 1166813"/>
                <a:gd name="connsiteX4" fmla="*/ 36465 w 470367"/>
                <a:gd name="connsiteY4" fmla="*/ 957263 h 1166813"/>
                <a:gd name="connsiteX5" fmla="*/ 55515 w 470367"/>
                <a:gd name="connsiteY5" fmla="*/ 890588 h 1166813"/>
                <a:gd name="connsiteX6" fmla="*/ 65040 w 470367"/>
                <a:gd name="connsiteY6" fmla="*/ 814388 h 1166813"/>
                <a:gd name="connsiteX7" fmla="*/ 50753 w 470367"/>
                <a:gd name="connsiteY7" fmla="*/ 785813 h 1166813"/>
                <a:gd name="connsiteX8" fmla="*/ 31703 w 470367"/>
                <a:gd name="connsiteY8" fmla="*/ 742950 h 1166813"/>
                <a:gd name="connsiteX9" fmla="*/ 22178 w 470367"/>
                <a:gd name="connsiteY9" fmla="*/ 700088 h 1166813"/>
                <a:gd name="connsiteX10" fmla="*/ 22178 w 470367"/>
                <a:gd name="connsiteY10" fmla="*/ 652463 h 1166813"/>
                <a:gd name="connsiteX11" fmla="*/ 50753 w 470367"/>
                <a:gd name="connsiteY11" fmla="*/ 609600 h 1166813"/>
                <a:gd name="connsiteX12" fmla="*/ 122190 w 470367"/>
                <a:gd name="connsiteY12" fmla="*/ 590550 h 1166813"/>
                <a:gd name="connsiteX13" fmla="*/ 222203 w 470367"/>
                <a:gd name="connsiteY13" fmla="*/ 576263 h 1166813"/>
                <a:gd name="connsiteX14" fmla="*/ 293640 w 470367"/>
                <a:gd name="connsiteY14" fmla="*/ 571500 h 1166813"/>
                <a:gd name="connsiteX15" fmla="*/ 341265 w 470367"/>
                <a:gd name="connsiteY15" fmla="*/ 523875 h 1166813"/>
                <a:gd name="connsiteX16" fmla="*/ 417465 w 470367"/>
                <a:gd name="connsiteY16" fmla="*/ 466725 h 1166813"/>
                <a:gd name="connsiteX17" fmla="*/ 446040 w 470367"/>
                <a:gd name="connsiteY17" fmla="*/ 419100 h 1166813"/>
                <a:gd name="connsiteX18" fmla="*/ 469853 w 470367"/>
                <a:gd name="connsiteY18" fmla="*/ 371475 h 1166813"/>
                <a:gd name="connsiteX19" fmla="*/ 460328 w 470367"/>
                <a:gd name="connsiteY19" fmla="*/ 300038 h 1166813"/>
                <a:gd name="connsiteX20" fmla="*/ 436515 w 470367"/>
                <a:gd name="connsiteY20" fmla="*/ 219075 h 1166813"/>
                <a:gd name="connsiteX21" fmla="*/ 374603 w 470367"/>
                <a:gd name="connsiteY21" fmla="*/ 161925 h 1166813"/>
                <a:gd name="connsiteX22" fmla="*/ 298403 w 470367"/>
                <a:gd name="connsiteY22" fmla="*/ 123825 h 1166813"/>
                <a:gd name="connsiteX23" fmla="*/ 260303 w 470367"/>
                <a:gd name="connsiteY23" fmla="*/ 85725 h 1166813"/>
                <a:gd name="connsiteX24" fmla="*/ 222203 w 470367"/>
                <a:gd name="connsiteY24" fmla="*/ 38100 h 1166813"/>
                <a:gd name="connsiteX25" fmla="*/ 203153 w 470367"/>
                <a:gd name="connsiteY25" fmla="*/ 0 h 116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0367" h="1166813">
                  <a:moveTo>
                    <a:pt x="84090" y="1166813"/>
                  </a:moveTo>
                  <a:cubicBezTo>
                    <a:pt x="78534" y="1140619"/>
                    <a:pt x="72978" y="1114425"/>
                    <a:pt x="60278" y="1095375"/>
                  </a:cubicBezTo>
                  <a:cubicBezTo>
                    <a:pt x="47578" y="1076325"/>
                    <a:pt x="17415" y="1067594"/>
                    <a:pt x="7890" y="1052513"/>
                  </a:cubicBezTo>
                  <a:cubicBezTo>
                    <a:pt x="-1635" y="1037432"/>
                    <a:pt x="-1634" y="1020763"/>
                    <a:pt x="3128" y="1004888"/>
                  </a:cubicBezTo>
                  <a:cubicBezTo>
                    <a:pt x="7890" y="989013"/>
                    <a:pt x="27734" y="976313"/>
                    <a:pt x="36465" y="957263"/>
                  </a:cubicBezTo>
                  <a:cubicBezTo>
                    <a:pt x="45196" y="938213"/>
                    <a:pt x="50753" y="914400"/>
                    <a:pt x="55515" y="890588"/>
                  </a:cubicBezTo>
                  <a:cubicBezTo>
                    <a:pt x="60277" y="866776"/>
                    <a:pt x="65834" y="831850"/>
                    <a:pt x="65040" y="814388"/>
                  </a:cubicBezTo>
                  <a:cubicBezTo>
                    <a:pt x="64246" y="796926"/>
                    <a:pt x="56309" y="797719"/>
                    <a:pt x="50753" y="785813"/>
                  </a:cubicBezTo>
                  <a:cubicBezTo>
                    <a:pt x="45197" y="773907"/>
                    <a:pt x="36466" y="757238"/>
                    <a:pt x="31703" y="742950"/>
                  </a:cubicBezTo>
                  <a:cubicBezTo>
                    <a:pt x="26940" y="728662"/>
                    <a:pt x="23765" y="715169"/>
                    <a:pt x="22178" y="700088"/>
                  </a:cubicBezTo>
                  <a:cubicBezTo>
                    <a:pt x="20591" y="685007"/>
                    <a:pt x="17415" y="667544"/>
                    <a:pt x="22178" y="652463"/>
                  </a:cubicBezTo>
                  <a:cubicBezTo>
                    <a:pt x="26940" y="637382"/>
                    <a:pt x="34084" y="619919"/>
                    <a:pt x="50753" y="609600"/>
                  </a:cubicBezTo>
                  <a:cubicBezTo>
                    <a:pt x="67422" y="599281"/>
                    <a:pt x="93615" y="596106"/>
                    <a:pt x="122190" y="590550"/>
                  </a:cubicBezTo>
                  <a:cubicBezTo>
                    <a:pt x="150765" y="584994"/>
                    <a:pt x="193628" y="579438"/>
                    <a:pt x="222203" y="576263"/>
                  </a:cubicBezTo>
                  <a:cubicBezTo>
                    <a:pt x="250778" y="573088"/>
                    <a:pt x="273796" y="580231"/>
                    <a:pt x="293640" y="571500"/>
                  </a:cubicBezTo>
                  <a:cubicBezTo>
                    <a:pt x="313484" y="562769"/>
                    <a:pt x="320628" y="541337"/>
                    <a:pt x="341265" y="523875"/>
                  </a:cubicBezTo>
                  <a:cubicBezTo>
                    <a:pt x="361902" y="506413"/>
                    <a:pt x="400003" y="484187"/>
                    <a:pt x="417465" y="466725"/>
                  </a:cubicBezTo>
                  <a:cubicBezTo>
                    <a:pt x="434927" y="449263"/>
                    <a:pt x="437309" y="434975"/>
                    <a:pt x="446040" y="419100"/>
                  </a:cubicBezTo>
                  <a:cubicBezTo>
                    <a:pt x="454771" y="403225"/>
                    <a:pt x="467472" y="391319"/>
                    <a:pt x="469853" y="371475"/>
                  </a:cubicBezTo>
                  <a:cubicBezTo>
                    <a:pt x="472234" y="351631"/>
                    <a:pt x="465884" y="325438"/>
                    <a:pt x="460328" y="300038"/>
                  </a:cubicBezTo>
                  <a:cubicBezTo>
                    <a:pt x="454772" y="274638"/>
                    <a:pt x="450802" y="242094"/>
                    <a:pt x="436515" y="219075"/>
                  </a:cubicBezTo>
                  <a:cubicBezTo>
                    <a:pt x="422228" y="196056"/>
                    <a:pt x="397621" y="177800"/>
                    <a:pt x="374603" y="161925"/>
                  </a:cubicBezTo>
                  <a:cubicBezTo>
                    <a:pt x="351585" y="146050"/>
                    <a:pt x="317453" y="136525"/>
                    <a:pt x="298403" y="123825"/>
                  </a:cubicBezTo>
                  <a:cubicBezTo>
                    <a:pt x="279353" y="111125"/>
                    <a:pt x="273003" y="100012"/>
                    <a:pt x="260303" y="85725"/>
                  </a:cubicBezTo>
                  <a:cubicBezTo>
                    <a:pt x="247603" y="71437"/>
                    <a:pt x="231728" y="52387"/>
                    <a:pt x="222203" y="38100"/>
                  </a:cubicBezTo>
                  <a:cubicBezTo>
                    <a:pt x="212678" y="23813"/>
                    <a:pt x="207915" y="11906"/>
                    <a:pt x="203153" y="0"/>
                  </a:cubicBezTo>
                </a:path>
              </a:pathLst>
            </a:custGeom>
            <a:noFill/>
            <a:ln w="1270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6396038" y="2700338"/>
              <a:ext cx="514350" cy="938212"/>
            </a:xfrm>
            <a:custGeom>
              <a:avLst/>
              <a:gdLst>
                <a:gd name="connsiteX0" fmla="*/ 0 w 514350"/>
                <a:gd name="connsiteY0" fmla="*/ 938212 h 938212"/>
                <a:gd name="connsiteX1" fmla="*/ 9525 w 514350"/>
                <a:gd name="connsiteY1" fmla="*/ 862012 h 938212"/>
                <a:gd name="connsiteX2" fmla="*/ 28575 w 514350"/>
                <a:gd name="connsiteY2" fmla="*/ 771525 h 938212"/>
                <a:gd name="connsiteX3" fmla="*/ 76200 w 514350"/>
                <a:gd name="connsiteY3" fmla="*/ 752475 h 938212"/>
                <a:gd name="connsiteX4" fmla="*/ 119062 w 514350"/>
                <a:gd name="connsiteY4" fmla="*/ 723900 h 938212"/>
                <a:gd name="connsiteX5" fmla="*/ 142875 w 514350"/>
                <a:gd name="connsiteY5" fmla="*/ 704850 h 938212"/>
                <a:gd name="connsiteX6" fmla="*/ 176212 w 514350"/>
                <a:gd name="connsiteY6" fmla="*/ 671512 h 938212"/>
                <a:gd name="connsiteX7" fmla="*/ 195262 w 514350"/>
                <a:gd name="connsiteY7" fmla="*/ 633412 h 938212"/>
                <a:gd name="connsiteX8" fmla="*/ 185737 w 514350"/>
                <a:gd name="connsiteY8" fmla="*/ 552450 h 938212"/>
                <a:gd name="connsiteX9" fmla="*/ 171450 w 514350"/>
                <a:gd name="connsiteY9" fmla="*/ 490537 h 938212"/>
                <a:gd name="connsiteX10" fmla="*/ 180975 w 514350"/>
                <a:gd name="connsiteY10" fmla="*/ 438150 h 938212"/>
                <a:gd name="connsiteX11" fmla="*/ 190500 w 514350"/>
                <a:gd name="connsiteY11" fmla="*/ 333375 h 938212"/>
                <a:gd name="connsiteX12" fmla="*/ 204787 w 514350"/>
                <a:gd name="connsiteY12" fmla="*/ 271462 h 938212"/>
                <a:gd name="connsiteX13" fmla="*/ 223837 w 514350"/>
                <a:gd name="connsiteY13" fmla="*/ 242887 h 938212"/>
                <a:gd name="connsiteX14" fmla="*/ 252412 w 514350"/>
                <a:gd name="connsiteY14" fmla="*/ 180975 h 938212"/>
                <a:gd name="connsiteX15" fmla="*/ 280987 w 514350"/>
                <a:gd name="connsiteY15" fmla="*/ 147637 h 938212"/>
                <a:gd name="connsiteX16" fmla="*/ 319087 w 514350"/>
                <a:gd name="connsiteY16" fmla="*/ 114300 h 938212"/>
                <a:gd name="connsiteX17" fmla="*/ 352425 w 514350"/>
                <a:gd name="connsiteY17" fmla="*/ 80962 h 938212"/>
                <a:gd name="connsiteX18" fmla="*/ 428625 w 514350"/>
                <a:gd name="connsiteY18" fmla="*/ 23812 h 938212"/>
                <a:gd name="connsiteX19" fmla="*/ 495300 w 514350"/>
                <a:gd name="connsiteY19" fmla="*/ 9525 h 938212"/>
                <a:gd name="connsiteX20" fmla="*/ 514350 w 514350"/>
                <a:gd name="connsiteY20" fmla="*/ 0 h 93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4350" h="938212">
                  <a:moveTo>
                    <a:pt x="0" y="938212"/>
                  </a:moveTo>
                  <a:cubicBezTo>
                    <a:pt x="2381" y="914002"/>
                    <a:pt x="4763" y="889793"/>
                    <a:pt x="9525" y="862012"/>
                  </a:cubicBezTo>
                  <a:cubicBezTo>
                    <a:pt x="14288" y="834231"/>
                    <a:pt x="17463" y="789781"/>
                    <a:pt x="28575" y="771525"/>
                  </a:cubicBezTo>
                  <a:cubicBezTo>
                    <a:pt x="39688" y="753269"/>
                    <a:pt x="61119" y="760412"/>
                    <a:pt x="76200" y="752475"/>
                  </a:cubicBezTo>
                  <a:cubicBezTo>
                    <a:pt x="91281" y="744538"/>
                    <a:pt x="107950" y="731837"/>
                    <a:pt x="119062" y="723900"/>
                  </a:cubicBezTo>
                  <a:cubicBezTo>
                    <a:pt x="130175" y="715962"/>
                    <a:pt x="133350" y="713581"/>
                    <a:pt x="142875" y="704850"/>
                  </a:cubicBezTo>
                  <a:cubicBezTo>
                    <a:pt x="152400" y="696119"/>
                    <a:pt x="167481" y="683418"/>
                    <a:pt x="176212" y="671512"/>
                  </a:cubicBezTo>
                  <a:cubicBezTo>
                    <a:pt x="184943" y="659606"/>
                    <a:pt x="193675" y="653256"/>
                    <a:pt x="195262" y="633412"/>
                  </a:cubicBezTo>
                  <a:cubicBezTo>
                    <a:pt x="196850" y="613568"/>
                    <a:pt x="189706" y="576262"/>
                    <a:pt x="185737" y="552450"/>
                  </a:cubicBezTo>
                  <a:cubicBezTo>
                    <a:pt x="181768" y="528638"/>
                    <a:pt x="172244" y="509587"/>
                    <a:pt x="171450" y="490537"/>
                  </a:cubicBezTo>
                  <a:cubicBezTo>
                    <a:pt x="170656" y="471487"/>
                    <a:pt x="177800" y="464344"/>
                    <a:pt x="180975" y="438150"/>
                  </a:cubicBezTo>
                  <a:cubicBezTo>
                    <a:pt x="184150" y="411956"/>
                    <a:pt x="186531" y="361156"/>
                    <a:pt x="190500" y="333375"/>
                  </a:cubicBezTo>
                  <a:cubicBezTo>
                    <a:pt x="194469" y="305594"/>
                    <a:pt x="199231" y="286543"/>
                    <a:pt x="204787" y="271462"/>
                  </a:cubicBezTo>
                  <a:cubicBezTo>
                    <a:pt x="210343" y="256381"/>
                    <a:pt x="215900" y="257968"/>
                    <a:pt x="223837" y="242887"/>
                  </a:cubicBezTo>
                  <a:cubicBezTo>
                    <a:pt x="231774" y="227806"/>
                    <a:pt x="242887" y="196850"/>
                    <a:pt x="252412" y="180975"/>
                  </a:cubicBezTo>
                  <a:cubicBezTo>
                    <a:pt x="261937" y="165100"/>
                    <a:pt x="269875" y="158749"/>
                    <a:pt x="280987" y="147637"/>
                  </a:cubicBezTo>
                  <a:cubicBezTo>
                    <a:pt x="292099" y="136525"/>
                    <a:pt x="307181" y="125412"/>
                    <a:pt x="319087" y="114300"/>
                  </a:cubicBezTo>
                  <a:cubicBezTo>
                    <a:pt x="330993" y="103188"/>
                    <a:pt x="334169" y="96043"/>
                    <a:pt x="352425" y="80962"/>
                  </a:cubicBezTo>
                  <a:cubicBezTo>
                    <a:pt x="370681" y="65881"/>
                    <a:pt x="404813" y="35718"/>
                    <a:pt x="428625" y="23812"/>
                  </a:cubicBezTo>
                  <a:cubicBezTo>
                    <a:pt x="452437" y="11906"/>
                    <a:pt x="481013" y="13494"/>
                    <a:pt x="495300" y="9525"/>
                  </a:cubicBezTo>
                  <a:cubicBezTo>
                    <a:pt x="509587" y="5556"/>
                    <a:pt x="511968" y="2778"/>
                    <a:pt x="514350" y="0"/>
                  </a:cubicBezTo>
                </a:path>
              </a:pathLst>
            </a:custGeom>
            <a:noFill/>
            <a:ln w="1270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6553200" y="3333717"/>
              <a:ext cx="1187682" cy="357221"/>
            </a:xfrm>
            <a:custGeom>
              <a:avLst/>
              <a:gdLst>
                <a:gd name="connsiteX0" fmla="*/ 0 w 1187682"/>
                <a:gd name="connsiteY0" fmla="*/ 357221 h 357221"/>
                <a:gd name="connsiteX1" fmla="*/ 100013 w 1187682"/>
                <a:gd name="connsiteY1" fmla="*/ 195296 h 357221"/>
                <a:gd name="connsiteX2" fmla="*/ 176213 w 1187682"/>
                <a:gd name="connsiteY2" fmla="*/ 128621 h 357221"/>
                <a:gd name="connsiteX3" fmla="*/ 271463 w 1187682"/>
                <a:gd name="connsiteY3" fmla="*/ 138146 h 357221"/>
                <a:gd name="connsiteX4" fmla="*/ 419100 w 1187682"/>
                <a:gd name="connsiteY4" fmla="*/ 109571 h 357221"/>
                <a:gd name="connsiteX5" fmla="*/ 466725 w 1187682"/>
                <a:gd name="connsiteY5" fmla="*/ 57183 h 357221"/>
                <a:gd name="connsiteX6" fmla="*/ 590550 w 1187682"/>
                <a:gd name="connsiteY6" fmla="*/ 100046 h 357221"/>
                <a:gd name="connsiteX7" fmla="*/ 681038 w 1187682"/>
                <a:gd name="connsiteY7" fmla="*/ 38133 h 357221"/>
                <a:gd name="connsiteX8" fmla="*/ 762000 w 1187682"/>
                <a:gd name="connsiteY8" fmla="*/ 19083 h 357221"/>
                <a:gd name="connsiteX9" fmla="*/ 857250 w 1187682"/>
                <a:gd name="connsiteY9" fmla="*/ 33 h 357221"/>
                <a:gd name="connsiteX10" fmla="*/ 966788 w 1187682"/>
                <a:gd name="connsiteY10" fmla="*/ 23846 h 357221"/>
                <a:gd name="connsiteX11" fmla="*/ 966788 w 1187682"/>
                <a:gd name="connsiteY11" fmla="*/ 23846 h 357221"/>
                <a:gd name="connsiteX12" fmla="*/ 1166813 w 1187682"/>
                <a:gd name="connsiteY12" fmla="*/ 38133 h 357221"/>
                <a:gd name="connsiteX13" fmla="*/ 1171575 w 1187682"/>
                <a:gd name="connsiteY13" fmla="*/ 42896 h 3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7682" h="357221">
                  <a:moveTo>
                    <a:pt x="0" y="357221"/>
                  </a:moveTo>
                  <a:cubicBezTo>
                    <a:pt x="35322" y="295308"/>
                    <a:pt x="70644" y="233396"/>
                    <a:pt x="100013" y="195296"/>
                  </a:cubicBezTo>
                  <a:cubicBezTo>
                    <a:pt x="129382" y="157196"/>
                    <a:pt x="147638" y="138146"/>
                    <a:pt x="176213" y="128621"/>
                  </a:cubicBezTo>
                  <a:cubicBezTo>
                    <a:pt x="204788" y="119096"/>
                    <a:pt x="230982" y="141321"/>
                    <a:pt x="271463" y="138146"/>
                  </a:cubicBezTo>
                  <a:cubicBezTo>
                    <a:pt x="311944" y="134971"/>
                    <a:pt x="386556" y="123065"/>
                    <a:pt x="419100" y="109571"/>
                  </a:cubicBezTo>
                  <a:cubicBezTo>
                    <a:pt x="451644" y="96077"/>
                    <a:pt x="438150" y="58770"/>
                    <a:pt x="466725" y="57183"/>
                  </a:cubicBezTo>
                  <a:cubicBezTo>
                    <a:pt x="495300" y="55595"/>
                    <a:pt x="554831" y="103221"/>
                    <a:pt x="590550" y="100046"/>
                  </a:cubicBezTo>
                  <a:cubicBezTo>
                    <a:pt x="626269" y="96871"/>
                    <a:pt x="652463" y="51627"/>
                    <a:pt x="681038" y="38133"/>
                  </a:cubicBezTo>
                  <a:cubicBezTo>
                    <a:pt x="709613" y="24639"/>
                    <a:pt x="732631" y="25433"/>
                    <a:pt x="762000" y="19083"/>
                  </a:cubicBezTo>
                  <a:cubicBezTo>
                    <a:pt x="791369" y="12733"/>
                    <a:pt x="823119" y="-761"/>
                    <a:pt x="857250" y="33"/>
                  </a:cubicBezTo>
                  <a:cubicBezTo>
                    <a:pt x="891381" y="827"/>
                    <a:pt x="966788" y="23846"/>
                    <a:pt x="966788" y="23846"/>
                  </a:cubicBezTo>
                  <a:lnTo>
                    <a:pt x="966788" y="23846"/>
                  </a:lnTo>
                  <a:lnTo>
                    <a:pt x="1166813" y="38133"/>
                  </a:lnTo>
                  <a:cubicBezTo>
                    <a:pt x="1200944" y="41308"/>
                    <a:pt x="1186259" y="42102"/>
                    <a:pt x="1171575" y="42896"/>
                  </a:cubicBezTo>
                </a:path>
              </a:pathLst>
            </a:custGeom>
            <a:noFill/>
            <a:ln w="1270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7686311" y="2370809"/>
              <a:ext cx="871902" cy="1420141"/>
            </a:xfrm>
            <a:custGeom>
              <a:avLst/>
              <a:gdLst>
                <a:gd name="connsiteX0" fmla="*/ 152764 w 871902"/>
                <a:gd name="connsiteY0" fmla="*/ 1420141 h 1420141"/>
                <a:gd name="connsiteX1" fmla="*/ 176577 w 871902"/>
                <a:gd name="connsiteY1" fmla="*/ 1320129 h 1420141"/>
                <a:gd name="connsiteX2" fmla="*/ 209914 w 871902"/>
                <a:gd name="connsiteY2" fmla="*/ 1220116 h 1420141"/>
                <a:gd name="connsiteX3" fmla="*/ 238489 w 871902"/>
                <a:gd name="connsiteY3" fmla="*/ 1101054 h 1420141"/>
                <a:gd name="connsiteX4" fmla="*/ 238489 w 871902"/>
                <a:gd name="connsiteY4" fmla="*/ 1020091 h 1420141"/>
                <a:gd name="connsiteX5" fmla="*/ 252777 w 871902"/>
                <a:gd name="connsiteY5" fmla="*/ 948654 h 1420141"/>
                <a:gd name="connsiteX6" fmla="*/ 238489 w 871902"/>
                <a:gd name="connsiteY6" fmla="*/ 877216 h 1420141"/>
                <a:gd name="connsiteX7" fmla="*/ 209914 w 871902"/>
                <a:gd name="connsiteY7" fmla="*/ 815304 h 1420141"/>
                <a:gd name="connsiteX8" fmla="*/ 148002 w 871902"/>
                <a:gd name="connsiteY8" fmla="*/ 729579 h 1420141"/>
                <a:gd name="connsiteX9" fmla="*/ 67039 w 871902"/>
                <a:gd name="connsiteY9" fmla="*/ 653379 h 1420141"/>
                <a:gd name="connsiteX10" fmla="*/ 14652 w 871902"/>
                <a:gd name="connsiteY10" fmla="*/ 581941 h 1420141"/>
                <a:gd name="connsiteX11" fmla="*/ 5127 w 871902"/>
                <a:gd name="connsiteY11" fmla="*/ 491454 h 1420141"/>
                <a:gd name="connsiteX12" fmla="*/ 364 w 871902"/>
                <a:gd name="connsiteY12" fmla="*/ 439066 h 1420141"/>
                <a:gd name="connsiteX13" fmla="*/ 14652 w 871902"/>
                <a:gd name="connsiteY13" fmla="*/ 358104 h 1420141"/>
                <a:gd name="connsiteX14" fmla="*/ 14652 w 871902"/>
                <a:gd name="connsiteY14" fmla="*/ 353341 h 1420141"/>
                <a:gd name="connsiteX15" fmla="*/ 38464 w 871902"/>
                <a:gd name="connsiteY15" fmla="*/ 277141 h 1420141"/>
                <a:gd name="connsiteX16" fmla="*/ 76564 w 871902"/>
                <a:gd name="connsiteY16" fmla="*/ 205704 h 1420141"/>
                <a:gd name="connsiteX17" fmla="*/ 114664 w 871902"/>
                <a:gd name="connsiteY17" fmla="*/ 129504 h 1420141"/>
                <a:gd name="connsiteX18" fmla="*/ 162289 w 871902"/>
                <a:gd name="connsiteY18" fmla="*/ 72354 h 1420141"/>
                <a:gd name="connsiteX19" fmla="*/ 219439 w 871902"/>
                <a:gd name="connsiteY19" fmla="*/ 43779 h 1420141"/>
                <a:gd name="connsiteX20" fmla="*/ 352789 w 871902"/>
                <a:gd name="connsiteY20" fmla="*/ 48541 h 1420141"/>
                <a:gd name="connsiteX21" fmla="*/ 443277 w 871902"/>
                <a:gd name="connsiteY21" fmla="*/ 34254 h 1420141"/>
                <a:gd name="connsiteX22" fmla="*/ 562339 w 871902"/>
                <a:gd name="connsiteY22" fmla="*/ 24729 h 1420141"/>
                <a:gd name="connsiteX23" fmla="*/ 652827 w 871902"/>
                <a:gd name="connsiteY23" fmla="*/ 10441 h 1420141"/>
                <a:gd name="connsiteX24" fmla="*/ 743314 w 871902"/>
                <a:gd name="connsiteY24" fmla="*/ 916 h 1420141"/>
                <a:gd name="connsiteX25" fmla="*/ 809989 w 871902"/>
                <a:gd name="connsiteY25" fmla="*/ 916 h 1420141"/>
                <a:gd name="connsiteX26" fmla="*/ 871902 w 871902"/>
                <a:gd name="connsiteY26" fmla="*/ 5679 h 142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71902" h="1420141">
                  <a:moveTo>
                    <a:pt x="152764" y="1420141"/>
                  </a:moveTo>
                  <a:cubicBezTo>
                    <a:pt x="159908" y="1386803"/>
                    <a:pt x="167052" y="1353466"/>
                    <a:pt x="176577" y="1320129"/>
                  </a:cubicBezTo>
                  <a:cubicBezTo>
                    <a:pt x="186102" y="1286791"/>
                    <a:pt x="199595" y="1256628"/>
                    <a:pt x="209914" y="1220116"/>
                  </a:cubicBezTo>
                  <a:cubicBezTo>
                    <a:pt x="220233" y="1183604"/>
                    <a:pt x="233727" y="1134391"/>
                    <a:pt x="238489" y="1101054"/>
                  </a:cubicBezTo>
                  <a:cubicBezTo>
                    <a:pt x="243251" y="1067717"/>
                    <a:pt x="236108" y="1045491"/>
                    <a:pt x="238489" y="1020091"/>
                  </a:cubicBezTo>
                  <a:cubicBezTo>
                    <a:pt x="240870" y="994691"/>
                    <a:pt x="252777" y="972466"/>
                    <a:pt x="252777" y="948654"/>
                  </a:cubicBezTo>
                  <a:cubicBezTo>
                    <a:pt x="252777" y="924842"/>
                    <a:pt x="245633" y="899441"/>
                    <a:pt x="238489" y="877216"/>
                  </a:cubicBezTo>
                  <a:cubicBezTo>
                    <a:pt x="231345" y="854991"/>
                    <a:pt x="224995" y="839910"/>
                    <a:pt x="209914" y="815304"/>
                  </a:cubicBezTo>
                  <a:cubicBezTo>
                    <a:pt x="194833" y="790698"/>
                    <a:pt x="171814" y="756566"/>
                    <a:pt x="148002" y="729579"/>
                  </a:cubicBezTo>
                  <a:cubicBezTo>
                    <a:pt x="124190" y="702592"/>
                    <a:pt x="89264" y="677985"/>
                    <a:pt x="67039" y="653379"/>
                  </a:cubicBezTo>
                  <a:cubicBezTo>
                    <a:pt x="44814" y="628773"/>
                    <a:pt x="24971" y="608929"/>
                    <a:pt x="14652" y="581941"/>
                  </a:cubicBezTo>
                  <a:cubicBezTo>
                    <a:pt x="4333" y="554953"/>
                    <a:pt x="7508" y="515267"/>
                    <a:pt x="5127" y="491454"/>
                  </a:cubicBezTo>
                  <a:cubicBezTo>
                    <a:pt x="2746" y="467641"/>
                    <a:pt x="-1223" y="461291"/>
                    <a:pt x="364" y="439066"/>
                  </a:cubicBezTo>
                  <a:cubicBezTo>
                    <a:pt x="1951" y="416841"/>
                    <a:pt x="12271" y="372391"/>
                    <a:pt x="14652" y="358104"/>
                  </a:cubicBezTo>
                  <a:cubicBezTo>
                    <a:pt x="17033" y="343817"/>
                    <a:pt x="10683" y="366835"/>
                    <a:pt x="14652" y="353341"/>
                  </a:cubicBezTo>
                  <a:cubicBezTo>
                    <a:pt x="18621" y="339847"/>
                    <a:pt x="28145" y="301747"/>
                    <a:pt x="38464" y="277141"/>
                  </a:cubicBezTo>
                  <a:cubicBezTo>
                    <a:pt x="48783" y="252535"/>
                    <a:pt x="63864" y="230310"/>
                    <a:pt x="76564" y="205704"/>
                  </a:cubicBezTo>
                  <a:cubicBezTo>
                    <a:pt x="89264" y="181098"/>
                    <a:pt x="100376" y="151729"/>
                    <a:pt x="114664" y="129504"/>
                  </a:cubicBezTo>
                  <a:cubicBezTo>
                    <a:pt x="128952" y="107279"/>
                    <a:pt x="144827" y="86641"/>
                    <a:pt x="162289" y="72354"/>
                  </a:cubicBezTo>
                  <a:cubicBezTo>
                    <a:pt x="179751" y="58067"/>
                    <a:pt x="187689" y="47748"/>
                    <a:pt x="219439" y="43779"/>
                  </a:cubicBezTo>
                  <a:cubicBezTo>
                    <a:pt x="251189" y="39810"/>
                    <a:pt x="315483" y="50128"/>
                    <a:pt x="352789" y="48541"/>
                  </a:cubicBezTo>
                  <a:cubicBezTo>
                    <a:pt x="390095" y="46953"/>
                    <a:pt x="408352" y="38223"/>
                    <a:pt x="443277" y="34254"/>
                  </a:cubicBezTo>
                  <a:cubicBezTo>
                    <a:pt x="478202" y="30285"/>
                    <a:pt x="527414" y="28698"/>
                    <a:pt x="562339" y="24729"/>
                  </a:cubicBezTo>
                  <a:cubicBezTo>
                    <a:pt x="597264" y="20760"/>
                    <a:pt x="622665" y="14410"/>
                    <a:pt x="652827" y="10441"/>
                  </a:cubicBezTo>
                  <a:cubicBezTo>
                    <a:pt x="682989" y="6472"/>
                    <a:pt x="717120" y="2503"/>
                    <a:pt x="743314" y="916"/>
                  </a:cubicBezTo>
                  <a:cubicBezTo>
                    <a:pt x="769508" y="-672"/>
                    <a:pt x="788558" y="122"/>
                    <a:pt x="809989" y="916"/>
                  </a:cubicBezTo>
                  <a:cubicBezTo>
                    <a:pt x="831420" y="1710"/>
                    <a:pt x="851661" y="3694"/>
                    <a:pt x="871902" y="5679"/>
                  </a:cubicBezTo>
                </a:path>
              </a:pathLst>
            </a:custGeom>
            <a:noFill/>
            <a:ln w="1270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326"/>
            <a:ext cx="8229600" cy="1143000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C99"/>
                </a:solidFill>
                <a:effectLst/>
              </a:rPr>
              <a:t>Large river – channel migration</a:t>
            </a:r>
          </a:p>
        </p:txBody>
      </p:sp>
      <p:grpSp>
        <p:nvGrpSpPr>
          <p:cNvPr id="92176" name="Group 92175"/>
          <p:cNvGrpSpPr/>
          <p:nvPr/>
        </p:nvGrpSpPr>
        <p:grpSpPr>
          <a:xfrm>
            <a:off x="0" y="1971675"/>
            <a:ext cx="9144000" cy="3367088"/>
            <a:chOff x="0" y="1971675"/>
            <a:chExt cx="9144000" cy="3367088"/>
          </a:xfrm>
        </p:grpSpPr>
        <p:sp>
          <p:nvSpPr>
            <p:cNvPr id="29" name="Freeform 28"/>
            <p:cNvSpPr/>
            <p:nvPr/>
          </p:nvSpPr>
          <p:spPr bwMode="auto">
            <a:xfrm>
              <a:off x="2667000" y="5076825"/>
              <a:ext cx="94360" cy="180975"/>
            </a:xfrm>
            <a:custGeom>
              <a:avLst/>
              <a:gdLst>
                <a:gd name="connsiteX0" fmla="*/ 0 w 94360"/>
                <a:gd name="connsiteY0" fmla="*/ 0 h 180975"/>
                <a:gd name="connsiteX1" fmla="*/ 14288 w 94360"/>
                <a:gd name="connsiteY1" fmla="*/ 66675 h 180975"/>
                <a:gd name="connsiteX2" fmla="*/ 85725 w 94360"/>
                <a:gd name="connsiteY2" fmla="*/ 138113 h 180975"/>
                <a:gd name="connsiteX3" fmla="*/ 90488 w 94360"/>
                <a:gd name="connsiteY3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60" h="180975">
                  <a:moveTo>
                    <a:pt x="0" y="0"/>
                  </a:moveTo>
                  <a:cubicBezTo>
                    <a:pt x="0" y="21828"/>
                    <a:pt x="1" y="43656"/>
                    <a:pt x="14288" y="66675"/>
                  </a:cubicBezTo>
                  <a:cubicBezTo>
                    <a:pt x="28575" y="89694"/>
                    <a:pt x="73025" y="119063"/>
                    <a:pt x="85725" y="138113"/>
                  </a:cubicBezTo>
                  <a:cubicBezTo>
                    <a:pt x="98425" y="157163"/>
                    <a:pt x="94456" y="169069"/>
                    <a:pt x="90488" y="180975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0" y="3502762"/>
              <a:ext cx="9144000" cy="1692551"/>
            </a:xfrm>
            <a:custGeom>
              <a:avLst/>
              <a:gdLst>
                <a:gd name="connsiteX0" fmla="*/ 0 w 9144000"/>
                <a:gd name="connsiteY0" fmla="*/ 1631213 h 1692551"/>
                <a:gd name="connsiteX1" fmla="*/ 323850 w 9144000"/>
                <a:gd name="connsiteY1" fmla="*/ 1583588 h 1692551"/>
                <a:gd name="connsiteX2" fmla="*/ 638175 w 9144000"/>
                <a:gd name="connsiteY2" fmla="*/ 1564538 h 1692551"/>
                <a:gd name="connsiteX3" fmla="*/ 895350 w 9144000"/>
                <a:gd name="connsiteY3" fmla="*/ 1574063 h 1692551"/>
                <a:gd name="connsiteX4" fmla="*/ 1123950 w 9144000"/>
                <a:gd name="connsiteY4" fmla="*/ 1631213 h 1692551"/>
                <a:gd name="connsiteX5" fmla="*/ 1304925 w 9144000"/>
                <a:gd name="connsiteY5" fmla="*/ 1659788 h 1692551"/>
                <a:gd name="connsiteX6" fmla="*/ 1504950 w 9144000"/>
                <a:gd name="connsiteY6" fmla="*/ 1659788 h 1692551"/>
                <a:gd name="connsiteX7" fmla="*/ 1647825 w 9144000"/>
                <a:gd name="connsiteY7" fmla="*/ 1659788 h 1692551"/>
                <a:gd name="connsiteX8" fmla="*/ 1790700 w 9144000"/>
                <a:gd name="connsiteY8" fmla="*/ 1688363 h 1692551"/>
                <a:gd name="connsiteX9" fmla="*/ 1876425 w 9144000"/>
                <a:gd name="connsiteY9" fmla="*/ 1688363 h 1692551"/>
                <a:gd name="connsiteX10" fmla="*/ 1933575 w 9144000"/>
                <a:gd name="connsiteY10" fmla="*/ 1650263 h 1692551"/>
                <a:gd name="connsiteX11" fmla="*/ 1962150 w 9144000"/>
                <a:gd name="connsiteY11" fmla="*/ 1593113 h 1692551"/>
                <a:gd name="connsiteX12" fmla="*/ 1924050 w 9144000"/>
                <a:gd name="connsiteY12" fmla="*/ 1478813 h 1692551"/>
                <a:gd name="connsiteX13" fmla="*/ 1924050 w 9144000"/>
                <a:gd name="connsiteY13" fmla="*/ 1335938 h 1692551"/>
                <a:gd name="connsiteX14" fmla="*/ 1981200 w 9144000"/>
                <a:gd name="connsiteY14" fmla="*/ 1269263 h 1692551"/>
                <a:gd name="connsiteX15" fmla="*/ 2085975 w 9144000"/>
                <a:gd name="connsiteY15" fmla="*/ 1250213 h 1692551"/>
                <a:gd name="connsiteX16" fmla="*/ 2181225 w 9144000"/>
                <a:gd name="connsiteY16" fmla="*/ 1250213 h 1692551"/>
                <a:gd name="connsiteX17" fmla="*/ 2295525 w 9144000"/>
                <a:gd name="connsiteY17" fmla="*/ 1240688 h 1692551"/>
                <a:gd name="connsiteX18" fmla="*/ 2381250 w 9144000"/>
                <a:gd name="connsiteY18" fmla="*/ 1421663 h 1692551"/>
                <a:gd name="connsiteX19" fmla="*/ 2447925 w 9144000"/>
                <a:gd name="connsiteY19" fmla="*/ 1507388 h 1692551"/>
                <a:gd name="connsiteX20" fmla="*/ 2543175 w 9144000"/>
                <a:gd name="connsiteY20" fmla="*/ 1593113 h 1692551"/>
                <a:gd name="connsiteX21" fmla="*/ 2771775 w 9144000"/>
                <a:gd name="connsiteY21" fmla="*/ 1535963 h 1692551"/>
                <a:gd name="connsiteX22" fmla="*/ 2809875 w 9144000"/>
                <a:gd name="connsiteY22" fmla="*/ 1450238 h 1692551"/>
                <a:gd name="connsiteX23" fmla="*/ 2800350 w 9144000"/>
                <a:gd name="connsiteY23" fmla="*/ 1335938 h 1692551"/>
                <a:gd name="connsiteX24" fmla="*/ 2752725 w 9144000"/>
                <a:gd name="connsiteY24" fmla="*/ 1231163 h 1692551"/>
                <a:gd name="connsiteX25" fmla="*/ 2714625 w 9144000"/>
                <a:gd name="connsiteY25" fmla="*/ 1097813 h 1692551"/>
                <a:gd name="connsiteX26" fmla="*/ 2695575 w 9144000"/>
                <a:gd name="connsiteY26" fmla="*/ 1040663 h 1692551"/>
                <a:gd name="connsiteX27" fmla="*/ 2705100 w 9144000"/>
                <a:gd name="connsiteY27" fmla="*/ 945413 h 1692551"/>
                <a:gd name="connsiteX28" fmla="*/ 2790825 w 9144000"/>
                <a:gd name="connsiteY28" fmla="*/ 878738 h 1692551"/>
                <a:gd name="connsiteX29" fmla="*/ 2762250 w 9144000"/>
                <a:gd name="connsiteY29" fmla="*/ 707288 h 1692551"/>
                <a:gd name="connsiteX30" fmla="*/ 2828925 w 9144000"/>
                <a:gd name="connsiteY30" fmla="*/ 621563 h 1692551"/>
                <a:gd name="connsiteX31" fmla="*/ 2962275 w 9144000"/>
                <a:gd name="connsiteY31" fmla="*/ 583463 h 1692551"/>
                <a:gd name="connsiteX32" fmla="*/ 3086100 w 9144000"/>
                <a:gd name="connsiteY32" fmla="*/ 621563 h 1692551"/>
                <a:gd name="connsiteX33" fmla="*/ 3190875 w 9144000"/>
                <a:gd name="connsiteY33" fmla="*/ 707288 h 1692551"/>
                <a:gd name="connsiteX34" fmla="*/ 3209925 w 9144000"/>
                <a:gd name="connsiteY34" fmla="*/ 754913 h 1692551"/>
                <a:gd name="connsiteX35" fmla="*/ 3267075 w 9144000"/>
                <a:gd name="connsiteY35" fmla="*/ 812063 h 1692551"/>
                <a:gd name="connsiteX36" fmla="*/ 3352800 w 9144000"/>
                <a:gd name="connsiteY36" fmla="*/ 802538 h 1692551"/>
                <a:gd name="connsiteX37" fmla="*/ 3448050 w 9144000"/>
                <a:gd name="connsiteY37" fmla="*/ 726338 h 1692551"/>
                <a:gd name="connsiteX38" fmla="*/ 3486150 w 9144000"/>
                <a:gd name="connsiteY38" fmla="*/ 621563 h 1692551"/>
                <a:gd name="connsiteX39" fmla="*/ 3552825 w 9144000"/>
                <a:gd name="connsiteY39" fmla="*/ 459638 h 1692551"/>
                <a:gd name="connsiteX40" fmla="*/ 3581400 w 9144000"/>
                <a:gd name="connsiteY40" fmla="*/ 392963 h 1692551"/>
                <a:gd name="connsiteX41" fmla="*/ 3705225 w 9144000"/>
                <a:gd name="connsiteY41" fmla="*/ 373913 h 1692551"/>
                <a:gd name="connsiteX42" fmla="*/ 3838575 w 9144000"/>
                <a:gd name="connsiteY42" fmla="*/ 335813 h 1692551"/>
                <a:gd name="connsiteX43" fmla="*/ 3914775 w 9144000"/>
                <a:gd name="connsiteY43" fmla="*/ 259613 h 1692551"/>
                <a:gd name="connsiteX44" fmla="*/ 3990975 w 9144000"/>
                <a:gd name="connsiteY44" fmla="*/ 202463 h 1692551"/>
                <a:gd name="connsiteX45" fmla="*/ 4048125 w 9144000"/>
                <a:gd name="connsiteY45" fmla="*/ 88163 h 1692551"/>
                <a:gd name="connsiteX46" fmla="*/ 4162425 w 9144000"/>
                <a:gd name="connsiteY46" fmla="*/ 21488 h 1692551"/>
                <a:gd name="connsiteX47" fmla="*/ 4257675 w 9144000"/>
                <a:gd name="connsiteY47" fmla="*/ 21488 h 1692551"/>
                <a:gd name="connsiteX48" fmla="*/ 4257675 w 9144000"/>
                <a:gd name="connsiteY48" fmla="*/ 173888 h 1692551"/>
                <a:gd name="connsiteX49" fmla="*/ 4295775 w 9144000"/>
                <a:gd name="connsiteY49" fmla="*/ 250088 h 1692551"/>
                <a:gd name="connsiteX50" fmla="*/ 4381500 w 9144000"/>
                <a:gd name="connsiteY50" fmla="*/ 278663 h 1692551"/>
                <a:gd name="connsiteX51" fmla="*/ 4457700 w 9144000"/>
                <a:gd name="connsiteY51" fmla="*/ 202463 h 1692551"/>
                <a:gd name="connsiteX52" fmla="*/ 4562475 w 9144000"/>
                <a:gd name="connsiteY52" fmla="*/ 97688 h 1692551"/>
                <a:gd name="connsiteX53" fmla="*/ 4686300 w 9144000"/>
                <a:gd name="connsiteY53" fmla="*/ 69113 h 1692551"/>
                <a:gd name="connsiteX54" fmla="*/ 4752975 w 9144000"/>
                <a:gd name="connsiteY54" fmla="*/ 126263 h 1692551"/>
                <a:gd name="connsiteX55" fmla="*/ 4800600 w 9144000"/>
                <a:gd name="connsiteY55" fmla="*/ 192938 h 1692551"/>
                <a:gd name="connsiteX56" fmla="*/ 4867275 w 9144000"/>
                <a:gd name="connsiteY56" fmla="*/ 250088 h 1692551"/>
                <a:gd name="connsiteX57" fmla="*/ 5000625 w 9144000"/>
                <a:gd name="connsiteY57" fmla="*/ 297713 h 1692551"/>
                <a:gd name="connsiteX58" fmla="*/ 5181600 w 9144000"/>
                <a:gd name="connsiteY58" fmla="*/ 383438 h 1692551"/>
                <a:gd name="connsiteX59" fmla="*/ 5286375 w 9144000"/>
                <a:gd name="connsiteY59" fmla="*/ 478688 h 1692551"/>
                <a:gd name="connsiteX60" fmla="*/ 5381625 w 9144000"/>
                <a:gd name="connsiteY60" fmla="*/ 554888 h 1692551"/>
                <a:gd name="connsiteX61" fmla="*/ 5438775 w 9144000"/>
                <a:gd name="connsiteY61" fmla="*/ 612038 h 1692551"/>
                <a:gd name="connsiteX62" fmla="*/ 5514975 w 9144000"/>
                <a:gd name="connsiteY62" fmla="*/ 650138 h 1692551"/>
                <a:gd name="connsiteX63" fmla="*/ 5638800 w 9144000"/>
                <a:gd name="connsiteY63" fmla="*/ 726338 h 1692551"/>
                <a:gd name="connsiteX64" fmla="*/ 5810250 w 9144000"/>
                <a:gd name="connsiteY64" fmla="*/ 764438 h 1692551"/>
                <a:gd name="connsiteX65" fmla="*/ 5943600 w 9144000"/>
                <a:gd name="connsiteY65" fmla="*/ 735863 h 1692551"/>
                <a:gd name="connsiteX66" fmla="*/ 6076950 w 9144000"/>
                <a:gd name="connsiteY66" fmla="*/ 640613 h 1692551"/>
                <a:gd name="connsiteX67" fmla="*/ 6153150 w 9144000"/>
                <a:gd name="connsiteY67" fmla="*/ 526313 h 1692551"/>
                <a:gd name="connsiteX68" fmla="*/ 6076950 w 9144000"/>
                <a:gd name="connsiteY68" fmla="*/ 373913 h 1692551"/>
                <a:gd name="connsiteX69" fmla="*/ 6000750 w 9144000"/>
                <a:gd name="connsiteY69" fmla="*/ 288188 h 1692551"/>
                <a:gd name="connsiteX70" fmla="*/ 5953125 w 9144000"/>
                <a:gd name="connsiteY70" fmla="*/ 145313 h 1692551"/>
                <a:gd name="connsiteX71" fmla="*/ 6019800 w 9144000"/>
                <a:gd name="connsiteY71" fmla="*/ 11963 h 1692551"/>
                <a:gd name="connsiteX72" fmla="*/ 6334125 w 9144000"/>
                <a:gd name="connsiteY72" fmla="*/ 21488 h 1692551"/>
                <a:gd name="connsiteX73" fmla="*/ 6486525 w 9144000"/>
                <a:gd name="connsiteY73" fmla="*/ 145313 h 1692551"/>
                <a:gd name="connsiteX74" fmla="*/ 6610350 w 9144000"/>
                <a:gd name="connsiteY74" fmla="*/ 240563 h 1692551"/>
                <a:gd name="connsiteX75" fmla="*/ 6715125 w 9144000"/>
                <a:gd name="connsiteY75" fmla="*/ 288188 h 1692551"/>
                <a:gd name="connsiteX76" fmla="*/ 6953250 w 9144000"/>
                <a:gd name="connsiteY76" fmla="*/ 278663 h 1692551"/>
                <a:gd name="connsiteX77" fmla="*/ 7124700 w 9144000"/>
                <a:gd name="connsiteY77" fmla="*/ 259613 h 1692551"/>
                <a:gd name="connsiteX78" fmla="*/ 7258050 w 9144000"/>
                <a:gd name="connsiteY78" fmla="*/ 221513 h 1692551"/>
                <a:gd name="connsiteX79" fmla="*/ 7429500 w 9144000"/>
                <a:gd name="connsiteY79" fmla="*/ 192938 h 1692551"/>
                <a:gd name="connsiteX80" fmla="*/ 7591425 w 9144000"/>
                <a:gd name="connsiteY80" fmla="*/ 145313 h 1692551"/>
                <a:gd name="connsiteX81" fmla="*/ 7772400 w 9144000"/>
                <a:gd name="connsiteY81" fmla="*/ 154838 h 1692551"/>
                <a:gd name="connsiteX82" fmla="*/ 8039100 w 9144000"/>
                <a:gd name="connsiteY82" fmla="*/ 164363 h 1692551"/>
                <a:gd name="connsiteX83" fmla="*/ 8239125 w 9144000"/>
                <a:gd name="connsiteY83" fmla="*/ 164363 h 1692551"/>
                <a:gd name="connsiteX84" fmla="*/ 8420100 w 9144000"/>
                <a:gd name="connsiteY84" fmla="*/ 231038 h 1692551"/>
                <a:gd name="connsiteX85" fmla="*/ 8658225 w 9144000"/>
                <a:gd name="connsiteY85" fmla="*/ 326288 h 1692551"/>
                <a:gd name="connsiteX86" fmla="*/ 8791575 w 9144000"/>
                <a:gd name="connsiteY86" fmla="*/ 316763 h 1692551"/>
                <a:gd name="connsiteX87" fmla="*/ 8934450 w 9144000"/>
                <a:gd name="connsiteY87" fmla="*/ 354863 h 1692551"/>
                <a:gd name="connsiteX88" fmla="*/ 9020175 w 9144000"/>
                <a:gd name="connsiteY88" fmla="*/ 383438 h 1692551"/>
                <a:gd name="connsiteX89" fmla="*/ 9144000 w 9144000"/>
                <a:gd name="connsiteY89" fmla="*/ 402488 h 169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44000" h="1692551">
                  <a:moveTo>
                    <a:pt x="0" y="1631213"/>
                  </a:moveTo>
                  <a:cubicBezTo>
                    <a:pt x="108744" y="1612956"/>
                    <a:pt x="217488" y="1594700"/>
                    <a:pt x="323850" y="1583588"/>
                  </a:cubicBezTo>
                  <a:cubicBezTo>
                    <a:pt x="430212" y="1572476"/>
                    <a:pt x="542925" y="1566125"/>
                    <a:pt x="638175" y="1564538"/>
                  </a:cubicBezTo>
                  <a:cubicBezTo>
                    <a:pt x="733425" y="1562951"/>
                    <a:pt x="814388" y="1562950"/>
                    <a:pt x="895350" y="1574063"/>
                  </a:cubicBezTo>
                  <a:cubicBezTo>
                    <a:pt x="976313" y="1585175"/>
                    <a:pt x="1055688" y="1616926"/>
                    <a:pt x="1123950" y="1631213"/>
                  </a:cubicBezTo>
                  <a:cubicBezTo>
                    <a:pt x="1192212" y="1645500"/>
                    <a:pt x="1241425" y="1655026"/>
                    <a:pt x="1304925" y="1659788"/>
                  </a:cubicBezTo>
                  <a:cubicBezTo>
                    <a:pt x="1368425" y="1664550"/>
                    <a:pt x="1504950" y="1659788"/>
                    <a:pt x="1504950" y="1659788"/>
                  </a:cubicBezTo>
                  <a:cubicBezTo>
                    <a:pt x="1562100" y="1659788"/>
                    <a:pt x="1600200" y="1655026"/>
                    <a:pt x="1647825" y="1659788"/>
                  </a:cubicBezTo>
                  <a:cubicBezTo>
                    <a:pt x="1695450" y="1664550"/>
                    <a:pt x="1752600" y="1683601"/>
                    <a:pt x="1790700" y="1688363"/>
                  </a:cubicBezTo>
                  <a:cubicBezTo>
                    <a:pt x="1828800" y="1693126"/>
                    <a:pt x="1852613" y="1694713"/>
                    <a:pt x="1876425" y="1688363"/>
                  </a:cubicBezTo>
                  <a:cubicBezTo>
                    <a:pt x="1900237" y="1682013"/>
                    <a:pt x="1919288" y="1666138"/>
                    <a:pt x="1933575" y="1650263"/>
                  </a:cubicBezTo>
                  <a:cubicBezTo>
                    <a:pt x="1947863" y="1634388"/>
                    <a:pt x="1963738" y="1621688"/>
                    <a:pt x="1962150" y="1593113"/>
                  </a:cubicBezTo>
                  <a:cubicBezTo>
                    <a:pt x="1960563" y="1564538"/>
                    <a:pt x="1930400" y="1521675"/>
                    <a:pt x="1924050" y="1478813"/>
                  </a:cubicBezTo>
                  <a:cubicBezTo>
                    <a:pt x="1917700" y="1435951"/>
                    <a:pt x="1914525" y="1370863"/>
                    <a:pt x="1924050" y="1335938"/>
                  </a:cubicBezTo>
                  <a:cubicBezTo>
                    <a:pt x="1933575" y="1301013"/>
                    <a:pt x="1954213" y="1283550"/>
                    <a:pt x="1981200" y="1269263"/>
                  </a:cubicBezTo>
                  <a:cubicBezTo>
                    <a:pt x="2008188" y="1254975"/>
                    <a:pt x="2052638" y="1253388"/>
                    <a:pt x="2085975" y="1250213"/>
                  </a:cubicBezTo>
                  <a:cubicBezTo>
                    <a:pt x="2119312" y="1247038"/>
                    <a:pt x="2146300" y="1251801"/>
                    <a:pt x="2181225" y="1250213"/>
                  </a:cubicBezTo>
                  <a:cubicBezTo>
                    <a:pt x="2216150" y="1248625"/>
                    <a:pt x="2262188" y="1212113"/>
                    <a:pt x="2295525" y="1240688"/>
                  </a:cubicBezTo>
                  <a:cubicBezTo>
                    <a:pt x="2328863" y="1269263"/>
                    <a:pt x="2355850" y="1377213"/>
                    <a:pt x="2381250" y="1421663"/>
                  </a:cubicBezTo>
                  <a:cubicBezTo>
                    <a:pt x="2406650" y="1466113"/>
                    <a:pt x="2420938" y="1478813"/>
                    <a:pt x="2447925" y="1507388"/>
                  </a:cubicBezTo>
                  <a:cubicBezTo>
                    <a:pt x="2474913" y="1535963"/>
                    <a:pt x="2489200" y="1588350"/>
                    <a:pt x="2543175" y="1593113"/>
                  </a:cubicBezTo>
                  <a:cubicBezTo>
                    <a:pt x="2597150" y="1597876"/>
                    <a:pt x="2727325" y="1559775"/>
                    <a:pt x="2771775" y="1535963"/>
                  </a:cubicBezTo>
                  <a:cubicBezTo>
                    <a:pt x="2816225" y="1512151"/>
                    <a:pt x="2805113" y="1483575"/>
                    <a:pt x="2809875" y="1450238"/>
                  </a:cubicBezTo>
                  <a:cubicBezTo>
                    <a:pt x="2814637" y="1416901"/>
                    <a:pt x="2809875" y="1372450"/>
                    <a:pt x="2800350" y="1335938"/>
                  </a:cubicBezTo>
                  <a:cubicBezTo>
                    <a:pt x="2790825" y="1299426"/>
                    <a:pt x="2767012" y="1270850"/>
                    <a:pt x="2752725" y="1231163"/>
                  </a:cubicBezTo>
                  <a:cubicBezTo>
                    <a:pt x="2738438" y="1191476"/>
                    <a:pt x="2724150" y="1129563"/>
                    <a:pt x="2714625" y="1097813"/>
                  </a:cubicBezTo>
                  <a:cubicBezTo>
                    <a:pt x="2705100" y="1066063"/>
                    <a:pt x="2697163" y="1066063"/>
                    <a:pt x="2695575" y="1040663"/>
                  </a:cubicBezTo>
                  <a:cubicBezTo>
                    <a:pt x="2693988" y="1015263"/>
                    <a:pt x="2689225" y="972400"/>
                    <a:pt x="2705100" y="945413"/>
                  </a:cubicBezTo>
                  <a:cubicBezTo>
                    <a:pt x="2720975" y="918425"/>
                    <a:pt x="2781300" y="918425"/>
                    <a:pt x="2790825" y="878738"/>
                  </a:cubicBezTo>
                  <a:cubicBezTo>
                    <a:pt x="2800350" y="839050"/>
                    <a:pt x="2755900" y="750150"/>
                    <a:pt x="2762250" y="707288"/>
                  </a:cubicBezTo>
                  <a:cubicBezTo>
                    <a:pt x="2768600" y="664426"/>
                    <a:pt x="2795588" y="642200"/>
                    <a:pt x="2828925" y="621563"/>
                  </a:cubicBezTo>
                  <a:cubicBezTo>
                    <a:pt x="2862263" y="600925"/>
                    <a:pt x="2919413" y="583463"/>
                    <a:pt x="2962275" y="583463"/>
                  </a:cubicBezTo>
                  <a:cubicBezTo>
                    <a:pt x="3005137" y="583463"/>
                    <a:pt x="3048000" y="600926"/>
                    <a:pt x="3086100" y="621563"/>
                  </a:cubicBezTo>
                  <a:cubicBezTo>
                    <a:pt x="3124200" y="642200"/>
                    <a:pt x="3170238" y="685063"/>
                    <a:pt x="3190875" y="707288"/>
                  </a:cubicBezTo>
                  <a:cubicBezTo>
                    <a:pt x="3211512" y="729513"/>
                    <a:pt x="3197225" y="737450"/>
                    <a:pt x="3209925" y="754913"/>
                  </a:cubicBezTo>
                  <a:cubicBezTo>
                    <a:pt x="3222625" y="772375"/>
                    <a:pt x="3243263" y="804125"/>
                    <a:pt x="3267075" y="812063"/>
                  </a:cubicBezTo>
                  <a:cubicBezTo>
                    <a:pt x="3290888" y="820000"/>
                    <a:pt x="3322638" y="816825"/>
                    <a:pt x="3352800" y="802538"/>
                  </a:cubicBezTo>
                  <a:cubicBezTo>
                    <a:pt x="3382962" y="788251"/>
                    <a:pt x="3425825" y="756500"/>
                    <a:pt x="3448050" y="726338"/>
                  </a:cubicBezTo>
                  <a:cubicBezTo>
                    <a:pt x="3470275" y="696176"/>
                    <a:pt x="3468688" y="666013"/>
                    <a:pt x="3486150" y="621563"/>
                  </a:cubicBezTo>
                  <a:cubicBezTo>
                    <a:pt x="3503612" y="577113"/>
                    <a:pt x="3536950" y="497738"/>
                    <a:pt x="3552825" y="459638"/>
                  </a:cubicBezTo>
                  <a:cubicBezTo>
                    <a:pt x="3568700" y="421538"/>
                    <a:pt x="3556000" y="407250"/>
                    <a:pt x="3581400" y="392963"/>
                  </a:cubicBezTo>
                  <a:cubicBezTo>
                    <a:pt x="3606800" y="378676"/>
                    <a:pt x="3662363" y="383438"/>
                    <a:pt x="3705225" y="373913"/>
                  </a:cubicBezTo>
                  <a:cubicBezTo>
                    <a:pt x="3748087" y="364388"/>
                    <a:pt x="3803650" y="354863"/>
                    <a:pt x="3838575" y="335813"/>
                  </a:cubicBezTo>
                  <a:cubicBezTo>
                    <a:pt x="3873500" y="316763"/>
                    <a:pt x="3889375" y="281838"/>
                    <a:pt x="3914775" y="259613"/>
                  </a:cubicBezTo>
                  <a:cubicBezTo>
                    <a:pt x="3940175" y="237388"/>
                    <a:pt x="3968750" y="231038"/>
                    <a:pt x="3990975" y="202463"/>
                  </a:cubicBezTo>
                  <a:cubicBezTo>
                    <a:pt x="4013200" y="173888"/>
                    <a:pt x="4019550" y="118325"/>
                    <a:pt x="4048125" y="88163"/>
                  </a:cubicBezTo>
                  <a:cubicBezTo>
                    <a:pt x="4076700" y="58001"/>
                    <a:pt x="4127500" y="32600"/>
                    <a:pt x="4162425" y="21488"/>
                  </a:cubicBezTo>
                  <a:cubicBezTo>
                    <a:pt x="4197350" y="10375"/>
                    <a:pt x="4241800" y="-3912"/>
                    <a:pt x="4257675" y="21488"/>
                  </a:cubicBezTo>
                  <a:cubicBezTo>
                    <a:pt x="4273550" y="46888"/>
                    <a:pt x="4251325" y="135788"/>
                    <a:pt x="4257675" y="173888"/>
                  </a:cubicBezTo>
                  <a:cubicBezTo>
                    <a:pt x="4264025" y="211988"/>
                    <a:pt x="4275138" y="232626"/>
                    <a:pt x="4295775" y="250088"/>
                  </a:cubicBezTo>
                  <a:cubicBezTo>
                    <a:pt x="4316412" y="267550"/>
                    <a:pt x="4354513" y="286600"/>
                    <a:pt x="4381500" y="278663"/>
                  </a:cubicBezTo>
                  <a:cubicBezTo>
                    <a:pt x="4408487" y="270726"/>
                    <a:pt x="4457700" y="202463"/>
                    <a:pt x="4457700" y="202463"/>
                  </a:cubicBezTo>
                  <a:cubicBezTo>
                    <a:pt x="4487862" y="172301"/>
                    <a:pt x="4524375" y="119913"/>
                    <a:pt x="4562475" y="97688"/>
                  </a:cubicBezTo>
                  <a:cubicBezTo>
                    <a:pt x="4600575" y="75463"/>
                    <a:pt x="4654550" y="64351"/>
                    <a:pt x="4686300" y="69113"/>
                  </a:cubicBezTo>
                  <a:cubicBezTo>
                    <a:pt x="4718050" y="73875"/>
                    <a:pt x="4733925" y="105626"/>
                    <a:pt x="4752975" y="126263"/>
                  </a:cubicBezTo>
                  <a:cubicBezTo>
                    <a:pt x="4772025" y="146900"/>
                    <a:pt x="4781550" y="172301"/>
                    <a:pt x="4800600" y="192938"/>
                  </a:cubicBezTo>
                  <a:cubicBezTo>
                    <a:pt x="4819650" y="213575"/>
                    <a:pt x="4833938" y="232626"/>
                    <a:pt x="4867275" y="250088"/>
                  </a:cubicBezTo>
                  <a:cubicBezTo>
                    <a:pt x="4900612" y="267550"/>
                    <a:pt x="4948238" y="275488"/>
                    <a:pt x="5000625" y="297713"/>
                  </a:cubicBezTo>
                  <a:cubicBezTo>
                    <a:pt x="5053012" y="319938"/>
                    <a:pt x="5133975" y="353276"/>
                    <a:pt x="5181600" y="383438"/>
                  </a:cubicBezTo>
                  <a:cubicBezTo>
                    <a:pt x="5229225" y="413600"/>
                    <a:pt x="5253038" y="450113"/>
                    <a:pt x="5286375" y="478688"/>
                  </a:cubicBezTo>
                  <a:cubicBezTo>
                    <a:pt x="5319713" y="507263"/>
                    <a:pt x="5356225" y="532663"/>
                    <a:pt x="5381625" y="554888"/>
                  </a:cubicBezTo>
                  <a:cubicBezTo>
                    <a:pt x="5407025" y="577113"/>
                    <a:pt x="5416550" y="596163"/>
                    <a:pt x="5438775" y="612038"/>
                  </a:cubicBezTo>
                  <a:cubicBezTo>
                    <a:pt x="5461000" y="627913"/>
                    <a:pt x="5481638" y="631088"/>
                    <a:pt x="5514975" y="650138"/>
                  </a:cubicBezTo>
                  <a:cubicBezTo>
                    <a:pt x="5548313" y="669188"/>
                    <a:pt x="5589588" y="707288"/>
                    <a:pt x="5638800" y="726338"/>
                  </a:cubicBezTo>
                  <a:cubicBezTo>
                    <a:pt x="5688013" y="745388"/>
                    <a:pt x="5759450" y="762850"/>
                    <a:pt x="5810250" y="764438"/>
                  </a:cubicBezTo>
                  <a:cubicBezTo>
                    <a:pt x="5861050" y="766025"/>
                    <a:pt x="5899150" y="756500"/>
                    <a:pt x="5943600" y="735863"/>
                  </a:cubicBezTo>
                  <a:cubicBezTo>
                    <a:pt x="5988050" y="715225"/>
                    <a:pt x="6042025" y="675538"/>
                    <a:pt x="6076950" y="640613"/>
                  </a:cubicBezTo>
                  <a:cubicBezTo>
                    <a:pt x="6111875" y="605688"/>
                    <a:pt x="6153150" y="570763"/>
                    <a:pt x="6153150" y="526313"/>
                  </a:cubicBezTo>
                  <a:cubicBezTo>
                    <a:pt x="6153150" y="481863"/>
                    <a:pt x="6102350" y="413600"/>
                    <a:pt x="6076950" y="373913"/>
                  </a:cubicBezTo>
                  <a:cubicBezTo>
                    <a:pt x="6051550" y="334225"/>
                    <a:pt x="6021387" y="326288"/>
                    <a:pt x="6000750" y="288188"/>
                  </a:cubicBezTo>
                  <a:cubicBezTo>
                    <a:pt x="5980113" y="250088"/>
                    <a:pt x="5949950" y="191350"/>
                    <a:pt x="5953125" y="145313"/>
                  </a:cubicBezTo>
                  <a:cubicBezTo>
                    <a:pt x="5956300" y="99276"/>
                    <a:pt x="5956300" y="32600"/>
                    <a:pt x="6019800" y="11963"/>
                  </a:cubicBezTo>
                  <a:cubicBezTo>
                    <a:pt x="6083300" y="-8674"/>
                    <a:pt x="6256338" y="-737"/>
                    <a:pt x="6334125" y="21488"/>
                  </a:cubicBezTo>
                  <a:cubicBezTo>
                    <a:pt x="6411912" y="43713"/>
                    <a:pt x="6440488" y="108801"/>
                    <a:pt x="6486525" y="145313"/>
                  </a:cubicBezTo>
                  <a:cubicBezTo>
                    <a:pt x="6532562" y="181825"/>
                    <a:pt x="6572250" y="216751"/>
                    <a:pt x="6610350" y="240563"/>
                  </a:cubicBezTo>
                  <a:cubicBezTo>
                    <a:pt x="6648450" y="264375"/>
                    <a:pt x="6657975" y="281838"/>
                    <a:pt x="6715125" y="288188"/>
                  </a:cubicBezTo>
                  <a:cubicBezTo>
                    <a:pt x="6772275" y="294538"/>
                    <a:pt x="6884988" y="283425"/>
                    <a:pt x="6953250" y="278663"/>
                  </a:cubicBezTo>
                  <a:cubicBezTo>
                    <a:pt x="7021512" y="273901"/>
                    <a:pt x="7073900" y="269138"/>
                    <a:pt x="7124700" y="259613"/>
                  </a:cubicBezTo>
                  <a:cubicBezTo>
                    <a:pt x="7175500" y="250088"/>
                    <a:pt x="7207250" y="232625"/>
                    <a:pt x="7258050" y="221513"/>
                  </a:cubicBezTo>
                  <a:cubicBezTo>
                    <a:pt x="7308850" y="210400"/>
                    <a:pt x="7373937" y="205638"/>
                    <a:pt x="7429500" y="192938"/>
                  </a:cubicBezTo>
                  <a:cubicBezTo>
                    <a:pt x="7485063" y="180238"/>
                    <a:pt x="7534275" y="151663"/>
                    <a:pt x="7591425" y="145313"/>
                  </a:cubicBezTo>
                  <a:cubicBezTo>
                    <a:pt x="7648575" y="138963"/>
                    <a:pt x="7772400" y="154838"/>
                    <a:pt x="7772400" y="154838"/>
                  </a:cubicBezTo>
                  <a:lnTo>
                    <a:pt x="8039100" y="164363"/>
                  </a:lnTo>
                  <a:cubicBezTo>
                    <a:pt x="8116887" y="165950"/>
                    <a:pt x="8175625" y="153250"/>
                    <a:pt x="8239125" y="164363"/>
                  </a:cubicBezTo>
                  <a:cubicBezTo>
                    <a:pt x="8302625" y="175475"/>
                    <a:pt x="8350250" y="204050"/>
                    <a:pt x="8420100" y="231038"/>
                  </a:cubicBezTo>
                  <a:cubicBezTo>
                    <a:pt x="8489950" y="258025"/>
                    <a:pt x="8596313" y="312001"/>
                    <a:pt x="8658225" y="326288"/>
                  </a:cubicBezTo>
                  <a:cubicBezTo>
                    <a:pt x="8720137" y="340575"/>
                    <a:pt x="8745538" y="312000"/>
                    <a:pt x="8791575" y="316763"/>
                  </a:cubicBezTo>
                  <a:cubicBezTo>
                    <a:pt x="8837613" y="321525"/>
                    <a:pt x="8896350" y="343751"/>
                    <a:pt x="8934450" y="354863"/>
                  </a:cubicBezTo>
                  <a:cubicBezTo>
                    <a:pt x="8972550" y="365975"/>
                    <a:pt x="8985250" y="375501"/>
                    <a:pt x="9020175" y="383438"/>
                  </a:cubicBezTo>
                  <a:cubicBezTo>
                    <a:pt x="9055100" y="391375"/>
                    <a:pt x="9099550" y="396931"/>
                    <a:pt x="9144000" y="402488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023938" y="4696355"/>
              <a:ext cx="923925" cy="400115"/>
            </a:xfrm>
            <a:custGeom>
              <a:avLst/>
              <a:gdLst>
                <a:gd name="connsiteX0" fmla="*/ 0 w 923925"/>
                <a:gd name="connsiteY0" fmla="*/ 389995 h 400115"/>
                <a:gd name="connsiteX1" fmla="*/ 52387 w 923925"/>
                <a:gd name="connsiteY1" fmla="*/ 318558 h 400115"/>
                <a:gd name="connsiteX2" fmla="*/ 61912 w 923925"/>
                <a:gd name="connsiteY2" fmla="*/ 232833 h 400115"/>
                <a:gd name="connsiteX3" fmla="*/ 109537 w 923925"/>
                <a:gd name="connsiteY3" fmla="*/ 189970 h 400115"/>
                <a:gd name="connsiteX4" fmla="*/ 209550 w 923925"/>
                <a:gd name="connsiteY4" fmla="*/ 80433 h 400115"/>
                <a:gd name="connsiteX5" fmla="*/ 295275 w 923925"/>
                <a:gd name="connsiteY5" fmla="*/ 13758 h 400115"/>
                <a:gd name="connsiteX6" fmla="*/ 395287 w 923925"/>
                <a:gd name="connsiteY6" fmla="*/ 4233 h 400115"/>
                <a:gd name="connsiteX7" fmla="*/ 471487 w 923925"/>
                <a:gd name="connsiteY7" fmla="*/ 66145 h 400115"/>
                <a:gd name="connsiteX8" fmla="*/ 495300 w 923925"/>
                <a:gd name="connsiteY8" fmla="*/ 132820 h 400115"/>
                <a:gd name="connsiteX9" fmla="*/ 504825 w 923925"/>
                <a:gd name="connsiteY9" fmla="*/ 180445 h 400115"/>
                <a:gd name="connsiteX10" fmla="*/ 523875 w 923925"/>
                <a:gd name="connsiteY10" fmla="*/ 194733 h 400115"/>
                <a:gd name="connsiteX11" fmla="*/ 595312 w 923925"/>
                <a:gd name="connsiteY11" fmla="*/ 280458 h 400115"/>
                <a:gd name="connsiteX12" fmla="*/ 633412 w 923925"/>
                <a:gd name="connsiteY12" fmla="*/ 351895 h 400115"/>
                <a:gd name="connsiteX13" fmla="*/ 695325 w 923925"/>
                <a:gd name="connsiteY13" fmla="*/ 385233 h 400115"/>
                <a:gd name="connsiteX14" fmla="*/ 785812 w 923925"/>
                <a:gd name="connsiteY14" fmla="*/ 399520 h 400115"/>
                <a:gd name="connsiteX15" fmla="*/ 838200 w 923925"/>
                <a:gd name="connsiteY15" fmla="*/ 394758 h 400115"/>
                <a:gd name="connsiteX16" fmla="*/ 881062 w 923925"/>
                <a:gd name="connsiteY16" fmla="*/ 370945 h 400115"/>
                <a:gd name="connsiteX17" fmla="*/ 923925 w 923925"/>
                <a:gd name="connsiteY17" fmla="*/ 351895 h 4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3925" h="400115">
                  <a:moveTo>
                    <a:pt x="0" y="389995"/>
                  </a:moveTo>
                  <a:cubicBezTo>
                    <a:pt x="21034" y="367373"/>
                    <a:pt x="42068" y="344752"/>
                    <a:pt x="52387" y="318558"/>
                  </a:cubicBezTo>
                  <a:cubicBezTo>
                    <a:pt x="62706" y="292364"/>
                    <a:pt x="52387" y="254264"/>
                    <a:pt x="61912" y="232833"/>
                  </a:cubicBezTo>
                  <a:cubicBezTo>
                    <a:pt x="71437" y="211402"/>
                    <a:pt x="84931" y="215370"/>
                    <a:pt x="109537" y="189970"/>
                  </a:cubicBezTo>
                  <a:cubicBezTo>
                    <a:pt x="134143" y="164570"/>
                    <a:pt x="178594" y="109802"/>
                    <a:pt x="209550" y="80433"/>
                  </a:cubicBezTo>
                  <a:cubicBezTo>
                    <a:pt x="240506" y="51064"/>
                    <a:pt x="264319" y="26458"/>
                    <a:pt x="295275" y="13758"/>
                  </a:cubicBezTo>
                  <a:cubicBezTo>
                    <a:pt x="326231" y="1058"/>
                    <a:pt x="365918" y="-4498"/>
                    <a:pt x="395287" y="4233"/>
                  </a:cubicBezTo>
                  <a:cubicBezTo>
                    <a:pt x="424656" y="12964"/>
                    <a:pt x="454818" y="44714"/>
                    <a:pt x="471487" y="66145"/>
                  </a:cubicBezTo>
                  <a:cubicBezTo>
                    <a:pt x="488156" y="87576"/>
                    <a:pt x="489744" y="113770"/>
                    <a:pt x="495300" y="132820"/>
                  </a:cubicBezTo>
                  <a:cubicBezTo>
                    <a:pt x="500856" y="151870"/>
                    <a:pt x="500063" y="170126"/>
                    <a:pt x="504825" y="180445"/>
                  </a:cubicBezTo>
                  <a:cubicBezTo>
                    <a:pt x="509587" y="190764"/>
                    <a:pt x="508794" y="178064"/>
                    <a:pt x="523875" y="194733"/>
                  </a:cubicBezTo>
                  <a:cubicBezTo>
                    <a:pt x="538956" y="211402"/>
                    <a:pt x="577056" y="254264"/>
                    <a:pt x="595312" y="280458"/>
                  </a:cubicBezTo>
                  <a:cubicBezTo>
                    <a:pt x="613568" y="306652"/>
                    <a:pt x="616743" y="334432"/>
                    <a:pt x="633412" y="351895"/>
                  </a:cubicBezTo>
                  <a:cubicBezTo>
                    <a:pt x="650081" y="369357"/>
                    <a:pt x="669925" y="377296"/>
                    <a:pt x="695325" y="385233"/>
                  </a:cubicBezTo>
                  <a:cubicBezTo>
                    <a:pt x="720725" y="393170"/>
                    <a:pt x="761999" y="397932"/>
                    <a:pt x="785812" y="399520"/>
                  </a:cubicBezTo>
                  <a:cubicBezTo>
                    <a:pt x="809625" y="401108"/>
                    <a:pt x="822325" y="399520"/>
                    <a:pt x="838200" y="394758"/>
                  </a:cubicBezTo>
                  <a:cubicBezTo>
                    <a:pt x="854075" y="389996"/>
                    <a:pt x="866775" y="378089"/>
                    <a:pt x="881062" y="370945"/>
                  </a:cubicBezTo>
                  <a:cubicBezTo>
                    <a:pt x="895350" y="363801"/>
                    <a:pt x="909637" y="357848"/>
                    <a:pt x="923925" y="351895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428750" y="4334389"/>
              <a:ext cx="800100" cy="409061"/>
            </a:xfrm>
            <a:custGeom>
              <a:avLst/>
              <a:gdLst>
                <a:gd name="connsiteX0" fmla="*/ 0 w 800100"/>
                <a:gd name="connsiteY0" fmla="*/ 356674 h 409061"/>
                <a:gd name="connsiteX1" fmla="*/ 28575 w 800100"/>
                <a:gd name="connsiteY1" fmla="*/ 232849 h 409061"/>
                <a:gd name="connsiteX2" fmla="*/ 42863 w 800100"/>
                <a:gd name="connsiteY2" fmla="*/ 151886 h 409061"/>
                <a:gd name="connsiteX3" fmla="*/ 95250 w 800100"/>
                <a:gd name="connsiteY3" fmla="*/ 70924 h 409061"/>
                <a:gd name="connsiteX4" fmla="*/ 204788 w 800100"/>
                <a:gd name="connsiteY4" fmla="*/ 13774 h 409061"/>
                <a:gd name="connsiteX5" fmla="*/ 290513 w 800100"/>
                <a:gd name="connsiteY5" fmla="*/ 4249 h 409061"/>
                <a:gd name="connsiteX6" fmla="*/ 390525 w 800100"/>
                <a:gd name="connsiteY6" fmla="*/ 70924 h 409061"/>
                <a:gd name="connsiteX7" fmla="*/ 414338 w 800100"/>
                <a:gd name="connsiteY7" fmla="*/ 137599 h 409061"/>
                <a:gd name="connsiteX8" fmla="*/ 395288 w 800100"/>
                <a:gd name="connsiteY8" fmla="*/ 228086 h 409061"/>
                <a:gd name="connsiteX9" fmla="*/ 419100 w 800100"/>
                <a:gd name="connsiteY9" fmla="*/ 309049 h 409061"/>
                <a:gd name="connsiteX10" fmla="*/ 481013 w 800100"/>
                <a:gd name="connsiteY10" fmla="*/ 351911 h 409061"/>
                <a:gd name="connsiteX11" fmla="*/ 600075 w 800100"/>
                <a:gd name="connsiteY11" fmla="*/ 318574 h 409061"/>
                <a:gd name="connsiteX12" fmla="*/ 652463 w 800100"/>
                <a:gd name="connsiteY12" fmla="*/ 304286 h 409061"/>
                <a:gd name="connsiteX13" fmla="*/ 719138 w 800100"/>
                <a:gd name="connsiteY13" fmla="*/ 313811 h 409061"/>
                <a:gd name="connsiteX14" fmla="*/ 771525 w 800100"/>
                <a:gd name="connsiteY14" fmla="*/ 342386 h 409061"/>
                <a:gd name="connsiteX15" fmla="*/ 785813 w 800100"/>
                <a:gd name="connsiteY15" fmla="*/ 380486 h 409061"/>
                <a:gd name="connsiteX16" fmla="*/ 800100 w 800100"/>
                <a:gd name="connsiteY16" fmla="*/ 409061 h 40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409061">
                  <a:moveTo>
                    <a:pt x="0" y="356674"/>
                  </a:moveTo>
                  <a:cubicBezTo>
                    <a:pt x="10715" y="311827"/>
                    <a:pt x="21431" y="266980"/>
                    <a:pt x="28575" y="232849"/>
                  </a:cubicBezTo>
                  <a:cubicBezTo>
                    <a:pt x="35719" y="198718"/>
                    <a:pt x="31751" y="178873"/>
                    <a:pt x="42863" y="151886"/>
                  </a:cubicBezTo>
                  <a:cubicBezTo>
                    <a:pt x="53975" y="124899"/>
                    <a:pt x="68263" y="93943"/>
                    <a:pt x="95250" y="70924"/>
                  </a:cubicBezTo>
                  <a:cubicBezTo>
                    <a:pt x="122238" y="47905"/>
                    <a:pt x="172244" y="24886"/>
                    <a:pt x="204788" y="13774"/>
                  </a:cubicBezTo>
                  <a:cubicBezTo>
                    <a:pt x="237332" y="2662"/>
                    <a:pt x="259557" y="-5276"/>
                    <a:pt x="290513" y="4249"/>
                  </a:cubicBezTo>
                  <a:cubicBezTo>
                    <a:pt x="321469" y="13774"/>
                    <a:pt x="369888" y="48699"/>
                    <a:pt x="390525" y="70924"/>
                  </a:cubicBezTo>
                  <a:cubicBezTo>
                    <a:pt x="411162" y="93149"/>
                    <a:pt x="413544" y="111405"/>
                    <a:pt x="414338" y="137599"/>
                  </a:cubicBezTo>
                  <a:cubicBezTo>
                    <a:pt x="415132" y="163793"/>
                    <a:pt x="394494" y="199511"/>
                    <a:pt x="395288" y="228086"/>
                  </a:cubicBezTo>
                  <a:cubicBezTo>
                    <a:pt x="396082" y="256661"/>
                    <a:pt x="404813" y="288412"/>
                    <a:pt x="419100" y="309049"/>
                  </a:cubicBezTo>
                  <a:cubicBezTo>
                    <a:pt x="433387" y="329686"/>
                    <a:pt x="450851" y="350324"/>
                    <a:pt x="481013" y="351911"/>
                  </a:cubicBezTo>
                  <a:cubicBezTo>
                    <a:pt x="511175" y="353498"/>
                    <a:pt x="600075" y="318574"/>
                    <a:pt x="600075" y="318574"/>
                  </a:cubicBezTo>
                  <a:cubicBezTo>
                    <a:pt x="628650" y="310636"/>
                    <a:pt x="632619" y="305080"/>
                    <a:pt x="652463" y="304286"/>
                  </a:cubicBezTo>
                  <a:cubicBezTo>
                    <a:pt x="672307" y="303492"/>
                    <a:pt x="699294" y="307461"/>
                    <a:pt x="719138" y="313811"/>
                  </a:cubicBezTo>
                  <a:cubicBezTo>
                    <a:pt x="738982" y="320161"/>
                    <a:pt x="760413" y="331274"/>
                    <a:pt x="771525" y="342386"/>
                  </a:cubicBezTo>
                  <a:cubicBezTo>
                    <a:pt x="782637" y="353498"/>
                    <a:pt x="781051" y="369374"/>
                    <a:pt x="785813" y="380486"/>
                  </a:cubicBezTo>
                  <a:cubicBezTo>
                    <a:pt x="790575" y="391598"/>
                    <a:pt x="795337" y="400329"/>
                    <a:pt x="800100" y="409061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465371" y="3905250"/>
              <a:ext cx="296879" cy="542925"/>
            </a:xfrm>
            <a:custGeom>
              <a:avLst/>
              <a:gdLst>
                <a:gd name="connsiteX0" fmla="*/ 230204 w 296879"/>
                <a:gd name="connsiteY0" fmla="*/ 542925 h 542925"/>
                <a:gd name="connsiteX1" fmla="*/ 192104 w 296879"/>
                <a:gd name="connsiteY1" fmla="*/ 457200 h 542925"/>
                <a:gd name="connsiteX2" fmla="*/ 139717 w 296879"/>
                <a:gd name="connsiteY2" fmla="*/ 390525 h 542925"/>
                <a:gd name="connsiteX3" fmla="*/ 92092 w 296879"/>
                <a:gd name="connsiteY3" fmla="*/ 357188 h 542925"/>
                <a:gd name="connsiteX4" fmla="*/ 44467 w 296879"/>
                <a:gd name="connsiteY4" fmla="*/ 319088 h 542925"/>
                <a:gd name="connsiteX5" fmla="*/ 6367 w 296879"/>
                <a:gd name="connsiteY5" fmla="*/ 280988 h 542925"/>
                <a:gd name="connsiteX6" fmla="*/ 1604 w 296879"/>
                <a:gd name="connsiteY6" fmla="*/ 238125 h 542925"/>
                <a:gd name="connsiteX7" fmla="*/ 1604 w 296879"/>
                <a:gd name="connsiteY7" fmla="*/ 138113 h 542925"/>
                <a:gd name="connsiteX8" fmla="*/ 20654 w 296879"/>
                <a:gd name="connsiteY8" fmla="*/ 61913 h 542925"/>
                <a:gd name="connsiteX9" fmla="*/ 87329 w 296879"/>
                <a:gd name="connsiteY9" fmla="*/ 14288 h 542925"/>
                <a:gd name="connsiteX10" fmla="*/ 134954 w 296879"/>
                <a:gd name="connsiteY10" fmla="*/ 0 h 542925"/>
                <a:gd name="connsiteX11" fmla="*/ 230204 w 296879"/>
                <a:gd name="connsiteY11" fmla="*/ 14288 h 542925"/>
                <a:gd name="connsiteX12" fmla="*/ 296879 w 296879"/>
                <a:gd name="connsiteY12" fmla="*/ 190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879" h="542925">
                  <a:moveTo>
                    <a:pt x="230204" y="542925"/>
                  </a:moveTo>
                  <a:cubicBezTo>
                    <a:pt x="218694" y="512762"/>
                    <a:pt x="207185" y="482600"/>
                    <a:pt x="192104" y="457200"/>
                  </a:cubicBezTo>
                  <a:cubicBezTo>
                    <a:pt x="177023" y="431800"/>
                    <a:pt x="156386" y="407194"/>
                    <a:pt x="139717" y="390525"/>
                  </a:cubicBezTo>
                  <a:cubicBezTo>
                    <a:pt x="123048" y="373856"/>
                    <a:pt x="107967" y="369094"/>
                    <a:pt x="92092" y="357188"/>
                  </a:cubicBezTo>
                  <a:cubicBezTo>
                    <a:pt x="76217" y="345282"/>
                    <a:pt x="58754" y="331788"/>
                    <a:pt x="44467" y="319088"/>
                  </a:cubicBezTo>
                  <a:cubicBezTo>
                    <a:pt x="30179" y="306388"/>
                    <a:pt x="13511" y="294482"/>
                    <a:pt x="6367" y="280988"/>
                  </a:cubicBezTo>
                  <a:cubicBezTo>
                    <a:pt x="-777" y="267494"/>
                    <a:pt x="2398" y="261937"/>
                    <a:pt x="1604" y="238125"/>
                  </a:cubicBezTo>
                  <a:cubicBezTo>
                    <a:pt x="810" y="214313"/>
                    <a:pt x="-1571" y="167482"/>
                    <a:pt x="1604" y="138113"/>
                  </a:cubicBezTo>
                  <a:cubicBezTo>
                    <a:pt x="4779" y="108744"/>
                    <a:pt x="6367" y="82550"/>
                    <a:pt x="20654" y="61913"/>
                  </a:cubicBezTo>
                  <a:cubicBezTo>
                    <a:pt x="34941" y="41276"/>
                    <a:pt x="68279" y="24607"/>
                    <a:pt x="87329" y="14288"/>
                  </a:cubicBezTo>
                  <a:cubicBezTo>
                    <a:pt x="106379" y="3969"/>
                    <a:pt x="111142" y="0"/>
                    <a:pt x="134954" y="0"/>
                  </a:cubicBezTo>
                  <a:cubicBezTo>
                    <a:pt x="158766" y="0"/>
                    <a:pt x="203216" y="11113"/>
                    <a:pt x="230204" y="14288"/>
                  </a:cubicBezTo>
                  <a:cubicBezTo>
                    <a:pt x="257192" y="17463"/>
                    <a:pt x="277035" y="18256"/>
                    <a:pt x="296879" y="1905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747758" y="4226350"/>
              <a:ext cx="462167" cy="450425"/>
            </a:xfrm>
            <a:custGeom>
              <a:avLst/>
              <a:gdLst>
                <a:gd name="connsiteX0" fmla="*/ 205 w 462167"/>
                <a:gd name="connsiteY0" fmla="*/ 450425 h 450425"/>
                <a:gd name="connsiteX1" fmla="*/ 4967 w 462167"/>
                <a:gd name="connsiteY1" fmla="*/ 317075 h 450425"/>
                <a:gd name="connsiteX2" fmla="*/ 33542 w 462167"/>
                <a:gd name="connsiteY2" fmla="*/ 274213 h 450425"/>
                <a:gd name="connsiteX3" fmla="*/ 109742 w 462167"/>
                <a:gd name="connsiteY3" fmla="*/ 259925 h 450425"/>
                <a:gd name="connsiteX4" fmla="*/ 171655 w 462167"/>
                <a:gd name="connsiteY4" fmla="*/ 283738 h 450425"/>
                <a:gd name="connsiteX5" fmla="*/ 214517 w 462167"/>
                <a:gd name="connsiteY5" fmla="*/ 312313 h 450425"/>
                <a:gd name="connsiteX6" fmla="*/ 276430 w 462167"/>
                <a:gd name="connsiteY6" fmla="*/ 312313 h 450425"/>
                <a:gd name="connsiteX7" fmla="*/ 319292 w 462167"/>
                <a:gd name="connsiteY7" fmla="*/ 278975 h 450425"/>
                <a:gd name="connsiteX8" fmla="*/ 357392 w 462167"/>
                <a:gd name="connsiteY8" fmla="*/ 245638 h 450425"/>
                <a:gd name="connsiteX9" fmla="*/ 371680 w 462167"/>
                <a:gd name="connsiteY9" fmla="*/ 202775 h 450425"/>
                <a:gd name="connsiteX10" fmla="*/ 371680 w 462167"/>
                <a:gd name="connsiteY10" fmla="*/ 136100 h 450425"/>
                <a:gd name="connsiteX11" fmla="*/ 362155 w 462167"/>
                <a:gd name="connsiteY11" fmla="*/ 69425 h 450425"/>
                <a:gd name="connsiteX12" fmla="*/ 362155 w 462167"/>
                <a:gd name="connsiteY12" fmla="*/ 31325 h 450425"/>
                <a:gd name="connsiteX13" fmla="*/ 405017 w 462167"/>
                <a:gd name="connsiteY13" fmla="*/ 2750 h 450425"/>
                <a:gd name="connsiteX14" fmla="*/ 462167 w 462167"/>
                <a:gd name="connsiteY14" fmla="*/ 2750 h 45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2167" h="450425">
                  <a:moveTo>
                    <a:pt x="205" y="450425"/>
                  </a:moveTo>
                  <a:cubicBezTo>
                    <a:pt x="-192" y="398434"/>
                    <a:pt x="-589" y="346444"/>
                    <a:pt x="4967" y="317075"/>
                  </a:cubicBezTo>
                  <a:cubicBezTo>
                    <a:pt x="10523" y="287706"/>
                    <a:pt x="16080" y="283738"/>
                    <a:pt x="33542" y="274213"/>
                  </a:cubicBezTo>
                  <a:cubicBezTo>
                    <a:pt x="51005" y="264688"/>
                    <a:pt x="86723" y="258338"/>
                    <a:pt x="109742" y="259925"/>
                  </a:cubicBezTo>
                  <a:cubicBezTo>
                    <a:pt x="132761" y="261512"/>
                    <a:pt x="154193" y="275007"/>
                    <a:pt x="171655" y="283738"/>
                  </a:cubicBezTo>
                  <a:cubicBezTo>
                    <a:pt x="189117" y="292469"/>
                    <a:pt x="197054" y="307550"/>
                    <a:pt x="214517" y="312313"/>
                  </a:cubicBezTo>
                  <a:cubicBezTo>
                    <a:pt x="231980" y="317076"/>
                    <a:pt x="258968" y="317869"/>
                    <a:pt x="276430" y="312313"/>
                  </a:cubicBezTo>
                  <a:cubicBezTo>
                    <a:pt x="293892" y="306757"/>
                    <a:pt x="305798" y="290087"/>
                    <a:pt x="319292" y="278975"/>
                  </a:cubicBezTo>
                  <a:cubicBezTo>
                    <a:pt x="332786" y="267862"/>
                    <a:pt x="348661" y="258338"/>
                    <a:pt x="357392" y="245638"/>
                  </a:cubicBezTo>
                  <a:cubicBezTo>
                    <a:pt x="366123" y="232938"/>
                    <a:pt x="369299" y="221031"/>
                    <a:pt x="371680" y="202775"/>
                  </a:cubicBezTo>
                  <a:cubicBezTo>
                    <a:pt x="374061" y="184519"/>
                    <a:pt x="373267" y="158325"/>
                    <a:pt x="371680" y="136100"/>
                  </a:cubicBezTo>
                  <a:cubicBezTo>
                    <a:pt x="370093" y="113875"/>
                    <a:pt x="363742" y="86887"/>
                    <a:pt x="362155" y="69425"/>
                  </a:cubicBezTo>
                  <a:cubicBezTo>
                    <a:pt x="360568" y="51963"/>
                    <a:pt x="355011" y="42437"/>
                    <a:pt x="362155" y="31325"/>
                  </a:cubicBezTo>
                  <a:cubicBezTo>
                    <a:pt x="369299" y="20212"/>
                    <a:pt x="388348" y="7512"/>
                    <a:pt x="405017" y="2750"/>
                  </a:cubicBezTo>
                  <a:cubicBezTo>
                    <a:pt x="421686" y="-2013"/>
                    <a:pt x="441926" y="368"/>
                    <a:pt x="462167" y="275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048000" y="3671888"/>
              <a:ext cx="1514782" cy="1034652"/>
            </a:xfrm>
            <a:custGeom>
              <a:avLst/>
              <a:gdLst>
                <a:gd name="connsiteX0" fmla="*/ 0 w 1514782"/>
                <a:gd name="connsiteY0" fmla="*/ 847725 h 1034652"/>
                <a:gd name="connsiteX1" fmla="*/ 57150 w 1514782"/>
                <a:gd name="connsiteY1" fmla="*/ 866775 h 1034652"/>
                <a:gd name="connsiteX2" fmla="*/ 114300 w 1514782"/>
                <a:gd name="connsiteY2" fmla="*/ 919162 h 1034652"/>
                <a:gd name="connsiteX3" fmla="*/ 176213 w 1514782"/>
                <a:gd name="connsiteY3" fmla="*/ 976312 h 1034652"/>
                <a:gd name="connsiteX4" fmla="*/ 200025 w 1514782"/>
                <a:gd name="connsiteY4" fmla="*/ 1000125 h 1034652"/>
                <a:gd name="connsiteX5" fmla="*/ 261938 w 1514782"/>
                <a:gd name="connsiteY5" fmla="*/ 1023937 h 1034652"/>
                <a:gd name="connsiteX6" fmla="*/ 352425 w 1514782"/>
                <a:gd name="connsiteY6" fmla="*/ 1033462 h 1034652"/>
                <a:gd name="connsiteX7" fmla="*/ 428625 w 1514782"/>
                <a:gd name="connsiteY7" fmla="*/ 1033462 h 1034652"/>
                <a:gd name="connsiteX8" fmla="*/ 495300 w 1514782"/>
                <a:gd name="connsiteY8" fmla="*/ 1023937 h 1034652"/>
                <a:gd name="connsiteX9" fmla="*/ 528638 w 1514782"/>
                <a:gd name="connsiteY9" fmla="*/ 990600 h 1034652"/>
                <a:gd name="connsiteX10" fmla="*/ 547688 w 1514782"/>
                <a:gd name="connsiteY10" fmla="*/ 957262 h 1034652"/>
                <a:gd name="connsiteX11" fmla="*/ 561975 w 1514782"/>
                <a:gd name="connsiteY11" fmla="*/ 933450 h 1034652"/>
                <a:gd name="connsiteX12" fmla="*/ 600075 w 1514782"/>
                <a:gd name="connsiteY12" fmla="*/ 933450 h 1034652"/>
                <a:gd name="connsiteX13" fmla="*/ 623888 w 1514782"/>
                <a:gd name="connsiteY13" fmla="*/ 890587 h 1034652"/>
                <a:gd name="connsiteX14" fmla="*/ 609600 w 1514782"/>
                <a:gd name="connsiteY14" fmla="*/ 819150 h 1034652"/>
                <a:gd name="connsiteX15" fmla="*/ 585788 w 1514782"/>
                <a:gd name="connsiteY15" fmla="*/ 762000 h 1034652"/>
                <a:gd name="connsiteX16" fmla="*/ 533400 w 1514782"/>
                <a:gd name="connsiteY16" fmla="*/ 752475 h 1034652"/>
                <a:gd name="connsiteX17" fmla="*/ 485775 w 1514782"/>
                <a:gd name="connsiteY17" fmla="*/ 742950 h 1034652"/>
                <a:gd name="connsiteX18" fmla="*/ 447675 w 1514782"/>
                <a:gd name="connsiteY18" fmla="*/ 723900 h 1034652"/>
                <a:gd name="connsiteX19" fmla="*/ 438150 w 1514782"/>
                <a:gd name="connsiteY19" fmla="*/ 685800 h 1034652"/>
                <a:gd name="connsiteX20" fmla="*/ 442913 w 1514782"/>
                <a:gd name="connsiteY20" fmla="*/ 666750 h 1034652"/>
                <a:gd name="connsiteX21" fmla="*/ 442913 w 1514782"/>
                <a:gd name="connsiteY21" fmla="*/ 609600 h 1034652"/>
                <a:gd name="connsiteX22" fmla="*/ 466725 w 1514782"/>
                <a:gd name="connsiteY22" fmla="*/ 509587 h 1034652"/>
                <a:gd name="connsiteX23" fmla="*/ 514350 w 1514782"/>
                <a:gd name="connsiteY23" fmla="*/ 433387 h 1034652"/>
                <a:gd name="connsiteX24" fmla="*/ 542925 w 1514782"/>
                <a:gd name="connsiteY24" fmla="*/ 404812 h 1034652"/>
                <a:gd name="connsiteX25" fmla="*/ 623888 w 1514782"/>
                <a:gd name="connsiteY25" fmla="*/ 376237 h 1034652"/>
                <a:gd name="connsiteX26" fmla="*/ 666750 w 1514782"/>
                <a:gd name="connsiteY26" fmla="*/ 376237 h 1034652"/>
                <a:gd name="connsiteX27" fmla="*/ 728663 w 1514782"/>
                <a:gd name="connsiteY27" fmla="*/ 381000 h 1034652"/>
                <a:gd name="connsiteX28" fmla="*/ 804863 w 1514782"/>
                <a:gd name="connsiteY28" fmla="*/ 371475 h 1034652"/>
                <a:gd name="connsiteX29" fmla="*/ 885825 w 1514782"/>
                <a:gd name="connsiteY29" fmla="*/ 338137 h 1034652"/>
                <a:gd name="connsiteX30" fmla="*/ 938213 w 1514782"/>
                <a:gd name="connsiteY30" fmla="*/ 304800 h 1034652"/>
                <a:gd name="connsiteX31" fmla="*/ 952500 w 1514782"/>
                <a:gd name="connsiteY31" fmla="*/ 257175 h 1034652"/>
                <a:gd name="connsiteX32" fmla="*/ 933450 w 1514782"/>
                <a:gd name="connsiteY32" fmla="*/ 204787 h 1034652"/>
                <a:gd name="connsiteX33" fmla="*/ 962025 w 1514782"/>
                <a:gd name="connsiteY33" fmla="*/ 142875 h 1034652"/>
                <a:gd name="connsiteX34" fmla="*/ 1000125 w 1514782"/>
                <a:gd name="connsiteY34" fmla="*/ 123825 h 1034652"/>
                <a:gd name="connsiteX35" fmla="*/ 1042988 w 1514782"/>
                <a:gd name="connsiteY35" fmla="*/ 161925 h 1034652"/>
                <a:gd name="connsiteX36" fmla="*/ 1038225 w 1514782"/>
                <a:gd name="connsiteY36" fmla="*/ 223837 h 1034652"/>
                <a:gd name="connsiteX37" fmla="*/ 1052513 w 1514782"/>
                <a:gd name="connsiteY37" fmla="*/ 276225 h 1034652"/>
                <a:gd name="connsiteX38" fmla="*/ 1076325 w 1514782"/>
                <a:gd name="connsiteY38" fmla="*/ 295275 h 1034652"/>
                <a:gd name="connsiteX39" fmla="*/ 1147763 w 1514782"/>
                <a:gd name="connsiteY39" fmla="*/ 304800 h 1034652"/>
                <a:gd name="connsiteX40" fmla="*/ 1195388 w 1514782"/>
                <a:gd name="connsiteY40" fmla="*/ 285750 h 1034652"/>
                <a:gd name="connsiteX41" fmla="*/ 1238250 w 1514782"/>
                <a:gd name="connsiteY41" fmla="*/ 238125 h 1034652"/>
                <a:gd name="connsiteX42" fmla="*/ 1290638 w 1514782"/>
                <a:gd name="connsiteY42" fmla="*/ 209550 h 1034652"/>
                <a:gd name="connsiteX43" fmla="*/ 1323975 w 1514782"/>
                <a:gd name="connsiteY43" fmla="*/ 200025 h 1034652"/>
                <a:gd name="connsiteX44" fmla="*/ 1381125 w 1514782"/>
                <a:gd name="connsiteY44" fmla="*/ 185737 h 1034652"/>
                <a:gd name="connsiteX45" fmla="*/ 1438275 w 1514782"/>
                <a:gd name="connsiteY45" fmla="*/ 161925 h 1034652"/>
                <a:gd name="connsiteX46" fmla="*/ 1495425 w 1514782"/>
                <a:gd name="connsiteY46" fmla="*/ 142875 h 1034652"/>
                <a:gd name="connsiteX47" fmla="*/ 1514475 w 1514782"/>
                <a:gd name="connsiteY47" fmla="*/ 114300 h 1034652"/>
                <a:gd name="connsiteX48" fmla="*/ 1504950 w 1514782"/>
                <a:gd name="connsiteY48" fmla="*/ 76200 h 1034652"/>
                <a:gd name="connsiteX49" fmla="*/ 1476375 w 1514782"/>
                <a:gd name="connsiteY49" fmla="*/ 57150 h 1034652"/>
                <a:gd name="connsiteX50" fmla="*/ 1452563 w 1514782"/>
                <a:gd name="connsiteY50" fmla="*/ 42862 h 1034652"/>
                <a:gd name="connsiteX51" fmla="*/ 1438275 w 1514782"/>
                <a:gd name="connsiteY51" fmla="*/ 0 h 103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514782" h="1034652">
                  <a:moveTo>
                    <a:pt x="0" y="847725"/>
                  </a:moveTo>
                  <a:cubicBezTo>
                    <a:pt x="19050" y="851297"/>
                    <a:pt x="38100" y="854869"/>
                    <a:pt x="57150" y="866775"/>
                  </a:cubicBezTo>
                  <a:cubicBezTo>
                    <a:pt x="76200" y="878681"/>
                    <a:pt x="114300" y="919162"/>
                    <a:pt x="114300" y="919162"/>
                  </a:cubicBezTo>
                  <a:lnTo>
                    <a:pt x="176213" y="976312"/>
                  </a:lnTo>
                  <a:cubicBezTo>
                    <a:pt x="190500" y="989806"/>
                    <a:pt x="185738" y="992188"/>
                    <a:pt x="200025" y="1000125"/>
                  </a:cubicBezTo>
                  <a:cubicBezTo>
                    <a:pt x="214312" y="1008062"/>
                    <a:pt x="236538" y="1018381"/>
                    <a:pt x="261938" y="1023937"/>
                  </a:cubicBezTo>
                  <a:cubicBezTo>
                    <a:pt x="287338" y="1029493"/>
                    <a:pt x="324644" y="1031875"/>
                    <a:pt x="352425" y="1033462"/>
                  </a:cubicBezTo>
                  <a:cubicBezTo>
                    <a:pt x="380206" y="1035049"/>
                    <a:pt x="404812" y="1035050"/>
                    <a:pt x="428625" y="1033462"/>
                  </a:cubicBezTo>
                  <a:cubicBezTo>
                    <a:pt x="452438" y="1031874"/>
                    <a:pt x="478631" y="1031081"/>
                    <a:pt x="495300" y="1023937"/>
                  </a:cubicBezTo>
                  <a:cubicBezTo>
                    <a:pt x="511969" y="1016793"/>
                    <a:pt x="519907" y="1001712"/>
                    <a:pt x="528638" y="990600"/>
                  </a:cubicBezTo>
                  <a:cubicBezTo>
                    <a:pt x="537369" y="979488"/>
                    <a:pt x="542132" y="966787"/>
                    <a:pt x="547688" y="957262"/>
                  </a:cubicBezTo>
                  <a:cubicBezTo>
                    <a:pt x="553244" y="947737"/>
                    <a:pt x="553244" y="937419"/>
                    <a:pt x="561975" y="933450"/>
                  </a:cubicBezTo>
                  <a:cubicBezTo>
                    <a:pt x="570706" y="929481"/>
                    <a:pt x="589756" y="940594"/>
                    <a:pt x="600075" y="933450"/>
                  </a:cubicBezTo>
                  <a:cubicBezTo>
                    <a:pt x="610394" y="926306"/>
                    <a:pt x="622301" y="909637"/>
                    <a:pt x="623888" y="890587"/>
                  </a:cubicBezTo>
                  <a:cubicBezTo>
                    <a:pt x="625475" y="871537"/>
                    <a:pt x="615950" y="840581"/>
                    <a:pt x="609600" y="819150"/>
                  </a:cubicBezTo>
                  <a:cubicBezTo>
                    <a:pt x="603250" y="797719"/>
                    <a:pt x="598488" y="773112"/>
                    <a:pt x="585788" y="762000"/>
                  </a:cubicBezTo>
                  <a:cubicBezTo>
                    <a:pt x="573088" y="750888"/>
                    <a:pt x="533400" y="752475"/>
                    <a:pt x="533400" y="752475"/>
                  </a:cubicBezTo>
                  <a:cubicBezTo>
                    <a:pt x="516731" y="749300"/>
                    <a:pt x="500063" y="747713"/>
                    <a:pt x="485775" y="742950"/>
                  </a:cubicBezTo>
                  <a:cubicBezTo>
                    <a:pt x="471487" y="738187"/>
                    <a:pt x="455612" y="733425"/>
                    <a:pt x="447675" y="723900"/>
                  </a:cubicBezTo>
                  <a:cubicBezTo>
                    <a:pt x="439738" y="714375"/>
                    <a:pt x="438944" y="695325"/>
                    <a:pt x="438150" y="685800"/>
                  </a:cubicBezTo>
                  <a:cubicBezTo>
                    <a:pt x="437356" y="676275"/>
                    <a:pt x="442119" y="679450"/>
                    <a:pt x="442913" y="666750"/>
                  </a:cubicBezTo>
                  <a:cubicBezTo>
                    <a:pt x="443707" y="654050"/>
                    <a:pt x="438944" y="635794"/>
                    <a:pt x="442913" y="609600"/>
                  </a:cubicBezTo>
                  <a:cubicBezTo>
                    <a:pt x="446882" y="583406"/>
                    <a:pt x="454819" y="538956"/>
                    <a:pt x="466725" y="509587"/>
                  </a:cubicBezTo>
                  <a:cubicBezTo>
                    <a:pt x="478631" y="480218"/>
                    <a:pt x="501650" y="450849"/>
                    <a:pt x="514350" y="433387"/>
                  </a:cubicBezTo>
                  <a:cubicBezTo>
                    <a:pt x="527050" y="415924"/>
                    <a:pt x="524669" y="414337"/>
                    <a:pt x="542925" y="404812"/>
                  </a:cubicBezTo>
                  <a:cubicBezTo>
                    <a:pt x="561181" y="395287"/>
                    <a:pt x="603251" y="380999"/>
                    <a:pt x="623888" y="376237"/>
                  </a:cubicBezTo>
                  <a:cubicBezTo>
                    <a:pt x="644525" y="371475"/>
                    <a:pt x="649288" y="375443"/>
                    <a:pt x="666750" y="376237"/>
                  </a:cubicBezTo>
                  <a:cubicBezTo>
                    <a:pt x="684212" y="377031"/>
                    <a:pt x="705644" y="381794"/>
                    <a:pt x="728663" y="381000"/>
                  </a:cubicBezTo>
                  <a:cubicBezTo>
                    <a:pt x="751682" y="380206"/>
                    <a:pt x="778669" y="378619"/>
                    <a:pt x="804863" y="371475"/>
                  </a:cubicBezTo>
                  <a:cubicBezTo>
                    <a:pt x="831057" y="364331"/>
                    <a:pt x="863600" y="349249"/>
                    <a:pt x="885825" y="338137"/>
                  </a:cubicBezTo>
                  <a:cubicBezTo>
                    <a:pt x="908050" y="327025"/>
                    <a:pt x="927101" y="318294"/>
                    <a:pt x="938213" y="304800"/>
                  </a:cubicBezTo>
                  <a:cubicBezTo>
                    <a:pt x="949326" y="291306"/>
                    <a:pt x="953294" y="273844"/>
                    <a:pt x="952500" y="257175"/>
                  </a:cubicBezTo>
                  <a:cubicBezTo>
                    <a:pt x="951706" y="240506"/>
                    <a:pt x="931863" y="223837"/>
                    <a:pt x="933450" y="204787"/>
                  </a:cubicBezTo>
                  <a:cubicBezTo>
                    <a:pt x="935037" y="185737"/>
                    <a:pt x="950913" y="156369"/>
                    <a:pt x="962025" y="142875"/>
                  </a:cubicBezTo>
                  <a:cubicBezTo>
                    <a:pt x="973138" y="129381"/>
                    <a:pt x="986631" y="120650"/>
                    <a:pt x="1000125" y="123825"/>
                  </a:cubicBezTo>
                  <a:cubicBezTo>
                    <a:pt x="1013619" y="127000"/>
                    <a:pt x="1036638" y="145256"/>
                    <a:pt x="1042988" y="161925"/>
                  </a:cubicBezTo>
                  <a:cubicBezTo>
                    <a:pt x="1049338" y="178594"/>
                    <a:pt x="1036638" y="204787"/>
                    <a:pt x="1038225" y="223837"/>
                  </a:cubicBezTo>
                  <a:cubicBezTo>
                    <a:pt x="1039812" y="242887"/>
                    <a:pt x="1046163" y="264319"/>
                    <a:pt x="1052513" y="276225"/>
                  </a:cubicBezTo>
                  <a:cubicBezTo>
                    <a:pt x="1058863" y="288131"/>
                    <a:pt x="1060450" y="290513"/>
                    <a:pt x="1076325" y="295275"/>
                  </a:cubicBezTo>
                  <a:cubicBezTo>
                    <a:pt x="1092200" y="300037"/>
                    <a:pt x="1127919" y="306387"/>
                    <a:pt x="1147763" y="304800"/>
                  </a:cubicBezTo>
                  <a:cubicBezTo>
                    <a:pt x="1167607" y="303212"/>
                    <a:pt x="1180307" y="296863"/>
                    <a:pt x="1195388" y="285750"/>
                  </a:cubicBezTo>
                  <a:cubicBezTo>
                    <a:pt x="1210469" y="274637"/>
                    <a:pt x="1222375" y="250825"/>
                    <a:pt x="1238250" y="238125"/>
                  </a:cubicBezTo>
                  <a:cubicBezTo>
                    <a:pt x="1254125" y="225425"/>
                    <a:pt x="1276350" y="215900"/>
                    <a:pt x="1290638" y="209550"/>
                  </a:cubicBezTo>
                  <a:cubicBezTo>
                    <a:pt x="1304926" y="203200"/>
                    <a:pt x="1308894" y="203994"/>
                    <a:pt x="1323975" y="200025"/>
                  </a:cubicBezTo>
                  <a:cubicBezTo>
                    <a:pt x="1339056" y="196056"/>
                    <a:pt x="1362075" y="192087"/>
                    <a:pt x="1381125" y="185737"/>
                  </a:cubicBezTo>
                  <a:cubicBezTo>
                    <a:pt x="1400175" y="179387"/>
                    <a:pt x="1419225" y="169069"/>
                    <a:pt x="1438275" y="161925"/>
                  </a:cubicBezTo>
                  <a:cubicBezTo>
                    <a:pt x="1457325" y="154781"/>
                    <a:pt x="1482725" y="150812"/>
                    <a:pt x="1495425" y="142875"/>
                  </a:cubicBezTo>
                  <a:cubicBezTo>
                    <a:pt x="1508125" y="134938"/>
                    <a:pt x="1512888" y="125412"/>
                    <a:pt x="1514475" y="114300"/>
                  </a:cubicBezTo>
                  <a:cubicBezTo>
                    <a:pt x="1516062" y="103188"/>
                    <a:pt x="1511300" y="85725"/>
                    <a:pt x="1504950" y="76200"/>
                  </a:cubicBezTo>
                  <a:cubicBezTo>
                    <a:pt x="1498600" y="66675"/>
                    <a:pt x="1485106" y="62706"/>
                    <a:pt x="1476375" y="57150"/>
                  </a:cubicBezTo>
                  <a:cubicBezTo>
                    <a:pt x="1467644" y="51594"/>
                    <a:pt x="1458913" y="52387"/>
                    <a:pt x="1452563" y="42862"/>
                  </a:cubicBezTo>
                  <a:cubicBezTo>
                    <a:pt x="1446213" y="33337"/>
                    <a:pt x="1442244" y="16668"/>
                    <a:pt x="1438275" y="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976563" y="3805192"/>
              <a:ext cx="690562" cy="266746"/>
            </a:xfrm>
            <a:custGeom>
              <a:avLst/>
              <a:gdLst>
                <a:gd name="connsiteX0" fmla="*/ 0 w 690562"/>
                <a:gd name="connsiteY0" fmla="*/ 266746 h 266746"/>
                <a:gd name="connsiteX1" fmla="*/ 47625 w 690562"/>
                <a:gd name="connsiteY1" fmla="*/ 214358 h 266746"/>
                <a:gd name="connsiteX2" fmla="*/ 100012 w 690562"/>
                <a:gd name="connsiteY2" fmla="*/ 147683 h 266746"/>
                <a:gd name="connsiteX3" fmla="*/ 166687 w 690562"/>
                <a:gd name="connsiteY3" fmla="*/ 133396 h 266746"/>
                <a:gd name="connsiteX4" fmla="*/ 238125 w 690562"/>
                <a:gd name="connsiteY4" fmla="*/ 157208 h 266746"/>
                <a:gd name="connsiteX5" fmla="*/ 276225 w 690562"/>
                <a:gd name="connsiteY5" fmla="*/ 181021 h 266746"/>
                <a:gd name="connsiteX6" fmla="*/ 328612 w 690562"/>
                <a:gd name="connsiteY6" fmla="*/ 181021 h 266746"/>
                <a:gd name="connsiteX7" fmla="*/ 371475 w 690562"/>
                <a:gd name="connsiteY7" fmla="*/ 123871 h 266746"/>
                <a:gd name="connsiteX8" fmla="*/ 395287 w 690562"/>
                <a:gd name="connsiteY8" fmla="*/ 85771 h 266746"/>
                <a:gd name="connsiteX9" fmla="*/ 461962 w 690562"/>
                <a:gd name="connsiteY9" fmla="*/ 19096 h 266746"/>
                <a:gd name="connsiteX10" fmla="*/ 533400 w 690562"/>
                <a:gd name="connsiteY10" fmla="*/ 46 h 266746"/>
                <a:gd name="connsiteX11" fmla="*/ 600075 w 690562"/>
                <a:gd name="connsiteY11" fmla="*/ 14333 h 266746"/>
                <a:gd name="connsiteX12" fmla="*/ 652462 w 690562"/>
                <a:gd name="connsiteY12" fmla="*/ 33383 h 266746"/>
                <a:gd name="connsiteX13" fmla="*/ 690562 w 690562"/>
                <a:gd name="connsiteY13" fmla="*/ 57196 h 26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0562" h="266746">
                  <a:moveTo>
                    <a:pt x="0" y="266746"/>
                  </a:moveTo>
                  <a:cubicBezTo>
                    <a:pt x="15478" y="250474"/>
                    <a:pt x="30956" y="234202"/>
                    <a:pt x="47625" y="214358"/>
                  </a:cubicBezTo>
                  <a:cubicBezTo>
                    <a:pt x="64294" y="194514"/>
                    <a:pt x="80168" y="161177"/>
                    <a:pt x="100012" y="147683"/>
                  </a:cubicBezTo>
                  <a:cubicBezTo>
                    <a:pt x="119856" y="134189"/>
                    <a:pt x="143668" y="131809"/>
                    <a:pt x="166687" y="133396"/>
                  </a:cubicBezTo>
                  <a:cubicBezTo>
                    <a:pt x="189706" y="134983"/>
                    <a:pt x="219869" y="149271"/>
                    <a:pt x="238125" y="157208"/>
                  </a:cubicBezTo>
                  <a:cubicBezTo>
                    <a:pt x="256381" y="165145"/>
                    <a:pt x="261144" y="177052"/>
                    <a:pt x="276225" y="181021"/>
                  </a:cubicBezTo>
                  <a:cubicBezTo>
                    <a:pt x="291306" y="184990"/>
                    <a:pt x="312737" y="190546"/>
                    <a:pt x="328612" y="181021"/>
                  </a:cubicBezTo>
                  <a:cubicBezTo>
                    <a:pt x="344487" y="171496"/>
                    <a:pt x="360363" y="139746"/>
                    <a:pt x="371475" y="123871"/>
                  </a:cubicBezTo>
                  <a:cubicBezTo>
                    <a:pt x="382588" y="107996"/>
                    <a:pt x="380206" y="103233"/>
                    <a:pt x="395287" y="85771"/>
                  </a:cubicBezTo>
                  <a:cubicBezTo>
                    <a:pt x="410368" y="68309"/>
                    <a:pt x="438943" y="33383"/>
                    <a:pt x="461962" y="19096"/>
                  </a:cubicBezTo>
                  <a:cubicBezTo>
                    <a:pt x="484981" y="4809"/>
                    <a:pt x="510381" y="840"/>
                    <a:pt x="533400" y="46"/>
                  </a:cubicBezTo>
                  <a:cubicBezTo>
                    <a:pt x="556419" y="-748"/>
                    <a:pt x="580231" y="8777"/>
                    <a:pt x="600075" y="14333"/>
                  </a:cubicBezTo>
                  <a:cubicBezTo>
                    <a:pt x="619919" y="19889"/>
                    <a:pt x="637381" y="26239"/>
                    <a:pt x="652462" y="33383"/>
                  </a:cubicBezTo>
                  <a:cubicBezTo>
                    <a:pt x="667543" y="40527"/>
                    <a:pt x="679052" y="48861"/>
                    <a:pt x="690562" y="57196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404229" y="2971800"/>
              <a:ext cx="575827" cy="2100263"/>
            </a:xfrm>
            <a:custGeom>
              <a:avLst/>
              <a:gdLst>
                <a:gd name="connsiteX0" fmla="*/ 305384 w 575827"/>
                <a:gd name="connsiteY0" fmla="*/ 2100263 h 2100263"/>
                <a:gd name="connsiteX1" fmla="*/ 353009 w 575827"/>
                <a:gd name="connsiteY1" fmla="*/ 2005013 h 2100263"/>
                <a:gd name="connsiteX2" fmla="*/ 395871 w 575827"/>
                <a:gd name="connsiteY2" fmla="*/ 1957388 h 2100263"/>
                <a:gd name="connsiteX3" fmla="*/ 419684 w 575827"/>
                <a:gd name="connsiteY3" fmla="*/ 1876425 h 2100263"/>
                <a:gd name="connsiteX4" fmla="*/ 381584 w 575827"/>
                <a:gd name="connsiteY4" fmla="*/ 1800225 h 2100263"/>
                <a:gd name="connsiteX5" fmla="*/ 376821 w 575827"/>
                <a:gd name="connsiteY5" fmla="*/ 1743075 h 2100263"/>
                <a:gd name="connsiteX6" fmla="*/ 443496 w 575827"/>
                <a:gd name="connsiteY6" fmla="*/ 1662113 h 2100263"/>
                <a:gd name="connsiteX7" fmla="*/ 510171 w 575827"/>
                <a:gd name="connsiteY7" fmla="*/ 1638300 h 2100263"/>
                <a:gd name="connsiteX8" fmla="*/ 529221 w 575827"/>
                <a:gd name="connsiteY8" fmla="*/ 1604963 h 2100263"/>
                <a:gd name="connsiteX9" fmla="*/ 567321 w 575827"/>
                <a:gd name="connsiteY9" fmla="*/ 1519238 h 2100263"/>
                <a:gd name="connsiteX10" fmla="*/ 543509 w 575827"/>
                <a:gd name="connsiteY10" fmla="*/ 1462088 h 2100263"/>
                <a:gd name="connsiteX11" fmla="*/ 491121 w 575827"/>
                <a:gd name="connsiteY11" fmla="*/ 1376363 h 2100263"/>
                <a:gd name="connsiteX12" fmla="*/ 438734 w 575827"/>
                <a:gd name="connsiteY12" fmla="*/ 1347788 h 2100263"/>
                <a:gd name="connsiteX13" fmla="*/ 376821 w 575827"/>
                <a:gd name="connsiteY13" fmla="*/ 1319213 h 2100263"/>
                <a:gd name="connsiteX14" fmla="*/ 357771 w 575827"/>
                <a:gd name="connsiteY14" fmla="*/ 1290638 h 2100263"/>
                <a:gd name="connsiteX15" fmla="*/ 329196 w 575827"/>
                <a:gd name="connsiteY15" fmla="*/ 1247775 h 2100263"/>
                <a:gd name="connsiteX16" fmla="*/ 376821 w 575827"/>
                <a:gd name="connsiteY16" fmla="*/ 1181100 h 2100263"/>
                <a:gd name="connsiteX17" fmla="*/ 457784 w 575827"/>
                <a:gd name="connsiteY17" fmla="*/ 1147763 h 2100263"/>
                <a:gd name="connsiteX18" fmla="*/ 495884 w 575827"/>
                <a:gd name="connsiteY18" fmla="*/ 1081088 h 2100263"/>
                <a:gd name="connsiteX19" fmla="*/ 510171 w 575827"/>
                <a:gd name="connsiteY19" fmla="*/ 1047750 h 2100263"/>
                <a:gd name="connsiteX20" fmla="*/ 562559 w 575827"/>
                <a:gd name="connsiteY20" fmla="*/ 962025 h 2100263"/>
                <a:gd name="connsiteX21" fmla="*/ 572084 w 575827"/>
                <a:gd name="connsiteY21" fmla="*/ 904875 h 2100263"/>
                <a:gd name="connsiteX22" fmla="*/ 510171 w 575827"/>
                <a:gd name="connsiteY22" fmla="*/ 828675 h 2100263"/>
                <a:gd name="connsiteX23" fmla="*/ 481596 w 575827"/>
                <a:gd name="connsiteY23" fmla="*/ 771525 h 2100263"/>
                <a:gd name="connsiteX24" fmla="*/ 472071 w 575827"/>
                <a:gd name="connsiteY24" fmla="*/ 704850 h 2100263"/>
                <a:gd name="connsiteX25" fmla="*/ 419684 w 575827"/>
                <a:gd name="connsiteY25" fmla="*/ 576263 h 2100263"/>
                <a:gd name="connsiteX26" fmla="*/ 400634 w 575827"/>
                <a:gd name="connsiteY26" fmla="*/ 485775 h 2100263"/>
                <a:gd name="connsiteX27" fmla="*/ 414921 w 575827"/>
                <a:gd name="connsiteY27" fmla="*/ 414338 h 2100263"/>
                <a:gd name="connsiteX28" fmla="*/ 405396 w 575827"/>
                <a:gd name="connsiteY28" fmla="*/ 328613 h 2100263"/>
                <a:gd name="connsiteX29" fmla="*/ 357771 w 575827"/>
                <a:gd name="connsiteY29" fmla="*/ 276225 h 2100263"/>
                <a:gd name="connsiteX30" fmla="*/ 205371 w 575827"/>
                <a:gd name="connsiteY30" fmla="*/ 214313 h 2100263"/>
                <a:gd name="connsiteX31" fmla="*/ 124409 w 575827"/>
                <a:gd name="connsiteY31" fmla="*/ 214313 h 2100263"/>
                <a:gd name="connsiteX32" fmla="*/ 81546 w 575827"/>
                <a:gd name="connsiteY32" fmla="*/ 238125 h 2100263"/>
                <a:gd name="connsiteX33" fmla="*/ 29159 w 575827"/>
                <a:gd name="connsiteY33" fmla="*/ 223838 h 2100263"/>
                <a:gd name="connsiteX34" fmla="*/ 10109 w 575827"/>
                <a:gd name="connsiteY34" fmla="*/ 200025 h 2100263"/>
                <a:gd name="connsiteX35" fmla="*/ 5346 w 575827"/>
                <a:gd name="connsiteY35" fmla="*/ 147638 h 2100263"/>
                <a:gd name="connsiteX36" fmla="*/ 584 w 575827"/>
                <a:gd name="connsiteY36" fmla="*/ 76200 h 2100263"/>
                <a:gd name="connsiteX37" fmla="*/ 19634 w 575827"/>
                <a:gd name="connsiteY37" fmla="*/ 47625 h 2100263"/>
                <a:gd name="connsiteX38" fmla="*/ 38684 w 575827"/>
                <a:gd name="connsiteY38" fmla="*/ 0 h 210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75827" h="2100263">
                  <a:moveTo>
                    <a:pt x="305384" y="2100263"/>
                  </a:moveTo>
                  <a:cubicBezTo>
                    <a:pt x="321656" y="2064544"/>
                    <a:pt x="337928" y="2028825"/>
                    <a:pt x="353009" y="2005013"/>
                  </a:cubicBezTo>
                  <a:cubicBezTo>
                    <a:pt x="368090" y="1981201"/>
                    <a:pt x="384759" y="1978819"/>
                    <a:pt x="395871" y="1957388"/>
                  </a:cubicBezTo>
                  <a:cubicBezTo>
                    <a:pt x="406983" y="1935957"/>
                    <a:pt x="422065" y="1902619"/>
                    <a:pt x="419684" y="1876425"/>
                  </a:cubicBezTo>
                  <a:cubicBezTo>
                    <a:pt x="417303" y="1850231"/>
                    <a:pt x="388728" y="1822450"/>
                    <a:pt x="381584" y="1800225"/>
                  </a:cubicBezTo>
                  <a:cubicBezTo>
                    <a:pt x="374440" y="1778000"/>
                    <a:pt x="366502" y="1766094"/>
                    <a:pt x="376821" y="1743075"/>
                  </a:cubicBezTo>
                  <a:cubicBezTo>
                    <a:pt x="387140" y="1720056"/>
                    <a:pt x="421271" y="1679575"/>
                    <a:pt x="443496" y="1662113"/>
                  </a:cubicBezTo>
                  <a:cubicBezTo>
                    <a:pt x="465721" y="1644651"/>
                    <a:pt x="495884" y="1647825"/>
                    <a:pt x="510171" y="1638300"/>
                  </a:cubicBezTo>
                  <a:cubicBezTo>
                    <a:pt x="524458" y="1628775"/>
                    <a:pt x="519696" y="1624807"/>
                    <a:pt x="529221" y="1604963"/>
                  </a:cubicBezTo>
                  <a:cubicBezTo>
                    <a:pt x="538746" y="1585119"/>
                    <a:pt x="564940" y="1543051"/>
                    <a:pt x="567321" y="1519238"/>
                  </a:cubicBezTo>
                  <a:cubicBezTo>
                    <a:pt x="569702" y="1495425"/>
                    <a:pt x="556209" y="1485900"/>
                    <a:pt x="543509" y="1462088"/>
                  </a:cubicBezTo>
                  <a:cubicBezTo>
                    <a:pt x="530809" y="1438275"/>
                    <a:pt x="508583" y="1395413"/>
                    <a:pt x="491121" y="1376363"/>
                  </a:cubicBezTo>
                  <a:cubicBezTo>
                    <a:pt x="473659" y="1357313"/>
                    <a:pt x="457784" y="1357313"/>
                    <a:pt x="438734" y="1347788"/>
                  </a:cubicBezTo>
                  <a:cubicBezTo>
                    <a:pt x="419684" y="1338263"/>
                    <a:pt x="390315" y="1328738"/>
                    <a:pt x="376821" y="1319213"/>
                  </a:cubicBezTo>
                  <a:cubicBezTo>
                    <a:pt x="363327" y="1309688"/>
                    <a:pt x="357771" y="1290638"/>
                    <a:pt x="357771" y="1290638"/>
                  </a:cubicBezTo>
                  <a:cubicBezTo>
                    <a:pt x="349834" y="1278732"/>
                    <a:pt x="326021" y="1266031"/>
                    <a:pt x="329196" y="1247775"/>
                  </a:cubicBezTo>
                  <a:cubicBezTo>
                    <a:pt x="332371" y="1229519"/>
                    <a:pt x="355390" y="1197769"/>
                    <a:pt x="376821" y="1181100"/>
                  </a:cubicBezTo>
                  <a:cubicBezTo>
                    <a:pt x="398252" y="1164431"/>
                    <a:pt x="437940" y="1164432"/>
                    <a:pt x="457784" y="1147763"/>
                  </a:cubicBezTo>
                  <a:cubicBezTo>
                    <a:pt x="477628" y="1131094"/>
                    <a:pt x="487153" y="1097757"/>
                    <a:pt x="495884" y="1081088"/>
                  </a:cubicBezTo>
                  <a:cubicBezTo>
                    <a:pt x="504615" y="1064419"/>
                    <a:pt x="499059" y="1067594"/>
                    <a:pt x="510171" y="1047750"/>
                  </a:cubicBezTo>
                  <a:cubicBezTo>
                    <a:pt x="521283" y="1027906"/>
                    <a:pt x="552240" y="985837"/>
                    <a:pt x="562559" y="962025"/>
                  </a:cubicBezTo>
                  <a:cubicBezTo>
                    <a:pt x="572878" y="938213"/>
                    <a:pt x="580815" y="927100"/>
                    <a:pt x="572084" y="904875"/>
                  </a:cubicBezTo>
                  <a:cubicBezTo>
                    <a:pt x="563353" y="882650"/>
                    <a:pt x="525252" y="850900"/>
                    <a:pt x="510171" y="828675"/>
                  </a:cubicBezTo>
                  <a:cubicBezTo>
                    <a:pt x="495090" y="806450"/>
                    <a:pt x="487946" y="792162"/>
                    <a:pt x="481596" y="771525"/>
                  </a:cubicBezTo>
                  <a:cubicBezTo>
                    <a:pt x="475246" y="750888"/>
                    <a:pt x="482390" y="737394"/>
                    <a:pt x="472071" y="704850"/>
                  </a:cubicBezTo>
                  <a:cubicBezTo>
                    <a:pt x="461752" y="672306"/>
                    <a:pt x="431590" y="612775"/>
                    <a:pt x="419684" y="576263"/>
                  </a:cubicBezTo>
                  <a:cubicBezTo>
                    <a:pt x="407778" y="539751"/>
                    <a:pt x="401428" y="512762"/>
                    <a:pt x="400634" y="485775"/>
                  </a:cubicBezTo>
                  <a:cubicBezTo>
                    <a:pt x="399840" y="458788"/>
                    <a:pt x="414127" y="440532"/>
                    <a:pt x="414921" y="414338"/>
                  </a:cubicBezTo>
                  <a:cubicBezTo>
                    <a:pt x="415715" y="388144"/>
                    <a:pt x="414921" y="351632"/>
                    <a:pt x="405396" y="328613"/>
                  </a:cubicBezTo>
                  <a:cubicBezTo>
                    <a:pt x="395871" y="305594"/>
                    <a:pt x="391109" y="295275"/>
                    <a:pt x="357771" y="276225"/>
                  </a:cubicBezTo>
                  <a:cubicBezTo>
                    <a:pt x="324434" y="257175"/>
                    <a:pt x="244265" y="224632"/>
                    <a:pt x="205371" y="214313"/>
                  </a:cubicBezTo>
                  <a:cubicBezTo>
                    <a:pt x="166477" y="203994"/>
                    <a:pt x="145046" y="210344"/>
                    <a:pt x="124409" y="214313"/>
                  </a:cubicBezTo>
                  <a:cubicBezTo>
                    <a:pt x="103772" y="218282"/>
                    <a:pt x="97421" y="236537"/>
                    <a:pt x="81546" y="238125"/>
                  </a:cubicBezTo>
                  <a:cubicBezTo>
                    <a:pt x="65671" y="239712"/>
                    <a:pt x="41065" y="230188"/>
                    <a:pt x="29159" y="223838"/>
                  </a:cubicBezTo>
                  <a:cubicBezTo>
                    <a:pt x="17253" y="217488"/>
                    <a:pt x="14078" y="212725"/>
                    <a:pt x="10109" y="200025"/>
                  </a:cubicBezTo>
                  <a:cubicBezTo>
                    <a:pt x="6140" y="187325"/>
                    <a:pt x="6933" y="168275"/>
                    <a:pt x="5346" y="147638"/>
                  </a:cubicBezTo>
                  <a:cubicBezTo>
                    <a:pt x="3759" y="127001"/>
                    <a:pt x="-1797" y="92869"/>
                    <a:pt x="584" y="76200"/>
                  </a:cubicBezTo>
                  <a:cubicBezTo>
                    <a:pt x="2965" y="59531"/>
                    <a:pt x="13284" y="60325"/>
                    <a:pt x="19634" y="47625"/>
                  </a:cubicBezTo>
                  <a:cubicBezTo>
                    <a:pt x="25984" y="34925"/>
                    <a:pt x="32334" y="17462"/>
                    <a:pt x="38684" y="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65991" y="1971675"/>
              <a:ext cx="300759" cy="1009650"/>
            </a:xfrm>
            <a:custGeom>
              <a:avLst/>
              <a:gdLst>
                <a:gd name="connsiteX0" fmla="*/ 72159 w 300759"/>
                <a:gd name="connsiteY0" fmla="*/ 1009650 h 1009650"/>
                <a:gd name="connsiteX1" fmla="*/ 57872 w 300759"/>
                <a:gd name="connsiteY1" fmla="*/ 947738 h 1009650"/>
                <a:gd name="connsiteX2" fmla="*/ 34059 w 300759"/>
                <a:gd name="connsiteY2" fmla="*/ 871538 h 1009650"/>
                <a:gd name="connsiteX3" fmla="*/ 15009 w 300759"/>
                <a:gd name="connsiteY3" fmla="*/ 838200 h 1009650"/>
                <a:gd name="connsiteX4" fmla="*/ 722 w 300759"/>
                <a:gd name="connsiteY4" fmla="*/ 781050 h 1009650"/>
                <a:gd name="connsiteX5" fmla="*/ 5484 w 300759"/>
                <a:gd name="connsiteY5" fmla="*/ 733425 h 1009650"/>
                <a:gd name="connsiteX6" fmla="*/ 34059 w 300759"/>
                <a:gd name="connsiteY6" fmla="*/ 661988 h 1009650"/>
                <a:gd name="connsiteX7" fmla="*/ 62634 w 300759"/>
                <a:gd name="connsiteY7" fmla="*/ 619125 h 1009650"/>
                <a:gd name="connsiteX8" fmla="*/ 76922 w 300759"/>
                <a:gd name="connsiteY8" fmla="*/ 576263 h 1009650"/>
                <a:gd name="connsiteX9" fmla="*/ 95972 w 300759"/>
                <a:gd name="connsiteY9" fmla="*/ 552450 h 1009650"/>
                <a:gd name="connsiteX10" fmla="*/ 91209 w 300759"/>
                <a:gd name="connsiteY10" fmla="*/ 490538 h 1009650"/>
                <a:gd name="connsiteX11" fmla="*/ 100734 w 300759"/>
                <a:gd name="connsiteY11" fmla="*/ 452438 h 1009650"/>
                <a:gd name="connsiteX12" fmla="*/ 124547 w 300759"/>
                <a:gd name="connsiteY12" fmla="*/ 438150 h 1009650"/>
                <a:gd name="connsiteX13" fmla="*/ 138834 w 300759"/>
                <a:gd name="connsiteY13" fmla="*/ 400050 h 1009650"/>
                <a:gd name="connsiteX14" fmla="*/ 124547 w 300759"/>
                <a:gd name="connsiteY14" fmla="*/ 352425 h 1009650"/>
                <a:gd name="connsiteX15" fmla="*/ 105497 w 300759"/>
                <a:gd name="connsiteY15" fmla="*/ 304800 h 1009650"/>
                <a:gd name="connsiteX16" fmla="*/ 110259 w 300759"/>
                <a:gd name="connsiteY16" fmla="*/ 257175 h 1009650"/>
                <a:gd name="connsiteX17" fmla="*/ 167409 w 300759"/>
                <a:gd name="connsiteY17" fmla="*/ 190500 h 1009650"/>
                <a:gd name="connsiteX18" fmla="*/ 186459 w 300759"/>
                <a:gd name="connsiteY18" fmla="*/ 157163 h 1009650"/>
                <a:gd name="connsiteX19" fmla="*/ 195984 w 300759"/>
                <a:gd name="connsiteY19" fmla="*/ 123825 h 1009650"/>
                <a:gd name="connsiteX20" fmla="*/ 215034 w 300759"/>
                <a:gd name="connsiteY20" fmla="*/ 80963 h 1009650"/>
                <a:gd name="connsiteX21" fmla="*/ 267422 w 300759"/>
                <a:gd name="connsiteY21" fmla="*/ 33338 h 1009650"/>
                <a:gd name="connsiteX22" fmla="*/ 281709 w 300759"/>
                <a:gd name="connsiteY22" fmla="*/ 14288 h 1009650"/>
                <a:gd name="connsiteX23" fmla="*/ 300759 w 300759"/>
                <a:gd name="connsiteY23" fmla="*/ 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759" h="1009650">
                  <a:moveTo>
                    <a:pt x="72159" y="1009650"/>
                  </a:moveTo>
                  <a:cubicBezTo>
                    <a:pt x="68190" y="990203"/>
                    <a:pt x="64222" y="970757"/>
                    <a:pt x="57872" y="947738"/>
                  </a:cubicBezTo>
                  <a:cubicBezTo>
                    <a:pt x="51522" y="924719"/>
                    <a:pt x="41203" y="889794"/>
                    <a:pt x="34059" y="871538"/>
                  </a:cubicBezTo>
                  <a:cubicBezTo>
                    <a:pt x="26915" y="853282"/>
                    <a:pt x="20565" y="853281"/>
                    <a:pt x="15009" y="838200"/>
                  </a:cubicBezTo>
                  <a:cubicBezTo>
                    <a:pt x="9453" y="823119"/>
                    <a:pt x="2309" y="798512"/>
                    <a:pt x="722" y="781050"/>
                  </a:cubicBezTo>
                  <a:cubicBezTo>
                    <a:pt x="-865" y="763588"/>
                    <a:pt x="-72" y="753269"/>
                    <a:pt x="5484" y="733425"/>
                  </a:cubicBezTo>
                  <a:cubicBezTo>
                    <a:pt x="11040" y="713581"/>
                    <a:pt x="24534" y="681038"/>
                    <a:pt x="34059" y="661988"/>
                  </a:cubicBezTo>
                  <a:cubicBezTo>
                    <a:pt x="43584" y="642938"/>
                    <a:pt x="55490" y="633412"/>
                    <a:pt x="62634" y="619125"/>
                  </a:cubicBezTo>
                  <a:cubicBezTo>
                    <a:pt x="69778" y="604837"/>
                    <a:pt x="71366" y="587375"/>
                    <a:pt x="76922" y="576263"/>
                  </a:cubicBezTo>
                  <a:cubicBezTo>
                    <a:pt x="82478" y="565150"/>
                    <a:pt x="93591" y="566737"/>
                    <a:pt x="95972" y="552450"/>
                  </a:cubicBezTo>
                  <a:cubicBezTo>
                    <a:pt x="98353" y="538162"/>
                    <a:pt x="90415" y="507207"/>
                    <a:pt x="91209" y="490538"/>
                  </a:cubicBezTo>
                  <a:cubicBezTo>
                    <a:pt x="92003" y="473869"/>
                    <a:pt x="95178" y="461169"/>
                    <a:pt x="100734" y="452438"/>
                  </a:cubicBezTo>
                  <a:cubicBezTo>
                    <a:pt x="106290" y="443707"/>
                    <a:pt x="118197" y="446881"/>
                    <a:pt x="124547" y="438150"/>
                  </a:cubicBezTo>
                  <a:cubicBezTo>
                    <a:pt x="130897" y="429419"/>
                    <a:pt x="138834" y="414337"/>
                    <a:pt x="138834" y="400050"/>
                  </a:cubicBezTo>
                  <a:cubicBezTo>
                    <a:pt x="138834" y="385763"/>
                    <a:pt x="130103" y="368300"/>
                    <a:pt x="124547" y="352425"/>
                  </a:cubicBezTo>
                  <a:cubicBezTo>
                    <a:pt x="118991" y="336550"/>
                    <a:pt x="107878" y="320675"/>
                    <a:pt x="105497" y="304800"/>
                  </a:cubicBezTo>
                  <a:cubicBezTo>
                    <a:pt x="103116" y="288925"/>
                    <a:pt x="99940" y="276225"/>
                    <a:pt x="110259" y="257175"/>
                  </a:cubicBezTo>
                  <a:cubicBezTo>
                    <a:pt x="120578" y="238125"/>
                    <a:pt x="154709" y="207169"/>
                    <a:pt x="167409" y="190500"/>
                  </a:cubicBezTo>
                  <a:cubicBezTo>
                    <a:pt x="180109" y="173831"/>
                    <a:pt x="181697" y="168275"/>
                    <a:pt x="186459" y="157163"/>
                  </a:cubicBezTo>
                  <a:cubicBezTo>
                    <a:pt x="191221" y="146051"/>
                    <a:pt x="191221" y="136525"/>
                    <a:pt x="195984" y="123825"/>
                  </a:cubicBezTo>
                  <a:cubicBezTo>
                    <a:pt x="200747" y="111125"/>
                    <a:pt x="203128" y="96044"/>
                    <a:pt x="215034" y="80963"/>
                  </a:cubicBezTo>
                  <a:cubicBezTo>
                    <a:pt x="226940" y="65882"/>
                    <a:pt x="256310" y="44450"/>
                    <a:pt x="267422" y="33338"/>
                  </a:cubicBezTo>
                  <a:cubicBezTo>
                    <a:pt x="278534" y="22226"/>
                    <a:pt x="276153" y="19844"/>
                    <a:pt x="281709" y="14288"/>
                  </a:cubicBezTo>
                  <a:cubicBezTo>
                    <a:pt x="287265" y="8732"/>
                    <a:pt x="294012" y="4366"/>
                    <a:pt x="300759" y="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1766430" y="2690813"/>
              <a:ext cx="486270" cy="1414462"/>
            </a:xfrm>
            <a:custGeom>
              <a:avLst/>
              <a:gdLst>
                <a:gd name="connsiteX0" fmla="*/ 248108 w 486270"/>
                <a:gd name="connsiteY0" fmla="*/ 0 h 1414462"/>
                <a:gd name="connsiteX1" fmla="*/ 224295 w 486270"/>
                <a:gd name="connsiteY1" fmla="*/ 119062 h 1414462"/>
                <a:gd name="connsiteX2" fmla="*/ 248108 w 486270"/>
                <a:gd name="connsiteY2" fmla="*/ 200025 h 1414462"/>
                <a:gd name="connsiteX3" fmla="*/ 262395 w 486270"/>
                <a:gd name="connsiteY3" fmla="*/ 242887 h 1414462"/>
                <a:gd name="connsiteX4" fmla="*/ 276683 w 486270"/>
                <a:gd name="connsiteY4" fmla="*/ 271462 h 1414462"/>
                <a:gd name="connsiteX5" fmla="*/ 295733 w 486270"/>
                <a:gd name="connsiteY5" fmla="*/ 342900 h 1414462"/>
                <a:gd name="connsiteX6" fmla="*/ 310020 w 486270"/>
                <a:gd name="connsiteY6" fmla="*/ 381000 h 1414462"/>
                <a:gd name="connsiteX7" fmla="*/ 319545 w 486270"/>
                <a:gd name="connsiteY7" fmla="*/ 433387 h 1414462"/>
                <a:gd name="connsiteX8" fmla="*/ 338595 w 486270"/>
                <a:gd name="connsiteY8" fmla="*/ 471487 h 1414462"/>
                <a:gd name="connsiteX9" fmla="*/ 357645 w 486270"/>
                <a:gd name="connsiteY9" fmla="*/ 500062 h 1414462"/>
                <a:gd name="connsiteX10" fmla="*/ 400508 w 486270"/>
                <a:gd name="connsiteY10" fmla="*/ 523875 h 1414462"/>
                <a:gd name="connsiteX11" fmla="*/ 438608 w 486270"/>
                <a:gd name="connsiteY11" fmla="*/ 571500 h 1414462"/>
                <a:gd name="connsiteX12" fmla="*/ 462420 w 486270"/>
                <a:gd name="connsiteY12" fmla="*/ 604837 h 1414462"/>
                <a:gd name="connsiteX13" fmla="*/ 486233 w 486270"/>
                <a:gd name="connsiteY13" fmla="*/ 676275 h 1414462"/>
                <a:gd name="connsiteX14" fmla="*/ 467183 w 486270"/>
                <a:gd name="connsiteY14" fmla="*/ 757237 h 1414462"/>
                <a:gd name="connsiteX15" fmla="*/ 438608 w 486270"/>
                <a:gd name="connsiteY15" fmla="*/ 819150 h 1414462"/>
                <a:gd name="connsiteX16" fmla="*/ 419558 w 486270"/>
                <a:gd name="connsiteY16" fmla="*/ 852487 h 1414462"/>
                <a:gd name="connsiteX17" fmla="*/ 395745 w 486270"/>
                <a:gd name="connsiteY17" fmla="*/ 881062 h 1414462"/>
                <a:gd name="connsiteX18" fmla="*/ 371933 w 486270"/>
                <a:gd name="connsiteY18" fmla="*/ 909637 h 1414462"/>
                <a:gd name="connsiteX19" fmla="*/ 329070 w 486270"/>
                <a:gd name="connsiteY19" fmla="*/ 942975 h 1414462"/>
                <a:gd name="connsiteX20" fmla="*/ 290970 w 486270"/>
                <a:gd name="connsiteY20" fmla="*/ 995362 h 1414462"/>
                <a:gd name="connsiteX21" fmla="*/ 271920 w 486270"/>
                <a:gd name="connsiteY21" fmla="*/ 1081087 h 1414462"/>
                <a:gd name="connsiteX22" fmla="*/ 243345 w 486270"/>
                <a:gd name="connsiteY22" fmla="*/ 1147762 h 1414462"/>
                <a:gd name="connsiteX23" fmla="*/ 205245 w 486270"/>
                <a:gd name="connsiteY23" fmla="*/ 1171575 h 1414462"/>
                <a:gd name="connsiteX24" fmla="*/ 167145 w 486270"/>
                <a:gd name="connsiteY24" fmla="*/ 1204912 h 1414462"/>
                <a:gd name="connsiteX25" fmla="*/ 148095 w 486270"/>
                <a:gd name="connsiteY25" fmla="*/ 1262062 h 1414462"/>
                <a:gd name="connsiteX26" fmla="*/ 114758 w 486270"/>
                <a:gd name="connsiteY26" fmla="*/ 1295400 h 1414462"/>
                <a:gd name="connsiteX27" fmla="*/ 67133 w 486270"/>
                <a:gd name="connsiteY27" fmla="*/ 1323975 h 1414462"/>
                <a:gd name="connsiteX28" fmla="*/ 24270 w 486270"/>
                <a:gd name="connsiteY28" fmla="*/ 1357312 h 1414462"/>
                <a:gd name="connsiteX29" fmla="*/ 5220 w 486270"/>
                <a:gd name="connsiteY29" fmla="*/ 1376362 h 1414462"/>
                <a:gd name="connsiteX30" fmla="*/ 458 w 486270"/>
                <a:gd name="connsiteY30" fmla="*/ 1395412 h 1414462"/>
                <a:gd name="connsiteX31" fmla="*/ 458 w 486270"/>
                <a:gd name="connsiteY31" fmla="*/ 1414462 h 141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6270" h="1414462">
                  <a:moveTo>
                    <a:pt x="248108" y="0"/>
                  </a:moveTo>
                  <a:cubicBezTo>
                    <a:pt x="236201" y="42862"/>
                    <a:pt x="224295" y="85725"/>
                    <a:pt x="224295" y="119062"/>
                  </a:cubicBezTo>
                  <a:cubicBezTo>
                    <a:pt x="224295" y="152399"/>
                    <a:pt x="241758" y="179388"/>
                    <a:pt x="248108" y="200025"/>
                  </a:cubicBezTo>
                  <a:cubicBezTo>
                    <a:pt x="254458" y="220662"/>
                    <a:pt x="257633" y="230981"/>
                    <a:pt x="262395" y="242887"/>
                  </a:cubicBezTo>
                  <a:cubicBezTo>
                    <a:pt x="267158" y="254793"/>
                    <a:pt x="271127" y="254793"/>
                    <a:pt x="276683" y="271462"/>
                  </a:cubicBezTo>
                  <a:cubicBezTo>
                    <a:pt x="282239" y="288131"/>
                    <a:pt x="290177" y="324644"/>
                    <a:pt x="295733" y="342900"/>
                  </a:cubicBezTo>
                  <a:cubicBezTo>
                    <a:pt x="301289" y="361156"/>
                    <a:pt x="306051" y="365919"/>
                    <a:pt x="310020" y="381000"/>
                  </a:cubicBezTo>
                  <a:cubicBezTo>
                    <a:pt x="313989" y="396081"/>
                    <a:pt x="314783" y="418306"/>
                    <a:pt x="319545" y="433387"/>
                  </a:cubicBezTo>
                  <a:cubicBezTo>
                    <a:pt x="324307" y="448468"/>
                    <a:pt x="332245" y="460375"/>
                    <a:pt x="338595" y="471487"/>
                  </a:cubicBezTo>
                  <a:cubicBezTo>
                    <a:pt x="344945" y="482599"/>
                    <a:pt x="347326" y="491331"/>
                    <a:pt x="357645" y="500062"/>
                  </a:cubicBezTo>
                  <a:cubicBezTo>
                    <a:pt x="367964" y="508793"/>
                    <a:pt x="387014" y="511969"/>
                    <a:pt x="400508" y="523875"/>
                  </a:cubicBezTo>
                  <a:cubicBezTo>
                    <a:pt x="414002" y="535781"/>
                    <a:pt x="428289" y="558006"/>
                    <a:pt x="438608" y="571500"/>
                  </a:cubicBezTo>
                  <a:cubicBezTo>
                    <a:pt x="448927" y="584994"/>
                    <a:pt x="454483" y="587375"/>
                    <a:pt x="462420" y="604837"/>
                  </a:cubicBezTo>
                  <a:cubicBezTo>
                    <a:pt x="470357" y="622299"/>
                    <a:pt x="485439" y="650875"/>
                    <a:pt x="486233" y="676275"/>
                  </a:cubicBezTo>
                  <a:cubicBezTo>
                    <a:pt x="487027" y="701675"/>
                    <a:pt x="475121" y="733425"/>
                    <a:pt x="467183" y="757237"/>
                  </a:cubicBezTo>
                  <a:cubicBezTo>
                    <a:pt x="459246" y="781050"/>
                    <a:pt x="446545" y="803275"/>
                    <a:pt x="438608" y="819150"/>
                  </a:cubicBezTo>
                  <a:cubicBezTo>
                    <a:pt x="430671" y="835025"/>
                    <a:pt x="426702" y="842168"/>
                    <a:pt x="419558" y="852487"/>
                  </a:cubicBezTo>
                  <a:cubicBezTo>
                    <a:pt x="412414" y="862806"/>
                    <a:pt x="395745" y="881062"/>
                    <a:pt x="395745" y="881062"/>
                  </a:cubicBezTo>
                  <a:cubicBezTo>
                    <a:pt x="387808" y="890587"/>
                    <a:pt x="383045" y="899318"/>
                    <a:pt x="371933" y="909637"/>
                  </a:cubicBezTo>
                  <a:cubicBezTo>
                    <a:pt x="360821" y="919956"/>
                    <a:pt x="342564" y="928688"/>
                    <a:pt x="329070" y="942975"/>
                  </a:cubicBezTo>
                  <a:cubicBezTo>
                    <a:pt x="315576" y="957262"/>
                    <a:pt x="300495" y="972343"/>
                    <a:pt x="290970" y="995362"/>
                  </a:cubicBezTo>
                  <a:cubicBezTo>
                    <a:pt x="281445" y="1018381"/>
                    <a:pt x="279857" y="1055687"/>
                    <a:pt x="271920" y="1081087"/>
                  </a:cubicBezTo>
                  <a:cubicBezTo>
                    <a:pt x="263983" y="1106487"/>
                    <a:pt x="254458" y="1132681"/>
                    <a:pt x="243345" y="1147762"/>
                  </a:cubicBezTo>
                  <a:cubicBezTo>
                    <a:pt x="232232" y="1162843"/>
                    <a:pt x="217945" y="1162050"/>
                    <a:pt x="205245" y="1171575"/>
                  </a:cubicBezTo>
                  <a:cubicBezTo>
                    <a:pt x="192545" y="1181100"/>
                    <a:pt x="176670" y="1189831"/>
                    <a:pt x="167145" y="1204912"/>
                  </a:cubicBezTo>
                  <a:cubicBezTo>
                    <a:pt x="157620" y="1219993"/>
                    <a:pt x="156826" y="1246981"/>
                    <a:pt x="148095" y="1262062"/>
                  </a:cubicBezTo>
                  <a:cubicBezTo>
                    <a:pt x="139364" y="1277143"/>
                    <a:pt x="128252" y="1285081"/>
                    <a:pt x="114758" y="1295400"/>
                  </a:cubicBezTo>
                  <a:cubicBezTo>
                    <a:pt x="101264" y="1305719"/>
                    <a:pt x="82214" y="1313656"/>
                    <a:pt x="67133" y="1323975"/>
                  </a:cubicBezTo>
                  <a:cubicBezTo>
                    <a:pt x="52052" y="1334294"/>
                    <a:pt x="34589" y="1348581"/>
                    <a:pt x="24270" y="1357312"/>
                  </a:cubicBezTo>
                  <a:cubicBezTo>
                    <a:pt x="13951" y="1366043"/>
                    <a:pt x="9189" y="1370012"/>
                    <a:pt x="5220" y="1376362"/>
                  </a:cubicBezTo>
                  <a:cubicBezTo>
                    <a:pt x="1251" y="1382712"/>
                    <a:pt x="1252" y="1389062"/>
                    <a:pt x="458" y="1395412"/>
                  </a:cubicBezTo>
                  <a:cubicBezTo>
                    <a:pt x="-336" y="1401762"/>
                    <a:pt x="61" y="1408112"/>
                    <a:pt x="458" y="1414462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1695450" y="4095750"/>
              <a:ext cx="71438" cy="233363"/>
            </a:xfrm>
            <a:custGeom>
              <a:avLst/>
              <a:gdLst>
                <a:gd name="connsiteX0" fmla="*/ 0 w 71438"/>
                <a:gd name="connsiteY0" fmla="*/ 233363 h 233363"/>
                <a:gd name="connsiteX1" fmla="*/ 19050 w 71438"/>
                <a:gd name="connsiteY1" fmla="*/ 185738 h 233363"/>
                <a:gd name="connsiteX2" fmla="*/ 38100 w 71438"/>
                <a:gd name="connsiteY2" fmla="*/ 166688 h 233363"/>
                <a:gd name="connsiteX3" fmla="*/ 28575 w 71438"/>
                <a:gd name="connsiteY3" fmla="*/ 123825 h 233363"/>
                <a:gd name="connsiteX4" fmla="*/ 28575 w 71438"/>
                <a:gd name="connsiteY4" fmla="*/ 95250 h 233363"/>
                <a:gd name="connsiteX5" fmla="*/ 33338 w 71438"/>
                <a:gd name="connsiteY5" fmla="*/ 47625 h 233363"/>
                <a:gd name="connsiteX6" fmla="*/ 52388 w 71438"/>
                <a:gd name="connsiteY6" fmla="*/ 28575 h 233363"/>
                <a:gd name="connsiteX7" fmla="*/ 71438 w 71438"/>
                <a:gd name="connsiteY7" fmla="*/ 0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8" h="233363">
                  <a:moveTo>
                    <a:pt x="0" y="233363"/>
                  </a:moveTo>
                  <a:cubicBezTo>
                    <a:pt x="6350" y="215106"/>
                    <a:pt x="12700" y="196850"/>
                    <a:pt x="19050" y="185738"/>
                  </a:cubicBezTo>
                  <a:cubicBezTo>
                    <a:pt x="25400" y="174626"/>
                    <a:pt x="36513" y="177007"/>
                    <a:pt x="38100" y="166688"/>
                  </a:cubicBezTo>
                  <a:cubicBezTo>
                    <a:pt x="39688" y="156369"/>
                    <a:pt x="30162" y="135731"/>
                    <a:pt x="28575" y="123825"/>
                  </a:cubicBezTo>
                  <a:cubicBezTo>
                    <a:pt x="26988" y="111919"/>
                    <a:pt x="27781" y="107950"/>
                    <a:pt x="28575" y="95250"/>
                  </a:cubicBezTo>
                  <a:cubicBezTo>
                    <a:pt x="29369" y="82550"/>
                    <a:pt x="29369" y="58737"/>
                    <a:pt x="33338" y="47625"/>
                  </a:cubicBezTo>
                  <a:cubicBezTo>
                    <a:pt x="37307" y="36513"/>
                    <a:pt x="46038" y="36512"/>
                    <a:pt x="52388" y="28575"/>
                  </a:cubicBezTo>
                  <a:cubicBezTo>
                    <a:pt x="58738" y="20638"/>
                    <a:pt x="65088" y="10319"/>
                    <a:pt x="71438" y="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690499" y="3448050"/>
              <a:ext cx="1138551" cy="476250"/>
            </a:xfrm>
            <a:custGeom>
              <a:avLst/>
              <a:gdLst>
                <a:gd name="connsiteX0" fmla="*/ 86039 w 1138551"/>
                <a:gd name="connsiteY0" fmla="*/ 476250 h 476250"/>
                <a:gd name="connsiteX1" fmla="*/ 128901 w 1138551"/>
                <a:gd name="connsiteY1" fmla="*/ 423863 h 476250"/>
                <a:gd name="connsiteX2" fmla="*/ 119376 w 1138551"/>
                <a:gd name="connsiteY2" fmla="*/ 381000 h 476250"/>
                <a:gd name="connsiteX3" fmla="*/ 38414 w 1138551"/>
                <a:gd name="connsiteY3" fmla="*/ 333375 h 476250"/>
                <a:gd name="connsiteX4" fmla="*/ 314 w 1138551"/>
                <a:gd name="connsiteY4" fmla="*/ 261938 h 476250"/>
                <a:gd name="connsiteX5" fmla="*/ 57464 w 1138551"/>
                <a:gd name="connsiteY5" fmla="*/ 128588 h 476250"/>
                <a:gd name="connsiteX6" fmla="*/ 190814 w 1138551"/>
                <a:gd name="connsiteY6" fmla="*/ 100013 h 476250"/>
                <a:gd name="connsiteX7" fmla="*/ 243201 w 1138551"/>
                <a:gd name="connsiteY7" fmla="*/ 114300 h 476250"/>
                <a:gd name="connsiteX8" fmla="*/ 328926 w 1138551"/>
                <a:gd name="connsiteY8" fmla="*/ 104775 h 476250"/>
                <a:gd name="connsiteX9" fmla="*/ 381314 w 1138551"/>
                <a:gd name="connsiteY9" fmla="*/ 128588 h 476250"/>
                <a:gd name="connsiteX10" fmla="*/ 490851 w 1138551"/>
                <a:gd name="connsiteY10" fmla="*/ 152400 h 476250"/>
                <a:gd name="connsiteX11" fmla="*/ 557526 w 1138551"/>
                <a:gd name="connsiteY11" fmla="*/ 114300 h 476250"/>
                <a:gd name="connsiteX12" fmla="*/ 667064 w 1138551"/>
                <a:gd name="connsiteY12" fmla="*/ 104775 h 476250"/>
                <a:gd name="connsiteX13" fmla="*/ 757551 w 1138551"/>
                <a:gd name="connsiteY13" fmla="*/ 138113 h 476250"/>
                <a:gd name="connsiteX14" fmla="*/ 800414 w 1138551"/>
                <a:gd name="connsiteY14" fmla="*/ 152400 h 476250"/>
                <a:gd name="connsiteX15" fmla="*/ 886139 w 1138551"/>
                <a:gd name="connsiteY15" fmla="*/ 123825 h 476250"/>
                <a:gd name="connsiteX16" fmla="*/ 933764 w 1138551"/>
                <a:gd name="connsiteY16" fmla="*/ 76200 h 476250"/>
                <a:gd name="connsiteX17" fmla="*/ 990914 w 1138551"/>
                <a:gd name="connsiteY17" fmla="*/ 52388 h 476250"/>
                <a:gd name="connsiteX18" fmla="*/ 1081401 w 1138551"/>
                <a:gd name="connsiteY18" fmla="*/ 38100 h 476250"/>
                <a:gd name="connsiteX19" fmla="*/ 1124264 w 1138551"/>
                <a:gd name="connsiteY19" fmla="*/ 14288 h 476250"/>
                <a:gd name="connsiteX20" fmla="*/ 1138551 w 1138551"/>
                <a:gd name="connsiteY20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8551" h="476250">
                  <a:moveTo>
                    <a:pt x="86039" y="476250"/>
                  </a:moveTo>
                  <a:cubicBezTo>
                    <a:pt x="104692" y="457994"/>
                    <a:pt x="123345" y="439738"/>
                    <a:pt x="128901" y="423863"/>
                  </a:cubicBezTo>
                  <a:cubicBezTo>
                    <a:pt x="134457" y="407988"/>
                    <a:pt x="134457" y="396081"/>
                    <a:pt x="119376" y="381000"/>
                  </a:cubicBezTo>
                  <a:cubicBezTo>
                    <a:pt x="104295" y="365919"/>
                    <a:pt x="58258" y="353219"/>
                    <a:pt x="38414" y="333375"/>
                  </a:cubicBezTo>
                  <a:cubicBezTo>
                    <a:pt x="18570" y="313531"/>
                    <a:pt x="-2861" y="296069"/>
                    <a:pt x="314" y="261938"/>
                  </a:cubicBezTo>
                  <a:cubicBezTo>
                    <a:pt x="3489" y="227807"/>
                    <a:pt x="25714" y="155575"/>
                    <a:pt x="57464" y="128588"/>
                  </a:cubicBezTo>
                  <a:cubicBezTo>
                    <a:pt x="89214" y="101601"/>
                    <a:pt x="159858" y="102394"/>
                    <a:pt x="190814" y="100013"/>
                  </a:cubicBezTo>
                  <a:cubicBezTo>
                    <a:pt x="221770" y="97632"/>
                    <a:pt x="220182" y="113506"/>
                    <a:pt x="243201" y="114300"/>
                  </a:cubicBezTo>
                  <a:cubicBezTo>
                    <a:pt x="266220" y="115094"/>
                    <a:pt x="305907" y="102394"/>
                    <a:pt x="328926" y="104775"/>
                  </a:cubicBezTo>
                  <a:cubicBezTo>
                    <a:pt x="351945" y="107156"/>
                    <a:pt x="354327" y="120651"/>
                    <a:pt x="381314" y="128588"/>
                  </a:cubicBezTo>
                  <a:cubicBezTo>
                    <a:pt x="408301" y="136525"/>
                    <a:pt x="461482" y="154781"/>
                    <a:pt x="490851" y="152400"/>
                  </a:cubicBezTo>
                  <a:cubicBezTo>
                    <a:pt x="520220" y="150019"/>
                    <a:pt x="528157" y="122237"/>
                    <a:pt x="557526" y="114300"/>
                  </a:cubicBezTo>
                  <a:cubicBezTo>
                    <a:pt x="586895" y="106362"/>
                    <a:pt x="633727" y="100806"/>
                    <a:pt x="667064" y="104775"/>
                  </a:cubicBezTo>
                  <a:cubicBezTo>
                    <a:pt x="700401" y="108744"/>
                    <a:pt x="735326" y="130175"/>
                    <a:pt x="757551" y="138113"/>
                  </a:cubicBezTo>
                  <a:cubicBezTo>
                    <a:pt x="779776" y="146050"/>
                    <a:pt x="778983" y="154781"/>
                    <a:pt x="800414" y="152400"/>
                  </a:cubicBezTo>
                  <a:cubicBezTo>
                    <a:pt x="821845" y="150019"/>
                    <a:pt x="863914" y="136525"/>
                    <a:pt x="886139" y="123825"/>
                  </a:cubicBezTo>
                  <a:cubicBezTo>
                    <a:pt x="908364" y="111125"/>
                    <a:pt x="916302" y="88106"/>
                    <a:pt x="933764" y="76200"/>
                  </a:cubicBezTo>
                  <a:cubicBezTo>
                    <a:pt x="951226" y="64294"/>
                    <a:pt x="966308" y="58738"/>
                    <a:pt x="990914" y="52388"/>
                  </a:cubicBezTo>
                  <a:cubicBezTo>
                    <a:pt x="1015520" y="46038"/>
                    <a:pt x="1059176" y="44450"/>
                    <a:pt x="1081401" y="38100"/>
                  </a:cubicBezTo>
                  <a:cubicBezTo>
                    <a:pt x="1103626" y="31750"/>
                    <a:pt x="1114739" y="20638"/>
                    <a:pt x="1124264" y="14288"/>
                  </a:cubicBezTo>
                  <a:cubicBezTo>
                    <a:pt x="1133789" y="7938"/>
                    <a:pt x="1136170" y="3969"/>
                    <a:pt x="1138551" y="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548188" y="3757613"/>
              <a:ext cx="976601" cy="1581150"/>
            </a:xfrm>
            <a:custGeom>
              <a:avLst/>
              <a:gdLst>
                <a:gd name="connsiteX0" fmla="*/ 0 w 976601"/>
                <a:gd name="connsiteY0" fmla="*/ 0 h 1581150"/>
                <a:gd name="connsiteX1" fmla="*/ 57150 w 976601"/>
                <a:gd name="connsiteY1" fmla="*/ 14287 h 1581150"/>
                <a:gd name="connsiteX2" fmla="*/ 100012 w 976601"/>
                <a:gd name="connsiteY2" fmla="*/ 57150 h 1581150"/>
                <a:gd name="connsiteX3" fmla="*/ 128587 w 976601"/>
                <a:gd name="connsiteY3" fmla="*/ 142875 h 1581150"/>
                <a:gd name="connsiteX4" fmla="*/ 128587 w 976601"/>
                <a:gd name="connsiteY4" fmla="*/ 209550 h 1581150"/>
                <a:gd name="connsiteX5" fmla="*/ 123825 w 976601"/>
                <a:gd name="connsiteY5" fmla="*/ 276225 h 1581150"/>
                <a:gd name="connsiteX6" fmla="*/ 147637 w 976601"/>
                <a:gd name="connsiteY6" fmla="*/ 323850 h 1581150"/>
                <a:gd name="connsiteX7" fmla="*/ 200025 w 976601"/>
                <a:gd name="connsiteY7" fmla="*/ 338137 h 1581150"/>
                <a:gd name="connsiteX8" fmla="*/ 228600 w 976601"/>
                <a:gd name="connsiteY8" fmla="*/ 304800 h 1581150"/>
                <a:gd name="connsiteX9" fmla="*/ 257175 w 976601"/>
                <a:gd name="connsiteY9" fmla="*/ 290512 h 1581150"/>
                <a:gd name="connsiteX10" fmla="*/ 319087 w 976601"/>
                <a:gd name="connsiteY10" fmla="*/ 323850 h 1581150"/>
                <a:gd name="connsiteX11" fmla="*/ 342900 w 976601"/>
                <a:gd name="connsiteY11" fmla="*/ 357187 h 1581150"/>
                <a:gd name="connsiteX12" fmla="*/ 390525 w 976601"/>
                <a:gd name="connsiteY12" fmla="*/ 409575 h 1581150"/>
                <a:gd name="connsiteX13" fmla="*/ 442912 w 976601"/>
                <a:gd name="connsiteY13" fmla="*/ 423862 h 1581150"/>
                <a:gd name="connsiteX14" fmla="*/ 471487 w 976601"/>
                <a:gd name="connsiteY14" fmla="*/ 471487 h 1581150"/>
                <a:gd name="connsiteX15" fmla="*/ 481012 w 976601"/>
                <a:gd name="connsiteY15" fmla="*/ 509587 h 1581150"/>
                <a:gd name="connsiteX16" fmla="*/ 438150 w 976601"/>
                <a:gd name="connsiteY16" fmla="*/ 538162 h 1581150"/>
                <a:gd name="connsiteX17" fmla="*/ 447675 w 976601"/>
                <a:gd name="connsiteY17" fmla="*/ 557212 h 1581150"/>
                <a:gd name="connsiteX18" fmla="*/ 514350 w 976601"/>
                <a:gd name="connsiteY18" fmla="*/ 595312 h 1581150"/>
                <a:gd name="connsiteX19" fmla="*/ 514350 w 976601"/>
                <a:gd name="connsiteY19" fmla="*/ 619125 h 1581150"/>
                <a:gd name="connsiteX20" fmla="*/ 533400 w 976601"/>
                <a:gd name="connsiteY20" fmla="*/ 661987 h 1581150"/>
                <a:gd name="connsiteX21" fmla="*/ 590550 w 976601"/>
                <a:gd name="connsiteY21" fmla="*/ 676275 h 1581150"/>
                <a:gd name="connsiteX22" fmla="*/ 609600 w 976601"/>
                <a:gd name="connsiteY22" fmla="*/ 704850 h 1581150"/>
                <a:gd name="connsiteX23" fmla="*/ 657225 w 976601"/>
                <a:gd name="connsiteY23" fmla="*/ 723900 h 1581150"/>
                <a:gd name="connsiteX24" fmla="*/ 652462 w 976601"/>
                <a:gd name="connsiteY24" fmla="*/ 795337 h 1581150"/>
                <a:gd name="connsiteX25" fmla="*/ 652462 w 976601"/>
                <a:gd name="connsiteY25" fmla="*/ 819150 h 1581150"/>
                <a:gd name="connsiteX26" fmla="*/ 714375 w 976601"/>
                <a:gd name="connsiteY26" fmla="*/ 862012 h 1581150"/>
                <a:gd name="connsiteX27" fmla="*/ 785812 w 976601"/>
                <a:gd name="connsiteY27" fmla="*/ 890587 h 1581150"/>
                <a:gd name="connsiteX28" fmla="*/ 790575 w 976601"/>
                <a:gd name="connsiteY28" fmla="*/ 928687 h 1581150"/>
                <a:gd name="connsiteX29" fmla="*/ 847725 w 976601"/>
                <a:gd name="connsiteY29" fmla="*/ 938212 h 1581150"/>
                <a:gd name="connsiteX30" fmla="*/ 857250 w 976601"/>
                <a:gd name="connsiteY30" fmla="*/ 981075 h 1581150"/>
                <a:gd name="connsiteX31" fmla="*/ 904875 w 976601"/>
                <a:gd name="connsiteY31" fmla="*/ 1076325 h 1581150"/>
                <a:gd name="connsiteX32" fmla="*/ 923925 w 976601"/>
                <a:gd name="connsiteY32" fmla="*/ 1200150 h 1581150"/>
                <a:gd name="connsiteX33" fmla="*/ 876300 w 976601"/>
                <a:gd name="connsiteY33" fmla="*/ 1262062 h 1581150"/>
                <a:gd name="connsiteX34" fmla="*/ 928687 w 976601"/>
                <a:gd name="connsiteY34" fmla="*/ 1295400 h 1581150"/>
                <a:gd name="connsiteX35" fmla="*/ 976312 w 976601"/>
                <a:gd name="connsiteY35" fmla="*/ 1390650 h 1581150"/>
                <a:gd name="connsiteX36" fmla="*/ 947737 w 976601"/>
                <a:gd name="connsiteY36" fmla="*/ 1452562 h 1581150"/>
                <a:gd name="connsiteX37" fmla="*/ 928687 w 976601"/>
                <a:gd name="connsiteY37" fmla="*/ 1524000 h 1581150"/>
                <a:gd name="connsiteX38" fmla="*/ 966787 w 976601"/>
                <a:gd name="connsiteY38" fmla="*/ 1581150 h 158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76601" h="1581150">
                  <a:moveTo>
                    <a:pt x="0" y="0"/>
                  </a:moveTo>
                  <a:cubicBezTo>
                    <a:pt x="20240" y="2381"/>
                    <a:pt x="40481" y="4762"/>
                    <a:pt x="57150" y="14287"/>
                  </a:cubicBezTo>
                  <a:cubicBezTo>
                    <a:pt x="73819" y="23812"/>
                    <a:pt x="88106" y="35719"/>
                    <a:pt x="100012" y="57150"/>
                  </a:cubicBezTo>
                  <a:cubicBezTo>
                    <a:pt x="111918" y="78581"/>
                    <a:pt x="123825" y="117475"/>
                    <a:pt x="128587" y="142875"/>
                  </a:cubicBezTo>
                  <a:cubicBezTo>
                    <a:pt x="133349" y="168275"/>
                    <a:pt x="129381" y="187325"/>
                    <a:pt x="128587" y="209550"/>
                  </a:cubicBezTo>
                  <a:cubicBezTo>
                    <a:pt x="127793" y="231775"/>
                    <a:pt x="120650" y="257175"/>
                    <a:pt x="123825" y="276225"/>
                  </a:cubicBezTo>
                  <a:cubicBezTo>
                    <a:pt x="127000" y="295275"/>
                    <a:pt x="134937" y="313531"/>
                    <a:pt x="147637" y="323850"/>
                  </a:cubicBezTo>
                  <a:cubicBezTo>
                    <a:pt x="160337" y="334169"/>
                    <a:pt x="186531" y="341312"/>
                    <a:pt x="200025" y="338137"/>
                  </a:cubicBezTo>
                  <a:cubicBezTo>
                    <a:pt x="213519" y="334962"/>
                    <a:pt x="219075" y="312737"/>
                    <a:pt x="228600" y="304800"/>
                  </a:cubicBezTo>
                  <a:cubicBezTo>
                    <a:pt x="238125" y="296863"/>
                    <a:pt x="242094" y="287337"/>
                    <a:pt x="257175" y="290512"/>
                  </a:cubicBezTo>
                  <a:cubicBezTo>
                    <a:pt x="272256" y="293687"/>
                    <a:pt x="304800" y="312738"/>
                    <a:pt x="319087" y="323850"/>
                  </a:cubicBezTo>
                  <a:cubicBezTo>
                    <a:pt x="333375" y="334963"/>
                    <a:pt x="330994" y="342900"/>
                    <a:pt x="342900" y="357187"/>
                  </a:cubicBezTo>
                  <a:cubicBezTo>
                    <a:pt x="354806" y="371474"/>
                    <a:pt x="373856" y="398463"/>
                    <a:pt x="390525" y="409575"/>
                  </a:cubicBezTo>
                  <a:cubicBezTo>
                    <a:pt x="407194" y="420687"/>
                    <a:pt x="429418" y="413543"/>
                    <a:pt x="442912" y="423862"/>
                  </a:cubicBezTo>
                  <a:cubicBezTo>
                    <a:pt x="456406" y="434181"/>
                    <a:pt x="465137" y="457199"/>
                    <a:pt x="471487" y="471487"/>
                  </a:cubicBezTo>
                  <a:cubicBezTo>
                    <a:pt x="477837" y="485775"/>
                    <a:pt x="486568" y="498475"/>
                    <a:pt x="481012" y="509587"/>
                  </a:cubicBezTo>
                  <a:cubicBezTo>
                    <a:pt x="475456" y="520700"/>
                    <a:pt x="443706" y="530224"/>
                    <a:pt x="438150" y="538162"/>
                  </a:cubicBezTo>
                  <a:cubicBezTo>
                    <a:pt x="432594" y="546100"/>
                    <a:pt x="434975" y="547687"/>
                    <a:pt x="447675" y="557212"/>
                  </a:cubicBezTo>
                  <a:cubicBezTo>
                    <a:pt x="460375" y="566737"/>
                    <a:pt x="503238" y="584993"/>
                    <a:pt x="514350" y="595312"/>
                  </a:cubicBezTo>
                  <a:cubicBezTo>
                    <a:pt x="525462" y="605631"/>
                    <a:pt x="511175" y="608012"/>
                    <a:pt x="514350" y="619125"/>
                  </a:cubicBezTo>
                  <a:cubicBezTo>
                    <a:pt x="517525" y="630238"/>
                    <a:pt x="520700" y="652462"/>
                    <a:pt x="533400" y="661987"/>
                  </a:cubicBezTo>
                  <a:cubicBezTo>
                    <a:pt x="546100" y="671512"/>
                    <a:pt x="577850" y="669131"/>
                    <a:pt x="590550" y="676275"/>
                  </a:cubicBezTo>
                  <a:cubicBezTo>
                    <a:pt x="603250" y="683419"/>
                    <a:pt x="598488" y="696913"/>
                    <a:pt x="609600" y="704850"/>
                  </a:cubicBezTo>
                  <a:cubicBezTo>
                    <a:pt x="620713" y="712788"/>
                    <a:pt x="650081" y="708819"/>
                    <a:pt x="657225" y="723900"/>
                  </a:cubicBezTo>
                  <a:cubicBezTo>
                    <a:pt x="664369" y="738981"/>
                    <a:pt x="653256" y="779462"/>
                    <a:pt x="652462" y="795337"/>
                  </a:cubicBezTo>
                  <a:cubicBezTo>
                    <a:pt x="651668" y="811212"/>
                    <a:pt x="642143" y="808038"/>
                    <a:pt x="652462" y="819150"/>
                  </a:cubicBezTo>
                  <a:cubicBezTo>
                    <a:pt x="662781" y="830262"/>
                    <a:pt x="692150" y="850106"/>
                    <a:pt x="714375" y="862012"/>
                  </a:cubicBezTo>
                  <a:cubicBezTo>
                    <a:pt x="736600" y="873918"/>
                    <a:pt x="773112" y="879475"/>
                    <a:pt x="785812" y="890587"/>
                  </a:cubicBezTo>
                  <a:cubicBezTo>
                    <a:pt x="798512" y="901699"/>
                    <a:pt x="780256" y="920750"/>
                    <a:pt x="790575" y="928687"/>
                  </a:cubicBezTo>
                  <a:cubicBezTo>
                    <a:pt x="800894" y="936624"/>
                    <a:pt x="836613" y="929481"/>
                    <a:pt x="847725" y="938212"/>
                  </a:cubicBezTo>
                  <a:cubicBezTo>
                    <a:pt x="858837" y="946943"/>
                    <a:pt x="847725" y="958056"/>
                    <a:pt x="857250" y="981075"/>
                  </a:cubicBezTo>
                  <a:cubicBezTo>
                    <a:pt x="866775" y="1004094"/>
                    <a:pt x="893763" y="1039813"/>
                    <a:pt x="904875" y="1076325"/>
                  </a:cubicBezTo>
                  <a:cubicBezTo>
                    <a:pt x="915987" y="1112837"/>
                    <a:pt x="928688" y="1169194"/>
                    <a:pt x="923925" y="1200150"/>
                  </a:cubicBezTo>
                  <a:cubicBezTo>
                    <a:pt x="919163" y="1231106"/>
                    <a:pt x="875506" y="1246187"/>
                    <a:pt x="876300" y="1262062"/>
                  </a:cubicBezTo>
                  <a:cubicBezTo>
                    <a:pt x="877094" y="1277937"/>
                    <a:pt x="912018" y="1273969"/>
                    <a:pt x="928687" y="1295400"/>
                  </a:cubicBezTo>
                  <a:cubicBezTo>
                    <a:pt x="945356" y="1316831"/>
                    <a:pt x="973137" y="1364456"/>
                    <a:pt x="976312" y="1390650"/>
                  </a:cubicBezTo>
                  <a:cubicBezTo>
                    <a:pt x="979487" y="1416844"/>
                    <a:pt x="955675" y="1430337"/>
                    <a:pt x="947737" y="1452562"/>
                  </a:cubicBezTo>
                  <a:cubicBezTo>
                    <a:pt x="939800" y="1474787"/>
                    <a:pt x="925512" y="1502569"/>
                    <a:pt x="928687" y="1524000"/>
                  </a:cubicBezTo>
                  <a:cubicBezTo>
                    <a:pt x="931862" y="1545431"/>
                    <a:pt x="949324" y="1563290"/>
                    <a:pt x="966787" y="158115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6167438" y="3957638"/>
              <a:ext cx="214312" cy="85725"/>
            </a:xfrm>
            <a:custGeom>
              <a:avLst/>
              <a:gdLst>
                <a:gd name="connsiteX0" fmla="*/ 0 w 214312"/>
                <a:gd name="connsiteY0" fmla="*/ 85725 h 85725"/>
                <a:gd name="connsiteX1" fmla="*/ 80962 w 214312"/>
                <a:gd name="connsiteY1" fmla="*/ 76200 h 85725"/>
                <a:gd name="connsiteX2" fmla="*/ 138112 w 214312"/>
                <a:gd name="connsiteY2" fmla="*/ 47625 h 85725"/>
                <a:gd name="connsiteX3" fmla="*/ 161925 w 214312"/>
                <a:gd name="connsiteY3" fmla="*/ 38100 h 85725"/>
                <a:gd name="connsiteX4" fmla="*/ 214312 w 214312"/>
                <a:gd name="connsiteY4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" h="85725">
                  <a:moveTo>
                    <a:pt x="0" y="85725"/>
                  </a:moveTo>
                  <a:cubicBezTo>
                    <a:pt x="28971" y="84137"/>
                    <a:pt x="57943" y="82550"/>
                    <a:pt x="80962" y="76200"/>
                  </a:cubicBezTo>
                  <a:cubicBezTo>
                    <a:pt x="103981" y="69850"/>
                    <a:pt x="124618" y="53975"/>
                    <a:pt x="138112" y="47625"/>
                  </a:cubicBezTo>
                  <a:cubicBezTo>
                    <a:pt x="151606" y="41275"/>
                    <a:pt x="149225" y="46037"/>
                    <a:pt x="161925" y="38100"/>
                  </a:cubicBezTo>
                  <a:cubicBezTo>
                    <a:pt x="174625" y="30163"/>
                    <a:pt x="194468" y="15081"/>
                    <a:pt x="214312" y="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4743450" y="3361796"/>
              <a:ext cx="1162050" cy="224367"/>
            </a:xfrm>
            <a:custGeom>
              <a:avLst/>
              <a:gdLst>
                <a:gd name="connsiteX0" fmla="*/ 0 w 1162050"/>
                <a:gd name="connsiteY0" fmla="*/ 210079 h 224367"/>
                <a:gd name="connsiteX1" fmla="*/ 38100 w 1162050"/>
                <a:gd name="connsiteY1" fmla="*/ 176742 h 224367"/>
                <a:gd name="connsiteX2" fmla="*/ 161925 w 1162050"/>
                <a:gd name="connsiteY2" fmla="*/ 148167 h 224367"/>
                <a:gd name="connsiteX3" fmla="*/ 247650 w 1162050"/>
                <a:gd name="connsiteY3" fmla="*/ 200554 h 224367"/>
                <a:gd name="connsiteX4" fmla="*/ 328613 w 1162050"/>
                <a:gd name="connsiteY4" fmla="*/ 224367 h 224367"/>
                <a:gd name="connsiteX5" fmla="*/ 385763 w 1162050"/>
                <a:gd name="connsiteY5" fmla="*/ 200554 h 224367"/>
                <a:gd name="connsiteX6" fmla="*/ 442913 w 1162050"/>
                <a:gd name="connsiteY6" fmla="*/ 152929 h 224367"/>
                <a:gd name="connsiteX7" fmla="*/ 509588 w 1162050"/>
                <a:gd name="connsiteY7" fmla="*/ 110067 h 224367"/>
                <a:gd name="connsiteX8" fmla="*/ 585788 w 1162050"/>
                <a:gd name="connsiteY8" fmla="*/ 95779 h 224367"/>
                <a:gd name="connsiteX9" fmla="*/ 671513 w 1162050"/>
                <a:gd name="connsiteY9" fmla="*/ 129117 h 224367"/>
                <a:gd name="connsiteX10" fmla="*/ 742950 w 1162050"/>
                <a:gd name="connsiteY10" fmla="*/ 171979 h 224367"/>
                <a:gd name="connsiteX11" fmla="*/ 857250 w 1162050"/>
                <a:gd name="connsiteY11" fmla="*/ 200554 h 224367"/>
                <a:gd name="connsiteX12" fmla="*/ 885825 w 1162050"/>
                <a:gd name="connsiteY12" fmla="*/ 162454 h 224367"/>
                <a:gd name="connsiteX13" fmla="*/ 871538 w 1162050"/>
                <a:gd name="connsiteY13" fmla="*/ 105304 h 224367"/>
                <a:gd name="connsiteX14" fmla="*/ 904875 w 1162050"/>
                <a:gd name="connsiteY14" fmla="*/ 29104 h 224367"/>
                <a:gd name="connsiteX15" fmla="*/ 947738 w 1162050"/>
                <a:gd name="connsiteY15" fmla="*/ 10054 h 224367"/>
                <a:gd name="connsiteX16" fmla="*/ 1019175 w 1162050"/>
                <a:gd name="connsiteY16" fmla="*/ 529 h 224367"/>
                <a:gd name="connsiteX17" fmla="*/ 1071563 w 1162050"/>
                <a:gd name="connsiteY17" fmla="*/ 5292 h 224367"/>
                <a:gd name="connsiteX18" fmla="*/ 1162050 w 1162050"/>
                <a:gd name="connsiteY18" fmla="*/ 38629 h 22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2050" h="224367">
                  <a:moveTo>
                    <a:pt x="0" y="210079"/>
                  </a:moveTo>
                  <a:cubicBezTo>
                    <a:pt x="5556" y="198570"/>
                    <a:pt x="11112" y="187061"/>
                    <a:pt x="38100" y="176742"/>
                  </a:cubicBezTo>
                  <a:cubicBezTo>
                    <a:pt x="65088" y="166423"/>
                    <a:pt x="127000" y="144198"/>
                    <a:pt x="161925" y="148167"/>
                  </a:cubicBezTo>
                  <a:cubicBezTo>
                    <a:pt x="196850" y="152136"/>
                    <a:pt x="219869" y="187854"/>
                    <a:pt x="247650" y="200554"/>
                  </a:cubicBezTo>
                  <a:cubicBezTo>
                    <a:pt x="275431" y="213254"/>
                    <a:pt x="305594" y="224367"/>
                    <a:pt x="328613" y="224367"/>
                  </a:cubicBezTo>
                  <a:cubicBezTo>
                    <a:pt x="351632" y="224367"/>
                    <a:pt x="366713" y="212460"/>
                    <a:pt x="385763" y="200554"/>
                  </a:cubicBezTo>
                  <a:cubicBezTo>
                    <a:pt x="404813" y="188648"/>
                    <a:pt x="422276" y="168010"/>
                    <a:pt x="442913" y="152929"/>
                  </a:cubicBezTo>
                  <a:cubicBezTo>
                    <a:pt x="463551" y="137848"/>
                    <a:pt x="485776" y="119592"/>
                    <a:pt x="509588" y="110067"/>
                  </a:cubicBezTo>
                  <a:cubicBezTo>
                    <a:pt x="533401" y="100542"/>
                    <a:pt x="558800" y="92604"/>
                    <a:pt x="585788" y="95779"/>
                  </a:cubicBezTo>
                  <a:cubicBezTo>
                    <a:pt x="612776" y="98954"/>
                    <a:pt x="645319" y="116417"/>
                    <a:pt x="671513" y="129117"/>
                  </a:cubicBezTo>
                  <a:cubicBezTo>
                    <a:pt x="697707" y="141817"/>
                    <a:pt x="711994" y="160073"/>
                    <a:pt x="742950" y="171979"/>
                  </a:cubicBezTo>
                  <a:cubicBezTo>
                    <a:pt x="773906" y="183885"/>
                    <a:pt x="833437" y="202142"/>
                    <a:pt x="857250" y="200554"/>
                  </a:cubicBezTo>
                  <a:cubicBezTo>
                    <a:pt x="881063" y="198966"/>
                    <a:pt x="883444" y="178329"/>
                    <a:pt x="885825" y="162454"/>
                  </a:cubicBezTo>
                  <a:cubicBezTo>
                    <a:pt x="888206" y="146579"/>
                    <a:pt x="868363" y="127529"/>
                    <a:pt x="871538" y="105304"/>
                  </a:cubicBezTo>
                  <a:cubicBezTo>
                    <a:pt x="874713" y="83079"/>
                    <a:pt x="892175" y="44979"/>
                    <a:pt x="904875" y="29104"/>
                  </a:cubicBezTo>
                  <a:cubicBezTo>
                    <a:pt x="917575" y="13229"/>
                    <a:pt x="928688" y="14816"/>
                    <a:pt x="947738" y="10054"/>
                  </a:cubicBezTo>
                  <a:cubicBezTo>
                    <a:pt x="966788" y="5292"/>
                    <a:pt x="998538" y="1323"/>
                    <a:pt x="1019175" y="529"/>
                  </a:cubicBezTo>
                  <a:cubicBezTo>
                    <a:pt x="1039812" y="-265"/>
                    <a:pt x="1047751" y="-1058"/>
                    <a:pt x="1071563" y="5292"/>
                  </a:cubicBezTo>
                  <a:cubicBezTo>
                    <a:pt x="1095375" y="11642"/>
                    <a:pt x="1128712" y="25135"/>
                    <a:pt x="1162050" y="38629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5640435" y="2200275"/>
              <a:ext cx="470367" cy="1166813"/>
            </a:xfrm>
            <a:custGeom>
              <a:avLst/>
              <a:gdLst>
                <a:gd name="connsiteX0" fmla="*/ 84090 w 470367"/>
                <a:gd name="connsiteY0" fmla="*/ 1166813 h 1166813"/>
                <a:gd name="connsiteX1" fmla="*/ 60278 w 470367"/>
                <a:gd name="connsiteY1" fmla="*/ 1095375 h 1166813"/>
                <a:gd name="connsiteX2" fmla="*/ 7890 w 470367"/>
                <a:gd name="connsiteY2" fmla="*/ 1052513 h 1166813"/>
                <a:gd name="connsiteX3" fmla="*/ 3128 w 470367"/>
                <a:gd name="connsiteY3" fmla="*/ 1004888 h 1166813"/>
                <a:gd name="connsiteX4" fmla="*/ 36465 w 470367"/>
                <a:gd name="connsiteY4" fmla="*/ 957263 h 1166813"/>
                <a:gd name="connsiteX5" fmla="*/ 55515 w 470367"/>
                <a:gd name="connsiteY5" fmla="*/ 890588 h 1166813"/>
                <a:gd name="connsiteX6" fmla="*/ 65040 w 470367"/>
                <a:gd name="connsiteY6" fmla="*/ 814388 h 1166813"/>
                <a:gd name="connsiteX7" fmla="*/ 50753 w 470367"/>
                <a:gd name="connsiteY7" fmla="*/ 785813 h 1166813"/>
                <a:gd name="connsiteX8" fmla="*/ 31703 w 470367"/>
                <a:gd name="connsiteY8" fmla="*/ 742950 h 1166813"/>
                <a:gd name="connsiteX9" fmla="*/ 22178 w 470367"/>
                <a:gd name="connsiteY9" fmla="*/ 700088 h 1166813"/>
                <a:gd name="connsiteX10" fmla="*/ 22178 w 470367"/>
                <a:gd name="connsiteY10" fmla="*/ 652463 h 1166813"/>
                <a:gd name="connsiteX11" fmla="*/ 50753 w 470367"/>
                <a:gd name="connsiteY11" fmla="*/ 609600 h 1166813"/>
                <a:gd name="connsiteX12" fmla="*/ 122190 w 470367"/>
                <a:gd name="connsiteY12" fmla="*/ 590550 h 1166813"/>
                <a:gd name="connsiteX13" fmla="*/ 222203 w 470367"/>
                <a:gd name="connsiteY13" fmla="*/ 576263 h 1166813"/>
                <a:gd name="connsiteX14" fmla="*/ 293640 w 470367"/>
                <a:gd name="connsiteY14" fmla="*/ 571500 h 1166813"/>
                <a:gd name="connsiteX15" fmla="*/ 341265 w 470367"/>
                <a:gd name="connsiteY15" fmla="*/ 523875 h 1166813"/>
                <a:gd name="connsiteX16" fmla="*/ 417465 w 470367"/>
                <a:gd name="connsiteY16" fmla="*/ 466725 h 1166813"/>
                <a:gd name="connsiteX17" fmla="*/ 446040 w 470367"/>
                <a:gd name="connsiteY17" fmla="*/ 419100 h 1166813"/>
                <a:gd name="connsiteX18" fmla="*/ 469853 w 470367"/>
                <a:gd name="connsiteY18" fmla="*/ 371475 h 1166813"/>
                <a:gd name="connsiteX19" fmla="*/ 460328 w 470367"/>
                <a:gd name="connsiteY19" fmla="*/ 300038 h 1166813"/>
                <a:gd name="connsiteX20" fmla="*/ 436515 w 470367"/>
                <a:gd name="connsiteY20" fmla="*/ 219075 h 1166813"/>
                <a:gd name="connsiteX21" fmla="*/ 374603 w 470367"/>
                <a:gd name="connsiteY21" fmla="*/ 161925 h 1166813"/>
                <a:gd name="connsiteX22" fmla="*/ 298403 w 470367"/>
                <a:gd name="connsiteY22" fmla="*/ 123825 h 1166813"/>
                <a:gd name="connsiteX23" fmla="*/ 260303 w 470367"/>
                <a:gd name="connsiteY23" fmla="*/ 85725 h 1166813"/>
                <a:gd name="connsiteX24" fmla="*/ 222203 w 470367"/>
                <a:gd name="connsiteY24" fmla="*/ 38100 h 1166813"/>
                <a:gd name="connsiteX25" fmla="*/ 203153 w 470367"/>
                <a:gd name="connsiteY25" fmla="*/ 0 h 116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0367" h="1166813">
                  <a:moveTo>
                    <a:pt x="84090" y="1166813"/>
                  </a:moveTo>
                  <a:cubicBezTo>
                    <a:pt x="78534" y="1140619"/>
                    <a:pt x="72978" y="1114425"/>
                    <a:pt x="60278" y="1095375"/>
                  </a:cubicBezTo>
                  <a:cubicBezTo>
                    <a:pt x="47578" y="1076325"/>
                    <a:pt x="17415" y="1067594"/>
                    <a:pt x="7890" y="1052513"/>
                  </a:cubicBezTo>
                  <a:cubicBezTo>
                    <a:pt x="-1635" y="1037432"/>
                    <a:pt x="-1634" y="1020763"/>
                    <a:pt x="3128" y="1004888"/>
                  </a:cubicBezTo>
                  <a:cubicBezTo>
                    <a:pt x="7890" y="989013"/>
                    <a:pt x="27734" y="976313"/>
                    <a:pt x="36465" y="957263"/>
                  </a:cubicBezTo>
                  <a:cubicBezTo>
                    <a:pt x="45196" y="938213"/>
                    <a:pt x="50753" y="914400"/>
                    <a:pt x="55515" y="890588"/>
                  </a:cubicBezTo>
                  <a:cubicBezTo>
                    <a:pt x="60277" y="866776"/>
                    <a:pt x="65834" y="831850"/>
                    <a:pt x="65040" y="814388"/>
                  </a:cubicBezTo>
                  <a:cubicBezTo>
                    <a:pt x="64246" y="796926"/>
                    <a:pt x="56309" y="797719"/>
                    <a:pt x="50753" y="785813"/>
                  </a:cubicBezTo>
                  <a:cubicBezTo>
                    <a:pt x="45197" y="773907"/>
                    <a:pt x="36466" y="757238"/>
                    <a:pt x="31703" y="742950"/>
                  </a:cubicBezTo>
                  <a:cubicBezTo>
                    <a:pt x="26940" y="728662"/>
                    <a:pt x="23765" y="715169"/>
                    <a:pt x="22178" y="700088"/>
                  </a:cubicBezTo>
                  <a:cubicBezTo>
                    <a:pt x="20591" y="685007"/>
                    <a:pt x="17415" y="667544"/>
                    <a:pt x="22178" y="652463"/>
                  </a:cubicBezTo>
                  <a:cubicBezTo>
                    <a:pt x="26940" y="637382"/>
                    <a:pt x="34084" y="619919"/>
                    <a:pt x="50753" y="609600"/>
                  </a:cubicBezTo>
                  <a:cubicBezTo>
                    <a:pt x="67422" y="599281"/>
                    <a:pt x="93615" y="596106"/>
                    <a:pt x="122190" y="590550"/>
                  </a:cubicBezTo>
                  <a:cubicBezTo>
                    <a:pt x="150765" y="584994"/>
                    <a:pt x="193628" y="579438"/>
                    <a:pt x="222203" y="576263"/>
                  </a:cubicBezTo>
                  <a:cubicBezTo>
                    <a:pt x="250778" y="573088"/>
                    <a:pt x="273796" y="580231"/>
                    <a:pt x="293640" y="571500"/>
                  </a:cubicBezTo>
                  <a:cubicBezTo>
                    <a:pt x="313484" y="562769"/>
                    <a:pt x="320628" y="541337"/>
                    <a:pt x="341265" y="523875"/>
                  </a:cubicBezTo>
                  <a:cubicBezTo>
                    <a:pt x="361902" y="506413"/>
                    <a:pt x="400003" y="484187"/>
                    <a:pt x="417465" y="466725"/>
                  </a:cubicBezTo>
                  <a:cubicBezTo>
                    <a:pt x="434927" y="449263"/>
                    <a:pt x="437309" y="434975"/>
                    <a:pt x="446040" y="419100"/>
                  </a:cubicBezTo>
                  <a:cubicBezTo>
                    <a:pt x="454771" y="403225"/>
                    <a:pt x="467472" y="391319"/>
                    <a:pt x="469853" y="371475"/>
                  </a:cubicBezTo>
                  <a:cubicBezTo>
                    <a:pt x="472234" y="351631"/>
                    <a:pt x="465884" y="325438"/>
                    <a:pt x="460328" y="300038"/>
                  </a:cubicBezTo>
                  <a:cubicBezTo>
                    <a:pt x="454772" y="274638"/>
                    <a:pt x="450802" y="242094"/>
                    <a:pt x="436515" y="219075"/>
                  </a:cubicBezTo>
                  <a:cubicBezTo>
                    <a:pt x="422228" y="196056"/>
                    <a:pt x="397621" y="177800"/>
                    <a:pt x="374603" y="161925"/>
                  </a:cubicBezTo>
                  <a:cubicBezTo>
                    <a:pt x="351585" y="146050"/>
                    <a:pt x="317453" y="136525"/>
                    <a:pt x="298403" y="123825"/>
                  </a:cubicBezTo>
                  <a:cubicBezTo>
                    <a:pt x="279353" y="111125"/>
                    <a:pt x="273003" y="100012"/>
                    <a:pt x="260303" y="85725"/>
                  </a:cubicBezTo>
                  <a:cubicBezTo>
                    <a:pt x="247603" y="71437"/>
                    <a:pt x="231728" y="52387"/>
                    <a:pt x="222203" y="38100"/>
                  </a:cubicBezTo>
                  <a:cubicBezTo>
                    <a:pt x="212678" y="23813"/>
                    <a:pt x="207915" y="11906"/>
                    <a:pt x="203153" y="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6243638" y="2547938"/>
              <a:ext cx="514350" cy="938212"/>
            </a:xfrm>
            <a:custGeom>
              <a:avLst/>
              <a:gdLst>
                <a:gd name="connsiteX0" fmla="*/ 0 w 514350"/>
                <a:gd name="connsiteY0" fmla="*/ 938212 h 938212"/>
                <a:gd name="connsiteX1" fmla="*/ 9525 w 514350"/>
                <a:gd name="connsiteY1" fmla="*/ 862012 h 938212"/>
                <a:gd name="connsiteX2" fmla="*/ 28575 w 514350"/>
                <a:gd name="connsiteY2" fmla="*/ 771525 h 938212"/>
                <a:gd name="connsiteX3" fmla="*/ 76200 w 514350"/>
                <a:gd name="connsiteY3" fmla="*/ 752475 h 938212"/>
                <a:gd name="connsiteX4" fmla="*/ 119062 w 514350"/>
                <a:gd name="connsiteY4" fmla="*/ 723900 h 938212"/>
                <a:gd name="connsiteX5" fmla="*/ 142875 w 514350"/>
                <a:gd name="connsiteY5" fmla="*/ 704850 h 938212"/>
                <a:gd name="connsiteX6" fmla="*/ 176212 w 514350"/>
                <a:gd name="connsiteY6" fmla="*/ 671512 h 938212"/>
                <a:gd name="connsiteX7" fmla="*/ 195262 w 514350"/>
                <a:gd name="connsiteY7" fmla="*/ 633412 h 938212"/>
                <a:gd name="connsiteX8" fmla="*/ 185737 w 514350"/>
                <a:gd name="connsiteY8" fmla="*/ 552450 h 938212"/>
                <a:gd name="connsiteX9" fmla="*/ 171450 w 514350"/>
                <a:gd name="connsiteY9" fmla="*/ 490537 h 938212"/>
                <a:gd name="connsiteX10" fmla="*/ 180975 w 514350"/>
                <a:gd name="connsiteY10" fmla="*/ 438150 h 938212"/>
                <a:gd name="connsiteX11" fmla="*/ 190500 w 514350"/>
                <a:gd name="connsiteY11" fmla="*/ 333375 h 938212"/>
                <a:gd name="connsiteX12" fmla="*/ 204787 w 514350"/>
                <a:gd name="connsiteY12" fmla="*/ 271462 h 938212"/>
                <a:gd name="connsiteX13" fmla="*/ 223837 w 514350"/>
                <a:gd name="connsiteY13" fmla="*/ 242887 h 938212"/>
                <a:gd name="connsiteX14" fmla="*/ 252412 w 514350"/>
                <a:gd name="connsiteY14" fmla="*/ 180975 h 938212"/>
                <a:gd name="connsiteX15" fmla="*/ 280987 w 514350"/>
                <a:gd name="connsiteY15" fmla="*/ 147637 h 938212"/>
                <a:gd name="connsiteX16" fmla="*/ 319087 w 514350"/>
                <a:gd name="connsiteY16" fmla="*/ 114300 h 938212"/>
                <a:gd name="connsiteX17" fmla="*/ 352425 w 514350"/>
                <a:gd name="connsiteY17" fmla="*/ 80962 h 938212"/>
                <a:gd name="connsiteX18" fmla="*/ 428625 w 514350"/>
                <a:gd name="connsiteY18" fmla="*/ 23812 h 938212"/>
                <a:gd name="connsiteX19" fmla="*/ 495300 w 514350"/>
                <a:gd name="connsiteY19" fmla="*/ 9525 h 938212"/>
                <a:gd name="connsiteX20" fmla="*/ 514350 w 514350"/>
                <a:gd name="connsiteY20" fmla="*/ 0 h 93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4350" h="938212">
                  <a:moveTo>
                    <a:pt x="0" y="938212"/>
                  </a:moveTo>
                  <a:cubicBezTo>
                    <a:pt x="2381" y="914002"/>
                    <a:pt x="4763" y="889793"/>
                    <a:pt x="9525" y="862012"/>
                  </a:cubicBezTo>
                  <a:cubicBezTo>
                    <a:pt x="14288" y="834231"/>
                    <a:pt x="17463" y="789781"/>
                    <a:pt x="28575" y="771525"/>
                  </a:cubicBezTo>
                  <a:cubicBezTo>
                    <a:pt x="39688" y="753269"/>
                    <a:pt x="61119" y="760412"/>
                    <a:pt x="76200" y="752475"/>
                  </a:cubicBezTo>
                  <a:cubicBezTo>
                    <a:pt x="91281" y="744538"/>
                    <a:pt x="107950" y="731837"/>
                    <a:pt x="119062" y="723900"/>
                  </a:cubicBezTo>
                  <a:cubicBezTo>
                    <a:pt x="130175" y="715962"/>
                    <a:pt x="133350" y="713581"/>
                    <a:pt x="142875" y="704850"/>
                  </a:cubicBezTo>
                  <a:cubicBezTo>
                    <a:pt x="152400" y="696119"/>
                    <a:pt x="167481" y="683418"/>
                    <a:pt x="176212" y="671512"/>
                  </a:cubicBezTo>
                  <a:cubicBezTo>
                    <a:pt x="184943" y="659606"/>
                    <a:pt x="193675" y="653256"/>
                    <a:pt x="195262" y="633412"/>
                  </a:cubicBezTo>
                  <a:cubicBezTo>
                    <a:pt x="196850" y="613568"/>
                    <a:pt x="189706" y="576262"/>
                    <a:pt x="185737" y="552450"/>
                  </a:cubicBezTo>
                  <a:cubicBezTo>
                    <a:pt x="181768" y="528638"/>
                    <a:pt x="172244" y="509587"/>
                    <a:pt x="171450" y="490537"/>
                  </a:cubicBezTo>
                  <a:cubicBezTo>
                    <a:pt x="170656" y="471487"/>
                    <a:pt x="177800" y="464344"/>
                    <a:pt x="180975" y="438150"/>
                  </a:cubicBezTo>
                  <a:cubicBezTo>
                    <a:pt x="184150" y="411956"/>
                    <a:pt x="186531" y="361156"/>
                    <a:pt x="190500" y="333375"/>
                  </a:cubicBezTo>
                  <a:cubicBezTo>
                    <a:pt x="194469" y="305594"/>
                    <a:pt x="199231" y="286543"/>
                    <a:pt x="204787" y="271462"/>
                  </a:cubicBezTo>
                  <a:cubicBezTo>
                    <a:pt x="210343" y="256381"/>
                    <a:pt x="215900" y="257968"/>
                    <a:pt x="223837" y="242887"/>
                  </a:cubicBezTo>
                  <a:cubicBezTo>
                    <a:pt x="231774" y="227806"/>
                    <a:pt x="242887" y="196850"/>
                    <a:pt x="252412" y="180975"/>
                  </a:cubicBezTo>
                  <a:cubicBezTo>
                    <a:pt x="261937" y="165100"/>
                    <a:pt x="269875" y="158749"/>
                    <a:pt x="280987" y="147637"/>
                  </a:cubicBezTo>
                  <a:cubicBezTo>
                    <a:pt x="292099" y="136525"/>
                    <a:pt x="307181" y="125412"/>
                    <a:pt x="319087" y="114300"/>
                  </a:cubicBezTo>
                  <a:cubicBezTo>
                    <a:pt x="330993" y="103188"/>
                    <a:pt x="334169" y="96043"/>
                    <a:pt x="352425" y="80962"/>
                  </a:cubicBezTo>
                  <a:cubicBezTo>
                    <a:pt x="370681" y="65881"/>
                    <a:pt x="404813" y="35718"/>
                    <a:pt x="428625" y="23812"/>
                  </a:cubicBezTo>
                  <a:cubicBezTo>
                    <a:pt x="452437" y="11906"/>
                    <a:pt x="481013" y="13494"/>
                    <a:pt x="495300" y="9525"/>
                  </a:cubicBezTo>
                  <a:cubicBezTo>
                    <a:pt x="509587" y="5556"/>
                    <a:pt x="511968" y="2778"/>
                    <a:pt x="514350" y="0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6400800" y="3181317"/>
              <a:ext cx="1187682" cy="357221"/>
            </a:xfrm>
            <a:custGeom>
              <a:avLst/>
              <a:gdLst>
                <a:gd name="connsiteX0" fmla="*/ 0 w 1187682"/>
                <a:gd name="connsiteY0" fmla="*/ 357221 h 357221"/>
                <a:gd name="connsiteX1" fmla="*/ 100013 w 1187682"/>
                <a:gd name="connsiteY1" fmla="*/ 195296 h 357221"/>
                <a:gd name="connsiteX2" fmla="*/ 176213 w 1187682"/>
                <a:gd name="connsiteY2" fmla="*/ 128621 h 357221"/>
                <a:gd name="connsiteX3" fmla="*/ 271463 w 1187682"/>
                <a:gd name="connsiteY3" fmla="*/ 138146 h 357221"/>
                <a:gd name="connsiteX4" fmla="*/ 419100 w 1187682"/>
                <a:gd name="connsiteY4" fmla="*/ 109571 h 357221"/>
                <a:gd name="connsiteX5" fmla="*/ 466725 w 1187682"/>
                <a:gd name="connsiteY5" fmla="*/ 57183 h 357221"/>
                <a:gd name="connsiteX6" fmla="*/ 590550 w 1187682"/>
                <a:gd name="connsiteY6" fmla="*/ 100046 h 357221"/>
                <a:gd name="connsiteX7" fmla="*/ 681038 w 1187682"/>
                <a:gd name="connsiteY7" fmla="*/ 38133 h 357221"/>
                <a:gd name="connsiteX8" fmla="*/ 762000 w 1187682"/>
                <a:gd name="connsiteY8" fmla="*/ 19083 h 357221"/>
                <a:gd name="connsiteX9" fmla="*/ 857250 w 1187682"/>
                <a:gd name="connsiteY9" fmla="*/ 33 h 357221"/>
                <a:gd name="connsiteX10" fmla="*/ 966788 w 1187682"/>
                <a:gd name="connsiteY10" fmla="*/ 23846 h 357221"/>
                <a:gd name="connsiteX11" fmla="*/ 966788 w 1187682"/>
                <a:gd name="connsiteY11" fmla="*/ 23846 h 357221"/>
                <a:gd name="connsiteX12" fmla="*/ 1166813 w 1187682"/>
                <a:gd name="connsiteY12" fmla="*/ 38133 h 357221"/>
                <a:gd name="connsiteX13" fmla="*/ 1171575 w 1187682"/>
                <a:gd name="connsiteY13" fmla="*/ 42896 h 3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7682" h="357221">
                  <a:moveTo>
                    <a:pt x="0" y="357221"/>
                  </a:moveTo>
                  <a:cubicBezTo>
                    <a:pt x="35322" y="295308"/>
                    <a:pt x="70644" y="233396"/>
                    <a:pt x="100013" y="195296"/>
                  </a:cubicBezTo>
                  <a:cubicBezTo>
                    <a:pt x="129382" y="157196"/>
                    <a:pt x="147638" y="138146"/>
                    <a:pt x="176213" y="128621"/>
                  </a:cubicBezTo>
                  <a:cubicBezTo>
                    <a:pt x="204788" y="119096"/>
                    <a:pt x="230982" y="141321"/>
                    <a:pt x="271463" y="138146"/>
                  </a:cubicBezTo>
                  <a:cubicBezTo>
                    <a:pt x="311944" y="134971"/>
                    <a:pt x="386556" y="123065"/>
                    <a:pt x="419100" y="109571"/>
                  </a:cubicBezTo>
                  <a:cubicBezTo>
                    <a:pt x="451644" y="96077"/>
                    <a:pt x="438150" y="58770"/>
                    <a:pt x="466725" y="57183"/>
                  </a:cubicBezTo>
                  <a:cubicBezTo>
                    <a:pt x="495300" y="55595"/>
                    <a:pt x="554831" y="103221"/>
                    <a:pt x="590550" y="100046"/>
                  </a:cubicBezTo>
                  <a:cubicBezTo>
                    <a:pt x="626269" y="96871"/>
                    <a:pt x="652463" y="51627"/>
                    <a:pt x="681038" y="38133"/>
                  </a:cubicBezTo>
                  <a:cubicBezTo>
                    <a:pt x="709613" y="24639"/>
                    <a:pt x="732631" y="25433"/>
                    <a:pt x="762000" y="19083"/>
                  </a:cubicBezTo>
                  <a:cubicBezTo>
                    <a:pt x="791369" y="12733"/>
                    <a:pt x="823119" y="-761"/>
                    <a:pt x="857250" y="33"/>
                  </a:cubicBezTo>
                  <a:cubicBezTo>
                    <a:pt x="891381" y="827"/>
                    <a:pt x="966788" y="23846"/>
                    <a:pt x="966788" y="23846"/>
                  </a:cubicBezTo>
                  <a:lnTo>
                    <a:pt x="966788" y="23846"/>
                  </a:lnTo>
                  <a:lnTo>
                    <a:pt x="1166813" y="38133"/>
                  </a:lnTo>
                  <a:cubicBezTo>
                    <a:pt x="1200944" y="41308"/>
                    <a:pt x="1186259" y="42102"/>
                    <a:pt x="1171575" y="42896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7533911" y="2218409"/>
              <a:ext cx="871902" cy="1420141"/>
            </a:xfrm>
            <a:custGeom>
              <a:avLst/>
              <a:gdLst>
                <a:gd name="connsiteX0" fmla="*/ 152764 w 871902"/>
                <a:gd name="connsiteY0" fmla="*/ 1420141 h 1420141"/>
                <a:gd name="connsiteX1" fmla="*/ 176577 w 871902"/>
                <a:gd name="connsiteY1" fmla="*/ 1320129 h 1420141"/>
                <a:gd name="connsiteX2" fmla="*/ 209914 w 871902"/>
                <a:gd name="connsiteY2" fmla="*/ 1220116 h 1420141"/>
                <a:gd name="connsiteX3" fmla="*/ 238489 w 871902"/>
                <a:gd name="connsiteY3" fmla="*/ 1101054 h 1420141"/>
                <a:gd name="connsiteX4" fmla="*/ 238489 w 871902"/>
                <a:gd name="connsiteY4" fmla="*/ 1020091 h 1420141"/>
                <a:gd name="connsiteX5" fmla="*/ 252777 w 871902"/>
                <a:gd name="connsiteY5" fmla="*/ 948654 h 1420141"/>
                <a:gd name="connsiteX6" fmla="*/ 238489 w 871902"/>
                <a:gd name="connsiteY6" fmla="*/ 877216 h 1420141"/>
                <a:gd name="connsiteX7" fmla="*/ 209914 w 871902"/>
                <a:gd name="connsiteY7" fmla="*/ 815304 h 1420141"/>
                <a:gd name="connsiteX8" fmla="*/ 148002 w 871902"/>
                <a:gd name="connsiteY8" fmla="*/ 729579 h 1420141"/>
                <a:gd name="connsiteX9" fmla="*/ 67039 w 871902"/>
                <a:gd name="connsiteY9" fmla="*/ 653379 h 1420141"/>
                <a:gd name="connsiteX10" fmla="*/ 14652 w 871902"/>
                <a:gd name="connsiteY10" fmla="*/ 581941 h 1420141"/>
                <a:gd name="connsiteX11" fmla="*/ 5127 w 871902"/>
                <a:gd name="connsiteY11" fmla="*/ 491454 h 1420141"/>
                <a:gd name="connsiteX12" fmla="*/ 364 w 871902"/>
                <a:gd name="connsiteY12" fmla="*/ 439066 h 1420141"/>
                <a:gd name="connsiteX13" fmla="*/ 14652 w 871902"/>
                <a:gd name="connsiteY13" fmla="*/ 358104 h 1420141"/>
                <a:gd name="connsiteX14" fmla="*/ 14652 w 871902"/>
                <a:gd name="connsiteY14" fmla="*/ 353341 h 1420141"/>
                <a:gd name="connsiteX15" fmla="*/ 38464 w 871902"/>
                <a:gd name="connsiteY15" fmla="*/ 277141 h 1420141"/>
                <a:gd name="connsiteX16" fmla="*/ 76564 w 871902"/>
                <a:gd name="connsiteY16" fmla="*/ 205704 h 1420141"/>
                <a:gd name="connsiteX17" fmla="*/ 114664 w 871902"/>
                <a:gd name="connsiteY17" fmla="*/ 129504 h 1420141"/>
                <a:gd name="connsiteX18" fmla="*/ 162289 w 871902"/>
                <a:gd name="connsiteY18" fmla="*/ 72354 h 1420141"/>
                <a:gd name="connsiteX19" fmla="*/ 219439 w 871902"/>
                <a:gd name="connsiteY19" fmla="*/ 43779 h 1420141"/>
                <a:gd name="connsiteX20" fmla="*/ 352789 w 871902"/>
                <a:gd name="connsiteY20" fmla="*/ 48541 h 1420141"/>
                <a:gd name="connsiteX21" fmla="*/ 443277 w 871902"/>
                <a:gd name="connsiteY21" fmla="*/ 34254 h 1420141"/>
                <a:gd name="connsiteX22" fmla="*/ 562339 w 871902"/>
                <a:gd name="connsiteY22" fmla="*/ 24729 h 1420141"/>
                <a:gd name="connsiteX23" fmla="*/ 652827 w 871902"/>
                <a:gd name="connsiteY23" fmla="*/ 10441 h 1420141"/>
                <a:gd name="connsiteX24" fmla="*/ 743314 w 871902"/>
                <a:gd name="connsiteY24" fmla="*/ 916 h 1420141"/>
                <a:gd name="connsiteX25" fmla="*/ 809989 w 871902"/>
                <a:gd name="connsiteY25" fmla="*/ 916 h 1420141"/>
                <a:gd name="connsiteX26" fmla="*/ 871902 w 871902"/>
                <a:gd name="connsiteY26" fmla="*/ 5679 h 142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71902" h="1420141">
                  <a:moveTo>
                    <a:pt x="152764" y="1420141"/>
                  </a:moveTo>
                  <a:cubicBezTo>
                    <a:pt x="159908" y="1386803"/>
                    <a:pt x="167052" y="1353466"/>
                    <a:pt x="176577" y="1320129"/>
                  </a:cubicBezTo>
                  <a:cubicBezTo>
                    <a:pt x="186102" y="1286791"/>
                    <a:pt x="199595" y="1256628"/>
                    <a:pt x="209914" y="1220116"/>
                  </a:cubicBezTo>
                  <a:cubicBezTo>
                    <a:pt x="220233" y="1183604"/>
                    <a:pt x="233727" y="1134391"/>
                    <a:pt x="238489" y="1101054"/>
                  </a:cubicBezTo>
                  <a:cubicBezTo>
                    <a:pt x="243251" y="1067717"/>
                    <a:pt x="236108" y="1045491"/>
                    <a:pt x="238489" y="1020091"/>
                  </a:cubicBezTo>
                  <a:cubicBezTo>
                    <a:pt x="240870" y="994691"/>
                    <a:pt x="252777" y="972466"/>
                    <a:pt x="252777" y="948654"/>
                  </a:cubicBezTo>
                  <a:cubicBezTo>
                    <a:pt x="252777" y="924842"/>
                    <a:pt x="245633" y="899441"/>
                    <a:pt x="238489" y="877216"/>
                  </a:cubicBezTo>
                  <a:cubicBezTo>
                    <a:pt x="231345" y="854991"/>
                    <a:pt x="224995" y="839910"/>
                    <a:pt x="209914" y="815304"/>
                  </a:cubicBezTo>
                  <a:cubicBezTo>
                    <a:pt x="194833" y="790698"/>
                    <a:pt x="171814" y="756566"/>
                    <a:pt x="148002" y="729579"/>
                  </a:cubicBezTo>
                  <a:cubicBezTo>
                    <a:pt x="124190" y="702592"/>
                    <a:pt x="89264" y="677985"/>
                    <a:pt x="67039" y="653379"/>
                  </a:cubicBezTo>
                  <a:cubicBezTo>
                    <a:pt x="44814" y="628773"/>
                    <a:pt x="24971" y="608929"/>
                    <a:pt x="14652" y="581941"/>
                  </a:cubicBezTo>
                  <a:cubicBezTo>
                    <a:pt x="4333" y="554953"/>
                    <a:pt x="7508" y="515267"/>
                    <a:pt x="5127" y="491454"/>
                  </a:cubicBezTo>
                  <a:cubicBezTo>
                    <a:pt x="2746" y="467641"/>
                    <a:pt x="-1223" y="461291"/>
                    <a:pt x="364" y="439066"/>
                  </a:cubicBezTo>
                  <a:cubicBezTo>
                    <a:pt x="1951" y="416841"/>
                    <a:pt x="12271" y="372391"/>
                    <a:pt x="14652" y="358104"/>
                  </a:cubicBezTo>
                  <a:cubicBezTo>
                    <a:pt x="17033" y="343817"/>
                    <a:pt x="10683" y="366835"/>
                    <a:pt x="14652" y="353341"/>
                  </a:cubicBezTo>
                  <a:cubicBezTo>
                    <a:pt x="18621" y="339847"/>
                    <a:pt x="28145" y="301747"/>
                    <a:pt x="38464" y="277141"/>
                  </a:cubicBezTo>
                  <a:cubicBezTo>
                    <a:pt x="48783" y="252535"/>
                    <a:pt x="63864" y="230310"/>
                    <a:pt x="76564" y="205704"/>
                  </a:cubicBezTo>
                  <a:cubicBezTo>
                    <a:pt x="89264" y="181098"/>
                    <a:pt x="100376" y="151729"/>
                    <a:pt x="114664" y="129504"/>
                  </a:cubicBezTo>
                  <a:cubicBezTo>
                    <a:pt x="128952" y="107279"/>
                    <a:pt x="144827" y="86641"/>
                    <a:pt x="162289" y="72354"/>
                  </a:cubicBezTo>
                  <a:cubicBezTo>
                    <a:pt x="179751" y="58067"/>
                    <a:pt x="187689" y="47748"/>
                    <a:pt x="219439" y="43779"/>
                  </a:cubicBezTo>
                  <a:cubicBezTo>
                    <a:pt x="251189" y="39810"/>
                    <a:pt x="315483" y="50128"/>
                    <a:pt x="352789" y="48541"/>
                  </a:cubicBezTo>
                  <a:cubicBezTo>
                    <a:pt x="390095" y="46953"/>
                    <a:pt x="408352" y="38223"/>
                    <a:pt x="443277" y="34254"/>
                  </a:cubicBezTo>
                  <a:cubicBezTo>
                    <a:pt x="478202" y="30285"/>
                    <a:pt x="527414" y="28698"/>
                    <a:pt x="562339" y="24729"/>
                  </a:cubicBezTo>
                  <a:cubicBezTo>
                    <a:pt x="597264" y="20760"/>
                    <a:pt x="622665" y="14410"/>
                    <a:pt x="652827" y="10441"/>
                  </a:cubicBezTo>
                  <a:cubicBezTo>
                    <a:pt x="682989" y="6472"/>
                    <a:pt x="717120" y="2503"/>
                    <a:pt x="743314" y="916"/>
                  </a:cubicBezTo>
                  <a:cubicBezTo>
                    <a:pt x="769508" y="-672"/>
                    <a:pt x="788558" y="122"/>
                    <a:pt x="809989" y="916"/>
                  </a:cubicBezTo>
                  <a:cubicBezTo>
                    <a:pt x="831420" y="1710"/>
                    <a:pt x="851661" y="3694"/>
                    <a:pt x="871902" y="5679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2169" name="Group 92168"/>
          <p:cNvGrpSpPr/>
          <p:nvPr/>
        </p:nvGrpSpPr>
        <p:grpSpPr>
          <a:xfrm>
            <a:off x="617846" y="1314449"/>
            <a:ext cx="7762976" cy="5448301"/>
            <a:chOff x="590550" y="1314449"/>
            <a:chExt cx="7762976" cy="5448301"/>
          </a:xfrm>
        </p:grpSpPr>
        <p:sp>
          <p:nvSpPr>
            <p:cNvPr id="43" name="Freeform 42"/>
            <p:cNvSpPr/>
            <p:nvPr/>
          </p:nvSpPr>
          <p:spPr bwMode="auto">
            <a:xfrm>
              <a:off x="8089655" y="3924300"/>
              <a:ext cx="68960" cy="671513"/>
            </a:xfrm>
            <a:custGeom>
              <a:avLst/>
              <a:gdLst>
                <a:gd name="connsiteX0" fmla="*/ 1833 w 68960"/>
                <a:gd name="connsiteY0" fmla="*/ 0 h 671513"/>
                <a:gd name="connsiteX1" fmla="*/ 1833 w 68960"/>
                <a:gd name="connsiteY1" fmla="*/ 80963 h 671513"/>
                <a:gd name="connsiteX2" fmla="*/ 20883 w 68960"/>
                <a:gd name="connsiteY2" fmla="*/ 157163 h 671513"/>
                <a:gd name="connsiteX3" fmla="*/ 49458 w 68960"/>
                <a:gd name="connsiteY3" fmla="*/ 238125 h 671513"/>
                <a:gd name="connsiteX4" fmla="*/ 68508 w 68960"/>
                <a:gd name="connsiteY4" fmla="*/ 328613 h 671513"/>
                <a:gd name="connsiteX5" fmla="*/ 30408 w 68960"/>
                <a:gd name="connsiteY5" fmla="*/ 400050 h 671513"/>
                <a:gd name="connsiteX6" fmla="*/ 25645 w 68960"/>
                <a:gd name="connsiteY6" fmla="*/ 428625 h 671513"/>
                <a:gd name="connsiteX7" fmla="*/ 1833 w 68960"/>
                <a:gd name="connsiteY7" fmla="*/ 519113 h 671513"/>
                <a:gd name="connsiteX8" fmla="*/ 20883 w 68960"/>
                <a:gd name="connsiteY8" fmla="*/ 585788 h 671513"/>
                <a:gd name="connsiteX9" fmla="*/ 20883 w 68960"/>
                <a:gd name="connsiteY9" fmla="*/ 609600 h 671513"/>
                <a:gd name="connsiteX10" fmla="*/ 16120 w 68960"/>
                <a:gd name="connsiteY10" fmla="*/ 638175 h 671513"/>
                <a:gd name="connsiteX11" fmla="*/ 16120 w 68960"/>
                <a:gd name="connsiteY11" fmla="*/ 671513 h 67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960" h="671513">
                  <a:moveTo>
                    <a:pt x="1833" y="0"/>
                  </a:moveTo>
                  <a:cubicBezTo>
                    <a:pt x="245" y="27384"/>
                    <a:pt x="-1342" y="54769"/>
                    <a:pt x="1833" y="80963"/>
                  </a:cubicBezTo>
                  <a:cubicBezTo>
                    <a:pt x="5008" y="107157"/>
                    <a:pt x="12946" y="130969"/>
                    <a:pt x="20883" y="157163"/>
                  </a:cubicBezTo>
                  <a:cubicBezTo>
                    <a:pt x="28820" y="183357"/>
                    <a:pt x="41520" y="209550"/>
                    <a:pt x="49458" y="238125"/>
                  </a:cubicBezTo>
                  <a:cubicBezTo>
                    <a:pt x="57396" y="266700"/>
                    <a:pt x="71683" y="301625"/>
                    <a:pt x="68508" y="328613"/>
                  </a:cubicBezTo>
                  <a:cubicBezTo>
                    <a:pt x="65333" y="355601"/>
                    <a:pt x="37552" y="383381"/>
                    <a:pt x="30408" y="400050"/>
                  </a:cubicBezTo>
                  <a:cubicBezTo>
                    <a:pt x="23264" y="416719"/>
                    <a:pt x="30407" y="408781"/>
                    <a:pt x="25645" y="428625"/>
                  </a:cubicBezTo>
                  <a:cubicBezTo>
                    <a:pt x="20883" y="448469"/>
                    <a:pt x="2627" y="492919"/>
                    <a:pt x="1833" y="519113"/>
                  </a:cubicBezTo>
                  <a:cubicBezTo>
                    <a:pt x="1039" y="545307"/>
                    <a:pt x="17708" y="570707"/>
                    <a:pt x="20883" y="585788"/>
                  </a:cubicBezTo>
                  <a:cubicBezTo>
                    <a:pt x="24058" y="600869"/>
                    <a:pt x="21677" y="600869"/>
                    <a:pt x="20883" y="609600"/>
                  </a:cubicBezTo>
                  <a:cubicBezTo>
                    <a:pt x="20089" y="618331"/>
                    <a:pt x="16914" y="627856"/>
                    <a:pt x="16120" y="638175"/>
                  </a:cubicBezTo>
                  <a:cubicBezTo>
                    <a:pt x="15326" y="648494"/>
                    <a:pt x="16120" y="671513"/>
                    <a:pt x="16120" y="671513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8210550" y="3943350"/>
              <a:ext cx="142976" cy="785813"/>
            </a:xfrm>
            <a:custGeom>
              <a:avLst/>
              <a:gdLst>
                <a:gd name="connsiteX0" fmla="*/ 0 w 142976"/>
                <a:gd name="connsiteY0" fmla="*/ 0 h 785813"/>
                <a:gd name="connsiteX1" fmla="*/ 14288 w 142976"/>
                <a:gd name="connsiteY1" fmla="*/ 71438 h 785813"/>
                <a:gd name="connsiteX2" fmla="*/ 71438 w 142976"/>
                <a:gd name="connsiteY2" fmla="*/ 119063 h 785813"/>
                <a:gd name="connsiteX3" fmla="*/ 85725 w 142976"/>
                <a:gd name="connsiteY3" fmla="*/ 161925 h 785813"/>
                <a:gd name="connsiteX4" fmla="*/ 104775 w 142976"/>
                <a:gd name="connsiteY4" fmla="*/ 247650 h 785813"/>
                <a:gd name="connsiteX5" fmla="*/ 114300 w 142976"/>
                <a:gd name="connsiteY5" fmla="*/ 314325 h 785813"/>
                <a:gd name="connsiteX6" fmla="*/ 142875 w 142976"/>
                <a:gd name="connsiteY6" fmla="*/ 361950 h 785813"/>
                <a:gd name="connsiteX7" fmla="*/ 123825 w 142976"/>
                <a:gd name="connsiteY7" fmla="*/ 466725 h 785813"/>
                <a:gd name="connsiteX8" fmla="*/ 123825 w 142976"/>
                <a:gd name="connsiteY8" fmla="*/ 533400 h 785813"/>
                <a:gd name="connsiteX9" fmla="*/ 109538 w 142976"/>
                <a:gd name="connsiteY9" fmla="*/ 600075 h 785813"/>
                <a:gd name="connsiteX10" fmla="*/ 90488 w 142976"/>
                <a:gd name="connsiteY10" fmla="*/ 642938 h 785813"/>
                <a:gd name="connsiteX11" fmla="*/ 95250 w 142976"/>
                <a:gd name="connsiteY11" fmla="*/ 690563 h 785813"/>
                <a:gd name="connsiteX12" fmla="*/ 28575 w 142976"/>
                <a:gd name="connsiteY12" fmla="*/ 785813 h 78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976" h="785813">
                  <a:moveTo>
                    <a:pt x="0" y="0"/>
                  </a:moveTo>
                  <a:cubicBezTo>
                    <a:pt x="1191" y="25797"/>
                    <a:pt x="2382" y="51594"/>
                    <a:pt x="14288" y="71438"/>
                  </a:cubicBezTo>
                  <a:cubicBezTo>
                    <a:pt x="26194" y="91282"/>
                    <a:pt x="59532" y="103982"/>
                    <a:pt x="71438" y="119063"/>
                  </a:cubicBezTo>
                  <a:cubicBezTo>
                    <a:pt x="83344" y="134144"/>
                    <a:pt x="80169" y="140494"/>
                    <a:pt x="85725" y="161925"/>
                  </a:cubicBezTo>
                  <a:cubicBezTo>
                    <a:pt x="91281" y="183356"/>
                    <a:pt x="100013" y="222250"/>
                    <a:pt x="104775" y="247650"/>
                  </a:cubicBezTo>
                  <a:cubicBezTo>
                    <a:pt x="109537" y="273050"/>
                    <a:pt x="107950" y="295275"/>
                    <a:pt x="114300" y="314325"/>
                  </a:cubicBezTo>
                  <a:cubicBezTo>
                    <a:pt x="120650" y="333375"/>
                    <a:pt x="141288" y="336550"/>
                    <a:pt x="142875" y="361950"/>
                  </a:cubicBezTo>
                  <a:cubicBezTo>
                    <a:pt x="144463" y="387350"/>
                    <a:pt x="127000" y="438150"/>
                    <a:pt x="123825" y="466725"/>
                  </a:cubicBezTo>
                  <a:cubicBezTo>
                    <a:pt x="120650" y="495300"/>
                    <a:pt x="126206" y="511175"/>
                    <a:pt x="123825" y="533400"/>
                  </a:cubicBezTo>
                  <a:cubicBezTo>
                    <a:pt x="121444" y="555625"/>
                    <a:pt x="115094" y="581819"/>
                    <a:pt x="109538" y="600075"/>
                  </a:cubicBezTo>
                  <a:cubicBezTo>
                    <a:pt x="103982" y="618331"/>
                    <a:pt x="92869" y="627857"/>
                    <a:pt x="90488" y="642938"/>
                  </a:cubicBezTo>
                  <a:cubicBezTo>
                    <a:pt x="88107" y="658019"/>
                    <a:pt x="105569" y="666751"/>
                    <a:pt x="95250" y="690563"/>
                  </a:cubicBezTo>
                  <a:cubicBezTo>
                    <a:pt x="84931" y="714375"/>
                    <a:pt x="56753" y="750094"/>
                    <a:pt x="28575" y="785813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7029450" y="4481513"/>
              <a:ext cx="490537" cy="166687"/>
            </a:xfrm>
            <a:custGeom>
              <a:avLst/>
              <a:gdLst>
                <a:gd name="connsiteX0" fmla="*/ 0 w 547688"/>
                <a:gd name="connsiteY0" fmla="*/ 0 h 166687"/>
                <a:gd name="connsiteX1" fmla="*/ 142875 w 547688"/>
                <a:gd name="connsiteY1" fmla="*/ 4762 h 166687"/>
                <a:gd name="connsiteX2" fmla="*/ 247650 w 547688"/>
                <a:gd name="connsiteY2" fmla="*/ 4762 h 166687"/>
                <a:gd name="connsiteX3" fmla="*/ 323850 w 547688"/>
                <a:gd name="connsiteY3" fmla="*/ 23812 h 166687"/>
                <a:gd name="connsiteX4" fmla="*/ 447675 w 547688"/>
                <a:gd name="connsiteY4" fmla="*/ 52387 h 166687"/>
                <a:gd name="connsiteX5" fmla="*/ 481013 w 547688"/>
                <a:gd name="connsiteY5" fmla="*/ 119062 h 166687"/>
                <a:gd name="connsiteX6" fmla="*/ 547688 w 547688"/>
                <a:gd name="connsiteY6" fmla="*/ 16668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688" h="166687">
                  <a:moveTo>
                    <a:pt x="0" y="0"/>
                  </a:moveTo>
                  <a:lnTo>
                    <a:pt x="142875" y="4762"/>
                  </a:lnTo>
                  <a:cubicBezTo>
                    <a:pt x="184150" y="5556"/>
                    <a:pt x="217487" y="1587"/>
                    <a:pt x="247650" y="4762"/>
                  </a:cubicBezTo>
                  <a:cubicBezTo>
                    <a:pt x="277813" y="7937"/>
                    <a:pt x="323850" y="23812"/>
                    <a:pt x="323850" y="23812"/>
                  </a:cubicBezTo>
                  <a:cubicBezTo>
                    <a:pt x="357187" y="31749"/>
                    <a:pt x="421481" y="36512"/>
                    <a:pt x="447675" y="52387"/>
                  </a:cubicBezTo>
                  <a:cubicBezTo>
                    <a:pt x="473869" y="68262"/>
                    <a:pt x="464344" y="100012"/>
                    <a:pt x="481013" y="119062"/>
                  </a:cubicBezTo>
                  <a:cubicBezTo>
                    <a:pt x="497682" y="138112"/>
                    <a:pt x="522685" y="152399"/>
                    <a:pt x="547688" y="166687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6700838" y="4176713"/>
              <a:ext cx="804862" cy="552505"/>
            </a:xfrm>
            <a:custGeom>
              <a:avLst/>
              <a:gdLst>
                <a:gd name="connsiteX0" fmla="*/ 0 w 804862"/>
                <a:gd name="connsiteY0" fmla="*/ 0 h 552505"/>
                <a:gd name="connsiteX1" fmla="*/ 100012 w 804862"/>
                <a:gd name="connsiteY1" fmla="*/ 28575 h 552505"/>
                <a:gd name="connsiteX2" fmla="*/ 147637 w 804862"/>
                <a:gd name="connsiteY2" fmla="*/ 95250 h 552505"/>
                <a:gd name="connsiteX3" fmla="*/ 209550 w 804862"/>
                <a:gd name="connsiteY3" fmla="*/ 138112 h 552505"/>
                <a:gd name="connsiteX4" fmla="*/ 223837 w 804862"/>
                <a:gd name="connsiteY4" fmla="*/ 166687 h 552505"/>
                <a:gd name="connsiteX5" fmla="*/ 276225 w 804862"/>
                <a:gd name="connsiteY5" fmla="*/ 242887 h 552505"/>
                <a:gd name="connsiteX6" fmla="*/ 319087 w 804862"/>
                <a:gd name="connsiteY6" fmla="*/ 295275 h 552505"/>
                <a:gd name="connsiteX7" fmla="*/ 314325 w 804862"/>
                <a:gd name="connsiteY7" fmla="*/ 347662 h 552505"/>
                <a:gd name="connsiteX8" fmla="*/ 366712 w 804862"/>
                <a:gd name="connsiteY8" fmla="*/ 376237 h 552505"/>
                <a:gd name="connsiteX9" fmla="*/ 423862 w 804862"/>
                <a:gd name="connsiteY9" fmla="*/ 447675 h 552505"/>
                <a:gd name="connsiteX10" fmla="*/ 438150 w 804862"/>
                <a:gd name="connsiteY10" fmla="*/ 490537 h 552505"/>
                <a:gd name="connsiteX11" fmla="*/ 481012 w 804862"/>
                <a:gd name="connsiteY11" fmla="*/ 514350 h 552505"/>
                <a:gd name="connsiteX12" fmla="*/ 490537 w 804862"/>
                <a:gd name="connsiteY12" fmla="*/ 538162 h 552505"/>
                <a:gd name="connsiteX13" fmla="*/ 533400 w 804862"/>
                <a:gd name="connsiteY13" fmla="*/ 552450 h 552505"/>
                <a:gd name="connsiteX14" fmla="*/ 628650 w 804862"/>
                <a:gd name="connsiteY14" fmla="*/ 542925 h 552505"/>
                <a:gd name="connsiteX15" fmla="*/ 700087 w 804862"/>
                <a:gd name="connsiteY15" fmla="*/ 538162 h 552505"/>
                <a:gd name="connsiteX16" fmla="*/ 804862 w 804862"/>
                <a:gd name="connsiteY16" fmla="*/ 538162 h 55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4862" h="552505">
                  <a:moveTo>
                    <a:pt x="0" y="0"/>
                  </a:moveTo>
                  <a:cubicBezTo>
                    <a:pt x="37703" y="6350"/>
                    <a:pt x="75406" y="12700"/>
                    <a:pt x="100012" y="28575"/>
                  </a:cubicBezTo>
                  <a:cubicBezTo>
                    <a:pt x="124618" y="44450"/>
                    <a:pt x="129381" y="76994"/>
                    <a:pt x="147637" y="95250"/>
                  </a:cubicBezTo>
                  <a:cubicBezTo>
                    <a:pt x="165893" y="113506"/>
                    <a:pt x="196850" y="126206"/>
                    <a:pt x="209550" y="138112"/>
                  </a:cubicBezTo>
                  <a:cubicBezTo>
                    <a:pt x="222250" y="150018"/>
                    <a:pt x="212725" y="149225"/>
                    <a:pt x="223837" y="166687"/>
                  </a:cubicBezTo>
                  <a:cubicBezTo>
                    <a:pt x="234949" y="184149"/>
                    <a:pt x="260350" y="221456"/>
                    <a:pt x="276225" y="242887"/>
                  </a:cubicBezTo>
                  <a:cubicBezTo>
                    <a:pt x="292100" y="264318"/>
                    <a:pt x="312737" y="277813"/>
                    <a:pt x="319087" y="295275"/>
                  </a:cubicBezTo>
                  <a:cubicBezTo>
                    <a:pt x="325437" y="312737"/>
                    <a:pt x="306388" y="334168"/>
                    <a:pt x="314325" y="347662"/>
                  </a:cubicBezTo>
                  <a:cubicBezTo>
                    <a:pt x="322262" y="361156"/>
                    <a:pt x="348456" y="359568"/>
                    <a:pt x="366712" y="376237"/>
                  </a:cubicBezTo>
                  <a:cubicBezTo>
                    <a:pt x="384968" y="392906"/>
                    <a:pt x="411956" y="428625"/>
                    <a:pt x="423862" y="447675"/>
                  </a:cubicBezTo>
                  <a:cubicBezTo>
                    <a:pt x="435768" y="466725"/>
                    <a:pt x="428625" y="479425"/>
                    <a:pt x="438150" y="490537"/>
                  </a:cubicBezTo>
                  <a:cubicBezTo>
                    <a:pt x="447675" y="501650"/>
                    <a:pt x="472281" y="506413"/>
                    <a:pt x="481012" y="514350"/>
                  </a:cubicBezTo>
                  <a:cubicBezTo>
                    <a:pt x="489743" y="522287"/>
                    <a:pt x="481806" y="531812"/>
                    <a:pt x="490537" y="538162"/>
                  </a:cubicBezTo>
                  <a:cubicBezTo>
                    <a:pt x="499268" y="544512"/>
                    <a:pt x="510381" y="551656"/>
                    <a:pt x="533400" y="552450"/>
                  </a:cubicBezTo>
                  <a:cubicBezTo>
                    <a:pt x="556419" y="553244"/>
                    <a:pt x="600869" y="545306"/>
                    <a:pt x="628650" y="542925"/>
                  </a:cubicBezTo>
                  <a:cubicBezTo>
                    <a:pt x="656431" y="540544"/>
                    <a:pt x="670718" y="538956"/>
                    <a:pt x="700087" y="538162"/>
                  </a:cubicBezTo>
                  <a:cubicBezTo>
                    <a:pt x="729456" y="537368"/>
                    <a:pt x="767159" y="537765"/>
                    <a:pt x="804862" y="538162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5895975" y="6053138"/>
              <a:ext cx="542925" cy="42862"/>
            </a:xfrm>
            <a:custGeom>
              <a:avLst/>
              <a:gdLst>
                <a:gd name="connsiteX0" fmla="*/ 542925 w 542925"/>
                <a:gd name="connsiteY0" fmla="*/ 19050 h 42862"/>
                <a:gd name="connsiteX1" fmla="*/ 423863 w 542925"/>
                <a:gd name="connsiteY1" fmla="*/ 9525 h 42862"/>
                <a:gd name="connsiteX2" fmla="*/ 352425 w 542925"/>
                <a:gd name="connsiteY2" fmla="*/ 9525 h 42862"/>
                <a:gd name="connsiteX3" fmla="*/ 280988 w 542925"/>
                <a:gd name="connsiteY3" fmla="*/ 9525 h 42862"/>
                <a:gd name="connsiteX4" fmla="*/ 223838 w 542925"/>
                <a:gd name="connsiteY4" fmla="*/ 38100 h 42862"/>
                <a:gd name="connsiteX5" fmla="*/ 176213 w 542925"/>
                <a:gd name="connsiteY5" fmla="*/ 28575 h 42862"/>
                <a:gd name="connsiteX6" fmla="*/ 61913 w 542925"/>
                <a:gd name="connsiteY6" fmla="*/ 42862 h 42862"/>
                <a:gd name="connsiteX7" fmla="*/ 33338 w 542925"/>
                <a:gd name="connsiteY7" fmla="*/ 28575 h 42862"/>
                <a:gd name="connsiteX8" fmla="*/ 0 w 542925"/>
                <a:gd name="connsiteY8" fmla="*/ 0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925" h="42862">
                  <a:moveTo>
                    <a:pt x="542925" y="19050"/>
                  </a:moveTo>
                  <a:cubicBezTo>
                    <a:pt x="499269" y="15081"/>
                    <a:pt x="455613" y="11113"/>
                    <a:pt x="423863" y="9525"/>
                  </a:cubicBezTo>
                  <a:cubicBezTo>
                    <a:pt x="392113" y="7937"/>
                    <a:pt x="352425" y="9525"/>
                    <a:pt x="352425" y="9525"/>
                  </a:cubicBezTo>
                  <a:cubicBezTo>
                    <a:pt x="328613" y="9525"/>
                    <a:pt x="302419" y="4763"/>
                    <a:pt x="280988" y="9525"/>
                  </a:cubicBezTo>
                  <a:cubicBezTo>
                    <a:pt x="259557" y="14287"/>
                    <a:pt x="241300" y="34925"/>
                    <a:pt x="223838" y="38100"/>
                  </a:cubicBezTo>
                  <a:cubicBezTo>
                    <a:pt x="206375" y="41275"/>
                    <a:pt x="203200" y="27781"/>
                    <a:pt x="176213" y="28575"/>
                  </a:cubicBezTo>
                  <a:cubicBezTo>
                    <a:pt x="149226" y="29369"/>
                    <a:pt x="85725" y="42862"/>
                    <a:pt x="61913" y="42862"/>
                  </a:cubicBezTo>
                  <a:cubicBezTo>
                    <a:pt x="38101" y="42862"/>
                    <a:pt x="43657" y="35719"/>
                    <a:pt x="33338" y="28575"/>
                  </a:cubicBezTo>
                  <a:cubicBezTo>
                    <a:pt x="23019" y="21431"/>
                    <a:pt x="11509" y="10715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6176963" y="5928984"/>
              <a:ext cx="242887" cy="124154"/>
            </a:xfrm>
            <a:custGeom>
              <a:avLst/>
              <a:gdLst>
                <a:gd name="connsiteX0" fmla="*/ 0 w 242887"/>
                <a:gd name="connsiteY0" fmla="*/ 124154 h 124154"/>
                <a:gd name="connsiteX1" fmla="*/ 14287 w 242887"/>
                <a:gd name="connsiteY1" fmla="*/ 62241 h 124154"/>
                <a:gd name="connsiteX2" fmla="*/ 57150 w 242887"/>
                <a:gd name="connsiteY2" fmla="*/ 24141 h 124154"/>
                <a:gd name="connsiteX3" fmla="*/ 119062 w 242887"/>
                <a:gd name="connsiteY3" fmla="*/ 24141 h 124154"/>
                <a:gd name="connsiteX4" fmla="*/ 190500 w 242887"/>
                <a:gd name="connsiteY4" fmla="*/ 33666 h 124154"/>
                <a:gd name="connsiteX5" fmla="*/ 228600 w 242887"/>
                <a:gd name="connsiteY5" fmla="*/ 14616 h 124154"/>
                <a:gd name="connsiteX6" fmla="*/ 242887 w 242887"/>
                <a:gd name="connsiteY6" fmla="*/ 329 h 124154"/>
                <a:gd name="connsiteX7" fmla="*/ 228600 w 242887"/>
                <a:gd name="connsiteY7" fmla="*/ 28904 h 12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887" h="124154">
                  <a:moveTo>
                    <a:pt x="0" y="124154"/>
                  </a:moveTo>
                  <a:cubicBezTo>
                    <a:pt x="2381" y="101532"/>
                    <a:pt x="4762" y="78910"/>
                    <a:pt x="14287" y="62241"/>
                  </a:cubicBezTo>
                  <a:cubicBezTo>
                    <a:pt x="23812" y="45572"/>
                    <a:pt x="39688" y="30491"/>
                    <a:pt x="57150" y="24141"/>
                  </a:cubicBezTo>
                  <a:cubicBezTo>
                    <a:pt x="74612" y="17791"/>
                    <a:pt x="96837" y="22554"/>
                    <a:pt x="119062" y="24141"/>
                  </a:cubicBezTo>
                  <a:cubicBezTo>
                    <a:pt x="141287" y="25728"/>
                    <a:pt x="172244" y="35253"/>
                    <a:pt x="190500" y="33666"/>
                  </a:cubicBezTo>
                  <a:cubicBezTo>
                    <a:pt x="208756" y="32078"/>
                    <a:pt x="219869" y="20172"/>
                    <a:pt x="228600" y="14616"/>
                  </a:cubicBezTo>
                  <a:cubicBezTo>
                    <a:pt x="237331" y="9060"/>
                    <a:pt x="242887" y="-2052"/>
                    <a:pt x="242887" y="329"/>
                  </a:cubicBezTo>
                  <a:cubicBezTo>
                    <a:pt x="242887" y="2710"/>
                    <a:pt x="235743" y="15807"/>
                    <a:pt x="228600" y="28904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943475" y="5381625"/>
              <a:ext cx="590550" cy="578235"/>
            </a:xfrm>
            <a:custGeom>
              <a:avLst/>
              <a:gdLst>
                <a:gd name="connsiteX0" fmla="*/ 590550 w 590550"/>
                <a:gd name="connsiteY0" fmla="*/ 0 h 578235"/>
                <a:gd name="connsiteX1" fmla="*/ 514350 w 590550"/>
                <a:gd name="connsiteY1" fmla="*/ 76200 h 578235"/>
                <a:gd name="connsiteX2" fmla="*/ 504825 w 590550"/>
                <a:gd name="connsiteY2" fmla="*/ 100013 h 578235"/>
                <a:gd name="connsiteX3" fmla="*/ 409575 w 590550"/>
                <a:gd name="connsiteY3" fmla="*/ 161925 h 578235"/>
                <a:gd name="connsiteX4" fmla="*/ 385763 w 590550"/>
                <a:gd name="connsiteY4" fmla="*/ 190500 h 578235"/>
                <a:gd name="connsiteX5" fmla="*/ 276225 w 590550"/>
                <a:gd name="connsiteY5" fmla="*/ 233363 h 578235"/>
                <a:gd name="connsiteX6" fmla="*/ 233363 w 590550"/>
                <a:gd name="connsiteY6" fmla="*/ 295275 h 578235"/>
                <a:gd name="connsiteX7" fmla="*/ 219075 w 590550"/>
                <a:gd name="connsiteY7" fmla="*/ 319088 h 578235"/>
                <a:gd name="connsiteX8" fmla="*/ 200025 w 590550"/>
                <a:gd name="connsiteY8" fmla="*/ 347663 h 578235"/>
                <a:gd name="connsiteX9" fmla="*/ 128588 w 590550"/>
                <a:gd name="connsiteY9" fmla="*/ 404813 h 578235"/>
                <a:gd name="connsiteX10" fmla="*/ 104775 w 590550"/>
                <a:gd name="connsiteY10" fmla="*/ 485775 h 578235"/>
                <a:gd name="connsiteX11" fmla="*/ 76200 w 590550"/>
                <a:gd name="connsiteY11" fmla="*/ 542925 h 578235"/>
                <a:gd name="connsiteX12" fmla="*/ 38100 w 590550"/>
                <a:gd name="connsiteY12" fmla="*/ 576263 h 578235"/>
                <a:gd name="connsiteX13" fmla="*/ 0 w 590550"/>
                <a:gd name="connsiteY13" fmla="*/ 571500 h 57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50" h="578235">
                  <a:moveTo>
                    <a:pt x="590550" y="0"/>
                  </a:moveTo>
                  <a:cubicBezTo>
                    <a:pt x="559593" y="29765"/>
                    <a:pt x="528637" y="59531"/>
                    <a:pt x="514350" y="76200"/>
                  </a:cubicBezTo>
                  <a:cubicBezTo>
                    <a:pt x="500063" y="92869"/>
                    <a:pt x="522287" y="85726"/>
                    <a:pt x="504825" y="100013"/>
                  </a:cubicBezTo>
                  <a:cubicBezTo>
                    <a:pt x="487363" y="114300"/>
                    <a:pt x="429419" y="146844"/>
                    <a:pt x="409575" y="161925"/>
                  </a:cubicBezTo>
                  <a:cubicBezTo>
                    <a:pt x="389731" y="177006"/>
                    <a:pt x="407988" y="178594"/>
                    <a:pt x="385763" y="190500"/>
                  </a:cubicBezTo>
                  <a:cubicBezTo>
                    <a:pt x="363538" y="202406"/>
                    <a:pt x="301625" y="215900"/>
                    <a:pt x="276225" y="233363"/>
                  </a:cubicBezTo>
                  <a:cubicBezTo>
                    <a:pt x="250825" y="250826"/>
                    <a:pt x="242888" y="280988"/>
                    <a:pt x="233363" y="295275"/>
                  </a:cubicBezTo>
                  <a:cubicBezTo>
                    <a:pt x="223838" y="309562"/>
                    <a:pt x="224631" y="310357"/>
                    <a:pt x="219075" y="319088"/>
                  </a:cubicBezTo>
                  <a:cubicBezTo>
                    <a:pt x="213519" y="327819"/>
                    <a:pt x="215106" y="333376"/>
                    <a:pt x="200025" y="347663"/>
                  </a:cubicBezTo>
                  <a:cubicBezTo>
                    <a:pt x="184944" y="361951"/>
                    <a:pt x="144463" y="381795"/>
                    <a:pt x="128588" y="404813"/>
                  </a:cubicBezTo>
                  <a:cubicBezTo>
                    <a:pt x="112713" y="427831"/>
                    <a:pt x="113506" y="462756"/>
                    <a:pt x="104775" y="485775"/>
                  </a:cubicBezTo>
                  <a:cubicBezTo>
                    <a:pt x="96044" y="508794"/>
                    <a:pt x="87313" y="527844"/>
                    <a:pt x="76200" y="542925"/>
                  </a:cubicBezTo>
                  <a:cubicBezTo>
                    <a:pt x="65087" y="558006"/>
                    <a:pt x="50800" y="571500"/>
                    <a:pt x="38100" y="576263"/>
                  </a:cubicBezTo>
                  <a:cubicBezTo>
                    <a:pt x="25400" y="581026"/>
                    <a:pt x="12700" y="576263"/>
                    <a:pt x="0" y="57150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5753100" y="5519738"/>
              <a:ext cx="676275" cy="214312"/>
            </a:xfrm>
            <a:custGeom>
              <a:avLst/>
              <a:gdLst>
                <a:gd name="connsiteX0" fmla="*/ 0 w 676275"/>
                <a:gd name="connsiteY0" fmla="*/ 214312 h 214312"/>
                <a:gd name="connsiteX1" fmla="*/ 85725 w 676275"/>
                <a:gd name="connsiteY1" fmla="*/ 152400 h 214312"/>
                <a:gd name="connsiteX2" fmla="*/ 147638 w 676275"/>
                <a:gd name="connsiteY2" fmla="*/ 109537 h 214312"/>
                <a:gd name="connsiteX3" fmla="*/ 195263 w 676275"/>
                <a:gd name="connsiteY3" fmla="*/ 109537 h 214312"/>
                <a:gd name="connsiteX4" fmla="*/ 252413 w 676275"/>
                <a:gd name="connsiteY4" fmla="*/ 80962 h 214312"/>
                <a:gd name="connsiteX5" fmla="*/ 295275 w 676275"/>
                <a:gd name="connsiteY5" fmla="*/ 19050 h 214312"/>
                <a:gd name="connsiteX6" fmla="*/ 333375 w 676275"/>
                <a:gd name="connsiteY6" fmla="*/ 38100 h 214312"/>
                <a:gd name="connsiteX7" fmla="*/ 385763 w 676275"/>
                <a:gd name="connsiteY7" fmla="*/ 71437 h 214312"/>
                <a:gd name="connsiteX8" fmla="*/ 447675 w 676275"/>
                <a:gd name="connsiteY8" fmla="*/ 80962 h 214312"/>
                <a:gd name="connsiteX9" fmla="*/ 481013 w 676275"/>
                <a:gd name="connsiteY9" fmla="*/ 57150 h 214312"/>
                <a:gd name="connsiteX10" fmla="*/ 547688 w 676275"/>
                <a:gd name="connsiteY10" fmla="*/ 9525 h 214312"/>
                <a:gd name="connsiteX11" fmla="*/ 604838 w 676275"/>
                <a:gd name="connsiteY11" fmla="*/ 14287 h 214312"/>
                <a:gd name="connsiteX12" fmla="*/ 676275 w 676275"/>
                <a:gd name="connsiteY12" fmla="*/ 0 h 214312"/>
                <a:gd name="connsiteX13" fmla="*/ 676275 w 676275"/>
                <a:gd name="connsiteY13" fmla="*/ 0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6275" h="214312">
                  <a:moveTo>
                    <a:pt x="0" y="214312"/>
                  </a:moveTo>
                  <a:lnTo>
                    <a:pt x="85725" y="152400"/>
                  </a:lnTo>
                  <a:cubicBezTo>
                    <a:pt x="110331" y="134938"/>
                    <a:pt x="129382" y="116681"/>
                    <a:pt x="147638" y="109537"/>
                  </a:cubicBezTo>
                  <a:cubicBezTo>
                    <a:pt x="165894" y="102393"/>
                    <a:pt x="177800" y="114300"/>
                    <a:pt x="195263" y="109537"/>
                  </a:cubicBezTo>
                  <a:cubicBezTo>
                    <a:pt x="212726" y="104774"/>
                    <a:pt x="235744" y="96043"/>
                    <a:pt x="252413" y="80962"/>
                  </a:cubicBezTo>
                  <a:cubicBezTo>
                    <a:pt x="269082" y="65881"/>
                    <a:pt x="281781" y="26194"/>
                    <a:pt x="295275" y="19050"/>
                  </a:cubicBezTo>
                  <a:cubicBezTo>
                    <a:pt x="308769" y="11906"/>
                    <a:pt x="318294" y="29369"/>
                    <a:pt x="333375" y="38100"/>
                  </a:cubicBezTo>
                  <a:cubicBezTo>
                    <a:pt x="348456" y="46831"/>
                    <a:pt x="366713" y="64293"/>
                    <a:pt x="385763" y="71437"/>
                  </a:cubicBezTo>
                  <a:cubicBezTo>
                    <a:pt x="404813" y="78581"/>
                    <a:pt x="431800" y="83343"/>
                    <a:pt x="447675" y="80962"/>
                  </a:cubicBezTo>
                  <a:cubicBezTo>
                    <a:pt x="463550" y="78581"/>
                    <a:pt x="481013" y="57150"/>
                    <a:pt x="481013" y="57150"/>
                  </a:cubicBezTo>
                  <a:cubicBezTo>
                    <a:pt x="497682" y="45244"/>
                    <a:pt x="527051" y="16669"/>
                    <a:pt x="547688" y="9525"/>
                  </a:cubicBezTo>
                  <a:cubicBezTo>
                    <a:pt x="568325" y="2381"/>
                    <a:pt x="583407" y="15875"/>
                    <a:pt x="604838" y="14287"/>
                  </a:cubicBezTo>
                  <a:cubicBezTo>
                    <a:pt x="626269" y="12699"/>
                    <a:pt x="676275" y="0"/>
                    <a:pt x="676275" y="0"/>
                  </a:cubicBezTo>
                  <a:lnTo>
                    <a:pt x="676275" y="0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5834063" y="5767211"/>
              <a:ext cx="414337" cy="57327"/>
            </a:xfrm>
            <a:custGeom>
              <a:avLst/>
              <a:gdLst>
                <a:gd name="connsiteX0" fmla="*/ 0 w 414337"/>
                <a:gd name="connsiteY0" fmla="*/ 57327 h 57327"/>
                <a:gd name="connsiteX1" fmla="*/ 71437 w 414337"/>
                <a:gd name="connsiteY1" fmla="*/ 33514 h 57327"/>
                <a:gd name="connsiteX2" fmla="*/ 138112 w 414337"/>
                <a:gd name="connsiteY2" fmla="*/ 9702 h 57327"/>
                <a:gd name="connsiteX3" fmla="*/ 190500 w 414337"/>
                <a:gd name="connsiteY3" fmla="*/ 19227 h 57327"/>
                <a:gd name="connsiteX4" fmla="*/ 285750 w 414337"/>
                <a:gd name="connsiteY4" fmla="*/ 9702 h 57327"/>
                <a:gd name="connsiteX5" fmla="*/ 319087 w 414337"/>
                <a:gd name="connsiteY5" fmla="*/ 9702 h 57327"/>
                <a:gd name="connsiteX6" fmla="*/ 361950 w 414337"/>
                <a:gd name="connsiteY6" fmla="*/ 177 h 57327"/>
                <a:gd name="connsiteX7" fmla="*/ 414337 w 414337"/>
                <a:gd name="connsiteY7" fmla="*/ 19227 h 5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337" h="57327">
                  <a:moveTo>
                    <a:pt x="0" y="57327"/>
                  </a:moveTo>
                  <a:lnTo>
                    <a:pt x="71437" y="33514"/>
                  </a:lnTo>
                  <a:cubicBezTo>
                    <a:pt x="94456" y="25577"/>
                    <a:pt x="118268" y="12083"/>
                    <a:pt x="138112" y="9702"/>
                  </a:cubicBezTo>
                  <a:cubicBezTo>
                    <a:pt x="157956" y="7321"/>
                    <a:pt x="165894" y="19227"/>
                    <a:pt x="190500" y="19227"/>
                  </a:cubicBezTo>
                  <a:cubicBezTo>
                    <a:pt x="215106" y="19227"/>
                    <a:pt x="264319" y="11290"/>
                    <a:pt x="285750" y="9702"/>
                  </a:cubicBezTo>
                  <a:cubicBezTo>
                    <a:pt x="307181" y="8114"/>
                    <a:pt x="306387" y="11289"/>
                    <a:pt x="319087" y="9702"/>
                  </a:cubicBezTo>
                  <a:cubicBezTo>
                    <a:pt x="331787" y="8115"/>
                    <a:pt x="346075" y="-1411"/>
                    <a:pt x="361950" y="177"/>
                  </a:cubicBezTo>
                  <a:cubicBezTo>
                    <a:pt x="377825" y="1764"/>
                    <a:pt x="396081" y="10495"/>
                    <a:pt x="414337" y="19227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919538" y="5995988"/>
              <a:ext cx="481012" cy="533400"/>
            </a:xfrm>
            <a:custGeom>
              <a:avLst/>
              <a:gdLst>
                <a:gd name="connsiteX0" fmla="*/ 481012 w 481012"/>
                <a:gd name="connsiteY0" fmla="*/ 533400 h 533400"/>
                <a:gd name="connsiteX1" fmla="*/ 442912 w 481012"/>
                <a:gd name="connsiteY1" fmla="*/ 495300 h 533400"/>
                <a:gd name="connsiteX2" fmla="*/ 400050 w 481012"/>
                <a:gd name="connsiteY2" fmla="*/ 433387 h 533400"/>
                <a:gd name="connsiteX3" fmla="*/ 352425 w 481012"/>
                <a:gd name="connsiteY3" fmla="*/ 333375 h 533400"/>
                <a:gd name="connsiteX4" fmla="*/ 333375 w 481012"/>
                <a:gd name="connsiteY4" fmla="*/ 304800 h 533400"/>
                <a:gd name="connsiteX5" fmla="*/ 290512 w 481012"/>
                <a:gd name="connsiteY5" fmla="*/ 242887 h 533400"/>
                <a:gd name="connsiteX6" fmla="*/ 214312 w 481012"/>
                <a:gd name="connsiteY6" fmla="*/ 147637 h 533400"/>
                <a:gd name="connsiteX7" fmla="*/ 95250 w 481012"/>
                <a:gd name="connsiteY7" fmla="*/ 109537 h 533400"/>
                <a:gd name="connsiteX8" fmla="*/ 52387 w 481012"/>
                <a:gd name="connsiteY8" fmla="*/ 80962 h 533400"/>
                <a:gd name="connsiteX9" fmla="*/ 33337 w 481012"/>
                <a:gd name="connsiteY9" fmla="*/ 33337 h 533400"/>
                <a:gd name="connsiteX10" fmla="*/ 0 w 481012"/>
                <a:gd name="connsiteY10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1012" h="533400">
                  <a:moveTo>
                    <a:pt x="481012" y="533400"/>
                  </a:moveTo>
                  <a:cubicBezTo>
                    <a:pt x="468709" y="522684"/>
                    <a:pt x="456406" y="511969"/>
                    <a:pt x="442912" y="495300"/>
                  </a:cubicBezTo>
                  <a:cubicBezTo>
                    <a:pt x="429418" y="478631"/>
                    <a:pt x="415131" y="460374"/>
                    <a:pt x="400050" y="433387"/>
                  </a:cubicBezTo>
                  <a:cubicBezTo>
                    <a:pt x="384969" y="406400"/>
                    <a:pt x="363538" y="354806"/>
                    <a:pt x="352425" y="333375"/>
                  </a:cubicBezTo>
                  <a:cubicBezTo>
                    <a:pt x="341312" y="311944"/>
                    <a:pt x="343694" y="319881"/>
                    <a:pt x="333375" y="304800"/>
                  </a:cubicBezTo>
                  <a:cubicBezTo>
                    <a:pt x="323056" y="289719"/>
                    <a:pt x="310356" y="269081"/>
                    <a:pt x="290512" y="242887"/>
                  </a:cubicBezTo>
                  <a:cubicBezTo>
                    <a:pt x="270668" y="216693"/>
                    <a:pt x="246856" y="169862"/>
                    <a:pt x="214312" y="147637"/>
                  </a:cubicBezTo>
                  <a:cubicBezTo>
                    <a:pt x="181768" y="125412"/>
                    <a:pt x="122237" y="120649"/>
                    <a:pt x="95250" y="109537"/>
                  </a:cubicBezTo>
                  <a:cubicBezTo>
                    <a:pt x="68263" y="98425"/>
                    <a:pt x="62706" y="93662"/>
                    <a:pt x="52387" y="80962"/>
                  </a:cubicBezTo>
                  <a:cubicBezTo>
                    <a:pt x="42068" y="68262"/>
                    <a:pt x="42068" y="46831"/>
                    <a:pt x="33337" y="33337"/>
                  </a:cubicBezTo>
                  <a:cubicBezTo>
                    <a:pt x="24606" y="19843"/>
                    <a:pt x="6350" y="6350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3567113" y="5981700"/>
              <a:ext cx="190500" cy="409575"/>
            </a:xfrm>
            <a:custGeom>
              <a:avLst/>
              <a:gdLst>
                <a:gd name="connsiteX0" fmla="*/ 0 w 190500"/>
                <a:gd name="connsiteY0" fmla="*/ 409575 h 409575"/>
                <a:gd name="connsiteX1" fmla="*/ 76200 w 190500"/>
                <a:gd name="connsiteY1" fmla="*/ 361950 h 409575"/>
                <a:gd name="connsiteX2" fmla="*/ 104775 w 190500"/>
                <a:gd name="connsiteY2" fmla="*/ 342900 h 409575"/>
                <a:gd name="connsiteX3" fmla="*/ 119062 w 190500"/>
                <a:gd name="connsiteY3" fmla="*/ 280988 h 409575"/>
                <a:gd name="connsiteX4" fmla="*/ 114300 w 190500"/>
                <a:gd name="connsiteY4" fmla="*/ 157163 h 409575"/>
                <a:gd name="connsiteX5" fmla="*/ 119062 w 190500"/>
                <a:gd name="connsiteY5" fmla="*/ 114300 h 409575"/>
                <a:gd name="connsiteX6" fmla="*/ 133350 w 190500"/>
                <a:gd name="connsiteY6" fmla="*/ 100013 h 409575"/>
                <a:gd name="connsiteX7" fmla="*/ 157162 w 190500"/>
                <a:gd name="connsiteY7" fmla="*/ 66675 h 409575"/>
                <a:gd name="connsiteX8" fmla="*/ 190500 w 190500"/>
                <a:gd name="connsiteY8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409575">
                  <a:moveTo>
                    <a:pt x="0" y="409575"/>
                  </a:moveTo>
                  <a:lnTo>
                    <a:pt x="76200" y="361950"/>
                  </a:lnTo>
                  <a:cubicBezTo>
                    <a:pt x="93662" y="350838"/>
                    <a:pt x="97631" y="356394"/>
                    <a:pt x="104775" y="342900"/>
                  </a:cubicBezTo>
                  <a:cubicBezTo>
                    <a:pt x="111919" y="329406"/>
                    <a:pt x="117475" y="311944"/>
                    <a:pt x="119062" y="280988"/>
                  </a:cubicBezTo>
                  <a:cubicBezTo>
                    <a:pt x="120649" y="250032"/>
                    <a:pt x="114300" y="184944"/>
                    <a:pt x="114300" y="157163"/>
                  </a:cubicBezTo>
                  <a:cubicBezTo>
                    <a:pt x="114300" y="129382"/>
                    <a:pt x="115887" y="123825"/>
                    <a:pt x="119062" y="114300"/>
                  </a:cubicBezTo>
                  <a:cubicBezTo>
                    <a:pt x="122237" y="104775"/>
                    <a:pt x="127000" y="107950"/>
                    <a:pt x="133350" y="100013"/>
                  </a:cubicBezTo>
                  <a:cubicBezTo>
                    <a:pt x="139700" y="92076"/>
                    <a:pt x="147637" y="83344"/>
                    <a:pt x="157162" y="66675"/>
                  </a:cubicBezTo>
                  <a:cubicBezTo>
                    <a:pt x="166687" y="50006"/>
                    <a:pt x="178593" y="25003"/>
                    <a:pt x="19050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2543175" y="5900738"/>
              <a:ext cx="400050" cy="266700"/>
            </a:xfrm>
            <a:custGeom>
              <a:avLst/>
              <a:gdLst>
                <a:gd name="connsiteX0" fmla="*/ 400050 w 400050"/>
                <a:gd name="connsiteY0" fmla="*/ 0 h 266700"/>
                <a:gd name="connsiteX1" fmla="*/ 338138 w 400050"/>
                <a:gd name="connsiteY1" fmla="*/ 28575 h 266700"/>
                <a:gd name="connsiteX2" fmla="*/ 223838 w 400050"/>
                <a:gd name="connsiteY2" fmla="*/ 114300 h 266700"/>
                <a:gd name="connsiteX3" fmla="*/ 200025 w 400050"/>
                <a:gd name="connsiteY3" fmla="*/ 171450 h 266700"/>
                <a:gd name="connsiteX4" fmla="*/ 90488 w 400050"/>
                <a:gd name="connsiteY4" fmla="*/ 223837 h 266700"/>
                <a:gd name="connsiteX5" fmla="*/ 38100 w 400050"/>
                <a:gd name="connsiteY5" fmla="*/ 238125 h 266700"/>
                <a:gd name="connsiteX6" fmla="*/ 0 w 400050"/>
                <a:gd name="connsiteY6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266700">
                  <a:moveTo>
                    <a:pt x="400050" y="0"/>
                  </a:moveTo>
                  <a:cubicBezTo>
                    <a:pt x="383778" y="4762"/>
                    <a:pt x="367507" y="9525"/>
                    <a:pt x="338138" y="28575"/>
                  </a:cubicBezTo>
                  <a:cubicBezTo>
                    <a:pt x="308769" y="47625"/>
                    <a:pt x="246857" y="90488"/>
                    <a:pt x="223838" y="114300"/>
                  </a:cubicBezTo>
                  <a:cubicBezTo>
                    <a:pt x="200819" y="138112"/>
                    <a:pt x="222250" y="153194"/>
                    <a:pt x="200025" y="171450"/>
                  </a:cubicBezTo>
                  <a:cubicBezTo>
                    <a:pt x="177800" y="189706"/>
                    <a:pt x="117475" y="212725"/>
                    <a:pt x="90488" y="223837"/>
                  </a:cubicBezTo>
                  <a:cubicBezTo>
                    <a:pt x="63501" y="234949"/>
                    <a:pt x="53181" y="230981"/>
                    <a:pt x="38100" y="238125"/>
                  </a:cubicBezTo>
                  <a:cubicBezTo>
                    <a:pt x="23019" y="245269"/>
                    <a:pt x="7144" y="260350"/>
                    <a:pt x="0" y="26670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2805113" y="5381625"/>
              <a:ext cx="328612" cy="1228725"/>
            </a:xfrm>
            <a:custGeom>
              <a:avLst/>
              <a:gdLst>
                <a:gd name="connsiteX0" fmla="*/ 0 w 328612"/>
                <a:gd name="connsiteY0" fmla="*/ 0 h 1228725"/>
                <a:gd name="connsiteX1" fmla="*/ 33337 w 328612"/>
                <a:gd name="connsiteY1" fmla="*/ 95250 h 1228725"/>
                <a:gd name="connsiteX2" fmla="*/ 57150 w 328612"/>
                <a:gd name="connsiteY2" fmla="*/ 176213 h 1228725"/>
                <a:gd name="connsiteX3" fmla="*/ 47625 w 328612"/>
                <a:gd name="connsiteY3" fmla="*/ 204788 h 1228725"/>
                <a:gd name="connsiteX4" fmla="*/ 114300 w 328612"/>
                <a:gd name="connsiteY4" fmla="*/ 257175 h 1228725"/>
                <a:gd name="connsiteX5" fmla="*/ 161925 w 328612"/>
                <a:gd name="connsiteY5" fmla="*/ 314325 h 1228725"/>
                <a:gd name="connsiteX6" fmla="*/ 138112 w 328612"/>
                <a:gd name="connsiteY6" fmla="*/ 366713 h 1228725"/>
                <a:gd name="connsiteX7" fmla="*/ 114300 w 328612"/>
                <a:gd name="connsiteY7" fmla="*/ 433388 h 1228725"/>
                <a:gd name="connsiteX8" fmla="*/ 128587 w 328612"/>
                <a:gd name="connsiteY8" fmla="*/ 481013 h 1228725"/>
                <a:gd name="connsiteX9" fmla="*/ 123825 w 328612"/>
                <a:gd name="connsiteY9" fmla="*/ 547688 h 1228725"/>
                <a:gd name="connsiteX10" fmla="*/ 171450 w 328612"/>
                <a:gd name="connsiteY10" fmla="*/ 647700 h 1228725"/>
                <a:gd name="connsiteX11" fmla="*/ 152400 w 328612"/>
                <a:gd name="connsiteY11" fmla="*/ 709613 h 1228725"/>
                <a:gd name="connsiteX12" fmla="*/ 138112 w 328612"/>
                <a:gd name="connsiteY12" fmla="*/ 728663 h 1228725"/>
                <a:gd name="connsiteX13" fmla="*/ 119062 w 328612"/>
                <a:gd name="connsiteY13" fmla="*/ 776288 h 1228725"/>
                <a:gd name="connsiteX14" fmla="*/ 114300 w 328612"/>
                <a:gd name="connsiteY14" fmla="*/ 871538 h 1228725"/>
                <a:gd name="connsiteX15" fmla="*/ 123825 w 328612"/>
                <a:gd name="connsiteY15" fmla="*/ 962025 h 1228725"/>
                <a:gd name="connsiteX16" fmla="*/ 190500 w 328612"/>
                <a:gd name="connsiteY16" fmla="*/ 1009650 h 1228725"/>
                <a:gd name="connsiteX17" fmla="*/ 247650 w 328612"/>
                <a:gd name="connsiteY17" fmla="*/ 1095375 h 1228725"/>
                <a:gd name="connsiteX18" fmla="*/ 280987 w 328612"/>
                <a:gd name="connsiteY18" fmla="*/ 1143000 h 1228725"/>
                <a:gd name="connsiteX19" fmla="*/ 314325 w 328612"/>
                <a:gd name="connsiteY19" fmla="*/ 1204913 h 1228725"/>
                <a:gd name="connsiteX20" fmla="*/ 328612 w 328612"/>
                <a:gd name="connsiteY20" fmla="*/ 122872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8612" h="1228725">
                  <a:moveTo>
                    <a:pt x="0" y="0"/>
                  </a:moveTo>
                  <a:cubicBezTo>
                    <a:pt x="11906" y="32940"/>
                    <a:pt x="23812" y="65881"/>
                    <a:pt x="33337" y="95250"/>
                  </a:cubicBezTo>
                  <a:cubicBezTo>
                    <a:pt x="42862" y="124619"/>
                    <a:pt x="54769" y="157957"/>
                    <a:pt x="57150" y="176213"/>
                  </a:cubicBezTo>
                  <a:cubicBezTo>
                    <a:pt x="59531" y="194469"/>
                    <a:pt x="38100" y="191294"/>
                    <a:pt x="47625" y="204788"/>
                  </a:cubicBezTo>
                  <a:cubicBezTo>
                    <a:pt x="57150" y="218282"/>
                    <a:pt x="95250" y="238919"/>
                    <a:pt x="114300" y="257175"/>
                  </a:cubicBezTo>
                  <a:cubicBezTo>
                    <a:pt x="133350" y="275431"/>
                    <a:pt x="157956" y="296069"/>
                    <a:pt x="161925" y="314325"/>
                  </a:cubicBezTo>
                  <a:cubicBezTo>
                    <a:pt x="165894" y="332581"/>
                    <a:pt x="146049" y="346869"/>
                    <a:pt x="138112" y="366713"/>
                  </a:cubicBezTo>
                  <a:cubicBezTo>
                    <a:pt x="130175" y="386557"/>
                    <a:pt x="115887" y="414338"/>
                    <a:pt x="114300" y="433388"/>
                  </a:cubicBezTo>
                  <a:cubicBezTo>
                    <a:pt x="112713" y="452438"/>
                    <a:pt x="127000" y="461963"/>
                    <a:pt x="128587" y="481013"/>
                  </a:cubicBezTo>
                  <a:cubicBezTo>
                    <a:pt x="130174" y="500063"/>
                    <a:pt x="116681" y="519907"/>
                    <a:pt x="123825" y="547688"/>
                  </a:cubicBezTo>
                  <a:cubicBezTo>
                    <a:pt x="130969" y="575469"/>
                    <a:pt x="166688" y="620713"/>
                    <a:pt x="171450" y="647700"/>
                  </a:cubicBezTo>
                  <a:cubicBezTo>
                    <a:pt x="176212" y="674687"/>
                    <a:pt x="157956" y="696119"/>
                    <a:pt x="152400" y="709613"/>
                  </a:cubicBezTo>
                  <a:cubicBezTo>
                    <a:pt x="146844" y="723107"/>
                    <a:pt x="143668" y="717551"/>
                    <a:pt x="138112" y="728663"/>
                  </a:cubicBezTo>
                  <a:cubicBezTo>
                    <a:pt x="132556" y="739776"/>
                    <a:pt x="123031" y="752476"/>
                    <a:pt x="119062" y="776288"/>
                  </a:cubicBezTo>
                  <a:cubicBezTo>
                    <a:pt x="115093" y="800100"/>
                    <a:pt x="113506" y="840582"/>
                    <a:pt x="114300" y="871538"/>
                  </a:cubicBezTo>
                  <a:cubicBezTo>
                    <a:pt x="115094" y="902494"/>
                    <a:pt x="111125" y="939006"/>
                    <a:pt x="123825" y="962025"/>
                  </a:cubicBezTo>
                  <a:cubicBezTo>
                    <a:pt x="136525" y="985044"/>
                    <a:pt x="169863" y="987425"/>
                    <a:pt x="190500" y="1009650"/>
                  </a:cubicBezTo>
                  <a:cubicBezTo>
                    <a:pt x="211137" y="1031875"/>
                    <a:pt x="232569" y="1073150"/>
                    <a:pt x="247650" y="1095375"/>
                  </a:cubicBezTo>
                  <a:cubicBezTo>
                    <a:pt x="262731" y="1117600"/>
                    <a:pt x="269875" y="1124744"/>
                    <a:pt x="280987" y="1143000"/>
                  </a:cubicBezTo>
                  <a:cubicBezTo>
                    <a:pt x="292100" y="1161256"/>
                    <a:pt x="306388" y="1190626"/>
                    <a:pt x="314325" y="1204913"/>
                  </a:cubicBezTo>
                  <a:cubicBezTo>
                    <a:pt x="322262" y="1219200"/>
                    <a:pt x="325437" y="1223962"/>
                    <a:pt x="328612" y="122872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92160" name="Freeform 92159"/>
            <p:cNvSpPr/>
            <p:nvPr/>
          </p:nvSpPr>
          <p:spPr bwMode="auto">
            <a:xfrm>
              <a:off x="3929063" y="5491163"/>
              <a:ext cx="180975" cy="504825"/>
            </a:xfrm>
            <a:custGeom>
              <a:avLst/>
              <a:gdLst>
                <a:gd name="connsiteX0" fmla="*/ 0 w 180975"/>
                <a:gd name="connsiteY0" fmla="*/ 504825 h 504825"/>
                <a:gd name="connsiteX1" fmla="*/ 61912 w 180975"/>
                <a:gd name="connsiteY1" fmla="*/ 428625 h 504825"/>
                <a:gd name="connsiteX2" fmla="*/ 52387 w 180975"/>
                <a:gd name="connsiteY2" fmla="*/ 371475 h 504825"/>
                <a:gd name="connsiteX3" fmla="*/ 61912 w 180975"/>
                <a:gd name="connsiteY3" fmla="*/ 347662 h 504825"/>
                <a:gd name="connsiteX4" fmla="*/ 76200 w 180975"/>
                <a:gd name="connsiteY4" fmla="*/ 319087 h 504825"/>
                <a:gd name="connsiteX5" fmla="*/ 76200 w 180975"/>
                <a:gd name="connsiteY5" fmla="*/ 233362 h 504825"/>
                <a:gd name="connsiteX6" fmla="*/ 100012 w 180975"/>
                <a:gd name="connsiteY6" fmla="*/ 200025 h 504825"/>
                <a:gd name="connsiteX7" fmla="*/ 142875 w 180975"/>
                <a:gd name="connsiteY7" fmla="*/ 147637 h 504825"/>
                <a:gd name="connsiteX8" fmla="*/ 147637 w 180975"/>
                <a:gd name="connsiteY8" fmla="*/ 128587 h 504825"/>
                <a:gd name="connsiteX9" fmla="*/ 152400 w 180975"/>
                <a:gd name="connsiteY9" fmla="*/ 85725 h 504825"/>
                <a:gd name="connsiteX10" fmla="*/ 166687 w 180975"/>
                <a:gd name="connsiteY10" fmla="*/ 42862 h 504825"/>
                <a:gd name="connsiteX11" fmla="*/ 180975 w 180975"/>
                <a:gd name="connsiteY11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504825">
                  <a:moveTo>
                    <a:pt x="0" y="504825"/>
                  </a:moveTo>
                  <a:cubicBezTo>
                    <a:pt x="26590" y="477837"/>
                    <a:pt x="53181" y="450850"/>
                    <a:pt x="61912" y="428625"/>
                  </a:cubicBezTo>
                  <a:cubicBezTo>
                    <a:pt x="70643" y="406400"/>
                    <a:pt x="52387" y="384969"/>
                    <a:pt x="52387" y="371475"/>
                  </a:cubicBezTo>
                  <a:cubicBezTo>
                    <a:pt x="52387" y="357981"/>
                    <a:pt x="57943" y="356393"/>
                    <a:pt x="61912" y="347662"/>
                  </a:cubicBezTo>
                  <a:cubicBezTo>
                    <a:pt x="65881" y="338931"/>
                    <a:pt x="73819" y="338137"/>
                    <a:pt x="76200" y="319087"/>
                  </a:cubicBezTo>
                  <a:cubicBezTo>
                    <a:pt x="78581" y="300037"/>
                    <a:pt x="72231" y="253206"/>
                    <a:pt x="76200" y="233362"/>
                  </a:cubicBezTo>
                  <a:cubicBezTo>
                    <a:pt x="80169" y="213518"/>
                    <a:pt x="88900" y="214312"/>
                    <a:pt x="100012" y="200025"/>
                  </a:cubicBezTo>
                  <a:cubicBezTo>
                    <a:pt x="111125" y="185737"/>
                    <a:pt x="134938" y="159543"/>
                    <a:pt x="142875" y="147637"/>
                  </a:cubicBezTo>
                  <a:cubicBezTo>
                    <a:pt x="150812" y="135731"/>
                    <a:pt x="146050" y="138906"/>
                    <a:pt x="147637" y="128587"/>
                  </a:cubicBezTo>
                  <a:cubicBezTo>
                    <a:pt x="149225" y="118268"/>
                    <a:pt x="149225" y="100012"/>
                    <a:pt x="152400" y="85725"/>
                  </a:cubicBezTo>
                  <a:cubicBezTo>
                    <a:pt x="155575" y="71438"/>
                    <a:pt x="166687" y="42862"/>
                    <a:pt x="166687" y="42862"/>
                  </a:cubicBezTo>
                  <a:lnTo>
                    <a:pt x="180975" y="0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92161" name="Freeform 92160"/>
            <p:cNvSpPr/>
            <p:nvPr/>
          </p:nvSpPr>
          <p:spPr bwMode="auto">
            <a:xfrm>
              <a:off x="666750" y="1314449"/>
              <a:ext cx="495300" cy="657225"/>
            </a:xfrm>
            <a:custGeom>
              <a:avLst/>
              <a:gdLst>
                <a:gd name="connsiteX0" fmla="*/ 0 w 400050"/>
                <a:gd name="connsiteY0" fmla="*/ 533400 h 533400"/>
                <a:gd name="connsiteX1" fmla="*/ 47625 w 400050"/>
                <a:gd name="connsiteY1" fmla="*/ 504825 h 533400"/>
                <a:gd name="connsiteX2" fmla="*/ 152400 w 400050"/>
                <a:gd name="connsiteY2" fmla="*/ 400050 h 533400"/>
                <a:gd name="connsiteX3" fmla="*/ 200025 w 400050"/>
                <a:gd name="connsiteY3" fmla="*/ 381000 h 533400"/>
                <a:gd name="connsiteX4" fmla="*/ 276225 w 400050"/>
                <a:gd name="connsiteY4" fmla="*/ 304800 h 533400"/>
                <a:gd name="connsiteX5" fmla="*/ 323850 w 400050"/>
                <a:gd name="connsiteY5" fmla="*/ 228600 h 533400"/>
                <a:gd name="connsiteX6" fmla="*/ 342900 w 400050"/>
                <a:gd name="connsiteY6" fmla="*/ 114300 h 533400"/>
                <a:gd name="connsiteX7" fmla="*/ 361950 w 400050"/>
                <a:gd name="connsiteY7" fmla="*/ 66675 h 533400"/>
                <a:gd name="connsiteX8" fmla="*/ 400050 w 400050"/>
                <a:gd name="connsiteY8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533400">
                  <a:moveTo>
                    <a:pt x="0" y="533400"/>
                  </a:moveTo>
                  <a:cubicBezTo>
                    <a:pt x="11112" y="530225"/>
                    <a:pt x="22225" y="527050"/>
                    <a:pt x="47625" y="504825"/>
                  </a:cubicBezTo>
                  <a:cubicBezTo>
                    <a:pt x="73025" y="482600"/>
                    <a:pt x="127000" y="420688"/>
                    <a:pt x="152400" y="400050"/>
                  </a:cubicBezTo>
                  <a:cubicBezTo>
                    <a:pt x="177800" y="379412"/>
                    <a:pt x="179388" y="396875"/>
                    <a:pt x="200025" y="381000"/>
                  </a:cubicBezTo>
                  <a:cubicBezTo>
                    <a:pt x="220663" y="365125"/>
                    <a:pt x="255587" y="330200"/>
                    <a:pt x="276225" y="304800"/>
                  </a:cubicBezTo>
                  <a:cubicBezTo>
                    <a:pt x="296863" y="279400"/>
                    <a:pt x="312738" y="260350"/>
                    <a:pt x="323850" y="228600"/>
                  </a:cubicBezTo>
                  <a:cubicBezTo>
                    <a:pt x="334962" y="196850"/>
                    <a:pt x="336550" y="141287"/>
                    <a:pt x="342900" y="114300"/>
                  </a:cubicBezTo>
                  <a:cubicBezTo>
                    <a:pt x="349250" y="87313"/>
                    <a:pt x="352425" y="85725"/>
                    <a:pt x="361950" y="66675"/>
                  </a:cubicBezTo>
                  <a:cubicBezTo>
                    <a:pt x="371475" y="47625"/>
                    <a:pt x="385762" y="23812"/>
                    <a:pt x="40005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92163" name="Freeform 92162"/>
            <p:cNvSpPr/>
            <p:nvPr/>
          </p:nvSpPr>
          <p:spPr bwMode="auto">
            <a:xfrm>
              <a:off x="2066925" y="1819275"/>
              <a:ext cx="180975" cy="457200"/>
            </a:xfrm>
            <a:custGeom>
              <a:avLst/>
              <a:gdLst>
                <a:gd name="connsiteX0" fmla="*/ 180975 w 180975"/>
                <a:gd name="connsiteY0" fmla="*/ 0 h 457200"/>
                <a:gd name="connsiteX1" fmla="*/ 85725 w 180975"/>
                <a:gd name="connsiteY1" fmla="*/ 85725 h 457200"/>
                <a:gd name="connsiteX2" fmla="*/ 9525 w 180975"/>
                <a:gd name="connsiteY2" fmla="*/ 171450 h 457200"/>
                <a:gd name="connsiteX3" fmla="*/ 28575 w 180975"/>
                <a:gd name="connsiteY3" fmla="*/ 219075 h 457200"/>
                <a:gd name="connsiteX4" fmla="*/ 38100 w 180975"/>
                <a:gd name="connsiteY4" fmla="*/ 323850 h 457200"/>
                <a:gd name="connsiteX5" fmla="*/ 28575 w 180975"/>
                <a:gd name="connsiteY5" fmla="*/ 390525 h 457200"/>
                <a:gd name="connsiteX6" fmla="*/ 0 w 180975"/>
                <a:gd name="connsiteY6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457200">
                  <a:moveTo>
                    <a:pt x="180975" y="0"/>
                  </a:moveTo>
                  <a:cubicBezTo>
                    <a:pt x="147637" y="28575"/>
                    <a:pt x="114300" y="57150"/>
                    <a:pt x="85725" y="85725"/>
                  </a:cubicBezTo>
                  <a:cubicBezTo>
                    <a:pt x="57150" y="114300"/>
                    <a:pt x="19050" y="149225"/>
                    <a:pt x="9525" y="171450"/>
                  </a:cubicBezTo>
                  <a:cubicBezTo>
                    <a:pt x="0" y="193675"/>
                    <a:pt x="23813" y="193675"/>
                    <a:pt x="28575" y="219075"/>
                  </a:cubicBezTo>
                  <a:cubicBezTo>
                    <a:pt x="33337" y="244475"/>
                    <a:pt x="38100" y="295275"/>
                    <a:pt x="38100" y="323850"/>
                  </a:cubicBezTo>
                  <a:cubicBezTo>
                    <a:pt x="38100" y="352425"/>
                    <a:pt x="34925" y="368300"/>
                    <a:pt x="28575" y="390525"/>
                  </a:cubicBezTo>
                  <a:cubicBezTo>
                    <a:pt x="22225" y="412750"/>
                    <a:pt x="11112" y="434975"/>
                    <a:pt x="0" y="45720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92164" name="Freeform 92163"/>
            <p:cNvSpPr/>
            <p:nvPr/>
          </p:nvSpPr>
          <p:spPr bwMode="auto">
            <a:xfrm>
              <a:off x="3314700" y="2133600"/>
              <a:ext cx="161925" cy="323850"/>
            </a:xfrm>
            <a:custGeom>
              <a:avLst/>
              <a:gdLst>
                <a:gd name="connsiteX0" fmla="*/ 161925 w 161925"/>
                <a:gd name="connsiteY0" fmla="*/ 0 h 323850"/>
                <a:gd name="connsiteX1" fmla="*/ 114300 w 161925"/>
                <a:gd name="connsiteY1" fmla="*/ 66675 h 323850"/>
                <a:gd name="connsiteX2" fmla="*/ 85725 w 161925"/>
                <a:gd name="connsiteY2" fmla="*/ 104775 h 323850"/>
                <a:gd name="connsiteX3" fmla="*/ 66675 w 161925"/>
                <a:gd name="connsiteY3" fmla="*/ 209550 h 323850"/>
                <a:gd name="connsiteX4" fmla="*/ 28575 w 161925"/>
                <a:gd name="connsiteY4" fmla="*/ 257175 h 323850"/>
                <a:gd name="connsiteX5" fmla="*/ 0 w 161925"/>
                <a:gd name="connsiteY5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323850">
                  <a:moveTo>
                    <a:pt x="161925" y="0"/>
                  </a:moveTo>
                  <a:lnTo>
                    <a:pt x="114300" y="66675"/>
                  </a:lnTo>
                  <a:cubicBezTo>
                    <a:pt x="101600" y="84138"/>
                    <a:pt x="93662" y="80963"/>
                    <a:pt x="85725" y="104775"/>
                  </a:cubicBezTo>
                  <a:cubicBezTo>
                    <a:pt x="77787" y="128588"/>
                    <a:pt x="76200" y="184150"/>
                    <a:pt x="66675" y="209550"/>
                  </a:cubicBezTo>
                  <a:cubicBezTo>
                    <a:pt x="57150" y="234950"/>
                    <a:pt x="39687" y="238125"/>
                    <a:pt x="28575" y="257175"/>
                  </a:cubicBezTo>
                  <a:cubicBezTo>
                    <a:pt x="17463" y="276225"/>
                    <a:pt x="7937" y="309563"/>
                    <a:pt x="0" y="32385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92165" name="Freeform 92164"/>
            <p:cNvSpPr/>
            <p:nvPr/>
          </p:nvSpPr>
          <p:spPr bwMode="auto">
            <a:xfrm>
              <a:off x="2950634" y="1952625"/>
              <a:ext cx="49741" cy="266700"/>
            </a:xfrm>
            <a:custGeom>
              <a:avLst/>
              <a:gdLst>
                <a:gd name="connsiteX0" fmla="*/ 49741 w 49741"/>
                <a:gd name="connsiteY0" fmla="*/ 0 h 266700"/>
                <a:gd name="connsiteX1" fmla="*/ 30691 w 49741"/>
                <a:gd name="connsiteY1" fmla="*/ 47625 h 266700"/>
                <a:gd name="connsiteX2" fmla="*/ 2116 w 49741"/>
                <a:gd name="connsiteY2" fmla="*/ 104775 h 266700"/>
                <a:gd name="connsiteX3" fmla="*/ 2116 w 49741"/>
                <a:gd name="connsiteY3" fmla="*/ 171450 h 266700"/>
                <a:gd name="connsiteX4" fmla="*/ 2116 w 49741"/>
                <a:gd name="connsiteY4" fmla="*/ 219075 h 266700"/>
                <a:gd name="connsiteX5" fmla="*/ 21166 w 49741"/>
                <a:gd name="connsiteY5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41" h="266700">
                  <a:moveTo>
                    <a:pt x="49741" y="0"/>
                  </a:moveTo>
                  <a:cubicBezTo>
                    <a:pt x="44184" y="15081"/>
                    <a:pt x="38628" y="30163"/>
                    <a:pt x="30691" y="47625"/>
                  </a:cubicBezTo>
                  <a:cubicBezTo>
                    <a:pt x="22754" y="65087"/>
                    <a:pt x="6878" y="84138"/>
                    <a:pt x="2116" y="104775"/>
                  </a:cubicBezTo>
                  <a:cubicBezTo>
                    <a:pt x="-2646" y="125412"/>
                    <a:pt x="2116" y="171450"/>
                    <a:pt x="2116" y="171450"/>
                  </a:cubicBezTo>
                  <a:cubicBezTo>
                    <a:pt x="2116" y="190500"/>
                    <a:pt x="-1059" y="203200"/>
                    <a:pt x="2116" y="219075"/>
                  </a:cubicBezTo>
                  <a:cubicBezTo>
                    <a:pt x="5291" y="234950"/>
                    <a:pt x="13228" y="250825"/>
                    <a:pt x="21166" y="26670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92166" name="Freeform 92165"/>
            <p:cNvSpPr/>
            <p:nvPr/>
          </p:nvSpPr>
          <p:spPr bwMode="auto">
            <a:xfrm>
              <a:off x="5667375" y="5676900"/>
              <a:ext cx="571500" cy="1085850"/>
            </a:xfrm>
            <a:custGeom>
              <a:avLst/>
              <a:gdLst>
                <a:gd name="connsiteX0" fmla="*/ 0 w 571500"/>
                <a:gd name="connsiteY0" fmla="*/ 0 h 1085850"/>
                <a:gd name="connsiteX1" fmla="*/ 66675 w 571500"/>
                <a:gd name="connsiteY1" fmla="*/ 66675 h 1085850"/>
                <a:gd name="connsiteX2" fmla="*/ 104775 w 571500"/>
                <a:gd name="connsiteY2" fmla="*/ 95250 h 1085850"/>
                <a:gd name="connsiteX3" fmla="*/ 161925 w 571500"/>
                <a:gd name="connsiteY3" fmla="*/ 180975 h 1085850"/>
                <a:gd name="connsiteX4" fmla="*/ 190500 w 571500"/>
                <a:gd name="connsiteY4" fmla="*/ 304800 h 1085850"/>
                <a:gd name="connsiteX5" fmla="*/ 219075 w 571500"/>
                <a:gd name="connsiteY5" fmla="*/ 352425 h 1085850"/>
                <a:gd name="connsiteX6" fmla="*/ 247650 w 571500"/>
                <a:gd name="connsiteY6" fmla="*/ 476250 h 1085850"/>
                <a:gd name="connsiteX7" fmla="*/ 304800 w 571500"/>
                <a:gd name="connsiteY7" fmla="*/ 523875 h 1085850"/>
                <a:gd name="connsiteX8" fmla="*/ 314325 w 571500"/>
                <a:gd name="connsiteY8" fmla="*/ 685800 h 1085850"/>
                <a:gd name="connsiteX9" fmla="*/ 352425 w 571500"/>
                <a:gd name="connsiteY9" fmla="*/ 809625 h 1085850"/>
                <a:gd name="connsiteX10" fmla="*/ 438150 w 571500"/>
                <a:gd name="connsiteY10" fmla="*/ 866775 h 1085850"/>
                <a:gd name="connsiteX11" fmla="*/ 476250 w 571500"/>
                <a:gd name="connsiteY11" fmla="*/ 981075 h 1085850"/>
                <a:gd name="connsiteX12" fmla="*/ 504825 w 571500"/>
                <a:gd name="connsiteY12" fmla="*/ 1009650 h 1085850"/>
                <a:gd name="connsiteX13" fmla="*/ 571500 w 571500"/>
                <a:gd name="connsiteY13" fmla="*/ 108585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0" h="1085850">
                  <a:moveTo>
                    <a:pt x="0" y="0"/>
                  </a:moveTo>
                  <a:cubicBezTo>
                    <a:pt x="24606" y="25400"/>
                    <a:pt x="49213" y="50800"/>
                    <a:pt x="66675" y="66675"/>
                  </a:cubicBezTo>
                  <a:cubicBezTo>
                    <a:pt x="84137" y="82550"/>
                    <a:pt x="88900" y="76200"/>
                    <a:pt x="104775" y="95250"/>
                  </a:cubicBezTo>
                  <a:cubicBezTo>
                    <a:pt x="120650" y="114300"/>
                    <a:pt x="147638" y="146050"/>
                    <a:pt x="161925" y="180975"/>
                  </a:cubicBezTo>
                  <a:cubicBezTo>
                    <a:pt x="176213" y="215900"/>
                    <a:pt x="180975" y="276225"/>
                    <a:pt x="190500" y="304800"/>
                  </a:cubicBezTo>
                  <a:cubicBezTo>
                    <a:pt x="200025" y="333375"/>
                    <a:pt x="209550" y="323850"/>
                    <a:pt x="219075" y="352425"/>
                  </a:cubicBezTo>
                  <a:cubicBezTo>
                    <a:pt x="228600" y="381000"/>
                    <a:pt x="233363" y="447675"/>
                    <a:pt x="247650" y="476250"/>
                  </a:cubicBezTo>
                  <a:cubicBezTo>
                    <a:pt x="261937" y="504825"/>
                    <a:pt x="293688" y="488950"/>
                    <a:pt x="304800" y="523875"/>
                  </a:cubicBezTo>
                  <a:cubicBezTo>
                    <a:pt x="315913" y="558800"/>
                    <a:pt x="306388" y="638175"/>
                    <a:pt x="314325" y="685800"/>
                  </a:cubicBezTo>
                  <a:cubicBezTo>
                    <a:pt x="322262" y="733425"/>
                    <a:pt x="331788" y="779463"/>
                    <a:pt x="352425" y="809625"/>
                  </a:cubicBezTo>
                  <a:cubicBezTo>
                    <a:pt x="373062" y="839787"/>
                    <a:pt x="417513" y="838200"/>
                    <a:pt x="438150" y="866775"/>
                  </a:cubicBezTo>
                  <a:cubicBezTo>
                    <a:pt x="458787" y="895350"/>
                    <a:pt x="465138" y="957263"/>
                    <a:pt x="476250" y="981075"/>
                  </a:cubicBezTo>
                  <a:cubicBezTo>
                    <a:pt x="487363" y="1004888"/>
                    <a:pt x="488950" y="992188"/>
                    <a:pt x="504825" y="1009650"/>
                  </a:cubicBezTo>
                  <a:cubicBezTo>
                    <a:pt x="520700" y="1027112"/>
                    <a:pt x="546100" y="1056481"/>
                    <a:pt x="571500" y="108585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590550" y="1899779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5457825" y="5305425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  <p:sp>
          <p:nvSpPr>
            <p:cNvPr id="92167" name="Freeform 92166"/>
            <p:cNvSpPr/>
            <p:nvPr/>
          </p:nvSpPr>
          <p:spPr bwMode="auto">
            <a:xfrm>
              <a:off x="5876925" y="1714500"/>
              <a:ext cx="219075" cy="371475"/>
            </a:xfrm>
            <a:custGeom>
              <a:avLst/>
              <a:gdLst>
                <a:gd name="connsiteX0" fmla="*/ 0 w 219075"/>
                <a:gd name="connsiteY0" fmla="*/ 371475 h 371475"/>
                <a:gd name="connsiteX1" fmla="*/ 28575 w 219075"/>
                <a:gd name="connsiteY1" fmla="*/ 209550 h 371475"/>
                <a:gd name="connsiteX2" fmla="*/ 95250 w 219075"/>
                <a:gd name="connsiteY2" fmla="*/ 171450 h 371475"/>
                <a:gd name="connsiteX3" fmla="*/ 152400 w 219075"/>
                <a:gd name="connsiteY3" fmla="*/ 152400 h 371475"/>
                <a:gd name="connsiteX4" fmla="*/ 190500 w 219075"/>
                <a:gd name="connsiteY4" fmla="*/ 95250 h 371475"/>
                <a:gd name="connsiteX5" fmla="*/ 200025 w 219075"/>
                <a:gd name="connsiteY5" fmla="*/ 57150 h 371475"/>
                <a:gd name="connsiteX6" fmla="*/ 219075 w 219075"/>
                <a:gd name="connsiteY6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371475">
                  <a:moveTo>
                    <a:pt x="0" y="371475"/>
                  </a:moveTo>
                  <a:cubicBezTo>
                    <a:pt x="6350" y="307181"/>
                    <a:pt x="12700" y="242887"/>
                    <a:pt x="28575" y="209550"/>
                  </a:cubicBezTo>
                  <a:cubicBezTo>
                    <a:pt x="44450" y="176213"/>
                    <a:pt x="74613" y="180975"/>
                    <a:pt x="95250" y="171450"/>
                  </a:cubicBezTo>
                  <a:cubicBezTo>
                    <a:pt x="115887" y="161925"/>
                    <a:pt x="136525" y="165100"/>
                    <a:pt x="152400" y="152400"/>
                  </a:cubicBezTo>
                  <a:cubicBezTo>
                    <a:pt x="168275" y="139700"/>
                    <a:pt x="182563" y="111125"/>
                    <a:pt x="190500" y="95250"/>
                  </a:cubicBezTo>
                  <a:cubicBezTo>
                    <a:pt x="198437" y="79375"/>
                    <a:pt x="195263" y="73025"/>
                    <a:pt x="200025" y="57150"/>
                  </a:cubicBezTo>
                  <a:cubicBezTo>
                    <a:pt x="204787" y="41275"/>
                    <a:pt x="211931" y="20637"/>
                    <a:pt x="219075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0" name="Rectangle 79"/>
          <p:cNvSpPr/>
          <p:nvPr/>
        </p:nvSpPr>
        <p:spPr bwMode="auto">
          <a:xfrm>
            <a:off x="516369" y="1337765"/>
            <a:ext cx="2097441" cy="548640"/>
          </a:xfrm>
          <a:prstGeom prst="rect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 flipH="1">
            <a:off x="622284" y="1490661"/>
            <a:ext cx="1843087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172" name="TextBox 92171"/>
          <p:cNvSpPr txBox="1"/>
          <p:nvPr/>
        </p:nvSpPr>
        <p:spPr>
          <a:xfrm>
            <a:off x="1196451" y="152614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5 km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7305675" y="4756240"/>
            <a:ext cx="1551722" cy="1030401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429500" y="5752965"/>
            <a:ext cx="323850" cy="1828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7895804" y="5741589"/>
            <a:ext cx="323850" cy="45720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345203" y="5835972"/>
            <a:ext cx="49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DF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65276" y="58382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TF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320403" y="5840516"/>
            <a:ext cx="54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CM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8400780" y="4936357"/>
            <a:ext cx="323850" cy="85039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CC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5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C99"/>
                </a:solidFill>
                <a:effectLst/>
              </a:rPr>
              <a:t>Site-scale variation in sources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67152" y="1600200"/>
            <a:ext cx="3132161" cy="4525963"/>
          </a:xfrm>
        </p:spPr>
        <p:txBody>
          <a:bodyPr/>
          <a:lstStyle/>
          <a:p>
            <a:pPr eaLnBrk="1" hangingPunct="1">
              <a:buClr>
                <a:srgbClr val="99FFCC"/>
              </a:buClr>
            </a:pPr>
            <a:r>
              <a:rPr lang="en-US" dirty="0" smtClean="0">
                <a:solidFill>
                  <a:schemeClr val="tx1"/>
                </a:solidFill>
                <a:effectLst/>
              </a:rPr>
              <a:t>Headwaters</a:t>
            </a:r>
          </a:p>
          <a:p>
            <a:pPr marL="0" indent="0" eaLnBrk="1" hangingPunct="1">
              <a:buClr>
                <a:srgbClr val="99FFCC"/>
              </a:buClr>
              <a:buNone/>
            </a:pPr>
            <a:endParaRPr lang="en-US" dirty="0" smtClean="0">
              <a:solidFill>
                <a:schemeClr val="tx1"/>
              </a:solidFill>
              <a:effectLst/>
            </a:endParaRPr>
          </a:p>
          <a:p>
            <a:pPr eaLnBrk="1" hangingPunct="1">
              <a:buClr>
                <a:srgbClr val="99FFCC"/>
              </a:buClr>
            </a:pPr>
            <a:endParaRPr lang="en-US" dirty="0" smtClean="0">
              <a:effectLst/>
            </a:endParaRPr>
          </a:p>
          <a:p>
            <a:pPr eaLnBrk="1" hangingPunct="1">
              <a:buClr>
                <a:srgbClr val="99FFCC"/>
              </a:buClr>
            </a:pPr>
            <a:r>
              <a:rPr lang="en-US" dirty="0" smtClean="0">
                <a:effectLst/>
              </a:rPr>
              <a:t>Fish-bearing</a:t>
            </a:r>
          </a:p>
          <a:p>
            <a:pPr lvl="1" eaLnBrk="1" hangingPunct="1">
              <a:buClr>
                <a:srgbClr val="99FFCC"/>
              </a:buClr>
            </a:pPr>
            <a:r>
              <a:rPr lang="en-US" dirty="0" smtClean="0">
                <a:solidFill>
                  <a:schemeClr val="tx1"/>
                </a:solidFill>
                <a:effectLst/>
              </a:rPr>
              <a:t>Non-floodplain</a:t>
            </a:r>
          </a:p>
          <a:p>
            <a:pPr lvl="1" eaLnBrk="1" hangingPunct="1">
              <a:buClr>
                <a:srgbClr val="99FFCC"/>
              </a:buClr>
            </a:pPr>
            <a:endParaRPr lang="en-US" dirty="0">
              <a:solidFill>
                <a:schemeClr val="tx1"/>
              </a:solidFill>
              <a:effectLst/>
            </a:endParaRPr>
          </a:p>
          <a:p>
            <a:pPr eaLnBrk="1" hangingPunct="1">
              <a:buClr>
                <a:srgbClr val="99FFCC"/>
              </a:buClr>
            </a:pPr>
            <a:endParaRPr lang="en-US" dirty="0" smtClean="0">
              <a:effectLst/>
            </a:endParaRPr>
          </a:p>
          <a:p>
            <a:pPr eaLnBrk="1" hangingPunct="1">
              <a:buClr>
                <a:srgbClr val="99FFCC"/>
              </a:buClr>
            </a:pPr>
            <a:r>
              <a:rPr lang="en-US" dirty="0" smtClean="0">
                <a:effectLst/>
              </a:rPr>
              <a:t>Fish-bearing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lvl="1" eaLnBrk="1" hangingPunct="1">
              <a:buClr>
                <a:srgbClr val="99FFCC"/>
              </a:buClr>
            </a:pPr>
            <a:r>
              <a:rPr lang="en-US" dirty="0" smtClean="0">
                <a:solidFill>
                  <a:schemeClr val="tx1"/>
                </a:solidFill>
                <a:effectLst/>
              </a:rPr>
              <a:t>Floodplain</a:t>
            </a:r>
          </a:p>
          <a:p>
            <a:pPr eaLnBrk="1" hangingPunct="1">
              <a:buClr>
                <a:srgbClr val="99FFCC"/>
              </a:buClr>
            </a:pP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Beechie\Presentations\FY 2013\Wood sources corvallis 2012\IMG_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67" y="3095793"/>
            <a:ext cx="2246724" cy="168487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Beechie\Presentations\FY 2013\Wood sources corvallis 2012\slide overlook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68" y="4958491"/>
            <a:ext cx="2246724" cy="168504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Beechie\Presentations\FY 2013\Wood sources corvallis 2012\jackman debris flo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67" y="1476995"/>
            <a:ext cx="2246724" cy="144362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C99"/>
                </a:solidFill>
                <a:effectLst/>
              </a:rPr>
              <a:t>Source distance in headwaters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6725" y="1340888"/>
            <a:ext cx="4391025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Along debris flow prone </a:t>
            </a:r>
            <a:r>
              <a:rPr lang="en-US" dirty="0" smtClean="0"/>
              <a:t>channels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By </a:t>
            </a:r>
            <a:r>
              <a:rPr lang="en-US" dirty="0" err="1" smtClean="0">
                <a:effectLst/>
              </a:rPr>
              <a:t>treefall</a:t>
            </a:r>
            <a:r>
              <a:rPr lang="en-US" dirty="0" smtClean="0">
                <a:effectLst/>
              </a:rPr>
              <a:t> within site potential tree height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Debris flow scour zone</a:t>
            </a:r>
            <a:endParaRPr lang="en-US" dirty="0">
              <a:effectLst/>
            </a:endParaRP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Steep </a:t>
            </a:r>
            <a:r>
              <a:rPr lang="en-US" dirty="0"/>
              <a:t>channels w/o debris flow</a:t>
            </a:r>
          </a:p>
          <a:p>
            <a:pPr lvl="1" eaLnBrk="1" hangingPunct="1">
              <a:defRPr/>
            </a:pPr>
            <a:r>
              <a:rPr lang="en-US" dirty="0">
                <a:effectLst/>
              </a:rPr>
              <a:t>By </a:t>
            </a:r>
            <a:r>
              <a:rPr lang="en-US" dirty="0" err="1">
                <a:effectLst/>
              </a:rPr>
              <a:t>treefall</a:t>
            </a:r>
            <a:r>
              <a:rPr lang="en-US" dirty="0">
                <a:effectLst/>
              </a:rPr>
              <a:t> within site potential tree </a:t>
            </a:r>
            <a:r>
              <a:rPr lang="en-US" dirty="0" smtClean="0">
                <a:effectLst/>
              </a:rPr>
              <a:t>height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&gt;1 m diameter wood stores sediment</a:t>
            </a:r>
            <a:endParaRPr lang="en-US" dirty="0">
              <a:effectLst/>
            </a:endParaRPr>
          </a:p>
          <a:p>
            <a:pPr lvl="1" eaLnBrk="1" hangingPunct="1">
              <a:defRPr/>
            </a:pPr>
            <a:endParaRPr lang="en-US" dirty="0">
              <a:effectLst/>
            </a:endParaRPr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053" name="Picture 5" descr="LWR VA FA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5622" y="1457061"/>
            <a:ext cx="3290888" cy="2468563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4" name="Picture 7" descr="JO0104 from belo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35622" y="4189387"/>
            <a:ext cx="3270250" cy="2452688"/>
          </a:xfrm>
          <a:solidFill>
            <a:srgbClr val="001044"/>
          </a:solidFill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blue2">
  <a:themeElements>
    <a:clrScheme name="NOAAblue2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NOAAblu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CC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CC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blue2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blue2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blue2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blue2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blue2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blue2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blue2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blue2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blue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NOAAblue2</Template>
  <TotalTime>9354</TotalTime>
  <Words>398</Words>
  <Application>Microsoft Office PowerPoint</Application>
  <PresentationFormat>On-screen Show (4:3)</PresentationFormat>
  <Paragraphs>175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NOAAblue2</vt:lpstr>
      <vt:lpstr>PowerPoint Presentation</vt:lpstr>
      <vt:lpstr>Outline</vt:lpstr>
      <vt:lpstr>Landscape-scale variation in sources</vt:lpstr>
      <vt:lpstr>Small stream – debris flows</vt:lpstr>
      <vt:lpstr>Small stream – tree fall</vt:lpstr>
      <vt:lpstr>Mid-size stream – tree fall</vt:lpstr>
      <vt:lpstr>Large river – channel migration</vt:lpstr>
      <vt:lpstr>Site-scale variation in sources</vt:lpstr>
      <vt:lpstr>Source distance in headwaters</vt:lpstr>
      <vt:lpstr>Fish-bearing streams</vt:lpstr>
      <vt:lpstr>Non-floodplain channels</vt:lpstr>
      <vt:lpstr>Source distance varies by species</vt:lpstr>
      <vt:lpstr>Timing varies by species</vt:lpstr>
      <vt:lpstr>Effect of disturbance regime</vt:lpstr>
      <vt:lpstr>Floodplain channels</vt:lpstr>
      <vt:lpstr>PowerPoint Presentation</vt:lpstr>
      <vt:lpstr>Floodplain channels – species variation</vt:lpstr>
      <vt:lpstr>Summary points</vt:lpstr>
    </vt:vector>
  </TitlesOfParts>
  <Company>NOAA Fisheries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Beechie</dc:creator>
  <cp:lastModifiedBy>Tim</cp:lastModifiedBy>
  <cp:revision>421</cp:revision>
  <cp:lastPrinted>1601-01-01T00:00:00Z</cp:lastPrinted>
  <dcterms:created xsi:type="dcterms:W3CDTF">2003-05-16T21:24:46Z</dcterms:created>
  <dcterms:modified xsi:type="dcterms:W3CDTF">2012-10-30T14:55:27Z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