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1"/>
  </p:notesMasterIdLst>
  <p:sldIdLst>
    <p:sldId id="651" r:id="rId2"/>
    <p:sldId id="652" r:id="rId3"/>
    <p:sldId id="945" r:id="rId4"/>
    <p:sldId id="734" r:id="rId5"/>
    <p:sldId id="946" r:id="rId6"/>
    <p:sldId id="778" r:id="rId7"/>
    <p:sldId id="260" r:id="rId8"/>
    <p:sldId id="261" r:id="rId9"/>
    <p:sldId id="940" r:id="rId10"/>
    <p:sldId id="654" r:id="rId11"/>
    <p:sldId id="655" r:id="rId12"/>
    <p:sldId id="942" r:id="rId13"/>
    <p:sldId id="931" r:id="rId14"/>
    <p:sldId id="938" r:id="rId15"/>
    <p:sldId id="939" r:id="rId16"/>
    <p:sldId id="264" r:id="rId17"/>
    <p:sldId id="944" r:id="rId18"/>
    <p:sldId id="928" r:id="rId19"/>
    <p:sldId id="265" r:id="rId20"/>
    <p:sldId id="263" r:id="rId21"/>
    <p:sldId id="266" r:id="rId22"/>
    <p:sldId id="943" r:id="rId23"/>
    <p:sldId id="948" r:id="rId24"/>
    <p:sldId id="937" r:id="rId25"/>
    <p:sldId id="947" r:id="rId26"/>
    <p:sldId id="774" r:id="rId27"/>
    <p:sldId id="900" r:id="rId28"/>
    <p:sldId id="769" r:id="rId29"/>
    <p:sldId id="659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rebuchet MS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7B"/>
    <a:srgbClr val="429F09"/>
    <a:srgbClr val="FFF910"/>
    <a:srgbClr val="FFA900"/>
    <a:srgbClr val="8D010A"/>
    <a:srgbClr val="006FFF"/>
    <a:srgbClr val="D6E7F0"/>
    <a:srgbClr val="DF5BC4"/>
    <a:srgbClr val="C149C6"/>
    <a:srgbClr val="006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/>
    <p:restoredTop sz="91908" autoAdjust="0"/>
  </p:normalViewPr>
  <p:slideViewPr>
    <p:cSldViewPr snapToGrid="0">
      <p:cViewPr varScale="1">
        <p:scale>
          <a:sx n="107" d="100"/>
          <a:sy n="107" d="100"/>
        </p:scale>
        <p:origin x="19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_Oregon%20State%20University\Thesis%20work%20(Riparian%20Buffers%20and%20NWFP)\Figures\3_3_Acreage%20calculations%20and%20figures_%20all%20watersheds%20224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8241469816273E-2"/>
          <c:y val="2.5434164479440101E-2"/>
          <c:w val="0.77811202283338499"/>
          <c:h val="0.910937226596675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Sheet4!$S$18:$S$19</c:f>
              <c:strCache>
                <c:ptCount val="1"/>
                <c:pt idx="0">
                  <c:v>High priority fish-bearing streams Federal</c:v>
                </c:pt>
              </c:strCache>
            </c:strRef>
          </c:tx>
          <c:spPr>
            <a:solidFill>
              <a:srgbClr val="DA7328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Sheet4!$R$20:$R$39</c:f>
              <c:strCache>
                <c:ptCount val="19"/>
                <c:pt idx="0">
                  <c:v>Myrtle Creek</c:v>
                </c:pt>
                <c:pt idx="3">
                  <c:v>Smith-Siuslaw</c:v>
                </c:pt>
                <c:pt idx="6">
                  <c:v>Coquille</c:v>
                </c:pt>
                <c:pt idx="9">
                  <c:v>McKenzie</c:v>
                </c:pt>
                <c:pt idx="12">
                  <c:v>North Umpqua</c:v>
                </c:pt>
                <c:pt idx="15">
                  <c:v>Nestucca</c:v>
                </c:pt>
                <c:pt idx="18">
                  <c:v>Applegate</c:v>
                </c:pt>
              </c:strCache>
            </c:strRef>
          </c:cat>
          <c:val>
            <c:numRef>
              <c:f>Sheet4!$S$20:$S$39</c:f>
              <c:numCache>
                <c:formatCode>General</c:formatCode>
                <c:ptCount val="20"/>
                <c:pt idx="0">
                  <c:v>23</c:v>
                </c:pt>
                <c:pt idx="1">
                  <c:v>0</c:v>
                </c:pt>
                <c:pt idx="3">
                  <c:v>45</c:v>
                </c:pt>
                <c:pt idx="4">
                  <c:v>0</c:v>
                </c:pt>
                <c:pt idx="6">
                  <c:v>31</c:v>
                </c:pt>
                <c:pt idx="7">
                  <c:v>0</c:v>
                </c:pt>
                <c:pt idx="9">
                  <c:v>54</c:v>
                </c:pt>
                <c:pt idx="10">
                  <c:v>0</c:v>
                </c:pt>
                <c:pt idx="12">
                  <c:v>73</c:v>
                </c:pt>
                <c:pt idx="13">
                  <c:v>0</c:v>
                </c:pt>
                <c:pt idx="15">
                  <c:v>50</c:v>
                </c:pt>
                <c:pt idx="16">
                  <c:v>0</c:v>
                </c:pt>
                <c:pt idx="18">
                  <c:v>49</c:v>
                </c:pt>
                <c:pt idx="1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F4-8749-A53E-F625B5935135}"/>
            </c:ext>
          </c:extLst>
        </c:ser>
        <c:ser>
          <c:idx val="1"/>
          <c:order val="1"/>
          <c:tx>
            <c:strRef>
              <c:f>Sheet4!$T$18:$T$19</c:f>
              <c:strCache>
                <c:ptCount val="1"/>
                <c:pt idx="0">
                  <c:v>High priority fish-bearing streams Non-federal</c:v>
                </c:pt>
              </c:strCache>
            </c:strRef>
          </c:tx>
          <c:spPr>
            <a:solidFill>
              <a:srgbClr val="E4A81B">
                <a:lumMod val="20000"/>
                <a:lumOff val="80000"/>
              </a:srgbClr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Sheet4!$R$20:$R$39</c:f>
              <c:strCache>
                <c:ptCount val="19"/>
                <c:pt idx="0">
                  <c:v>Myrtle Creek</c:v>
                </c:pt>
                <c:pt idx="3">
                  <c:v>Smith-Siuslaw</c:v>
                </c:pt>
                <c:pt idx="6">
                  <c:v>Coquille</c:v>
                </c:pt>
                <c:pt idx="9">
                  <c:v>McKenzie</c:v>
                </c:pt>
                <c:pt idx="12">
                  <c:v>North Umpqua</c:v>
                </c:pt>
                <c:pt idx="15">
                  <c:v>Nestucca</c:v>
                </c:pt>
                <c:pt idx="18">
                  <c:v>Applegate</c:v>
                </c:pt>
              </c:strCache>
            </c:strRef>
          </c:cat>
          <c:val>
            <c:numRef>
              <c:f>Sheet4!$T$20:$T$39</c:f>
              <c:numCache>
                <c:formatCode>General</c:formatCode>
                <c:ptCount val="20"/>
                <c:pt idx="0">
                  <c:v>77</c:v>
                </c:pt>
                <c:pt idx="1">
                  <c:v>0</c:v>
                </c:pt>
                <c:pt idx="3">
                  <c:v>55</c:v>
                </c:pt>
                <c:pt idx="4">
                  <c:v>0</c:v>
                </c:pt>
                <c:pt idx="6">
                  <c:v>69</c:v>
                </c:pt>
                <c:pt idx="7">
                  <c:v>0</c:v>
                </c:pt>
                <c:pt idx="9">
                  <c:v>46</c:v>
                </c:pt>
                <c:pt idx="10">
                  <c:v>0</c:v>
                </c:pt>
                <c:pt idx="12">
                  <c:v>27</c:v>
                </c:pt>
                <c:pt idx="13">
                  <c:v>0</c:v>
                </c:pt>
                <c:pt idx="15">
                  <c:v>50</c:v>
                </c:pt>
                <c:pt idx="16">
                  <c:v>0</c:v>
                </c:pt>
                <c:pt idx="18">
                  <c:v>51</c:v>
                </c:pt>
                <c:pt idx="1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F4-8749-A53E-F625B5935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42073912"/>
        <c:axId val="342073128"/>
      </c:barChart>
      <c:catAx>
        <c:axId val="3420739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42073128"/>
        <c:crosses val="autoZero"/>
        <c:auto val="1"/>
        <c:lblAlgn val="ctr"/>
        <c:lblOffset val="100"/>
        <c:noMultiLvlLbl val="0"/>
      </c:catAx>
      <c:valAx>
        <c:axId val="34207312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rgbClr val="7CB7F8">
                  <a:lumMod val="20000"/>
                  <a:lumOff val="8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42073912"/>
        <c:crosses val="autoZero"/>
        <c:crossBetween val="between"/>
        <c:majorUnit val="10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 w="12700"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94CD74A-430E-1446-93D1-E163FD19C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30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9A4796-6A4E-4702-93DF-184175CFDAA5}" type="slidenum">
              <a:rPr lang="en-US" altLang="en-US" sz="1200"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09CE6CD-073F-4792-9B92-68272FCE4B31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  <p:sp>
        <p:nvSpPr>
          <p:cNvPr id="6656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63DAA30-E40B-4085-895E-25B7598F0C9D}" type="slidenum">
              <a:rPr lang="en-US" altLang="en-US" sz="1200">
                <a:latin typeface="Times New Roman" panose="02020603050405020304" pitchFamily="18" charset="0"/>
              </a:rPr>
              <a:pPr algn="r"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774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4C2D2-0E55-4FF3-B2C8-2A5FA007828C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6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800" b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>
                  <a:lumMod val="50000"/>
                </a:schemeClr>
              </a:buClr>
              <a:defRPr sz="3200"/>
            </a:lvl1pPr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471"/>
            <a:ext cx="8229600" cy="6770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6181"/>
            <a:ext cx="4038600" cy="4958744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6013"/>
            <a:ext cx="4038600" cy="494891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315"/>
            <a:ext cx="8305800" cy="755708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199" r="11211" b="6998"/>
          <a:stretch/>
        </p:blipFill>
        <p:spPr>
          <a:xfrm>
            <a:off x="-9832" y="1"/>
            <a:ext cx="9153832" cy="6862916"/>
          </a:xfrm>
          <a:prstGeom prst="rect">
            <a:avLst/>
          </a:prstGeom>
        </p:spPr>
      </p:pic>
      <p:sp>
        <p:nvSpPr>
          <p:cNvPr id="1030" name="Title Placeholder 8"/>
          <p:cNvSpPr>
            <a:spLocks noGrp="1"/>
          </p:cNvSpPr>
          <p:nvPr>
            <p:ph type="title"/>
          </p:nvPr>
        </p:nvSpPr>
        <p:spPr bwMode="auto">
          <a:xfrm>
            <a:off x="634181" y="316617"/>
            <a:ext cx="8067367" cy="83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707922" y="1339850"/>
            <a:ext cx="7978877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5" r:id="rId2"/>
    <p:sldLayoutId id="2147483836" r:id="rId3"/>
    <p:sldLayoutId id="2147483837" r:id="rId4"/>
    <p:sldLayoutId id="2147483838" r:id="rId5"/>
    <p:sldLayoutId id="214748383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 b="0" kern="1200">
          <a:solidFill>
            <a:schemeClr val="accent3">
              <a:lumMod val="50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ahoma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95000"/>
        <a:buFont typeface="Wingdings 2" pitchFamily="-110" charset="2"/>
        <a:buChar char="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-110" charset="2"/>
        <a:buChar char="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70000"/>
        <a:buFont typeface="Wingdings 2" pitchFamily="-110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-110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-110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33.png"/><Relationship Id="rId21" Type="http://schemas.openxmlformats.org/officeDocument/2006/relationships/image" Target="../media/image2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5.png"/><Relationship Id="rId2" Type="http://schemas.openxmlformats.org/officeDocument/2006/relationships/image" Target="../media/image32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26.png"/><Relationship Id="rId32" Type="http://schemas.openxmlformats.org/officeDocument/2006/relationships/image" Target="../media/image47.emf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40.png"/><Relationship Id="rId19" Type="http://schemas.openxmlformats.org/officeDocument/2006/relationships/image" Target="../media/image21.png"/><Relationship Id="rId31" Type="http://schemas.openxmlformats.org/officeDocument/2006/relationships/image" Target="../media/image4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70D048-62AD-CB44-8EDC-41086B3FC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" y="91440"/>
            <a:ext cx="2762974" cy="25174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E8581C-1237-B546-BCF6-F2DF8ABFE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72" y="-16192"/>
            <a:ext cx="3120390" cy="234029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53400-87BC-2240-8576-276B2BFDB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6" y="4848104"/>
            <a:ext cx="4867275" cy="18478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399665"/>
            <a:ext cx="9034462" cy="13666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Integrating Aquatic &amp; Terrestrial Needs: It Takes a Landscape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5295" y="3766283"/>
            <a:ext cx="7854696" cy="17526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3600" dirty="0"/>
              <a:t>Gordon Reeves</a:t>
            </a:r>
          </a:p>
          <a:p>
            <a:pPr algn="ctr">
              <a:spcBef>
                <a:spcPts val="0"/>
              </a:spcBef>
            </a:pPr>
            <a:r>
              <a:rPr lang="en-US" i="1" dirty="0"/>
              <a:t>Oregon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2446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44951" y="885832"/>
            <a:ext cx="4100494" cy="5143524"/>
            <a:chOff x="175" y="558"/>
            <a:chExt cx="2583" cy="3240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5" y="558"/>
              <a:ext cx="2583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687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664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888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112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336"/>
              <a:ext cx="232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559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783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007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231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455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1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679"/>
              <a:ext cx="232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902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3126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1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3350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19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3574"/>
              <a:ext cx="2326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671" y="1105"/>
              <a:ext cx="13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667" y="1101"/>
              <a:ext cx="13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50" y="1152"/>
              <a:ext cx="1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646" y="1148"/>
              <a:ext cx="1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680" y="1199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676" y="1195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571" y="2115"/>
              <a:ext cx="16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567" y="2111"/>
              <a:ext cx="16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518" y="2163"/>
              <a:ext cx="27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auto">
            <a:xfrm>
              <a:off x="514" y="2159"/>
              <a:ext cx="27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30"/>
            <p:cNvSpPr>
              <a:spLocks noChangeArrowheads="1"/>
            </p:cNvSpPr>
            <p:nvPr/>
          </p:nvSpPr>
          <p:spPr bwMode="auto">
            <a:xfrm>
              <a:off x="516" y="2210"/>
              <a:ext cx="2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31"/>
            <p:cNvSpPr>
              <a:spLocks noChangeArrowheads="1"/>
            </p:cNvSpPr>
            <p:nvPr/>
          </p:nvSpPr>
          <p:spPr bwMode="auto">
            <a:xfrm>
              <a:off x="512" y="2206"/>
              <a:ext cx="2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32"/>
            <p:cNvSpPr>
              <a:spLocks noChangeArrowheads="1"/>
            </p:cNvSpPr>
            <p:nvPr/>
          </p:nvSpPr>
          <p:spPr bwMode="auto">
            <a:xfrm>
              <a:off x="1741" y="2903"/>
              <a:ext cx="1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33"/>
            <p:cNvSpPr>
              <a:spLocks noChangeArrowheads="1"/>
            </p:cNvSpPr>
            <p:nvPr/>
          </p:nvSpPr>
          <p:spPr bwMode="auto">
            <a:xfrm>
              <a:off x="1737" y="2899"/>
              <a:ext cx="1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34"/>
            <p:cNvSpPr>
              <a:spLocks noChangeArrowheads="1"/>
            </p:cNvSpPr>
            <p:nvPr/>
          </p:nvSpPr>
          <p:spPr bwMode="auto">
            <a:xfrm>
              <a:off x="1778" y="2950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35"/>
            <p:cNvSpPr>
              <a:spLocks noChangeArrowheads="1"/>
            </p:cNvSpPr>
            <p:nvPr/>
          </p:nvSpPr>
          <p:spPr bwMode="auto">
            <a:xfrm>
              <a:off x="1774" y="2946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360" y="2693"/>
              <a:ext cx="9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37"/>
            <p:cNvSpPr>
              <a:spLocks noChangeArrowheads="1"/>
            </p:cNvSpPr>
            <p:nvPr/>
          </p:nvSpPr>
          <p:spPr bwMode="auto">
            <a:xfrm>
              <a:off x="2356" y="2689"/>
              <a:ext cx="9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38"/>
            <p:cNvSpPr>
              <a:spLocks noChangeArrowheads="1"/>
            </p:cNvSpPr>
            <p:nvPr/>
          </p:nvSpPr>
          <p:spPr bwMode="auto">
            <a:xfrm>
              <a:off x="2340" y="2740"/>
              <a:ext cx="13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39"/>
            <p:cNvSpPr>
              <a:spLocks noChangeArrowheads="1"/>
            </p:cNvSpPr>
            <p:nvPr/>
          </p:nvSpPr>
          <p:spPr bwMode="auto">
            <a:xfrm>
              <a:off x="2336" y="2736"/>
              <a:ext cx="13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Freeform 40"/>
            <p:cNvSpPr>
              <a:spLocks noEditPoints="1"/>
            </p:cNvSpPr>
            <p:nvPr/>
          </p:nvSpPr>
          <p:spPr bwMode="auto">
            <a:xfrm>
              <a:off x="885" y="3412"/>
              <a:ext cx="167" cy="139"/>
            </a:xfrm>
            <a:custGeom>
              <a:avLst/>
              <a:gdLst>
                <a:gd name="T0" fmla="*/ 13 w 167"/>
                <a:gd name="T1" fmla="*/ 135 h 139"/>
                <a:gd name="T2" fmla="*/ 13 w 167"/>
                <a:gd name="T3" fmla="*/ 121 h 139"/>
                <a:gd name="T4" fmla="*/ 21 w 167"/>
                <a:gd name="T5" fmla="*/ 128 h 139"/>
                <a:gd name="T6" fmla="*/ 3 w 167"/>
                <a:gd name="T7" fmla="*/ 114 h 139"/>
                <a:gd name="T8" fmla="*/ 24 w 167"/>
                <a:gd name="T9" fmla="*/ 114 h 139"/>
                <a:gd name="T10" fmla="*/ 5 w 167"/>
                <a:gd name="T11" fmla="*/ 95 h 139"/>
                <a:gd name="T12" fmla="*/ 8 w 167"/>
                <a:gd name="T13" fmla="*/ 90 h 139"/>
                <a:gd name="T14" fmla="*/ 17 w 167"/>
                <a:gd name="T15" fmla="*/ 83 h 139"/>
                <a:gd name="T16" fmla="*/ 39 w 167"/>
                <a:gd name="T17" fmla="*/ 82 h 139"/>
                <a:gd name="T18" fmla="*/ 36 w 167"/>
                <a:gd name="T19" fmla="*/ 90 h 139"/>
                <a:gd name="T20" fmla="*/ 29 w 167"/>
                <a:gd name="T21" fmla="*/ 80 h 139"/>
                <a:gd name="T22" fmla="*/ 38 w 167"/>
                <a:gd name="T23" fmla="*/ 77 h 139"/>
                <a:gd name="T24" fmla="*/ 26 w 167"/>
                <a:gd name="T25" fmla="*/ 80 h 139"/>
                <a:gd name="T26" fmla="*/ 38 w 167"/>
                <a:gd name="T27" fmla="*/ 92 h 139"/>
                <a:gd name="T28" fmla="*/ 39 w 167"/>
                <a:gd name="T29" fmla="*/ 82 h 139"/>
                <a:gd name="T30" fmla="*/ 55 w 167"/>
                <a:gd name="T31" fmla="*/ 83 h 139"/>
                <a:gd name="T32" fmla="*/ 58 w 167"/>
                <a:gd name="T33" fmla="*/ 69 h 139"/>
                <a:gd name="T34" fmla="*/ 44 w 167"/>
                <a:gd name="T35" fmla="*/ 75 h 139"/>
                <a:gd name="T36" fmla="*/ 49 w 167"/>
                <a:gd name="T37" fmla="*/ 70 h 139"/>
                <a:gd name="T38" fmla="*/ 56 w 167"/>
                <a:gd name="T39" fmla="*/ 76 h 139"/>
                <a:gd name="T40" fmla="*/ 49 w 167"/>
                <a:gd name="T41" fmla="*/ 81 h 139"/>
                <a:gd name="T42" fmla="*/ 64 w 167"/>
                <a:gd name="T43" fmla="*/ 72 h 139"/>
                <a:gd name="T44" fmla="*/ 71 w 167"/>
                <a:gd name="T45" fmla="*/ 72 h 139"/>
                <a:gd name="T46" fmla="*/ 77 w 167"/>
                <a:gd name="T47" fmla="*/ 69 h 139"/>
                <a:gd name="T48" fmla="*/ 81 w 167"/>
                <a:gd name="T49" fmla="*/ 83 h 139"/>
                <a:gd name="T50" fmla="*/ 81 w 167"/>
                <a:gd name="T51" fmla="*/ 67 h 139"/>
                <a:gd name="T52" fmla="*/ 67 w 167"/>
                <a:gd name="T53" fmla="*/ 67 h 139"/>
                <a:gd name="T54" fmla="*/ 103 w 167"/>
                <a:gd name="T55" fmla="*/ 77 h 139"/>
                <a:gd name="T56" fmla="*/ 103 w 167"/>
                <a:gd name="T57" fmla="*/ 65 h 139"/>
                <a:gd name="T58" fmla="*/ 92 w 167"/>
                <a:gd name="T59" fmla="*/ 67 h 139"/>
                <a:gd name="T60" fmla="*/ 98 w 167"/>
                <a:gd name="T61" fmla="*/ 65 h 139"/>
                <a:gd name="T62" fmla="*/ 96 w 167"/>
                <a:gd name="T63" fmla="*/ 72 h 139"/>
                <a:gd name="T64" fmla="*/ 95 w 167"/>
                <a:gd name="T65" fmla="*/ 81 h 139"/>
                <a:gd name="T66" fmla="*/ 102 w 167"/>
                <a:gd name="T67" fmla="*/ 71 h 139"/>
                <a:gd name="T68" fmla="*/ 96 w 167"/>
                <a:gd name="T69" fmla="*/ 79 h 139"/>
                <a:gd name="T70" fmla="*/ 101 w 167"/>
                <a:gd name="T71" fmla="*/ 71 h 139"/>
                <a:gd name="T72" fmla="*/ 119 w 167"/>
                <a:gd name="T73" fmla="*/ 47 h 139"/>
                <a:gd name="T74" fmla="*/ 128 w 167"/>
                <a:gd name="T75" fmla="*/ 44 h 139"/>
                <a:gd name="T76" fmla="*/ 119 w 167"/>
                <a:gd name="T77" fmla="*/ 33 h 139"/>
                <a:gd name="T78" fmla="*/ 110 w 167"/>
                <a:gd name="T79" fmla="*/ 36 h 139"/>
                <a:gd name="T80" fmla="*/ 113 w 167"/>
                <a:gd name="T81" fmla="*/ 36 h 139"/>
                <a:gd name="T82" fmla="*/ 118 w 167"/>
                <a:gd name="T83" fmla="*/ 43 h 139"/>
                <a:gd name="T84" fmla="*/ 124 w 167"/>
                <a:gd name="T85" fmla="*/ 23 h 139"/>
                <a:gd name="T86" fmla="*/ 125 w 167"/>
                <a:gd name="T87" fmla="*/ 30 h 139"/>
                <a:gd name="T88" fmla="*/ 142 w 167"/>
                <a:gd name="T89" fmla="*/ 30 h 139"/>
                <a:gd name="T90" fmla="*/ 142 w 167"/>
                <a:gd name="T91" fmla="*/ 38 h 139"/>
                <a:gd name="T92" fmla="*/ 154 w 167"/>
                <a:gd name="T93" fmla="*/ 26 h 139"/>
                <a:gd name="T94" fmla="*/ 157 w 167"/>
                <a:gd name="T95" fmla="*/ 14 h 139"/>
                <a:gd name="T96" fmla="*/ 145 w 167"/>
                <a:gd name="T97" fmla="*/ 16 h 139"/>
                <a:gd name="T98" fmla="*/ 152 w 167"/>
                <a:gd name="T99" fmla="*/ 28 h 139"/>
                <a:gd name="T100" fmla="*/ 160 w 167"/>
                <a:gd name="T101" fmla="*/ 21 h 139"/>
                <a:gd name="T102" fmla="*/ 147 w 167"/>
                <a:gd name="T103" fmla="*/ 17 h 139"/>
                <a:gd name="T104" fmla="*/ 155 w 167"/>
                <a:gd name="T105" fmla="*/ 15 h 139"/>
                <a:gd name="T106" fmla="*/ 163 w 167"/>
                <a:gd name="T107" fmla="*/ 10 h 139"/>
                <a:gd name="T108" fmla="*/ 162 w 167"/>
                <a:gd name="T109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" h="139">
                  <a:moveTo>
                    <a:pt x="31" y="139"/>
                  </a:moveTo>
                  <a:lnTo>
                    <a:pt x="29" y="136"/>
                  </a:lnTo>
                  <a:lnTo>
                    <a:pt x="13" y="136"/>
                  </a:lnTo>
                  <a:lnTo>
                    <a:pt x="11" y="136"/>
                  </a:lnTo>
                  <a:lnTo>
                    <a:pt x="9" y="137"/>
                  </a:lnTo>
                  <a:lnTo>
                    <a:pt x="13" y="135"/>
                  </a:lnTo>
                  <a:lnTo>
                    <a:pt x="27" y="130"/>
                  </a:lnTo>
                  <a:lnTo>
                    <a:pt x="26" y="127"/>
                  </a:lnTo>
                  <a:lnTo>
                    <a:pt x="9" y="122"/>
                  </a:lnTo>
                  <a:lnTo>
                    <a:pt x="4" y="121"/>
                  </a:lnTo>
                  <a:lnTo>
                    <a:pt x="9" y="121"/>
                  </a:lnTo>
                  <a:lnTo>
                    <a:pt x="13" y="121"/>
                  </a:lnTo>
                  <a:lnTo>
                    <a:pt x="25" y="121"/>
                  </a:lnTo>
                  <a:lnTo>
                    <a:pt x="24" y="118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17" y="127"/>
                  </a:lnTo>
                  <a:lnTo>
                    <a:pt x="21" y="128"/>
                  </a:lnTo>
                  <a:lnTo>
                    <a:pt x="24" y="129"/>
                  </a:lnTo>
                  <a:lnTo>
                    <a:pt x="19" y="131"/>
                  </a:lnTo>
                  <a:lnTo>
                    <a:pt x="5" y="136"/>
                  </a:lnTo>
                  <a:lnTo>
                    <a:pt x="6" y="139"/>
                  </a:lnTo>
                  <a:lnTo>
                    <a:pt x="31" y="139"/>
                  </a:lnTo>
                  <a:moveTo>
                    <a:pt x="3" y="114"/>
                  </a:moveTo>
                  <a:lnTo>
                    <a:pt x="3" y="111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3" y="114"/>
                  </a:lnTo>
                  <a:moveTo>
                    <a:pt x="24" y="117"/>
                  </a:moveTo>
                  <a:lnTo>
                    <a:pt x="24" y="114"/>
                  </a:lnTo>
                  <a:lnTo>
                    <a:pt x="6" y="111"/>
                  </a:lnTo>
                  <a:lnTo>
                    <a:pt x="7" y="114"/>
                  </a:lnTo>
                  <a:lnTo>
                    <a:pt x="24" y="117"/>
                  </a:lnTo>
                  <a:moveTo>
                    <a:pt x="23" y="112"/>
                  </a:moveTo>
                  <a:lnTo>
                    <a:pt x="25" y="109"/>
                  </a:lnTo>
                  <a:lnTo>
                    <a:pt x="5" y="95"/>
                  </a:lnTo>
                  <a:lnTo>
                    <a:pt x="4" y="98"/>
                  </a:lnTo>
                  <a:lnTo>
                    <a:pt x="23" y="112"/>
                  </a:lnTo>
                  <a:moveTo>
                    <a:pt x="26" y="105"/>
                  </a:moveTo>
                  <a:lnTo>
                    <a:pt x="28" y="103"/>
                  </a:lnTo>
                  <a:lnTo>
                    <a:pt x="9" y="87"/>
                  </a:lnTo>
                  <a:lnTo>
                    <a:pt x="8" y="90"/>
                  </a:lnTo>
                  <a:lnTo>
                    <a:pt x="26" y="105"/>
                  </a:lnTo>
                  <a:moveTo>
                    <a:pt x="17" y="83"/>
                  </a:moveTo>
                  <a:lnTo>
                    <a:pt x="18" y="81"/>
                  </a:lnTo>
                  <a:lnTo>
                    <a:pt x="16" y="79"/>
                  </a:lnTo>
                  <a:lnTo>
                    <a:pt x="14" y="80"/>
                  </a:lnTo>
                  <a:lnTo>
                    <a:pt x="17" y="83"/>
                  </a:lnTo>
                  <a:moveTo>
                    <a:pt x="31" y="99"/>
                  </a:moveTo>
                  <a:lnTo>
                    <a:pt x="32" y="97"/>
                  </a:lnTo>
                  <a:lnTo>
                    <a:pt x="20" y="83"/>
                  </a:lnTo>
                  <a:lnTo>
                    <a:pt x="19" y="86"/>
                  </a:lnTo>
                  <a:lnTo>
                    <a:pt x="31" y="99"/>
                  </a:lnTo>
                  <a:moveTo>
                    <a:pt x="39" y="82"/>
                  </a:moveTo>
                  <a:lnTo>
                    <a:pt x="39" y="82"/>
                  </a:lnTo>
                  <a:lnTo>
                    <a:pt x="40" y="84"/>
                  </a:lnTo>
                  <a:lnTo>
                    <a:pt x="40" y="86"/>
                  </a:lnTo>
                  <a:lnTo>
                    <a:pt x="39" y="89"/>
                  </a:lnTo>
                  <a:lnTo>
                    <a:pt x="37" y="90"/>
                  </a:lnTo>
                  <a:lnTo>
                    <a:pt x="36" y="90"/>
                  </a:lnTo>
                  <a:lnTo>
                    <a:pt x="35" y="89"/>
                  </a:lnTo>
                  <a:lnTo>
                    <a:pt x="33" y="88"/>
                  </a:lnTo>
                  <a:lnTo>
                    <a:pt x="31" y="84"/>
                  </a:lnTo>
                  <a:lnTo>
                    <a:pt x="29" y="82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31" y="79"/>
                  </a:lnTo>
                  <a:lnTo>
                    <a:pt x="32" y="78"/>
                  </a:lnTo>
                  <a:lnTo>
                    <a:pt x="34" y="78"/>
                  </a:lnTo>
                  <a:lnTo>
                    <a:pt x="35" y="78"/>
                  </a:lnTo>
                  <a:lnTo>
                    <a:pt x="36" y="79"/>
                  </a:lnTo>
                  <a:lnTo>
                    <a:pt x="38" y="77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32" y="75"/>
                  </a:lnTo>
                  <a:lnTo>
                    <a:pt x="29" y="77"/>
                  </a:lnTo>
                  <a:lnTo>
                    <a:pt x="27" y="79"/>
                  </a:lnTo>
                  <a:lnTo>
                    <a:pt x="26" y="80"/>
                  </a:lnTo>
                  <a:lnTo>
                    <a:pt x="26" y="83"/>
                  </a:lnTo>
                  <a:lnTo>
                    <a:pt x="27" y="85"/>
                  </a:lnTo>
                  <a:lnTo>
                    <a:pt x="31" y="90"/>
                  </a:lnTo>
                  <a:lnTo>
                    <a:pt x="33" y="92"/>
                  </a:lnTo>
                  <a:lnTo>
                    <a:pt x="36" y="92"/>
                  </a:lnTo>
                  <a:lnTo>
                    <a:pt x="38" y="92"/>
                  </a:lnTo>
                  <a:lnTo>
                    <a:pt x="40" y="91"/>
                  </a:lnTo>
                  <a:lnTo>
                    <a:pt x="42" y="89"/>
                  </a:lnTo>
                  <a:lnTo>
                    <a:pt x="42" y="86"/>
                  </a:lnTo>
                  <a:lnTo>
                    <a:pt x="42" y="84"/>
                  </a:lnTo>
                  <a:lnTo>
                    <a:pt x="41" y="81"/>
                  </a:lnTo>
                  <a:lnTo>
                    <a:pt x="39" y="82"/>
                  </a:lnTo>
                  <a:moveTo>
                    <a:pt x="44" y="79"/>
                  </a:moveTo>
                  <a:lnTo>
                    <a:pt x="44" y="79"/>
                  </a:lnTo>
                  <a:lnTo>
                    <a:pt x="46" y="82"/>
                  </a:lnTo>
                  <a:lnTo>
                    <a:pt x="49" y="83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6" y="81"/>
                  </a:lnTo>
                  <a:lnTo>
                    <a:pt x="58" y="80"/>
                  </a:lnTo>
                  <a:lnTo>
                    <a:pt x="59" y="78"/>
                  </a:lnTo>
                  <a:lnTo>
                    <a:pt x="59" y="75"/>
                  </a:lnTo>
                  <a:lnTo>
                    <a:pt x="59" y="72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3" y="66"/>
                  </a:lnTo>
                  <a:lnTo>
                    <a:pt x="51" y="67"/>
                  </a:lnTo>
                  <a:lnTo>
                    <a:pt x="47" y="68"/>
                  </a:lnTo>
                  <a:lnTo>
                    <a:pt x="45" y="71"/>
                  </a:lnTo>
                  <a:lnTo>
                    <a:pt x="44" y="75"/>
                  </a:lnTo>
                  <a:lnTo>
                    <a:pt x="44" y="79"/>
                  </a:lnTo>
                  <a:moveTo>
                    <a:pt x="47" y="78"/>
                  </a:moveTo>
                  <a:lnTo>
                    <a:pt x="47" y="78"/>
                  </a:lnTo>
                  <a:lnTo>
                    <a:pt x="47" y="75"/>
                  </a:lnTo>
                  <a:lnTo>
                    <a:pt x="47" y="72"/>
                  </a:lnTo>
                  <a:lnTo>
                    <a:pt x="49" y="70"/>
                  </a:lnTo>
                  <a:lnTo>
                    <a:pt x="51" y="69"/>
                  </a:lnTo>
                  <a:lnTo>
                    <a:pt x="53" y="69"/>
                  </a:lnTo>
                  <a:lnTo>
                    <a:pt x="54" y="69"/>
                  </a:lnTo>
                  <a:lnTo>
                    <a:pt x="55" y="71"/>
                  </a:lnTo>
                  <a:lnTo>
                    <a:pt x="56" y="73"/>
                  </a:lnTo>
                  <a:lnTo>
                    <a:pt x="56" y="76"/>
                  </a:lnTo>
                  <a:lnTo>
                    <a:pt x="56" y="78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49" y="81"/>
                  </a:lnTo>
                  <a:lnTo>
                    <a:pt x="48" y="80"/>
                  </a:lnTo>
                  <a:lnTo>
                    <a:pt x="47" y="78"/>
                  </a:lnTo>
                  <a:moveTo>
                    <a:pt x="58" y="81"/>
                  </a:moveTo>
                  <a:lnTo>
                    <a:pt x="61" y="81"/>
                  </a:lnTo>
                  <a:lnTo>
                    <a:pt x="63" y="74"/>
                  </a:lnTo>
                  <a:lnTo>
                    <a:pt x="64" y="72"/>
                  </a:lnTo>
                  <a:lnTo>
                    <a:pt x="65" y="70"/>
                  </a:lnTo>
                  <a:lnTo>
                    <a:pt x="68" y="68"/>
                  </a:lnTo>
                  <a:lnTo>
                    <a:pt x="70" y="68"/>
                  </a:lnTo>
                  <a:lnTo>
                    <a:pt x="71" y="69"/>
                  </a:lnTo>
                  <a:lnTo>
                    <a:pt x="72" y="70"/>
                  </a:lnTo>
                  <a:lnTo>
                    <a:pt x="71" y="72"/>
                  </a:lnTo>
                  <a:lnTo>
                    <a:pt x="68" y="82"/>
                  </a:lnTo>
                  <a:lnTo>
                    <a:pt x="71" y="82"/>
                  </a:lnTo>
                  <a:lnTo>
                    <a:pt x="73" y="75"/>
                  </a:lnTo>
                  <a:lnTo>
                    <a:pt x="74" y="73"/>
                  </a:lnTo>
                  <a:lnTo>
                    <a:pt x="75" y="71"/>
                  </a:lnTo>
                  <a:lnTo>
                    <a:pt x="77" y="69"/>
                  </a:lnTo>
                  <a:lnTo>
                    <a:pt x="80" y="69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1" y="73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4" y="73"/>
                  </a:lnTo>
                  <a:lnTo>
                    <a:pt x="85" y="71"/>
                  </a:lnTo>
                  <a:lnTo>
                    <a:pt x="85" y="69"/>
                  </a:lnTo>
                  <a:lnTo>
                    <a:pt x="84" y="68"/>
                  </a:lnTo>
                  <a:lnTo>
                    <a:pt x="83" y="67"/>
                  </a:lnTo>
                  <a:lnTo>
                    <a:pt x="81" y="67"/>
                  </a:lnTo>
                  <a:lnTo>
                    <a:pt x="78" y="67"/>
                  </a:lnTo>
                  <a:lnTo>
                    <a:pt x="75" y="69"/>
                  </a:lnTo>
                  <a:lnTo>
                    <a:pt x="74" y="67"/>
                  </a:lnTo>
                  <a:lnTo>
                    <a:pt x="71" y="66"/>
                  </a:lnTo>
                  <a:lnTo>
                    <a:pt x="68" y="66"/>
                  </a:lnTo>
                  <a:lnTo>
                    <a:pt x="67" y="67"/>
                  </a:lnTo>
                  <a:lnTo>
                    <a:pt x="65" y="68"/>
                  </a:lnTo>
                  <a:lnTo>
                    <a:pt x="66" y="66"/>
                  </a:lnTo>
                  <a:lnTo>
                    <a:pt x="63" y="65"/>
                  </a:lnTo>
                  <a:lnTo>
                    <a:pt x="58" y="81"/>
                  </a:lnTo>
                  <a:moveTo>
                    <a:pt x="103" y="77"/>
                  </a:moveTo>
                  <a:lnTo>
                    <a:pt x="103" y="77"/>
                  </a:lnTo>
                  <a:lnTo>
                    <a:pt x="105" y="79"/>
                  </a:lnTo>
                  <a:lnTo>
                    <a:pt x="107" y="78"/>
                  </a:lnTo>
                  <a:lnTo>
                    <a:pt x="106" y="76"/>
                  </a:lnTo>
                  <a:lnTo>
                    <a:pt x="105" y="72"/>
                  </a:lnTo>
                  <a:lnTo>
                    <a:pt x="104" y="68"/>
                  </a:lnTo>
                  <a:lnTo>
                    <a:pt x="103" y="65"/>
                  </a:lnTo>
                  <a:lnTo>
                    <a:pt x="102" y="64"/>
                  </a:lnTo>
                  <a:lnTo>
                    <a:pt x="101" y="63"/>
                  </a:lnTo>
                  <a:lnTo>
                    <a:pt x="98" y="63"/>
                  </a:lnTo>
                  <a:lnTo>
                    <a:pt x="96" y="64"/>
                  </a:lnTo>
                  <a:lnTo>
                    <a:pt x="93" y="65"/>
                  </a:lnTo>
                  <a:lnTo>
                    <a:pt x="92" y="67"/>
                  </a:lnTo>
                  <a:lnTo>
                    <a:pt x="91" y="69"/>
                  </a:lnTo>
                  <a:lnTo>
                    <a:pt x="91" y="72"/>
                  </a:lnTo>
                  <a:lnTo>
                    <a:pt x="94" y="71"/>
                  </a:lnTo>
                  <a:lnTo>
                    <a:pt x="94" y="68"/>
                  </a:lnTo>
                  <a:lnTo>
                    <a:pt x="97" y="66"/>
                  </a:lnTo>
                  <a:lnTo>
                    <a:pt x="98" y="65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1" y="69"/>
                  </a:lnTo>
                  <a:lnTo>
                    <a:pt x="100" y="70"/>
                  </a:lnTo>
                  <a:lnTo>
                    <a:pt x="98" y="71"/>
                  </a:lnTo>
                  <a:lnTo>
                    <a:pt x="96" y="72"/>
                  </a:lnTo>
                  <a:lnTo>
                    <a:pt x="95" y="72"/>
                  </a:lnTo>
                  <a:lnTo>
                    <a:pt x="93" y="74"/>
                  </a:lnTo>
                  <a:lnTo>
                    <a:pt x="92" y="77"/>
                  </a:lnTo>
                  <a:lnTo>
                    <a:pt x="92" y="79"/>
                  </a:lnTo>
                  <a:lnTo>
                    <a:pt x="93" y="80"/>
                  </a:lnTo>
                  <a:lnTo>
                    <a:pt x="95" y="81"/>
                  </a:lnTo>
                  <a:lnTo>
                    <a:pt x="97" y="81"/>
                  </a:lnTo>
                  <a:lnTo>
                    <a:pt x="99" y="81"/>
                  </a:lnTo>
                  <a:lnTo>
                    <a:pt x="102" y="80"/>
                  </a:lnTo>
                  <a:lnTo>
                    <a:pt x="103" y="77"/>
                  </a:lnTo>
                  <a:moveTo>
                    <a:pt x="102" y="71"/>
                  </a:moveTo>
                  <a:lnTo>
                    <a:pt x="102" y="71"/>
                  </a:lnTo>
                  <a:lnTo>
                    <a:pt x="102" y="73"/>
                  </a:lnTo>
                  <a:lnTo>
                    <a:pt x="102" y="75"/>
                  </a:lnTo>
                  <a:lnTo>
                    <a:pt x="101" y="77"/>
                  </a:lnTo>
                  <a:lnTo>
                    <a:pt x="99" y="79"/>
                  </a:lnTo>
                  <a:lnTo>
                    <a:pt x="98" y="80"/>
                  </a:lnTo>
                  <a:lnTo>
                    <a:pt x="96" y="79"/>
                  </a:lnTo>
                  <a:lnTo>
                    <a:pt x="95" y="78"/>
                  </a:lnTo>
                  <a:lnTo>
                    <a:pt x="95" y="76"/>
                  </a:lnTo>
                  <a:lnTo>
                    <a:pt x="96" y="75"/>
                  </a:lnTo>
                  <a:lnTo>
                    <a:pt x="97" y="74"/>
                  </a:lnTo>
                  <a:lnTo>
                    <a:pt x="99" y="73"/>
                  </a:lnTo>
                  <a:lnTo>
                    <a:pt x="101" y="71"/>
                  </a:lnTo>
                  <a:lnTo>
                    <a:pt x="102" y="71"/>
                  </a:lnTo>
                  <a:moveTo>
                    <a:pt x="121" y="62"/>
                  </a:moveTo>
                  <a:lnTo>
                    <a:pt x="123" y="59"/>
                  </a:lnTo>
                  <a:lnTo>
                    <a:pt x="116" y="51"/>
                  </a:lnTo>
                  <a:lnTo>
                    <a:pt x="118" y="48"/>
                  </a:lnTo>
                  <a:lnTo>
                    <a:pt x="119" y="47"/>
                  </a:lnTo>
                  <a:lnTo>
                    <a:pt x="119" y="46"/>
                  </a:lnTo>
                  <a:lnTo>
                    <a:pt x="122" y="46"/>
                  </a:lnTo>
                  <a:lnTo>
                    <a:pt x="126" y="46"/>
                  </a:lnTo>
                  <a:lnTo>
                    <a:pt x="131" y="48"/>
                  </a:lnTo>
                  <a:lnTo>
                    <a:pt x="133" y="45"/>
                  </a:lnTo>
                  <a:lnTo>
                    <a:pt x="128" y="44"/>
                  </a:lnTo>
                  <a:lnTo>
                    <a:pt x="123" y="43"/>
                  </a:lnTo>
                  <a:lnTo>
                    <a:pt x="121" y="44"/>
                  </a:lnTo>
                  <a:lnTo>
                    <a:pt x="122" y="40"/>
                  </a:lnTo>
                  <a:lnTo>
                    <a:pt x="122" y="37"/>
                  </a:lnTo>
                  <a:lnTo>
                    <a:pt x="121" y="35"/>
                  </a:lnTo>
                  <a:lnTo>
                    <a:pt x="119" y="33"/>
                  </a:lnTo>
                  <a:lnTo>
                    <a:pt x="118" y="32"/>
                  </a:lnTo>
                  <a:lnTo>
                    <a:pt x="116" y="32"/>
                  </a:lnTo>
                  <a:lnTo>
                    <a:pt x="114" y="32"/>
                  </a:lnTo>
                  <a:lnTo>
                    <a:pt x="113" y="33"/>
                  </a:lnTo>
                  <a:lnTo>
                    <a:pt x="112" y="34"/>
                  </a:lnTo>
                  <a:lnTo>
                    <a:pt x="110" y="36"/>
                  </a:lnTo>
                  <a:lnTo>
                    <a:pt x="104" y="44"/>
                  </a:lnTo>
                  <a:lnTo>
                    <a:pt x="121" y="62"/>
                  </a:lnTo>
                  <a:moveTo>
                    <a:pt x="114" y="49"/>
                  </a:moveTo>
                  <a:lnTo>
                    <a:pt x="107" y="44"/>
                  </a:lnTo>
                  <a:lnTo>
                    <a:pt x="112" y="37"/>
                  </a:lnTo>
                  <a:lnTo>
                    <a:pt x="113" y="36"/>
                  </a:lnTo>
                  <a:lnTo>
                    <a:pt x="114" y="35"/>
                  </a:lnTo>
                  <a:lnTo>
                    <a:pt x="116" y="35"/>
                  </a:lnTo>
                  <a:lnTo>
                    <a:pt x="117" y="36"/>
                  </a:lnTo>
                  <a:lnTo>
                    <a:pt x="119" y="37"/>
                  </a:lnTo>
                  <a:lnTo>
                    <a:pt x="119" y="40"/>
                  </a:lnTo>
                  <a:lnTo>
                    <a:pt x="118" y="43"/>
                  </a:lnTo>
                  <a:lnTo>
                    <a:pt x="118" y="44"/>
                  </a:lnTo>
                  <a:lnTo>
                    <a:pt x="116" y="46"/>
                  </a:lnTo>
                  <a:lnTo>
                    <a:pt x="114" y="49"/>
                  </a:lnTo>
                  <a:moveTo>
                    <a:pt x="124" y="27"/>
                  </a:moveTo>
                  <a:lnTo>
                    <a:pt x="126" y="26"/>
                  </a:lnTo>
                  <a:lnTo>
                    <a:pt x="124" y="23"/>
                  </a:lnTo>
                  <a:lnTo>
                    <a:pt x="122" y="25"/>
                  </a:lnTo>
                  <a:lnTo>
                    <a:pt x="124" y="27"/>
                  </a:lnTo>
                  <a:moveTo>
                    <a:pt x="133" y="45"/>
                  </a:moveTo>
                  <a:lnTo>
                    <a:pt x="135" y="43"/>
                  </a:lnTo>
                  <a:lnTo>
                    <a:pt x="127" y="28"/>
                  </a:lnTo>
                  <a:lnTo>
                    <a:pt x="125" y="30"/>
                  </a:lnTo>
                  <a:lnTo>
                    <a:pt x="133" y="45"/>
                  </a:lnTo>
                  <a:moveTo>
                    <a:pt x="142" y="38"/>
                  </a:moveTo>
                  <a:lnTo>
                    <a:pt x="145" y="35"/>
                  </a:lnTo>
                  <a:lnTo>
                    <a:pt x="142" y="17"/>
                  </a:lnTo>
                  <a:lnTo>
                    <a:pt x="140" y="19"/>
                  </a:lnTo>
                  <a:lnTo>
                    <a:pt x="142" y="30"/>
                  </a:lnTo>
                  <a:lnTo>
                    <a:pt x="142" y="34"/>
                  </a:lnTo>
                  <a:lnTo>
                    <a:pt x="140" y="32"/>
                  </a:lnTo>
                  <a:lnTo>
                    <a:pt x="139" y="31"/>
                  </a:lnTo>
                  <a:lnTo>
                    <a:pt x="132" y="25"/>
                  </a:lnTo>
                  <a:lnTo>
                    <a:pt x="130" y="26"/>
                  </a:lnTo>
                  <a:lnTo>
                    <a:pt x="142" y="38"/>
                  </a:lnTo>
                  <a:moveTo>
                    <a:pt x="157" y="20"/>
                  </a:moveTo>
                  <a:lnTo>
                    <a:pt x="157" y="20"/>
                  </a:lnTo>
                  <a:lnTo>
                    <a:pt x="158" y="22"/>
                  </a:lnTo>
                  <a:lnTo>
                    <a:pt x="157" y="23"/>
                  </a:lnTo>
                  <a:lnTo>
                    <a:pt x="156" y="26"/>
                  </a:lnTo>
                  <a:lnTo>
                    <a:pt x="154" y="26"/>
                  </a:lnTo>
                  <a:lnTo>
                    <a:pt x="153" y="26"/>
                  </a:lnTo>
                  <a:lnTo>
                    <a:pt x="151" y="26"/>
                  </a:lnTo>
                  <a:lnTo>
                    <a:pt x="150" y="25"/>
                  </a:lnTo>
                  <a:lnTo>
                    <a:pt x="149" y="24"/>
                  </a:lnTo>
                  <a:lnTo>
                    <a:pt x="159" y="16"/>
                  </a:lnTo>
                  <a:lnTo>
                    <a:pt x="157" y="14"/>
                  </a:lnTo>
                  <a:lnTo>
                    <a:pt x="155" y="12"/>
                  </a:lnTo>
                  <a:lnTo>
                    <a:pt x="153" y="11"/>
                  </a:lnTo>
                  <a:lnTo>
                    <a:pt x="150" y="11"/>
                  </a:lnTo>
                  <a:lnTo>
                    <a:pt x="148" y="12"/>
                  </a:lnTo>
                  <a:lnTo>
                    <a:pt x="146" y="14"/>
                  </a:lnTo>
                  <a:lnTo>
                    <a:pt x="145" y="16"/>
                  </a:lnTo>
                  <a:lnTo>
                    <a:pt x="145" y="19"/>
                  </a:lnTo>
                  <a:lnTo>
                    <a:pt x="145" y="21"/>
                  </a:lnTo>
                  <a:lnTo>
                    <a:pt x="146" y="24"/>
                  </a:lnTo>
                  <a:lnTo>
                    <a:pt x="147" y="26"/>
                  </a:lnTo>
                  <a:lnTo>
                    <a:pt x="150" y="28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28"/>
                  </a:lnTo>
                  <a:lnTo>
                    <a:pt x="157" y="27"/>
                  </a:lnTo>
                  <a:lnTo>
                    <a:pt x="159" y="26"/>
                  </a:lnTo>
                  <a:lnTo>
                    <a:pt x="160" y="23"/>
                  </a:lnTo>
                  <a:lnTo>
                    <a:pt x="160" y="21"/>
                  </a:lnTo>
                  <a:lnTo>
                    <a:pt x="160" y="18"/>
                  </a:lnTo>
                  <a:lnTo>
                    <a:pt x="157" y="20"/>
                  </a:lnTo>
                  <a:moveTo>
                    <a:pt x="148" y="22"/>
                  </a:moveTo>
                  <a:lnTo>
                    <a:pt x="148" y="22"/>
                  </a:lnTo>
                  <a:lnTo>
                    <a:pt x="147" y="19"/>
                  </a:lnTo>
                  <a:lnTo>
                    <a:pt x="147" y="17"/>
                  </a:lnTo>
                  <a:lnTo>
                    <a:pt x="148" y="16"/>
                  </a:lnTo>
                  <a:lnTo>
                    <a:pt x="149" y="14"/>
                  </a:lnTo>
                  <a:lnTo>
                    <a:pt x="151" y="13"/>
                  </a:lnTo>
                  <a:lnTo>
                    <a:pt x="152" y="13"/>
                  </a:lnTo>
                  <a:lnTo>
                    <a:pt x="154" y="14"/>
                  </a:lnTo>
                  <a:lnTo>
                    <a:pt x="155" y="15"/>
                  </a:lnTo>
                  <a:lnTo>
                    <a:pt x="156" y="16"/>
                  </a:lnTo>
                  <a:lnTo>
                    <a:pt x="148" y="22"/>
                  </a:lnTo>
                  <a:moveTo>
                    <a:pt x="165" y="21"/>
                  </a:moveTo>
                  <a:lnTo>
                    <a:pt x="167" y="19"/>
                  </a:lnTo>
                  <a:lnTo>
                    <a:pt x="164" y="13"/>
                  </a:lnTo>
                  <a:lnTo>
                    <a:pt x="163" y="10"/>
                  </a:lnTo>
                  <a:lnTo>
                    <a:pt x="162" y="7"/>
                  </a:lnTo>
                  <a:lnTo>
                    <a:pt x="163" y="5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5" y="0"/>
                  </a:lnTo>
                  <a:lnTo>
                    <a:pt x="162" y="1"/>
                  </a:lnTo>
                  <a:lnTo>
                    <a:pt x="161" y="3"/>
                  </a:lnTo>
                  <a:lnTo>
                    <a:pt x="161" y="7"/>
                  </a:lnTo>
                  <a:lnTo>
                    <a:pt x="159" y="4"/>
                  </a:lnTo>
                  <a:lnTo>
                    <a:pt x="157" y="6"/>
                  </a:lnTo>
                  <a:lnTo>
                    <a:pt x="165" y="21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41"/>
            <p:cNvSpPr>
              <a:spLocks noChangeArrowheads="1"/>
            </p:cNvSpPr>
            <p:nvPr/>
          </p:nvSpPr>
          <p:spPr bwMode="auto">
            <a:xfrm rot="15360000">
              <a:off x="878" y="351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64" name="Rectangle 42"/>
            <p:cNvSpPr>
              <a:spLocks noChangeArrowheads="1"/>
            </p:cNvSpPr>
            <p:nvPr/>
          </p:nvSpPr>
          <p:spPr bwMode="auto">
            <a:xfrm rot="15960000">
              <a:off x="887" y="349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65" name="Rectangle 43"/>
            <p:cNvSpPr>
              <a:spLocks noChangeArrowheads="1"/>
            </p:cNvSpPr>
            <p:nvPr/>
          </p:nvSpPr>
          <p:spPr bwMode="auto">
            <a:xfrm rot="17700000">
              <a:off x="892" y="348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66" name="Rectangle 44"/>
            <p:cNvSpPr>
              <a:spLocks noChangeArrowheads="1"/>
            </p:cNvSpPr>
            <p:nvPr/>
          </p:nvSpPr>
          <p:spPr bwMode="auto">
            <a:xfrm rot="17820000">
              <a:off x="896" y="3480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67" name="Rectangle 45"/>
            <p:cNvSpPr>
              <a:spLocks noChangeArrowheads="1"/>
            </p:cNvSpPr>
            <p:nvPr/>
          </p:nvSpPr>
          <p:spPr bwMode="auto">
            <a:xfrm rot="18540000">
              <a:off x="902" y="3474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68" name="Rectangle 46"/>
            <p:cNvSpPr>
              <a:spLocks noChangeArrowheads="1"/>
            </p:cNvSpPr>
            <p:nvPr/>
          </p:nvSpPr>
          <p:spPr bwMode="auto">
            <a:xfrm rot="18960000">
              <a:off x="907" y="3466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69" name="Rectangle 47"/>
            <p:cNvSpPr>
              <a:spLocks noChangeArrowheads="1"/>
            </p:cNvSpPr>
            <p:nvPr/>
          </p:nvSpPr>
          <p:spPr bwMode="auto">
            <a:xfrm rot="20820000">
              <a:off x="926" y="346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84" name="Rectangle 48"/>
            <p:cNvSpPr>
              <a:spLocks noChangeArrowheads="1"/>
            </p:cNvSpPr>
            <p:nvPr/>
          </p:nvSpPr>
          <p:spPr bwMode="auto">
            <a:xfrm rot="300000">
              <a:off x="942" y="3461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85" name="Rectangle 49"/>
            <p:cNvSpPr>
              <a:spLocks noChangeArrowheads="1"/>
            </p:cNvSpPr>
            <p:nvPr/>
          </p:nvSpPr>
          <p:spPr bwMode="auto">
            <a:xfrm rot="20160000">
              <a:off x="972" y="345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86" name="Rectangle 50"/>
            <p:cNvSpPr>
              <a:spLocks noChangeArrowheads="1"/>
            </p:cNvSpPr>
            <p:nvPr/>
          </p:nvSpPr>
          <p:spPr bwMode="auto">
            <a:xfrm rot="18240000">
              <a:off x="988" y="3430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87" name="Rectangle 51"/>
            <p:cNvSpPr>
              <a:spLocks noChangeArrowheads="1"/>
            </p:cNvSpPr>
            <p:nvPr/>
          </p:nvSpPr>
          <p:spPr bwMode="auto">
            <a:xfrm rot="19260000">
              <a:off x="1008" y="3420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88" name="Rectangle 52"/>
            <p:cNvSpPr>
              <a:spLocks noChangeArrowheads="1"/>
            </p:cNvSpPr>
            <p:nvPr/>
          </p:nvSpPr>
          <p:spPr bwMode="auto">
            <a:xfrm rot="19260000">
              <a:off x="1013" y="3412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89" name="Rectangle 53"/>
            <p:cNvSpPr>
              <a:spLocks noChangeArrowheads="1"/>
            </p:cNvSpPr>
            <p:nvPr/>
          </p:nvSpPr>
          <p:spPr bwMode="auto">
            <a:xfrm rot="19260000">
              <a:off x="1025" y="3403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0" name="Rectangle 54"/>
            <p:cNvSpPr>
              <a:spLocks noChangeArrowheads="1"/>
            </p:cNvSpPr>
            <p:nvPr/>
          </p:nvSpPr>
          <p:spPr bwMode="auto">
            <a:xfrm rot="19260000">
              <a:off x="1039" y="3395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1" name="Freeform 55"/>
            <p:cNvSpPr>
              <a:spLocks noEditPoints="1"/>
            </p:cNvSpPr>
            <p:nvPr/>
          </p:nvSpPr>
          <p:spPr bwMode="auto">
            <a:xfrm>
              <a:off x="2207" y="1285"/>
              <a:ext cx="204" cy="62"/>
            </a:xfrm>
            <a:custGeom>
              <a:avLst/>
              <a:gdLst>
                <a:gd name="T0" fmla="*/ 6 w 204"/>
                <a:gd name="T1" fmla="*/ 61 h 62"/>
                <a:gd name="T2" fmla="*/ 18 w 204"/>
                <a:gd name="T3" fmla="*/ 56 h 62"/>
                <a:gd name="T4" fmla="*/ 16 w 204"/>
                <a:gd name="T5" fmla="*/ 49 h 62"/>
                <a:gd name="T6" fmla="*/ 7 w 204"/>
                <a:gd name="T7" fmla="*/ 59 h 62"/>
                <a:gd name="T8" fmla="*/ 0 w 204"/>
                <a:gd name="T9" fmla="*/ 41 h 62"/>
                <a:gd name="T10" fmla="*/ 27 w 204"/>
                <a:gd name="T11" fmla="*/ 42 h 62"/>
                <a:gd name="T12" fmla="*/ 37 w 204"/>
                <a:gd name="T13" fmla="*/ 54 h 62"/>
                <a:gd name="T14" fmla="*/ 41 w 204"/>
                <a:gd name="T15" fmla="*/ 37 h 62"/>
                <a:gd name="T16" fmla="*/ 45 w 204"/>
                <a:gd name="T17" fmla="*/ 38 h 62"/>
                <a:gd name="T18" fmla="*/ 37 w 204"/>
                <a:gd name="T19" fmla="*/ 36 h 62"/>
                <a:gd name="T20" fmla="*/ 25 w 204"/>
                <a:gd name="T21" fmla="*/ 43 h 62"/>
                <a:gd name="T22" fmla="*/ 53 w 204"/>
                <a:gd name="T23" fmla="*/ 44 h 62"/>
                <a:gd name="T24" fmla="*/ 64 w 204"/>
                <a:gd name="T25" fmla="*/ 35 h 62"/>
                <a:gd name="T26" fmla="*/ 54 w 204"/>
                <a:gd name="T27" fmla="*/ 29 h 62"/>
                <a:gd name="T28" fmla="*/ 53 w 204"/>
                <a:gd name="T29" fmla="*/ 40 h 62"/>
                <a:gd name="T30" fmla="*/ 58 w 204"/>
                <a:gd name="T31" fmla="*/ 31 h 62"/>
                <a:gd name="T32" fmla="*/ 58 w 204"/>
                <a:gd name="T33" fmla="*/ 43 h 62"/>
                <a:gd name="T34" fmla="*/ 79 w 204"/>
                <a:gd name="T35" fmla="*/ 46 h 62"/>
                <a:gd name="T36" fmla="*/ 71 w 204"/>
                <a:gd name="T37" fmla="*/ 24 h 62"/>
                <a:gd name="T38" fmla="*/ 67 w 204"/>
                <a:gd name="T39" fmla="*/ 37 h 62"/>
                <a:gd name="T40" fmla="*/ 78 w 204"/>
                <a:gd name="T41" fmla="*/ 38 h 62"/>
                <a:gd name="T42" fmla="*/ 73 w 204"/>
                <a:gd name="T43" fmla="*/ 26 h 62"/>
                <a:gd name="T44" fmla="*/ 75 w 204"/>
                <a:gd name="T45" fmla="*/ 38 h 62"/>
                <a:gd name="T46" fmla="*/ 95 w 204"/>
                <a:gd name="T47" fmla="*/ 30 h 62"/>
                <a:gd name="T48" fmla="*/ 94 w 204"/>
                <a:gd name="T49" fmla="*/ 26 h 62"/>
                <a:gd name="T50" fmla="*/ 87 w 204"/>
                <a:gd name="T51" fmla="*/ 32 h 62"/>
                <a:gd name="T52" fmla="*/ 85 w 204"/>
                <a:gd name="T53" fmla="*/ 33 h 62"/>
                <a:gd name="T54" fmla="*/ 95 w 204"/>
                <a:gd name="T55" fmla="*/ 30 h 62"/>
                <a:gd name="T56" fmla="*/ 115 w 204"/>
                <a:gd name="T57" fmla="*/ 23 h 62"/>
                <a:gd name="T58" fmla="*/ 108 w 204"/>
                <a:gd name="T59" fmla="*/ 11 h 62"/>
                <a:gd name="T60" fmla="*/ 103 w 204"/>
                <a:gd name="T61" fmla="*/ 18 h 62"/>
                <a:gd name="T62" fmla="*/ 112 w 204"/>
                <a:gd name="T63" fmla="*/ 17 h 62"/>
                <a:gd name="T64" fmla="*/ 101 w 204"/>
                <a:gd name="T65" fmla="*/ 24 h 62"/>
                <a:gd name="T66" fmla="*/ 111 w 204"/>
                <a:gd name="T67" fmla="*/ 28 h 62"/>
                <a:gd name="T68" fmla="*/ 111 w 204"/>
                <a:gd name="T69" fmla="*/ 25 h 62"/>
                <a:gd name="T70" fmla="*/ 105 w 204"/>
                <a:gd name="T71" fmla="*/ 22 h 62"/>
                <a:gd name="T72" fmla="*/ 130 w 204"/>
                <a:gd name="T73" fmla="*/ 23 h 62"/>
                <a:gd name="T74" fmla="*/ 142 w 204"/>
                <a:gd name="T75" fmla="*/ 19 h 62"/>
                <a:gd name="T76" fmla="*/ 145 w 204"/>
                <a:gd name="T77" fmla="*/ 12 h 62"/>
                <a:gd name="T78" fmla="*/ 145 w 204"/>
                <a:gd name="T79" fmla="*/ 0 h 62"/>
                <a:gd name="T80" fmla="*/ 142 w 204"/>
                <a:gd name="T81" fmla="*/ 3 h 62"/>
                <a:gd name="T82" fmla="*/ 144 w 204"/>
                <a:gd name="T83" fmla="*/ 10 h 62"/>
                <a:gd name="T84" fmla="*/ 157 w 204"/>
                <a:gd name="T85" fmla="*/ 4 h 62"/>
                <a:gd name="T86" fmla="*/ 156 w 204"/>
                <a:gd name="T87" fmla="*/ 8 h 62"/>
                <a:gd name="T88" fmla="*/ 171 w 204"/>
                <a:gd name="T89" fmla="*/ 9 h 62"/>
                <a:gd name="T90" fmla="*/ 158 w 204"/>
                <a:gd name="T91" fmla="*/ 8 h 62"/>
                <a:gd name="T92" fmla="*/ 181 w 204"/>
                <a:gd name="T93" fmla="*/ 24 h 62"/>
                <a:gd name="T94" fmla="*/ 176 w 204"/>
                <a:gd name="T95" fmla="*/ 18 h 62"/>
                <a:gd name="T96" fmla="*/ 183 w 204"/>
                <a:gd name="T97" fmla="*/ 8 h 62"/>
                <a:gd name="T98" fmla="*/ 173 w 204"/>
                <a:gd name="T99" fmla="*/ 18 h 62"/>
                <a:gd name="T100" fmla="*/ 186 w 204"/>
                <a:gd name="T101" fmla="*/ 23 h 62"/>
                <a:gd name="T102" fmla="*/ 179 w 204"/>
                <a:gd name="T103" fmla="*/ 12 h 62"/>
                <a:gd name="T104" fmla="*/ 186 w 204"/>
                <a:gd name="T105" fmla="*/ 15 h 62"/>
                <a:gd name="T106" fmla="*/ 195 w 204"/>
                <a:gd name="T107" fmla="*/ 17 h 62"/>
                <a:gd name="T108" fmla="*/ 202 w 204"/>
                <a:gd name="T10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4" h="62">
                  <a:moveTo>
                    <a:pt x="0" y="41"/>
                  </a:moveTo>
                  <a:lnTo>
                    <a:pt x="1" y="54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2" y="61"/>
                  </a:lnTo>
                  <a:lnTo>
                    <a:pt x="15" y="60"/>
                  </a:lnTo>
                  <a:lnTo>
                    <a:pt x="17" y="58"/>
                  </a:lnTo>
                  <a:lnTo>
                    <a:pt x="18" y="56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9" y="49"/>
                  </a:lnTo>
                  <a:lnTo>
                    <a:pt x="17" y="35"/>
                  </a:lnTo>
                  <a:lnTo>
                    <a:pt x="14" y="36"/>
                  </a:lnTo>
                  <a:lnTo>
                    <a:pt x="16" y="49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4" y="57"/>
                  </a:lnTo>
                  <a:lnTo>
                    <a:pt x="11" y="58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40"/>
                  </a:lnTo>
                  <a:lnTo>
                    <a:pt x="0" y="41"/>
                  </a:lnTo>
                  <a:moveTo>
                    <a:pt x="24" y="57"/>
                  </a:moveTo>
                  <a:lnTo>
                    <a:pt x="27" y="56"/>
                  </a:lnTo>
                  <a:lnTo>
                    <a:pt x="26" y="49"/>
                  </a:lnTo>
                  <a:lnTo>
                    <a:pt x="26" y="46"/>
                  </a:lnTo>
                  <a:lnTo>
                    <a:pt x="26" y="45"/>
                  </a:lnTo>
                  <a:lnTo>
                    <a:pt x="27" y="42"/>
                  </a:lnTo>
                  <a:lnTo>
                    <a:pt x="29" y="40"/>
                  </a:lnTo>
                  <a:lnTo>
                    <a:pt x="31" y="40"/>
                  </a:lnTo>
                  <a:lnTo>
                    <a:pt x="33" y="41"/>
                  </a:lnTo>
                  <a:lnTo>
                    <a:pt x="33" y="43"/>
                  </a:lnTo>
                  <a:lnTo>
                    <a:pt x="35" y="54"/>
                  </a:lnTo>
                  <a:lnTo>
                    <a:pt x="37" y="54"/>
                  </a:lnTo>
                  <a:lnTo>
                    <a:pt x="36" y="45"/>
                  </a:lnTo>
                  <a:lnTo>
                    <a:pt x="36" y="43"/>
                  </a:lnTo>
                  <a:lnTo>
                    <a:pt x="36" y="41"/>
                  </a:lnTo>
                  <a:lnTo>
                    <a:pt x="38" y="39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2" y="38"/>
                  </a:lnTo>
                  <a:lnTo>
                    <a:pt x="43" y="40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4" y="35"/>
                  </a:lnTo>
                  <a:lnTo>
                    <a:pt x="43" y="35"/>
                  </a:lnTo>
                  <a:lnTo>
                    <a:pt x="41" y="34"/>
                  </a:lnTo>
                  <a:lnTo>
                    <a:pt x="40" y="35"/>
                  </a:lnTo>
                  <a:lnTo>
                    <a:pt x="37" y="36"/>
                  </a:lnTo>
                  <a:lnTo>
                    <a:pt x="35" y="39"/>
                  </a:lnTo>
                  <a:lnTo>
                    <a:pt x="33" y="38"/>
                  </a:lnTo>
                  <a:lnTo>
                    <a:pt x="29" y="38"/>
                  </a:lnTo>
                  <a:lnTo>
                    <a:pt x="27" y="39"/>
                  </a:lnTo>
                  <a:lnTo>
                    <a:pt x="26" y="41"/>
                  </a:lnTo>
                  <a:lnTo>
                    <a:pt x="25" y="43"/>
                  </a:lnTo>
                  <a:lnTo>
                    <a:pt x="25" y="40"/>
                  </a:lnTo>
                  <a:lnTo>
                    <a:pt x="22" y="41"/>
                  </a:lnTo>
                  <a:lnTo>
                    <a:pt x="24" y="57"/>
                  </a:lnTo>
                  <a:moveTo>
                    <a:pt x="52" y="54"/>
                  </a:moveTo>
                  <a:lnTo>
                    <a:pt x="55" y="54"/>
                  </a:lnTo>
                  <a:lnTo>
                    <a:pt x="53" y="44"/>
                  </a:lnTo>
                  <a:lnTo>
                    <a:pt x="56" y="46"/>
                  </a:lnTo>
                  <a:lnTo>
                    <a:pt x="59" y="46"/>
                  </a:lnTo>
                  <a:lnTo>
                    <a:pt x="61" y="44"/>
                  </a:lnTo>
                  <a:lnTo>
                    <a:pt x="63" y="42"/>
                  </a:lnTo>
                  <a:lnTo>
                    <a:pt x="64" y="38"/>
                  </a:lnTo>
                  <a:lnTo>
                    <a:pt x="64" y="35"/>
                  </a:lnTo>
                  <a:lnTo>
                    <a:pt x="63" y="33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6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51" y="30"/>
                  </a:lnTo>
                  <a:lnTo>
                    <a:pt x="49" y="31"/>
                  </a:lnTo>
                  <a:lnTo>
                    <a:pt x="52" y="54"/>
                  </a:lnTo>
                  <a:moveTo>
                    <a:pt x="53" y="40"/>
                  </a:moveTo>
                  <a:lnTo>
                    <a:pt x="53" y="40"/>
                  </a:lnTo>
                  <a:lnTo>
                    <a:pt x="52" y="37"/>
                  </a:lnTo>
                  <a:lnTo>
                    <a:pt x="53" y="34"/>
                  </a:lnTo>
                  <a:lnTo>
                    <a:pt x="54" y="32"/>
                  </a:lnTo>
                  <a:lnTo>
                    <a:pt x="56" y="30"/>
                  </a:lnTo>
                  <a:lnTo>
                    <a:pt x="57" y="30"/>
                  </a:lnTo>
                  <a:lnTo>
                    <a:pt x="58" y="31"/>
                  </a:lnTo>
                  <a:lnTo>
                    <a:pt x="60" y="32"/>
                  </a:lnTo>
                  <a:lnTo>
                    <a:pt x="61" y="34"/>
                  </a:lnTo>
                  <a:lnTo>
                    <a:pt x="61" y="36"/>
                  </a:lnTo>
                  <a:lnTo>
                    <a:pt x="61" y="40"/>
                  </a:lnTo>
                  <a:lnTo>
                    <a:pt x="60" y="42"/>
                  </a:lnTo>
                  <a:lnTo>
                    <a:pt x="58" y="43"/>
                  </a:lnTo>
                  <a:lnTo>
                    <a:pt x="56" y="44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3" y="40"/>
                  </a:lnTo>
                  <a:moveTo>
                    <a:pt x="78" y="38"/>
                  </a:moveTo>
                  <a:lnTo>
                    <a:pt x="79" y="46"/>
                  </a:lnTo>
                  <a:lnTo>
                    <a:pt x="82" y="45"/>
                  </a:lnTo>
                  <a:lnTo>
                    <a:pt x="79" y="21"/>
                  </a:lnTo>
                  <a:lnTo>
                    <a:pt x="76" y="22"/>
                  </a:lnTo>
                  <a:lnTo>
                    <a:pt x="77" y="25"/>
                  </a:lnTo>
                  <a:lnTo>
                    <a:pt x="74" y="24"/>
                  </a:lnTo>
                  <a:lnTo>
                    <a:pt x="71" y="24"/>
                  </a:lnTo>
                  <a:lnTo>
                    <a:pt x="69" y="25"/>
                  </a:lnTo>
                  <a:lnTo>
                    <a:pt x="68" y="26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66" y="34"/>
                  </a:lnTo>
                  <a:lnTo>
                    <a:pt x="67" y="37"/>
                  </a:lnTo>
                  <a:lnTo>
                    <a:pt x="68" y="39"/>
                  </a:lnTo>
                  <a:lnTo>
                    <a:pt x="70" y="41"/>
                  </a:lnTo>
                  <a:lnTo>
                    <a:pt x="72" y="42"/>
                  </a:lnTo>
                  <a:lnTo>
                    <a:pt x="74" y="41"/>
                  </a:lnTo>
                  <a:lnTo>
                    <a:pt x="76" y="40"/>
                  </a:lnTo>
                  <a:lnTo>
                    <a:pt x="78" y="38"/>
                  </a:lnTo>
                  <a:moveTo>
                    <a:pt x="69" y="35"/>
                  </a:moveTo>
                  <a:lnTo>
                    <a:pt x="69" y="35"/>
                  </a:lnTo>
                  <a:lnTo>
                    <a:pt x="69" y="32"/>
                  </a:lnTo>
                  <a:lnTo>
                    <a:pt x="70" y="28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5" y="26"/>
                  </a:lnTo>
                  <a:lnTo>
                    <a:pt x="76" y="27"/>
                  </a:lnTo>
                  <a:lnTo>
                    <a:pt x="77" y="29"/>
                  </a:lnTo>
                  <a:lnTo>
                    <a:pt x="77" y="33"/>
                  </a:lnTo>
                  <a:lnTo>
                    <a:pt x="76" y="37"/>
                  </a:lnTo>
                  <a:lnTo>
                    <a:pt x="75" y="38"/>
                  </a:lnTo>
                  <a:lnTo>
                    <a:pt x="74" y="39"/>
                  </a:lnTo>
                  <a:lnTo>
                    <a:pt x="73" y="39"/>
                  </a:lnTo>
                  <a:lnTo>
                    <a:pt x="71" y="38"/>
                  </a:lnTo>
                  <a:lnTo>
                    <a:pt x="70" y="37"/>
                  </a:lnTo>
                  <a:lnTo>
                    <a:pt x="69" y="35"/>
                  </a:lnTo>
                  <a:moveTo>
                    <a:pt x="95" y="30"/>
                  </a:moveTo>
                  <a:lnTo>
                    <a:pt x="95" y="33"/>
                  </a:lnTo>
                  <a:lnTo>
                    <a:pt x="98" y="33"/>
                  </a:lnTo>
                  <a:lnTo>
                    <a:pt x="96" y="15"/>
                  </a:lnTo>
                  <a:lnTo>
                    <a:pt x="93" y="16"/>
                  </a:lnTo>
                  <a:lnTo>
                    <a:pt x="94" y="24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90" y="33"/>
                  </a:lnTo>
                  <a:lnTo>
                    <a:pt x="88" y="33"/>
                  </a:lnTo>
                  <a:lnTo>
                    <a:pt x="87" y="32"/>
                  </a:lnTo>
                  <a:lnTo>
                    <a:pt x="87" y="30"/>
                  </a:lnTo>
                  <a:lnTo>
                    <a:pt x="86" y="19"/>
                  </a:lnTo>
                  <a:lnTo>
                    <a:pt x="83" y="20"/>
                  </a:lnTo>
                  <a:lnTo>
                    <a:pt x="84" y="30"/>
                  </a:lnTo>
                  <a:lnTo>
                    <a:pt x="84" y="32"/>
                  </a:lnTo>
                  <a:lnTo>
                    <a:pt x="85" y="33"/>
                  </a:lnTo>
                  <a:lnTo>
                    <a:pt x="86" y="35"/>
                  </a:lnTo>
                  <a:lnTo>
                    <a:pt x="87" y="36"/>
                  </a:lnTo>
                  <a:lnTo>
                    <a:pt x="88" y="36"/>
                  </a:lnTo>
                  <a:lnTo>
                    <a:pt x="90" y="36"/>
                  </a:lnTo>
                  <a:lnTo>
                    <a:pt x="93" y="34"/>
                  </a:lnTo>
                  <a:lnTo>
                    <a:pt x="95" y="30"/>
                  </a:lnTo>
                  <a:moveTo>
                    <a:pt x="113" y="25"/>
                  </a:moveTo>
                  <a:lnTo>
                    <a:pt x="113" y="25"/>
                  </a:lnTo>
                  <a:lnTo>
                    <a:pt x="114" y="27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5" y="23"/>
                  </a:lnTo>
                  <a:lnTo>
                    <a:pt x="115" y="21"/>
                  </a:lnTo>
                  <a:lnTo>
                    <a:pt x="115" y="17"/>
                  </a:lnTo>
                  <a:lnTo>
                    <a:pt x="114" y="13"/>
                  </a:lnTo>
                  <a:lnTo>
                    <a:pt x="113" y="12"/>
                  </a:lnTo>
                  <a:lnTo>
                    <a:pt x="112" y="11"/>
                  </a:lnTo>
                  <a:lnTo>
                    <a:pt x="108" y="11"/>
                  </a:lnTo>
                  <a:lnTo>
                    <a:pt x="106" y="11"/>
                  </a:lnTo>
                  <a:lnTo>
                    <a:pt x="103" y="13"/>
                  </a:lnTo>
                  <a:lnTo>
                    <a:pt x="101" y="14"/>
                  </a:lnTo>
                  <a:lnTo>
                    <a:pt x="100" y="16"/>
                  </a:lnTo>
                  <a:lnTo>
                    <a:pt x="100" y="19"/>
                  </a:lnTo>
                  <a:lnTo>
                    <a:pt x="103" y="18"/>
                  </a:lnTo>
                  <a:lnTo>
                    <a:pt x="104" y="15"/>
                  </a:lnTo>
                  <a:lnTo>
                    <a:pt x="106" y="14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11" y="15"/>
                  </a:lnTo>
                  <a:lnTo>
                    <a:pt x="112" y="17"/>
                  </a:lnTo>
                  <a:lnTo>
                    <a:pt x="109" y="18"/>
                  </a:lnTo>
                  <a:lnTo>
                    <a:pt x="107" y="18"/>
                  </a:lnTo>
                  <a:lnTo>
                    <a:pt x="105" y="19"/>
                  </a:lnTo>
                  <a:lnTo>
                    <a:pt x="104" y="20"/>
                  </a:lnTo>
                  <a:lnTo>
                    <a:pt x="102" y="22"/>
                  </a:lnTo>
                  <a:lnTo>
                    <a:pt x="101" y="24"/>
                  </a:lnTo>
                  <a:lnTo>
                    <a:pt x="101" y="26"/>
                  </a:lnTo>
                  <a:lnTo>
                    <a:pt x="102" y="28"/>
                  </a:lnTo>
                  <a:lnTo>
                    <a:pt x="103" y="29"/>
                  </a:lnTo>
                  <a:lnTo>
                    <a:pt x="105" y="30"/>
                  </a:lnTo>
                  <a:lnTo>
                    <a:pt x="107" y="29"/>
                  </a:lnTo>
                  <a:lnTo>
                    <a:pt x="111" y="28"/>
                  </a:lnTo>
                  <a:lnTo>
                    <a:pt x="113" y="25"/>
                  </a:lnTo>
                  <a:moveTo>
                    <a:pt x="112" y="19"/>
                  </a:moveTo>
                  <a:lnTo>
                    <a:pt x="112" y="19"/>
                  </a:lnTo>
                  <a:lnTo>
                    <a:pt x="112" y="21"/>
                  </a:lnTo>
                  <a:lnTo>
                    <a:pt x="112" y="23"/>
                  </a:lnTo>
                  <a:lnTo>
                    <a:pt x="111" y="25"/>
                  </a:lnTo>
                  <a:lnTo>
                    <a:pt x="107" y="27"/>
                  </a:lnTo>
                  <a:lnTo>
                    <a:pt x="106" y="27"/>
                  </a:lnTo>
                  <a:lnTo>
                    <a:pt x="105" y="27"/>
                  </a:lnTo>
                  <a:lnTo>
                    <a:pt x="104" y="25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1"/>
                  </a:lnTo>
                  <a:lnTo>
                    <a:pt x="108" y="20"/>
                  </a:lnTo>
                  <a:lnTo>
                    <a:pt x="111" y="20"/>
                  </a:lnTo>
                  <a:lnTo>
                    <a:pt x="112" y="19"/>
                  </a:lnTo>
                  <a:moveTo>
                    <a:pt x="126" y="23"/>
                  </a:moveTo>
                  <a:lnTo>
                    <a:pt x="130" y="23"/>
                  </a:lnTo>
                  <a:lnTo>
                    <a:pt x="132" y="13"/>
                  </a:lnTo>
                  <a:lnTo>
                    <a:pt x="136" y="13"/>
                  </a:lnTo>
                  <a:lnTo>
                    <a:pt x="137" y="13"/>
                  </a:lnTo>
                  <a:lnTo>
                    <a:pt x="139" y="14"/>
                  </a:lnTo>
                  <a:lnTo>
                    <a:pt x="140" y="15"/>
                  </a:lnTo>
                  <a:lnTo>
                    <a:pt x="142" y="19"/>
                  </a:lnTo>
                  <a:lnTo>
                    <a:pt x="144" y="24"/>
                  </a:lnTo>
                  <a:lnTo>
                    <a:pt x="147" y="24"/>
                  </a:lnTo>
                  <a:lnTo>
                    <a:pt x="145" y="19"/>
                  </a:lnTo>
                  <a:lnTo>
                    <a:pt x="143" y="15"/>
                  </a:lnTo>
                  <a:lnTo>
                    <a:pt x="141" y="13"/>
                  </a:lnTo>
                  <a:lnTo>
                    <a:pt x="145" y="12"/>
                  </a:lnTo>
                  <a:lnTo>
                    <a:pt x="147" y="11"/>
                  </a:lnTo>
                  <a:lnTo>
                    <a:pt x="149" y="9"/>
                  </a:lnTo>
                  <a:lnTo>
                    <a:pt x="149" y="6"/>
                  </a:lnTo>
                  <a:lnTo>
                    <a:pt x="149" y="3"/>
                  </a:lnTo>
                  <a:lnTo>
                    <a:pt x="146" y="1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132" y="0"/>
                  </a:lnTo>
                  <a:lnTo>
                    <a:pt x="126" y="23"/>
                  </a:lnTo>
                  <a:moveTo>
                    <a:pt x="133" y="10"/>
                  </a:moveTo>
                  <a:lnTo>
                    <a:pt x="135" y="2"/>
                  </a:lnTo>
                  <a:lnTo>
                    <a:pt x="142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6" y="4"/>
                  </a:lnTo>
                  <a:lnTo>
                    <a:pt x="146" y="6"/>
                  </a:lnTo>
                  <a:lnTo>
                    <a:pt x="146" y="8"/>
                  </a:lnTo>
                  <a:lnTo>
                    <a:pt x="144" y="10"/>
                  </a:lnTo>
                  <a:lnTo>
                    <a:pt x="141" y="11"/>
                  </a:lnTo>
                  <a:lnTo>
                    <a:pt x="140" y="11"/>
                  </a:lnTo>
                  <a:lnTo>
                    <a:pt x="137" y="11"/>
                  </a:lnTo>
                  <a:lnTo>
                    <a:pt x="133" y="10"/>
                  </a:lnTo>
                  <a:moveTo>
                    <a:pt x="154" y="4"/>
                  </a:moveTo>
                  <a:lnTo>
                    <a:pt x="157" y="4"/>
                  </a:lnTo>
                  <a:lnTo>
                    <a:pt x="158" y="1"/>
                  </a:lnTo>
                  <a:lnTo>
                    <a:pt x="155" y="1"/>
                  </a:lnTo>
                  <a:lnTo>
                    <a:pt x="154" y="4"/>
                  </a:lnTo>
                  <a:moveTo>
                    <a:pt x="149" y="24"/>
                  </a:moveTo>
                  <a:lnTo>
                    <a:pt x="152" y="24"/>
                  </a:lnTo>
                  <a:lnTo>
                    <a:pt x="156" y="8"/>
                  </a:lnTo>
                  <a:lnTo>
                    <a:pt x="153" y="7"/>
                  </a:lnTo>
                  <a:lnTo>
                    <a:pt x="149" y="24"/>
                  </a:lnTo>
                  <a:moveTo>
                    <a:pt x="160" y="26"/>
                  </a:moveTo>
                  <a:lnTo>
                    <a:pt x="163" y="26"/>
                  </a:lnTo>
                  <a:lnTo>
                    <a:pt x="174" y="9"/>
                  </a:lnTo>
                  <a:lnTo>
                    <a:pt x="171" y="9"/>
                  </a:lnTo>
                  <a:lnTo>
                    <a:pt x="165" y="19"/>
                  </a:lnTo>
                  <a:lnTo>
                    <a:pt x="162" y="23"/>
                  </a:lnTo>
                  <a:lnTo>
                    <a:pt x="162" y="20"/>
                  </a:lnTo>
                  <a:lnTo>
                    <a:pt x="162" y="18"/>
                  </a:lnTo>
                  <a:lnTo>
                    <a:pt x="161" y="8"/>
                  </a:lnTo>
                  <a:lnTo>
                    <a:pt x="158" y="8"/>
                  </a:lnTo>
                  <a:lnTo>
                    <a:pt x="160" y="26"/>
                  </a:lnTo>
                  <a:moveTo>
                    <a:pt x="185" y="20"/>
                  </a:moveTo>
                  <a:lnTo>
                    <a:pt x="185" y="20"/>
                  </a:lnTo>
                  <a:lnTo>
                    <a:pt x="184" y="22"/>
                  </a:lnTo>
                  <a:lnTo>
                    <a:pt x="182" y="23"/>
                  </a:lnTo>
                  <a:lnTo>
                    <a:pt x="181" y="24"/>
                  </a:lnTo>
                  <a:lnTo>
                    <a:pt x="179" y="24"/>
                  </a:lnTo>
                  <a:lnTo>
                    <a:pt x="178" y="23"/>
                  </a:lnTo>
                  <a:lnTo>
                    <a:pt x="177" y="22"/>
                  </a:lnTo>
                  <a:lnTo>
                    <a:pt x="176" y="21"/>
                  </a:lnTo>
                  <a:lnTo>
                    <a:pt x="176" y="19"/>
                  </a:lnTo>
                  <a:lnTo>
                    <a:pt x="176" y="18"/>
                  </a:lnTo>
                  <a:lnTo>
                    <a:pt x="190" y="18"/>
                  </a:lnTo>
                  <a:lnTo>
                    <a:pt x="190" y="16"/>
                  </a:lnTo>
                  <a:lnTo>
                    <a:pt x="190" y="13"/>
                  </a:lnTo>
                  <a:lnTo>
                    <a:pt x="187" y="11"/>
                  </a:lnTo>
                  <a:lnTo>
                    <a:pt x="185" y="9"/>
                  </a:lnTo>
                  <a:lnTo>
                    <a:pt x="183" y="8"/>
                  </a:lnTo>
                  <a:lnTo>
                    <a:pt x="180" y="9"/>
                  </a:lnTo>
                  <a:lnTo>
                    <a:pt x="178" y="9"/>
                  </a:lnTo>
                  <a:lnTo>
                    <a:pt x="176" y="11"/>
                  </a:lnTo>
                  <a:lnTo>
                    <a:pt x="175" y="13"/>
                  </a:lnTo>
                  <a:lnTo>
                    <a:pt x="173" y="16"/>
                  </a:lnTo>
                  <a:lnTo>
                    <a:pt x="173" y="18"/>
                  </a:lnTo>
                  <a:lnTo>
                    <a:pt x="174" y="22"/>
                  </a:lnTo>
                  <a:lnTo>
                    <a:pt x="176" y="25"/>
                  </a:lnTo>
                  <a:lnTo>
                    <a:pt x="179" y="26"/>
                  </a:lnTo>
                  <a:lnTo>
                    <a:pt x="182" y="26"/>
                  </a:lnTo>
                  <a:lnTo>
                    <a:pt x="185" y="25"/>
                  </a:lnTo>
                  <a:lnTo>
                    <a:pt x="186" y="23"/>
                  </a:lnTo>
                  <a:lnTo>
                    <a:pt x="189" y="21"/>
                  </a:lnTo>
                  <a:lnTo>
                    <a:pt x="185" y="20"/>
                  </a:lnTo>
                  <a:moveTo>
                    <a:pt x="177" y="15"/>
                  </a:moveTo>
                  <a:lnTo>
                    <a:pt x="177" y="15"/>
                  </a:lnTo>
                  <a:lnTo>
                    <a:pt x="178" y="13"/>
                  </a:lnTo>
                  <a:lnTo>
                    <a:pt x="179" y="12"/>
                  </a:lnTo>
                  <a:lnTo>
                    <a:pt x="181" y="11"/>
                  </a:lnTo>
                  <a:lnTo>
                    <a:pt x="183" y="11"/>
                  </a:lnTo>
                  <a:lnTo>
                    <a:pt x="184" y="11"/>
                  </a:lnTo>
                  <a:lnTo>
                    <a:pt x="185" y="12"/>
                  </a:lnTo>
                  <a:lnTo>
                    <a:pt x="186" y="13"/>
                  </a:lnTo>
                  <a:lnTo>
                    <a:pt x="186" y="15"/>
                  </a:lnTo>
                  <a:lnTo>
                    <a:pt x="186" y="16"/>
                  </a:lnTo>
                  <a:lnTo>
                    <a:pt x="177" y="15"/>
                  </a:lnTo>
                  <a:moveTo>
                    <a:pt x="187" y="26"/>
                  </a:moveTo>
                  <a:lnTo>
                    <a:pt x="191" y="27"/>
                  </a:lnTo>
                  <a:lnTo>
                    <a:pt x="193" y="21"/>
                  </a:lnTo>
                  <a:lnTo>
                    <a:pt x="195" y="17"/>
                  </a:lnTo>
                  <a:lnTo>
                    <a:pt x="197" y="15"/>
                  </a:lnTo>
                  <a:lnTo>
                    <a:pt x="199" y="15"/>
                  </a:lnTo>
                  <a:lnTo>
                    <a:pt x="201" y="14"/>
                  </a:lnTo>
                  <a:lnTo>
                    <a:pt x="202" y="15"/>
                  </a:lnTo>
                  <a:lnTo>
                    <a:pt x="204" y="13"/>
                  </a:lnTo>
                  <a:lnTo>
                    <a:pt x="202" y="12"/>
                  </a:lnTo>
                  <a:lnTo>
                    <a:pt x="199" y="12"/>
                  </a:lnTo>
                  <a:lnTo>
                    <a:pt x="196" y="14"/>
                  </a:lnTo>
                  <a:lnTo>
                    <a:pt x="198" y="11"/>
                  </a:lnTo>
                  <a:lnTo>
                    <a:pt x="195" y="11"/>
                  </a:lnTo>
                  <a:lnTo>
                    <a:pt x="187" y="26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2" name="Rectangle 56"/>
            <p:cNvSpPr>
              <a:spLocks noChangeArrowheads="1"/>
            </p:cNvSpPr>
            <p:nvPr/>
          </p:nvSpPr>
          <p:spPr bwMode="auto">
            <a:xfrm rot="20460000">
              <a:off x="2203" y="1310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3" name="Rectangle 57"/>
            <p:cNvSpPr>
              <a:spLocks noChangeArrowheads="1"/>
            </p:cNvSpPr>
            <p:nvPr/>
          </p:nvSpPr>
          <p:spPr bwMode="auto">
            <a:xfrm rot="20460000">
              <a:off x="2225" y="130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4" name="Rectangle 58"/>
            <p:cNvSpPr>
              <a:spLocks noChangeArrowheads="1"/>
            </p:cNvSpPr>
            <p:nvPr/>
          </p:nvSpPr>
          <p:spPr bwMode="auto">
            <a:xfrm rot="20460000">
              <a:off x="2252" y="129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5" name="Rectangle 59"/>
            <p:cNvSpPr>
              <a:spLocks noChangeArrowheads="1"/>
            </p:cNvSpPr>
            <p:nvPr/>
          </p:nvSpPr>
          <p:spPr bwMode="auto">
            <a:xfrm rot="20460000">
              <a:off x="2269" y="129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6" name="Rectangle 60"/>
            <p:cNvSpPr>
              <a:spLocks noChangeArrowheads="1"/>
            </p:cNvSpPr>
            <p:nvPr/>
          </p:nvSpPr>
          <p:spPr bwMode="auto">
            <a:xfrm rot="20460000">
              <a:off x="2286" y="128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7" name="Rectangle 61"/>
            <p:cNvSpPr>
              <a:spLocks noChangeArrowheads="1"/>
            </p:cNvSpPr>
            <p:nvPr/>
          </p:nvSpPr>
          <p:spPr bwMode="auto">
            <a:xfrm rot="20460000">
              <a:off x="2303" y="1278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8" name="Rectangle 62"/>
            <p:cNvSpPr>
              <a:spLocks noChangeArrowheads="1"/>
            </p:cNvSpPr>
            <p:nvPr/>
          </p:nvSpPr>
          <p:spPr bwMode="auto">
            <a:xfrm rot="60000">
              <a:off x="2332" y="1275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99" name="Rectangle 63"/>
            <p:cNvSpPr>
              <a:spLocks noChangeArrowheads="1"/>
            </p:cNvSpPr>
            <p:nvPr/>
          </p:nvSpPr>
          <p:spPr bwMode="auto">
            <a:xfrm rot="180000">
              <a:off x="2355" y="127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0" name="Rectangle 64"/>
            <p:cNvSpPr>
              <a:spLocks noChangeArrowheads="1"/>
            </p:cNvSpPr>
            <p:nvPr/>
          </p:nvSpPr>
          <p:spPr bwMode="auto">
            <a:xfrm rot="180000">
              <a:off x="2362" y="1277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1" name="Rectangle 65"/>
            <p:cNvSpPr>
              <a:spLocks noChangeArrowheads="1"/>
            </p:cNvSpPr>
            <p:nvPr/>
          </p:nvSpPr>
          <p:spPr bwMode="auto">
            <a:xfrm rot="180000">
              <a:off x="2378" y="127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2" name="Rectangle 66"/>
            <p:cNvSpPr>
              <a:spLocks noChangeArrowheads="1"/>
            </p:cNvSpPr>
            <p:nvPr/>
          </p:nvSpPr>
          <p:spPr bwMode="auto">
            <a:xfrm rot="720000">
              <a:off x="2394" y="1280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3" name="Freeform 67"/>
            <p:cNvSpPr>
              <a:spLocks noEditPoints="1"/>
            </p:cNvSpPr>
            <p:nvPr/>
          </p:nvSpPr>
          <p:spPr bwMode="auto">
            <a:xfrm>
              <a:off x="1664" y="1906"/>
              <a:ext cx="298" cy="107"/>
            </a:xfrm>
            <a:custGeom>
              <a:avLst/>
              <a:gdLst>
                <a:gd name="T0" fmla="*/ 16 w 298"/>
                <a:gd name="T1" fmla="*/ 71 h 107"/>
                <a:gd name="T2" fmla="*/ 22 w 298"/>
                <a:gd name="T3" fmla="*/ 78 h 107"/>
                <a:gd name="T4" fmla="*/ 9 w 298"/>
                <a:gd name="T5" fmla="*/ 79 h 107"/>
                <a:gd name="T6" fmla="*/ 0 w 298"/>
                <a:gd name="T7" fmla="*/ 65 h 107"/>
                <a:gd name="T8" fmla="*/ 49 w 298"/>
                <a:gd name="T9" fmla="*/ 65 h 107"/>
                <a:gd name="T10" fmla="*/ 75 w 298"/>
                <a:gd name="T11" fmla="*/ 65 h 107"/>
                <a:gd name="T12" fmla="*/ 68 w 298"/>
                <a:gd name="T13" fmla="*/ 47 h 107"/>
                <a:gd name="T14" fmla="*/ 80 w 298"/>
                <a:gd name="T15" fmla="*/ 59 h 107"/>
                <a:gd name="T16" fmla="*/ 76 w 298"/>
                <a:gd name="T17" fmla="*/ 35 h 107"/>
                <a:gd name="T18" fmla="*/ 98 w 298"/>
                <a:gd name="T19" fmla="*/ 36 h 107"/>
                <a:gd name="T20" fmla="*/ 105 w 298"/>
                <a:gd name="T21" fmla="*/ 14 h 107"/>
                <a:gd name="T22" fmla="*/ 102 w 298"/>
                <a:gd name="T23" fmla="*/ 6 h 107"/>
                <a:gd name="T24" fmla="*/ 95 w 298"/>
                <a:gd name="T25" fmla="*/ 37 h 107"/>
                <a:gd name="T26" fmla="*/ 117 w 298"/>
                <a:gd name="T27" fmla="*/ 25 h 107"/>
                <a:gd name="T28" fmla="*/ 122 w 298"/>
                <a:gd name="T29" fmla="*/ 1 h 107"/>
                <a:gd name="T30" fmla="*/ 146 w 298"/>
                <a:gd name="T31" fmla="*/ 8 h 107"/>
                <a:gd name="T32" fmla="*/ 146 w 298"/>
                <a:gd name="T33" fmla="*/ 12 h 107"/>
                <a:gd name="T34" fmla="*/ 144 w 298"/>
                <a:gd name="T35" fmla="*/ 29 h 107"/>
                <a:gd name="T36" fmla="*/ 152 w 298"/>
                <a:gd name="T37" fmla="*/ 21 h 107"/>
                <a:gd name="T38" fmla="*/ 157 w 298"/>
                <a:gd name="T39" fmla="*/ 29 h 107"/>
                <a:gd name="T40" fmla="*/ 150 w 298"/>
                <a:gd name="T41" fmla="*/ 19 h 107"/>
                <a:gd name="T42" fmla="*/ 144 w 298"/>
                <a:gd name="T43" fmla="*/ 32 h 107"/>
                <a:gd name="T44" fmla="*/ 158 w 298"/>
                <a:gd name="T45" fmla="*/ 39 h 107"/>
                <a:gd name="T46" fmla="*/ 174 w 298"/>
                <a:gd name="T47" fmla="*/ 40 h 107"/>
                <a:gd name="T48" fmla="*/ 165 w 298"/>
                <a:gd name="T49" fmla="*/ 29 h 107"/>
                <a:gd name="T50" fmla="*/ 168 w 298"/>
                <a:gd name="T51" fmla="*/ 30 h 107"/>
                <a:gd name="T52" fmla="*/ 170 w 298"/>
                <a:gd name="T53" fmla="*/ 41 h 107"/>
                <a:gd name="T54" fmla="*/ 162 w 298"/>
                <a:gd name="T55" fmla="*/ 36 h 107"/>
                <a:gd name="T56" fmla="*/ 189 w 298"/>
                <a:gd name="T57" fmla="*/ 37 h 107"/>
                <a:gd name="T58" fmla="*/ 191 w 298"/>
                <a:gd name="T59" fmla="*/ 43 h 107"/>
                <a:gd name="T60" fmla="*/ 192 w 298"/>
                <a:gd name="T61" fmla="*/ 55 h 107"/>
                <a:gd name="T62" fmla="*/ 199 w 298"/>
                <a:gd name="T63" fmla="*/ 39 h 107"/>
                <a:gd name="T64" fmla="*/ 184 w 298"/>
                <a:gd name="T65" fmla="*/ 34 h 107"/>
                <a:gd name="T66" fmla="*/ 206 w 298"/>
                <a:gd name="T67" fmla="*/ 65 h 107"/>
                <a:gd name="T68" fmla="*/ 214 w 298"/>
                <a:gd name="T69" fmla="*/ 52 h 107"/>
                <a:gd name="T70" fmla="*/ 211 w 298"/>
                <a:gd name="T71" fmla="*/ 52 h 107"/>
                <a:gd name="T72" fmla="*/ 208 w 298"/>
                <a:gd name="T73" fmla="*/ 56 h 107"/>
                <a:gd name="T74" fmla="*/ 197 w 298"/>
                <a:gd name="T75" fmla="*/ 56 h 107"/>
                <a:gd name="T76" fmla="*/ 207 w 298"/>
                <a:gd name="T77" fmla="*/ 61 h 107"/>
                <a:gd name="T78" fmla="*/ 202 w 298"/>
                <a:gd name="T79" fmla="*/ 55 h 107"/>
                <a:gd name="T80" fmla="*/ 218 w 298"/>
                <a:gd name="T81" fmla="*/ 81 h 107"/>
                <a:gd name="T82" fmla="*/ 230 w 298"/>
                <a:gd name="T83" fmla="*/ 89 h 107"/>
                <a:gd name="T84" fmla="*/ 242 w 298"/>
                <a:gd name="T85" fmla="*/ 79 h 107"/>
                <a:gd name="T86" fmla="*/ 240 w 298"/>
                <a:gd name="T87" fmla="*/ 68 h 107"/>
                <a:gd name="T88" fmla="*/ 241 w 298"/>
                <a:gd name="T89" fmla="*/ 72 h 107"/>
                <a:gd name="T90" fmla="*/ 231 w 298"/>
                <a:gd name="T91" fmla="*/ 75 h 107"/>
                <a:gd name="T92" fmla="*/ 244 w 298"/>
                <a:gd name="T93" fmla="*/ 93 h 107"/>
                <a:gd name="T94" fmla="*/ 271 w 298"/>
                <a:gd name="T95" fmla="*/ 82 h 107"/>
                <a:gd name="T96" fmla="*/ 255 w 298"/>
                <a:gd name="T97" fmla="*/ 78 h 107"/>
                <a:gd name="T98" fmla="*/ 268 w 298"/>
                <a:gd name="T99" fmla="*/ 98 h 107"/>
                <a:gd name="T100" fmla="*/ 282 w 298"/>
                <a:gd name="T101" fmla="*/ 93 h 107"/>
                <a:gd name="T102" fmla="*/ 269 w 298"/>
                <a:gd name="T103" fmla="*/ 88 h 107"/>
                <a:gd name="T104" fmla="*/ 271 w 298"/>
                <a:gd name="T105" fmla="*/ 102 h 107"/>
                <a:gd name="T106" fmla="*/ 272 w 298"/>
                <a:gd name="T107" fmla="*/ 89 h 107"/>
                <a:gd name="T108" fmla="*/ 279 w 298"/>
                <a:gd name="T109" fmla="*/ 94 h 107"/>
                <a:gd name="T110" fmla="*/ 291 w 298"/>
                <a:gd name="T111" fmla="*/ 100 h 107"/>
                <a:gd name="T112" fmla="*/ 290 w 298"/>
                <a:gd name="T113" fmla="*/ 9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8" h="107">
                  <a:moveTo>
                    <a:pt x="6" y="87"/>
                  </a:moveTo>
                  <a:lnTo>
                    <a:pt x="9" y="86"/>
                  </a:lnTo>
                  <a:lnTo>
                    <a:pt x="14" y="70"/>
                  </a:lnTo>
                  <a:lnTo>
                    <a:pt x="14" y="69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20" y="84"/>
                  </a:lnTo>
                  <a:lnTo>
                    <a:pt x="23" y="83"/>
                  </a:lnTo>
                  <a:lnTo>
                    <a:pt x="31" y="59"/>
                  </a:lnTo>
                  <a:lnTo>
                    <a:pt x="27" y="59"/>
                  </a:lnTo>
                  <a:lnTo>
                    <a:pt x="23" y="74"/>
                  </a:lnTo>
                  <a:lnTo>
                    <a:pt x="23" y="75"/>
                  </a:lnTo>
                  <a:lnTo>
                    <a:pt x="22" y="78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0" y="75"/>
                  </a:lnTo>
                  <a:lnTo>
                    <a:pt x="16" y="62"/>
                  </a:lnTo>
                  <a:lnTo>
                    <a:pt x="13" y="62"/>
                  </a:lnTo>
                  <a:lnTo>
                    <a:pt x="9" y="77"/>
                  </a:lnTo>
                  <a:lnTo>
                    <a:pt x="9" y="79"/>
                  </a:lnTo>
                  <a:lnTo>
                    <a:pt x="8" y="82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3" y="64"/>
                  </a:lnTo>
                  <a:lnTo>
                    <a:pt x="0" y="65"/>
                  </a:lnTo>
                  <a:lnTo>
                    <a:pt x="6" y="87"/>
                  </a:lnTo>
                  <a:moveTo>
                    <a:pt x="48" y="79"/>
                  </a:moveTo>
                  <a:lnTo>
                    <a:pt x="51" y="78"/>
                  </a:lnTo>
                  <a:lnTo>
                    <a:pt x="49" y="68"/>
                  </a:lnTo>
                  <a:lnTo>
                    <a:pt x="61" y="64"/>
                  </a:lnTo>
                  <a:lnTo>
                    <a:pt x="61" y="61"/>
                  </a:lnTo>
                  <a:lnTo>
                    <a:pt x="49" y="65"/>
                  </a:lnTo>
                  <a:lnTo>
                    <a:pt x="48" y="57"/>
                  </a:lnTo>
                  <a:lnTo>
                    <a:pt x="59" y="53"/>
                  </a:lnTo>
                  <a:lnTo>
                    <a:pt x="59" y="51"/>
                  </a:lnTo>
                  <a:lnTo>
                    <a:pt x="45" y="56"/>
                  </a:lnTo>
                  <a:lnTo>
                    <a:pt x="48" y="79"/>
                  </a:lnTo>
                  <a:moveTo>
                    <a:pt x="74" y="67"/>
                  </a:moveTo>
                  <a:lnTo>
                    <a:pt x="75" y="65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68" y="47"/>
                  </a:lnTo>
                  <a:lnTo>
                    <a:pt x="66" y="48"/>
                  </a:lnTo>
                  <a:lnTo>
                    <a:pt x="65" y="51"/>
                  </a:lnTo>
                  <a:lnTo>
                    <a:pt x="66" y="55"/>
                  </a:lnTo>
                  <a:lnTo>
                    <a:pt x="64" y="52"/>
                  </a:lnTo>
                  <a:lnTo>
                    <a:pt x="62" y="54"/>
                  </a:lnTo>
                  <a:lnTo>
                    <a:pt x="74" y="67"/>
                  </a:lnTo>
                  <a:moveTo>
                    <a:pt x="80" y="59"/>
                  </a:moveTo>
                  <a:lnTo>
                    <a:pt x="82" y="57"/>
                  </a:lnTo>
                  <a:lnTo>
                    <a:pt x="78" y="52"/>
                  </a:lnTo>
                  <a:lnTo>
                    <a:pt x="77" y="48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77" y="45"/>
                  </a:lnTo>
                  <a:lnTo>
                    <a:pt x="76" y="35"/>
                  </a:lnTo>
                  <a:lnTo>
                    <a:pt x="74" y="38"/>
                  </a:lnTo>
                  <a:lnTo>
                    <a:pt x="75" y="50"/>
                  </a:lnTo>
                  <a:lnTo>
                    <a:pt x="66" y="39"/>
                  </a:lnTo>
                  <a:lnTo>
                    <a:pt x="64" y="41"/>
                  </a:lnTo>
                  <a:lnTo>
                    <a:pt x="80" y="59"/>
                  </a:lnTo>
                  <a:moveTo>
                    <a:pt x="95" y="37"/>
                  </a:moveTo>
                  <a:lnTo>
                    <a:pt x="98" y="36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0" y="18"/>
                  </a:lnTo>
                  <a:lnTo>
                    <a:pt x="93" y="22"/>
                  </a:lnTo>
                  <a:lnTo>
                    <a:pt x="104" y="32"/>
                  </a:lnTo>
                  <a:lnTo>
                    <a:pt x="106" y="30"/>
                  </a:lnTo>
                  <a:lnTo>
                    <a:pt x="105" y="14"/>
                  </a:lnTo>
                  <a:lnTo>
                    <a:pt x="105" y="8"/>
                  </a:lnTo>
                  <a:lnTo>
                    <a:pt x="106" y="13"/>
                  </a:lnTo>
                  <a:lnTo>
                    <a:pt x="107" y="17"/>
                  </a:lnTo>
                  <a:lnTo>
                    <a:pt x="112" y="27"/>
                  </a:lnTo>
                  <a:lnTo>
                    <a:pt x="115" y="25"/>
                  </a:lnTo>
                  <a:lnTo>
                    <a:pt x="105" y="4"/>
                  </a:lnTo>
                  <a:lnTo>
                    <a:pt x="102" y="6"/>
                  </a:lnTo>
                  <a:lnTo>
                    <a:pt x="103" y="23"/>
                  </a:lnTo>
                  <a:lnTo>
                    <a:pt x="103" y="26"/>
                  </a:lnTo>
                  <a:lnTo>
                    <a:pt x="104" y="29"/>
                  </a:lnTo>
                  <a:lnTo>
                    <a:pt x="100" y="25"/>
                  </a:lnTo>
                  <a:lnTo>
                    <a:pt x="90" y="14"/>
                  </a:lnTo>
                  <a:lnTo>
                    <a:pt x="87" y="16"/>
                  </a:lnTo>
                  <a:lnTo>
                    <a:pt x="95" y="37"/>
                  </a:lnTo>
                  <a:moveTo>
                    <a:pt x="114" y="5"/>
                  </a:moveTo>
                  <a:lnTo>
                    <a:pt x="117" y="4"/>
                  </a:lnTo>
                  <a:lnTo>
                    <a:pt x="117" y="1"/>
                  </a:lnTo>
                  <a:lnTo>
                    <a:pt x="114" y="2"/>
                  </a:lnTo>
                  <a:lnTo>
                    <a:pt x="114" y="5"/>
                  </a:lnTo>
                  <a:moveTo>
                    <a:pt x="114" y="25"/>
                  </a:moveTo>
                  <a:lnTo>
                    <a:pt x="117" y="25"/>
                  </a:lnTo>
                  <a:lnTo>
                    <a:pt x="117" y="8"/>
                  </a:lnTo>
                  <a:lnTo>
                    <a:pt x="114" y="8"/>
                  </a:lnTo>
                  <a:lnTo>
                    <a:pt x="114" y="25"/>
                  </a:lnTo>
                  <a:moveTo>
                    <a:pt x="122" y="25"/>
                  </a:moveTo>
                  <a:lnTo>
                    <a:pt x="125" y="24"/>
                  </a:lnTo>
                  <a:lnTo>
                    <a:pt x="125" y="0"/>
                  </a:lnTo>
                  <a:lnTo>
                    <a:pt x="122" y="1"/>
                  </a:lnTo>
                  <a:lnTo>
                    <a:pt x="122" y="25"/>
                  </a:lnTo>
                  <a:moveTo>
                    <a:pt x="128" y="24"/>
                  </a:moveTo>
                  <a:lnTo>
                    <a:pt x="131" y="24"/>
                  </a:lnTo>
                  <a:lnTo>
                    <a:pt x="134" y="0"/>
                  </a:lnTo>
                  <a:lnTo>
                    <a:pt x="131" y="0"/>
                  </a:lnTo>
                  <a:lnTo>
                    <a:pt x="128" y="24"/>
                  </a:lnTo>
                  <a:moveTo>
                    <a:pt x="146" y="8"/>
                  </a:moveTo>
                  <a:lnTo>
                    <a:pt x="149" y="9"/>
                  </a:lnTo>
                  <a:lnTo>
                    <a:pt x="151" y="7"/>
                  </a:lnTo>
                  <a:lnTo>
                    <a:pt x="148" y="6"/>
                  </a:lnTo>
                  <a:lnTo>
                    <a:pt x="146" y="8"/>
                  </a:lnTo>
                  <a:moveTo>
                    <a:pt x="133" y="24"/>
                  </a:moveTo>
                  <a:lnTo>
                    <a:pt x="136" y="25"/>
                  </a:lnTo>
                  <a:lnTo>
                    <a:pt x="146" y="12"/>
                  </a:lnTo>
                  <a:lnTo>
                    <a:pt x="144" y="11"/>
                  </a:lnTo>
                  <a:lnTo>
                    <a:pt x="133" y="24"/>
                  </a:lnTo>
                  <a:moveTo>
                    <a:pt x="151" y="30"/>
                  </a:moveTo>
                  <a:lnTo>
                    <a:pt x="151" y="30"/>
                  </a:lnTo>
                  <a:lnTo>
                    <a:pt x="149" y="30"/>
                  </a:lnTo>
                  <a:lnTo>
                    <a:pt x="147" y="31"/>
                  </a:lnTo>
                  <a:lnTo>
                    <a:pt x="144" y="29"/>
                  </a:lnTo>
                  <a:lnTo>
                    <a:pt x="143" y="28"/>
                  </a:lnTo>
                  <a:lnTo>
                    <a:pt x="143" y="27"/>
                  </a:lnTo>
                  <a:lnTo>
                    <a:pt x="144" y="25"/>
                  </a:lnTo>
                  <a:lnTo>
                    <a:pt x="145" y="25"/>
                  </a:lnTo>
                  <a:lnTo>
                    <a:pt x="148" y="22"/>
                  </a:lnTo>
                  <a:lnTo>
                    <a:pt x="150" y="22"/>
                  </a:lnTo>
                  <a:lnTo>
                    <a:pt x="152" y="21"/>
                  </a:lnTo>
                  <a:lnTo>
                    <a:pt x="154" y="22"/>
                  </a:lnTo>
                  <a:lnTo>
                    <a:pt x="155" y="23"/>
                  </a:lnTo>
                  <a:lnTo>
                    <a:pt x="156" y="24"/>
                  </a:lnTo>
                  <a:lnTo>
                    <a:pt x="156" y="25"/>
                  </a:lnTo>
                  <a:lnTo>
                    <a:pt x="156" y="26"/>
                  </a:lnTo>
                  <a:lnTo>
                    <a:pt x="155" y="27"/>
                  </a:lnTo>
                  <a:lnTo>
                    <a:pt x="157" y="29"/>
                  </a:lnTo>
                  <a:lnTo>
                    <a:pt x="159" y="27"/>
                  </a:lnTo>
                  <a:lnTo>
                    <a:pt x="159" y="25"/>
                  </a:lnTo>
                  <a:lnTo>
                    <a:pt x="159" y="23"/>
                  </a:lnTo>
                  <a:lnTo>
                    <a:pt x="157" y="21"/>
                  </a:lnTo>
                  <a:lnTo>
                    <a:pt x="155" y="20"/>
                  </a:lnTo>
                  <a:lnTo>
                    <a:pt x="153" y="19"/>
                  </a:lnTo>
                  <a:lnTo>
                    <a:pt x="150" y="19"/>
                  </a:lnTo>
                  <a:lnTo>
                    <a:pt x="148" y="20"/>
                  </a:lnTo>
                  <a:lnTo>
                    <a:pt x="143" y="23"/>
                  </a:lnTo>
                  <a:lnTo>
                    <a:pt x="141" y="25"/>
                  </a:lnTo>
                  <a:lnTo>
                    <a:pt x="141" y="26"/>
                  </a:lnTo>
                  <a:lnTo>
                    <a:pt x="141" y="29"/>
                  </a:lnTo>
                  <a:lnTo>
                    <a:pt x="142" y="31"/>
                  </a:lnTo>
                  <a:lnTo>
                    <a:pt x="144" y="32"/>
                  </a:lnTo>
                  <a:lnTo>
                    <a:pt x="147" y="33"/>
                  </a:lnTo>
                  <a:lnTo>
                    <a:pt x="149" y="33"/>
                  </a:lnTo>
                  <a:lnTo>
                    <a:pt x="152" y="32"/>
                  </a:lnTo>
                  <a:lnTo>
                    <a:pt x="151" y="30"/>
                  </a:lnTo>
                  <a:moveTo>
                    <a:pt x="159" y="35"/>
                  </a:moveTo>
                  <a:lnTo>
                    <a:pt x="159" y="35"/>
                  </a:lnTo>
                  <a:lnTo>
                    <a:pt x="158" y="39"/>
                  </a:lnTo>
                  <a:lnTo>
                    <a:pt x="160" y="42"/>
                  </a:lnTo>
                  <a:lnTo>
                    <a:pt x="163" y="44"/>
                  </a:lnTo>
                  <a:lnTo>
                    <a:pt x="165" y="45"/>
                  </a:lnTo>
                  <a:lnTo>
                    <a:pt x="168" y="45"/>
                  </a:lnTo>
                  <a:lnTo>
                    <a:pt x="170" y="44"/>
                  </a:lnTo>
                  <a:lnTo>
                    <a:pt x="172" y="42"/>
                  </a:lnTo>
                  <a:lnTo>
                    <a:pt x="174" y="40"/>
                  </a:lnTo>
                  <a:lnTo>
                    <a:pt x="175" y="38"/>
                  </a:lnTo>
                  <a:lnTo>
                    <a:pt x="176" y="35"/>
                  </a:lnTo>
                  <a:lnTo>
                    <a:pt x="175" y="32"/>
                  </a:lnTo>
                  <a:lnTo>
                    <a:pt x="174" y="30"/>
                  </a:lnTo>
                  <a:lnTo>
                    <a:pt x="171" y="28"/>
                  </a:lnTo>
                  <a:lnTo>
                    <a:pt x="168" y="28"/>
                  </a:lnTo>
                  <a:lnTo>
                    <a:pt x="165" y="29"/>
                  </a:lnTo>
                  <a:lnTo>
                    <a:pt x="161" y="31"/>
                  </a:lnTo>
                  <a:lnTo>
                    <a:pt x="159" y="35"/>
                  </a:lnTo>
                  <a:moveTo>
                    <a:pt x="162" y="36"/>
                  </a:moveTo>
                  <a:lnTo>
                    <a:pt x="162" y="36"/>
                  </a:lnTo>
                  <a:lnTo>
                    <a:pt x="163" y="34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71" y="30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3" y="34"/>
                  </a:lnTo>
                  <a:lnTo>
                    <a:pt x="173" y="36"/>
                  </a:lnTo>
                  <a:lnTo>
                    <a:pt x="171" y="39"/>
                  </a:lnTo>
                  <a:lnTo>
                    <a:pt x="170" y="41"/>
                  </a:lnTo>
                  <a:lnTo>
                    <a:pt x="168" y="42"/>
                  </a:lnTo>
                  <a:lnTo>
                    <a:pt x="166" y="43"/>
                  </a:lnTo>
                  <a:lnTo>
                    <a:pt x="164" y="42"/>
                  </a:lnTo>
                  <a:lnTo>
                    <a:pt x="162" y="41"/>
                  </a:lnTo>
                  <a:lnTo>
                    <a:pt x="161" y="40"/>
                  </a:lnTo>
                  <a:lnTo>
                    <a:pt x="161" y="38"/>
                  </a:lnTo>
                  <a:lnTo>
                    <a:pt x="162" y="36"/>
                  </a:lnTo>
                  <a:moveTo>
                    <a:pt x="172" y="47"/>
                  </a:moveTo>
                  <a:lnTo>
                    <a:pt x="175" y="48"/>
                  </a:lnTo>
                  <a:lnTo>
                    <a:pt x="179" y="42"/>
                  </a:lnTo>
                  <a:lnTo>
                    <a:pt x="181" y="40"/>
                  </a:lnTo>
                  <a:lnTo>
                    <a:pt x="182" y="38"/>
                  </a:lnTo>
                  <a:lnTo>
                    <a:pt x="185" y="37"/>
                  </a:lnTo>
                  <a:lnTo>
                    <a:pt x="189" y="37"/>
                  </a:lnTo>
                  <a:lnTo>
                    <a:pt x="190" y="39"/>
                  </a:lnTo>
                  <a:lnTo>
                    <a:pt x="190" y="40"/>
                  </a:lnTo>
                  <a:lnTo>
                    <a:pt x="189" y="41"/>
                  </a:lnTo>
                  <a:lnTo>
                    <a:pt x="181" y="51"/>
                  </a:lnTo>
                  <a:lnTo>
                    <a:pt x="184" y="52"/>
                  </a:lnTo>
                  <a:lnTo>
                    <a:pt x="190" y="45"/>
                  </a:lnTo>
                  <a:lnTo>
                    <a:pt x="191" y="43"/>
                  </a:lnTo>
                  <a:lnTo>
                    <a:pt x="192" y="42"/>
                  </a:lnTo>
                  <a:lnTo>
                    <a:pt x="195" y="41"/>
                  </a:lnTo>
                  <a:lnTo>
                    <a:pt x="198" y="41"/>
                  </a:lnTo>
                  <a:lnTo>
                    <a:pt x="199" y="42"/>
                  </a:lnTo>
                  <a:lnTo>
                    <a:pt x="199" y="44"/>
                  </a:lnTo>
                  <a:lnTo>
                    <a:pt x="198" y="45"/>
                  </a:lnTo>
                  <a:lnTo>
                    <a:pt x="192" y="55"/>
                  </a:lnTo>
                  <a:lnTo>
                    <a:pt x="194" y="56"/>
                  </a:lnTo>
                  <a:lnTo>
                    <a:pt x="200" y="47"/>
                  </a:lnTo>
                  <a:lnTo>
                    <a:pt x="202" y="44"/>
                  </a:lnTo>
                  <a:lnTo>
                    <a:pt x="202" y="43"/>
                  </a:lnTo>
                  <a:lnTo>
                    <a:pt x="202" y="41"/>
                  </a:lnTo>
                  <a:lnTo>
                    <a:pt x="201" y="40"/>
                  </a:lnTo>
                  <a:lnTo>
                    <a:pt x="199" y="39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2" y="37"/>
                  </a:lnTo>
                  <a:lnTo>
                    <a:pt x="190" y="36"/>
                  </a:lnTo>
                  <a:lnTo>
                    <a:pt x="187" y="35"/>
                  </a:lnTo>
                  <a:lnTo>
                    <a:pt x="183" y="36"/>
                  </a:lnTo>
                  <a:lnTo>
                    <a:pt x="184" y="34"/>
                  </a:lnTo>
                  <a:lnTo>
                    <a:pt x="182" y="33"/>
                  </a:lnTo>
                  <a:lnTo>
                    <a:pt x="172" y="47"/>
                  </a:lnTo>
                  <a:moveTo>
                    <a:pt x="204" y="63"/>
                  </a:moveTo>
                  <a:lnTo>
                    <a:pt x="204" y="63"/>
                  </a:lnTo>
                  <a:lnTo>
                    <a:pt x="202" y="65"/>
                  </a:lnTo>
                  <a:lnTo>
                    <a:pt x="204" y="67"/>
                  </a:lnTo>
                  <a:lnTo>
                    <a:pt x="206" y="65"/>
                  </a:lnTo>
                  <a:lnTo>
                    <a:pt x="209" y="63"/>
                  </a:lnTo>
                  <a:lnTo>
                    <a:pt x="212" y="61"/>
                  </a:lnTo>
                  <a:lnTo>
                    <a:pt x="215" y="60"/>
                  </a:lnTo>
                  <a:lnTo>
                    <a:pt x="216" y="58"/>
                  </a:lnTo>
                  <a:lnTo>
                    <a:pt x="216" y="57"/>
                  </a:lnTo>
                  <a:lnTo>
                    <a:pt x="216" y="54"/>
                  </a:lnTo>
                  <a:lnTo>
                    <a:pt x="214" y="52"/>
                  </a:lnTo>
                  <a:lnTo>
                    <a:pt x="212" y="50"/>
                  </a:lnTo>
                  <a:lnTo>
                    <a:pt x="210" y="49"/>
                  </a:lnTo>
                  <a:lnTo>
                    <a:pt x="208" y="49"/>
                  </a:lnTo>
                  <a:lnTo>
                    <a:pt x="205" y="49"/>
                  </a:lnTo>
                  <a:lnTo>
                    <a:pt x="207" y="52"/>
                  </a:lnTo>
                  <a:lnTo>
                    <a:pt x="210" y="52"/>
                  </a:lnTo>
                  <a:lnTo>
                    <a:pt x="211" y="52"/>
                  </a:lnTo>
                  <a:lnTo>
                    <a:pt x="212" y="53"/>
                  </a:lnTo>
                  <a:lnTo>
                    <a:pt x="213" y="55"/>
                  </a:lnTo>
                  <a:lnTo>
                    <a:pt x="214" y="56"/>
                  </a:lnTo>
                  <a:lnTo>
                    <a:pt x="213" y="58"/>
                  </a:lnTo>
                  <a:lnTo>
                    <a:pt x="211" y="59"/>
                  </a:lnTo>
                  <a:lnTo>
                    <a:pt x="210" y="58"/>
                  </a:lnTo>
                  <a:lnTo>
                    <a:pt x="208" y="56"/>
                  </a:lnTo>
                  <a:lnTo>
                    <a:pt x="207" y="54"/>
                  </a:lnTo>
                  <a:lnTo>
                    <a:pt x="206" y="53"/>
                  </a:lnTo>
                  <a:lnTo>
                    <a:pt x="203" y="52"/>
                  </a:lnTo>
                  <a:lnTo>
                    <a:pt x="201" y="52"/>
                  </a:lnTo>
                  <a:lnTo>
                    <a:pt x="198" y="53"/>
                  </a:lnTo>
                  <a:lnTo>
                    <a:pt x="197" y="55"/>
                  </a:lnTo>
                  <a:lnTo>
                    <a:pt x="197" y="56"/>
                  </a:lnTo>
                  <a:lnTo>
                    <a:pt x="197" y="58"/>
                  </a:lnTo>
                  <a:lnTo>
                    <a:pt x="198" y="60"/>
                  </a:lnTo>
                  <a:lnTo>
                    <a:pt x="200" y="62"/>
                  </a:lnTo>
                  <a:lnTo>
                    <a:pt x="204" y="63"/>
                  </a:lnTo>
                  <a:moveTo>
                    <a:pt x="209" y="60"/>
                  </a:moveTo>
                  <a:lnTo>
                    <a:pt x="209" y="60"/>
                  </a:lnTo>
                  <a:lnTo>
                    <a:pt x="207" y="61"/>
                  </a:lnTo>
                  <a:lnTo>
                    <a:pt x="206" y="61"/>
                  </a:lnTo>
                  <a:lnTo>
                    <a:pt x="203" y="61"/>
                  </a:lnTo>
                  <a:lnTo>
                    <a:pt x="200" y="59"/>
                  </a:lnTo>
                  <a:lnTo>
                    <a:pt x="199" y="58"/>
                  </a:lnTo>
                  <a:lnTo>
                    <a:pt x="199" y="57"/>
                  </a:lnTo>
                  <a:lnTo>
                    <a:pt x="200" y="55"/>
                  </a:lnTo>
                  <a:lnTo>
                    <a:pt x="202" y="55"/>
                  </a:lnTo>
                  <a:lnTo>
                    <a:pt x="204" y="55"/>
                  </a:lnTo>
                  <a:lnTo>
                    <a:pt x="205" y="56"/>
                  </a:lnTo>
                  <a:lnTo>
                    <a:pt x="206" y="57"/>
                  </a:lnTo>
                  <a:lnTo>
                    <a:pt x="208" y="59"/>
                  </a:lnTo>
                  <a:lnTo>
                    <a:pt x="209" y="60"/>
                  </a:lnTo>
                  <a:moveTo>
                    <a:pt x="215" y="80"/>
                  </a:moveTo>
                  <a:lnTo>
                    <a:pt x="218" y="81"/>
                  </a:lnTo>
                  <a:lnTo>
                    <a:pt x="225" y="75"/>
                  </a:lnTo>
                  <a:lnTo>
                    <a:pt x="228" y="77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1" y="79"/>
                  </a:lnTo>
                  <a:lnTo>
                    <a:pt x="231" y="84"/>
                  </a:lnTo>
                  <a:lnTo>
                    <a:pt x="230" y="89"/>
                  </a:lnTo>
                  <a:lnTo>
                    <a:pt x="233" y="91"/>
                  </a:lnTo>
                  <a:lnTo>
                    <a:pt x="233" y="86"/>
                  </a:lnTo>
                  <a:lnTo>
                    <a:pt x="234" y="81"/>
                  </a:lnTo>
                  <a:lnTo>
                    <a:pt x="233" y="79"/>
                  </a:lnTo>
                  <a:lnTo>
                    <a:pt x="237" y="79"/>
                  </a:lnTo>
                  <a:lnTo>
                    <a:pt x="239" y="79"/>
                  </a:lnTo>
                  <a:lnTo>
                    <a:pt x="242" y="79"/>
                  </a:lnTo>
                  <a:lnTo>
                    <a:pt x="244" y="77"/>
                  </a:lnTo>
                  <a:lnTo>
                    <a:pt x="244" y="76"/>
                  </a:lnTo>
                  <a:lnTo>
                    <a:pt x="245" y="74"/>
                  </a:lnTo>
                  <a:lnTo>
                    <a:pt x="244" y="73"/>
                  </a:lnTo>
                  <a:lnTo>
                    <a:pt x="244" y="71"/>
                  </a:lnTo>
                  <a:lnTo>
                    <a:pt x="242" y="70"/>
                  </a:lnTo>
                  <a:lnTo>
                    <a:pt x="240" y="68"/>
                  </a:lnTo>
                  <a:lnTo>
                    <a:pt x="232" y="63"/>
                  </a:lnTo>
                  <a:lnTo>
                    <a:pt x="215" y="80"/>
                  </a:lnTo>
                  <a:moveTo>
                    <a:pt x="227" y="73"/>
                  </a:moveTo>
                  <a:lnTo>
                    <a:pt x="232" y="67"/>
                  </a:lnTo>
                  <a:lnTo>
                    <a:pt x="239" y="71"/>
                  </a:lnTo>
                  <a:lnTo>
                    <a:pt x="240" y="72"/>
                  </a:lnTo>
                  <a:lnTo>
                    <a:pt x="241" y="72"/>
                  </a:lnTo>
                  <a:lnTo>
                    <a:pt x="242" y="74"/>
                  </a:lnTo>
                  <a:lnTo>
                    <a:pt x="241" y="76"/>
                  </a:lnTo>
                  <a:lnTo>
                    <a:pt x="239" y="77"/>
                  </a:lnTo>
                  <a:lnTo>
                    <a:pt x="237" y="78"/>
                  </a:lnTo>
                  <a:lnTo>
                    <a:pt x="234" y="77"/>
                  </a:lnTo>
                  <a:lnTo>
                    <a:pt x="233" y="76"/>
                  </a:lnTo>
                  <a:lnTo>
                    <a:pt x="231" y="75"/>
                  </a:lnTo>
                  <a:lnTo>
                    <a:pt x="227" y="73"/>
                  </a:lnTo>
                  <a:moveTo>
                    <a:pt x="250" y="74"/>
                  </a:moveTo>
                  <a:lnTo>
                    <a:pt x="253" y="75"/>
                  </a:lnTo>
                  <a:lnTo>
                    <a:pt x="254" y="71"/>
                  </a:lnTo>
                  <a:lnTo>
                    <a:pt x="251" y="71"/>
                  </a:lnTo>
                  <a:lnTo>
                    <a:pt x="250" y="74"/>
                  </a:lnTo>
                  <a:moveTo>
                    <a:pt x="244" y="93"/>
                  </a:moveTo>
                  <a:lnTo>
                    <a:pt x="247" y="93"/>
                  </a:lnTo>
                  <a:lnTo>
                    <a:pt x="252" y="78"/>
                  </a:lnTo>
                  <a:lnTo>
                    <a:pt x="249" y="77"/>
                  </a:lnTo>
                  <a:lnTo>
                    <a:pt x="244" y="93"/>
                  </a:lnTo>
                  <a:moveTo>
                    <a:pt x="253" y="94"/>
                  </a:moveTo>
                  <a:lnTo>
                    <a:pt x="256" y="95"/>
                  </a:lnTo>
                  <a:lnTo>
                    <a:pt x="271" y="82"/>
                  </a:lnTo>
                  <a:lnTo>
                    <a:pt x="268" y="81"/>
                  </a:lnTo>
                  <a:lnTo>
                    <a:pt x="259" y="89"/>
                  </a:lnTo>
                  <a:lnTo>
                    <a:pt x="256" y="93"/>
                  </a:lnTo>
                  <a:lnTo>
                    <a:pt x="256" y="90"/>
                  </a:lnTo>
                  <a:lnTo>
                    <a:pt x="257" y="88"/>
                  </a:lnTo>
                  <a:lnTo>
                    <a:pt x="258" y="79"/>
                  </a:lnTo>
                  <a:lnTo>
                    <a:pt x="255" y="78"/>
                  </a:lnTo>
                  <a:lnTo>
                    <a:pt x="253" y="94"/>
                  </a:lnTo>
                  <a:moveTo>
                    <a:pt x="275" y="98"/>
                  </a:moveTo>
                  <a:lnTo>
                    <a:pt x="275" y="98"/>
                  </a:lnTo>
                  <a:lnTo>
                    <a:pt x="274" y="99"/>
                  </a:lnTo>
                  <a:lnTo>
                    <a:pt x="272" y="100"/>
                  </a:lnTo>
                  <a:lnTo>
                    <a:pt x="269" y="99"/>
                  </a:lnTo>
                  <a:lnTo>
                    <a:pt x="268" y="98"/>
                  </a:lnTo>
                  <a:lnTo>
                    <a:pt x="267" y="97"/>
                  </a:lnTo>
                  <a:lnTo>
                    <a:pt x="267" y="95"/>
                  </a:lnTo>
                  <a:lnTo>
                    <a:pt x="268" y="93"/>
                  </a:lnTo>
                  <a:lnTo>
                    <a:pt x="269" y="92"/>
                  </a:lnTo>
                  <a:lnTo>
                    <a:pt x="280" y="98"/>
                  </a:lnTo>
                  <a:lnTo>
                    <a:pt x="281" y="96"/>
                  </a:lnTo>
                  <a:lnTo>
                    <a:pt x="282" y="93"/>
                  </a:lnTo>
                  <a:lnTo>
                    <a:pt x="282" y="91"/>
                  </a:lnTo>
                  <a:lnTo>
                    <a:pt x="281" y="88"/>
                  </a:lnTo>
                  <a:lnTo>
                    <a:pt x="278" y="87"/>
                  </a:lnTo>
                  <a:lnTo>
                    <a:pt x="276" y="86"/>
                  </a:lnTo>
                  <a:lnTo>
                    <a:pt x="274" y="86"/>
                  </a:lnTo>
                  <a:lnTo>
                    <a:pt x="272" y="86"/>
                  </a:lnTo>
                  <a:lnTo>
                    <a:pt x="269" y="88"/>
                  </a:lnTo>
                  <a:lnTo>
                    <a:pt x="267" y="89"/>
                  </a:lnTo>
                  <a:lnTo>
                    <a:pt x="265" y="92"/>
                  </a:lnTo>
                  <a:lnTo>
                    <a:pt x="263" y="95"/>
                  </a:lnTo>
                  <a:lnTo>
                    <a:pt x="265" y="97"/>
                  </a:lnTo>
                  <a:lnTo>
                    <a:pt x="265" y="99"/>
                  </a:lnTo>
                  <a:lnTo>
                    <a:pt x="268" y="101"/>
                  </a:lnTo>
                  <a:lnTo>
                    <a:pt x="271" y="102"/>
                  </a:lnTo>
                  <a:lnTo>
                    <a:pt x="273" y="102"/>
                  </a:lnTo>
                  <a:lnTo>
                    <a:pt x="276" y="101"/>
                  </a:lnTo>
                  <a:lnTo>
                    <a:pt x="278" y="100"/>
                  </a:lnTo>
                  <a:lnTo>
                    <a:pt x="275" y="98"/>
                  </a:lnTo>
                  <a:moveTo>
                    <a:pt x="270" y="91"/>
                  </a:moveTo>
                  <a:lnTo>
                    <a:pt x="270" y="91"/>
                  </a:lnTo>
                  <a:lnTo>
                    <a:pt x="272" y="89"/>
                  </a:lnTo>
                  <a:lnTo>
                    <a:pt x="274" y="88"/>
                  </a:lnTo>
                  <a:lnTo>
                    <a:pt x="276" y="88"/>
                  </a:lnTo>
                  <a:lnTo>
                    <a:pt x="277" y="89"/>
                  </a:lnTo>
                  <a:lnTo>
                    <a:pt x="279" y="90"/>
                  </a:lnTo>
                  <a:lnTo>
                    <a:pt x="279" y="91"/>
                  </a:lnTo>
                  <a:lnTo>
                    <a:pt x="279" y="93"/>
                  </a:lnTo>
                  <a:lnTo>
                    <a:pt x="279" y="94"/>
                  </a:lnTo>
                  <a:lnTo>
                    <a:pt x="278" y="95"/>
                  </a:lnTo>
                  <a:lnTo>
                    <a:pt x="270" y="91"/>
                  </a:lnTo>
                  <a:moveTo>
                    <a:pt x="277" y="105"/>
                  </a:moveTo>
                  <a:lnTo>
                    <a:pt x="279" y="107"/>
                  </a:lnTo>
                  <a:lnTo>
                    <a:pt x="285" y="103"/>
                  </a:lnTo>
                  <a:lnTo>
                    <a:pt x="288" y="101"/>
                  </a:lnTo>
                  <a:lnTo>
                    <a:pt x="291" y="100"/>
                  </a:lnTo>
                  <a:lnTo>
                    <a:pt x="293" y="100"/>
                  </a:lnTo>
                  <a:lnTo>
                    <a:pt x="294" y="101"/>
                  </a:lnTo>
                  <a:lnTo>
                    <a:pt x="295" y="102"/>
                  </a:lnTo>
                  <a:lnTo>
                    <a:pt x="298" y="101"/>
                  </a:lnTo>
                  <a:lnTo>
                    <a:pt x="297" y="99"/>
                  </a:lnTo>
                  <a:lnTo>
                    <a:pt x="294" y="98"/>
                  </a:lnTo>
                  <a:lnTo>
                    <a:pt x="290" y="98"/>
                  </a:lnTo>
                  <a:lnTo>
                    <a:pt x="293" y="96"/>
                  </a:lnTo>
                  <a:lnTo>
                    <a:pt x="291" y="95"/>
                  </a:lnTo>
                  <a:lnTo>
                    <a:pt x="277" y="105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04" name="Rectangle 68"/>
            <p:cNvSpPr>
              <a:spLocks noChangeArrowheads="1"/>
            </p:cNvSpPr>
            <p:nvPr/>
          </p:nvSpPr>
          <p:spPr bwMode="auto">
            <a:xfrm rot="20820000">
              <a:off x="1662" y="1956"/>
              <a:ext cx="4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5" name="Rectangle 69"/>
            <p:cNvSpPr>
              <a:spLocks noChangeArrowheads="1"/>
            </p:cNvSpPr>
            <p:nvPr/>
          </p:nvSpPr>
          <p:spPr bwMode="auto">
            <a:xfrm rot="20460000">
              <a:off x="1706" y="194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6" name="Rectangle 70"/>
            <p:cNvSpPr>
              <a:spLocks noChangeArrowheads="1"/>
            </p:cNvSpPr>
            <p:nvPr/>
          </p:nvSpPr>
          <p:spPr bwMode="auto">
            <a:xfrm rot="18360000">
              <a:off x="1723" y="193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7" name="Rectangle 71"/>
            <p:cNvSpPr>
              <a:spLocks noChangeArrowheads="1"/>
            </p:cNvSpPr>
            <p:nvPr/>
          </p:nvSpPr>
          <p:spPr bwMode="auto">
            <a:xfrm rot="18360000">
              <a:off x="1728" y="1924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8" name="Rectangle 72"/>
            <p:cNvSpPr>
              <a:spLocks noChangeArrowheads="1"/>
            </p:cNvSpPr>
            <p:nvPr/>
          </p:nvSpPr>
          <p:spPr bwMode="auto">
            <a:xfrm rot="19620000">
              <a:off x="1749" y="190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09" name="Rectangle 73"/>
            <p:cNvSpPr>
              <a:spLocks noChangeArrowheads="1"/>
            </p:cNvSpPr>
            <p:nvPr/>
          </p:nvSpPr>
          <p:spPr bwMode="auto">
            <a:xfrm rot="20880000">
              <a:off x="1774" y="1895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0" name="Rectangle 74"/>
            <p:cNvSpPr>
              <a:spLocks noChangeArrowheads="1"/>
            </p:cNvSpPr>
            <p:nvPr/>
          </p:nvSpPr>
          <p:spPr bwMode="auto">
            <a:xfrm rot="20880000">
              <a:off x="1782" y="1895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1" name="Rectangle 75"/>
            <p:cNvSpPr>
              <a:spLocks noChangeArrowheads="1"/>
            </p:cNvSpPr>
            <p:nvPr/>
          </p:nvSpPr>
          <p:spPr bwMode="auto">
            <a:xfrm rot="21300000">
              <a:off x="1790" y="189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2" name="Rectangle 76"/>
            <p:cNvSpPr>
              <a:spLocks noChangeArrowheads="1"/>
            </p:cNvSpPr>
            <p:nvPr/>
          </p:nvSpPr>
          <p:spPr bwMode="auto">
            <a:xfrm rot="1620000">
              <a:off x="1799" y="1903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3" name="Rectangle 77"/>
            <p:cNvSpPr>
              <a:spLocks noChangeArrowheads="1"/>
            </p:cNvSpPr>
            <p:nvPr/>
          </p:nvSpPr>
          <p:spPr bwMode="auto">
            <a:xfrm rot="2700000">
              <a:off x="1803" y="1912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4" name="Rectangle 78"/>
            <p:cNvSpPr>
              <a:spLocks noChangeArrowheads="1"/>
            </p:cNvSpPr>
            <p:nvPr/>
          </p:nvSpPr>
          <p:spPr bwMode="auto">
            <a:xfrm rot="1200000">
              <a:off x="1821" y="1921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5" name="Rectangle 79"/>
            <p:cNvSpPr>
              <a:spLocks noChangeArrowheads="1"/>
            </p:cNvSpPr>
            <p:nvPr/>
          </p:nvSpPr>
          <p:spPr bwMode="auto">
            <a:xfrm rot="1320000">
              <a:off x="1836" y="1929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6" name="Rectangle 80"/>
            <p:cNvSpPr>
              <a:spLocks noChangeArrowheads="1"/>
            </p:cNvSpPr>
            <p:nvPr/>
          </p:nvSpPr>
          <p:spPr bwMode="auto">
            <a:xfrm rot="2940000">
              <a:off x="1860" y="1943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7" name="Rectangle 81"/>
            <p:cNvSpPr>
              <a:spLocks noChangeArrowheads="1"/>
            </p:cNvSpPr>
            <p:nvPr/>
          </p:nvSpPr>
          <p:spPr bwMode="auto">
            <a:xfrm rot="1860000">
              <a:off x="1880" y="1963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8" name="Rectangle 82"/>
            <p:cNvSpPr>
              <a:spLocks noChangeArrowheads="1"/>
            </p:cNvSpPr>
            <p:nvPr/>
          </p:nvSpPr>
          <p:spPr bwMode="auto">
            <a:xfrm rot="360000">
              <a:off x="1907" y="196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19" name="Rectangle 83"/>
            <p:cNvSpPr>
              <a:spLocks noChangeArrowheads="1"/>
            </p:cNvSpPr>
            <p:nvPr/>
          </p:nvSpPr>
          <p:spPr bwMode="auto">
            <a:xfrm rot="960000">
              <a:off x="1914" y="1970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0" name="Rectangle 84"/>
            <p:cNvSpPr>
              <a:spLocks noChangeArrowheads="1"/>
            </p:cNvSpPr>
            <p:nvPr/>
          </p:nvSpPr>
          <p:spPr bwMode="auto">
            <a:xfrm rot="1680000">
              <a:off x="1926" y="1978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1" name="Rectangle 85"/>
            <p:cNvSpPr>
              <a:spLocks noChangeArrowheads="1"/>
            </p:cNvSpPr>
            <p:nvPr/>
          </p:nvSpPr>
          <p:spPr bwMode="auto">
            <a:xfrm rot="2520000">
              <a:off x="1943" y="1988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2" name="Freeform 86"/>
            <p:cNvSpPr>
              <a:spLocks noEditPoints="1"/>
            </p:cNvSpPr>
            <p:nvPr/>
          </p:nvSpPr>
          <p:spPr bwMode="auto">
            <a:xfrm>
              <a:off x="841" y="2899"/>
              <a:ext cx="228" cy="199"/>
            </a:xfrm>
            <a:custGeom>
              <a:avLst/>
              <a:gdLst>
                <a:gd name="T0" fmla="*/ 76 w 228"/>
                <a:gd name="T1" fmla="*/ 173 h 199"/>
                <a:gd name="T2" fmla="*/ 53 w 228"/>
                <a:gd name="T3" fmla="*/ 183 h 199"/>
                <a:gd name="T4" fmla="*/ 58 w 228"/>
                <a:gd name="T5" fmla="*/ 196 h 199"/>
                <a:gd name="T6" fmla="*/ 63 w 228"/>
                <a:gd name="T7" fmla="*/ 161 h 199"/>
                <a:gd name="T8" fmla="*/ 54 w 228"/>
                <a:gd name="T9" fmla="*/ 163 h 199"/>
                <a:gd name="T10" fmla="*/ 67 w 228"/>
                <a:gd name="T11" fmla="*/ 154 h 199"/>
                <a:gd name="T12" fmla="*/ 54 w 228"/>
                <a:gd name="T13" fmla="*/ 161 h 199"/>
                <a:gd name="T14" fmla="*/ 58 w 228"/>
                <a:gd name="T15" fmla="*/ 146 h 199"/>
                <a:gd name="T16" fmla="*/ 48 w 228"/>
                <a:gd name="T17" fmla="*/ 140 h 199"/>
                <a:gd name="T18" fmla="*/ 43 w 228"/>
                <a:gd name="T19" fmla="*/ 143 h 199"/>
                <a:gd name="T20" fmla="*/ 46 w 228"/>
                <a:gd name="T21" fmla="*/ 150 h 199"/>
                <a:gd name="T22" fmla="*/ 51 w 228"/>
                <a:gd name="T23" fmla="*/ 138 h 199"/>
                <a:gd name="T24" fmla="*/ 41 w 228"/>
                <a:gd name="T25" fmla="*/ 126 h 199"/>
                <a:gd name="T26" fmla="*/ 32 w 228"/>
                <a:gd name="T27" fmla="*/ 143 h 199"/>
                <a:gd name="T28" fmla="*/ 44 w 228"/>
                <a:gd name="T29" fmla="*/ 127 h 199"/>
                <a:gd name="T30" fmla="*/ 9 w 228"/>
                <a:gd name="T31" fmla="*/ 115 h 199"/>
                <a:gd name="T32" fmla="*/ 19 w 228"/>
                <a:gd name="T33" fmla="*/ 105 h 199"/>
                <a:gd name="T34" fmla="*/ 3 w 228"/>
                <a:gd name="T35" fmla="*/ 95 h 199"/>
                <a:gd name="T36" fmla="*/ 9 w 228"/>
                <a:gd name="T37" fmla="*/ 106 h 199"/>
                <a:gd name="T38" fmla="*/ 12 w 228"/>
                <a:gd name="T39" fmla="*/ 97 h 199"/>
                <a:gd name="T40" fmla="*/ 18 w 228"/>
                <a:gd name="T41" fmla="*/ 91 h 199"/>
                <a:gd name="T42" fmla="*/ 4 w 228"/>
                <a:gd name="T43" fmla="*/ 81 h 199"/>
                <a:gd name="T44" fmla="*/ 25 w 228"/>
                <a:gd name="T45" fmla="*/ 78 h 199"/>
                <a:gd name="T46" fmla="*/ 35 w 228"/>
                <a:gd name="T47" fmla="*/ 66 h 199"/>
                <a:gd name="T48" fmla="*/ 47 w 228"/>
                <a:gd name="T49" fmla="*/ 37 h 199"/>
                <a:gd name="T50" fmla="*/ 44 w 228"/>
                <a:gd name="T51" fmla="*/ 58 h 199"/>
                <a:gd name="T52" fmla="*/ 52 w 228"/>
                <a:gd name="T53" fmla="*/ 34 h 199"/>
                <a:gd name="T54" fmla="*/ 62 w 228"/>
                <a:gd name="T55" fmla="*/ 29 h 199"/>
                <a:gd name="T56" fmla="*/ 91 w 228"/>
                <a:gd name="T57" fmla="*/ 32 h 199"/>
                <a:gd name="T58" fmla="*/ 92 w 228"/>
                <a:gd name="T59" fmla="*/ 54 h 199"/>
                <a:gd name="T60" fmla="*/ 93 w 228"/>
                <a:gd name="T61" fmla="*/ 45 h 199"/>
                <a:gd name="T62" fmla="*/ 101 w 228"/>
                <a:gd name="T63" fmla="*/ 47 h 199"/>
                <a:gd name="T64" fmla="*/ 84 w 228"/>
                <a:gd name="T65" fmla="*/ 54 h 199"/>
                <a:gd name="T66" fmla="*/ 100 w 228"/>
                <a:gd name="T67" fmla="*/ 60 h 199"/>
                <a:gd name="T68" fmla="*/ 118 w 228"/>
                <a:gd name="T69" fmla="*/ 56 h 199"/>
                <a:gd name="T70" fmla="*/ 105 w 228"/>
                <a:gd name="T71" fmla="*/ 54 h 199"/>
                <a:gd name="T72" fmla="*/ 111 w 228"/>
                <a:gd name="T73" fmla="*/ 62 h 199"/>
                <a:gd name="T74" fmla="*/ 124 w 228"/>
                <a:gd name="T75" fmla="*/ 69 h 199"/>
                <a:gd name="T76" fmla="*/ 131 w 228"/>
                <a:gd name="T77" fmla="*/ 68 h 199"/>
                <a:gd name="T78" fmla="*/ 142 w 228"/>
                <a:gd name="T79" fmla="*/ 55 h 199"/>
                <a:gd name="T80" fmla="*/ 141 w 228"/>
                <a:gd name="T81" fmla="*/ 50 h 199"/>
                <a:gd name="T82" fmla="*/ 123 w 228"/>
                <a:gd name="T83" fmla="*/ 53 h 199"/>
                <a:gd name="T84" fmla="*/ 164 w 228"/>
                <a:gd name="T85" fmla="*/ 56 h 199"/>
                <a:gd name="T86" fmla="*/ 155 w 228"/>
                <a:gd name="T87" fmla="*/ 54 h 199"/>
                <a:gd name="T88" fmla="*/ 151 w 228"/>
                <a:gd name="T89" fmla="*/ 58 h 199"/>
                <a:gd name="T90" fmla="*/ 157 w 228"/>
                <a:gd name="T91" fmla="*/ 67 h 199"/>
                <a:gd name="T92" fmla="*/ 151 w 228"/>
                <a:gd name="T93" fmla="*/ 61 h 199"/>
                <a:gd name="T94" fmla="*/ 185 w 228"/>
                <a:gd name="T95" fmla="*/ 49 h 199"/>
                <a:gd name="T96" fmla="*/ 188 w 228"/>
                <a:gd name="T97" fmla="*/ 40 h 199"/>
                <a:gd name="T98" fmla="*/ 171 w 228"/>
                <a:gd name="T99" fmla="*/ 47 h 199"/>
                <a:gd name="T100" fmla="*/ 185 w 228"/>
                <a:gd name="T101" fmla="*/ 40 h 199"/>
                <a:gd name="T102" fmla="*/ 183 w 228"/>
                <a:gd name="T103" fmla="*/ 28 h 199"/>
                <a:gd name="T104" fmla="*/ 200 w 228"/>
                <a:gd name="T105" fmla="*/ 15 h 199"/>
                <a:gd name="T106" fmla="*/ 218 w 228"/>
                <a:gd name="T107" fmla="*/ 17 h 199"/>
                <a:gd name="T108" fmla="*/ 220 w 228"/>
                <a:gd name="T109" fmla="*/ 13 h 199"/>
                <a:gd name="T110" fmla="*/ 206 w 228"/>
                <a:gd name="T111" fmla="*/ 20 h 199"/>
                <a:gd name="T112" fmla="*/ 220 w 228"/>
                <a:gd name="T113" fmla="*/ 20 h 199"/>
                <a:gd name="T114" fmla="*/ 212 w 228"/>
                <a:gd name="T115" fmla="*/ 10 h 199"/>
                <a:gd name="T116" fmla="*/ 223 w 228"/>
                <a:gd name="T117" fmla="*/ 8 h 199"/>
                <a:gd name="T118" fmla="*/ 221 w 228"/>
                <a:gd name="T119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8" h="199">
                  <a:moveTo>
                    <a:pt x="82" y="190"/>
                  </a:moveTo>
                  <a:lnTo>
                    <a:pt x="81" y="186"/>
                  </a:lnTo>
                  <a:lnTo>
                    <a:pt x="63" y="184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61" y="183"/>
                  </a:lnTo>
                  <a:lnTo>
                    <a:pt x="63" y="182"/>
                  </a:lnTo>
                  <a:lnTo>
                    <a:pt x="77" y="176"/>
                  </a:lnTo>
                  <a:lnTo>
                    <a:pt x="76" y="173"/>
                  </a:lnTo>
                  <a:lnTo>
                    <a:pt x="49" y="170"/>
                  </a:lnTo>
                  <a:lnTo>
                    <a:pt x="50" y="173"/>
                  </a:lnTo>
                  <a:lnTo>
                    <a:pt x="65" y="175"/>
                  </a:lnTo>
                  <a:lnTo>
                    <a:pt x="66" y="175"/>
                  </a:lnTo>
                  <a:lnTo>
                    <a:pt x="69" y="175"/>
                  </a:lnTo>
                  <a:lnTo>
                    <a:pt x="70" y="175"/>
                  </a:lnTo>
                  <a:lnTo>
                    <a:pt x="71" y="175"/>
                  </a:lnTo>
                  <a:lnTo>
                    <a:pt x="66" y="177"/>
                  </a:lnTo>
                  <a:lnTo>
                    <a:pt x="53" y="183"/>
                  </a:lnTo>
                  <a:lnTo>
                    <a:pt x="55" y="186"/>
                  </a:lnTo>
                  <a:lnTo>
                    <a:pt x="70" y="188"/>
                  </a:lnTo>
                  <a:lnTo>
                    <a:pt x="72" y="188"/>
                  </a:lnTo>
                  <a:lnTo>
                    <a:pt x="77" y="189"/>
                  </a:lnTo>
                  <a:lnTo>
                    <a:pt x="76" y="189"/>
                  </a:lnTo>
                  <a:lnTo>
                    <a:pt x="73" y="190"/>
                  </a:lnTo>
                  <a:lnTo>
                    <a:pt x="70" y="191"/>
                  </a:lnTo>
                  <a:lnTo>
                    <a:pt x="69" y="191"/>
                  </a:lnTo>
                  <a:lnTo>
                    <a:pt x="58" y="196"/>
                  </a:lnTo>
                  <a:lnTo>
                    <a:pt x="59" y="199"/>
                  </a:lnTo>
                  <a:lnTo>
                    <a:pt x="82" y="190"/>
                  </a:lnTo>
                  <a:moveTo>
                    <a:pt x="59" y="153"/>
                  </a:moveTo>
                  <a:lnTo>
                    <a:pt x="63" y="153"/>
                  </a:lnTo>
                  <a:lnTo>
                    <a:pt x="65" y="155"/>
                  </a:lnTo>
                  <a:lnTo>
                    <a:pt x="65" y="157"/>
                  </a:lnTo>
                  <a:lnTo>
                    <a:pt x="65" y="158"/>
                  </a:lnTo>
                  <a:lnTo>
                    <a:pt x="64" y="160"/>
                  </a:lnTo>
                  <a:lnTo>
                    <a:pt x="63" y="161"/>
                  </a:lnTo>
                  <a:lnTo>
                    <a:pt x="62" y="162"/>
                  </a:lnTo>
                  <a:lnTo>
                    <a:pt x="55" y="151"/>
                  </a:lnTo>
                  <a:lnTo>
                    <a:pt x="53" y="152"/>
                  </a:lnTo>
                  <a:lnTo>
                    <a:pt x="51" y="154"/>
                  </a:lnTo>
                  <a:lnTo>
                    <a:pt x="50" y="156"/>
                  </a:lnTo>
                  <a:lnTo>
                    <a:pt x="49" y="159"/>
                  </a:lnTo>
                  <a:lnTo>
                    <a:pt x="50" y="161"/>
                  </a:lnTo>
                  <a:lnTo>
                    <a:pt x="52" y="162"/>
                  </a:lnTo>
                  <a:lnTo>
                    <a:pt x="54" y="163"/>
                  </a:lnTo>
                  <a:lnTo>
                    <a:pt x="56" y="164"/>
                  </a:lnTo>
                  <a:lnTo>
                    <a:pt x="59" y="164"/>
                  </a:lnTo>
                  <a:lnTo>
                    <a:pt x="62" y="164"/>
                  </a:lnTo>
                  <a:lnTo>
                    <a:pt x="64" y="163"/>
                  </a:lnTo>
                  <a:lnTo>
                    <a:pt x="67" y="161"/>
                  </a:lnTo>
                  <a:lnTo>
                    <a:pt x="68" y="160"/>
                  </a:lnTo>
                  <a:lnTo>
                    <a:pt x="68" y="158"/>
                  </a:lnTo>
                  <a:lnTo>
                    <a:pt x="68" y="156"/>
                  </a:lnTo>
                  <a:lnTo>
                    <a:pt x="67" y="154"/>
                  </a:lnTo>
                  <a:lnTo>
                    <a:pt x="65" y="152"/>
                  </a:lnTo>
                  <a:lnTo>
                    <a:pt x="63" y="151"/>
                  </a:lnTo>
                  <a:lnTo>
                    <a:pt x="60" y="150"/>
                  </a:lnTo>
                  <a:lnTo>
                    <a:pt x="58" y="150"/>
                  </a:lnTo>
                  <a:lnTo>
                    <a:pt x="59" y="153"/>
                  </a:lnTo>
                  <a:moveTo>
                    <a:pt x="60" y="162"/>
                  </a:moveTo>
                  <a:lnTo>
                    <a:pt x="57" y="162"/>
                  </a:lnTo>
                  <a:lnTo>
                    <a:pt x="55" y="162"/>
                  </a:lnTo>
                  <a:lnTo>
                    <a:pt x="54" y="161"/>
                  </a:lnTo>
                  <a:lnTo>
                    <a:pt x="52" y="160"/>
                  </a:lnTo>
                  <a:lnTo>
                    <a:pt x="52" y="159"/>
                  </a:lnTo>
                  <a:lnTo>
                    <a:pt x="52" y="157"/>
                  </a:lnTo>
                  <a:lnTo>
                    <a:pt x="53" y="156"/>
                  </a:lnTo>
                  <a:lnTo>
                    <a:pt x="54" y="154"/>
                  </a:lnTo>
                  <a:lnTo>
                    <a:pt x="55" y="154"/>
                  </a:lnTo>
                  <a:lnTo>
                    <a:pt x="60" y="162"/>
                  </a:lnTo>
                  <a:moveTo>
                    <a:pt x="56" y="148"/>
                  </a:moveTo>
                  <a:lnTo>
                    <a:pt x="58" y="146"/>
                  </a:lnTo>
                  <a:lnTo>
                    <a:pt x="59" y="144"/>
                  </a:lnTo>
                  <a:lnTo>
                    <a:pt x="59" y="141"/>
                  </a:lnTo>
                  <a:lnTo>
                    <a:pt x="58" y="139"/>
                  </a:lnTo>
                  <a:lnTo>
                    <a:pt x="55" y="136"/>
                  </a:lnTo>
                  <a:lnTo>
                    <a:pt x="52" y="135"/>
                  </a:lnTo>
                  <a:lnTo>
                    <a:pt x="50" y="136"/>
                  </a:lnTo>
                  <a:lnTo>
                    <a:pt x="48" y="137"/>
                  </a:lnTo>
                  <a:lnTo>
                    <a:pt x="48" y="139"/>
                  </a:lnTo>
                  <a:lnTo>
                    <a:pt x="48" y="140"/>
                  </a:lnTo>
                  <a:lnTo>
                    <a:pt x="48" y="143"/>
                  </a:lnTo>
                  <a:lnTo>
                    <a:pt x="48" y="145"/>
                  </a:lnTo>
                  <a:lnTo>
                    <a:pt x="48" y="146"/>
                  </a:lnTo>
                  <a:lnTo>
                    <a:pt x="48" y="147"/>
                  </a:lnTo>
                  <a:lnTo>
                    <a:pt x="46" y="148"/>
                  </a:lnTo>
                  <a:lnTo>
                    <a:pt x="45" y="147"/>
                  </a:lnTo>
                  <a:lnTo>
                    <a:pt x="44" y="146"/>
                  </a:lnTo>
                  <a:lnTo>
                    <a:pt x="43" y="145"/>
                  </a:lnTo>
                  <a:lnTo>
                    <a:pt x="43" y="143"/>
                  </a:lnTo>
                  <a:lnTo>
                    <a:pt x="44" y="142"/>
                  </a:lnTo>
                  <a:lnTo>
                    <a:pt x="45" y="141"/>
                  </a:lnTo>
                  <a:lnTo>
                    <a:pt x="43" y="139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1" y="145"/>
                  </a:lnTo>
                  <a:lnTo>
                    <a:pt x="42" y="147"/>
                  </a:lnTo>
                  <a:lnTo>
                    <a:pt x="44" y="149"/>
                  </a:lnTo>
                  <a:lnTo>
                    <a:pt x="46" y="150"/>
                  </a:lnTo>
                  <a:lnTo>
                    <a:pt x="48" y="150"/>
                  </a:lnTo>
                  <a:lnTo>
                    <a:pt x="49" y="149"/>
                  </a:lnTo>
                  <a:lnTo>
                    <a:pt x="51" y="148"/>
                  </a:lnTo>
                  <a:lnTo>
                    <a:pt x="51" y="146"/>
                  </a:lnTo>
                  <a:lnTo>
                    <a:pt x="51" y="145"/>
                  </a:lnTo>
                  <a:lnTo>
                    <a:pt x="51" y="143"/>
                  </a:lnTo>
                  <a:lnTo>
                    <a:pt x="51" y="140"/>
                  </a:lnTo>
                  <a:lnTo>
                    <a:pt x="51" y="139"/>
                  </a:lnTo>
                  <a:lnTo>
                    <a:pt x="51" y="138"/>
                  </a:lnTo>
                  <a:lnTo>
                    <a:pt x="54" y="138"/>
                  </a:lnTo>
                  <a:lnTo>
                    <a:pt x="55" y="138"/>
                  </a:lnTo>
                  <a:lnTo>
                    <a:pt x="56" y="140"/>
                  </a:lnTo>
                  <a:lnTo>
                    <a:pt x="57" y="142"/>
                  </a:lnTo>
                  <a:lnTo>
                    <a:pt x="56" y="144"/>
                  </a:lnTo>
                  <a:lnTo>
                    <a:pt x="55" y="145"/>
                  </a:lnTo>
                  <a:lnTo>
                    <a:pt x="56" y="148"/>
                  </a:lnTo>
                  <a:moveTo>
                    <a:pt x="39" y="126"/>
                  </a:moveTo>
                  <a:lnTo>
                    <a:pt x="41" y="126"/>
                  </a:lnTo>
                  <a:lnTo>
                    <a:pt x="41" y="127"/>
                  </a:lnTo>
                  <a:lnTo>
                    <a:pt x="41" y="128"/>
                  </a:lnTo>
                  <a:lnTo>
                    <a:pt x="40" y="130"/>
                  </a:lnTo>
                  <a:lnTo>
                    <a:pt x="34" y="137"/>
                  </a:lnTo>
                  <a:lnTo>
                    <a:pt x="31" y="136"/>
                  </a:lnTo>
                  <a:lnTo>
                    <a:pt x="30" y="137"/>
                  </a:lnTo>
                  <a:lnTo>
                    <a:pt x="32" y="139"/>
                  </a:lnTo>
                  <a:lnTo>
                    <a:pt x="28" y="144"/>
                  </a:lnTo>
                  <a:lnTo>
                    <a:pt x="32" y="143"/>
                  </a:lnTo>
                  <a:lnTo>
                    <a:pt x="35" y="140"/>
                  </a:lnTo>
                  <a:lnTo>
                    <a:pt x="37" y="141"/>
                  </a:lnTo>
                  <a:lnTo>
                    <a:pt x="38" y="139"/>
                  </a:lnTo>
                  <a:lnTo>
                    <a:pt x="36" y="138"/>
                  </a:lnTo>
                  <a:lnTo>
                    <a:pt x="43" y="131"/>
                  </a:lnTo>
                  <a:lnTo>
                    <a:pt x="44" y="129"/>
                  </a:lnTo>
                  <a:lnTo>
                    <a:pt x="44" y="128"/>
                  </a:lnTo>
                  <a:lnTo>
                    <a:pt x="45" y="128"/>
                  </a:lnTo>
                  <a:lnTo>
                    <a:pt x="44" y="127"/>
                  </a:lnTo>
                  <a:lnTo>
                    <a:pt x="44" y="125"/>
                  </a:lnTo>
                  <a:lnTo>
                    <a:pt x="42" y="125"/>
                  </a:lnTo>
                  <a:lnTo>
                    <a:pt x="40" y="124"/>
                  </a:lnTo>
                  <a:lnTo>
                    <a:pt x="39" y="126"/>
                  </a:lnTo>
                  <a:moveTo>
                    <a:pt x="31" y="119"/>
                  </a:moveTo>
                  <a:lnTo>
                    <a:pt x="29" y="117"/>
                  </a:lnTo>
                  <a:lnTo>
                    <a:pt x="19" y="122"/>
                  </a:lnTo>
                  <a:lnTo>
                    <a:pt x="11" y="113"/>
                  </a:lnTo>
                  <a:lnTo>
                    <a:pt x="9" y="115"/>
                  </a:lnTo>
                  <a:lnTo>
                    <a:pt x="17" y="124"/>
                  </a:lnTo>
                  <a:lnTo>
                    <a:pt x="10" y="128"/>
                  </a:lnTo>
                  <a:lnTo>
                    <a:pt x="2" y="119"/>
                  </a:lnTo>
                  <a:lnTo>
                    <a:pt x="0" y="120"/>
                  </a:lnTo>
                  <a:lnTo>
                    <a:pt x="10" y="131"/>
                  </a:lnTo>
                  <a:lnTo>
                    <a:pt x="31" y="119"/>
                  </a:lnTo>
                  <a:moveTo>
                    <a:pt x="13" y="108"/>
                  </a:moveTo>
                  <a:lnTo>
                    <a:pt x="17" y="107"/>
                  </a:lnTo>
                  <a:lnTo>
                    <a:pt x="19" y="105"/>
                  </a:lnTo>
                  <a:lnTo>
                    <a:pt x="19" y="103"/>
                  </a:lnTo>
                  <a:lnTo>
                    <a:pt x="19" y="101"/>
                  </a:lnTo>
                  <a:lnTo>
                    <a:pt x="18" y="98"/>
                  </a:lnTo>
                  <a:lnTo>
                    <a:pt x="16" y="96"/>
                  </a:lnTo>
                  <a:lnTo>
                    <a:pt x="14" y="95"/>
                  </a:lnTo>
                  <a:lnTo>
                    <a:pt x="12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3" y="95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5" y="108"/>
                  </a:lnTo>
                  <a:lnTo>
                    <a:pt x="9" y="108"/>
                  </a:lnTo>
                  <a:lnTo>
                    <a:pt x="13" y="108"/>
                  </a:lnTo>
                  <a:moveTo>
                    <a:pt x="12" y="106"/>
                  </a:moveTo>
                  <a:lnTo>
                    <a:pt x="9" y="106"/>
                  </a:lnTo>
                  <a:lnTo>
                    <a:pt x="6" y="106"/>
                  </a:lnTo>
                  <a:lnTo>
                    <a:pt x="4" y="104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5" y="97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2" y="97"/>
                  </a:lnTo>
                  <a:lnTo>
                    <a:pt x="14" y="98"/>
                  </a:lnTo>
                  <a:lnTo>
                    <a:pt x="16" y="99"/>
                  </a:lnTo>
                  <a:lnTo>
                    <a:pt x="16" y="101"/>
                  </a:lnTo>
                  <a:lnTo>
                    <a:pt x="16" y="103"/>
                  </a:lnTo>
                  <a:lnTo>
                    <a:pt x="16" y="104"/>
                  </a:lnTo>
                  <a:lnTo>
                    <a:pt x="14" y="106"/>
                  </a:lnTo>
                  <a:lnTo>
                    <a:pt x="12" y="106"/>
                  </a:lnTo>
                  <a:moveTo>
                    <a:pt x="17" y="93"/>
                  </a:moveTo>
                  <a:lnTo>
                    <a:pt x="18" y="91"/>
                  </a:lnTo>
                  <a:lnTo>
                    <a:pt x="12" y="87"/>
                  </a:lnTo>
                  <a:lnTo>
                    <a:pt x="9" y="85"/>
                  </a:lnTo>
                  <a:lnTo>
                    <a:pt x="7" y="83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7" y="78"/>
                  </a:lnTo>
                  <a:lnTo>
                    <a:pt x="5" y="76"/>
                  </a:lnTo>
                  <a:lnTo>
                    <a:pt x="4" y="78"/>
                  </a:lnTo>
                  <a:lnTo>
                    <a:pt x="4" y="81"/>
                  </a:lnTo>
                  <a:lnTo>
                    <a:pt x="6" y="84"/>
                  </a:lnTo>
                  <a:lnTo>
                    <a:pt x="3" y="83"/>
                  </a:lnTo>
                  <a:lnTo>
                    <a:pt x="2" y="85"/>
                  </a:lnTo>
                  <a:lnTo>
                    <a:pt x="17" y="93"/>
                  </a:lnTo>
                  <a:moveTo>
                    <a:pt x="19" y="86"/>
                  </a:moveTo>
                  <a:lnTo>
                    <a:pt x="20" y="84"/>
                  </a:lnTo>
                  <a:lnTo>
                    <a:pt x="17" y="80"/>
                  </a:lnTo>
                  <a:lnTo>
                    <a:pt x="16" y="75"/>
                  </a:lnTo>
                  <a:lnTo>
                    <a:pt x="25" y="78"/>
                  </a:lnTo>
                  <a:lnTo>
                    <a:pt x="27" y="75"/>
                  </a:lnTo>
                  <a:lnTo>
                    <a:pt x="16" y="72"/>
                  </a:lnTo>
                  <a:lnTo>
                    <a:pt x="16" y="63"/>
                  </a:lnTo>
                  <a:lnTo>
                    <a:pt x="13" y="66"/>
                  </a:lnTo>
                  <a:lnTo>
                    <a:pt x="15" y="77"/>
                  </a:lnTo>
                  <a:lnTo>
                    <a:pt x="5" y="66"/>
                  </a:lnTo>
                  <a:lnTo>
                    <a:pt x="3" y="68"/>
                  </a:lnTo>
                  <a:lnTo>
                    <a:pt x="19" y="86"/>
                  </a:lnTo>
                  <a:moveTo>
                    <a:pt x="35" y="66"/>
                  </a:moveTo>
                  <a:lnTo>
                    <a:pt x="38" y="64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2" y="46"/>
                  </a:lnTo>
                  <a:lnTo>
                    <a:pt x="34" y="50"/>
                  </a:lnTo>
                  <a:lnTo>
                    <a:pt x="44" y="61"/>
                  </a:lnTo>
                  <a:lnTo>
                    <a:pt x="47" y="59"/>
                  </a:lnTo>
                  <a:lnTo>
                    <a:pt x="47" y="42"/>
                  </a:lnTo>
                  <a:lnTo>
                    <a:pt x="47" y="37"/>
                  </a:lnTo>
                  <a:lnTo>
                    <a:pt x="48" y="42"/>
                  </a:lnTo>
                  <a:lnTo>
                    <a:pt x="49" y="46"/>
                  </a:lnTo>
                  <a:lnTo>
                    <a:pt x="52" y="56"/>
                  </a:lnTo>
                  <a:lnTo>
                    <a:pt x="55" y="55"/>
                  </a:lnTo>
                  <a:lnTo>
                    <a:pt x="48" y="33"/>
                  </a:lnTo>
                  <a:lnTo>
                    <a:pt x="44" y="34"/>
                  </a:lnTo>
                  <a:lnTo>
                    <a:pt x="44" y="51"/>
                  </a:lnTo>
                  <a:lnTo>
                    <a:pt x="44" y="55"/>
                  </a:lnTo>
                  <a:lnTo>
                    <a:pt x="44" y="58"/>
                  </a:lnTo>
                  <a:lnTo>
                    <a:pt x="41" y="54"/>
                  </a:lnTo>
                  <a:lnTo>
                    <a:pt x="32" y="42"/>
                  </a:lnTo>
                  <a:lnTo>
                    <a:pt x="28" y="43"/>
                  </a:lnTo>
                  <a:lnTo>
                    <a:pt x="35" y="66"/>
                  </a:lnTo>
                  <a:moveTo>
                    <a:pt x="52" y="34"/>
                  </a:moveTo>
                  <a:lnTo>
                    <a:pt x="55" y="33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52" y="34"/>
                  </a:lnTo>
                  <a:moveTo>
                    <a:pt x="56" y="54"/>
                  </a:moveTo>
                  <a:lnTo>
                    <a:pt x="59" y="54"/>
                  </a:lnTo>
                  <a:lnTo>
                    <a:pt x="55" y="37"/>
                  </a:lnTo>
                  <a:lnTo>
                    <a:pt x="53" y="38"/>
                  </a:lnTo>
                  <a:lnTo>
                    <a:pt x="56" y="54"/>
                  </a:lnTo>
                  <a:moveTo>
                    <a:pt x="61" y="53"/>
                  </a:moveTo>
                  <a:lnTo>
                    <a:pt x="64" y="53"/>
                  </a:lnTo>
                  <a:lnTo>
                    <a:pt x="65" y="29"/>
                  </a:lnTo>
                  <a:lnTo>
                    <a:pt x="62" y="29"/>
                  </a:lnTo>
                  <a:lnTo>
                    <a:pt x="61" y="53"/>
                  </a:lnTo>
                  <a:moveTo>
                    <a:pt x="69" y="52"/>
                  </a:moveTo>
                  <a:lnTo>
                    <a:pt x="72" y="52"/>
                  </a:lnTo>
                  <a:lnTo>
                    <a:pt x="73" y="28"/>
                  </a:lnTo>
                  <a:lnTo>
                    <a:pt x="70" y="28"/>
                  </a:lnTo>
                  <a:lnTo>
                    <a:pt x="69" y="52"/>
                  </a:lnTo>
                  <a:moveTo>
                    <a:pt x="86" y="34"/>
                  </a:moveTo>
                  <a:lnTo>
                    <a:pt x="89" y="35"/>
                  </a:lnTo>
                  <a:lnTo>
                    <a:pt x="91" y="32"/>
                  </a:lnTo>
                  <a:lnTo>
                    <a:pt x="88" y="31"/>
                  </a:lnTo>
                  <a:lnTo>
                    <a:pt x="86" y="34"/>
                  </a:lnTo>
                  <a:moveTo>
                    <a:pt x="76" y="52"/>
                  </a:moveTo>
                  <a:lnTo>
                    <a:pt x="79" y="53"/>
                  </a:lnTo>
                  <a:lnTo>
                    <a:pt x="87" y="38"/>
                  </a:lnTo>
                  <a:lnTo>
                    <a:pt x="85" y="37"/>
                  </a:lnTo>
                  <a:lnTo>
                    <a:pt x="76" y="52"/>
                  </a:lnTo>
                  <a:moveTo>
                    <a:pt x="94" y="54"/>
                  </a:moveTo>
                  <a:lnTo>
                    <a:pt x="92" y="54"/>
                  </a:lnTo>
                  <a:lnTo>
                    <a:pt x="91" y="55"/>
                  </a:lnTo>
                  <a:lnTo>
                    <a:pt x="89" y="55"/>
                  </a:lnTo>
                  <a:lnTo>
                    <a:pt x="88" y="55"/>
                  </a:lnTo>
                  <a:lnTo>
                    <a:pt x="86" y="54"/>
                  </a:lnTo>
                  <a:lnTo>
                    <a:pt x="86" y="52"/>
                  </a:lnTo>
                  <a:lnTo>
                    <a:pt x="87" y="50"/>
                  </a:lnTo>
                  <a:lnTo>
                    <a:pt x="90" y="47"/>
                  </a:lnTo>
                  <a:lnTo>
                    <a:pt x="92" y="46"/>
                  </a:lnTo>
                  <a:lnTo>
                    <a:pt x="93" y="45"/>
                  </a:lnTo>
                  <a:lnTo>
                    <a:pt x="95" y="45"/>
                  </a:lnTo>
                  <a:lnTo>
                    <a:pt x="96" y="45"/>
                  </a:lnTo>
                  <a:lnTo>
                    <a:pt x="97" y="46"/>
                  </a:lnTo>
                  <a:lnTo>
                    <a:pt x="98" y="47"/>
                  </a:lnTo>
                  <a:lnTo>
                    <a:pt x="98" y="49"/>
                  </a:lnTo>
                  <a:lnTo>
                    <a:pt x="98" y="50"/>
                  </a:lnTo>
                  <a:lnTo>
                    <a:pt x="100" y="51"/>
                  </a:lnTo>
                  <a:lnTo>
                    <a:pt x="101" y="49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98" y="43"/>
                  </a:lnTo>
                  <a:lnTo>
                    <a:pt x="95" y="43"/>
                  </a:lnTo>
                  <a:lnTo>
                    <a:pt x="93" y="42"/>
                  </a:lnTo>
                  <a:lnTo>
                    <a:pt x="91" y="43"/>
                  </a:lnTo>
                  <a:lnTo>
                    <a:pt x="88" y="44"/>
                  </a:lnTo>
                  <a:lnTo>
                    <a:pt x="85" y="49"/>
                  </a:lnTo>
                  <a:lnTo>
                    <a:pt x="84" y="51"/>
                  </a:lnTo>
                  <a:lnTo>
                    <a:pt x="84" y="54"/>
                  </a:lnTo>
                  <a:lnTo>
                    <a:pt x="85" y="55"/>
                  </a:lnTo>
                  <a:lnTo>
                    <a:pt x="87" y="57"/>
                  </a:lnTo>
                  <a:lnTo>
                    <a:pt x="89" y="57"/>
                  </a:lnTo>
                  <a:lnTo>
                    <a:pt x="91" y="57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4" y="54"/>
                  </a:lnTo>
                  <a:moveTo>
                    <a:pt x="101" y="56"/>
                  </a:moveTo>
                  <a:lnTo>
                    <a:pt x="100" y="60"/>
                  </a:lnTo>
                  <a:lnTo>
                    <a:pt x="101" y="61"/>
                  </a:lnTo>
                  <a:lnTo>
                    <a:pt x="102" y="63"/>
                  </a:lnTo>
                  <a:lnTo>
                    <a:pt x="105" y="65"/>
                  </a:lnTo>
                  <a:lnTo>
                    <a:pt x="107" y="66"/>
                  </a:lnTo>
                  <a:lnTo>
                    <a:pt x="109" y="65"/>
                  </a:lnTo>
                  <a:lnTo>
                    <a:pt x="112" y="65"/>
                  </a:lnTo>
                  <a:lnTo>
                    <a:pt x="114" y="63"/>
                  </a:lnTo>
                  <a:lnTo>
                    <a:pt x="117" y="59"/>
                  </a:lnTo>
                  <a:lnTo>
                    <a:pt x="118" y="56"/>
                  </a:lnTo>
                  <a:lnTo>
                    <a:pt x="118" y="54"/>
                  </a:lnTo>
                  <a:lnTo>
                    <a:pt x="116" y="52"/>
                  </a:lnTo>
                  <a:lnTo>
                    <a:pt x="114" y="50"/>
                  </a:lnTo>
                  <a:lnTo>
                    <a:pt x="110" y="50"/>
                  </a:lnTo>
                  <a:lnTo>
                    <a:pt x="107" y="50"/>
                  </a:lnTo>
                  <a:lnTo>
                    <a:pt x="103" y="53"/>
                  </a:lnTo>
                  <a:lnTo>
                    <a:pt x="101" y="56"/>
                  </a:lnTo>
                  <a:moveTo>
                    <a:pt x="104" y="57"/>
                  </a:moveTo>
                  <a:lnTo>
                    <a:pt x="105" y="54"/>
                  </a:lnTo>
                  <a:lnTo>
                    <a:pt x="108" y="53"/>
                  </a:lnTo>
                  <a:lnTo>
                    <a:pt x="110" y="52"/>
                  </a:lnTo>
                  <a:lnTo>
                    <a:pt x="113" y="52"/>
                  </a:lnTo>
                  <a:lnTo>
                    <a:pt x="114" y="53"/>
                  </a:lnTo>
                  <a:lnTo>
                    <a:pt x="115" y="54"/>
                  </a:lnTo>
                  <a:lnTo>
                    <a:pt x="115" y="55"/>
                  </a:lnTo>
                  <a:lnTo>
                    <a:pt x="115" y="57"/>
                  </a:lnTo>
                  <a:lnTo>
                    <a:pt x="113" y="60"/>
                  </a:lnTo>
                  <a:lnTo>
                    <a:pt x="111" y="62"/>
                  </a:lnTo>
                  <a:lnTo>
                    <a:pt x="109" y="63"/>
                  </a:lnTo>
                  <a:lnTo>
                    <a:pt x="107" y="63"/>
                  </a:lnTo>
                  <a:lnTo>
                    <a:pt x="106" y="63"/>
                  </a:lnTo>
                  <a:lnTo>
                    <a:pt x="104" y="62"/>
                  </a:lnTo>
                  <a:lnTo>
                    <a:pt x="103" y="61"/>
                  </a:lnTo>
                  <a:lnTo>
                    <a:pt x="103" y="59"/>
                  </a:lnTo>
                  <a:lnTo>
                    <a:pt x="104" y="57"/>
                  </a:lnTo>
                  <a:moveTo>
                    <a:pt x="121" y="69"/>
                  </a:moveTo>
                  <a:lnTo>
                    <a:pt x="124" y="69"/>
                  </a:lnTo>
                  <a:lnTo>
                    <a:pt x="125" y="61"/>
                  </a:lnTo>
                  <a:lnTo>
                    <a:pt x="125" y="58"/>
                  </a:lnTo>
                  <a:lnTo>
                    <a:pt x="126" y="56"/>
                  </a:lnTo>
                  <a:lnTo>
                    <a:pt x="128" y="54"/>
                  </a:lnTo>
                  <a:lnTo>
                    <a:pt x="130" y="54"/>
                  </a:lnTo>
                  <a:lnTo>
                    <a:pt x="132" y="54"/>
                  </a:lnTo>
                  <a:lnTo>
                    <a:pt x="132" y="55"/>
                  </a:lnTo>
                  <a:lnTo>
                    <a:pt x="132" y="56"/>
                  </a:lnTo>
                  <a:lnTo>
                    <a:pt x="131" y="68"/>
                  </a:lnTo>
                  <a:lnTo>
                    <a:pt x="134" y="68"/>
                  </a:lnTo>
                  <a:lnTo>
                    <a:pt x="135" y="59"/>
                  </a:lnTo>
                  <a:lnTo>
                    <a:pt x="135" y="57"/>
                  </a:lnTo>
                  <a:lnTo>
                    <a:pt x="136" y="55"/>
                  </a:lnTo>
                  <a:lnTo>
                    <a:pt x="138" y="54"/>
                  </a:lnTo>
                  <a:lnTo>
                    <a:pt x="140" y="53"/>
                  </a:lnTo>
                  <a:lnTo>
                    <a:pt x="142" y="53"/>
                  </a:lnTo>
                  <a:lnTo>
                    <a:pt x="142" y="54"/>
                  </a:lnTo>
                  <a:lnTo>
                    <a:pt x="142" y="55"/>
                  </a:lnTo>
                  <a:lnTo>
                    <a:pt x="141" y="67"/>
                  </a:lnTo>
                  <a:lnTo>
                    <a:pt x="144" y="67"/>
                  </a:lnTo>
                  <a:lnTo>
                    <a:pt x="145" y="55"/>
                  </a:lnTo>
                  <a:lnTo>
                    <a:pt x="145" y="54"/>
                  </a:lnTo>
                  <a:lnTo>
                    <a:pt x="145" y="54"/>
                  </a:lnTo>
                  <a:lnTo>
                    <a:pt x="145" y="52"/>
                  </a:lnTo>
                  <a:lnTo>
                    <a:pt x="144" y="51"/>
                  </a:lnTo>
                  <a:lnTo>
                    <a:pt x="142" y="51"/>
                  </a:lnTo>
                  <a:lnTo>
                    <a:pt x="141" y="50"/>
                  </a:lnTo>
                  <a:lnTo>
                    <a:pt x="138" y="52"/>
                  </a:lnTo>
                  <a:lnTo>
                    <a:pt x="135" y="54"/>
                  </a:lnTo>
                  <a:lnTo>
                    <a:pt x="133" y="52"/>
                  </a:lnTo>
                  <a:lnTo>
                    <a:pt x="131" y="51"/>
                  </a:lnTo>
                  <a:lnTo>
                    <a:pt x="128" y="52"/>
                  </a:lnTo>
                  <a:lnTo>
                    <a:pt x="127" y="54"/>
                  </a:lnTo>
                  <a:lnTo>
                    <a:pt x="125" y="54"/>
                  </a:lnTo>
                  <a:lnTo>
                    <a:pt x="126" y="52"/>
                  </a:lnTo>
                  <a:lnTo>
                    <a:pt x="123" y="53"/>
                  </a:lnTo>
                  <a:lnTo>
                    <a:pt x="121" y="69"/>
                  </a:lnTo>
                  <a:moveTo>
                    <a:pt x="157" y="67"/>
                  </a:moveTo>
                  <a:lnTo>
                    <a:pt x="156" y="69"/>
                  </a:lnTo>
                  <a:lnTo>
                    <a:pt x="159" y="70"/>
                  </a:lnTo>
                  <a:lnTo>
                    <a:pt x="159" y="68"/>
                  </a:lnTo>
                  <a:lnTo>
                    <a:pt x="161" y="65"/>
                  </a:lnTo>
                  <a:lnTo>
                    <a:pt x="163" y="61"/>
                  </a:lnTo>
                  <a:lnTo>
                    <a:pt x="164" y="58"/>
                  </a:lnTo>
                  <a:lnTo>
                    <a:pt x="164" y="56"/>
                  </a:lnTo>
                  <a:lnTo>
                    <a:pt x="163" y="55"/>
                  </a:lnTo>
                  <a:lnTo>
                    <a:pt x="161" y="54"/>
                  </a:lnTo>
                  <a:lnTo>
                    <a:pt x="159" y="53"/>
                  </a:lnTo>
                  <a:lnTo>
                    <a:pt x="156" y="53"/>
                  </a:lnTo>
                  <a:lnTo>
                    <a:pt x="154" y="53"/>
                  </a:lnTo>
                  <a:lnTo>
                    <a:pt x="151" y="54"/>
                  </a:lnTo>
                  <a:lnTo>
                    <a:pt x="149" y="55"/>
                  </a:lnTo>
                  <a:lnTo>
                    <a:pt x="153" y="56"/>
                  </a:lnTo>
                  <a:lnTo>
                    <a:pt x="155" y="54"/>
                  </a:lnTo>
                  <a:lnTo>
                    <a:pt x="158" y="54"/>
                  </a:lnTo>
                  <a:lnTo>
                    <a:pt x="160" y="55"/>
                  </a:lnTo>
                  <a:lnTo>
                    <a:pt x="161" y="56"/>
                  </a:lnTo>
                  <a:lnTo>
                    <a:pt x="161" y="58"/>
                  </a:lnTo>
                  <a:lnTo>
                    <a:pt x="160" y="59"/>
                  </a:lnTo>
                  <a:lnTo>
                    <a:pt x="158" y="59"/>
                  </a:lnTo>
                  <a:lnTo>
                    <a:pt x="156" y="59"/>
                  </a:lnTo>
                  <a:lnTo>
                    <a:pt x="154" y="59"/>
                  </a:lnTo>
                  <a:lnTo>
                    <a:pt x="151" y="58"/>
                  </a:lnTo>
                  <a:lnTo>
                    <a:pt x="149" y="59"/>
                  </a:lnTo>
                  <a:lnTo>
                    <a:pt x="147" y="60"/>
                  </a:lnTo>
                  <a:lnTo>
                    <a:pt x="145" y="62"/>
                  </a:lnTo>
                  <a:lnTo>
                    <a:pt x="145" y="64"/>
                  </a:lnTo>
                  <a:lnTo>
                    <a:pt x="146" y="66"/>
                  </a:lnTo>
                  <a:lnTo>
                    <a:pt x="147" y="67"/>
                  </a:lnTo>
                  <a:lnTo>
                    <a:pt x="149" y="68"/>
                  </a:lnTo>
                  <a:lnTo>
                    <a:pt x="153" y="68"/>
                  </a:lnTo>
                  <a:lnTo>
                    <a:pt x="157" y="67"/>
                  </a:lnTo>
                  <a:moveTo>
                    <a:pt x="159" y="61"/>
                  </a:moveTo>
                  <a:lnTo>
                    <a:pt x="158" y="63"/>
                  </a:lnTo>
                  <a:lnTo>
                    <a:pt x="157" y="65"/>
                  </a:lnTo>
                  <a:lnTo>
                    <a:pt x="155" y="66"/>
                  </a:lnTo>
                  <a:lnTo>
                    <a:pt x="151" y="66"/>
                  </a:lnTo>
                  <a:lnTo>
                    <a:pt x="148" y="65"/>
                  </a:lnTo>
                  <a:lnTo>
                    <a:pt x="148" y="63"/>
                  </a:lnTo>
                  <a:lnTo>
                    <a:pt x="149" y="61"/>
                  </a:lnTo>
                  <a:lnTo>
                    <a:pt x="151" y="61"/>
                  </a:lnTo>
                  <a:lnTo>
                    <a:pt x="153" y="61"/>
                  </a:lnTo>
                  <a:lnTo>
                    <a:pt x="156" y="61"/>
                  </a:lnTo>
                  <a:lnTo>
                    <a:pt x="158" y="61"/>
                  </a:lnTo>
                  <a:lnTo>
                    <a:pt x="159" y="61"/>
                  </a:lnTo>
                  <a:moveTo>
                    <a:pt x="187" y="63"/>
                  </a:moveTo>
                  <a:lnTo>
                    <a:pt x="189" y="60"/>
                  </a:lnTo>
                  <a:lnTo>
                    <a:pt x="181" y="54"/>
                  </a:lnTo>
                  <a:lnTo>
                    <a:pt x="184" y="51"/>
                  </a:lnTo>
                  <a:lnTo>
                    <a:pt x="185" y="49"/>
                  </a:lnTo>
                  <a:lnTo>
                    <a:pt x="188" y="48"/>
                  </a:lnTo>
                  <a:lnTo>
                    <a:pt x="192" y="49"/>
                  </a:lnTo>
                  <a:lnTo>
                    <a:pt x="197" y="50"/>
                  </a:lnTo>
                  <a:lnTo>
                    <a:pt x="199" y="47"/>
                  </a:lnTo>
                  <a:lnTo>
                    <a:pt x="194" y="46"/>
                  </a:lnTo>
                  <a:lnTo>
                    <a:pt x="189" y="46"/>
                  </a:lnTo>
                  <a:lnTo>
                    <a:pt x="187" y="46"/>
                  </a:lnTo>
                  <a:lnTo>
                    <a:pt x="188" y="43"/>
                  </a:lnTo>
                  <a:lnTo>
                    <a:pt x="188" y="40"/>
                  </a:lnTo>
                  <a:lnTo>
                    <a:pt x="187" y="37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2" y="34"/>
                  </a:lnTo>
                  <a:lnTo>
                    <a:pt x="180" y="35"/>
                  </a:lnTo>
                  <a:lnTo>
                    <a:pt x="179" y="35"/>
                  </a:lnTo>
                  <a:lnTo>
                    <a:pt x="178" y="37"/>
                  </a:lnTo>
                  <a:lnTo>
                    <a:pt x="176" y="39"/>
                  </a:lnTo>
                  <a:lnTo>
                    <a:pt x="171" y="47"/>
                  </a:lnTo>
                  <a:lnTo>
                    <a:pt x="187" y="63"/>
                  </a:lnTo>
                  <a:moveTo>
                    <a:pt x="180" y="52"/>
                  </a:moveTo>
                  <a:lnTo>
                    <a:pt x="174" y="46"/>
                  </a:lnTo>
                  <a:lnTo>
                    <a:pt x="178" y="40"/>
                  </a:lnTo>
                  <a:lnTo>
                    <a:pt x="179" y="38"/>
                  </a:lnTo>
                  <a:lnTo>
                    <a:pt x="180" y="38"/>
                  </a:lnTo>
                  <a:lnTo>
                    <a:pt x="182" y="37"/>
                  </a:lnTo>
                  <a:lnTo>
                    <a:pt x="183" y="38"/>
                  </a:lnTo>
                  <a:lnTo>
                    <a:pt x="185" y="40"/>
                  </a:lnTo>
                  <a:lnTo>
                    <a:pt x="185" y="42"/>
                  </a:lnTo>
                  <a:lnTo>
                    <a:pt x="184" y="45"/>
                  </a:lnTo>
                  <a:lnTo>
                    <a:pt x="184" y="46"/>
                  </a:lnTo>
                  <a:lnTo>
                    <a:pt x="182" y="48"/>
                  </a:lnTo>
                  <a:lnTo>
                    <a:pt x="180" y="52"/>
                  </a:lnTo>
                  <a:moveTo>
                    <a:pt x="185" y="31"/>
                  </a:moveTo>
                  <a:lnTo>
                    <a:pt x="187" y="28"/>
                  </a:lnTo>
                  <a:lnTo>
                    <a:pt x="185" y="26"/>
                  </a:lnTo>
                  <a:lnTo>
                    <a:pt x="183" y="28"/>
                  </a:lnTo>
                  <a:lnTo>
                    <a:pt x="185" y="31"/>
                  </a:lnTo>
                  <a:moveTo>
                    <a:pt x="200" y="45"/>
                  </a:moveTo>
                  <a:lnTo>
                    <a:pt x="201" y="43"/>
                  </a:lnTo>
                  <a:lnTo>
                    <a:pt x="189" y="31"/>
                  </a:lnTo>
                  <a:lnTo>
                    <a:pt x="188" y="33"/>
                  </a:lnTo>
                  <a:lnTo>
                    <a:pt x="200" y="45"/>
                  </a:lnTo>
                  <a:moveTo>
                    <a:pt x="206" y="35"/>
                  </a:moveTo>
                  <a:lnTo>
                    <a:pt x="208" y="32"/>
                  </a:lnTo>
                  <a:lnTo>
                    <a:pt x="200" y="15"/>
                  </a:lnTo>
                  <a:lnTo>
                    <a:pt x="198" y="17"/>
                  </a:lnTo>
                  <a:lnTo>
                    <a:pt x="203" y="28"/>
                  </a:lnTo>
                  <a:lnTo>
                    <a:pt x="205" y="32"/>
                  </a:lnTo>
                  <a:lnTo>
                    <a:pt x="203" y="30"/>
                  </a:lnTo>
                  <a:lnTo>
                    <a:pt x="201" y="29"/>
                  </a:lnTo>
                  <a:lnTo>
                    <a:pt x="192" y="25"/>
                  </a:lnTo>
                  <a:lnTo>
                    <a:pt x="191" y="27"/>
                  </a:lnTo>
                  <a:lnTo>
                    <a:pt x="206" y="35"/>
                  </a:lnTo>
                  <a:moveTo>
                    <a:pt x="218" y="17"/>
                  </a:moveTo>
                  <a:lnTo>
                    <a:pt x="218" y="19"/>
                  </a:lnTo>
                  <a:lnTo>
                    <a:pt x="218" y="20"/>
                  </a:lnTo>
                  <a:lnTo>
                    <a:pt x="216" y="23"/>
                  </a:lnTo>
                  <a:lnTo>
                    <a:pt x="215" y="23"/>
                  </a:lnTo>
                  <a:lnTo>
                    <a:pt x="213" y="23"/>
                  </a:lnTo>
                  <a:lnTo>
                    <a:pt x="211" y="23"/>
                  </a:lnTo>
                  <a:lnTo>
                    <a:pt x="210" y="21"/>
                  </a:lnTo>
                  <a:lnTo>
                    <a:pt x="210" y="20"/>
                  </a:lnTo>
                  <a:lnTo>
                    <a:pt x="220" y="13"/>
                  </a:lnTo>
                  <a:lnTo>
                    <a:pt x="219" y="11"/>
                  </a:lnTo>
                  <a:lnTo>
                    <a:pt x="217" y="9"/>
                  </a:lnTo>
                  <a:lnTo>
                    <a:pt x="214" y="8"/>
                  </a:lnTo>
                  <a:lnTo>
                    <a:pt x="212" y="8"/>
                  </a:lnTo>
                  <a:lnTo>
                    <a:pt x="209" y="9"/>
                  </a:lnTo>
                  <a:lnTo>
                    <a:pt x="206" y="12"/>
                  </a:lnTo>
                  <a:lnTo>
                    <a:pt x="206" y="15"/>
                  </a:lnTo>
                  <a:lnTo>
                    <a:pt x="206" y="17"/>
                  </a:lnTo>
                  <a:lnTo>
                    <a:pt x="206" y="20"/>
                  </a:lnTo>
                  <a:lnTo>
                    <a:pt x="208" y="23"/>
                  </a:lnTo>
                  <a:lnTo>
                    <a:pt x="209" y="24"/>
                  </a:lnTo>
                  <a:lnTo>
                    <a:pt x="210" y="25"/>
                  </a:lnTo>
                  <a:lnTo>
                    <a:pt x="212" y="26"/>
                  </a:lnTo>
                  <a:lnTo>
                    <a:pt x="214" y="26"/>
                  </a:lnTo>
                  <a:lnTo>
                    <a:pt x="216" y="26"/>
                  </a:lnTo>
                  <a:lnTo>
                    <a:pt x="217" y="25"/>
                  </a:lnTo>
                  <a:lnTo>
                    <a:pt x="219" y="23"/>
                  </a:lnTo>
                  <a:lnTo>
                    <a:pt x="220" y="20"/>
                  </a:lnTo>
                  <a:lnTo>
                    <a:pt x="221" y="18"/>
                  </a:lnTo>
                  <a:lnTo>
                    <a:pt x="220" y="15"/>
                  </a:lnTo>
                  <a:lnTo>
                    <a:pt x="218" y="17"/>
                  </a:lnTo>
                  <a:moveTo>
                    <a:pt x="209" y="18"/>
                  </a:moveTo>
                  <a:lnTo>
                    <a:pt x="208" y="16"/>
                  </a:lnTo>
                  <a:lnTo>
                    <a:pt x="208" y="14"/>
                  </a:lnTo>
                  <a:lnTo>
                    <a:pt x="209" y="12"/>
                  </a:lnTo>
                  <a:lnTo>
                    <a:pt x="210" y="11"/>
                  </a:lnTo>
                  <a:lnTo>
                    <a:pt x="212" y="10"/>
                  </a:lnTo>
                  <a:lnTo>
                    <a:pt x="213" y="10"/>
                  </a:lnTo>
                  <a:lnTo>
                    <a:pt x="215" y="11"/>
                  </a:lnTo>
                  <a:lnTo>
                    <a:pt x="216" y="12"/>
                  </a:lnTo>
                  <a:lnTo>
                    <a:pt x="216" y="13"/>
                  </a:lnTo>
                  <a:lnTo>
                    <a:pt x="209" y="18"/>
                  </a:lnTo>
                  <a:moveTo>
                    <a:pt x="223" y="20"/>
                  </a:moveTo>
                  <a:lnTo>
                    <a:pt x="226" y="19"/>
                  </a:lnTo>
                  <a:lnTo>
                    <a:pt x="224" y="12"/>
                  </a:lnTo>
                  <a:lnTo>
                    <a:pt x="223" y="8"/>
                  </a:lnTo>
                  <a:lnTo>
                    <a:pt x="224" y="5"/>
                  </a:lnTo>
                  <a:lnTo>
                    <a:pt x="225" y="3"/>
                  </a:lnTo>
                  <a:lnTo>
                    <a:pt x="226" y="2"/>
                  </a:lnTo>
                  <a:lnTo>
                    <a:pt x="228" y="2"/>
                  </a:lnTo>
                  <a:lnTo>
                    <a:pt x="228" y="0"/>
                  </a:lnTo>
                  <a:lnTo>
                    <a:pt x="225" y="0"/>
                  </a:lnTo>
                  <a:lnTo>
                    <a:pt x="223" y="1"/>
                  </a:lnTo>
                  <a:lnTo>
                    <a:pt x="222" y="5"/>
                  </a:lnTo>
                  <a:lnTo>
                    <a:pt x="221" y="2"/>
                  </a:lnTo>
                  <a:lnTo>
                    <a:pt x="219" y="3"/>
                  </a:lnTo>
                  <a:lnTo>
                    <a:pt x="223" y="20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23" name="Rectangle 87"/>
            <p:cNvSpPr>
              <a:spLocks noChangeArrowheads="1"/>
            </p:cNvSpPr>
            <p:nvPr/>
          </p:nvSpPr>
          <p:spPr bwMode="auto">
            <a:xfrm rot="15000000">
              <a:off x="884" y="3052"/>
              <a:ext cx="4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4" name="Rectangle 88"/>
            <p:cNvSpPr>
              <a:spLocks noChangeArrowheads="1"/>
            </p:cNvSpPr>
            <p:nvPr/>
          </p:nvSpPr>
          <p:spPr bwMode="auto">
            <a:xfrm rot="14340000">
              <a:off x="879" y="3029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5" name="Rectangle 89"/>
            <p:cNvSpPr>
              <a:spLocks noChangeArrowheads="1"/>
            </p:cNvSpPr>
            <p:nvPr/>
          </p:nvSpPr>
          <p:spPr bwMode="auto">
            <a:xfrm rot="14160000">
              <a:off x="869" y="3014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6" name="Rectangle 90"/>
            <p:cNvSpPr>
              <a:spLocks noChangeArrowheads="1"/>
            </p:cNvSpPr>
            <p:nvPr/>
          </p:nvSpPr>
          <p:spPr bwMode="auto">
            <a:xfrm rot="12420000">
              <a:off x="860" y="300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7" name="Rectangle 91"/>
            <p:cNvSpPr>
              <a:spLocks noChangeArrowheads="1"/>
            </p:cNvSpPr>
            <p:nvPr/>
          </p:nvSpPr>
          <p:spPr bwMode="auto">
            <a:xfrm rot="13620000">
              <a:off x="837" y="2990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8" name="Rectangle 92"/>
            <p:cNvSpPr>
              <a:spLocks noChangeArrowheads="1"/>
            </p:cNvSpPr>
            <p:nvPr/>
          </p:nvSpPr>
          <p:spPr bwMode="auto">
            <a:xfrm rot="15480000">
              <a:off x="831" y="297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29" name="Rectangle 93"/>
            <p:cNvSpPr>
              <a:spLocks noChangeArrowheads="1"/>
            </p:cNvSpPr>
            <p:nvPr/>
          </p:nvSpPr>
          <p:spPr bwMode="auto">
            <a:xfrm rot="17160000">
              <a:off x="838" y="295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0" name="Rectangle 94"/>
            <p:cNvSpPr>
              <a:spLocks noChangeArrowheads="1"/>
            </p:cNvSpPr>
            <p:nvPr/>
          </p:nvSpPr>
          <p:spPr bwMode="auto">
            <a:xfrm rot="18420000">
              <a:off x="844" y="2944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1" name="Rectangle 95"/>
            <p:cNvSpPr>
              <a:spLocks noChangeArrowheads="1"/>
            </p:cNvSpPr>
            <p:nvPr/>
          </p:nvSpPr>
          <p:spPr bwMode="auto">
            <a:xfrm rot="19860000">
              <a:off x="867" y="292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2" name="Rectangle 96"/>
            <p:cNvSpPr>
              <a:spLocks noChangeArrowheads="1"/>
            </p:cNvSpPr>
            <p:nvPr/>
          </p:nvSpPr>
          <p:spPr bwMode="auto">
            <a:xfrm rot="20220000">
              <a:off x="891" y="291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3" name="Rectangle 97"/>
            <p:cNvSpPr>
              <a:spLocks noChangeArrowheads="1"/>
            </p:cNvSpPr>
            <p:nvPr/>
          </p:nvSpPr>
          <p:spPr bwMode="auto">
            <a:xfrm rot="21060000">
              <a:off x="899" y="291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4" name="Rectangle 98"/>
            <p:cNvSpPr>
              <a:spLocks noChangeArrowheads="1"/>
            </p:cNvSpPr>
            <p:nvPr/>
          </p:nvSpPr>
          <p:spPr bwMode="auto">
            <a:xfrm rot="21060000">
              <a:off x="907" y="291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5" name="Rectangle 99"/>
            <p:cNvSpPr>
              <a:spLocks noChangeArrowheads="1"/>
            </p:cNvSpPr>
            <p:nvPr/>
          </p:nvSpPr>
          <p:spPr bwMode="auto">
            <a:xfrm rot="1140000">
              <a:off x="918" y="2922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6" name="Rectangle 100"/>
            <p:cNvSpPr>
              <a:spLocks noChangeArrowheads="1"/>
            </p:cNvSpPr>
            <p:nvPr/>
          </p:nvSpPr>
          <p:spPr bwMode="auto">
            <a:xfrm rot="1740000">
              <a:off x="923" y="2928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7" name="Rectangle 101"/>
            <p:cNvSpPr>
              <a:spLocks noChangeArrowheads="1"/>
            </p:cNvSpPr>
            <p:nvPr/>
          </p:nvSpPr>
          <p:spPr bwMode="auto">
            <a:xfrm rot="1320000">
              <a:off x="940" y="293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8" name="Rectangle 102"/>
            <p:cNvSpPr>
              <a:spLocks noChangeArrowheads="1"/>
            </p:cNvSpPr>
            <p:nvPr/>
          </p:nvSpPr>
          <p:spPr bwMode="auto">
            <a:xfrm rot="21240000">
              <a:off x="959" y="293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39" name="Rectangle 103"/>
            <p:cNvSpPr>
              <a:spLocks noChangeArrowheads="1"/>
            </p:cNvSpPr>
            <p:nvPr/>
          </p:nvSpPr>
          <p:spPr bwMode="auto">
            <a:xfrm rot="840000">
              <a:off x="985" y="293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0" name="Rectangle 104"/>
            <p:cNvSpPr>
              <a:spLocks noChangeArrowheads="1"/>
            </p:cNvSpPr>
            <p:nvPr/>
          </p:nvSpPr>
          <p:spPr bwMode="auto">
            <a:xfrm rot="18240000">
              <a:off x="1010" y="2918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1" name="Rectangle 105"/>
            <p:cNvSpPr>
              <a:spLocks noChangeArrowheads="1"/>
            </p:cNvSpPr>
            <p:nvPr/>
          </p:nvSpPr>
          <p:spPr bwMode="auto">
            <a:xfrm rot="18240000">
              <a:off x="1026" y="290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2" name="Rectangle 106"/>
            <p:cNvSpPr>
              <a:spLocks noChangeArrowheads="1"/>
            </p:cNvSpPr>
            <p:nvPr/>
          </p:nvSpPr>
          <p:spPr bwMode="auto">
            <a:xfrm rot="18240000">
              <a:off x="1028" y="2896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3" name="Rectangle 107"/>
            <p:cNvSpPr>
              <a:spLocks noChangeArrowheads="1"/>
            </p:cNvSpPr>
            <p:nvPr/>
          </p:nvSpPr>
          <p:spPr bwMode="auto">
            <a:xfrm rot="19500000">
              <a:off x="1042" y="288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4" name="Rectangle 108"/>
            <p:cNvSpPr>
              <a:spLocks noChangeArrowheads="1"/>
            </p:cNvSpPr>
            <p:nvPr/>
          </p:nvSpPr>
          <p:spPr bwMode="auto">
            <a:xfrm rot="20100000">
              <a:off x="1057" y="2882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5" name="Freeform 109"/>
            <p:cNvSpPr>
              <a:spLocks noEditPoints="1"/>
            </p:cNvSpPr>
            <p:nvPr/>
          </p:nvSpPr>
          <p:spPr bwMode="auto">
            <a:xfrm>
              <a:off x="1145" y="865"/>
              <a:ext cx="210" cy="32"/>
            </a:xfrm>
            <a:custGeom>
              <a:avLst/>
              <a:gdLst>
                <a:gd name="T0" fmla="*/ 6 w 210"/>
                <a:gd name="T1" fmla="*/ 31 h 32"/>
                <a:gd name="T2" fmla="*/ 18 w 210"/>
                <a:gd name="T3" fmla="*/ 26 h 32"/>
                <a:gd name="T4" fmla="*/ 16 w 210"/>
                <a:gd name="T5" fmla="*/ 22 h 32"/>
                <a:gd name="T6" fmla="*/ 5 w 210"/>
                <a:gd name="T7" fmla="*/ 27 h 32"/>
                <a:gd name="T8" fmla="*/ 23 w 210"/>
                <a:gd name="T9" fmla="*/ 29 h 32"/>
                <a:gd name="T10" fmla="*/ 32 w 210"/>
                <a:gd name="T11" fmla="*/ 13 h 32"/>
                <a:gd name="T12" fmla="*/ 36 w 210"/>
                <a:gd name="T13" fmla="*/ 19 h 32"/>
                <a:gd name="T14" fmla="*/ 44 w 210"/>
                <a:gd name="T15" fmla="*/ 13 h 32"/>
                <a:gd name="T16" fmla="*/ 46 w 210"/>
                <a:gd name="T17" fmla="*/ 11 h 32"/>
                <a:gd name="T18" fmla="*/ 35 w 210"/>
                <a:gd name="T19" fmla="*/ 11 h 32"/>
                <a:gd name="T20" fmla="*/ 24 w 210"/>
                <a:gd name="T21" fmla="*/ 12 h 32"/>
                <a:gd name="T22" fmla="*/ 59 w 210"/>
                <a:gd name="T23" fmla="*/ 24 h 32"/>
                <a:gd name="T24" fmla="*/ 64 w 210"/>
                <a:gd name="T25" fmla="*/ 8 h 32"/>
                <a:gd name="T26" fmla="*/ 52 w 210"/>
                <a:gd name="T27" fmla="*/ 8 h 32"/>
                <a:gd name="T28" fmla="*/ 57 w 210"/>
                <a:gd name="T29" fmla="*/ 10 h 32"/>
                <a:gd name="T30" fmla="*/ 63 w 210"/>
                <a:gd name="T31" fmla="*/ 16 h 32"/>
                <a:gd name="T32" fmla="*/ 55 w 210"/>
                <a:gd name="T33" fmla="*/ 19 h 32"/>
                <a:gd name="T34" fmla="*/ 83 w 210"/>
                <a:gd name="T35" fmla="*/ 6 h 32"/>
                <a:gd name="T36" fmla="*/ 71 w 210"/>
                <a:gd name="T37" fmla="*/ 8 h 32"/>
                <a:gd name="T38" fmla="*/ 72 w 210"/>
                <a:gd name="T39" fmla="*/ 23 h 32"/>
                <a:gd name="T40" fmla="*/ 72 w 210"/>
                <a:gd name="T41" fmla="*/ 13 h 32"/>
                <a:gd name="T42" fmla="*/ 80 w 210"/>
                <a:gd name="T43" fmla="*/ 10 h 32"/>
                <a:gd name="T44" fmla="*/ 75 w 210"/>
                <a:gd name="T45" fmla="*/ 21 h 32"/>
                <a:gd name="T46" fmla="*/ 97 w 210"/>
                <a:gd name="T47" fmla="*/ 23 h 32"/>
                <a:gd name="T48" fmla="*/ 98 w 210"/>
                <a:gd name="T49" fmla="*/ 17 h 32"/>
                <a:gd name="T50" fmla="*/ 91 w 210"/>
                <a:gd name="T51" fmla="*/ 17 h 32"/>
                <a:gd name="T52" fmla="*/ 88 w 210"/>
                <a:gd name="T53" fmla="*/ 21 h 32"/>
                <a:gd name="T54" fmla="*/ 116 w 210"/>
                <a:gd name="T55" fmla="*/ 21 h 32"/>
                <a:gd name="T56" fmla="*/ 120 w 210"/>
                <a:gd name="T57" fmla="*/ 13 h 32"/>
                <a:gd name="T58" fmla="*/ 112 w 210"/>
                <a:gd name="T59" fmla="*/ 6 h 32"/>
                <a:gd name="T60" fmla="*/ 114 w 210"/>
                <a:gd name="T61" fmla="*/ 8 h 32"/>
                <a:gd name="T62" fmla="*/ 113 w 210"/>
                <a:gd name="T63" fmla="*/ 13 h 32"/>
                <a:gd name="T64" fmla="*/ 105 w 210"/>
                <a:gd name="T65" fmla="*/ 21 h 32"/>
                <a:gd name="T66" fmla="*/ 117 w 210"/>
                <a:gd name="T67" fmla="*/ 15 h 32"/>
                <a:gd name="T68" fmla="*/ 108 w 210"/>
                <a:gd name="T69" fmla="*/ 21 h 32"/>
                <a:gd name="T70" fmla="*/ 116 w 210"/>
                <a:gd name="T71" fmla="*/ 15 h 32"/>
                <a:gd name="T72" fmla="*/ 143 w 210"/>
                <a:gd name="T73" fmla="*/ 13 h 32"/>
                <a:gd name="T74" fmla="*/ 152 w 210"/>
                <a:gd name="T75" fmla="*/ 19 h 32"/>
                <a:gd name="T76" fmla="*/ 155 w 210"/>
                <a:gd name="T77" fmla="*/ 5 h 32"/>
                <a:gd name="T78" fmla="*/ 133 w 210"/>
                <a:gd name="T79" fmla="*/ 23 h 32"/>
                <a:gd name="T80" fmla="*/ 152 w 210"/>
                <a:gd name="T81" fmla="*/ 4 h 32"/>
                <a:gd name="T82" fmla="*/ 143 w 210"/>
                <a:gd name="T83" fmla="*/ 10 h 32"/>
                <a:gd name="T84" fmla="*/ 161 w 210"/>
                <a:gd name="T85" fmla="*/ 3 h 32"/>
                <a:gd name="T86" fmla="*/ 168 w 210"/>
                <a:gd name="T87" fmla="*/ 23 h 32"/>
                <a:gd name="T88" fmla="*/ 170 w 210"/>
                <a:gd name="T89" fmla="*/ 18 h 32"/>
                <a:gd name="T90" fmla="*/ 193 w 210"/>
                <a:gd name="T91" fmla="*/ 18 h 32"/>
                <a:gd name="T92" fmla="*/ 185 w 210"/>
                <a:gd name="T93" fmla="*/ 21 h 32"/>
                <a:gd name="T94" fmla="*/ 196 w 210"/>
                <a:gd name="T95" fmla="*/ 11 h 32"/>
                <a:gd name="T96" fmla="*/ 184 w 210"/>
                <a:gd name="T97" fmla="*/ 10 h 32"/>
                <a:gd name="T98" fmla="*/ 187 w 210"/>
                <a:gd name="T99" fmla="*/ 25 h 32"/>
                <a:gd name="T100" fmla="*/ 184 w 210"/>
                <a:gd name="T101" fmla="*/ 14 h 32"/>
                <a:gd name="T102" fmla="*/ 192 w 210"/>
                <a:gd name="T103" fmla="*/ 9 h 32"/>
                <a:gd name="T104" fmla="*/ 197 w 210"/>
                <a:gd name="T105" fmla="*/ 24 h 32"/>
                <a:gd name="T106" fmla="*/ 207 w 210"/>
                <a:gd name="T107" fmla="*/ 10 h 32"/>
                <a:gd name="T108" fmla="*/ 203 w 210"/>
                <a:gd name="T10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2">
                  <a:moveTo>
                    <a:pt x="1" y="8"/>
                  </a:moveTo>
                  <a:lnTo>
                    <a:pt x="0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3" y="30"/>
                  </a:lnTo>
                  <a:lnTo>
                    <a:pt x="15" y="29"/>
                  </a:lnTo>
                  <a:lnTo>
                    <a:pt x="17" y="28"/>
                  </a:lnTo>
                  <a:lnTo>
                    <a:pt x="18" y="26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6" y="8"/>
                  </a:lnTo>
                  <a:lnTo>
                    <a:pt x="1" y="8"/>
                  </a:lnTo>
                  <a:moveTo>
                    <a:pt x="23" y="29"/>
                  </a:moveTo>
                  <a:lnTo>
                    <a:pt x="26" y="29"/>
                  </a:lnTo>
                  <a:lnTo>
                    <a:pt x="26" y="20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9" y="14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3" y="28"/>
                  </a:lnTo>
                  <a:lnTo>
                    <a:pt x="36" y="27"/>
                  </a:lnTo>
                  <a:lnTo>
                    <a:pt x="36" y="19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3" y="12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3" y="26"/>
                  </a:lnTo>
                  <a:lnTo>
                    <a:pt x="46" y="26"/>
                  </a:lnTo>
                  <a:lnTo>
                    <a:pt x="46" y="15"/>
                  </a:lnTo>
                  <a:lnTo>
                    <a:pt x="47" y="12"/>
                  </a:lnTo>
                  <a:lnTo>
                    <a:pt x="46" y="11"/>
                  </a:lnTo>
                  <a:lnTo>
                    <a:pt x="45" y="10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39" y="10"/>
                  </a:lnTo>
                  <a:lnTo>
                    <a:pt x="37" y="13"/>
                  </a:lnTo>
                  <a:lnTo>
                    <a:pt x="35" y="11"/>
                  </a:lnTo>
                  <a:lnTo>
                    <a:pt x="32" y="10"/>
                  </a:lnTo>
                  <a:lnTo>
                    <a:pt x="30" y="11"/>
                  </a:lnTo>
                  <a:lnTo>
                    <a:pt x="28" y="12"/>
                  </a:lnTo>
                  <a:lnTo>
                    <a:pt x="27" y="14"/>
                  </a:lnTo>
                  <a:lnTo>
                    <a:pt x="27" y="11"/>
                  </a:lnTo>
                  <a:lnTo>
                    <a:pt x="24" y="12"/>
                  </a:lnTo>
                  <a:lnTo>
                    <a:pt x="23" y="29"/>
                  </a:lnTo>
                  <a:moveTo>
                    <a:pt x="50" y="32"/>
                  </a:moveTo>
                  <a:lnTo>
                    <a:pt x="53" y="31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9" y="24"/>
                  </a:lnTo>
                  <a:lnTo>
                    <a:pt x="62" y="23"/>
                  </a:lnTo>
                  <a:lnTo>
                    <a:pt x="64" y="21"/>
                  </a:lnTo>
                  <a:lnTo>
                    <a:pt x="66" y="17"/>
                  </a:lnTo>
                  <a:lnTo>
                    <a:pt x="66" y="12"/>
                  </a:lnTo>
                  <a:lnTo>
                    <a:pt x="65" y="10"/>
                  </a:lnTo>
                  <a:lnTo>
                    <a:pt x="64" y="8"/>
                  </a:lnTo>
                  <a:lnTo>
                    <a:pt x="62" y="7"/>
                  </a:lnTo>
                  <a:lnTo>
                    <a:pt x="59" y="6"/>
                  </a:lnTo>
                  <a:lnTo>
                    <a:pt x="57" y="7"/>
                  </a:lnTo>
                  <a:lnTo>
                    <a:pt x="55" y="10"/>
                  </a:lnTo>
                  <a:lnTo>
                    <a:pt x="55" y="7"/>
                  </a:lnTo>
                  <a:lnTo>
                    <a:pt x="52" y="8"/>
                  </a:lnTo>
                  <a:lnTo>
                    <a:pt x="50" y="32"/>
                  </a:lnTo>
                  <a:moveTo>
                    <a:pt x="54" y="18"/>
                  </a:moveTo>
                  <a:lnTo>
                    <a:pt x="54" y="18"/>
                  </a:lnTo>
                  <a:lnTo>
                    <a:pt x="54" y="15"/>
                  </a:lnTo>
                  <a:lnTo>
                    <a:pt x="55" y="12"/>
                  </a:lnTo>
                  <a:lnTo>
                    <a:pt x="57" y="10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2" y="10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6"/>
                  </a:lnTo>
                  <a:lnTo>
                    <a:pt x="62" y="19"/>
                  </a:lnTo>
                  <a:lnTo>
                    <a:pt x="61" y="21"/>
                  </a:lnTo>
                  <a:lnTo>
                    <a:pt x="59" y="22"/>
                  </a:lnTo>
                  <a:lnTo>
                    <a:pt x="56" y="22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4" y="18"/>
                  </a:lnTo>
                  <a:moveTo>
                    <a:pt x="79" y="21"/>
                  </a:moveTo>
                  <a:lnTo>
                    <a:pt x="77" y="29"/>
                  </a:lnTo>
                  <a:lnTo>
                    <a:pt x="80" y="29"/>
                  </a:lnTo>
                  <a:lnTo>
                    <a:pt x="86" y="6"/>
                  </a:lnTo>
                  <a:lnTo>
                    <a:pt x="83" y="6"/>
                  </a:lnTo>
                  <a:lnTo>
                    <a:pt x="81" y="9"/>
                  </a:lnTo>
                  <a:lnTo>
                    <a:pt x="79" y="6"/>
                  </a:lnTo>
                  <a:lnTo>
                    <a:pt x="76" y="5"/>
                  </a:lnTo>
                  <a:lnTo>
                    <a:pt x="74" y="6"/>
                  </a:lnTo>
                  <a:lnTo>
                    <a:pt x="72" y="7"/>
                  </a:lnTo>
                  <a:lnTo>
                    <a:pt x="71" y="8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8" y="16"/>
                  </a:lnTo>
                  <a:lnTo>
                    <a:pt x="69" y="19"/>
                  </a:lnTo>
                  <a:lnTo>
                    <a:pt x="70" y="22"/>
                  </a:lnTo>
                  <a:lnTo>
                    <a:pt x="72" y="23"/>
                  </a:lnTo>
                  <a:lnTo>
                    <a:pt x="74" y="23"/>
                  </a:lnTo>
                  <a:lnTo>
                    <a:pt x="76" y="23"/>
                  </a:lnTo>
                  <a:lnTo>
                    <a:pt x="79" y="21"/>
                  </a:lnTo>
                  <a:moveTo>
                    <a:pt x="71" y="16"/>
                  </a:moveTo>
                  <a:lnTo>
                    <a:pt x="71" y="16"/>
                  </a:lnTo>
                  <a:lnTo>
                    <a:pt x="72" y="13"/>
                  </a:lnTo>
                  <a:lnTo>
                    <a:pt x="73" y="10"/>
                  </a:lnTo>
                  <a:lnTo>
                    <a:pt x="74" y="9"/>
                  </a:lnTo>
                  <a:lnTo>
                    <a:pt x="77" y="8"/>
                  </a:lnTo>
                  <a:lnTo>
                    <a:pt x="78" y="8"/>
                  </a:lnTo>
                  <a:lnTo>
                    <a:pt x="79" y="9"/>
                  </a:lnTo>
                  <a:lnTo>
                    <a:pt x="80" y="10"/>
                  </a:lnTo>
                  <a:lnTo>
                    <a:pt x="80" y="12"/>
                  </a:lnTo>
                  <a:lnTo>
                    <a:pt x="80" y="16"/>
                  </a:lnTo>
                  <a:lnTo>
                    <a:pt x="79" y="18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3" y="21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1" y="16"/>
                  </a:lnTo>
                  <a:moveTo>
                    <a:pt x="98" y="20"/>
                  </a:moveTo>
                  <a:lnTo>
                    <a:pt x="97" y="23"/>
                  </a:lnTo>
                  <a:lnTo>
                    <a:pt x="100" y="23"/>
                  </a:lnTo>
                  <a:lnTo>
                    <a:pt x="104" y="6"/>
                  </a:lnTo>
                  <a:lnTo>
                    <a:pt x="101" y="6"/>
                  </a:lnTo>
                  <a:lnTo>
                    <a:pt x="99" y="14"/>
                  </a:lnTo>
                  <a:lnTo>
                    <a:pt x="99" y="15"/>
                  </a:lnTo>
                  <a:lnTo>
                    <a:pt x="98" y="17"/>
                  </a:lnTo>
                  <a:lnTo>
                    <a:pt x="97" y="19"/>
                  </a:lnTo>
                  <a:lnTo>
                    <a:pt x="95" y="21"/>
                  </a:lnTo>
                  <a:lnTo>
                    <a:pt x="93" y="21"/>
                  </a:lnTo>
                  <a:lnTo>
                    <a:pt x="91" y="21"/>
                  </a:lnTo>
                  <a:lnTo>
                    <a:pt x="90" y="19"/>
                  </a:lnTo>
                  <a:lnTo>
                    <a:pt x="91" y="17"/>
                  </a:lnTo>
                  <a:lnTo>
                    <a:pt x="93" y="6"/>
                  </a:lnTo>
                  <a:lnTo>
                    <a:pt x="90" y="6"/>
                  </a:lnTo>
                  <a:lnTo>
                    <a:pt x="88" y="16"/>
                  </a:lnTo>
                  <a:lnTo>
                    <a:pt x="87" y="18"/>
                  </a:lnTo>
                  <a:lnTo>
                    <a:pt x="87" y="20"/>
                  </a:lnTo>
                  <a:lnTo>
                    <a:pt x="88" y="21"/>
                  </a:lnTo>
                  <a:lnTo>
                    <a:pt x="89" y="22"/>
                  </a:lnTo>
                  <a:lnTo>
                    <a:pt x="90" y="23"/>
                  </a:lnTo>
                  <a:lnTo>
                    <a:pt x="92" y="24"/>
                  </a:lnTo>
                  <a:lnTo>
                    <a:pt x="95" y="23"/>
                  </a:lnTo>
                  <a:lnTo>
                    <a:pt x="98" y="20"/>
                  </a:lnTo>
                  <a:moveTo>
                    <a:pt x="116" y="21"/>
                  </a:moveTo>
                  <a:lnTo>
                    <a:pt x="116" y="21"/>
                  </a:lnTo>
                  <a:lnTo>
                    <a:pt x="116" y="23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9" y="18"/>
                  </a:lnTo>
                  <a:lnTo>
                    <a:pt x="120" y="13"/>
                  </a:lnTo>
                  <a:lnTo>
                    <a:pt x="121" y="10"/>
                  </a:lnTo>
                  <a:lnTo>
                    <a:pt x="120" y="9"/>
                  </a:lnTo>
                  <a:lnTo>
                    <a:pt x="119" y="7"/>
                  </a:lnTo>
                  <a:lnTo>
                    <a:pt x="117" y="6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09" y="7"/>
                  </a:lnTo>
                  <a:lnTo>
                    <a:pt x="108" y="9"/>
                  </a:lnTo>
                  <a:lnTo>
                    <a:pt x="106" y="11"/>
                  </a:lnTo>
                  <a:lnTo>
                    <a:pt x="109" y="11"/>
                  </a:lnTo>
                  <a:lnTo>
                    <a:pt x="111" y="9"/>
                  </a:lnTo>
                  <a:lnTo>
                    <a:pt x="114" y="8"/>
                  </a:lnTo>
                  <a:lnTo>
                    <a:pt x="116" y="8"/>
                  </a:lnTo>
                  <a:lnTo>
                    <a:pt x="117" y="9"/>
                  </a:lnTo>
                  <a:lnTo>
                    <a:pt x="118" y="11"/>
                  </a:lnTo>
                  <a:lnTo>
                    <a:pt x="117" y="13"/>
                  </a:lnTo>
                  <a:lnTo>
                    <a:pt x="116" y="13"/>
                  </a:lnTo>
                  <a:lnTo>
                    <a:pt x="113" y="13"/>
                  </a:lnTo>
                  <a:lnTo>
                    <a:pt x="111" y="13"/>
                  </a:lnTo>
                  <a:lnTo>
                    <a:pt x="110" y="13"/>
                  </a:lnTo>
                  <a:lnTo>
                    <a:pt x="107" y="14"/>
                  </a:lnTo>
                  <a:lnTo>
                    <a:pt x="105" y="16"/>
                  </a:lnTo>
                  <a:lnTo>
                    <a:pt x="105" y="19"/>
                  </a:lnTo>
                  <a:lnTo>
                    <a:pt x="105" y="21"/>
                  </a:lnTo>
                  <a:lnTo>
                    <a:pt x="106" y="22"/>
                  </a:lnTo>
                  <a:lnTo>
                    <a:pt x="108" y="23"/>
                  </a:lnTo>
                  <a:lnTo>
                    <a:pt x="110" y="24"/>
                  </a:lnTo>
                  <a:lnTo>
                    <a:pt x="113" y="23"/>
                  </a:lnTo>
                  <a:lnTo>
                    <a:pt x="116" y="21"/>
                  </a:lnTo>
                  <a:moveTo>
                    <a:pt x="117" y="15"/>
                  </a:moveTo>
                  <a:lnTo>
                    <a:pt x="117" y="15"/>
                  </a:lnTo>
                  <a:lnTo>
                    <a:pt x="116" y="17"/>
                  </a:lnTo>
                  <a:lnTo>
                    <a:pt x="116" y="18"/>
                  </a:lnTo>
                  <a:lnTo>
                    <a:pt x="114" y="21"/>
                  </a:lnTo>
                  <a:lnTo>
                    <a:pt x="111" y="21"/>
                  </a:lnTo>
                  <a:lnTo>
                    <a:pt x="108" y="21"/>
                  </a:lnTo>
                  <a:lnTo>
                    <a:pt x="108" y="18"/>
                  </a:lnTo>
                  <a:lnTo>
                    <a:pt x="108" y="17"/>
                  </a:lnTo>
                  <a:lnTo>
                    <a:pt x="110" y="16"/>
                  </a:lnTo>
                  <a:lnTo>
                    <a:pt x="111" y="15"/>
                  </a:lnTo>
                  <a:lnTo>
                    <a:pt x="113" y="15"/>
                  </a:lnTo>
                  <a:lnTo>
                    <a:pt x="116" y="15"/>
                  </a:lnTo>
                  <a:lnTo>
                    <a:pt x="117" y="15"/>
                  </a:lnTo>
                  <a:moveTo>
                    <a:pt x="133" y="23"/>
                  </a:moveTo>
                  <a:lnTo>
                    <a:pt x="136" y="23"/>
                  </a:lnTo>
                  <a:lnTo>
                    <a:pt x="138" y="13"/>
                  </a:lnTo>
                  <a:lnTo>
                    <a:pt x="142" y="13"/>
                  </a:lnTo>
                  <a:lnTo>
                    <a:pt x="143" y="13"/>
                  </a:lnTo>
                  <a:lnTo>
                    <a:pt x="145" y="13"/>
                  </a:lnTo>
                  <a:lnTo>
                    <a:pt x="146" y="15"/>
                  </a:lnTo>
                  <a:lnTo>
                    <a:pt x="148" y="19"/>
                  </a:lnTo>
                  <a:lnTo>
                    <a:pt x="150" y="23"/>
                  </a:lnTo>
                  <a:lnTo>
                    <a:pt x="153" y="23"/>
                  </a:lnTo>
                  <a:lnTo>
                    <a:pt x="152" y="19"/>
                  </a:lnTo>
                  <a:lnTo>
                    <a:pt x="149" y="15"/>
                  </a:lnTo>
                  <a:lnTo>
                    <a:pt x="147" y="13"/>
                  </a:lnTo>
                  <a:lnTo>
                    <a:pt x="151" y="12"/>
                  </a:lnTo>
                  <a:lnTo>
                    <a:pt x="153" y="10"/>
                  </a:lnTo>
                  <a:lnTo>
                    <a:pt x="155" y="8"/>
                  </a:lnTo>
                  <a:lnTo>
                    <a:pt x="155" y="5"/>
                  </a:lnTo>
                  <a:lnTo>
                    <a:pt x="155" y="2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33" y="23"/>
                  </a:lnTo>
                  <a:moveTo>
                    <a:pt x="139" y="10"/>
                  </a:moveTo>
                  <a:lnTo>
                    <a:pt x="140" y="2"/>
                  </a:lnTo>
                  <a:lnTo>
                    <a:pt x="148" y="2"/>
                  </a:lnTo>
                  <a:lnTo>
                    <a:pt x="150" y="2"/>
                  </a:lnTo>
                  <a:lnTo>
                    <a:pt x="151" y="3"/>
                  </a:lnTo>
                  <a:lnTo>
                    <a:pt x="152" y="4"/>
                  </a:lnTo>
                  <a:lnTo>
                    <a:pt x="152" y="5"/>
                  </a:lnTo>
                  <a:lnTo>
                    <a:pt x="152" y="8"/>
                  </a:lnTo>
                  <a:lnTo>
                    <a:pt x="150" y="9"/>
                  </a:lnTo>
                  <a:lnTo>
                    <a:pt x="147" y="10"/>
                  </a:lnTo>
                  <a:lnTo>
                    <a:pt x="146" y="10"/>
                  </a:lnTo>
                  <a:lnTo>
                    <a:pt x="143" y="10"/>
                  </a:lnTo>
                  <a:lnTo>
                    <a:pt x="139" y="10"/>
                  </a:lnTo>
                  <a:moveTo>
                    <a:pt x="161" y="3"/>
                  </a:moveTo>
                  <a:lnTo>
                    <a:pt x="163" y="3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61" y="3"/>
                  </a:lnTo>
                  <a:moveTo>
                    <a:pt x="155" y="23"/>
                  </a:moveTo>
                  <a:lnTo>
                    <a:pt x="158" y="23"/>
                  </a:lnTo>
                  <a:lnTo>
                    <a:pt x="163" y="6"/>
                  </a:lnTo>
                  <a:lnTo>
                    <a:pt x="160" y="6"/>
                  </a:lnTo>
                  <a:lnTo>
                    <a:pt x="155" y="23"/>
                  </a:lnTo>
                  <a:moveTo>
                    <a:pt x="168" y="23"/>
                  </a:moveTo>
                  <a:lnTo>
                    <a:pt x="172" y="23"/>
                  </a:lnTo>
                  <a:lnTo>
                    <a:pt x="182" y="6"/>
                  </a:lnTo>
                  <a:lnTo>
                    <a:pt x="179" y="6"/>
                  </a:lnTo>
                  <a:lnTo>
                    <a:pt x="173" y="16"/>
                  </a:lnTo>
                  <a:lnTo>
                    <a:pt x="171" y="21"/>
                  </a:lnTo>
                  <a:lnTo>
                    <a:pt x="170" y="18"/>
                  </a:lnTo>
                  <a:lnTo>
                    <a:pt x="170" y="15"/>
                  </a:lnTo>
                  <a:lnTo>
                    <a:pt x="169" y="6"/>
                  </a:lnTo>
                  <a:lnTo>
                    <a:pt x="166" y="6"/>
                  </a:lnTo>
                  <a:lnTo>
                    <a:pt x="168" y="23"/>
                  </a:lnTo>
                  <a:moveTo>
                    <a:pt x="193" y="18"/>
                  </a:moveTo>
                  <a:lnTo>
                    <a:pt x="193" y="18"/>
                  </a:lnTo>
                  <a:lnTo>
                    <a:pt x="192" y="20"/>
                  </a:lnTo>
                  <a:lnTo>
                    <a:pt x="190" y="21"/>
                  </a:lnTo>
                  <a:lnTo>
                    <a:pt x="189" y="22"/>
                  </a:lnTo>
                  <a:lnTo>
                    <a:pt x="188" y="22"/>
                  </a:lnTo>
                  <a:lnTo>
                    <a:pt x="186" y="22"/>
                  </a:lnTo>
                  <a:lnTo>
                    <a:pt x="185" y="21"/>
                  </a:lnTo>
                  <a:lnTo>
                    <a:pt x="184" y="19"/>
                  </a:lnTo>
                  <a:lnTo>
                    <a:pt x="184" y="17"/>
                  </a:lnTo>
                  <a:lnTo>
                    <a:pt x="184" y="16"/>
                  </a:lnTo>
                  <a:lnTo>
                    <a:pt x="196" y="16"/>
                  </a:lnTo>
                  <a:lnTo>
                    <a:pt x="197" y="14"/>
                  </a:lnTo>
                  <a:lnTo>
                    <a:pt x="196" y="11"/>
                  </a:lnTo>
                  <a:lnTo>
                    <a:pt x="195" y="9"/>
                  </a:lnTo>
                  <a:lnTo>
                    <a:pt x="193" y="7"/>
                  </a:lnTo>
                  <a:lnTo>
                    <a:pt x="190" y="7"/>
                  </a:lnTo>
                  <a:lnTo>
                    <a:pt x="188" y="7"/>
                  </a:lnTo>
                  <a:lnTo>
                    <a:pt x="186" y="8"/>
                  </a:lnTo>
                  <a:lnTo>
                    <a:pt x="184" y="10"/>
                  </a:lnTo>
                  <a:lnTo>
                    <a:pt x="182" y="12"/>
                  </a:lnTo>
                  <a:lnTo>
                    <a:pt x="181" y="15"/>
                  </a:lnTo>
                  <a:lnTo>
                    <a:pt x="181" y="17"/>
                  </a:lnTo>
                  <a:lnTo>
                    <a:pt x="182" y="21"/>
                  </a:lnTo>
                  <a:lnTo>
                    <a:pt x="184" y="24"/>
                  </a:lnTo>
                  <a:lnTo>
                    <a:pt x="187" y="25"/>
                  </a:lnTo>
                  <a:lnTo>
                    <a:pt x="190" y="24"/>
                  </a:lnTo>
                  <a:lnTo>
                    <a:pt x="193" y="23"/>
                  </a:lnTo>
                  <a:lnTo>
                    <a:pt x="195" y="21"/>
                  </a:lnTo>
                  <a:lnTo>
                    <a:pt x="196" y="19"/>
                  </a:lnTo>
                  <a:lnTo>
                    <a:pt x="193" y="18"/>
                  </a:lnTo>
                  <a:moveTo>
                    <a:pt x="184" y="14"/>
                  </a:moveTo>
                  <a:lnTo>
                    <a:pt x="184" y="14"/>
                  </a:lnTo>
                  <a:lnTo>
                    <a:pt x="185" y="12"/>
                  </a:lnTo>
                  <a:lnTo>
                    <a:pt x="187" y="10"/>
                  </a:lnTo>
                  <a:lnTo>
                    <a:pt x="188" y="9"/>
                  </a:lnTo>
                  <a:lnTo>
                    <a:pt x="190" y="9"/>
                  </a:lnTo>
                  <a:lnTo>
                    <a:pt x="192" y="9"/>
                  </a:lnTo>
                  <a:lnTo>
                    <a:pt x="193" y="10"/>
                  </a:lnTo>
                  <a:lnTo>
                    <a:pt x="194" y="12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84" y="14"/>
                  </a:lnTo>
                  <a:moveTo>
                    <a:pt x="197" y="24"/>
                  </a:moveTo>
                  <a:lnTo>
                    <a:pt x="200" y="24"/>
                  </a:lnTo>
                  <a:lnTo>
                    <a:pt x="202" y="17"/>
                  </a:lnTo>
                  <a:lnTo>
                    <a:pt x="203" y="14"/>
                  </a:lnTo>
                  <a:lnTo>
                    <a:pt x="204" y="11"/>
                  </a:lnTo>
                  <a:lnTo>
                    <a:pt x="206" y="10"/>
                  </a:lnTo>
                  <a:lnTo>
                    <a:pt x="207" y="10"/>
                  </a:lnTo>
                  <a:lnTo>
                    <a:pt x="209" y="10"/>
                  </a:lnTo>
                  <a:lnTo>
                    <a:pt x="210" y="8"/>
                  </a:lnTo>
                  <a:lnTo>
                    <a:pt x="208" y="7"/>
                  </a:lnTo>
                  <a:lnTo>
                    <a:pt x="206" y="8"/>
                  </a:lnTo>
                  <a:lnTo>
                    <a:pt x="204" y="9"/>
                  </a:lnTo>
                  <a:lnTo>
                    <a:pt x="203" y="11"/>
                  </a:lnTo>
                  <a:lnTo>
                    <a:pt x="204" y="7"/>
                  </a:lnTo>
                  <a:lnTo>
                    <a:pt x="201" y="7"/>
                  </a:lnTo>
                  <a:lnTo>
                    <a:pt x="197" y="24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46" name="Rectangle 110"/>
            <p:cNvSpPr>
              <a:spLocks noChangeArrowheads="1"/>
            </p:cNvSpPr>
            <p:nvPr/>
          </p:nvSpPr>
          <p:spPr bwMode="auto">
            <a:xfrm rot="21120000">
              <a:off x="1141" y="861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7" name="Rectangle 111"/>
            <p:cNvSpPr>
              <a:spLocks noChangeArrowheads="1"/>
            </p:cNvSpPr>
            <p:nvPr/>
          </p:nvSpPr>
          <p:spPr bwMode="auto">
            <a:xfrm rot="21120000">
              <a:off x="1165" y="858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8" name="Rectangle 112"/>
            <p:cNvSpPr>
              <a:spLocks noChangeArrowheads="1"/>
            </p:cNvSpPr>
            <p:nvPr/>
          </p:nvSpPr>
          <p:spPr bwMode="auto">
            <a:xfrm rot="21120000">
              <a:off x="1193" y="85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49" name="Rectangle 113"/>
            <p:cNvSpPr>
              <a:spLocks noChangeArrowheads="1"/>
            </p:cNvSpPr>
            <p:nvPr/>
          </p:nvSpPr>
          <p:spPr bwMode="auto">
            <a:xfrm rot="21480000">
              <a:off x="1211" y="85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0" name="Rectangle 114"/>
            <p:cNvSpPr>
              <a:spLocks noChangeArrowheads="1"/>
            </p:cNvSpPr>
            <p:nvPr/>
          </p:nvSpPr>
          <p:spPr bwMode="auto">
            <a:xfrm>
              <a:off x="1230" y="85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1" name="Rectangle 115"/>
            <p:cNvSpPr>
              <a:spLocks noChangeArrowheads="1"/>
            </p:cNvSpPr>
            <p:nvPr/>
          </p:nvSpPr>
          <p:spPr bwMode="auto">
            <a:xfrm>
              <a:off x="1248" y="85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2" name="Rectangle 116"/>
            <p:cNvSpPr>
              <a:spLocks noChangeArrowheads="1"/>
            </p:cNvSpPr>
            <p:nvPr/>
          </p:nvSpPr>
          <p:spPr bwMode="auto">
            <a:xfrm>
              <a:off x="1276" y="855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3" name="Rectangle 117"/>
            <p:cNvSpPr>
              <a:spLocks noChangeArrowheads="1"/>
            </p:cNvSpPr>
            <p:nvPr/>
          </p:nvSpPr>
          <p:spPr bwMode="auto">
            <a:xfrm>
              <a:off x="1299" y="855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4" name="Rectangle 118"/>
            <p:cNvSpPr>
              <a:spLocks noChangeArrowheads="1"/>
            </p:cNvSpPr>
            <p:nvPr/>
          </p:nvSpPr>
          <p:spPr bwMode="auto">
            <a:xfrm>
              <a:off x="1308" y="855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5" name="Rectangle 119"/>
            <p:cNvSpPr>
              <a:spLocks noChangeArrowheads="1"/>
            </p:cNvSpPr>
            <p:nvPr/>
          </p:nvSpPr>
          <p:spPr bwMode="auto">
            <a:xfrm>
              <a:off x="1324" y="85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6" name="Rectangle 120"/>
            <p:cNvSpPr>
              <a:spLocks noChangeArrowheads="1"/>
            </p:cNvSpPr>
            <p:nvPr/>
          </p:nvSpPr>
          <p:spPr bwMode="auto">
            <a:xfrm rot="60000">
              <a:off x="1341" y="856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7" name="Rectangle 121"/>
            <p:cNvSpPr>
              <a:spLocks noChangeArrowheads="1"/>
            </p:cNvSpPr>
            <p:nvPr/>
          </p:nvSpPr>
          <p:spPr bwMode="auto">
            <a:xfrm>
              <a:off x="1758" y="3055"/>
              <a:ext cx="931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Northern Spotted Owl Status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58" name="Oval 122"/>
            <p:cNvSpPr>
              <a:spLocks noChangeArrowheads="1"/>
            </p:cNvSpPr>
            <p:nvPr/>
          </p:nvSpPr>
          <p:spPr bwMode="auto">
            <a:xfrm>
              <a:off x="1804" y="3155"/>
              <a:ext cx="33" cy="32"/>
            </a:xfrm>
            <a:prstGeom prst="ellipse">
              <a:avLst/>
            </a:prstGeom>
            <a:solidFill>
              <a:srgbClr val="BEFFE8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59" name="Rectangle 123"/>
            <p:cNvSpPr>
              <a:spLocks noChangeArrowheads="1"/>
            </p:cNvSpPr>
            <p:nvPr/>
          </p:nvSpPr>
          <p:spPr bwMode="auto">
            <a:xfrm>
              <a:off x="1907" y="3148"/>
              <a:ext cx="88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60" name="Oval 124"/>
            <p:cNvSpPr>
              <a:spLocks noChangeArrowheads="1"/>
            </p:cNvSpPr>
            <p:nvPr/>
          </p:nvSpPr>
          <p:spPr bwMode="auto">
            <a:xfrm>
              <a:off x="1804" y="3237"/>
              <a:ext cx="33" cy="33"/>
            </a:xfrm>
            <a:prstGeom prst="ellipse">
              <a:avLst/>
            </a:prstGeom>
            <a:solidFill>
              <a:srgbClr val="2BC43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61" name="Rectangle 125"/>
            <p:cNvSpPr>
              <a:spLocks noChangeArrowheads="1"/>
            </p:cNvSpPr>
            <p:nvPr/>
          </p:nvSpPr>
          <p:spPr bwMode="auto">
            <a:xfrm>
              <a:off x="1907" y="3231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62" name="Oval 126"/>
            <p:cNvSpPr>
              <a:spLocks noChangeArrowheads="1"/>
            </p:cNvSpPr>
            <p:nvPr/>
          </p:nvSpPr>
          <p:spPr bwMode="auto">
            <a:xfrm>
              <a:off x="1804" y="3321"/>
              <a:ext cx="33" cy="32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63" name="Rectangle 127"/>
            <p:cNvSpPr>
              <a:spLocks noChangeArrowheads="1"/>
            </p:cNvSpPr>
            <p:nvPr/>
          </p:nvSpPr>
          <p:spPr bwMode="auto">
            <a:xfrm>
              <a:off x="1907" y="3314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64" name="Oval 128"/>
            <p:cNvSpPr>
              <a:spLocks noChangeArrowheads="1"/>
            </p:cNvSpPr>
            <p:nvPr/>
          </p:nvSpPr>
          <p:spPr bwMode="auto">
            <a:xfrm>
              <a:off x="1804" y="3404"/>
              <a:ext cx="33" cy="34"/>
            </a:xfrm>
            <a:prstGeom prst="ellipse">
              <a:avLst/>
            </a:prstGeom>
            <a:solidFill>
              <a:srgbClr val="302DBD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65" name="Rectangle 129"/>
            <p:cNvSpPr>
              <a:spLocks noChangeArrowheads="1"/>
            </p:cNvSpPr>
            <p:nvPr/>
          </p:nvSpPr>
          <p:spPr bwMode="auto">
            <a:xfrm>
              <a:off x="1907" y="3398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66" name="Oval 130"/>
            <p:cNvSpPr>
              <a:spLocks noChangeArrowheads="1"/>
            </p:cNvSpPr>
            <p:nvPr/>
          </p:nvSpPr>
          <p:spPr bwMode="auto">
            <a:xfrm>
              <a:off x="1804" y="3488"/>
              <a:ext cx="33" cy="33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67" name="Rectangle 131"/>
            <p:cNvSpPr>
              <a:spLocks noChangeArrowheads="1"/>
            </p:cNvSpPr>
            <p:nvPr/>
          </p:nvSpPr>
          <p:spPr bwMode="auto">
            <a:xfrm>
              <a:off x="1907" y="3481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6969" name="Group 134"/>
          <p:cNvGrpSpPr>
            <a:grpSpLocks noChangeAspect="1"/>
          </p:cNvGrpSpPr>
          <p:nvPr/>
        </p:nvGrpSpPr>
        <p:grpSpPr bwMode="auto">
          <a:xfrm>
            <a:off x="4732814" y="885825"/>
            <a:ext cx="4287837" cy="5143500"/>
            <a:chOff x="2745" y="558"/>
            <a:chExt cx="2701" cy="3240"/>
          </a:xfrm>
        </p:grpSpPr>
        <p:sp>
          <p:nvSpPr>
            <p:cNvPr id="36970" name="AutoShape 133"/>
            <p:cNvSpPr>
              <a:spLocks noChangeAspect="1" noChangeArrowheads="1" noTextEdit="1"/>
            </p:cNvSpPr>
            <p:nvPr/>
          </p:nvSpPr>
          <p:spPr bwMode="auto">
            <a:xfrm>
              <a:off x="2745" y="558"/>
              <a:ext cx="2701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7000" name="Picture 13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664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1" name="Picture 13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888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2" name="Picture 13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1112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3" name="Picture 13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1336"/>
              <a:ext cx="243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4" name="Picture 14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1559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5" name="Picture 14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1783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6" name="Picture 14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2007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7" name="Picture 14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2231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8" name="Picture 144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2455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9" name="Picture 14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2679"/>
              <a:ext cx="243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10" name="Picture 14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2902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11" name="Picture 14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3126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12" name="Picture 14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3350"/>
              <a:ext cx="243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13" name="Picture 14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3574"/>
              <a:ext cx="2432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72" name="Rectangle 150"/>
            <p:cNvSpPr>
              <a:spLocks noChangeArrowheads="1"/>
            </p:cNvSpPr>
            <p:nvPr/>
          </p:nvSpPr>
          <p:spPr bwMode="auto">
            <a:xfrm>
              <a:off x="3265" y="1105"/>
              <a:ext cx="13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3" name="Rectangle 151"/>
            <p:cNvSpPr>
              <a:spLocks noChangeArrowheads="1"/>
            </p:cNvSpPr>
            <p:nvPr/>
          </p:nvSpPr>
          <p:spPr bwMode="auto">
            <a:xfrm>
              <a:off x="3261" y="1101"/>
              <a:ext cx="13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4" name="Rectangle 152"/>
            <p:cNvSpPr>
              <a:spLocks noChangeArrowheads="1"/>
            </p:cNvSpPr>
            <p:nvPr/>
          </p:nvSpPr>
          <p:spPr bwMode="auto">
            <a:xfrm>
              <a:off x="3242" y="1152"/>
              <a:ext cx="1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5" name="Rectangle 153"/>
            <p:cNvSpPr>
              <a:spLocks noChangeArrowheads="1"/>
            </p:cNvSpPr>
            <p:nvPr/>
          </p:nvSpPr>
          <p:spPr bwMode="auto">
            <a:xfrm>
              <a:off x="3238" y="1148"/>
              <a:ext cx="1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6" name="Rectangle 154"/>
            <p:cNvSpPr>
              <a:spLocks noChangeArrowheads="1"/>
            </p:cNvSpPr>
            <p:nvPr/>
          </p:nvSpPr>
          <p:spPr bwMode="auto">
            <a:xfrm>
              <a:off x="3273" y="1199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7" name="Rectangle 155"/>
            <p:cNvSpPr>
              <a:spLocks noChangeArrowheads="1"/>
            </p:cNvSpPr>
            <p:nvPr/>
          </p:nvSpPr>
          <p:spPr bwMode="auto">
            <a:xfrm>
              <a:off x="3269" y="1195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8" name="Rectangle 156"/>
            <p:cNvSpPr>
              <a:spLocks noChangeArrowheads="1"/>
            </p:cNvSpPr>
            <p:nvPr/>
          </p:nvSpPr>
          <p:spPr bwMode="auto">
            <a:xfrm>
              <a:off x="3159" y="2115"/>
              <a:ext cx="17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79" name="Rectangle 157"/>
            <p:cNvSpPr>
              <a:spLocks noChangeArrowheads="1"/>
            </p:cNvSpPr>
            <p:nvPr/>
          </p:nvSpPr>
          <p:spPr bwMode="auto">
            <a:xfrm>
              <a:off x="3155" y="2111"/>
              <a:ext cx="17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0" name="Rectangle 158"/>
            <p:cNvSpPr>
              <a:spLocks noChangeArrowheads="1"/>
            </p:cNvSpPr>
            <p:nvPr/>
          </p:nvSpPr>
          <p:spPr bwMode="auto">
            <a:xfrm>
              <a:off x="3104" y="2163"/>
              <a:ext cx="2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1" name="Rectangle 159"/>
            <p:cNvSpPr>
              <a:spLocks noChangeArrowheads="1"/>
            </p:cNvSpPr>
            <p:nvPr/>
          </p:nvSpPr>
          <p:spPr bwMode="auto">
            <a:xfrm>
              <a:off x="3100" y="2159"/>
              <a:ext cx="2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2" name="Rectangle 160"/>
            <p:cNvSpPr>
              <a:spLocks noChangeArrowheads="1"/>
            </p:cNvSpPr>
            <p:nvPr/>
          </p:nvSpPr>
          <p:spPr bwMode="auto">
            <a:xfrm>
              <a:off x="3101" y="2210"/>
              <a:ext cx="2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3" name="Rectangle 161"/>
            <p:cNvSpPr>
              <a:spLocks noChangeArrowheads="1"/>
            </p:cNvSpPr>
            <p:nvPr/>
          </p:nvSpPr>
          <p:spPr bwMode="auto">
            <a:xfrm>
              <a:off x="3097" y="2206"/>
              <a:ext cx="2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4" name="Rectangle 162"/>
            <p:cNvSpPr>
              <a:spLocks noChangeArrowheads="1"/>
            </p:cNvSpPr>
            <p:nvPr/>
          </p:nvSpPr>
          <p:spPr bwMode="auto">
            <a:xfrm>
              <a:off x="4381" y="2903"/>
              <a:ext cx="20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5" name="Rectangle 163"/>
            <p:cNvSpPr>
              <a:spLocks noChangeArrowheads="1"/>
            </p:cNvSpPr>
            <p:nvPr/>
          </p:nvSpPr>
          <p:spPr bwMode="auto">
            <a:xfrm>
              <a:off x="4377" y="2899"/>
              <a:ext cx="20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6" name="Rectangle 164"/>
            <p:cNvSpPr>
              <a:spLocks noChangeArrowheads="1"/>
            </p:cNvSpPr>
            <p:nvPr/>
          </p:nvSpPr>
          <p:spPr bwMode="auto">
            <a:xfrm>
              <a:off x="4421" y="2950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7" name="Rectangle 165"/>
            <p:cNvSpPr>
              <a:spLocks noChangeArrowheads="1"/>
            </p:cNvSpPr>
            <p:nvPr/>
          </p:nvSpPr>
          <p:spPr bwMode="auto">
            <a:xfrm>
              <a:off x="4417" y="2946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8" name="Rectangle 166"/>
            <p:cNvSpPr>
              <a:spLocks noChangeArrowheads="1"/>
            </p:cNvSpPr>
            <p:nvPr/>
          </p:nvSpPr>
          <p:spPr bwMode="auto">
            <a:xfrm>
              <a:off x="5028" y="2693"/>
              <a:ext cx="9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89" name="Rectangle 167"/>
            <p:cNvSpPr>
              <a:spLocks noChangeArrowheads="1"/>
            </p:cNvSpPr>
            <p:nvPr/>
          </p:nvSpPr>
          <p:spPr bwMode="auto">
            <a:xfrm>
              <a:off x="5024" y="2689"/>
              <a:ext cx="9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0" name="Rectangle 168"/>
            <p:cNvSpPr>
              <a:spLocks noChangeArrowheads="1"/>
            </p:cNvSpPr>
            <p:nvPr/>
          </p:nvSpPr>
          <p:spPr bwMode="auto">
            <a:xfrm>
              <a:off x="5009" y="2740"/>
              <a:ext cx="13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1" name="Rectangle 169"/>
            <p:cNvSpPr>
              <a:spLocks noChangeArrowheads="1"/>
            </p:cNvSpPr>
            <p:nvPr/>
          </p:nvSpPr>
          <p:spPr bwMode="auto">
            <a:xfrm>
              <a:off x="5005" y="2736"/>
              <a:ext cx="13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2" name="Freeform 170"/>
            <p:cNvSpPr>
              <a:spLocks noEditPoints="1"/>
            </p:cNvSpPr>
            <p:nvPr/>
          </p:nvSpPr>
          <p:spPr bwMode="auto">
            <a:xfrm>
              <a:off x="3488" y="3412"/>
              <a:ext cx="174" cy="139"/>
            </a:xfrm>
            <a:custGeom>
              <a:avLst/>
              <a:gdLst>
                <a:gd name="T0" fmla="*/ 13 w 174"/>
                <a:gd name="T1" fmla="*/ 135 h 139"/>
                <a:gd name="T2" fmla="*/ 13 w 174"/>
                <a:gd name="T3" fmla="*/ 121 h 139"/>
                <a:gd name="T4" fmla="*/ 22 w 174"/>
                <a:gd name="T5" fmla="*/ 128 h 139"/>
                <a:gd name="T6" fmla="*/ 3 w 174"/>
                <a:gd name="T7" fmla="*/ 114 h 139"/>
                <a:gd name="T8" fmla="*/ 25 w 174"/>
                <a:gd name="T9" fmla="*/ 114 h 139"/>
                <a:gd name="T10" fmla="*/ 5 w 174"/>
                <a:gd name="T11" fmla="*/ 95 h 139"/>
                <a:gd name="T12" fmla="*/ 8 w 174"/>
                <a:gd name="T13" fmla="*/ 90 h 139"/>
                <a:gd name="T14" fmla="*/ 18 w 174"/>
                <a:gd name="T15" fmla="*/ 83 h 139"/>
                <a:gd name="T16" fmla="*/ 40 w 174"/>
                <a:gd name="T17" fmla="*/ 82 h 139"/>
                <a:gd name="T18" fmla="*/ 37 w 174"/>
                <a:gd name="T19" fmla="*/ 90 h 139"/>
                <a:gd name="T20" fmla="*/ 30 w 174"/>
                <a:gd name="T21" fmla="*/ 80 h 139"/>
                <a:gd name="T22" fmla="*/ 39 w 174"/>
                <a:gd name="T23" fmla="*/ 77 h 139"/>
                <a:gd name="T24" fmla="*/ 27 w 174"/>
                <a:gd name="T25" fmla="*/ 80 h 139"/>
                <a:gd name="T26" fmla="*/ 39 w 174"/>
                <a:gd name="T27" fmla="*/ 92 h 139"/>
                <a:gd name="T28" fmla="*/ 40 w 174"/>
                <a:gd name="T29" fmla="*/ 82 h 139"/>
                <a:gd name="T30" fmla="*/ 57 w 174"/>
                <a:gd name="T31" fmla="*/ 83 h 139"/>
                <a:gd name="T32" fmla="*/ 60 w 174"/>
                <a:gd name="T33" fmla="*/ 69 h 139"/>
                <a:gd name="T34" fmla="*/ 45 w 174"/>
                <a:gd name="T35" fmla="*/ 75 h 139"/>
                <a:gd name="T36" fmla="*/ 50 w 174"/>
                <a:gd name="T37" fmla="*/ 70 h 139"/>
                <a:gd name="T38" fmla="*/ 58 w 174"/>
                <a:gd name="T39" fmla="*/ 76 h 139"/>
                <a:gd name="T40" fmla="*/ 50 w 174"/>
                <a:gd name="T41" fmla="*/ 81 h 139"/>
                <a:gd name="T42" fmla="*/ 66 w 174"/>
                <a:gd name="T43" fmla="*/ 72 h 139"/>
                <a:gd name="T44" fmla="*/ 74 w 174"/>
                <a:gd name="T45" fmla="*/ 72 h 139"/>
                <a:gd name="T46" fmla="*/ 80 w 174"/>
                <a:gd name="T47" fmla="*/ 69 h 139"/>
                <a:gd name="T48" fmla="*/ 84 w 174"/>
                <a:gd name="T49" fmla="*/ 83 h 139"/>
                <a:gd name="T50" fmla="*/ 84 w 174"/>
                <a:gd name="T51" fmla="*/ 67 h 139"/>
                <a:gd name="T52" fmla="*/ 69 w 174"/>
                <a:gd name="T53" fmla="*/ 67 h 139"/>
                <a:gd name="T54" fmla="*/ 108 w 174"/>
                <a:gd name="T55" fmla="*/ 77 h 139"/>
                <a:gd name="T56" fmla="*/ 108 w 174"/>
                <a:gd name="T57" fmla="*/ 65 h 139"/>
                <a:gd name="T58" fmla="*/ 96 w 174"/>
                <a:gd name="T59" fmla="*/ 67 h 139"/>
                <a:gd name="T60" fmla="*/ 102 w 174"/>
                <a:gd name="T61" fmla="*/ 65 h 139"/>
                <a:gd name="T62" fmla="*/ 100 w 174"/>
                <a:gd name="T63" fmla="*/ 72 h 139"/>
                <a:gd name="T64" fmla="*/ 99 w 174"/>
                <a:gd name="T65" fmla="*/ 81 h 139"/>
                <a:gd name="T66" fmla="*/ 107 w 174"/>
                <a:gd name="T67" fmla="*/ 71 h 139"/>
                <a:gd name="T68" fmla="*/ 100 w 174"/>
                <a:gd name="T69" fmla="*/ 79 h 139"/>
                <a:gd name="T70" fmla="*/ 105 w 174"/>
                <a:gd name="T71" fmla="*/ 71 h 139"/>
                <a:gd name="T72" fmla="*/ 123 w 174"/>
                <a:gd name="T73" fmla="*/ 47 h 139"/>
                <a:gd name="T74" fmla="*/ 133 w 174"/>
                <a:gd name="T75" fmla="*/ 44 h 139"/>
                <a:gd name="T76" fmla="*/ 123 w 174"/>
                <a:gd name="T77" fmla="*/ 33 h 139"/>
                <a:gd name="T78" fmla="*/ 114 w 174"/>
                <a:gd name="T79" fmla="*/ 36 h 139"/>
                <a:gd name="T80" fmla="*/ 117 w 174"/>
                <a:gd name="T81" fmla="*/ 36 h 139"/>
                <a:gd name="T82" fmla="*/ 122 w 174"/>
                <a:gd name="T83" fmla="*/ 43 h 139"/>
                <a:gd name="T84" fmla="*/ 129 w 174"/>
                <a:gd name="T85" fmla="*/ 23 h 139"/>
                <a:gd name="T86" fmla="*/ 130 w 174"/>
                <a:gd name="T87" fmla="*/ 30 h 139"/>
                <a:gd name="T88" fmla="*/ 148 w 174"/>
                <a:gd name="T89" fmla="*/ 30 h 139"/>
                <a:gd name="T90" fmla="*/ 148 w 174"/>
                <a:gd name="T91" fmla="*/ 38 h 139"/>
                <a:gd name="T92" fmla="*/ 161 w 174"/>
                <a:gd name="T93" fmla="*/ 26 h 139"/>
                <a:gd name="T94" fmla="*/ 164 w 174"/>
                <a:gd name="T95" fmla="*/ 14 h 139"/>
                <a:gd name="T96" fmla="*/ 151 w 174"/>
                <a:gd name="T97" fmla="*/ 16 h 139"/>
                <a:gd name="T98" fmla="*/ 158 w 174"/>
                <a:gd name="T99" fmla="*/ 28 h 139"/>
                <a:gd name="T100" fmla="*/ 167 w 174"/>
                <a:gd name="T101" fmla="*/ 21 h 139"/>
                <a:gd name="T102" fmla="*/ 153 w 174"/>
                <a:gd name="T103" fmla="*/ 17 h 139"/>
                <a:gd name="T104" fmla="*/ 162 w 174"/>
                <a:gd name="T105" fmla="*/ 15 h 139"/>
                <a:gd name="T106" fmla="*/ 170 w 174"/>
                <a:gd name="T107" fmla="*/ 10 h 139"/>
                <a:gd name="T108" fmla="*/ 169 w 174"/>
                <a:gd name="T109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4" h="139">
                  <a:moveTo>
                    <a:pt x="31" y="139"/>
                  </a:moveTo>
                  <a:lnTo>
                    <a:pt x="30" y="136"/>
                  </a:lnTo>
                  <a:lnTo>
                    <a:pt x="13" y="136"/>
                  </a:lnTo>
                  <a:lnTo>
                    <a:pt x="11" y="136"/>
                  </a:lnTo>
                  <a:lnTo>
                    <a:pt x="9" y="137"/>
                  </a:lnTo>
                  <a:lnTo>
                    <a:pt x="13" y="135"/>
                  </a:lnTo>
                  <a:lnTo>
                    <a:pt x="28" y="130"/>
                  </a:lnTo>
                  <a:lnTo>
                    <a:pt x="27" y="127"/>
                  </a:lnTo>
                  <a:lnTo>
                    <a:pt x="9" y="122"/>
                  </a:lnTo>
                  <a:lnTo>
                    <a:pt x="4" y="121"/>
                  </a:lnTo>
                  <a:lnTo>
                    <a:pt x="9" y="121"/>
                  </a:lnTo>
                  <a:lnTo>
                    <a:pt x="13" y="121"/>
                  </a:lnTo>
                  <a:lnTo>
                    <a:pt x="26" y="121"/>
                  </a:lnTo>
                  <a:lnTo>
                    <a:pt x="25" y="118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18" y="127"/>
                  </a:lnTo>
                  <a:lnTo>
                    <a:pt x="22" y="128"/>
                  </a:lnTo>
                  <a:lnTo>
                    <a:pt x="25" y="129"/>
                  </a:lnTo>
                  <a:lnTo>
                    <a:pt x="20" y="131"/>
                  </a:lnTo>
                  <a:lnTo>
                    <a:pt x="5" y="136"/>
                  </a:lnTo>
                  <a:lnTo>
                    <a:pt x="6" y="139"/>
                  </a:lnTo>
                  <a:lnTo>
                    <a:pt x="31" y="139"/>
                  </a:lnTo>
                  <a:moveTo>
                    <a:pt x="3" y="114"/>
                  </a:moveTo>
                  <a:lnTo>
                    <a:pt x="3" y="111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3" y="114"/>
                  </a:lnTo>
                  <a:moveTo>
                    <a:pt x="25" y="117"/>
                  </a:moveTo>
                  <a:lnTo>
                    <a:pt x="25" y="114"/>
                  </a:lnTo>
                  <a:lnTo>
                    <a:pt x="6" y="111"/>
                  </a:lnTo>
                  <a:lnTo>
                    <a:pt x="7" y="114"/>
                  </a:lnTo>
                  <a:lnTo>
                    <a:pt x="25" y="117"/>
                  </a:lnTo>
                  <a:moveTo>
                    <a:pt x="24" y="112"/>
                  </a:moveTo>
                  <a:lnTo>
                    <a:pt x="26" y="109"/>
                  </a:lnTo>
                  <a:lnTo>
                    <a:pt x="5" y="95"/>
                  </a:lnTo>
                  <a:lnTo>
                    <a:pt x="4" y="98"/>
                  </a:lnTo>
                  <a:lnTo>
                    <a:pt x="24" y="112"/>
                  </a:lnTo>
                  <a:moveTo>
                    <a:pt x="27" y="105"/>
                  </a:moveTo>
                  <a:lnTo>
                    <a:pt x="29" y="103"/>
                  </a:lnTo>
                  <a:lnTo>
                    <a:pt x="9" y="87"/>
                  </a:lnTo>
                  <a:lnTo>
                    <a:pt x="8" y="90"/>
                  </a:lnTo>
                  <a:lnTo>
                    <a:pt x="27" y="105"/>
                  </a:lnTo>
                  <a:moveTo>
                    <a:pt x="18" y="83"/>
                  </a:moveTo>
                  <a:lnTo>
                    <a:pt x="19" y="81"/>
                  </a:lnTo>
                  <a:lnTo>
                    <a:pt x="17" y="79"/>
                  </a:lnTo>
                  <a:lnTo>
                    <a:pt x="14" y="80"/>
                  </a:lnTo>
                  <a:lnTo>
                    <a:pt x="18" y="83"/>
                  </a:lnTo>
                  <a:moveTo>
                    <a:pt x="31" y="99"/>
                  </a:moveTo>
                  <a:lnTo>
                    <a:pt x="32" y="97"/>
                  </a:lnTo>
                  <a:lnTo>
                    <a:pt x="21" y="83"/>
                  </a:lnTo>
                  <a:lnTo>
                    <a:pt x="20" y="86"/>
                  </a:lnTo>
                  <a:lnTo>
                    <a:pt x="31" y="99"/>
                  </a:lnTo>
                  <a:moveTo>
                    <a:pt x="40" y="82"/>
                  </a:moveTo>
                  <a:lnTo>
                    <a:pt x="40" y="82"/>
                  </a:lnTo>
                  <a:lnTo>
                    <a:pt x="41" y="84"/>
                  </a:lnTo>
                  <a:lnTo>
                    <a:pt x="41" y="86"/>
                  </a:lnTo>
                  <a:lnTo>
                    <a:pt x="40" y="89"/>
                  </a:lnTo>
                  <a:lnTo>
                    <a:pt x="38" y="90"/>
                  </a:lnTo>
                  <a:lnTo>
                    <a:pt x="37" y="90"/>
                  </a:lnTo>
                  <a:lnTo>
                    <a:pt x="36" y="89"/>
                  </a:lnTo>
                  <a:lnTo>
                    <a:pt x="33" y="88"/>
                  </a:lnTo>
                  <a:lnTo>
                    <a:pt x="31" y="84"/>
                  </a:lnTo>
                  <a:lnTo>
                    <a:pt x="30" y="82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31" y="79"/>
                  </a:lnTo>
                  <a:lnTo>
                    <a:pt x="32" y="78"/>
                  </a:lnTo>
                  <a:lnTo>
                    <a:pt x="35" y="78"/>
                  </a:lnTo>
                  <a:lnTo>
                    <a:pt x="36" y="78"/>
                  </a:lnTo>
                  <a:lnTo>
                    <a:pt x="37" y="79"/>
                  </a:lnTo>
                  <a:lnTo>
                    <a:pt x="39" y="77"/>
                  </a:lnTo>
                  <a:lnTo>
                    <a:pt x="37" y="75"/>
                  </a:lnTo>
                  <a:lnTo>
                    <a:pt x="35" y="75"/>
                  </a:lnTo>
                  <a:lnTo>
                    <a:pt x="32" y="75"/>
                  </a:lnTo>
                  <a:lnTo>
                    <a:pt x="30" y="77"/>
                  </a:lnTo>
                  <a:lnTo>
                    <a:pt x="28" y="79"/>
                  </a:lnTo>
                  <a:lnTo>
                    <a:pt x="27" y="80"/>
                  </a:lnTo>
                  <a:lnTo>
                    <a:pt x="27" y="83"/>
                  </a:lnTo>
                  <a:lnTo>
                    <a:pt x="28" y="85"/>
                  </a:lnTo>
                  <a:lnTo>
                    <a:pt x="31" y="90"/>
                  </a:lnTo>
                  <a:lnTo>
                    <a:pt x="33" y="92"/>
                  </a:lnTo>
                  <a:lnTo>
                    <a:pt x="37" y="92"/>
                  </a:lnTo>
                  <a:lnTo>
                    <a:pt x="39" y="92"/>
                  </a:lnTo>
                  <a:lnTo>
                    <a:pt x="41" y="91"/>
                  </a:lnTo>
                  <a:lnTo>
                    <a:pt x="43" y="89"/>
                  </a:lnTo>
                  <a:lnTo>
                    <a:pt x="43" y="86"/>
                  </a:lnTo>
                  <a:lnTo>
                    <a:pt x="43" y="84"/>
                  </a:lnTo>
                  <a:lnTo>
                    <a:pt x="42" y="81"/>
                  </a:lnTo>
                  <a:lnTo>
                    <a:pt x="40" y="82"/>
                  </a:lnTo>
                  <a:moveTo>
                    <a:pt x="45" y="79"/>
                  </a:moveTo>
                  <a:lnTo>
                    <a:pt x="45" y="79"/>
                  </a:lnTo>
                  <a:lnTo>
                    <a:pt x="47" y="82"/>
                  </a:lnTo>
                  <a:lnTo>
                    <a:pt x="50" y="83"/>
                  </a:lnTo>
                  <a:lnTo>
                    <a:pt x="54" y="83"/>
                  </a:lnTo>
                  <a:lnTo>
                    <a:pt x="57" y="83"/>
                  </a:lnTo>
                  <a:lnTo>
                    <a:pt x="58" y="81"/>
                  </a:lnTo>
                  <a:lnTo>
                    <a:pt x="60" y="80"/>
                  </a:lnTo>
                  <a:lnTo>
                    <a:pt x="61" y="78"/>
                  </a:lnTo>
                  <a:lnTo>
                    <a:pt x="61" y="75"/>
                  </a:lnTo>
                  <a:lnTo>
                    <a:pt x="61" y="72"/>
                  </a:lnTo>
                  <a:lnTo>
                    <a:pt x="60" y="69"/>
                  </a:lnTo>
                  <a:lnTo>
                    <a:pt x="58" y="67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48" y="68"/>
                  </a:lnTo>
                  <a:lnTo>
                    <a:pt x="46" y="71"/>
                  </a:lnTo>
                  <a:lnTo>
                    <a:pt x="45" y="75"/>
                  </a:lnTo>
                  <a:lnTo>
                    <a:pt x="45" y="79"/>
                  </a:lnTo>
                  <a:moveTo>
                    <a:pt x="48" y="78"/>
                  </a:moveTo>
                  <a:lnTo>
                    <a:pt x="48" y="78"/>
                  </a:lnTo>
                  <a:lnTo>
                    <a:pt x="48" y="75"/>
                  </a:lnTo>
                  <a:lnTo>
                    <a:pt x="48" y="72"/>
                  </a:lnTo>
                  <a:lnTo>
                    <a:pt x="50" y="70"/>
                  </a:lnTo>
                  <a:lnTo>
                    <a:pt x="53" y="69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71"/>
                  </a:lnTo>
                  <a:lnTo>
                    <a:pt x="58" y="73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4" y="81"/>
                  </a:lnTo>
                  <a:lnTo>
                    <a:pt x="51" y="81"/>
                  </a:lnTo>
                  <a:lnTo>
                    <a:pt x="50" y="81"/>
                  </a:lnTo>
                  <a:lnTo>
                    <a:pt x="49" y="80"/>
                  </a:lnTo>
                  <a:lnTo>
                    <a:pt x="48" y="78"/>
                  </a:lnTo>
                  <a:moveTo>
                    <a:pt x="60" y="81"/>
                  </a:moveTo>
                  <a:lnTo>
                    <a:pt x="63" y="81"/>
                  </a:lnTo>
                  <a:lnTo>
                    <a:pt x="65" y="74"/>
                  </a:lnTo>
                  <a:lnTo>
                    <a:pt x="66" y="72"/>
                  </a:lnTo>
                  <a:lnTo>
                    <a:pt x="67" y="70"/>
                  </a:lnTo>
                  <a:lnTo>
                    <a:pt x="71" y="68"/>
                  </a:lnTo>
                  <a:lnTo>
                    <a:pt x="73" y="68"/>
                  </a:lnTo>
                  <a:lnTo>
                    <a:pt x="74" y="69"/>
                  </a:lnTo>
                  <a:lnTo>
                    <a:pt x="75" y="70"/>
                  </a:lnTo>
                  <a:lnTo>
                    <a:pt x="74" y="72"/>
                  </a:lnTo>
                  <a:lnTo>
                    <a:pt x="71" y="82"/>
                  </a:lnTo>
                  <a:lnTo>
                    <a:pt x="74" y="82"/>
                  </a:lnTo>
                  <a:lnTo>
                    <a:pt x="76" y="75"/>
                  </a:lnTo>
                  <a:lnTo>
                    <a:pt x="77" y="73"/>
                  </a:lnTo>
                  <a:lnTo>
                    <a:pt x="78" y="71"/>
                  </a:lnTo>
                  <a:lnTo>
                    <a:pt x="80" y="69"/>
                  </a:lnTo>
                  <a:lnTo>
                    <a:pt x="83" y="69"/>
                  </a:lnTo>
                  <a:lnTo>
                    <a:pt x="85" y="70"/>
                  </a:lnTo>
                  <a:lnTo>
                    <a:pt x="85" y="71"/>
                  </a:lnTo>
                  <a:lnTo>
                    <a:pt x="84" y="73"/>
                  </a:lnTo>
                  <a:lnTo>
                    <a:pt x="81" y="83"/>
                  </a:lnTo>
                  <a:lnTo>
                    <a:pt x="84" y="83"/>
                  </a:lnTo>
                  <a:lnTo>
                    <a:pt x="87" y="73"/>
                  </a:lnTo>
                  <a:lnTo>
                    <a:pt x="89" y="71"/>
                  </a:lnTo>
                  <a:lnTo>
                    <a:pt x="89" y="69"/>
                  </a:lnTo>
                  <a:lnTo>
                    <a:pt x="87" y="68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1" y="67"/>
                  </a:lnTo>
                  <a:lnTo>
                    <a:pt x="78" y="69"/>
                  </a:lnTo>
                  <a:lnTo>
                    <a:pt x="77" y="67"/>
                  </a:lnTo>
                  <a:lnTo>
                    <a:pt x="74" y="66"/>
                  </a:lnTo>
                  <a:lnTo>
                    <a:pt x="71" y="66"/>
                  </a:lnTo>
                  <a:lnTo>
                    <a:pt x="69" y="67"/>
                  </a:lnTo>
                  <a:lnTo>
                    <a:pt x="67" y="68"/>
                  </a:lnTo>
                  <a:lnTo>
                    <a:pt x="68" y="66"/>
                  </a:lnTo>
                  <a:lnTo>
                    <a:pt x="65" y="65"/>
                  </a:lnTo>
                  <a:lnTo>
                    <a:pt x="60" y="81"/>
                  </a:lnTo>
                  <a:moveTo>
                    <a:pt x="108" y="77"/>
                  </a:moveTo>
                  <a:lnTo>
                    <a:pt x="108" y="77"/>
                  </a:lnTo>
                  <a:lnTo>
                    <a:pt x="110" y="79"/>
                  </a:lnTo>
                  <a:lnTo>
                    <a:pt x="112" y="78"/>
                  </a:lnTo>
                  <a:lnTo>
                    <a:pt x="111" y="76"/>
                  </a:lnTo>
                  <a:lnTo>
                    <a:pt x="110" y="72"/>
                  </a:lnTo>
                  <a:lnTo>
                    <a:pt x="109" y="68"/>
                  </a:lnTo>
                  <a:lnTo>
                    <a:pt x="108" y="65"/>
                  </a:lnTo>
                  <a:lnTo>
                    <a:pt x="107" y="64"/>
                  </a:lnTo>
                  <a:lnTo>
                    <a:pt x="105" y="63"/>
                  </a:lnTo>
                  <a:lnTo>
                    <a:pt x="102" y="63"/>
                  </a:lnTo>
                  <a:lnTo>
                    <a:pt x="100" y="64"/>
                  </a:lnTo>
                  <a:lnTo>
                    <a:pt x="97" y="65"/>
                  </a:lnTo>
                  <a:lnTo>
                    <a:pt x="96" y="67"/>
                  </a:lnTo>
                  <a:lnTo>
                    <a:pt x="95" y="69"/>
                  </a:lnTo>
                  <a:lnTo>
                    <a:pt x="95" y="72"/>
                  </a:lnTo>
                  <a:lnTo>
                    <a:pt x="98" y="71"/>
                  </a:lnTo>
                  <a:lnTo>
                    <a:pt x="98" y="68"/>
                  </a:lnTo>
                  <a:lnTo>
                    <a:pt x="101" y="66"/>
                  </a:lnTo>
                  <a:lnTo>
                    <a:pt x="102" y="65"/>
                  </a:lnTo>
                  <a:lnTo>
                    <a:pt x="104" y="65"/>
                  </a:lnTo>
                  <a:lnTo>
                    <a:pt x="105" y="67"/>
                  </a:lnTo>
                  <a:lnTo>
                    <a:pt x="105" y="69"/>
                  </a:lnTo>
                  <a:lnTo>
                    <a:pt x="104" y="70"/>
                  </a:lnTo>
                  <a:lnTo>
                    <a:pt x="102" y="71"/>
                  </a:lnTo>
                  <a:lnTo>
                    <a:pt x="100" y="72"/>
                  </a:lnTo>
                  <a:lnTo>
                    <a:pt x="99" y="72"/>
                  </a:lnTo>
                  <a:lnTo>
                    <a:pt x="97" y="74"/>
                  </a:lnTo>
                  <a:lnTo>
                    <a:pt x="96" y="77"/>
                  </a:lnTo>
                  <a:lnTo>
                    <a:pt x="96" y="79"/>
                  </a:lnTo>
                  <a:lnTo>
                    <a:pt x="97" y="80"/>
                  </a:lnTo>
                  <a:lnTo>
                    <a:pt x="99" y="81"/>
                  </a:lnTo>
                  <a:lnTo>
                    <a:pt x="101" y="81"/>
                  </a:lnTo>
                  <a:lnTo>
                    <a:pt x="103" y="81"/>
                  </a:lnTo>
                  <a:lnTo>
                    <a:pt x="107" y="80"/>
                  </a:lnTo>
                  <a:lnTo>
                    <a:pt x="108" y="77"/>
                  </a:lnTo>
                  <a:moveTo>
                    <a:pt x="107" y="71"/>
                  </a:moveTo>
                  <a:lnTo>
                    <a:pt x="107" y="71"/>
                  </a:lnTo>
                  <a:lnTo>
                    <a:pt x="107" y="73"/>
                  </a:lnTo>
                  <a:lnTo>
                    <a:pt x="107" y="75"/>
                  </a:lnTo>
                  <a:lnTo>
                    <a:pt x="105" y="77"/>
                  </a:lnTo>
                  <a:lnTo>
                    <a:pt x="103" y="79"/>
                  </a:lnTo>
                  <a:lnTo>
                    <a:pt x="102" y="80"/>
                  </a:lnTo>
                  <a:lnTo>
                    <a:pt x="100" y="79"/>
                  </a:lnTo>
                  <a:lnTo>
                    <a:pt x="99" y="78"/>
                  </a:lnTo>
                  <a:lnTo>
                    <a:pt x="99" y="76"/>
                  </a:lnTo>
                  <a:lnTo>
                    <a:pt x="100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5" y="71"/>
                  </a:lnTo>
                  <a:lnTo>
                    <a:pt x="107" y="71"/>
                  </a:lnTo>
                  <a:moveTo>
                    <a:pt x="126" y="62"/>
                  </a:moveTo>
                  <a:lnTo>
                    <a:pt x="128" y="59"/>
                  </a:lnTo>
                  <a:lnTo>
                    <a:pt x="120" y="51"/>
                  </a:lnTo>
                  <a:lnTo>
                    <a:pt x="122" y="48"/>
                  </a:lnTo>
                  <a:lnTo>
                    <a:pt x="123" y="47"/>
                  </a:lnTo>
                  <a:lnTo>
                    <a:pt x="123" y="46"/>
                  </a:lnTo>
                  <a:lnTo>
                    <a:pt x="127" y="46"/>
                  </a:lnTo>
                  <a:lnTo>
                    <a:pt x="131" y="46"/>
                  </a:lnTo>
                  <a:lnTo>
                    <a:pt x="136" y="48"/>
                  </a:lnTo>
                  <a:lnTo>
                    <a:pt x="138" y="45"/>
                  </a:lnTo>
                  <a:lnTo>
                    <a:pt x="133" y="44"/>
                  </a:lnTo>
                  <a:lnTo>
                    <a:pt x="128" y="43"/>
                  </a:lnTo>
                  <a:lnTo>
                    <a:pt x="126" y="44"/>
                  </a:lnTo>
                  <a:lnTo>
                    <a:pt x="127" y="40"/>
                  </a:lnTo>
                  <a:lnTo>
                    <a:pt x="127" y="37"/>
                  </a:lnTo>
                  <a:lnTo>
                    <a:pt x="126" y="35"/>
                  </a:lnTo>
                  <a:lnTo>
                    <a:pt x="123" y="33"/>
                  </a:lnTo>
                  <a:lnTo>
                    <a:pt x="122" y="32"/>
                  </a:lnTo>
                  <a:lnTo>
                    <a:pt x="120" y="32"/>
                  </a:lnTo>
                  <a:lnTo>
                    <a:pt x="118" y="32"/>
                  </a:lnTo>
                  <a:lnTo>
                    <a:pt x="117" y="33"/>
                  </a:lnTo>
                  <a:lnTo>
                    <a:pt x="116" y="34"/>
                  </a:lnTo>
                  <a:lnTo>
                    <a:pt x="114" y="36"/>
                  </a:lnTo>
                  <a:lnTo>
                    <a:pt x="109" y="44"/>
                  </a:lnTo>
                  <a:lnTo>
                    <a:pt x="126" y="62"/>
                  </a:lnTo>
                  <a:moveTo>
                    <a:pt x="118" y="49"/>
                  </a:moveTo>
                  <a:lnTo>
                    <a:pt x="112" y="44"/>
                  </a:lnTo>
                  <a:lnTo>
                    <a:pt x="116" y="37"/>
                  </a:lnTo>
                  <a:lnTo>
                    <a:pt x="117" y="36"/>
                  </a:lnTo>
                  <a:lnTo>
                    <a:pt x="118" y="35"/>
                  </a:lnTo>
                  <a:lnTo>
                    <a:pt x="120" y="35"/>
                  </a:lnTo>
                  <a:lnTo>
                    <a:pt x="121" y="36"/>
                  </a:lnTo>
                  <a:lnTo>
                    <a:pt x="123" y="37"/>
                  </a:lnTo>
                  <a:lnTo>
                    <a:pt x="123" y="40"/>
                  </a:lnTo>
                  <a:lnTo>
                    <a:pt x="122" y="43"/>
                  </a:lnTo>
                  <a:lnTo>
                    <a:pt x="122" y="44"/>
                  </a:lnTo>
                  <a:lnTo>
                    <a:pt x="120" y="46"/>
                  </a:lnTo>
                  <a:lnTo>
                    <a:pt x="118" y="49"/>
                  </a:lnTo>
                  <a:moveTo>
                    <a:pt x="129" y="27"/>
                  </a:moveTo>
                  <a:lnTo>
                    <a:pt x="131" y="26"/>
                  </a:lnTo>
                  <a:lnTo>
                    <a:pt x="129" y="23"/>
                  </a:lnTo>
                  <a:lnTo>
                    <a:pt x="127" y="25"/>
                  </a:lnTo>
                  <a:lnTo>
                    <a:pt x="129" y="27"/>
                  </a:lnTo>
                  <a:moveTo>
                    <a:pt x="138" y="45"/>
                  </a:moveTo>
                  <a:lnTo>
                    <a:pt x="140" y="43"/>
                  </a:lnTo>
                  <a:lnTo>
                    <a:pt x="132" y="28"/>
                  </a:lnTo>
                  <a:lnTo>
                    <a:pt x="130" y="30"/>
                  </a:lnTo>
                  <a:lnTo>
                    <a:pt x="138" y="45"/>
                  </a:lnTo>
                  <a:moveTo>
                    <a:pt x="148" y="38"/>
                  </a:moveTo>
                  <a:lnTo>
                    <a:pt x="151" y="35"/>
                  </a:lnTo>
                  <a:lnTo>
                    <a:pt x="148" y="17"/>
                  </a:lnTo>
                  <a:lnTo>
                    <a:pt x="146" y="19"/>
                  </a:lnTo>
                  <a:lnTo>
                    <a:pt x="148" y="30"/>
                  </a:lnTo>
                  <a:lnTo>
                    <a:pt x="148" y="34"/>
                  </a:lnTo>
                  <a:lnTo>
                    <a:pt x="146" y="32"/>
                  </a:lnTo>
                  <a:lnTo>
                    <a:pt x="145" y="31"/>
                  </a:lnTo>
                  <a:lnTo>
                    <a:pt x="137" y="25"/>
                  </a:lnTo>
                  <a:lnTo>
                    <a:pt x="135" y="26"/>
                  </a:lnTo>
                  <a:lnTo>
                    <a:pt x="148" y="38"/>
                  </a:lnTo>
                  <a:moveTo>
                    <a:pt x="164" y="20"/>
                  </a:moveTo>
                  <a:lnTo>
                    <a:pt x="164" y="20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3" y="26"/>
                  </a:lnTo>
                  <a:lnTo>
                    <a:pt x="161" y="26"/>
                  </a:lnTo>
                  <a:lnTo>
                    <a:pt x="160" y="26"/>
                  </a:lnTo>
                  <a:lnTo>
                    <a:pt x="157" y="26"/>
                  </a:lnTo>
                  <a:lnTo>
                    <a:pt x="156" y="25"/>
                  </a:lnTo>
                  <a:lnTo>
                    <a:pt x="155" y="24"/>
                  </a:lnTo>
                  <a:lnTo>
                    <a:pt x="166" y="16"/>
                  </a:lnTo>
                  <a:lnTo>
                    <a:pt x="164" y="14"/>
                  </a:lnTo>
                  <a:lnTo>
                    <a:pt x="162" y="12"/>
                  </a:lnTo>
                  <a:lnTo>
                    <a:pt x="160" y="11"/>
                  </a:lnTo>
                  <a:lnTo>
                    <a:pt x="156" y="11"/>
                  </a:lnTo>
                  <a:lnTo>
                    <a:pt x="154" y="12"/>
                  </a:lnTo>
                  <a:lnTo>
                    <a:pt x="152" y="14"/>
                  </a:lnTo>
                  <a:lnTo>
                    <a:pt x="151" y="16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2" y="24"/>
                  </a:lnTo>
                  <a:lnTo>
                    <a:pt x="153" y="26"/>
                  </a:lnTo>
                  <a:lnTo>
                    <a:pt x="156" y="28"/>
                  </a:lnTo>
                  <a:lnTo>
                    <a:pt x="158" y="28"/>
                  </a:lnTo>
                  <a:lnTo>
                    <a:pt x="161" y="28"/>
                  </a:lnTo>
                  <a:lnTo>
                    <a:pt x="162" y="28"/>
                  </a:lnTo>
                  <a:lnTo>
                    <a:pt x="164" y="27"/>
                  </a:lnTo>
                  <a:lnTo>
                    <a:pt x="166" y="26"/>
                  </a:lnTo>
                  <a:lnTo>
                    <a:pt x="167" y="23"/>
                  </a:lnTo>
                  <a:lnTo>
                    <a:pt x="167" y="21"/>
                  </a:lnTo>
                  <a:lnTo>
                    <a:pt x="167" y="18"/>
                  </a:lnTo>
                  <a:lnTo>
                    <a:pt x="164" y="20"/>
                  </a:lnTo>
                  <a:moveTo>
                    <a:pt x="154" y="22"/>
                  </a:moveTo>
                  <a:lnTo>
                    <a:pt x="154" y="22"/>
                  </a:lnTo>
                  <a:lnTo>
                    <a:pt x="153" y="19"/>
                  </a:lnTo>
                  <a:lnTo>
                    <a:pt x="153" y="17"/>
                  </a:lnTo>
                  <a:lnTo>
                    <a:pt x="154" y="16"/>
                  </a:lnTo>
                  <a:lnTo>
                    <a:pt x="155" y="14"/>
                  </a:lnTo>
                  <a:lnTo>
                    <a:pt x="157" y="13"/>
                  </a:lnTo>
                  <a:lnTo>
                    <a:pt x="158" y="13"/>
                  </a:lnTo>
                  <a:lnTo>
                    <a:pt x="161" y="14"/>
                  </a:lnTo>
                  <a:lnTo>
                    <a:pt x="162" y="15"/>
                  </a:lnTo>
                  <a:lnTo>
                    <a:pt x="163" y="16"/>
                  </a:lnTo>
                  <a:lnTo>
                    <a:pt x="154" y="22"/>
                  </a:lnTo>
                  <a:moveTo>
                    <a:pt x="172" y="21"/>
                  </a:moveTo>
                  <a:lnTo>
                    <a:pt x="174" y="19"/>
                  </a:lnTo>
                  <a:lnTo>
                    <a:pt x="171" y="13"/>
                  </a:lnTo>
                  <a:lnTo>
                    <a:pt x="170" y="10"/>
                  </a:lnTo>
                  <a:lnTo>
                    <a:pt x="169" y="7"/>
                  </a:lnTo>
                  <a:lnTo>
                    <a:pt x="170" y="5"/>
                  </a:lnTo>
                  <a:lnTo>
                    <a:pt x="171" y="3"/>
                  </a:lnTo>
                  <a:lnTo>
                    <a:pt x="172" y="3"/>
                  </a:lnTo>
                  <a:lnTo>
                    <a:pt x="172" y="0"/>
                  </a:lnTo>
                  <a:lnTo>
                    <a:pt x="169" y="1"/>
                  </a:lnTo>
                  <a:lnTo>
                    <a:pt x="168" y="3"/>
                  </a:lnTo>
                  <a:lnTo>
                    <a:pt x="168" y="7"/>
                  </a:lnTo>
                  <a:lnTo>
                    <a:pt x="166" y="4"/>
                  </a:lnTo>
                  <a:lnTo>
                    <a:pt x="164" y="6"/>
                  </a:lnTo>
                  <a:lnTo>
                    <a:pt x="172" y="21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93" name="Rectangle 171"/>
            <p:cNvSpPr>
              <a:spLocks noChangeArrowheads="1"/>
            </p:cNvSpPr>
            <p:nvPr/>
          </p:nvSpPr>
          <p:spPr bwMode="auto">
            <a:xfrm rot="15360000">
              <a:off x="3481" y="351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4" name="Rectangle 172"/>
            <p:cNvSpPr>
              <a:spLocks noChangeArrowheads="1"/>
            </p:cNvSpPr>
            <p:nvPr/>
          </p:nvSpPr>
          <p:spPr bwMode="auto">
            <a:xfrm rot="15960000">
              <a:off x="3490" y="34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5" name="Rectangle 173"/>
            <p:cNvSpPr>
              <a:spLocks noChangeArrowheads="1"/>
            </p:cNvSpPr>
            <p:nvPr/>
          </p:nvSpPr>
          <p:spPr bwMode="auto">
            <a:xfrm rot="17700000">
              <a:off x="3496" y="3487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6" name="Rectangle 174"/>
            <p:cNvSpPr>
              <a:spLocks noChangeArrowheads="1"/>
            </p:cNvSpPr>
            <p:nvPr/>
          </p:nvSpPr>
          <p:spPr bwMode="auto">
            <a:xfrm rot="17820000">
              <a:off x="3499" y="3479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7" name="Rectangle 175"/>
            <p:cNvSpPr>
              <a:spLocks noChangeArrowheads="1"/>
            </p:cNvSpPr>
            <p:nvPr/>
          </p:nvSpPr>
          <p:spPr bwMode="auto">
            <a:xfrm rot="18540000">
              <a:off x="3505" y="3473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8" name="Rectangle 176"/>
            <p:cNvSpPr>
              <a:spLocks noChangeArrowheads="1"/>
            </p:cNvSpPr>
            <p:nvPr/>
          </p:nvSpPr>
          <p:spPr bwMode="auto">
            <a:xfrm rot="18960000">
              <a:off x="3511" y="346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99" name="Rectangle 177"/>
            <p:cNvSpPr>
              <a:spLocks noChangeArrowheads="1"/>
            </p:cNvSpPr>
            <p:nvPr/>
          </p:nvSpPr>
          <p:spPr bwMode="auto">
            <a:xfrm rot="20820000">
              <a:off x="3530" y="3461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14" name="Rectangle 178"/>
            <p:cNvSpPr>
              <a:spLocks noChangeArrowheads="1"/>
            </p:cNvSpPr>
            <p:nvPr/>
          </p:nvSpPr>
          <p:spPr bwMode="auto">
            <a:xfrm rot="300000">
              <a:off x="3547" y="3461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15" name="Rectangle 179"/>
            <p:cNvSpPr>
              <a:spLocks noChangeArrowheads="1"/>
            </p:cNvSpPr>
            <p:nvPr/>
          </p:nvSpPr>
          <p:spPr bwMode="auto">
            <a:xfrm rot="20160000">
              <a:off x="3579" y="345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16" name="Rectangle 180"/>
            <p:cNvSpPr>
              <a:spLocks noChangeArrowheads="1"/>
            </p:cNvSpPr>
            <p:nvPr/>
          </p:nvSpPr>
          <p:spPr bwMode="auto">
            <a:xfrm rot="18240000">
              <a:off x="3595" y="3429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17" name="Rectangle 181"/>
            <p:cNvSpPr>
              <a:spLocks noChangeArrowheads="1"/>
            </p:cNvSpPr>
            <p:nvPr/>
          </p:nvSpPr>
          <p:spPr bwMode="auto">
            <a:xfrm rot="19260000">
              <a:off x="3616" y="3419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18" name="Rectangle 182"/>
            <p:cNvSpPr>
              <a:spLocks noChangeArrowheads="1"/>
            </p:cNvSpPr>
            <p:nvPr/>
          </p:nvSpPr>
          <p:spPr bwMode="auto">
            <a:xfrm rot="19260000">
              <a:off x="3622" y="3412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19" name="Rectangle 183"/>
            <p:cNvSpPr>
              <a:spLocks noChangeArrowheads="1"/>
            </p:cNvSpPr>
            <p:nvPr/>
          </p:nvSpPr>
          <p:spPr bwMode="auto">
            <a:xfrm rot="19260000">
              <a:off x="3633" y="3402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0" name="Rectangle 184"/>
            <p:cNvSpPr>
              <a:spLocks noChangeArrowheads="1"/>
            </p:cNvSpPr>
            <p:nvPr/>
          </p:nvSpPr>
          <p:spPr bwMode="auto">
            <a:xfrm rot="19260000">
              <a:off x="3649" y="3395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1" name="Freeform 185"/>
            <p:cNvSpPr>
              <a:spLocks noEditPoints="1"/>
            </p:cNvSpPr>
            <p:nvPr/>
          </p:nvSpPr>
          <p:spPr bwMode="auto">
            <a:xfrm>
              <a:off x="4870" y="1285"/>
              <a:ext cx="213" cy="62"/>
            </a:xfrm>
            <a:custGeom>
              <a:avLst/>
              <a:gdLst>
                <a:gd name="T0" fmla="*/ 6 w 213"/>
                <a:gd name="T1" fmla="*/ 61 h 62"/>
                <a:gd name="T2" fmla="*/ 19 w 213"/>
                <a:gd name="T3" fmla="*/ 56 h 62"/>
                <a:gd name="T4" fmla="*/ 17 w 213"/>
                <a:gd name="T5" fmla="*/ 49 h 62"/>
                <a:gd name="T6" fmla="*/ 7 w 213"/>
                <a:gd name="T7" fmla="*/ 59 h 62"/>
                <a:gd name="T8" fmla="*/ 0 w 213"/>
                <a:gd name="T9" fmla="*/ 41 h 62"/>
                <a:gd name="T10" fmla="*/ 29 w 213"/>
                <a:gd name="T11" fmla="*/ 42 h 62"/>
                <a:gd name="T12" fmla="*/ 38 w 213"/>
                <a:gd name="T13" fmla="*/ 54 h 62"/>
                <a:gd name="T14" fmla="*/ 42 w 213"/>
                <a:gd name="T15" fmla="*/ 37 h 62"/>
                <a:gd name="T16" fmla="*/ 47 w 213"/>
                <a:gd name="T17" fmla="*/ 38 h 62"/>
                <a:gd name="T18" fmla="*/ 38 w 213"/>
                <a:gd name="T19" fmla="*/ 36 h 62"/>
                <a:gd name="T20" fmla="*/ 26 w 213"/>
                <a:gd name="T21" fmla="*/ 43 h 62"/>
                <a:gd name="T22" fmla="*/ 55 w 213"/>
                <a:gd name="T23" fmla="*/ 44 h 62"/>
                <a:gd name="T24" fmla="*/ 67 w 213"/>
                <a:gd name="T25" fmla="*/ 35 h 62"/>
                <a:gd name="T26" fmla="*/ 56 w 213"/>
                <a:gd name="T27" fmla="*/ 29 h 62"/>
                <a:gd name="T28" fmla="*/ 55 w 213"/>
                <a:gd name="T29" fmla="*/ 40 h 62"/>
                <a:gd name="T30" fmla="*/ 60 w 213"/>
                <a:gd name="T31" fmla="*/ 31 h 62"/>
                <a:gd name="T32" fmla="*/ 60 w 213"/>
                <a:gd name="T33" fmla="*/ 43 h 62"/>
                <a:gd name="T34" fmla="*/ 83 w 213"/>
                <a:gd name="T35" fmla="*/ 46 h 62"/>
                <a:gd name="T36" fmla="*/ 74 w 213"/>
                <a:gd name="T37" fmla="*/ 24 h 62"/>
                <a:gd name="T38" fmla="*/ 70 w 213"/>
                <a:gd name="T39" fmla="*/ 37 h 62"/>
                <a:gd name="T40" fmla="*/ 81 w 213"/>
                <a:gd name="T41" fmla="*/ 38 h 62"/>
                <a:gd name="T42" fmla="*/ 76 w 213"/>
                <a:gd name="T43" fmla="*/ 26 h 62"/>
                <a:gd name="T44" fmla="*/ 78 w 213"/>
                <a:gd name="T45" fmla="*/ 38 h 62"/>
                <a:gd name="T46" fmla="*/ 99 w 213"/>
                <a:gd name="T47" fmla="*/ 30 h 62"/>
                <a:gd name="T48" fmla="*/ 98 w 213"/>
                <a:gd name="T49" fmla="*/ 26 h 62"/>
                <a:gd name="T50" fmla="*/ 91 w 213"/>
                <a:gd name="T51" fmla="*/ 32 h 62"/>
                <a:gd name="T52" fmla="*/ 89 w 213"/>
                <a:gd name="T53" fmla="*/ 33 h 62"/>
                <a:gd name="T54" fmla="*/ 99 w 213"/>
                <a:gd name="T55" fmla="*/ 30 h 62"/>
                <a:gd name="T56" fmla="*/ 120 w 213"/>
                <a:gd name="T57" fmla="*/ 23 h 62"/>
                <a:gd name="T58" fmla="*/ 113 w 213"/>
                <a:gd name="T59" fmla="*/ 11 h 62"/>
                <a:gd name="T60" fmla="*/ 108 w 213"/>
                <a:gd name="T61" fmla="*/ 18 h 62"/>
                <a:gd name="T62" fmla="*/ 116 w 213"/>
                <a:gd name="T63" fmla="*/ 17 h 62"/>
                <a:gd name="T64" fmla="*/ 106 w 213"/>
                <a:gd name="T65" fmla="*/ 24 h 62"/>
                <a:gd name="T66" fmla="*/ 115 w 213"/>
                <a:gd name="T67" fmla="*/ 28 h 62"/>
                <a:gd name="T68" fmla="*/ 115 w 213"/>
                <a:gd name="T69" fmla="*/ 25 h 62"/>
                <a:gd name="T70" fmla="*/ 110 w 213"/>
                <a:gd name="T71" fmla="*/ 22 h 62"/>
                <a:gd name="T72" fmla="*/ 136 w 213"/>
                <a:gd name="T73" fmla="*/ 23 h 62"/>
                <a:gd name="T74" fmla="*/ 148 w 213"/>
                <a:gd name="T75" fmla="*/ 19 h 62"/>
                <a:gd name="T76" fmla="*/ 151 w 213"/>
                <a:gd name="T77" fmla="*/ 12 h 62"/>
                <a:gd name="T78" fmla="*/ 151 w 213"/>
                <a:gd name="T79" fmla="*/ 0 h 62"/>
                <a:gd name="T80" fmla="*/ 148 w 213"/>
                <a:gd name="T81" fmla="*/ 3 h 62"/>
                <a:gd name="T82" fmla="*/ 150 w 213"/>
                <a:gd name="T83" fmla="*/ 10 h 62"/>
                <a:gd name="T84" fmla="*/ 164 w 213"/>
                <a:gd name="T85" fmla="*/ 4 h 62"/>
                <a:gd name="T86" fmla="*/ 163 w 213"/>
                <a:gd name="T87" fmla="*/ 8 h 62"/>
                <a:gd name="T88" fmla="*/ 179 w 213"/>
                <a:gd name="T89" fmla="*/ 9 h 62"/>
                <a:gd name="T90" fmla="*/ 165 w 213"/>
                <a:gd name="T91" fmla="*/ 8 h 62"/>
                <a:gd name="T92" fmla="*/ 190 w 213"/>
                <a:gd name="T93" fmla="*/ 24 h 62"/>
                <a:gd name="T94" fmla="*/ 184 w 213"/>
                <a:gd name="T95" fmla="*/ 18 h 62"/>
                <a:gd name="T96" fmla="*/ 192 w 213"/>
                <a:gd name="T97" fmla="*/ 8 h 62"/>
                <a:gd name="T98" fmla="*/ 181 w 213"/>
                <a:gd name="T99" fmla="*/ 18 h 62"/>
                <a:gd name="T100" fmla="*/ 195 w 213"/>
                <a:gd name="T101" fmla="*/ 23 h 62"/>
                <a:gd name="T102" fmla="*/ 187 w 213"/>
                <a:gd name="T103" fmla="*/ 12 h 62"/>
                <a:gd name="T104" fmla="*/ 195 w 213"/>
                <a:gd name="T105" fmla="*/ 15 h 62"/>
                <a:gd name="T106" fmla="*/ 203 w 213"/>
                <a:gd name="T107" fmla="*/ 17 h 62"/>
                <a:gd name="T108" fmla="*/ 211 w 213"/>
                <a:gd name="T10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3" h="62">
                  <a:moveTo>
                    <a:pt x="0" y="41"/>
                  </a:moveTo>
                  <a:lnTo>
                    <a:pt x="1" y="54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8" y="62"/>
                  </a:lnTo>
                  <a:lnTo>
                    <a:pt x="11" y="62"/>
                  </a:lnTo>
                  <a:lnTo>
                    <a:pt x="13" y="61"/>
                  </a:lnTo>
                  <a:lnTo>
                    <a:pt x="16" y="60"/>
                  </a:lnTo>
                  <a:lnTo>
                    <a:pt x="18" y="58"/>
                  </a:lnTo>
                  <a:lnTo>
                    <a:pt x="19" y="56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20" y="49"/>
                  </a:lnTo>
                  <a:lnTo>
                    <a:pt x="18" y="35"/>
                  </a:lnTo>
                  <a:lnTo>
                    <a:pt x="15" y="36"/>
                  </a:lnTo>
                  <a:lnTo>
                    <a:pt x="17" y="49"/>
                  </a:lnTo>
                  <a:lnTo>
                    <a:pt x="17" y="52"/>
                  </a:lnTo>
                  <a:lnTo>
                    <a:pt x="17" y="54"/>
                  </a:lnTo>
                  <a:lnTo>
                    <a:pt x="15" y="57"/>
                  </a:lnTo>
                  <a:lnTo>
                    <a:pt x="12" y="58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40"/>
                  </a:lnTo>
                  <a:lnTo>
                    <a:pt x="0" y="41"/>
                  </a:lnTo>
                  <a:moveTo>
                    <a:pt x="25" y="57"/>
                  </a:moveTo>
                  <a:lnTo>
                    <a:pt x="29" y="56"/>
                  </a:lnTo>
                  <a:lnTo>
                    <a:pt x="27" y="49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9" y="42"/>
                  </a:lnTo>
                  <a:lnTo>
                    <a:pt x="31" y="40"/>
                  </a:lnTo>
                  <a:lnTo>
                    <a:pt x="33" y="40"/>
                  </a:lnTo>
                  <a:lnTo>
                    <a:pt x="34" y="41"/>
                  </a:lnTo>
                  <a:lnTo>
                    <a:pt x="34" y="4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3" y="38"/>
                  </a:lnTo>
                  <a:lnTo>
                    <a:pt x="44" y="40"/>
                  </a:lnTo>
                  <a:lnTo>
                    <a:pt x="45" y="51"/>
                  </a:lnTo>
                  <a:lnTo>
                    <a:pt x="49" y="51"/>
                  </a:lnTo>
                  <a:lnTo>
                    <a:pt x="47" y="39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5" y="35"/>
                  </a:lnTo>
                  <a:lnTo>
                    <a:pt x="44" y="35"/>
                  </a:lnTo>
                  <a:lnTo>
                    <a:pt x="42" y="34"/>
                  </a:lnTo>
                  <a:lnTo>
                    <a:pt x="41" y="35"/>
                  </a:lnTo>
                  <a:lnTo>
                    <a:pt x="38" y="36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1" y="38"/>
                  </a:lnTo>
                  <a:lnTo>
                    <a:pt x="29" y="39"/>
                  </a:lnTo>
                  <a:lnTo>
                    <a:pt x="27" y="41"/>
                  </a:lnTo>
                  <a:lnTo>
                    <a:pt x="26" y="43"/>
                  </a:lnTo>
                  <a:lnTo>
                    <a:pt x="26" y="40"/>
                  </a:lnTo>
                  <a:lnTo>
                    <a:pt x="23" y="41"/>
                  </a:lnTo>
                  <a:lnTo>
                    <a:pt x="25" y="57"/>
                  </a:lnTo>
                  <a:moveTo>
                    <a:pt x="54" y="54"/>
                  </a:moveTo>
                  <a:lnTo>
                    <a:pt x="57" y="54"/>
                  </a:lnTo>
                  <a:lnTo>
                    <a:pt x="55" y="44"/>
                  </a:lnTo>
                  <a:lnTo>
                    <a:pt x="58" y="46"/>
                  </a:lnTo>
                  <a:lnTo>
                    <a:pt x="61" y="46"/>
                  </a:lnTo>
                  <a:lnTo>
                    <a:pt x="63" y="44"/>
                  </a:lnTo>
                  <a:lnTo>
                    <a:pt x="66" y="42"/>
                  </a:lnTo>
                  <a:lnTo>
                    <a:pt x="67" y="38"/>
                  </a:lnTo>
                  <a:lnTo>
                    <a:pt x="67" y="35"/>
                  </a:lnTo>
                  <a:lnTo>
                    <a:pt x="66" y="33"/>
                  </a:lnTo>
                  <a:lnTo>
                    <a:pt x="65" y="30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6" y="29"/>
                  </a:lnTo>
                  <a:lnTo>
                    <a:pt x="54" y="32"/>
                  </a:lnTo>
                  <a:lnTo>
                    <a:pt x="53" y="30"/>
                  </a:lnTo>
                  <a:lnTo>
                    <a:pt x="51" y="31"/>
                  </a:lnTo>
                  <a:lnTo>
                    <a:pt x="54" y="54"/>
                  </a:lnTo>
                  <a:moveTo>
                    <a:pt x="55" y="40"/>
                  </a:moveTo>
                  <a:lnTo>
                    <a:pt x="55" y="40"/>
                  </a:lnTo>
                  <a:lnTo>
                    <a:pt x="54" y="37"/>
                  </a:lnTo>
                  <a:lnTo>
                    <a:pt x="55" y="34"/>
                  </a:lnTo>
                  <a:lnTo>
                    <a:pt x="56" y="32"/>
                  </a:lnTo>
                  <a:lnTo>
                    <a:pt x="58" y="30"/>
                  </a:lnTo>
                  <a:lnTo>
                    <a:pt x="59" y="30"/>
                  </a:lnTo>
                  <a:lnTo>
                    <a:pt x="60" y="31"/>
                  </a:lnTo>
                  <a:lnTo>
                    <a:pt x="62" y="32"/>
                  </a:lnTo>
                  <a:lnTo>
                    <a:pt x="63" y="34"/>
                  </a:lnTo>
                  <a:lnTo>
                    <a:pt x="63" y="36"/>
                  </a:lnTo>
                  <a:lnTo>
                    <a:pt x="63" y="40"/>
                  </a:lnTo>
                  <a:lnTo>
                    <a:pt x="62" y="42"/>
                  </a:lnTo>
                  <a:lnTo>
                    <a:pt x="60" y="43"/>
                  </a:lnTo>
                  <a:lnTo>
                    <a:pt x="58" y="44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moveTo>
                    <a:pt x="81" y="38"/>
                  </a:moveTo>
                  <a:lnTo>
                    <a:pt x="83" y="46"/>
                  </a:lnTo>
                  <a:lnTo>
                    <a:pt x="86" y="45"/>
                  </a:lnTo>
                  <a:lnTo>
                    <a:pt x="83" y="21"/>
                  </a:lnTo>
                  <a:lnTo>
                    <a:pt x="79" y="22"/>
                  </a:lnTo>
                  <a:lnTo>
                    <a:pt x="80" y="25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69" y="28"/>
                  </a:lnTo>
                  <a:lnTo>
                    <a:pt x="69" y="31"/>
                  </a:lnTo>
                  <a:lnTo>
                    <a:pt x="69" y="34"/>
                  </a:lnTo>
                  <a:lnTo>
                    <a:pt x="70" y="37"/>
                  </a:lnTo>
                  <a:lnTo>
                    <a:pt x="71" y="39"/>
                  </a:lnTo>
                  <a:lnTo>
                    <a:pt x="73" y="41"/>
                  </a:lnTo>
                  <a:lnTo>
                    <a:pt x="75" y="42"/>
                  </a:lnTo>
                  <a:lnTo>
                    <a:pt x="77" y="41"/>
                  </a:lnTo>
                  <a:lnTo>
                    <a:pt x="79" y="40"/>
                  </a:lnTo>
                  <a:lnTo>
                    <a:pt x="81" y="38"/>
                  </a:lnTo>
                  <a:moveTo>
                    <a:pt x="72" y="35"/>
                  </a:moveTo>
                  <a:lnTo>
                    <a:pt x="72" y="35"/>
                  </a:lnTo>
                  <a:lnTo>
                    <a:pt x="72" y="32"/>
                  </a:lnTo>
                  <a:lnTo>
                    <a:pt x="73" y="28"/>
                  </a:lnTo>
                  <a:lnTo>
                    <a:pt x="75" y="26"/>
                  </a:lnTo>
                  <a:lnTo>
                    <a:pt x="76" y="26"/>
                  </a:lnTo>
                  <a:lnTo>
                    <a:pt x="78" y="26"/>
                  </a:lnTo>
                  <a:lnTo>
                    <a:pt x="79" y="27"/>
                  </a:lnTo>
                  <a:lnTo>
                    <a:pt x="80" y="29"/>
                  </a:lnTo>
                  <a:lnTo>
                    <a:pt x="80" y="33"/>
                  </a:lnTo>
                  <a:lnTo>
                    <a:pt x="79" y="37"/>
                  </a:lnTo>
                  <a:lnTo>
                    <a:pt x="78" y="38"/>
                  </a:lnTo>
                  <a:lnTo>
                    <a:pt x="77" y="39"/>
                  </a:lnTo>
                  <a:lnTo>
                    <a:pt x="76" y="39"/>
                  </a:lnTo>
                  <a:lnTo>
                    <a:pt x="74" y="38"/>
                  </a:lnTo>
                  <a:lnTo>
                    <a:pt x="73" y="37"/>
                  </a:lnTo>
                  <a:lnTo>
                    <a:pt x="72" y="35"/>
                  </a:lnTo>
                  <a:moveTo>
                    <a:pt x="99" y="30"/>
                  </a:moveTo>
                  <a:lnTo>
                    <a:pt x="99" y="33"/>
                  </a:lnTo>
                  <a:lnTo>
                    <a:pt x="103" y="33"/>
                  </a:lnTo>
                  <a:lnTo>
                    <a:pt x="101" y="15"/>
                  </a:lnTo>
                  <a:lnTo>
                    <a:pt x="97" y="16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8" y="30"/>
                  </a:lnTo>
                  <a:lnTo>
                    <a:pt x="96" y="32"/>
                  </a:lnTo>
                  <a:lnTo>
                    <a:pt x="94" y="33"/>
                  </a:lnTo>
                  <a:lnTo>
                    <a:pt x="92" y="33"/>
                  </a:lnTo>
                  <a:lnTo>
                    <a:pt x="91" y="32"/>
                  </a:lnTo>
                  <a:lnTo>
                    <a:pt x="91" y="30"/>
                  </a:lnTo>
                  <a:lnTo>
                    <a:pt x="90" y="19"/>
                  </a:lnTo>
                  <a:lnTo>
                    <a:pt x="87" y="20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9" y="33"/>
                  </a:lnTo>
                  <a:lnTo>
                    <a:pt x="90" y="35"/>
                  </a:lnTo>
                  <a:lnTo>
                    <a:pt x="91" y="36"/>
                  </a:lnTo>
                  <a:lnTo>
                    <a:pt x="92" y="36"/>
                  </a:lnTo>
                  <a:lnTo>
                    <a:pt x="94" y="36"/>
                  </a:lnTo>
                  <a:lnTo>
                    <a:pt x="97" y="34"/>
                  </a:lnTo>
                  <a:lnTo>
                    <a:pt x="99" y="30"/>
                  </a:lnTo>
                  <a:moveTo>
                    <a:pt x="118" y="25"/>
                  </a:moveTo>
                  <a:lnTo>
                    <a:pt x="118" y="25"/>
                  </a:lnTo>
                  <a:lnTo>
                    <a:pt x="119" y="27"/>
                  </a:lnTo>
                  <a:lnTo>
                    <a:pt x="122" y="26"/>
                  </a:lnTo>
                  <a:lnTo>
                    <a:pt x="121" y="24"/>
                  </a:lnTo>
                  <a:lnTo>
                    <a:pt x="120" y="23"/>
                  </a:lnTo>
                  <a:lnTo>
                    <a:pt x="120" y="21"/>
                  </a:lnTo>
                  <a:lnTo>
                    <a:pt x="120" y="17"/>
                  </a:lnTo>
                  <a:lnTo>
                    <a:pt x="119" y="13"/>
                  </a:lnTo>
                  <a:lnTo>
                    <a:pt x="118" y="12"/>
                  </a:lnTo>
                  <a:lnTo>
                    <a:pt x="116" y="11"/>
                  </a:lnTo>
                  <a:lnTo>
                    <a:pt x="113" y="11"/>
                  </a:lnTo>
                  <a:lnTo>
                    <a:pt x="111" y="11"/>
                  </a:lnTo>
                  <a:lnTo>
                    <a:pt x="108" y="13"/>
                  </a:lnTo>
                  <a:lnTo>
                    <a:pt x="106" y="14"/>
                  </a:lnTo>
                  <a:lnTo>
                    <a:pt x="105" y="16"/>
                  </a:lnTo>
                  <a:lnTo>
                    <a:pt x="105" y="19"/>
                  </a:lnTo>
                  <a:lnTo>
                    <a:pt x="108" y="18"/>
                  </a:lnTo>
                  <a:lnTo>
                    <a:pt x="109" y="15"/>
                  </a:lnTo>
                  <a:lnTo>
                    <a:pt x="111" y="14"/>
                  </a:lnTo>
                  <a:lnTo>
                    <a:pt x="113" y="13"/>
                  </a:lnTo>
                  <a:lnTo>
                    <a:pt x="114" y="13"/>
                  </a:lnTo>
                  <a:lnTo>
                    <a:pt x="115" y="15"/>
                  </a:lnTo>
                  <a:lnTo>
                    <a:pt x="116" y="17"/>
                  </a:lnTo>
                  <a:lnTo>
                    <a:pt x="114" y="18"/>
                  </a:lnTo>
                  <a:lnTo>
                    <a:pt x="112" y="18"/>
                  </a:lnTo>
                  <a:lnTo>
                    <a:pt x="110" y="19"/>
                  </a:lnTo>
                  <a:lnTo>
                    <a:pt x="109" y="20"/>
                  </a:lnTo>
                  <a:lnTo>
                    <a:pt x="107" y="22"/>
                  </a:lnTo>
                  <a:lnTo>
                    <a:pt x="106" y="24"/>
                  </a:lnTo>
                  <a:lnTo>
                    <a:pt x="106" y="26"/>
                  </a:lnTo>
                  <a:lnTo>
                    <a:pt x="107" y="28"/>
                  </a:lnTo>
                  <a:lnTo>
                    <a:pt x="108" y="29"/>
                  </a:lnTo>
                  <a:lnTo>
                    <a:pt x="110" y="30"/>
                  </a:lnTo>
                  <a:lnTo>
                    <a:pt x="112" y="29"/>
                  </a:lnTo>
                  <a:lnTo>
                    <a:pt x="115" y="28"/>
                  </a:lnTo>
                  <a:lnTo>
                    <a:pt x="118" y="25"/>
                  </a:lnTo>
                  <a:moveTo>
                    <a:pt x="116" y="19"/>
                  </a:moveTo>
                  <a:lnTo>
                    <a:pt x="116" y="19"/>
                  </a:lnTo>
                  <a:lnTo>
                    <a:pt x="116" y="21"/>
                  </a:lnTo>
                  <a:lnTo>
                    <a:pt x="116" y="23"/>
                  </a:lnTo>
                  <a:lnTo>
                    <a:pt x="115" y="25"/>
                  </a:lnTo>
                  <a:lnTo>
                    <a:pt x="112" y="27"/>
                  </a:lnTo>
                  <a:lnTo>
                    <a:pt x="111" y="27"/>
                  </a:lnTo>
                  <a:lnTo>
                    <a:pt x="110" y="27"/>
                  </a:lnTo>
                  <a:lnTo>
                    <a:pt x="109" y="25"/>
                  </a:lnTo>
                  <a:lnTo>
                    <a:pt x="109" y="24"/>
                  </a:lnTo>
                  <a:lnTo>
                    <a:pt x="110" y="22"/>
                  </a:lnTo>
                  <a:lnTo>
                    <a:pt x="111" y="21"/>
                  </a:lnTo>
                  <a:lnTo>
                    <a:pt x="113" y="20"/>
                  </a:lnTo>
                  <a:lnTo>
                    <a:pt x="115" y="20"/>
                  </a:lnTo>
                  <a:lnTo>
                    <a:pt x="116" y="19"/>
                  </a:lnTo>
                  <a:moveTo>
                    <a:pt x="131" y="23"/>
                  </a:moveTo>
                  <a:lnTo>
                    <a:pt x="136" y="23"/>
                  </a:lnTo>
                  <a:lnTo>
                    <a:pt x="138" y="13"/>
                  </a:lnTo>
                  <a:lnTo>
                    <a:pt x="142" y="13"/>
                  </a:lnTo>
                  <a:lnTo>
                    <a:pt x="143" y="13"/>
                  </a:lnTo>
                  <a:lnTo>
                    <a:pt x="145" y="14"/>
                  </a:lnTo>
                  <a:lnTo>
                    <a:pt x="146" y="15"/>
                  </a:lnTo>
                  <a:lnTo>
                    <a:pt x="148" y="19"/>
                  </a:lnTo>
                  <a:lnTo>
                    <a:pt x="150" y="24"/>
                  </a:lnTo>
                  <a:lnTo>
                    <a:pt x="154" y="24"/>
                  </a:lnTo>
                  <a:lnTo>
                    <a:pt x="151" y="19"/>
                  </a:lnTo>
                  <a:lnTo>
                    <a:pt x="149" y="15"/>
                  </a:lnTo>
                  <a:lnTo>
                    <a:pt x="147" y="13"/>
                  </a:lnTo>
                  <a:lnTo>
                    <a:pt x="151" y="12"/>
                  </a:lnTo>
                  <a:lnTo>
                    <a:pt x="154" y="11"/>
                  </a:lnTo>
                  <a:lnTo>
                    <a:pt x="156" y="9"/>
                  </a:lnTo>
                  <a:lnTo>
                    <a:pt x="156" y="6"/>
                  </a:lnTo>
                  <a:lnTo>
                    <a:pt x="156" y="3"/>
                  </a:lnTo>
                  <a:lnTo>
                    <a:pt x="152" y="1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31" y="23"/>
                  </a:lnTo>
                  <a:moveTo>
                    <a:pt x="139" y="10"/>
                  </a:moveTo>
                  <a:lnTo>
                    <a:pt x="141" y="2"/>
                  </a:lnTo>
                  <a:lnTo>
                    <a:pt x="148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2" y="4"/>
                  </a:lnTo>
                  <a:lnTo>
                    <a:pt x="152" y="6"/>
                  </a:lnTo>
                  <a:lnTo>
                    <a:pt x="152" y="8"/>
                  </a:lnTo>
                  <a:lnTo>
                    <a:pt x="150" y="10"/>
                  </a:lnTo>
                  <a:lnTo>
                    <a:pt x="147" y="11"/>
                  </a:lnTo>
                  <a:lnTo>
                    <a:pt x="146" y="11"/>
                  </a:lnTo>
                  <a:lnTo>
                    <a:pt x="143" y="11"/>
                  </a:lnTo>
                  <a:lnTo>
                    <a:pt x="139" y="10"/>
                  </a:lnTo>
                  <a:moveTo>
                    <a:pt x="161" y="4"/>
                  </a:moveTo>
                  <a:lnTo>
                    <a:pt x="164" y="4"/>
                  </a:lnTo>
                  <a:lnTo>
                    <a:pt x="165" y="1"/>
                  </a:lnTo>
                  <a:lnTo>
                    <a:pt x="162" y="1"/>
                  </a:lnTo>
                  <a:lnTo>
                    <a:pt x="161" y="4"/>
                  </a:lnTo>
                  <a:moveTo>
                    <a:pt x="156" y="24"/>
                  </a:moveTo>
                  <a:lnTo>
                    <a:pt x="159" y="24"/>
                  </a:lnTo>
                  <a:lnTo>
                    <a:pt x="163" y="8"/>
                  </a:lnTo>
                  <a:lnTo>
                    <a:pt x="160" y="7"/>
                  </a:lnTo>
                  <a:lnTo>
                    <a:pt x="156" y="24"/>
                  </a:lnTo>
                  <a:moveTo>
                    <a:pt x="167" y="26"/>
                  </a:moveTo>
                  <a:lnTo>
                    <a:pt x="170" y="26"/>
                  </a:lnTo>
                  <a:lnTo>
                    <a:pt x="182" y="9"/>
                  </a:lnTo>
                  <a:lnTo>
                    <a:pt x="179" y="9"/>
                  </a:lnTo>
                  <a:lnTo>
                    <a:pt x="173" y="19"/>
                  </a:lnTo>
                  <a:lnTo>
                    <a:pt x="169" y="23"/>
                  </a:lnTo>
                  <a:lnTo>
                    <a:pt x="169" y="20"/>
                  </a:lnTo>
                  <a:lnTo>
                    <a:pt x="169" y="18"/>
                  </a:lnTo>
                  <a:lnTo>
                    <a:pt x="168" y="8"/>
                  </a:lnTo>
                  <a:lnTo>
                    <a:pt x="165" y="8"/>
                  </a:lnTo>
                  <a:lnTo>
                    <a:pt x="167" y="26"/>
                  </a:lnTo>
                  <a:moveTo>
                    <a:pt x="194" y="20"/>
                  </a:moveTo>
                  <a:lnTo>
                    <a:pt x="194" y="20"/>
                  </a:lnTo>
                  <a:lnTo>
                    <a:pt x="193" y="22"/>
                  </a:lnTo>
                  <a:lnTo>
                    <a:pt x="191" y="23"/>
                  </a:lnTo>
                  <a:lnTo>
                    <a:pt x="190" y="24"/>
                  </a:lnTo>
                  <a:lnTo>
                    <a:pt x="187" y="24"/>
                  </a:lnTo>
                  <a:lnTo>
                    <a:pt x="186" y="23"/>
                  </a:lnTo>
                  <a:lnTo>
                    <a:pt x="185" y="22"/>
                  </a:lnTo>
                  <a:lnTo>
                    <a:pt x="184" y="21"/>
                  </a:lnTo>
                  <a:lnTo>
                    <a:pt x="184" y="19"/>
                  </a:lnTo>
                  <a:lnTo>
                    <a:pt x="184" y="18"/>
                  </a:lnTo>
                  <a:lnTo>
                    <a:pt x="198" y="18"/>
                  </a:lnTo>
                  <a:lnTo>
                    <a:pt x="198" y="16"/>
                  </a:lnTo>
                  <a:lnTo>
                    <a:pt x="198" y="13"/>
                  </a:lnTo>
                  <a:lnTo>
                    <a:pt x="196" y="11"/>
                  </a:lnTo>
                  <a:lnTo>
                    <a:pt x="194" y="9"/>
                  </a:lnTo>
                  <a:lnTo>
                    <a:pt x="192" y="8"/>
                  </a:lnTo>
                  <a:lnTo>
                    <a:pt x="188" y="9"/>
                  </a:lnTo>
                  <a:lnTo>
                    <a:pt x="186" y="9"/>
                  </a:lnTo>
                  <a:lnTo>
                    <a:pt x="184" y="11"/>
                  </a:lnTo>
                  <a:lnTo>
                    <a:pt x="183" y="13"/>
                  </a:lnTo>
                  <a:lnTo>
                    <a:pt x="181" y="16"/>
                  </a:lnTo>
                  <a:lnTo>
                    <a:pt x="181" y="18"/>
                  </a:lnTo>
                  <a:lnTo>
                    <a:pt x="182" y="22"/>
                  </a:lnTo>
                  <a:lnTo>
                    <a:pt x="184" y="25"/>
                  </a:lnTo>
                  <a:lnTo>
                    <a:pt x="187" y="26"/>
                  </a:lnTo>
                  <a:lnTo>
                    <a:pt x="191" y="26"/>
                  </a:lnTo>
                  <a:lnTo>
                    <a:pt x="194" y="25"/>
                  </a:lnTo>
                  <a:lnTo>
                    <a:pt x="195" y="23"/>
                  </a:lnTo>
                  <a:lnTo>
                    <a:pt x="197" y="21"/>
                  </a:lnTo>
                  <a:lnTo>
                    <a:pt x="194" y="20"/>
                  </a:lnTo>
                  <a:moveTo>
                    <a:pt x="185" y="15"/>
                  </a:moveTo>
                  <a:lnTo>
                    <a:pt x="185" y="15"/>
                  </a:lnTo>
                  <a:lnTo>
                    <a:pt x="186" y="13"/>
                  </a:lnTo>
                  <a:lnTo>
                    <a:pt x="187" y="12"/>
                  </a:lnTo>
                  <a:lnTo>
                    <a:pt x="190" y="11"/>
                  </a:lnTo>
                  <a:lnTo>
                    <a:pt x="192" y="11"/>
                  </a:lnTo>
                  <a:lnTo>
                    <a:pt x="193" y="11"/>
                  </a:lnTo>
                  <a:lnTo>
                    <a:pt x="194" y="12"/>
                  </a:lnTo>
                  <a:lnTo>
                    <a:pt x="195" y="13"/>
                  </a:lnTo>
                  <a:lnTo>
                    <a:pt x="195" y="15"/>
                  </a:lnTo>
                  <a:lnTo>
                    <a:pt x="195" y="16"/>
                  </a:lnTo>
                  <a:lnTo>
                    <a:pt x="185" y="15"/>
                  </a:lnTo>
                  <a:moveTo>
                    <a:pt x="196" y="26"/>
                  </a:moveTo>
                  <a:lnTo>
                    <a:pt x="199" y="27"/>
                  </a:lnTo>
                  <a:lnTo>
                    <a:pt x="201" y="21"/>
                  </a:lnTo>
                  <a:lnTo>
                    <a:pt x="203" y="17"/>
                  </a:lnTo>
                  <a:lnTo>
                    <a:pt x="205" y="15"/>
                  </a:lnTo>
                  <a:lnTo>
                    <a:pt x="208" y="15"/>
                  </a:lnTo>
                  <a:lnTo>
                    <a:pt x="210" y="14"/>
                  </a:lnTo>
                  <a:lnTo>
                    <a:pt x="211" y="15"/>
                  </a:lnTo>
                  <a:lnTo>
                    <a:pt x="213" y="13"/>
                  </a:lnTo>
                  <a:lnTo>
                    <a:pt x="211" y="12"/>
                  </a:lnTo>
                  <a:lnTo>
                    <a:pt x="208" y="12"/>
                  </a:lnTo>
                  <a:lnTo>
                    <a:pt x="204" y="14"/>
                  </a:lnTo>
                  <a:lnTo>
                    <a:pt x="206" y="11"/>
                  </a:lnTo>
                  <a:lnTo>
                    <a:pt x="203" y="11"/>
                  </a:lnTo>
                  <a:lnTo>
                    <a:pt x="196" y="26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22" name="Rectangle 186"/>
            <p:cNvSpPr>
              <a:spLocks noChangeArrowheads="1"/>
            </p:cNvSpPr>
            <p:nvPr/>
          </p:nvSpPr>
          <p:spPr bwMode="auto">
            <a:xfrm rot="20460000">
              <a:off x="4866" y="1310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3" name="Rectangle 187"/>
            <p:cNvSpPr>
              <a:spLocks noChangeArrowheads="1"/>
            </p:cNvSpPr>
            <p:nvPr/>
          </p:nvSpPr>
          <p:spPr bwMode="auto">
            <a:xfrm rot="20460000">
              <a:off x="4889" y="130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4" name="Rectangle 188"/>
            <p:cNvSpPr>
              <a:spLocks noChangeArrowheads="1"/>
            </p:cNvSpPr>
            <p:nvPr/>
          </p:nvSpPr>
          <p:spPr bwMode="auto">
            <a:xfrm rot="20460000">
              <a:off x="4917" y="129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5" name="Rectangle 189"/>
            <p:cNvSpPr>
              <a:spLocks noChangeArrowheads="1"/>
            </p:cNvSpPr>
            <p:nvPr/>
          </p:nvSpPr>
          <p:spPr bwMode="auto">
            <a:xfrm rot="20460000">
              <a:off x="4935" y="1290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6" name="Rectangle 190"/>
            <p:cNvSpPr>
              <a:spLocks noChangeArrowheads="1"/>
            </p:cNvSpPr>
            <p:nvPr/>
          </p:nvSpPr>
          <p:spPr bwMode="auto">
            <a:xfrm rot="20460000">
              <a:off x="4953" y="128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7" name="Rectangle 191"/>
            <p:cNvSpPr>
              <a:spLocks noChangeArrowheads="1"/>
            </p:cNvSpPr>
            <p:nvPr/>
          </p:nvSpPr>
          <p:spPr bwMode="auto">
            <a:xfrm rot="20460000">
              <a:off x="4971" y="1278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8" name="Rectangle 192"/>
            <p:cNvSpPr>
              <a:spLocks noChangeArrowheads="1"/>
            </p:cNvSpPr>
            <p:nvPr/>
          </p:nvSpPr>
          <p:spPr bwMode="auto">
            <a:xfrm rot="60000">
              <a:off x="5000" y="1275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29" name="Rectangle 193"/>
            <p:cNvSpPr>
              <a:spLocks noChangeArrowheads="1"/>
            </p:cNvSpPr>
            <p:nvPr/>
          </p:nvSpPr>
          <p:spPr bwMode="auto">
            <a:xfrm rot="180000">
              <a:off x="5025" y="127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0" name="Rectangle 194"/>
            <p:cNvSpPr>
              <a:spLocks noChangeArrowheads="1"/>
            </p:cNvSpPr>
            <p:nvPr/>
          </p:nvSpPr>
          <p:spPr bwMode="auto">
            <a:xfrm rot="180000">
              <a:off x="5032" y="127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1" name="Rectangle 195"/>
            <p:cNvSpPr>
              <a:spLocks noChangeArrowheads="1"/>
            </p:cNvSpPr>
            <p:nvPr/>
          </p:nvSpPr>
          <p:spPr bwMode="auto">
            <a:xfrm rot="180000">
              <a:off x="5049" y="127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2" name="Rectangle 196"/>
            <p:cNvSpPr>
              <a:spLocks noChangeArrowheads="1"/>
            </p:cNvSpPr>
            <p:nvPr/>
          </p:nvSpPr>
          <p:spPr bwMode="auto">
            <a:xfrm rot="720000">
              <a:off x="5066" y="1281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3" name="Freeform 197"/>
            <p:cNvSpPr>
              <a:spLocks noEditPoints="1"/>
            </p:cNvSpPr>
            <p:nvPr/>
          </p:nvSpPr>
          <p:spPr bwMode="auto">
            <a:xfrm>
              <a:off x="4302" y="1906"/>
              <a:ext cx="312" cy="107"/>
            </a:xfrm>
            <a:custGeom>
              <a:avLst/>
              <a:gdLst>
                <a:gd name="T0" fmla="*/ 17 w 312"/>
                <a:gd name="T1" fmla="*/ 71 h 107"/>
                <a:gd name="T2" fmla="*/ 23 w 312"/>
                <a:gd name="T3" fmla="*/ 78 h 107"/>
                <a:gd name="T4" fmla="*/ 10 w 312"/>
                <a:gd name="T5" fmla="*/ 79 h 107"/>
                <a:gd name="T6" fmla="*/ 0 w 312"/>
                <a:gd name="T7" fmla="*/ 65 h 107"/>
                <a:gd name="T8" fmla="*/ 51 w 312"/>
                <a:gd name="T9" fmla="*/ 65 h 107"/>
                <a:gd name="T10" fmla="*/ 79 w 312"/>
                <a:gd name="T11" fmla="*/ 65 h 107"/>
                <a:gd name="T12" fmla="*/ 71 w 312"/>
                <a:gd name="T13" fmla="*/ 47 h 107"/>
                <a:gd name="T14" fmla="*/ 84 w 312"/>
                <a:gd name="T15" fmla="*/ 59 h 107"/>
                <a:gd name="T16" fmla="*/ 80 w 312"/>
                <a:gd name="T17" fmla="*/ 35 h 107"/>
                <a:gd name="T18" fmla="*/ 103 w 312"/>
                <a:gd name="T19" fmla="*/ 36 h 107"/>
                <a:gd name="T20" fmla="*/ 110 w 312"/>
                <a:gd name="T21" fmla="*/ 14 h 107"/>
                <a:gd name="T22" fmla="*/ 107 w 312"/>
                <a:gd name="T23" fmla="*/ 6 h 107"/>
                <a:gd name="T24" fmla="*/ 100 w 312"/>
                <a:gd name="T25" fmla="*/ 37 h 107"/>
                <a:gd name="T26" fmla="*/ 122 w 312"/>
                <a:gd name="T27" fmla="*/ 25 h 107"/>
                <a:gd name="T28" fmla="*/ 127 w 312"/>
                <a:gd name="T29" fmla="*/ 1 h 107"/>
                <a:gd name="T30" fmla="*/ 153 w 312"/>
                <a:gd name="T31" fmla="*/ 8 h 107"/>
                <a:gd name="T32" fmla="*/ 153 w 312"/>
                <a:gd name="T33" fmla="*/ 12 h 107"/>
                <a:gd name="T34" fmla="*/ 151 w 312"/>
                <a:gd name="T35" fmla="*/ 29 h 107"/>
                <a:gd name="T36" fmla="*/ 159 w 312"/>
                <a:gd name="T37" fmla="*/ 21 h 107"/>
                <a:gd name="T38" fmla="*/ 164 w 312"/>
                <a:gd name="T39" fmla="*/ 29 h 107"/>
                <a:gd name="T40" fmla="*/ 157 w 312"/>
                <a:gd name="T41" fmla="*/ 19 h 107"/>
                <a:gd name="T42" fmla="*/ 151 w 312"/>
                <a:gd name="T43" fmla="*/ 32 h 107"/>
                <a:gd name="T44" fmla="*/ 165 w 312"/>
                <a:gd name="T45" fmla="*/ 39 h 107"/>
                <a:gd name="T46" fmla="*/ 182 w 312"/>
                <a:gd name="T47" fmla="*/ 40 h 107"/>
                <a:gd name="T48" fmla="*/ 173 w 312"/>
                <a:gd name="T49" fmla="*/ 29 h 107"/>
                <a:gd name="T50" fmla="*/ 176 w 312"/>
                <a:gd name="T51" fmla="*/ 30 h 107"/>
                <a:gd name="T52" fmla="*/ 178 w 312"/>
                <a:gd name="T53" fmla="*/ 41 h 107"/>
                <a:gd name="T54" fmla="*/ 170 w 312"/>
                <a:gd name="T55" fmla="*/ 36 h 107"/>
                <a:gd name="T56" fmla="*/ 197 w 312"/>
                <a:gd name="T57" fmla="*/ 37 h 107"/>
                <a:gd name="T58" fmla="*/ 199 w 312"/>
                <a:gd name="T59" fmla="*/ 43 h 107"/>
                <a:gd name="T60" fmla="*/ 200 w 312"/>
                <a:gd name="T61" fmla="*/ 55 h 107"/>
                <a:gd name="T62" fmla="*/ 208 w 312"/>
                <a:gd name="T63" fmla="*/ 39 h 107"/>
                <a:gd name="T64" fmla="*/ 193 w 312"/>
                <a:gd name="T65" fmla="*/ 34 h 107"/>
                <a:gd name="T66" fmla="*/ 215 w 312"/>
                <a:gd name="T67" fmla="*/ 65 h 107"/>
                <a:gd name="T68" fmla="*/ 224 w 312"/>
                <a:gd name="T69" fmla="*/ 52 h 107"/>
                <a:gd name="T70" fmla="*/ 220 w 312"/>
                <a:gd name="T71" fmla="*/ 52 h 107"/>
                <a:gd name="T72" fmla="*/ 217 w 312"/>
                <a:gd name="T73" fmla="*/ 56 h 107"/>
                <a:gd name="T74" fmla="*/ 206 w 312"/>
                <a:gd name="T75" fmla="*/ 56 h 107"/>
                <a:gd name="T76" fmla="*/ 216 w 312"/>
                <a:gd name="T77" fmla="*/ 61 h 107"/>
                <a:gd name="T78" fmla="*/ 211 w 312"/>
                <a:gd name="T79" fmla="*/ 55 h 107"/>
                <a:gd name="T80" fmla="*/ 228 w 312"/>
                <a:gd name="T81" fmla="*/ 81 h 107"/>
                <a:gd name="T82" fmla="*/ 241 w 312"/>
                <a:gd name="T83" fmla="*/ 89 h 107"/>
                <a:gd name="T84" fmla="*/ 253 w 312"/>
                <a:gd name="T85" fmla="*/ 79 h 107"/>
                <a:gd name="T86" fmla="*/ 251 w 312"/>
                <a:gd name="T87" fmla="*/ 68 h 107"/>
                <a:gd name="T88" fmla="*/ 252 w 312"/>
                <a:gd name="T89" fmla="*/ 72 h 107"/>
                <a:gd name="T90" fmla="*/ 242 w 312"/>
                <a:gd name="T91" fmla="*/ 75 h 107"/>
                <a:gd name="T92" fmla="*/ 255 w 312"/>
                <a:gd name="T93" fmla="*/ 93 h 107"/>
                <a:gd name="T94" fmla="*/ 283 w 312"/>
                <a:gd name="T95" fmla="*/ 82 h 107"/>
                <a:gd name="T96" fmla="*/ 267 w 312"/>
                <a:gd name="T97" fmla="*/ 78 h 107"/>
                <a:gd name="T98" fmla="*/ 280 w 312"/>
                <a:gd name="T99" fmla="*/ 98 h 107"/>
                <a:gd name="T100" fmla="*/ 295 w 312"/>
                <a:gd name="T101" fmla="*/ 93 h 107"/>
                <a:gd name="T102" fmla="*/ 281 w 312"/>
                <a:gd name="T103" fmla="*/ 88 h 107"/>
                <a:gd name="T104" fmla="*/ 283 w 312"/>
                <a:gd name="T105" fmla="*/ 102 h 107"/>
                <a:gd name="T106" fmla="*/ 284 w 312"/>
                <a:gd name="T107" fmla="*/ 89 h 107"/>
                <a:gd name="T108" fmla="*/ 291 w 312"/>
                <a:gd name="T109" fmla="*/ 94 h 107"/>
                <a:gd name="T110" fmla="*/ 304 w 312"/>
                <a:gd name="T111" fmla="*/ 100 h 107"/>
                <a:gd name="T112" fmla="*/ 303 w 312"/>
                <a:gd name="T113" fmla="*/ 9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2" h="107">
                  <a:moveTo>
                    <a:pt x="7" y="87"/>
                  </a:moveTo>
                  <a:lnTo>
                    <a:pt x="10" y="86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21" y="84"/>
                  </a:lnTo>
                  <a:lnTo>
                    <a:pt x="25" y="83"/>
                  </a:lnTo>
                  <a:lnTo>
                    <a:pt x="32" y="59"/>
                  </a:lnTo>
                  <a:lnTo>
                    <a:pt x="29" y="59"/>
                  </a:lnTo>
                  <a:lnTo>
                    <a:pt x="25" y="74"/>
                  </a:lnTo>
                  <a:lnTo>
                    <a:pt x="25" y="75"/>
                  </a:lnTo>
                  <a:lnTo>
                    <a:pt x="23" y="78"/>
                  </a:lnTo>
                  <a:lnTo>
                    <a:pt x="23" y="79"/>
                  </a:lnTo>
                  <a:lnTo>
                    <a:pt x="23" y="79"/>
                  </a:lnTo>
                  <a:lnTo>
                    <a:pt x="21" y="75"/>
                  </a:lnTo>
                  <a:lnTo>
                    <a:pt x="17" y="62"/>
                  </a:lnTo>
                  <a:lnTo>
                    <a:pt x="14" y="62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9" y="82"/>
                  </a:lnTo>
                  <a:lnTo>
                    <a:pt x="8" y="80"/>
                  </a:lnTo>
                  <a:lnTo>
                    <a:pt x="8" y="79"/>
                  </a:lnTo>
                  <a:lnTo>
                    <a:pt x="7" y="77"/>
                  </a:lnTo>
                  <a:lnTo>
                    <a:pt x="7" y="76"/>
                  </a:lnTo>
                  <a:lnTo>
                    <a:pt x="3" y="64"/>
                  </a:lnTo>
                  <a:lnTo>
                    <a:pt x="0" y="65"/>
                  </a:lnTo>
                  <a:lnTo>
                    <a:pt x="7" y="87"/>
                  </a:lnTo>
                  <a:moveTo>
                    <a:pt x="50" y="79"/>
                  </a:moveTo>
                  <a:lnTo>
                    <a:pt x="53" y="78"/>
                  </a:lnTo>
                  <a:lnTo>
                    <a:pt x="51" y="68"/>
                  </a:lnTo>
                  <a:lnTo>
                    <a:pt x="64" y="64"/>
                  </a:lnTo>
                  <a:lnTo>
                    <a:pt x="64" y="61"/>
                  </a:lnTo>
                  <a:lnTo>
                    <a:pt x="51" y="65"/>
                  </a:lnTo>
                  <a:lnTo>
                    <a:pt x="50" y="57"/>
                  </a:lnTo>
                  <a:lnTo>
                    <a:pt x="62" y="53"/>
                  </a:lnTo>
                  <a:lnTo>
                    <a:pt x="62" y="51"/>
                  </a:lnTo>
                  <a:lnTo>
                    <a:pt x="47" y="56"/>
                  </a:lnTo>
                  <a:lnTo>
                    <a:pt x="50" y="79"/>
                  </a:lnTo>
                  <a:moveTo>
                    <a:pt x="77" y="67"/>
                  </a:moveTo>
                  <a:lnTo>
                    <a:pt x="79" y="65"/>
                  </a:lnTo>
                  <a:lnTo>
                    <a:pt x="74" y="60"/>
                  </a:lnTo>
                  <a:lnTo>
                    <a:pt x="71" y="57"/>
                  </a:lnTo>
                  <a:lnTo>
                    <a:pt x="70" y="54"/>
                  </a:lnTo>
                  <a:lnTo>
                    <a:pt x="70" y="52"/>
                  </a:lnTo>
                  <a:lnTo>
                    <a:pt x="71" y="50"/>
                  </a:lnTo>
                  <a:lnTo>
                    <a:pt x="72" y="49"/>
                  </a:lnTo>
                  <a:lnTo>
                    <a:pt x="71" y="47"/>
                  </a:lnTo>
                  <a:lnTo>
                    <a:pt x="69" y="48"/>
                  </a:lnTo>
                  <a:lnTo>
                    <a:pt x="68" y="51"/>
                  </a:lnTo>
                  <a:lnTo>
                    <a:pt x="69" y="55"/>
                  </a:lnTo>
                  <a:lnTo>
                    <a:pt x="67" y="52"/>
                  </a:lnTo>
                  <a:lnTo>
                    <a:pt x="65" y="54"/>
                  </a:lnTo>
                  <a:lnTo>
                    <a:pt x="77" y="67"/>
                  </a:lnTo>
                  <a:moveTo>
                    <a:pt x="84" y="59"/>
                  </a:moveTo>
                  <a:lnTo>
                    <a:pt x="86" y="57"/>
                  </a:lnTo>
                  <a:lnTo>
                    <a:pt x="82" y="52"/>
                  </a:lnTo>
                  <a:lnTo>
                    <a:pt x="81" y="48"/>
                  </a:lnTo>
                  <a:lnTo>
                    <a:pt x="90" y="50"/>
                  </a:lnTo>
                  <a:lnTo>
                    <a:pt x="92" y="48"/>
                  </a:lnTo>
                  <a:lnTo>
                    <a:pt x="81" y="45"/>
                  </a:lnTo>
                  <a:lnTo>
                    <a:pt x="80" y="35"/>
                  </a:lnTo>
                  <a:lnTo>
                    <a:pt x="77" y="38"/>
                  </a:lnTo>
                  <a:lnTo>
                    <a:pt x="79" y="50"/>
                  </a:lnTo>
                  <a:lnTo>
                    <a:pt x="69" y="39"/>
                  </a:lnTo>
                  <a:lnTo>
                    <a:pt x="67" y="41"/>
                  </a:lnTo>
                  <a:lnTo>
                    <a:pt x="84" y="59"/>
                  </a:lnTo>
                  <a:moveTo>
                    <a:pt x="100" y="37"/>
                  </a:moveTo>
                  <a:lnTo>
                    <a:pt x="103" y="36"/>
                  </a:lnTo>
                  <a:lnTo>
                    <a:pt x="97" y="22"/>
                  </a:lnTo>
                  <a:lnTo>
                    <a:pt x="97" y="20"/>
                  </a:lnTo>
                  <a:lnTo>
                    <a:pt x="94" y="18"/>
                  </a:lnTo>
                  <a:lnTo>
                    <a:pt x="98" y="22"/>
                  </a:lnTo>
                  <a:lnTo>
                    <a:pt x="109" y="32"/>
                  </a:lnTo>
                  <a:lnTo>
                    <a:pt x="111" y="30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11" y="13"/>
                  </a:lnTo>
                  <a:lnTo>
                    <a:pt x="112" y="17"/>
                  </a:lnTo>
                  <a:lnTo>
                    <a:pt x="117" y="27"/>
                  </a:lnTo>
                  <a:lnTo>
                    <a:pt x="120" y="25"/>
                  </a:lnTo>
                  <a:lnTo>
                    <a:pt x="110" y="4"/>
                  </a:lnTo>
                  <a:lnTo>
                    <a:pt x="107" y="6"/>
                  </a:lnTo>
                  <a:lnTo>
                    <a:pt x="108" y="23"/>
                  </a:lnTo>
                  <a:lnTo>
                    <a:pt x="108" y="26"/>
                  </a:lnTo>
                  <a:lnTo>
                    <a:pt x="109" y="29"/>
                  </a:lnTo>
                  <a:lnTo>
                    <a:pt x="105" y="25"/>
                  </a:lnTo>
                  <a:lnTo>
                    <a:pt x="94" y="14"/>
                  </a:lnTo>
                  <a:lnTo>
                    <a:pt x="91" y="16"/>
                  </a:lnTo>
                  <a:lnTo>
                    <a:pt x="100" y="37"/>
                  </a:lnTo>
                  <a:moveTo>
                    <a:pt x="119" y="5"/>
                  </a:moveTo>
                  <a:lnTo>
                    <a:pt x="122" y="4"/>
                  </a:lnTo>
                  <a:lnTo>
                    <a:pt x="122" y="1"/>
                  </a:lnTo>
                  <a:lnTo>
                    <a:pt x="119" y="2"/>
                  </a:lnTo>
                  <a:lnTo>
                    <a:pt x="119" y="5"/>
                  </a:lnTo>
                  <a:moveTo>
                    <a:pt x="119" y="25"/>
                  </a:moveTo>
                  <a:lnTo>
                    <a:pt x="122" y="25"/>
                  </a:lnTo>
                  <a:lnTo>
                    <a:pt x="122" y="8"/>
                  </a:lnTo>
                  <a:lnTo>
                    <a:pt x="119" y="8"/>
                  </a:lnTo>
                  <a:lnTo>
                    <a:pt x="119" y="25"/>
                  </a:lnTo>
                  <a:moveTo>
                    <a:pt x="127" y="25"/>
                  </a:moveTo>
                  <a:lnTo>
                    <a:pt x="130" y="24"/>
                  </a:lnTo>
                  <a:lnTo>
                    <a:pt x="130" y="0"/>
                  </a:lnTo>
                  <a:lnTo>
                    <a:pt x="127" y="1"/>
                  </a:lnTo>
                  <a:lnTo>
                    <a:pt x="127" y="25"/>
                  </a:lnTo>
                  <a:moveTo>
                    <a:pt x="134" y="24"/>
                  </a:moveTo>
                  <a:lnTo>
                    <a:pt x="137" y="24"/>
                  </a:lnTo>
                  <a:lnTo>
                    <a:pt x="140" y="0"/>
                  </a:lnTo>
                  <a:lnTo>
                    <a:pt x="137" y="0"/>
                  </a:lnTo>
                  <a:lnTo>
                    <a:pt x="134" y="24"/>
                  </a:lnTo>
                  <a:moveTo>
                    <a:pt x="153" y="8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55" y="6"/>
                  </a:lnTo>
                  <a:lnTo>
                    <a:pt x="153" y="8"/>
                  </a:lnTo>
                  <a:moveTo>
                    <a:pt x="139" y="24"/>
                  </a:moveTo>
                  <a:lnTo>
                    <a:pt x="142" y="25"/>
                  </a:lnTo>
                  <a:lnTo>
                    <a:pt x="153" y="12"/>
                  </a:lnTo>
                  <a:lnTo>
                    <a:pt x="151" y="11"/>
                  </a:lnTo>
                  <a:lnTo>
                    <a:pt x="139" y="24"/>
                  </a:lnTo>
                  <a:moveTo>
                    <a:pt x="158" y="30"/>
                  </a:moveTo>
                  <a:lnTo>
                    <a:pt x="158" y="30"/>
                  </a:lnTo>
                  <a:lnTo>
                    <a:pt x="156" y="30"/>
                  </a:lnTo>
                  <a:lnTo>
                    <a:pt x="154" y="31"/>
                  </a:lnTo>
                  <a:lnTo>
                    <a:pt x="151" y="29"/>
                  </a:lnTo>
                  <a:lnTo>
                    <a:pt x="150" y="28"/>
                  </a:lnTo>
                  <a:lnTo>
                    <a:pt x="150" y="27"/>
                  </a:lnTo>
                  <a:lnTo>
                    <a:pt x="151" y="25"/>
                  </a:lnTo>
                  <a:lnTo>
                    <a:pt x="152" y="25"/>
                  </a:lnTo>
                  <a:lnTo>
                    <a:pt x="155" y="22"/>
                  </a:lnTo>
                  <a:lnTo>
                    <a:pt x="157" y="22"/>
                  </a:lnTo>
                  <a:lnTo>
                    <a:pt x="159" y="21"/>
                  </a:lnTo>
                  <a:lnTo>
                    <a:pt x="161" y="22"/>
                  </a:lnTo>
                  <a:lnTo>
                    <a:pt x="162" y="23"/>
                  </a:lnTo>
                  <a:lnTo>
                    <a:pt x="163" y="24"/>
                  </a:lnTo>
                  <a:lnTo>
                    <a:pt x="163" y="25"/>
                  </a:lnTo>
                  <a:lnTo>
                    <a:pt x="163" y="26"/>
                  </a:lnTo>
                  <a:lnTo>
                    <a:pt x="162" y="27"/>
                  </a:lnTo>
                  <a:lnTo>
                    <a:pt x="164" y="29"/>
                  </a:lnTo>
                  <a:lnTo>
                    <a:pt x="166" y="27"/>
                  </a:lnTo>
                  <a:lnTo>
                    <a:pt x="166" y="25"/>
                  </a:lnTo>
                  <a:lnTo>
                    <a:pt x="166" y="23"/>
                  </a:lnTo>
                  <a:lnTo>
                    <a:pt x="164" y="21"/>
                  </a:lnTo>
                  <a:lnTo>
                    <a:pt x="162" y="20"/>
                  </a:lnTo>
                  <a:lnTo>
                    <a:pt x="160" y="19"/>
                  </a:lnTo>
                  <a:lnTo>
                    <a:pt x="157" y="19"/>
                  </a:lnTo>
                  <a:lnTo>
                    <a:pt x="155" y="20"/>
                  </a:lnTo>
                  <a:lnTo>
                    <a:pt x="150" y="23"/>
                  </a:lnTo>
                  <a:lnTo>
                    <a:pt x="147" y="25"/>
                  </a:lnTo>
                  <a:lnTo>
                    <a:pt x="147" y="26"/>
                  </a:lnTo>
                  <a:lnTo>
                    <a:pt x="147" y="29"/>
                  </a:lnTo>
                  <a:lnTo>
                    <a:pt x="148" y="31"/>
                  </a:lnTo>
                  <a:lnTo>
                    <a:pt x="151" y="32"/>
                  </a:lnTo>
                  <a:lnTo>
                    <a:pt x="154" y="33"/>
                  </a:lnTo>
                  <a:lnTo>
                    <a:pt x="156" y="33"/>
                  </a:lnTo>
                  <a:lnTo>
                    <a:pt x="159" y="32"/>
                  </a:lnTo>
                  <a:lnTo>
                    <a:pt x="158" y="30"/>
                  </a:lnTo>
                  <a:moveTo>
                    <a:pt x="166" y="35"/>
                  </a:moveTo>
                  <a:lnTo>
                    <a:pt x="166" y="35"/>
                  </a:lnTo>
                  <a:lnTo>
                    <a:pt x="165" y="39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5"/>
                  </a:lnTo>
                  <a:lnTo>
                    <a:pt x="176" y="45"/>
                  </a:lnTo>
                  <a:lnTo>
                    <a:pt x="178" y="44"/>
                  </a:lnTo>
                  <a:lnTo>
                    <a:pt x="180" y="42"/>
                  </a:lnTo>
                  <a:lnTo>
                    <a:pt x="182" y="40"/>
                  </a:lnTo>
                  <a:lnTo>
                    <a:pt x="183" y="38"/>
                  </a:lnTo>
                  <a:lnTo>
                    <a:pt x="184" y="35"/>
                  </a:lnTo>
                  <a:lnTo>
                    <a:pt x="183" y="32"/>
                  </a:lnTo>
                  <a:lnTo>
                    <a:pt x="182" y="30"/>
                  </a:lnTo>
                  <a:lnTo>
                    <a:pt x="179" y="28"/>
                  </a:lnTo>
                  <a:lnTo>
                    <a:pt x="176" y="28"/>
                  </a:lnTo>
                  <a:lnTo>
                    <a:pt x="173" y="29"/>
                  </a:lnTo>
                  <a:lnTo>
                    <a:pt x="169" y="31"/>
                  </a:lnTo>
                  <a:lnTo>
                    <a:pt x="166" y="35"/>
                  </a:lnTo>
                  <a:moveTo>
                    <a:pt x="170" y="36"/>
                  </a:moveTo>
                  <a:lnTo>
                    <a:pt x="170" y="36"/>
                  </a:lnTo>
                  <a:lnTo>
                    <a:pt x="171" y="34"/>
                  </a:lnTo>
                  <a:lnTo>
                    <a:pt x="173" y="31"/>
                  </a:lnTo>
                  <a:lnTo>
                    <a:pt x="176" y="30"/>
                  </a:lnTo>
                  <a:lnTo>
                    <a:pt x="179" y="30"/>
                  </a:lnTo>
                  <a:lnTo>
                    <a:pt x="180" y="31"/>
                  </a:lnTo>
                  <a:lnTo>
                    <a:pt x="181" y="33"/>
                  </a:lnTo>
                  <a:lnTo>
                    <a:pt x="181" y="34"/>
                  </a:lnTo>
                  <a:lnTo>
                    <a:pt x="181" y="36"/>
                  </a:lnTo>
                  <a:lnTo>
                    <a:pt x="179" y="39"/>
                  </a:lnTo>
                  <a:lnTo>
                    <a:pt x="178" y="41"/>
                  </a:lnTo>
                  <a:lnTo>
                    <a:pt x="176" y="42"/>
                  </a:lnTo>
                  <a:lnTo>
                    <a:pt x="174" y="43"/>
                  </a:lnTo>
                  <a:lnTo>
                    <a:pt x="172" y="42"/>
                  </a:lnTo>
                  <a:lnTo>
                    <a:pt x="170" y="41"/>
                  </a:lnTo>
                  <a:lnTo>
                    <a:pt x="169" y="40"/>
                  </a:lnTo>
                  <a:lnTo>
                    <a:pt x="169" y="38"/>
                  </a:lnTo>
                  <a:lnTo>
                    <a:pt x="170" y="36"/>
                  </a:lnTo>
                  <a:moveTo>
                    <a:pt x="180" y="47"/>
                  </a:moveTo>
                  <a:lnTo>
                    <a:pt x="183" y="48"/>
                  </a:lnTo>
                  <a:lnTo>
                    <a:pt x="188" y="42"/>
                  </a:lnTo>
                  <a:lnTo>
                    <a:pt x="190" y="40"/>
                  </a:lnTo>
                  <a:lnTo>
                    <a:pt x="191" y="38"/>
                  </a:lnTo>
                  <a:lnTo>
                    <a:pt x="194" y="37"/>
                  </a:lnTo>
                  <a:lnTo>
                    <a:pt x="197" y="37"/>
                  </a:lnTo>
                  <a:lnTo>
                    <a:pt x="198" y="39"/>
                  </a:lnTo>
                  <a:lnTo>
                    <a:pt x="198" y="40"/>
                  </a:lnTo>
                  <a:lnTo>
                    <a:pt x="197" y="41"/>
                  </a:lnTo>
                  <a:lnTo>
                    <a:pt x="190" y="51"/>
                  </a:lnTo>
                  <a:lnTo>
                    <a:pt x="193" y="52"/>
                  </a:lnTo>
                  <a:lnTo>
                    <a:pt x="198" y="45"/>
                  </a:lnTo>
                  <a:lnTo>
                    <a:pt x="199" y="43"/>
                  </a:lnTo>
                  <a:lnTo>
                    <a:pt x="200" y="42"/>
                  </a:lnTo>
                  <a:lnTo>
                    <a:pt x="204" y="41"/>
                  </a:lnTo>
                  <a:lnTo>
                    <a:pt x="207" y="41"/>
                  </a:lnTo>
                  <a:lnTo>
                    <a:pt x="208" y="42"/>
                  </a:lnTo>
                  <a:lnTo>
                    <a:pt x="208" y="44"/>
                  </a:lnTo>
                  <a:lnTo>
                    <a:pt x="207" y="45"/>
                  </a:lnTo>
                  <a:lnTo>
                    <a:pt x="200" y="55"/>
                  </a:lnTo>
                  <a:lnTo>
                    <a:pt x="202" y="56"/>
                  </a:lnTo>
                  <a:lnTo>
                    <a:pt x="209" y="47"/>
                  </a:lnTo>
                  <a:lnTo>
                    <a:pt x="211" y="44"/>
                  </a:lnTo>
                  <a:lnTo>
                    <a:pt x="211" y="43"/>
                  </a:lnTo>
                  <a:lnTo>
                    <a:pt x="211" y="41"/>
                  </a:lnTo>
                  <a:lnTo>
                    <a:pt x="210" y="40"/>
                  </a:lnTo>
                  <a:lnTo>
                    <a:pt x="208" y="39"/>
                  </a:lnTo>
                  <a:lnTo>
                    <a:pt x="205" y="39"/>
                  </a:lnTo>
                  <a:lnTo>
                    <a:pt x="201" y="40"/>
                  </a:lnTo>
                  <a:lnTo>
                    <a:pt x="200" y="37"/>
                  </a:lnTo>
                  <a:lnTo>
                    <a:pt x="198" y="36"/>
                  </a:lnTo>
                  <a:lnTo>
                    <a:pt x="195" y="35"/>
                  </a:lnTo>
                  <a:lnTo>
                    <a:pt x="192" y="36"/>
                  </a:lnTo>
                  <a:lnTo>
                    <a:pt x="193" y="34"/>
                  </a:lnTo>
                  <a:lnTo>
                    <a:pt x="191" y="33"/>
                  </a:lnTo>
                  <a:lnTo>
                    <a:pt x="180" y="47"/>
                  </a:lnTo>
                  <a:moveTo>
                    <a:pt x="213" y="63"/>
                  </a:moveTo>
                  <a:lnTo>
                    <a:pt x="213" y="63"/>
                  </a:lnTo>
                  <a:lnTo>
                    <a:pt x="211" y="65"/>
                  </a:lnTo>
                  <a:lnTo>
                    <a:pt x="213" y="67"/>
                  </a:lnTo>
                  <a:lnTo>
                    <a:pt x="215" y="65"/>
                  </a:lnTo>
                  <a:lnTo>
                    <a:pt x="218" y="63"/>
                  </a:lnTo>
                  <a:lnTo>
                    <a:pt x="222" y="61"/>
                  </a:lnTo>
                  <a:lnTo>
                    <a:pt x="225" y="60"/>
                  </a:lnTo>
                  <a:lnTo>
                    <a:pt x="226" y="58"/>
                  </a:lnTo>
                  <a:lnTo>
                    <a:pt x="226" y="57"/>
                  </a:lnTo>
                  <a:lnTo>
                    <a:pt x="226" y="54"/>
                  </a:lnTo>
                  <a:lnTo>
                    <a:pt x="224" y="52"/>
                  </a:lnTo>
                  <a:lnTo>
                    <a:pt x="222" y="50"/>
                  </a:lnTo>
                  <a:lnTo>
                    <a:pt x="219" y="49"/>
                  </a:lnTo>
                  <a:lnTo>
                    <a:pt x="217" y="49"/>
                  </a:lnTo>
                  <a:lnTo>
                    <a:pt x="214" y="49"/>
                  </a:lnTo>
                  <a:lnTo>
                    <a:pt x="216" y="52"/>
                  </a:lnTo>
                  <a:lnTo>
                    <a:pt x="219" y="52"/>
                  </a:lnTo>
                  <a:lnTo>
                    <a:pt x="220" y="52"/>
                  </a:lnTo>
                  <a:lnTo>
                    <a:pt x="222" y="53"/>
                  </a:lnTo>
                  <a:lnTo>
                    <a:pt x="223" y="55"/>
                  </a:lnTo>
                  <a:lnTo>
                    <a:pt x="224" y="56"/>
                  </a:lnTo>
                  <a:lnTo>
                    <a:pt x="223" y="58"/>
                  </a:lnTo>
                  <a:lnTo>
                    <a:pt x="220" y="59"/>
                  </a:lnTo>
                  <a:lnTo>
                    <a:pt x="219" y="58"/>
                  </a:lnTo>
                  <a:lnTo>
                    <a:pt x="217" y="56"/>
                  </a:lnTo>
                  <a:lnTo>
                    <a:pt x="216" y="54"/>
                  </a:lnTo>
                  <a:lnTo>
                    <a:pt x="215" y="53"/>
                  </a:lnTo>
                  <a:lnTo>
                    <a:pt x="212" y="52"/>
                  </a:lnTo>
                  <a:lnTo>
                    <a:pt x="210" y="52"/>
                  </a:lnTo>
                  <a:lnTo>
                    <a:pt x="207" y="53"/>
                  </a:lnTo>
                  <a:lnTo>
                    <a:pt x="206" y="55"/>
                  </a:lnTo>
                  <a:lnTo>
                    <a:pt x="206" y="56"/>
                  </a:lnTo>
                  <a:lnTo>
                    <a:pt x="206" y="58"/>
                  </a:lnTo>
                  <a:lnTo>
                    <a:pt x="207" y="60"/>
                  </a:lnTo>
                  <a:lnTo>
                    <a:pt x="209" y="62"/>
                  </a:lnTo>
                  <a:lnTo>
                    <a:pt x="213" y="63"/>
                  </a:lnTo>
                  <a:moveTo>
                    <a:pt x="218" y="60"/>
                  </a:moveTo>
                  <a:lnTo>
                    <a:pt x="218" y="60"/>
                  </a:lnTo>
                  <a:lnTo>
                    <a:pt x="216" y="61"/>
                  </a:lnTo>
                  <a:lnTo>
                    <a:pt x="215" y="61"/>
                  </a:lnTo>
                  <a:lnTo>
                    <a:pt x="212" y="61"/>
                  </a:lnTo>
                  <a:lnTo>
                    <a:pt x="209" y="59"/>
                  </a:lnTo>
                  <a:lnTo>
                    <a:pt x="208" y="58"/>
                  </a:lnTo>
                  <a:lnTo>
                    <a:pt x="208" y="57"/>
                  </a:lnTo>
                  <a:lnTo>
                    <a:pt x="209" y="55"/>
                  </a:lnTo>
                  <a:lnTo>
                    <a:pt x="211" y="55"/>
                  </a:lnTo>
                  <a:lnTo>
                    <a:pt x="213" y="55"/>
                  </a:lnTo>
                  <a:lnTo>
                    <a:pt x="214" y="56"/>
                  </a:lnTo>
                  <a:lnTo>
                    <a:pt x="215" y="57"/>
                  </a:lnTo>
                  <a:lnTo>
                    <a:pt x="217" y="59"/>
                  </a:lnTo>
                  <a:lnTo>
                    <a:pt x="218" y="60"/>
                  </a:lnTo>
                  <a:moveTo>
                    <a:pt x="225" y="80"/>
                  </a:moveTo>
                  <a:lnTo>
                    <a:pt x="228" y="81"/>
                  </a:lnTo>
                  <a:lnTo>
                    <a:pt x="235" y="75"/>
                  </a:lnTo>
                  <a:lnTo>
                    <a:pt x="238" y="77"/>
                  </a:lnTo>
                  <a:lnTo>
                    <a:pt x="241" y="78"/>
                  </a:lnTo>
                  <a:lnTo>
                    <a:pt x="241" y="78"/>
                  </a:lnTo>
                  <a:lnTo>
                    <a:pt x="242" y="79"/>
                  </a:lnTo>
                  <a:lnTo>
                    <a:pt x="242" y="84"/>
                  </a:lnTo>
                  <a:lnTo>
                    <a:pt x="241" y="89"/>
                  </a:lnTo>
                  <a:lnTo>
                    <a:pt x="244" y="91"/>
                  </a:lnTo>
                  <a:lnTo>
                    <a:pt x="244" y="86"/>
                  </a:lnTo>
                  <a:lnTo>
                    <a:pt x="245" y="81"/>
                  </a:lnTo>
                  <a:lnTo>
                    <a:pt x="244" y="79"/>
                  </a:lnTo>
                  <a:lnTo>
                    <a:pt x="248" y="79"/>
                  </a:lnTo>
                  <a:lnTo>
                    <a:pt x="250" y="79"/>
                  </a:lnTo>
                  <a:lnTo>
                    <a:pt x="253" y="79"/>
                  </a:lnTo>
                  <a:lnTo>
                    <a:pt x="255" y="77"/>
                  </a:lnTo>
                  <a:lnTo>
                    <a:pt x="255" y="76"/>
                  </a:lnTo>
                  <a:lnTo>
                    <a:pt x="256" y="74"/>
                  </a:lnTo>
                  <a:lnTo>
                    <a:pt x="255" y="73"/>
                  </a:lnTo>
                  <a:lnTo>
                    <a:pt x="255" y="71"/>
                  </a:lnTo>
                  <a:lnTo>
                    <a:pt x="253" y="70"/>
                  </a:lnTo>
                  <a:lnTo>
                    <a:pt x="251" y="68"/>
                  </a:lnTo>
                  <a:lnTo>
                    <a:pt x="243" y="63"/>
                  </a:lnTo>
                  <a:lnTo>
                    <a:pt x="225" y="80"/>
                  </a:lnTo>
                  <a:moveTo>
                    <a:pt x="237" y="73"/>
                  </a:moveTo>
                  <a:lnTo>
                    <a:pt x="243" y="67"/>
                  </a:lnTo>
                  <a:lnTo>
                    <a:pt x="250" y="71"/>
                  </a:lnTo>
                  <a:lnTo>
                    <a:pt x="251" y="72"/>
                  </a:lnTo>
                  <a:lnTo>
                    <a:pt x="252" y="72"/>
                  </a:lnTo>
                  <a:lnTo>
                    <a:pt x="253" y="74"/>
                  </a:lnTo>
                  <a:lnTo>
                    <a:pt x="252" y="76"/>
                  </a:lnTo>
                  <a:lnTo>
                    <a:pt x="250" y="77"/>
                  </a:lnTo>
                  <a:lnTo>
                    <a:pt x="248" y="78"/>
                  </a:lnTo>
                  <a:lnTo>
                    <a:pt x="245" y="77"/>
                  </a:lnTo>
                  <a:lnTo>
                    <a:pt x="244" y="76"/>
                  </a:lnTo>
                  <a:lnTo>
                    <a:pt x="242" y="75"/>
                  </a:lnTo>
                  <a:lnTo>
                    <a:pt x="237" y="73"/>
                  </a:lnTo>
                  <a:moveTo>
                    <a:pt x="262" y="74"/>
                  </a:moveTo>
                  <a:lnTo>
                    <a:pt x="265" y="75"/>
                  </a:lnTo>
                  <a:lnTo>
                    <a:pt x="266" y="71"/>
                  </a:lnTo>
                  <a:lnTo>
                    <a:pt x="263" y="71"/>
                  </a:lnTo>
                  <a:lnTo>
                    <a:pt x="262" y="74"/>
                  </a:lnTo>
                  <a:moveTo>
                    <a:pt x="255" y="93"/>
                  </a:moveTo>
                  <a:lnTo>
                    <a:pt x="259" y="93"/>
                  </a:lnTo>
                  <a:lnTo>
                    <a:pt x="264" y="78"/>
                  </a:lnTo>
                  <a:lnTo>
                    <a:pt x="261" y="77"/>
                  </a:lnTo>
                  <a:lnTo>
                    <a:pt x="255" y="93"/>
                  </a:lnTo>
                  <a:moveTo>
                    <a:pt x="265" y="94"/>
                  </a:moveTo>
                  <a:lnTo>
                    <a:pt x="268" y="95"/>
                  </a:lnTo>
                  <a:lnTo>
                    <a:pt x="283" y="82"/>
                  </a:lnTo>
                  <a:lnTo>
                    <a:pt x="280" y="81"/>
                  </a:lnTo>
                  <a:lnTo>
                    <a:pt x="271" y="89"/>
                  </a:lnTo>
                  <a:lnTo>
                    <a:pt x="268" y="93"/>
                  </a:lnTo>
                  <a:lnTo>
                    <a:pt x="268" y="90"/>
                  </a:lnTo>
                  <a:lnTo>
                    <a:pt x="269" y="88"/>
                  </a:lnTo>
                  <a:lnTo>
                    <a:pt x="270" y="79"/>
                  </a:lnTo>
                  <a:lnTo>
                    <a:pt x="267" y="78"/>
                  </a:lnTo>
                  <a:lnTo>
                    <a:pt x="265" y="94"/>
                  </a:lnTo>
                  <a:moveTo>
                    <a:pt x="287" y="98"/>
                  </a:moveTo>
                  <a:lnTo>
                    <a:pt x="287" y="98"/>
                  </a:lnTo>
                  <a:lnTo>
                    <a:pt x="286" y="99"/>
                  </a:lnTo>
                  <a:lnTo>
                    <a:pt x="284" y="100"/>
                  </a:lnTo>
                  <a:lnTo>
                    <a:pt x="281" y="99"/>
                  </a:lnTo>
                  <a:lnTo>
                    <a:pt x="280" y="98"/>
                  </a:lnTo>
                  <a:lnTo>
                    <a:pt x="279" y="97"/>
                  </a:lnTo>
                  <a:lnTo>
                    <a:pt x="279" y="95"/>
                  </a:lnTo>
                  <a:lnTo>
                    <a:pt x="280" y="93"/>
                  </a:lnTo>
                  <a:lnTo>
                    <a:pt x="281" y="92"/>
                  </a:lnTo>
                  <a:lnTo>
                    <a:pt x="293" y="98"/>
                  </a:lnTo>
                  <a:lnTo>
                    <a:pt x="294" y="96"/>
                  </a:lnTo>
                  <a:lnTo>
                    <a:pt x="295" y="93"/>
                  </a:lnTo>
                  <a:lnTo>
                    <a:pt x="295" y="91"/>
                  </a:lnTo>
                  <a:lnTo>
                    <a:pt x="294" y="88"/>
                  </a:lnTo>
                  <a:lnTo>
                    <a:pt x="290" y="87"/>
                  </a:lnTo>
                  <a:lnTo>
                    <a:pt x="288" y="86"/>
                  </a:lnTo>
                  <a:lnTo>
                    <a:pt x="286" y="86"/>
                  </a:lnTo>
                  <a:lnTo>
                    <a:pt x="284" y="86"/>
                  </a:lnTo>
                  <a:lnTo>
                    <a:pt x="281" y="88"/>
                  </a:lnTo>
                  <a:lnTo>
                    <a:pt x="279" y="89"/>
                  </a:lnTo>
                  <a:lnTo>
                    <a:pt x="277" y="92"/>
                  </a:lnTo>
                  <a:lnTo>
                    <a:pt x="276" y="95"/>
                  </a:lnTo>
                  <a:lnTo>
                    <a:pt x="277" y="97"/>
                  </a:lnTo>
                  <a:lnTo>
                    <a:pt x="277" y="99"/>
                  </a:lnTo>
                  <a:lnTo>
                    <a:pt x="280" y="101"/>
                  </a:lnTo>
                  <a:lnTo>
                    <a:pt x="283" y="102"/>
                  </a:lnTo>
                  <a:lnTo>
                    <a:pt x="285" y="102"/>
                  </a:lnTo>
                  <a:lnTo>
                    <a:pt x="288" y="101"/>
                  </a:lnTo>
                  <a:lnTo>
                    <a:pt x="290" y="100"/>
                  </a:lnTo>
                  <a:lnTo>
                    <a:pt x="287" y="98"/>
                  </a:lnTo>
                  <a:moveTo>
                    <a:pt x="282" y="91"/>
                  </a:moveTo>
                  <a:lnTo>
                    <a:pt x="282" y="91"/>
                  </a:lnTo>
                  <a:lnTo>
                    <a:pt x="284" y="89"/>
                  </a:lnTo>
                  <a:lnTo>
                    <a:pt x="286" y="88"/>
                  </a:lnTo>
                  <a:lnTo>
                    <a:pt x="288" y="88"/>
                  </a:lnTo>
                  <a:lnTo>
                    <a:pt x="289" y="89"/>
                  </a:lnTo>
                  <a:lnTo>
                    <a:pt x="291" y="90"/>
                  </a:lnTo>
                  <a:lnTo>
                    <a:pt x="291" y="91"/>
                  </a:lnTo>
                  <a:lnTo>
                    <a:pt x="291" y="93"/>
                  </a:lnTo>
                  <a:lnTo>
                    <a:pt x="291" y="94"/>
                  </a:lnTo>
                  <a:lnTo>
                    <a:pt x="290" y="95"/>
                  </a:lnTo>
                  <a:lnTo>
                    <a:pt x="282" y="91"/>
                  </a:lnTo>
                  <a:moveTo>
                    <a:pt x="289" y="105"/>
                  </a:moveTo>
                  <a:lnTo>
                    <a:pt x="291" y="107"/>
                  </a:lnTo>
                  <a:lnTo>
                    <a:pt x="298" y="103"/>
                  </a:lnTo>
                  <a:lnTo>
                    <a:pt x="301" y="101"/>
                  </a:lnTo>
                  <a:lnTo>
                    <a:pt x="304" y="100"/>
                  </a:lnTo>
                  <a:lnTo>
                    <a:pt x="306" y="100"/>
                  </a:lnTo>
                  <a:lnTo>
                    <a:pt x="307" y="101"/>
                  </a:lnTo>
                  <a:lnTo>
                    <a:pt x="308" y="102"/>
                  </a:lnTo>
                  <a:lnTo>
                    <a:pt x="312" y="101"/>
                  </a:lnTo>
                  <a:lnTo>
                    <a:pt x="311" y="99"/>
                  </a:lnTo>
                  <a:lnTo>
                    <a:pt x="307" y="98"/>
                  </a:lnTo>
                  <a:lnTo>
                    <a:pt x="303" y="98"/>
                  </a:lnTo>
                  <a:lnTo>
                    <a:pt x="306" y="96"/>
                  </a:lnTo>
                  <a:lnTo>
                    <a:pt x="304" y="95"/>
                  </a:lnTo>
                  <a:lnTo>
                    <a:pt x="289" y="105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34" name="Rectangle 198"/>
            <p:cNvSpPr>
              <a:spLocks noChangeArrowheads="1"/>
            </p:cNvSpPr>
            <p:nvPr/>
          </p:nvSpPr>
          <p:spPr bwMode="auto">
            <a:xfrm rot="20820000">
              <a:off x="4300" y="1956"/>
              <a:ext cx="4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5" name="Rectangle 199"/>
            <p:cNvSpPr>
              <a:spLocks noChangeArrowheads="1"/>
            </p:cNvSpPr>
            <p:nvPr/>
          </p:nvSpPr>
          <p:spPr bwMode="auto">
            <a:xfrm rot="20460000">
              <a:off x="4345" y="1946"/>
              <a:ext cx="3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6" name="Rectangle 200"/>
            <p:cNvSpPr>
              <a:spLocks noChangeArrowheads="1"/>
            </p:cNvSpPr>
            <p:nvPr/>
          </p:nvSpPr>
          <p:spPr bwMode="auto">
            <a:xfrm rot="18360000">
              <a:off x="4364" y="193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7" name="Rectangle 201"/>
            <p:cNvSpPr>
              <a:spLocks noChangeArrowheads="1"/>
            </p:cNvSpPr>
            <p:nvPr/>
          </p:nvSpPr>
          <p:spPr bwMode="auto">
            <a:xfrm rot="18360000">
              <a:off x="4370" y="192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8" name="Rectangle 202"/>
            <p:cNvSpPr>
              <a:spLocks noChangeArrowheads="1"/>
            </p:cNvSpPr>
            <p:nvPr/>
          </p:nvSpPr>
          <p:spPr bwMode="auto">
            <a:xfrm rot="19620000">
              <a:off x="4392" y="190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39" name="Rectangle 203"/>
            <p:cNvSpPr>
              <a:spLocks noChangeArrowheads="1"/>
            </p:cNvSpPr>
            <p:nvPr/>
          </p:nvSpPr>
          <p:spPr bwMode="auto">
            <a:xfrm rot="20880000">
              <a:off x="4417" y="18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0" name="Rectangle 204"/>
            <p:cNvSpPr>
              <a:spLocks noChangeArrowheads="1"/>
            </p:cNvSpPr>
            <p:nvPr/>
          </p:nvSpPr>
          <p:spPr bwMode="auto">
            <a:xfrm rot="20880000">
              <a:off x="4425" y="18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1" name="Rectangle 205"/>
            <p:cNvSpPr>
              <a:spLocks noChangeArrowheads="1"/>
            </p:cNvSpPr>
            <p:nvPr/>
          </p:nvSpPr>
          <p:spPr bwMode="auto">
            <a:xfrm rot="21300000">
              <a:off x="4434" y="18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2" name="Rectangle 206"/>
            <p:cNvSpPr>
              <a:spLocks noChangeArrowheads="1"/>
            </p:cNvSpPr>
            <p:nvPr/>
          </p:nvSpPr>
          <p:spPr bwMode="auto">
            <a:xfrm rot="1620000">
              <a:off x="4443" y="1903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3" name="Rectangle 207"/>
            <p:cNvSpPr>
              <a:spLocks noChangeArrowheads="1"/>
            </p:cNvSpPr>
            <p:nvPr/>
          </p:nvSpPr>
          <p:spPr bwMode="auto">
            <a:xfrm rot="2700000">
              <a:off x="4447" y="1912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4" name="Rectangle 208"/>
            <p:cNvSpPr>
              <a:spLocks noChangeArrowheads="1"/>
            </p:cNvSpPr>
            <p:nvPr/>
          </p:nvSpPr>
          <p:spPr bwMode="auto">
            <a:xfrm rot="1200000">
              <a:off x="4466" y="1920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5" name="Rectangle 209"/>
            <p:cNvSpPr>
              <a:spLocks noChangeArrowheads="1"/>
            </p:cNvSpPr>
            <p:nvPr/>
          </p:nvSpPr>
          <p:spPr bwMode="auto">
            <a:xfrm rot="1320000">
              <a:off x="4483" y="1928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6" name="Rectangle 210"/>
            <p:cNvSpPr>
              <a:spLocks noChangeArrowheads="1"/>
            </p:cNvSpPr>
            <p:nvPr/>
          </p:nvSpPr>
          <p:spPr bwMode="auto">
            <a:xfrm rot="2940000">
              <a:off x="4505" y="194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7" name="Rectangle 211"/>
            <p:cNvSpPr>
              <a:spLocks noChangeArrowheads="1"/>
            </p:cNvSpPr>
            <p:nvPr/>
          </p:nvSpPr>
          <p:spPr bwMode="auto">
            <a:xfrm rot="1860000">
              <a:off x="4528" y="1963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8" name="Rectangle 212"/>
            <p:cNvSpPr>
              <a:spLocks noChangeArrowheads="1"/>
            </p:cNvSpPr>
            <p:nvPr/>
          </p:nvSpPr>
          <p:spPr bwMode="auto">
            <a:xfrm rot="360000">
              <a:off x="4556" y="1967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49" name="Rectangle 213"/>
            <p:cNvSpPr>
              <a:spLocks noChangeArrowheads="1"/>
            </p:cNvSpPr>
            <p:nvPr/>
          </p:nvSpPr>
          <p:spPr bwMode="auto">
            <a:xfrm rot="960000">
              <a:off x="4564" y="197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0" name="Rectangle 214"/>
            <p:cNvSpPr>
              <a:spLocks noChangeArrowheads="1"/>
            </p:cNvSpPr>
            <p:nvPr/>
          </p:nvSpPr>
          <p:spPr bwMode="auto">
            <a:xfrm rot="1680000">
              <a:off x="4576" y="1979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1" name="Rectangle 215"/>
            <p:cNvSpPr>
              <a:spLocks noChangeArrowheads="1"/>
            </p:cNvSpPr>
            <p:nvPr/>
          </p:nvSpPr>
          <p:spPr bwMode="auto">
            <a:xfrm rot="2520000">
              <a:off x="4593" y="1988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2" name="Freeform 216"/>
            <p:cNvSpPr>
              <a:spLocks noEditPoints="1"/>
            </p:cNvSpPr>
            <p:nvPr/>
          </p:nvSpPr>
          <p:spPr bwMode="auto">
            <a:xfrm>
              <a:off x="3441" y="2899"/>
              <a:ext cx="239" cy="199"/>
            </a:xfrm>
            <a:custGeom>
              <a:avLst/>
              <a:gdLst>
                <a:gd name="T0" fmla="*/ 79 w 239"/>
                <a:gd name="T1" fmla="*/ 173 h 199"/>
                <a:gd name="T2" fmla="*/ 56 w 239"/>
                <a:gd name="T3" fmla="*/ 183 h 199"/>
                <a:gd name="T4" fmla="*/ 61 w 239"/>
                <a:gd name="T5" fmla="*/ 196 h 199"/>
                <a:gd name="T6" fmla="*/ 67 w 239"/>
                <a:gd name="T7" fmla="*/ 161 h 199"/>
                <a:gd name="T8" fmla="*/ 57 w 239"/>
                <a:gd name="T9" fmla="*/ 163 h 199"/>
                <a:gd name="T10" fmla="*/ 71 w 239"/>
                <a:gd name="T11" fmla="*/ 154 h 199"/>
                <a:gd name="T12" fmla="*/ 57 w 239"/>
                <a:gd name="T13" fmla="*/ 161 h 199"/>
                <a:gd name="T14" fmla="*/ 61 w 239"/>
                <a:gd name="T15" fmla="*/ 146 h 199"/>
                <a:gd name="T16" fmla="*/ 51 w 239"/>
                <a:gd name="T17" fmla="*/ 140 h 199"/>
                <a:gd name="T18" fmla="*/ 45 w 239"/>
                <a:gd name="T19" fmla="*/ 143 h 199"/>
                <a:gd name="T20" fmla="*/ 49 w 239"/>
                <a:gd name="T21" fmla="*/ 150 h 199"/>
                <a:gd name="T22" fmla="*/ 54 w 239"/>
                <a:gd name="T23" fmla="*/ 138 h 199"/>
                <a:gd name="T24" fmla="*/ 43 w 239"/>
                <a:gd name="T25" fmla="*/ 126 h 199"/>
                <a:gd name="T26" fmla="*/ 34 w 239"/>
                <a:gd name="T27" fmla="*/ 143 h 199"/>
                <a:gd name="T28" fmla="*/ 47 w 239"/>
                <a:gd name="T29" fmla="*/ 127 h 199"/>
                <a:gd name="T30" fmla="*/ 9 w 239"/>
                <a:gd name="T31" fmla="*/ 115 h 199"/>
                <a:gd name="T32" fmla="*/ 20 w 239"/>
                <a:gd name="T33" fmla="*/ 105 h 199"/>
                <a:gd name="T34" fmla="*/ 3 w 239"/>
                <a:gd name="T35" fmla="*/ 95 h 199"/>
                <a:gd name="T36" fmla="*/ 9 w 239"/>
                <a:gd name="T37" fmla="*/ 106 h 199"/>
                <a:gd name="T38" fmla="*/ 13 w 239"/>
                <a:gd name="T39" fmla="*/ 97 h 199"/>
                <a:gd name="T40" fmla="*/ 19 w 239"/>
                <a:gd name="T41" fmla="*/ 91 h 199"/>
                <a:gd name="T42" fmla="*/ 4 w 239"/>
                <a:gd name="T43" fmla="*/ 81 h 199"/>
                <a:gd name="T44" fmla="*/ 26 w 239"/>
                <a:gd name="T45" fmla="*/ 78 h 199"/>
                <a:gd name="T46" fmla="*/ 37 w 239"/>
                <a:gd name="T47" fmla="*/ 66 h 199"/>
                <a:gd name="T48" fmla="*/ 50 w 239"/>
                <a:gd name="T49" fmla="*/ 37 h 199"/>
                <a:gd name="T50" fmla="*/ 47 w 239"/>
                <a:gd name="T51" fmla="*/ 58 h 199"/>
                <a:gd name="T52" fmla="*/ 55 w 239"/>
                <a:gd name="T53" fmla="*/ 34 h 199"/>
                <a:gd name="T54" fmla="*/ 66 w 239"/>
                <a:gd name="T55" fmla="*/ 29 h 199"/>
                <a:gd name="T56" fmla="*/ 95 w 239"/>
                <a:gd name="T57" fmla="*/ 32 h 199"/>
                <a:gd name="T58" fmla="*/ 96 w 239"/>
                <a:gd name="T59" fmla="*/ 54 h 199"/>
                <a:gd name="T60" fmla="*/ 97 w 239"/>
                <a:gd name="T61" fmla="*/ 45 h 199"/>
                <a:gd name="T62" fmla="*/ 106 w 239"/>
                <a:gd name="T63" fmla="*/ 47 h 199"/>
                <a:gd name="T64" fmla="*/ 88 w 239"/>
                <a:gd name="T65" fmla="*/ 54 h 199"/>
                <a:gd name="T66" fmla="*/ 105 w 239"/>
                <a:gd name="T67" fmla="*/ 60 h 199"/>
                <a:gd name="T68" fmla="*/ 124 w 239"/>
                <a:gd name="T69" fmla="*/ 56 h 199"/>
                <a:gd name="T70" fmla="*/ 110 w 239"/>
                <a:gd name="T71" fmla="*/ 54 h 199"/>
                <a:gd name="T72" fmla="*/ 116 w 239"/>
                <a:gd name="T73" fmla="*/ 62 h 199"/>
                <a:gd name="T74" fmla="*/ 130 w 239"/>
                <a:gd name="T75" fmla="*/ 69 h 199"/>
                <a:gd name="T76" fmla="*/ 138 w 239"/>
                <a:gd name="T77" fmla="*/ 68 h 199"/>
                <a:gd name="T78" fmla="*/ 149 w 239"/>
                <a:gd name="T79" fmla="*/ 55 h 199"/>
                <a:gd name="T80" fmla="*/ 148 w 239"/>
                <a:gd name="T81" fmla="*/ 50 h 199"/>
                <a:gd name="T82" fmla="*/ 129 w 239"/>
                <a:gd name="T83" fmla="*/ 53 h 199"/>
                <a:gd name="T84" fmla="*/ 172 w 239"/>
                <a:gd name="T85" fmla="*/ 56 h 199"/>
                <a:gd name="T86" fmla="*/ 162 w 239"/>
                <a:gd name="T87" fmla="*/ 54 h 199"/>
                <a:gd name="T88" fmla="*/ 159 w 239"/>
                <a:gd name="T89" fmla="*/ 58 h 199"/>
                <a:gd name="T90" fmla="*/ 164 w 239"/>
                <a:gd name="T91" fmla="*/ 67 h 199"/>
                <a:gd name="T92" fmla="*/ 159 w 239"/>
                <a:gd name="T93" fmla="*/ 61 h 199"/>
                <a:gd name="T94" fmla="*/ 194 w 239"/>
                <a:gd name="T95" fmla="*/ 49 h 199"/>
                <a:gd name="T96" fmla="*/ 197 w 239"/>
                <a:gd name="T97" fmla="*/ 40 h 199"/>
                <a:gd name="T98" fmla="*/ 179 w 239"/>
                <a:gd name="T99" fmla="*/ 47 h 199"/>
                <a:gd name="T100" fmla="*/ 194 w 239"/>
                <a:gd name="T101" fmla="*/ 40 h 199"/>
                <a:gd name="T102" fmla="*/ 192 w 239"/>
                <a:gd name="T103" fmla="*/ 28 h 199"/>
                <a:gd name="T104" fmla="*/ 210 w 239"/>
                <a:gd name="T105" fmla="*/ 15 h 199"/>
                <a:gd name="T106" fmla="*/ 229 w 239"/>
                <a:gd name="T107" fmla="*/ 17 h 199"/>
                <a:gd name="T108" fmla="*/ 231 w 239"/>
                <a:gd name="T109" fmla="*/ 13 h 199"/>
                <a:gd name="T110" fmla="*/ 216 w 239"/>
                <a:gd name="T111" fmla="*/ 20 h 199"/>
                <a:gd name="T112" fmla="*/ 231 w 239"/>
                <a:gd name="T113" fmla="*/ 20 h 199"/>
                <a:gd name="T114" fmla="*/ 222 w 239"/>
                <a:gd name="T115" fmla="*/ 10 h 199"/>
                <a:gd name="T116" fmla="*/ 234 w 239"/>
                <a:gd name="T117" fmla="*/ 8 h 199"/>
                <a:gd name="T118" fmla="*/ 232 w 239"/>
                <a:gd name="T119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" h="199">
                  <a:moveTo>
                    <a:pt x="86" y="190"/>
                  </a:moveTo>
                  <a:lnTo>
                    <a:pt x="85" y="186"/>
                  </a:lnTo>
                  <a:lnTo>
                    <a:pt x="67" y="184"/>
                  </a:lnTo>
                  <a:lnTo>
                    <a:pt x="65" y="184"/>
                  </a:lnTo>
                  <a:lnTo>
                    <a:pt x="62" y="184"/>
                  </a:lnTo>
                  <a:lnTo>
                    <a:pt x="65" y="183"/>
                  </a:lnTo>
                  <a:lnTo>
                    <a:pt x="67" y="182"/>
                  </a:lnTo>
                  <a:lnTo>
                    <a:pt x="80" y="176"/>
                  </a:lnTo>
                  <a:lnTo>
                    <a:pt x="79" y="173"/>
                  </a:lnTo>
                  <a:lnTo>
                    <a:pt x="52" y="170"/>
                  </a:lnTo>
                  <a:lnTo>
                    <a:pt x="53" y="173"/>
                  </a:lnTo>
                  <a:lnTo>
                    <a:pt x="69" y="175"/>
                  </a:lnTo>
                  <a:lnTo>
                    <a:pt x="70" y="175"/>
                  </a:lnTo>
                  <a:lnTo>
                    <a:pt x="73" y="175"/>
                  </a:lnTo>
                  <a:lnTo>
                    <a:pt x="74" y="175"/>
                  </a:lnTo>
                  <a:lnTo>
                    <a:pt x="75" y="175"/>
                  </a:lnTo>
                  <a:lnTo>
                    <a:pt x="70" y="177"/>
                  </a:lnTo>
                  <a:lnTo>
                    <a:pt x="56" y="183"/>
                  </a:lnTo>
                  <a:lnTo>
                    <a:pt x="58" y="186"/>
                  </a:lnTo>
                  <a:lnTo>
                    <a:pt x="74" y="188"/>
                  </a:lnTo>
                  <a:lnTo>
                    <a:pt x="76" y="188"/>
                  </a:lnTo>
                  <a:lnTo>
                    <a:pt x="80" y="189"/>
                  </a:lnTo>
                  <a:lnTo>
                    <a:pt x="79" y="189"/>
                  </a:lnTo>
                  <a:lnTo>
                    <a:pt x="77" y="190"/>
                  </a:lnTo>
                  <a:lnTo>
                    <a:pt x="74" y="191"/>
                  </a:lnTo>
                  <a:lnTo>
                    <a:pt x="73" y="191"/>
                  </a:lnTo>
                  <a:lnTo>
                    <a:pt x="61" y="196"/>
                  </a:lnTo>
                  <a:lnTo>
                    <a:pt x="62" y="199"/>
                  </a:lnTo>
                  <a:lnTo>
                    <a:pt x="86" y="190"/>
                  </a:lnTo>
                  <a:moveTo>
                    <a:pt x="62" y="153"/>
                  </a:moveTo>
                  <a:lnTo>
                    <a:pt x="67" y="153"/>
                  </a:lnTo>
                  <a:lnTo>
                    <a:pt x="69" y="155"/>
                  </a:lnTo>
                  <a:lnTo>
                    <a:pt x="69" y="157"/>
                  </a:lnTo>
                  <a:lnTo>
                    <a:pt x="69" y="158"/>
                  </a:lnTo>
                  <a:lnTo>
                    <a:pt x="68" y="160"/>
                  </a:lnTo>
                  <a:lnTo>
                    <a:pt x="67" y="161"/>
                  </a:lnTo>
                  <a:lnTo>
                    <a:pt x="66" y="162"/>
                  </a:lnTo>
                  <a:lnTo>
                    <a:pt x="58" y="151"/>
                  </a:lnTo>
                  <a:lnTo>
                    <a:pt x="56" y="152"/>
                  </a:lnTo>
                  <a:lnTo>
                    <a:pt x="54" y="154"/>
                  </a:lnTo>
                  <a:lnTo>
                    <a:pt x="53" y="156"/>
                  </a:lnTo>
                  <a:lnTo>
                    <a:pt x="52" y="159"/>
                  </a:lnTo>
                  <a:lnTo>
                    <a:pt x="53" y="161"/>
                  </a:lnTo>
                  <a:lnTo>
                    <a:pt x="55" y="162"/>
                  </a:lnTo>
                  <a:lnTo>
                    <a:pt x="57" y="163"/>
                  </a:lnTo>
                  <a:lnTo>
                    <a:pt x="59" y="164"/>
                  </a:lnTo>
                  <a:lnTo>
                    <a:pt x="62" y="164"/>
                  </a:lnTo>
                  <a:lnTo>
                    <a:pt x="66" y="164"/>
                  </a:lnTo>
                  <a:lnTo>
                    <a:pt x="68" y="163"/>
                  </a:lnTo>
                  <a:lnTo>
                    <a:pt x="71" y="161"/>
                  </a:lnTo>
                  <a:lnTo>
                    <a:pt x="72" y="160"/>
                  </a:lnTo>
                  <a:lnTo>
                    <a:pt x="72" y="158"/>
                  </a:lnTo>
                  <a:lnTo>
                    <a:pt x="72" y="156"/>
                  </a:lnTo>
                  <a:lnTo>
                    <a:pt x="71" y="154"/>
                  </a:lnTo>
                  <a:lnTo>
                    <a:pt x="69" y="152"/>
                  </a:lnTo>
                  <a:lnTo>
                    <a:pt x="67" y="151"/>
                  </a:lnTo>
                  <a:lnTo>
                    <a:pt x="64" y="150"/>
                  </a:lnTo>
                  <a:lnTo>
                    <a:pt x="61" y="150"/>
                  </a:lnTo>
                  <a:lnTo>
                    <a:pt x="62" y="153"/>
                  </a:lnTo>
                  <a:moveTo>
                    <a:pt x="64" y="162"/>
                  </a:moveTo>
                  <a:lnTo>
                    <a:pt x="60" y="162"/>
                  </a:lnTo>
                  <a:lnTo>
                    <a:pt x="58" y="162"/>
                  </a:lnTo>
                  <a:lnTo>
                    <a:pt x="57" y="161"/>
                  </a:lnTo>
                  <a:lnTo>
                    <a:pt x="55" y="160"/>
                  </a:lnTo>
                  <a:lnTo>
                    <a:pt x="55" y="159"/>
                  </a:lnTo>
                  <a:lnTo>
                    <a:pt x="55" y="157"/>
                  </a:lnTo>
                  <a:lnTo>
                    <a:pt x="56" y="156"/>
                  </a:lnTo>
                  <a:lnTo>
                    <a:pt x="57" y="154"/>
                  </a:lnTo>
                  <a:lnTo>
                    <a:pt x="58" y="154"/>
                  </a:lnTo>
                  <a:lnTo>
                    <a:pt x="64" y="162"/>
                  </a:lnTo>
                  <a:moveTo>
                    <a:pt x="59" y="148"/>
                  </a:moveTo>
                  <a:lnTo>
                    <a:pt x="61" y="146"/>
                  </a:lnTo>
                  <a:lnTo>
                    <a:pt x="62" y="144"/>
                  </a:lnTo>
                  <a:lnTo>
                    <a:pt x="62" y="141"/>
                  </a:lnTo>
                  <a:lnTo>
                    <a:pt x="61" y="139"/>
                  </a:lnTo>
                  <a:lnTo>
                    <a:pt x="58" y="136"/>
                  </a:lnTo>
                  <a:lnTo>
                    <a:pt x="55" y="135"/>
                  </a:lnTo>
                  <a:lnTo>
                    <a:pt x="53" y="136"/>
                  </a:lnTo>
                  <a:lnTo>
                    <a:pt x="51" y="137"/>
                  </a:lnTo>
                  <a:lnTo>
                    <a:pt x="51" y="139"/>
                  </a:lnTo>
                  <a:lnTo>
                    <a:pt x="51" y="140"/>
                  </a:lnTo>
                  <a:lnTo>
                    <a:pt x="51" y="143"/>
                  </a:lnTo>
                  <a:lnTo>
                    <a:pt x="51" y="145"/>
                  </a:lnTo>
                  <a:lnTo>
                    <a:pt x="51" y="146"/>
                  </a:lnTo>
                  <a:lnTo>
                    <a:pt x="51" y="147"/>
                  </a:lnTo>
                  <a:lnTo>
                    <a:pt x="49" y="148"/>
                  </a:lnTo>
                  <a:lnTo>
                    <a:pt x="48" y="147"/>
                  </a:lnTo>
                  <a:lnTo>
                    <a:pt x="47" y="146"/>
                  </a:lnTo>
                  <a:lnTo>
                    <a:pt x="45" y="145"/>
                  </a:lnTo>
                  <a:lnTo>
                    <a:pt x="45" y="143"/>
                  </a:lnTo>
                  <a:lnTo>
                    <a:pt x="47" y="142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3" y="140"/>
                  </a:lnTo>
                  <a:lnTo>
                    <a:pt x="43" y="142"/>
                  </a:lnTo>
                  <a:lnTo>
                    <a:pt x="43" y="145"/>
                  </a:lnTo>
                  <a:lnTo>
                    <a:pt x="44" y="147"/>
                  </a:lnTo>
                  <a:lnTo>
                    <a:pt x="47" y="149"/>
                  </a:lnTo>
                  <a:lnTo>
                    <a:pt x="49" y="150"/>
                  </a:lnTo>
                  <a:lnTo>
                    <a:pt x="51" y="150"/>
                  </a:lnTo>
                  <a:lnTo>
                    <a:pt x="52" y="149"/>
                  </a:lnTo>
                  <a:lnTo>
                    <a:pt x="54" y="148"/>
                  </a:lnTo>
                  <a:lnTo>
                    <a:pt x="54" y="146"/>
                  </a:lnTo>
                  <a:lnTo>
                    <a:pt x="54" y="145"/>
                  </a:lnTo>
                  <a:lnTo>
                    <a:pt x="54" y="143"/>
                  </a:lnTo>
                  <a:lnTo>
                    <a:pt x="54" y="140"/>
                  </a:lnTo>
                  <a:lnTo>
                    <a:pt x="54" y="139"/>
                  </a:lnTo>
                  <a:lnTo>
                    <a:pt x="54" y="138"/>
                  </a:lnTo>
                  <a:lnTo>
                    <a:pt x="57" y="138"/>
                  </a:lnTo>
                  <a:lnTo>
                    <a:pt x="58" y="138"/>
                  </a:lnTo>
                  <a:lnTo>
                    <a:pt x="59" y="140"/>
                  </a:lnTo>
                  <a:lnTo>
                    <a:pt x="60" y="142"/>
                  </a:lnTo>
                  <a:lnTo>
                    <a:pt x="59" y="144"/>
                  </a:lnTo>
                  <a:lnTo>
                    <a:pt x="58" y="145"/>
                  </a:lnTo>
                  <a:lnTo>
                    <a:pt x="59" y="148"/>
                  </a:lnTo>
                  <a:moveTo>
                    <a:pt x="41" y="126"/>
                  </a:moveTo>
                  <a:lnTo>
                    <a:pt x="43" y="126"/>
                  </a:lnTo>
                  <a:lnTo>
                    <a:pt x="43" y="127"/>
                  </a:lnTo>
                  <a:lnTo>
                    <a:pt x="43" y="128"/>
                  </a:lnTo>
                  <a:lnTo>
                    <a:pt x="42" y="130"/>
                  </a:lnTo>
                  <a:lnTo>
                    <a:pt x="36" y="137"/>
                  </a:lnTo>
                  <a:lnTo>
                    <a:pt x="33" y="136"/>
                  </a:lnTo>
                  <a:lnTo>
                    <a:pt x="32" y="137"/>
                  </a:lnTo>
                  <a:lnTo>
                    <a:pt x="34" y="139"/>
                  </a:lnTo>
                  <a:lnTo>
                    <a:pt x="30" y="144"/>
                  </a:lnTo>
                  <a:lnTo>
                    <a:pt x="34" y="143"/>
                  </a:lnTo>
                  <a:lnTo>
                    <a:pt x="37" y="140"/>
                  </a:lnTo>
                  <a:lnTo>
                    <a:pt x="39" y="141"/>
                  </a:lnTo>
                  <a:lnTo>
                    <a:pt x="40" y="139"/>
                  </a:lnTo>
                  <a:lnTo>
                    <a:pt x="38" y="138"/>
                  </a:lnTo>
                  <a:lnTo>
                    <a:pt x="45" y="131"/>
                  </a:lnTo>
                  <a:lnTo>
                    <a:pt x="47" y="129"/>
                  </a:lnTo>
                  <a:lnTo>
                    <a:pt x="47" y="128"/>
                  </a:lnTo>
                  <a:lnTo>
                    <a:pt x="48" y="128"/>
                  </a:lnTo>
                  <a:lnTo>
                    <a:pt x="47" y="127"/>
                  </a:lnTo>
                  <a:lnTo>
                    <a:pt x="47" y="125"/>
                  </a:lnTo>
                  <a:lnTo>
                    <a:pt x="44" y="125"/>
                  </a:lnTo>
                  <a:lnTo>
                    <a:pt x="42" y="124"/>
                  </a:lnTo>
                  <a:lnTo>
                    <a:pt x="41" y="126"/>
                  </a:lnTo>
                  <a:moveTo>
                    <a:pt x="33" y="119"/>
                  </a:moveTo>
                  <a:lnTo>
                    <a:pt x="31" y="117"/>
                  </a:lnTo>
                  <a:lnTo>
                    <a:pt x="20" y="122"/>
                  </a:lnTo>
                  <a:lnTo>
                    <a:pt x="12" y="113"/>
                  </a:lnTo>
                  <a:lnTo>
                    <a:pt x="9" y="115"/>
                  </a:lnTo>
                  <a:lnTo>
                    <a:pt x="18" y="124"/>
                  </a:lnTo>
                  <a:lnTo>
                    <a:pt x="11" y="128"/>
                  </a:lnTo>
                  <a:lnTo>
                    <a:pt x="2" y="119"/>
                  </a:lnTo>
                  <a:lnTo>
                    <a:pt x="0" y="120"/>
                  </a:lnTo>
                  <a:lnTo>
                    <a:pt x="11" y="131"/>
                  </a:lnTo>
                  <a:lnTo>
                    <a:pt x="33" y="119"/>
                  </a:lnTo>
                  <a:moveTo>
                    <a:pt x="14" y="108"/>
                  </a:moveTo>
                  <a:lnTo>
                    <a:pt x="18" y="107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19" y="98"/>
                  </a:lnTo>
                  <a:lnTo>
                    <a:pt x="17" y="96"/>
                  </a:lnTo>
                  <a:lnTo>
                    <a:pt x="15" y="95"/>
                  </a:lnTo>
                  <a:lnTo>
                    <a:pt x="13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3" y="95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5" y="108"/>
                  </a:lnTo>
                  <a:lnTo>
                    <a:pt x="9" y="108"/>
                  </a:lnTo>
                  <a:lnTo>
                    <a:pt x="14" y="108"/>
                  </a:lnTo>
                  <a:moveTo>
                    <a:pt x="13" y="106"/>
                  </a:moveTo>
                  <a:lnTo>
                    <a:pt x="9" y="106"/>
                  </a:lnTo>
                  <a:lnTo>
                    <a:pt x="6" y="106"/>
                  </a:lnTo>
                  <a:lnTo>
                    <a:pt x="4" y="104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5" y="97"/>
                  </a:lnTo>
                  <a:lnTo>
                    <a:pt x="7" y="97"/>
                  </a:lnTo>
                  <a:lnTo>
                    <a:pt x="11" y="97"/>
                  </a:lnTo>
                  <a:lnTo>
                    <a:pt x="13" y="97"/>
                  </a:lnTo>
                  <a:lnTo>
                    <a:pt x="15" y="98"/>
                  </a:lnTo>
                  <a:lnTo>
                    <a:pt x="17" y="99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5" y="106"/>
                  </a:lnTo>
                  <a:lnTo>
                    <a:pt x="13" y="106"/>
                  </a:lnTo>
                  <a:moveTo>
                    <a:pt x="18" y="93"/>
                  </a:moveTo>
                  <a:lnTo>
                    <a:pt x="19" y="91"/>
                  </a:lnTo>
                  <a:lnTo>
                    <a:pt x="13" y="87"/>
                  </a:lnTo>
                  <a:lnTo>
                    <a:pt x="9" y="85"/>
                  </a:lnTo>
                  <a:lnTo>
                    <a:pt x="7" y="83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7" y="78"/>
                  </a:lnTo>
                  <a:lnTo>
                    <a:pt x="5" y="76"/>
                  </a:lnTo>
                  <a:lnTo>
                    <a:pt x="4" y="78"/>
                  </a:lnTo>
                  <a:lnTo>
                    <a:pt x="4" y="81"/>
                  </a:lnTo>
                  <a:lnTo>
                    <a:pt x="6" y="84"/>
                  </a:lnTo>
                  <a:lnTo>
                    <a:pt x="3" y="83"/>
                  </a:lnTo>
                  <a:lnTo>
                    <a:pt x="2" y="85"/>
                  </a:lnTo>
                  <a:lnTo>
                    <a:pt x="18" y="93"/>
                  </a:lnTo>
                  <a:moveTo>
                    <a:pt x="20" y="86"/>
                  </a:moveTo>
                  <a:lnTo>
                    <a:pt x="21" y="84"/>
                  </a:lnTo>
                  <a:lnTo>
                    <a:pt x="18" y="80"/>
                  </a:lnTo>
                  <a:lnTo>
                    <a:pt x="17" y="75"/>
                  </a:lnTo>
                  <a:lnTo>
                    <a:pt x="26" y="78"/>
                  </a:lnTo>
                  <a:lnTo>
                    <a:pt x="29" y="75"/>
                  </a:lnTo>
                  <a:lnTo>
                    <a:pt x="17" y="72"/>
                  </a:lnTo>
                  <a:lnTo>
                    <a:pt x="17" y="63"/>
                  </a:lnTo>
                  <a:lnTo>
                    <a:pt x="14" y="66"/>
                  </a:lnTo>
                  <a:lnTo>
                    <a:pt x="16" y="77"/>
                  </a:lnTo>
                  <a:lnTo>
                    <a:pt x="5" y="66"/>
                  </a:lnTo>
                  <a:lnTo>
                    <a:pt x="3" y="68"/>
                  </a:lnTo>
                  <a:lnTo>
                    <a:pt x="20" y="86"/>
                  </a:lnTo>
                  <a:moveTo>
                    <a:pt x="37" y="66"/>
                  </a:moveTo>
                  <a:lnTo>
                    <a:pt x="40" y="64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4" y="46"/>
                  </a:lnTo>
                  <a:lnTo>
                    <a:pt x="36" y="50"/>
                  </a:lnTo>
                  <a:lnTo>
                    <a:pt x="47" y="61"/>
                  </a:lnTo>
                  <a:lnTo>
                    <a:pt x="50" y="59"/>
                  </a:lnTo>
                  <a:lnTo>
                    <a:pt x="50" y="42"/>
                  </a:lnTo>
                  <a:lnTo>
                    <a:pt x="50" y="37"/>
                  </a:lnTo>
                  <a:lnTo>
                    <a:pt x="51" y="42"/>
                  </a:lnTo>
                  <a:lnTo>
                    <a:pt x="52" y="46"/>
                  </a:lnTo>
                  <a:lnTo>
                    <a:pt x="55" y="56"/>
                  </a:lnTo>
                  <a:lnTo>
                    <a:pt x="58" y="55"/>
                  </a:lnTo>
                  <a:lnTo>
                    <a:pt x="51" y="33"/>
                  </a:lnTo>
                  <a:lnTo>
                    <a:pt x="47" y="34"/>
                  </a:lnTo>
                  <a:lnTo>
                    <a:pt x="47" y="51"/>
                  </a:lnTo>
                  <a:lnTo>
                    <a:pt x="47" y="55"/>
                  </a:lnTo>
                  <a:lnTo>
                    <a:pt x="47" y="58"/>
                  </a:lnTo>
                  <a:lnTo>
                    <a:pt x="43" y="54"/>
                  </a:lnTo>
                  <a:lnTo>
                    <a:pt x="34" y="42"/>
                  </a:lnTo>
                  <a:lnTo>
                    <a:pt x="30" y="43"/>
                  </a:lnTo>
                  <a:lnTo>
                    <a:pt x="37" y="66"/>
                  </a:lnTo>
                  <a:moveTo>
                    <a:pt x="55" y="34"/>
                  </a:moveTo>
                  <a:lnTo>
                    <a:pt x="58" y="33"/>
                  </a:lnTo>
                  <a:lnTo>
                    <a:pt x="57" y="30"/>
                  </a:lnTo>
                  <a:lnTo>
                    <a:pt x="55" y="31"/>
                  </a:lnTo>
                  <a:lnTo>
                    <a:pt x="55" y="34"/>
                  </a:lnTo>
                  <a:moveTo>
                    <a:pt x="59" y="54"/>
                  </a:moveTo>
                  <a:lnTo>
                    <a:pt x="62" y="54"/>
                  </a:lnTo>
                  <a:lnTo>
                    <a:pt x="58" y="37"/>
                  </a:lnTo>
                  <a:lnTo>
                    <a:pt x="56" y="38"/>
                  </a:lnTo>
                  <a:lnTo>
                    <a:pt x="59" y="54"/>
                  </a:lnTo>
                  <a:moveTo>
                    <a:pt x="65" y="53"/>
                  </a:moveTo>
                  <a:lnTo>
                    <a:pt x="68" y="53"/>
                  </a:lnTo>
                  <a:lnTo>
                    <a:pt x="69" y="29"/>
                  </a:lnTo>
                  <a:lnTo>
                    <a:pt x="66" y="29"/>
                  </a:lnTo>
                  <a:lnTo>
                    <a:pt x="65" y="53"/>
                  </a:lnTo>
                  <a:moveTo>
                    <a:pt x="73" y="52"/>
                  </a:moveTo>
                  <a:lnTo>
                    <a:pt x="76" y="52"/>
                  </a:lnTo>
                  <a:lnTo>
                    <a:pt x="77" y="28"/>
                  </a:lnTo>
                  <a:lnTo>
                    <a:pt x="74" y="28"/>
                  </a:lnTo>
                  <a:lnTo>
                    <a:pt x="73" y="52"/>
                  </a:lnTo>
                  <a:moveTo>
                    <a:pt x="90" y="34"/>
                  </a:moveTo>
                  <a:lnTo>
                    <a:pt x="93" y="35"/>
                  </a:lnTo>
                  <a:lnTo>
                    <a:pt x="95" y="32"/>
                  </a:lnTo>
                  <a:lnTo>
                    <a:pt x="92" y="31"/>
                  </a:lnTo>
                  <a:lnTo>
                    <a:pt x="90" y="34"/>
                  </a:lnTo>
                  <a:moveTo>
                    <a:pt x="79" y="52"/>
                  </a:moveTo>
                  <a:lnTo>
                    <a:pt x="83" y="53"/>
                  </a:lnTo>
                  <a:lnTo>
                    <a:pt x="91" y="38"/>
                  </a:lnTo>
                  <a:lnTo>
                    <a:pt x="89" y="37"/>
                  </a:lnTo>
                  <a:lnTo>
                    <a:pt x="79" y="52"/>
                  </a:lnTo>
                  <a:moveTo>
                    <a:pt x="98" y="54"/>
                  </a:moveTo>
                  <a:lnTo>
                    <a:pt x="96" y="54"/>
                  </a:lnTo>
                  <a:lnTo>
                    <a:pt x="95" y="55"/>
                  </a:lnTo>
                  <a:lnTo>
                    <a:pt x="93" y="55"/>
                  </a:lnTo>
                  <a:lnTo>
                    <a:pt x="92" y="55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91" y="50"/>
                  </a:lnTo>
                  <a:lnTo>
                    <a:pt x="94" y="47"/>
                  </a:lnTo>
                  <a:lnTo>
                    <a:pt x="96" y="46"/>
                  </a:lnTo>
                  <a:lnTo>
                    <a:pt x="97" y="45"/>
                  </a:lnTo>
                  <a:lnTo>
                    <a:pt x="100" y="45"/>
                  </a:lnTo>
                  <a:lnTo>
                    <a:pt x="101" y="45"/>
                  </a:lnTo>
                  <a:lnTo>
                    <a:pt x="102" y="46"/>
                  </a:lnTo>
                  <a:lnTo>
                    <a:pt x="103" y="47"/>
                  </a:lnTo>
                  <a:lnTo>
                    <a:pt x="103" y="49"/>
                  </a:lnTo>
                  <a:lnTo>
                    <a:pt x="103" y="50"/>
                  </a:lnTo>
                  <a:lnTo>
                    <a:pt x="105" y="51"/>
                  </a:lnTo>
                  <a:lnTo>
                    <a:pt x="106" y="49"/>
                  </a:lnTo>
                  <a:lnTo>
                    <a:pt x="106" y="47"/>
                  </a:lnTo>
                  <a:lnTo>
                    <a:pt x="105" y="45"/>
                  </a:lnTo>
                  <a:lnTo>
                    <a:pt x="103" y="43"/>
                  </a:lnTo>
                  <a:lnTo>
                    <a:pt x="100" y="43"/>
                  </a:lnTo>
                  <a:lnTo>
                    <a:pt x="97" y="42"/>
                  </a:lnTo>
                  <a:lnTo>
                    <a:pt x="95" y="43"/>
                  </a:lnTo>
                  <a:lnTo>
                    <a:pt x="92" y="44"/>
                  </a:lnTo>
                  <a:lnTo>
                    <a:pt x="89" y="49"/>
                  </a:lnTo>
                  <a:lnTo>
                    <a:pt x="88" y="51"/>
                  </a:lnTo>
                  <a:lnTo>
                    <a:pt x="88" y="54"/>
                  </a:lnTo>
                  <a:lnTo>
                    <a:pt x="89" y="55"/>
                  </a:lnTo>
                  <a:lnTo>
                    <a:pt x="91" y="57"/>
                  </a:lnTo>
                  <a:lnTo>
                    <a:pt x="93" y="57"/>
                  </a:lnTo>
                  <a:lnTo>
                    <a:pt x="95" y="57"/>
                  </a:lnTo>
                  <a:lnTo>
                    <a:pt x="98" y="57"/>
                  </a:lnTo>
                  <a:lnTo>
                    <a:pt x="101" y="55"/>
                  </a:lnTo>
                  <a:lnTo>
                    <a:pt x="98" y="54"/>
                  </a:lnTo>
                  <a:moveTo>
                    <a:pt x="106" y="56"/>
                  </a:moveTo>
                  <a:lnTo>
                    <a:pt x="105" y="60"/>
                  </a:lnTo>
                  <a:lnTo>
                    <a:pt x="106" y="61"/>
                  </a:lnTo>
                  <a:lnTo>
                    <a:pt x="107" y="63"/>
                  </a:lnTo>
                  <a:lnTo>
                    <a:pt x="110" y="65"/>
                  </a:lnTo>
                  <a:lnTo>
                    <a:pt x="112" y="66"/>
                  </a:lnTo>
                  <a:lnTo>
                    <a:pt x="114" y="65"/>
                  </a:lnTo>
                  <a:lnTo>
                    <a:pt x="118" y="65"/>
                  </a:lnTo>
                  <a:lnTo>
                    <a:pt x="120" y="63"/>
                  </a:lnTo>
                  <a:lnTo>
                    <a:pt x="123" y="59"/>
                  </a:lnTo>
                  <a:lnTo>
                    <a:pt x="124" y="56"/>
                  </a:lnTo>
                  <a:lnTo>
                    <a:pt x="124" y="54"/>
                  </a:lnTo>
                  <a:lnTo>
                    <a:pt x="122" y="52"/>
                  </a:lnTo>
                  <a:lnTo>
                    <a:pt x="120" y="50"/>
                  </a:lnTo>
                  <a:lnTo>
                    <a:pt x="115" y="50"/>
                  </a:lnTo>
                  <a:lnTo>
                    <a:pt x="112" y="50"/>
                  </a:lnTo>
                  <a:lnTo>
                    <a:pt x="108" y="53"/>
                  </a:lnTo>
                  <a:lnTo>
                    <a:pt x="106" y="56"/>
                  </a:lnTo>
                  <a:moveTo>
                    <a:pt x="109" y="57"/>
                  </a:moveTo>
                  <a:lnTo>
                    <a:pt x="110" y="54"/>
                  </a:lnTo>
                  <a:lnTo>
                    <a:pt x="113" y="53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20" y="53"/>
                  </a:lnTo>
                  <a:lnTo>
                    <a:pt x="121" y="54"/>
                  </a:lnTo>
                  <a:lnTo>
                    <a:pt x="121" y="55"/>
                  </a:lnTo>
                  <a:lnTo>
                    <a:pt x="121" y="57"/>
                  </a:lnTo>
                  <a:lnTo>
                    <a:pt x="119" y="60"/>
                  </a:lnTo>
                  <a:lnTo>
                    <a:pt x="116" y="62"/>
                  </a:lnTo>
                  <a:lnTo>
                    <a:pt x="114" y="63"/>
                  </a:lnTo>
                  <a:lnTo>
                    <a:pt x="112" y="63"/>
                  </a:lnTo>
                  <a:lnTo>
                    <a:pt x="111" y="63"/>
                  </a:lnTo>
                  <a:lnTo>
                    <a:pt x="109" y="62"/>
                  </a:lnTo>
                  <a:lnTo>
                    <a:pt x="108" y="61"/>
                  </a:lnTo>
                  <a:lnTo>
                    <a:pt x="108" y="59"/>
                  </a:lnTo>
                  <a:lnTo>
                    <a:pt x="109" y="57"/>
                  </a:lnTo>
                  <a:moveTo>
                    <a:pt x="127" y="69"/>
                  </a:moveTo>
                  <a:lnTo>
                    <a:pt x="130" y="69"/>
                  </a:lnTo>
                  <a:lnTo>
                    <a:pt x="131" y="61"/>
                  </a:lnTo>
                  <a:lnTo>
                    <a:pt x="131" y="58"/>
                  </a:lnTo>
                  <a:lnTo>
                    <a:pt x="132" y="56"/>
                  </a:lnTo>
                  <a:lnTo>
                    <a:pt x="134" y="54"/>
                  </a:lnTo>
                  <a:lnTo>
                    <a:pt x="137" y="54"/>
                  </a:lnTo>
                  <a:lnTo>
                    <a:pt x="139" y="54"/>
                  </a:lnTo>
                  <a:lnTo>
                    <a:pt x="139" y="55"/>
                  </a:lnTo>
                  <a:lnTo>
                    <a:pt x="139" y="56"/>
                  </a:lnTo>
                  <a:lnTo>
                    <a:pt x="138" y="68"/>
                  </a:lnTo>
                  <a:lnTo>
                    <a:pt x="141" y="68"/>
                  </a:lnTo>
                  <a:lnTo>
                    <a:pt x="142" y="59"/>
                  </a:lnTo>
                  <a:lnTo>
                    <a:pt x="142" y="57"/>
                  </a:lnTo>
                  <a:lnTo>
                    <a:pt x="143" y="55"/>
                  </a:lnTo>
                  <a:lnTo>
                    <a:pt x="145" y="54"/>
                  </a:lnTo>
                  <a:lnTo>
                    <a:pt x="147" y="53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5"/>
                  </a:lnTo>
                  <a:lnTo>
                    <a:pt x="148" y="67"/>
                  </a:lnTo>
                  <a:lnTo>
                    <a:pt x="151" y="67"/>
                  </a:lnTo>
                  <a:lnTo>
                    <a:pt x="152" y="55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2" y="52"/>
                  </a:lnTo>
                  <a:lnTo>
                    <a:pt x="151" y="51"/>
                  </a:lnTo>
                  <a:lnTo>
                    <a:pt x="149" y="51"/>
                  </a:lnTo>
                  <a:lnTo>
                    <a:pt x="148" y="50"/>
                  </a:lnTo>
                  <a:lnTo>
                    <a:pt x="145" y="52"/>
                  </a:lnTo>
                  <a:lnTo>
                    <a:pt x="142" y="54"/>
                  </a:lnTo>
                  <a:lnTo>
                    <a:pt x="140" y="52"/>
                  </a:lnTo>
                  <a:lnTo>
                    <a:pt x="138" y="51"/>
                  </a:lnTo>
                  <a:lnTo>
                    <a:pt x="134" y="52"/>
                  </a:lnTo>
                  <a:lnTo>
                    <a:pt x="133" y="54"/>
                  </a:lnTo>
                  <a:lnTo>
                    <a:pt x="131" y="54"/>
                  </a:lnTo>
                  <a:lnTo>
                    <a:pt x="132" y="52"/>
                  </a:lnTo>
                  <a:lnTo>
                    <a:pt x="129" y="53"/>
                  </a:lnTo>
                  <a:lnTo>
                    <a:pt x="127" y="69"/>
                  </a:lnTo>
                  <a:moveTo>
                    <a:pt x="164" y="67"/>
                  </a:moveTo>
                  <a:lnTo>
                    <a:pt x="163" y="69"/>
                  </a:lnTo>
                  <a:lnTo>
                    <a:pt x="166" y="70"/>
                  </a:lnTo>
                  <a:lnTo>
                    <a:pt x="166" y="68"/>
                  </a:lnTo>
                  <a:lnTo>
                    <a:pt x="168" y="65"/>
                  </a:lnTo>
                  <a:lnTo>
                    <a:pt x="170" y="61"/>
                  </a:lnTo>
                  <a:lnTo>
                    <a:pt x="172" y="58"/>
                  </a:lnTo>
                  <a:lnTo>
                    <a:pt x="172" y="56"/>
                  </a:lnTo>
                  <a:lnTo>
                    <a:pt x="170" y="55"/>
                  </a:lnTo>
                  <a:lnTo>
                    <a:pt x="168" y="54"/>
                  </a:lnTo>
                  <a:lnTo>
                    <a:pt x="166" y="53"/>
                  </a:lnTo>
                  <a:lnTo>
                    <a:pt x="163" y="53"/>
                  </a:lnTo>
                  <a:lnTo>
                    <a:pt x="161" y="53"/>
                  </a:lnTo>
                  <a:lnTo>
                    <a:pt x="159" y="54"/>
                  </a:lnTo>
                  <a:lnTo>
                    <a:pt x="157" y="55"/>
                  </a:lnTo>
                  <a:lnTo>
                    <a:pt x="160" y="56"/>
                  </a:lnTo>
                  <a:lnTo>
                    <a:pt x="162" y="54"/>
                  </a:lnTo>
                  <a:lnTo>
                    <a:pt x="165" y="54"/>
                  </a:lnTo>
                  <a:lnTo>
                    <a:pt x="167" y="55"/>
                  </a:lnTo>
                  <a:lnTo>
                    <a:pt x="168" y="56"/>
                  </a:lnTo>
                  <a:lnTo>
                    <a:pt x="168" y="58"/>
                  </a:lnTo>
                  <a:lnTo>
                    <a:pt x="167" y="59"/>
                  </a:lnTo>
                  <a:lnTo>
                    <a:pt x="165" y="59"/>
                  </a:lnTo>
                  <a:lnTo>
                    <a:pt x="163" y="59"/>
                  </a:lnTo>
                  <a:lnTo>
                    <a:pt x="161" y="59"/>
                  </a:lnTo>
                  <a:lnTo>
                    <a:pt x="159" y="58"/>
                  </a:lnTo>
                  <a:lnTo>
                    <a:pt x="157" y="59"/>
                  </a:lnTo>
                  <a:lnTo>
                    <a:pt x="155" y="60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54" y="66"/>
                  </a:lnTo>
                  <a:lnTo>
                    <a:pt x="155" y="67"/>
                  </a:lnTo>
                  <a:lnTo>
                    <a:pt x="157" y="68"/>
                  </a:lnTo>
                  <a:lnTo>
                    <a:pt x="160" y="68"/>
                  </a:lnTo>
                  <a:lnTo>
                    <a:pt x="164" y="67"/>
                  </a:lnTo>
                  <a:moveTo>
                    <a:pt x="166" y="61"/>
                  </a:moveTo>
                  <a:lnTo>
                    <a:pt x="165" y="63"/>
                  </a:lnTo>
                  <a:lnTo>
                    <a:pt x="164" y="65"/>
                  </a:lnTo>
                  <a:lnTo>
                    <a:pt x="162" y="66"/>
                  </a:lnTo>
                  <a:lnTo>
                    <a:pt x="159" y="66"/>
                  </a:lnTo>
                  <a:lnTo>
                    <a:pt x="156" y="65"/>
                  </a:lnTo>
                  <a:lnTo>
                    <a:pt x="156" y="63"/>
                  </a:lnTo>
                  <a:lnTo>
                    <a:pt x="157" y="61"/>
                  </a:lnTo>
                  <a:lnTo>
                    <a:pt x="159" y="61"/>
                  </a:lnTo>
                  <a:lnTo>
                    <a:pt x="160" y="61"/>
                  </a:lnTo>
                  <a:lnTo>
                    <a:pt x="163" y="61"/>
                  </a:lnTo>
                  <a:lnTo>
                    <a:pt x="165" y="61"/>
                  </a:lnTo>
                  <a:lnTo>
                    <a:pt x="166" y="61"/>
                  </a:lnTo>
                  <a:moveTo>
                    <a:pt x="196" y="63"/>
                  </a:moveTo>
                  <a:lnTo>
                    <a:pt x="198" y="60"/>
                  </a:lnTo>
                  <a:lnTo>
                    <a:pt x="190" y="54"/>
                  </a:lnTo>
                  <a:lnTo>
                    <a:pt x="193" y="51"/>
                  </a:lnTo>
                  <a:lnTo>
                    <a:pt x="194" y="49"/>
                  </a:lnTo>
                  <a:lnTo>
                    <a:pt x="197" y="48"/>
                  </a:lnTo>
                  <a:lnTo>
                    <a:pt x="201" y="49"/>
                  </a:lnTo>
                  <a:lnTo>
                    <a:pt x="207" y="50"/>
                  </a:lnTo>
                  <a:lnTo>
                    <a:pt x="209" y="47"/>
                  </a:lnTo>
                  <a:lnTo>
                    <a:pt x="203" y="46"/>
                  </a:lnTo>
                  <a:lnTo>
                    <a:pt x="198" y="46"/>
                  </a:lnTo>
                  <a:lnTo>
                    <a:pt x="196" y="46"/>
                  </a:lnTo>
                  <a:lnTo>
                    <a:pt x="197" y="43"/>
                  </a:lnTo>
                  <a:lnTo>
                    <a:pt x="197" y="40"/>
                  </a:lnTo>
                  <a:lnTo>
                    <a:pt x="196" y="37"/>
                  </a:lnTo>
                  <a:lnTo>
                    <a:pt x="194" y="35"/>
                  </a:lnTo>
                  <a:lnTo>
                    <a:pt x="192" y="35"/>
                  </a:lnTo>
                  <a:lnTo>
                    <a:pt x="191" y="34"/>
                  </a:lnTo>
                  <a:lnTo>
                    <a:pt x="189" y="35"/>
                  </a:lnTo>
                  <a:lnTo>
                    <a:pt x="187" y="35"/>
                  </a:lnTo>
                  <a:lnTo>
                    <a:pt x="186" y="37"/>
                  </a:lnTo>
                  <a:lnTo>
                    <a:pt x="184" y="39"/>
                  </a:lnTo>
                  <a:lnTo>
                    <a:pt x="179" y="47"/>
                  </a:lnTo>
                  <a:lnTo>
                    <a:pt x="196" y="63"/>
                  </a:lnTo>
                  <a:moveTo>
                    <a:pt x="189" y="52"/>
                  </a:moveTo>
                  <a:lnTo>
                    <a:pt x="182" y="46"/>
                  </a:lnTo>
                  <a:lnTo>
                    <a:pt x="186" y="40"/>
                  </a:lnTo>
                  <a:lnTo>
                    <a:pt x="187" y="38"/>
                  </a:lnTo>
                  <a:lnTo>
                    <a:pt x="189" y="38"/>
                  </a:lnTo>
                  <a:lnTo>
                    <a:pt x="191" y="37"/>
                  </a:lnTo>
                  <a:lnTo>
                    <a:pt x="192" y="38"/>
                  </a:lnTo>
                  <a:lnTo>
                    <a:pt x="194" y="40"/>
                  </a:lnTo>
                  <a:lnTo>
                    <a:pt x="194" y="42"/>
                  </a:lnTo>
                  <a:lnTo>
                    <a:pt x="193" y="45"/>
                  </a:lnTo>
                  <a:lnTo>
                    <a:pt x="193" y="46"/>
                  </a:lnTo>
                  <a:lnTo>
                    <a:pt x="191" y="48"/>
                  </a:lnTo>
                  <a:lnTo>
                    <a:pt x="189" y="52"/>
                  </a:lnTo>
                  <a:moveTo>
                    <a:pt x="194" y="31"/>
                  </a:moveTo>
                  <a:lnTo>
                    <a:pt x="196" y="28"/>
                  </a:lnTo>
                  <a:lnTo>
                    <a:pt x="194" y="26"/>
                  </a:lnTo>
                  <a:lnTo>
                    <a:pt x="192" y="28"/>
                  </a:lnTo>
                  <a:lnTo>
                    <a:pt x="194" y="31"/>
                  </a:lnTo>
                  <a:moveTo>
                    <a:pt x="210" y="45"/>
                  </a:moveTo>
                  <a:lnTo>
                    <a:pt x="211" y="43"/>
                  </a:lnTo>
                  <a:lnTo>
                    <a:pt x="198" y="31"/>
                  </a:lnTo>
                  <a:lnTo>
                    <a:pt x="197" y="33"/>
                  </a:lnTo>
                  <a:lnTo>
                    <a:pt x="210" y="45"/>
                  </a:lnTo>
                  <a:moveTo>
                    <a:pt x="216" y="35"/>
                  </a:moveTo>
                  <a:lnTo>
                    <a:pt x="218" y="32"/>
                  </a:lnTo>
                  <a:lnTo>
                    <a:pt x="210" y="15"/>
                  </a:lnTo>
                  <a:lnTo>
                    <a:pt x="208" y="17"/>
                  </a:lnTo>
                  <a:lnTo>
                    <a:pt x="213" y="28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11" y="29"/>
                  </a:lnTo>
                  <a:lnTo>
                    <a:pt x="201" y="25"/>
                  </a:lnTo>
                  <a:lnTo>
                    <a:pt x="200" y="27"/>
                  </a:lnTo>
                  <a:lnTo>
                    <a:pt x="216" y="35"/>
                  </a:lnTo>
                  <a:moveTo>
                    <a:pt x="229" y="17"/>
                  </a:moveTo>
                  <a:lnTo>
                    <a:pt x="229" y="19"/>
                  </a:lnTo>
                  <a:lnTo>
                    <a:pt x="229" y="20"/>
                  </a:lnTo>
                  <a:lnTo>
                    <a:pt x="227" y="23"/>
                  </a:lnTo>
                  <a:lnTo>
                    <a:pt x="226" y="23"/>
                  </a:lnTo>
                  <a:lnTo>
                    <a:pt x="223" y="23"/>
                  </a:lnTo>
                  <a:lnTo>
                    <a:pt x="221" y="23"/>
                  </a:lnTo>
                  <a:lnTo>
                    <a:pt x="220" y="21"/>
                  </a:lnTo>
                  <a:lnTo>
                    <a:pt x="220" y="20"/>
                  </a:lnTo>
                  <a:lnTo>
                    <a:pt x="231" y="13"/>
                  </a:lnTo>
                  <a:lnTo>
                    <a:pt x="230" y="11"/>
                  </a:lnTo>
                  <a:lnTo>
                    <a:pt x="228" y="9"/>
                  </a:lnTo>
                  <a:lnTo>
                    <a:pt x="225" y="8"/>
                  </a:lnTo>
                  <a:lnTo>
                    <a:pt x="222" y="8"/>
                  </a:lnTo>
                  <a:lnTo>
                    <a:pt x="219" y="9"/>
                  </a:lnTo>
                  <a:lnTo>
                    <a:pt x="216" y="12"/>
                  </a:lnTo>
                  <a:lnTo>
                    <a:pt x="216" y="15"/>
                  </a:lnTo>
                  <a:lnTo>
                    <a:pt x="216" y="17"/>
                  </a:lnTo>
                  <a:lnTo>
                    <a:pt x="216" y="20"/>
                  </a:lnTo>
                  <a:lnTo>
                    <a:pt x="218" y="23"/>
                  </a:lnTo>
                  <a:lnTo>
                    <a:pt x="219" y="24"/>
                  </a:lnTo>
                  <a:lnTo>
                    <a:pt x="220" y="25"/>
                  </a:lnTo>
                  <a:lnTo>
                    <a:pt x="222" y="26"/>
                  </a:lnTo>
                  <a:lnTo>
                    <a:pt x="225" y="26"/>
                  </a:lnTo>
                  <a:lnTo>
                    <a:pt x="227" y="26"/>
                  </a:lnTo>
                  <a:lnTo>
                    <a:pt x="228" y="25"/>
                  </a:lnTo>
                  <a:lnTo>
                    <a:pt x="230" y="23"/>
                  </a:lnTo>
                  <a:lnTo>
                    <a:pt x="231" y="20"/>
                  </a:lnTo>
                  <a:lnTo>
                    <a:pt x="232" y="18"/>
                  </a:lnTo>
                  <a:lnTo>
                    <a:pt x="231" y="15"/>
                  </a:lnTo>
                  <a:lnTo>
                    <a:pt x="229" y="17"/>
                  </a:lnTo>
                  <a:moveTo>
                    <a:pt x="219" y="18"/>
                  </a:moveTo>
                  <a:lnTo>
                    <a:pt x="218" y="16"/>
                  </a:lnTo>
                  <a:lnTo>
                    <a:pt x="218" y="14"/>
                  </a:lnTo>
                  <a:lnTo>
                    <a:pt x="219" y="12"/>
                  </a:lnTo>
                  <a:lnTo>
                    <a:pt x="220" y="11"/>
                  </a:lnTo>
                  <a:lnTo>
                    <a:pt x="222" y="10"/>
                  </a:lnTo>
                  <a:lnTo>
                    <a:pt x="223" y="10"/>
                  </a:lnTo>
                  <a:lnTo>
                    <a:pt x="226" y="11"/>
                  </a:lnTo>
                  <a:lnTo>
                    <a:pt x="227" y="12"/>
                  </a:lnTo>
                  <a:lnTo>
                    <a:pt x="227" y="13"/>
                  </a:lnTo>
                  <a:lnTo>
                    <a:pt x="219" y="18"/>
                  </a:lnTo>
                  <a:moveTo>
                    <a:pt x="234" y="20"/>
                  </a:moveTo>
                  <a:lnTo>
                    <a:pt x="237" y="19"/>
                  </a:lnTo>
                  <a:lnTo>
                    <a:pt x="235" y="12"/>
                  </a:lnTo>
                  <a:lnTo>
                    <a:pt x="234" y="8"/>
                  </a:lnTo>
                  <a:lnTo>
                    <a:pt x="235" y="5"/>
                  </a:lnTo>
                  <a:lnTo>
                    <a:pt x="236" y="3"/>
                  </a:lnTo>
                  <a:lnTo>
                    <a:pt x="237" y="2"/>
                  </a:lnTo>
                  <a:lnTo>
                    <a:pt x="239" y="2"/>
                  </a:lnTo>
                  <a:lnTo>
                    <a:pt x="239" y="0"/>
                  </a:lnTo>
                  <a:lnTo>
                    <a:pt x="236" y="0"/>
                  </a:lnTo>
                  <a:lnTo>
                    <a:pt x="234" y="1"/>
                  </a:lnTo>
                  <a:lnTo>
                    <a:pt x="233" y="5"/>
                  </a:lnTo>
                  <a:lnTo>
                    <a:pt x="232" y="2"/>
                  </a:lnTo>
                  <a:lnTo>
                    <a:pt x="230" y="3"/>
                  </a:lnTo>
                  <a:lnTo>
                    <a:pt x="234" y="2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53" name="Rectangle 217"/>
            <p:cNvSpPr>
              <a:spLocks noChangeArrowheads="1"/>
            </p:cNvSpPr>
            <p:nvPr/>
          </p:nvSpPr>
          <p:spPr bwMode="auto">
            <a:xfrm rot="15000000">
              <a:off x="3487" y="3051"/>
              <a:ext cx="4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4" name="Rectangle 218"/>
            <p:cNvSpPr>
              <a:spLocks noChangeArrowheads="1"/>
            </p:cNvSpPr>
            <p:nvPr/>
          </p:nvSpPr>
          <p:spPr bwMode="auto">
            <a:xfrm rot="14340000">
              <a:off x="3481" y="3028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5" name="Rectangle 219"/>
            <p:cNvSpPr>
              <a:spLocks noChangeArrowheads="1"/>
            </p:cNvSpPr>
            <p:nvPr/>
          </p:nvSpPr>
          <p:spPr bwMode="auto">
            <a:xfrm rot="14160000">
              <a:off x="3473" y="301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6" name="Rectangle 220"/>
            <p:cNvSpPr>
              <a:spLocks noChangeArrowheads="1"/>
            </p:cNvSpPr>
            <p:nvPr/>
          </p:nvSpPr>
          <p:spPr bwMode="auto">
            <a:xfrm rot="12420000">
              <a:off x="3463" y="3006"/>
              <a:ext cx="2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7" name="Rectangle 221"/>
            <p:cNvSpPr>
              <a:spLocks noChangeArrowheads="1"/>
            </p:cNvSpPr>
            <p:nvPr/>
          </p:nvSpPr>
          <p:spPr bwMode="auto">
            <a:xfrm rot="13620000">
              <a:off x="3437" y="2989"/>
              <a:ext cx="3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8" name="Rectangle 222"/>
            <p:cNvSpPr>
              <a:spLocks noChangeArrowheads="1"/>
            </p:cNvSpPr>
            <p:nvPr/>
          </p:nvSpPr>
          <p:spPr bwMode="auto">
            <a:xfrm rot="15480000">
              <a:off x="3431" y="2969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59" name="Rectangle 223"/>
            <p:cNvSpPr>
              <a:spLocks noChangeArrowheads="1"/>
            </p:cNvSpPr>
            <p:nvPr/>
          </p:nvSpPr>
          <p:spPr bwMode="auto">
            <a:xfrm rot="17160000">
              <a:off x="3439" y="295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0" name="Rectangle 224"/>
            <p:cNvSpPr>
              <a:spLocks noChangeArrowheads="1"/>
            </p:cNvSpPr>
            <p:nvPr/>
          </p:nvSpPr>
          <p:spPr bwMode="auto">
            <a:xfrm rot="18420000">
              <a:off x="3445" y="294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1" name="Rectangle 225"/>
            <p:cNvSpPr>
              <a:spLocks noChangeArrowheads="1"/>
            </p:cNvSpPr>
            <p:nvPr/>
          </p:nvSpPr>
          <p:spPr bwMode="auto">
            <a:xfrm rot="19860000">
              <a:off x="3469" y="292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2" name="Rectangle 226"/>
            <p:cNvSpPr>
              <a:spLocks noChangeArrowheads="1"/>
            </p:cNvSpPr>
            <p:nvPr/>
          </p:nvSpPr>
          <p:spPr bwMode="auto">
            <a:xfrm rot="20220000">
              <a:off x="3494" y="291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3" name="Rectangle 227"/>
            <p:cNvSpPr>
              <a:spLocks noChangeArrowheads="1"/>
            </p:cNvSpPr>
            <p:nvPr/>
          </p:nvSpPr>
          <p:spPr bwMode="auto">
            <a:xfrm rot="21060000">
              <a:off x="3503" y="2917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4" name="Rectangle 228"/>
            <p:cNvSpPr>
              <a:spLocks noChangeArrowheads="1"/>
            </p:cNvSpPr>
            <p:nvPr/>
          </p:nvSpPr>
          <p:spPr bwMode="auto">
            <a:xfrm rot="21060000">
              <a:off x="3511" y="291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5" name="Rectangle 229"/>
            <p:cNvSpPr>
              <a:spLocks noChangeArrowheads="1"/>
            </p:cNvSpPr>
            <p:nvPr/>
          </p:nvSpPr>
          <p:spPr bwMode="auto">
            <a:xfrm rot="1140000">
              <a:off x="3521" y="2921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6" name="Rectangle 230"/>
            <p:cNvSpPr>
              <a:spLocks noChangeArrowheads="1"/>
            </p:cNvSpPr>
            <p:nvPr/>
          </p:nvSpPr>
          <p:spPr bwMode="auto">
            <a:xfrm rot="1740000">
              <a:off x="3527" y="2928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7" name="Rectangle 231"/>
            <p:cNvSpPr>
              <a:spLocks noChangeArrowheads="1"/>
            </p:cNvSpPr>
            <p:nvPr/>
          </p:nvSpPr>
          <p:spPr bwMode="auto">
            <a:xfrm rot="1320000">
              <a:off x="3545" y="293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8" name="Rectangle 232"/>
            <p:cNvSpPr>
              <a:spLocks noChangeArrowheads="1"/>
            </p:cNvSpPr>
            <p:nvPr/>
          </p:nvSpPr>
          <p:spPr bwMode="auto">
            <a:xfrm rot="21240000">
              <a:off x="3565" y="293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69" name="Rectangle 233"/>
            <p:cNvSpPr>
              <a:spLocks noChangeArrowheads="1"/>
            </p:cNvSpPr>
            <p:nvPr/>
          </p:nvSpPr>
          <p:spPr bwMode="auto">
            <a:xfrm rot="840000">
              <a:off x="3592" y="293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0" name="Rectangle 234"/>
            <p:cNvSpPr>
              <a:spLocks noChangeArrowheads="1"/>
            </p:cNvSpPr>
            <p:nvPr/>
          </p:nvSpPr>
          <p:spPr bwMode="auto">
            <a:xfrm rot="18240000">
              <a:off x="3618" y="2917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1" name="Rectangle 235"/>
            <p:cNvSpPr>
              <a:spLocks noChangeArrowheads="1"/>
            </p:cNvSpPr>
            <p:nvPr/>
          </p:nvSpPr>
          <p:spPr bwMode="auto">
            <a:xfrm rot="18240000">
              <a:off x="3636" y="290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2" name="Rectangle 236"/>
            <p:cNvSpPr>
              <a:spLocks noChangeArrowheads="1"/>
            </p:cNvSpPr>
            <p:nvPr/>
          </p:nvSpPr>
          <p:spPr bwMode="auto">
            <a:xfrm rot="18240000">
              <a:off x="3638" y="289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3" name="Rectangle 237"/>
            <p:cNvSpPr>
              <a:spLocks noChangeArrowheads="1"/>
            </p:cNvSpPr>
            <p:nvPr/>
          </p:nvSpPr>
          <p:spPr bwMode="auto">
            <a:xfrm rot="19500000">
              <a:off x="3652" y="288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4" name="Rectangle 238"/>
            <p:cNvSpPr>
              <a:spLocks noChangeArrowheads="1"/>
            </p:cNvSpPr>
            <p:nvPr/>
          </p:nvSpPr>
          <p:spPr bwMode="auto">
            <a:xfrm rot="20100000">
              <a:off x="3668" y="2881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5" name="Freeform 239"/>
            <p:cNvSpPr>
              <a:spLocks noEditPoints="1"/>
            </p:cNvSpPr>
            <p:nvPr/>
          </p:nvSpPr>
          <p:spPr bwMode="auto">
            <a:xfrm>
              <a:off x="3760" y="865"/>
              <a:ext cx="219" cy="32"/>
            </a:xfrm>
            <a:custGeom>
              <a:avLst/>
              <a:gdLst>
                <a:gd name="T0" fmla="*/ 5 w 219"/>
                <a:gd name="T1" fmla="*/ 31 h 32"/>
                <a:gd name="T2" fmla="*/ 18 w 219"/>
                <a:gd name="T3" fmla="*/ 26 h 32"/>
                <a:gd name="T4" fmla="*/ 16 w 219"/>
                <a:gd name="T5" fmla="*/ 22 h 32"/>
                <a:gd name="T6" fmla="*/ 4 w 219"/>
                <a:gd name="T7" fmla="*/ 27 h 32"/>
                <a:gd name="T8" fmla="*/ 23 w 219"/>
                <a:gd name="T9" fmla="*/ 29 h 32"/>
                <a:gd name="T10" fmla="*/ 33 w 219"/>
                <a:gd name="T11" fmla="*/ 13 h 32"/>
                <a:gd name="T12" fmla="*/ 37 w 219"/>
                <a:gd name="T13" fmla="*/ 19 h 32"/>
                <a:gd name="T14" fmla="*/ 45 w 219"/>
                <a:gd name="T15" fmla="*/ 13 h 32"/>
                <a:gd name="T16" fmla="*/ 47 w 219"/>
                <a:gd name="T17" fmla="*/ 11 h 32"/>
                <a:gd name="T18" fmla="*/ 36 w 219"/>
                <a:gd name="T19" fmla="*/ 11 h 32"/>
                <a:gd name="T20" fmla="*/ 24 w 219"/>
                <a:gd name="T21" fmla="*/ 12 h 32"/>
                <a:gd name="T22" fmla="*/ 61 w 219"/>
                <a:gd name="T23" fmla="*/ 24 h 32"/>
                <a:gd name="T24" fmla="*/ 67 w 219"/>
                <a:gd name="T25" fmla="*/ 8 h 32"/>
                <a:gd name="T26" fmla="*/ 54 w 219"/>
                <a:gd name="T27" fmla="*/ 8 h 32"/>
                <a:gd name="T28" fmla="*/ 59 w 219"/>
                <a:gd name="T29" fmla="*/ 10 h 32"/>
                <a:gd name="T30" fmla="*/ 65 w 219"/>
                <a:gd name="T31" fmla="*/ 16 h 32"/>
                <a:gd name="T32" fmla="*/ 57 w 219"/>
                <a:gd name="T33" fmla="*/ 19 h 32"/>
                <a:gd name="T34" fmla="*/ 86 w 219"/>
                <a:gd name="T35" fmla="*/ 6 h 32"/>
                <a:gd name="T36" fmla="*/ 74 w 219"/>
                <a:gd name="T37" fmla="*/ 8 h 32"/>
                <a:gd name="T38" fmla="*/ 75 w 219"/>
                <a:gd name="T39" fmla="*/ 23 h 32"/>
                <a:gd name="T40" fmla="*/ 75 w 219"/>
                <a:gd name="T41" fmla="*/ 13 h 32"/>
                <a:gd name="T42" fmla="*/ 83 w 219"/>
                <a:gd name="T43" fmla="*/ 10 h 32"/>
                <a:gd name="T44" fmla="*/ 78 w 219"/>
                <a:gd name="T45" fmla="*/ 21 h 32"/>
                <a:gd name="T46" fmla="*/ 100 w 219"/>
                <a:gd name="T47" fmla="*/ 23 h 32"/>
                <a:gd name="T48" fmla="*/ 101 w 219"/>
                <a:gd name="T49" fmla="*/ 17 h 32"/>
                <a:gd name="T50" fmla="*/ 94 w 219"/>
                <a:gd name="T51" fmla="*/ 17 h 32"/>
                <a:gd name="T52" fmla="*/ 91 w 219"/>
                <a:gd name="T53" fmla="*/ 21 h 32"/>
                <a:gd name="T54" fmla="*/ 121 w 219"/>
                <a:gd name="T55" fmla="*/ 21 h 32"/>
                <a:gd name="T56" fmla="*/ 125 w 219"/>
                <a:gd name="T57" fmla="*/ 13 h 32"/>
                <a:gd name="T58" fmla="*/ 116 w 219"/>
                <a:gd name="T59" fmla="*/ 6 h 32"/>
                <a:gd name="T60" fmla="*/ 118 w 219"/>
                <a:gd name="T61" fmla="*/ 8 h 32"/>
                <a:gd name="T62" fmla="*/ 117 w 219"/>
                <a:gd name="T63" fmla="*/ 13 h 32"/>
                <a:gd name="T64" fmla="*/ 109 w 219"/>
                <a:gd name="T65" fmla="*/ 21 h 32"/>
                <a:gd name="T66" fmla="*/ 122 w 219"/>
                <a:gd name="T67" fmla="*/ 15 h 32"/>
                <a:gd name="T68" fmla="*/ 112 w 219"/>
                <a:gd name="T69" fmla="*/ 21 h 32"/>
                <a:gd name="T70" fmla="*/ 121 w 219"/>
                <a:gd name="T71" fmla="*/ 15 h 32"/>
                <a:gd name="T72" fmla="*/ 149 w 219"/>
                <a:gd name="T73" fmla="*/ 13 h 32"/>
                <a:gd name="T74" fmla="*/ 159 w 219"/>
                <a:gd name="T75" fmla="*/ 19 h 32"/>
                <a:gd name="T76" fmla="*/ 162 w 219"/>
                <a:gd name="T77" fmla="*/ 5 h 32"/>
                <a:gd name="T78" fmla="*/ 139 w 219"/>
                <a:gd name="T79" fmla="*/ 23 h 32"/>
                <a:gd name="T80" fmla="*/ 159 w 219"/>
                <a:gd name="T81" fmla="*/ 4 h 32"/>
                <a:gd name="T82" fmla="*/ 149 w 219"/>
                <a:gd name="T83" fmla="*/ 10 h 32"/>
                <a:gd name="T84" fmla="*/ 167 w 219"/>
                <a:gd name="T85" fmla="*/ 3 h 32"/>
                <a:gd name="T86" fmla="*/ 175 w 219"/>
                <a:gd name="T87" fmla="*/ 23 h 32"/>
                <a:gd name="T88" fmla="*/ 177 w 219"/>
                <a:gd name="T89" fmla="*/ 18 h 32"/>
                <a:gd name="T90" fmla="*/ 201 w 219"/>
                <a:gd name="T91" fmla="*/ 18 h 32"/>
                <a:gd name="T92" fmla="*/ 193 w 219"/>
                <a:gd name="T93" fmla="*/ 21 h 32"/>
                <a:gd name="T94" fmla="*/ 204 w 219"/>
                <a:gd name="T95" fmla="*/ 11 h 32"/>
                <a:gd name="T96" fmla="*/ 192 w 219"/>
                <a:gd name="T97" fmla="*/ 10 h 32"/>
                <a:gd name="T98" fmla="*/ 195 w 219"/>
                <a:gd name="T99" fmla="*/ 25 h 32"/>
                <a:gd name="T100" fmla="*/ 192 w 219"/>
                <a:gd name="T101" fmla="*/ 14 h 32"/>
                <a:gd name="T102" fmla="*/ 200 w 219"/>
                <a:gd name="T103" fmla="*/ 9 h 32"/>
                <a:gd name="T104" fmla="*/ 205 w 219"/>
                <a:gd name="T105" fmla="*/ 24 h 32"/>
                <a:gd name="T106" fmla="*/ 216 w 219"/>
                <a:gd name="T107" fmla="*/ 10 h 32"/>
                <a:gd name="T108" fmla="*/ 212 w 219"/>
                <a:gd name="T10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9" h="32">
                  <a:moveTo>
                    <a:pt x="1" y="8"/>
                  </a:moveTo>
                  <a:lnTo>
                    <a:pt x="0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3" y="30"/>
                  </a:lnTo>
                  <a:lnTo>
                    <a:pt x="15" y="29"/>
                  </a:lnTo>
                  <a:lnTo>
                    <a:pt x="17" y="28"/>
                  </a:lnTo>
                  <a:lnTo>
                    <a:pt x="18" y="26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5" y="8"/>
                  </a:lnTo>
                  <a:lnTo>
                    <a:pt x="1" y="8"/>
                  </a:lnTo>
                  <a:moveTo>
                    <a:pt x="23" y="29"/>
                  </a:moveTo>
                  <a:lnTo>
                    <a:pt x="26" y="29"/>
                  </a:lnTo>
                  <a:lnTo>
                    <a:pt x="26" y="20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9" y="14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4" y="28"/>
                  </a:lnTo>
                  <a:lnTo>
                    <a:pt x="37" y="27"/>
                  </a:lnTo>
                  <a:lnTo>
                    <a:pt x="37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5" y="13"/>
                  </a:lnTo>
                  <a:lnTo>
                    <a:pt x="45" y="15"/>
                  </a:lnTo>
                  <a:lnTo>
                    <a:pt x="44" y="26"/>
                  </a:lnTo>
                  <a:lnTo>
                    <a:pt x="47" y="26"/>
                  </a:lnTo>
                  <a:lnTo>
                    <a:pt x="47" y="15"/>
                  </a:lnTo>
                  <a:lnTo>
                    <a:pt x="49" y="12"/>
                  </a:lnTo>
                  <a:lnTo>
                    <a:pt x="47" y="11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43" y="9"/>
                  </a:lnTo>
                  <a:lnTo>
                    <a:pt x="40" y="10"/>
                  </a:lnTo>
                  <a:lnTo>
                    <a:pt x="38" y="13"/>
                  </a:lnTo>
                  <a:lnTo>
                    <a:pt x="36" y="11"/>
                  </a:lnTo>
                  <a:lnTo>
                    <a:pt x="33" y="10"/>
                  </a:lnTo>
                  <a:lnTo>
                    <a:pt x="31" y="11"/>
                  </a:lnTo>
                  <a:lnTo>
                    <a:pt x="28" y="12"/>
                  </a:lnTo>
                  <a:lnTo>
                    <a:pt x="27" y="14"/>
                  </a:lnTo>
                  <a:lnTo>
                    <a:pt x="27" y="11"/>
                  </a:lnTo>
                  <a:lnTo>
                    <a:pt x="24" y="12"/>
                  </a:lnTo>
                  <a:lnTo>
                    <a:pt x="23" y="29"/>
                  </a:lnTo>
                  <a:moveTo>
                    <a:pt x="52" y="32"/>
                  </a:moveTo>
                  <a:lnTo>
                    <a:pt x="55" y="31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4" y="23"/>
                  </a:lnTo>
                  <a:lnTo>
                    <a:pt x="67" y="21"/>
                  </a:lnTo>
                  <a:lnTo>
                    <a:pt x="69" y="17"/>
                  </a:lnTo>
                  <a:lnTo>
                    <a:pt x="69" y="12"/>
                  </a:lnTo>
                  <a:lnTo>
                    <a:pt x="68" y="10"/>
                  </a:lnTo>
                  <a:lnTo>
                    <a:pt x="67" y="8"/>
                  </a:lnTo>
                  <a:lnTo>
                    <a:pt x="64" y="7"/>
                  </a:lnTo>
                  <a:lnTo>
                    <a:pt x="61" y="6"/>
                  </a:lnTo>
                  <a:lnTo>
                    <a:pt x="59" y="7"/>
                  </a:lnTo>
                  <a:lnTo>
                    <a:pt x="57" y="10"/>
                  </a:lnTo>
                  <a:lnTo>
                    <a:pt x="57" y="7"/>
                  </a:lnTo>
                  <a:lnTo>
                    <a:pt x="54" y="8"/>
                  </a:lnTo>
                  <a:lnTo>
                    <a:pt x="52" y="32"/>
                  </a:lnTo>
                  <a:moveTo>
                    <a:pt x="56" y="18"/>
                  </a:moveTo>
                  <a:lnTo>
                    <a:pt x="56" y="18"/>
                  </a:lnTo>
                  <a:lnTo>
                    <a:pt x="56" y="15"/>
                  </a:lnTo>
                  <a:lnTo>
                    <a:pt x="57" y="12"/>
                  </a:lnTo>
                  <a:lnTo>
                    <a:pt x="59" y="10"/>
                  </a:lnTo>
                  <a:lnTo>
                    <a:pt x="61" y="9"/>
                  </a:lnTo>
                  <a:lnTo>
                    <a:pt x="62" y="9"/>
                  </a:lnTo>
                  <a:lnTo>
                    <a:pt x="64" y="10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5" y="16"/>
                  </a:lnTo>
                  <a:lnTo>
                    <a:pt x="64" y="19"/>
                  </a:lnTo>
                  <a:lnTo>
                    <a:pt x="63" y="21"/>
                  </a:lnTo>
                  <a:lnTo>
                    <a:pt x="61" y="22"/>
                  </a:lnTo>
                  <a:lnTo>
                    <a:pt x="58" y="22"/>
                  </a:lnTo>
                  <a:lnTo>
                    <a:pt x="57" y="20"/>
                  </a:lnTo>
                  <a:lnTo>
                    <a:pt x="57" y="19"/>
                  </a:lnTo>
                  <a:lnTo>
                    <a:pt x="56" y="18"/>
                  </a:lnTo>
                  <a:moveTo>
                    <a:pt x="82" y="21"/>
                  </a:moveTo>
                  <a:lnTo>
                    <a:pt x="80" y="29"/>
                  </a:lnTo>
                  <a:lnTo>
                    <a:pt x="83" y="29"/>
                  </a:lnTo>
                  <a:lnTo>
                    <a:pt x="89" y="6"/>
                  </a:lnTo>
                  <a:lnTo>
                    <a:pt x="86" y="6"/>
                  </a:lnTo>
                  <a:lnTo>
                    <a:pt x="85" y="9"/>
                  </a:lnTo>
                  <a:lnTo>
                    <a:pt x="82" y="6"/>
                  </a:lnTo>
                  <a:lnTo>
                    <a:pt x="79" y="5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2" y="11"/>
                  </a:lnTo>
                  <a:lnTo>
                    <a:pt x="72" y="13"/>
                  </a:lnTo>
                  <a:lnTo>
                    <a:pt x="71" y="16"/>
                  </a:lnTo>
                  <a:lnTo>
                    <a:pt x="72" y="19"/>
                  </a:lnTo>
                  <a:lnTo>
                    <a:pt x="73" y="22"/>
                  </a:lnTo>
                  <a:lnTo>
                    <a:pt x="75" y="23"/>
                  </a:lnTo>
                  <a:lnTo>
                    <a:pt x="77" y="23"/>
                  </a:lnTo>
                  <a:lnTo>
                    <a:pt x="79" y="23"/>
                  </a:lnTo>
                  <a:lnTo>
                    <a:pt x="82" y="21"/>
                  </a:lnTo>
                  <a:moveTo>
                    <a:pt x="74" y="16"/>
                  </a:moveTo>
                  <a:lnTo>
                    <a:pt x="74" y="16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77" y="9"/>
                  </a:lnTo>
                  <a:lnTo>
                    <a:pt x="80" y="8"/>
                  </a:lnTo>
                  <a:lnTo>
                    <a:pt x="81" y="8"/>
                  </a:lnTo>
                  <a:lnTo>
                    <a:pt x="82" y="9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3" y="16"/>
                  </a:lnTo>
                  <a:lnTo>
                    <a:pt x="82" y="18"/>
                  </a:lnTo>
                  <a:lnTo>
                    <a:pt x="81" y="20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5" y="20"/>
                  </a:lnTo>
                  <a:lnTo>
                    <a:pt x="75" y="18"/>
                  </a:lnTo>
                  <a:lnTo>
                    <a:pt x="74" y="16"/>
                  </a:lnTo>
                  <a:moveTo>
                    <a:pt x="101" y="20"/>
                  </a:moveTo>
                  <a:lnTo>
                    <a:pt x="100" y="23"/>
                  </a:lnTo>
                  <a:lnTo>
                    <a:pt x="104" y="23"/>
                  </a:lnTo>
                  <a:lnTo>
                    <a:pt x="108" y="6"/>
                  </a:lnTo>
                  <a:lnTo>
                    <a:pt x="105" y="6"/>
                  </a:lnTo>
                  <a:lnTo>
                    <a:pt x="103" y="14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0" y="19"/>
                  </a:lnTo>
                  <a:lnTo>
                    <a:pt x="98" y="21"/>
                  </a:lnTo>
                  <a:lnTo>
                    <a:pt x="96" y="21"/>
                  </a:lnTo>
                  <a:lnTo>
                    <a:pt x="94" y="21"/>
                  </a:lnTo>
                  <a:lnTo>
                    <a:pt x="93" y="19"/>
                  </a:lnTo>
                  <a:lnTo>
                    <a:pt x="94" y="17"/>
                  </a:lnTo>
                  <a:lnTo>
                    <a:pt x="96" y="6"/>
                  </a:lnTo>
                  <a:lnTo>
                    <a:pt x="93" y="6"/>
                  </a:lnTo>
                  <a:lnTo>
                    <a:pt x="91" y="16"/>
                  </a:lnTo>
                  <a:lnTo>
                    <a:pt x="90" y="18"/>
                  </a:lnTo>
                  <a:lnTo>
                    <a:pt x="90" y="20"/>
                  </a:lnTo>
                  <a:lnTo>
                    <a:pt x="91" y="21"/>
                  </a:lnTo>
                  <a:lnTo>
                    <a:pt x="92" y="22"/>
                  </a:lnTo>
                  <a:lnTo>
                    <a:pt x="93" y="23"/>
                  </a:lnTo>
                  <a:lnTo>
                    <a:pt x="95" y="24"/>
                  </a:lnTo>
                  <a:lnTo>
                    <a:pt x="98" y="23"/>
                  </a:lnTo>
                  <a:lnTo>
                    <a:pt x="101" y="20"/>
                  </a:lnTo>
                  <a:moveTo>
                    <a:pt x="121" y="21"/>
                  </a:moveTo>
                  <a:lnTo>
                    <a:pt x="121" y="21"/>
                  </a:lnTo>
                  <a:lnTo>
                    <a:pt x="121" y="23"/>
                  </a:lnTo>
                  <a:lnTo>
                    <a:pt x="124" y="23"/>
                  </a:lnTo>
                  <a:lnTo>
                    <a:pt x="124" y="21"/>
                  </a:lnTo>
                  <a:lnTo>
                    <a:pt x="124" y="18"/>
                  </a:lnTo>
                  <a:lnTo>
                    <a:pt x="125" y="13"/>
                  </a:lnTo>
                  <a:lnTo>
                    <a:pt x="126" y="10"/>
                  </a:lnTo>
                  <a:lnTo>
                    <a:pt x="125" y="9"/>
                  </a:lnTo>
                  <a:lnTo>
                    <a:pt x="124" y="7"/>
                  </a:lnTo>
                  <a:lnTo>
                    <a:pt x="122" y="6"/>
                  </a:lnTo>
                  <a:lnTo>
                    <a:pt x="118" y="6"/>
                  </a:lnTo>
                  <a:lnTo>
                    <a:pt x="116" y="6"/>
                  </a:lnTo>
                  <a:lnTo>
                    <a:pt x="113" y="7"/>
                  </a:lnTo>
                  <a:lnTo>
                    <a:pt x="112" y="9"/>
                  </a:lnTo>
                  <a:lnTo>
                    <a:pt x="110" y="11"/>
                  </a:lnTo>
                  <a:lnTo>
                    <a:pt x="113" y="11"/>
                  </a:lnTo>
                  <a:lnTo>
                    <a:pt x="115" y="9"/>
                  </a:lnTo>
                  <a:lnTo>
                    <a:pt x="118" y="8"/>
                  </a:lnTo>
                  <a:lnTo>
                    <a:pt x="121" y="8"/>
                  </a:lnTo>
                  <a:lnTo>
                    <a:pt x="122" y="9"/>
                  </a:lnTo>
                  <a:lnTo>
                    <a:pt x="123" y="11"/>
                  </a:lnTo>
                  <a:lnTo>
                    <a:pt x="122" y="13"/>
                  </a:lnTo>
                  <a:lnTo>
                    <a:pt x="121" y="13"/>
                  </a:lnTo>
                  <a:lnTo>
                    <a:pt x="117" y="13"/>
                  </a:lnTo>
                  <a:lnTo>
                    <a:pt x="115" y="13"/>
                  </a:lnTo>
                  <a:lnTo>
                    <a:pt x="114" y="13"/>
                  </a:lnTo>
                  <a:lnTo>
                    <a:pt x="111" y="14"/>
                  </a:lnTo>
                  <a:lnTo>
                    <a:pt x="109" y="16"/>
                  </a:lnTo>
                  <a:lnTo>
                    <a:pt x="109" y="19"/>
                  </a:lnTo>
                  <a:lnTo>
                    <a:pt x="109" y="21"/>
                  </a:lnTo>
                  <a:lnTo>
                    <a:pt x="110" y="22"/>
                  </a:lnTo>
                  <a:lnTo>
                    <a:pt x="112" y="23"/>
                  </a:lnTo>
                  <a:lnTo>
                    <a:pt x="114" y="24"/>
                  </a:lnTo>
                  <a:lnTo>
                    <a:pt x="117" y="23"/>
                  </a:lnTo>
                  <a:lnTo>
                    <a:pt x="121" y="21"/>
                  </a:lnTo>
                  <a:moveTo>
                    <a:pt x="122" y="15"/>
                  </a:moveTo>
                  <a:lnTo>
                    <a:pt x="122" y="15"/>
                  </a:lnTo>
                  <a:lnTo>
                    <a:pt x="121" y="17"/>
                  </a:lnTo>
                  <a:lnTo>
                    <a:pt x="121" y="18"/>
                  </a:lnTo>
                  <a:lnTo>
                    <a:pt x="118" y="21"/>
                  </a:lnTo>
                  <a:lnTo>
                    <a:pt x="115" y="21"/>
                  </a:lnTo>
                  <a:lnTo>
                    <a:pt x="112" y="21"/>
                  </a:lnTo>
                  <a:lnTo>
                    <a:pt x="112" y="18"/>
                  </a:lnTo>
                  <a:lnTo>
                    <a:pt x="112" y="17"/>
                  </a:lnTo>
                  <a:lnTo>
                    <a:pt x="114" y="16"/>
                  </a:lnTo>
                  <a:lnTo>
                    <a:pt x="115" y="15"/>
                  </a:lnTo>
                  <a:lnTo>
                    <a:pt x="117" y="15"/>
                  </a:lnTo>
                  <a:lnTo>
                    <a:pt x="121" y="15"/>
                  </a:lnTo>
                  <a:lnTo>
                    <a:pt x="122" y="15"/>
                  </a:lnTo>
                  <a:moveTo>
                    <a:pt x="139" y="23"/>
                  </a:moveTo>
                  <a:lnTo>
                    <a:pt x="142" y="23"/>
                  </a:lnTo>
                  <a:lnTo>
                    <a:pt x="144" y="13"/>
                  </a:lnTo>
                  <a:lnTo>
                    <a:pt x="148" y="13"/>
                  </a:lnTo>
                  <a:lnTo>
                    <a:pt x="149" y="13"/>
                  </a:lnTo>
                  <a:lnTo>
                    <a:pt x="151" y="13"/>
                  </a:lnTo>
                  <a:lnTo>
                    <a:pt x="152" y="15"/>
                  </a:lnTo>
                  <a:lnTo>
                    <a:pt x="154" y="19"/>
                  </a:lnTo>
                  <a:lnTo>
                    <a:pt x="157" y="23"/>
                  </a:lnTo>
                  <a:lnTo>
                    <a:pt x="160" y="23"/>
                  </a:lnTo>
                  <a:lnTo>
                    <a:pt x="159" y="19"/>
                  </a:lnTo>
                  <a:lnTo>
                    <a:pt x="156" y="15"/>
                  </a:lnTo>
                  <a:lnTo>
                    <a:pt x="153" y="13"/>
                  </a:lnTo>
                  <a:lnTo>
                    <a:pt x="158" y="12"/>
                  </a:lnTo>
                  <a:lnTo>
                    <a:pt x="160" y="10"/>
                  </a:lnTo>
                  <a:lnTo>
                    <a:pt x="162" y="8"/>
                  </a:lnTo>
                  <a:lnTo>
                    <a:pt x="162" y="5"/>
                  </a:lnTo>
                  <a:lnTo>
                    <a:pt x="162" y="2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144" y="0"/>
                  </a:lnTo>
                  <a:lnTo>
                    <a:pt x="139" y="23"/>
                  </a:lnTo>
                  <a:moveTo>
                    <a:pt x="145" y="10"/>
                  </a:moveTo>
                  <a:lnTo>
                    <a:pt x="146" y="2"/>
                  </a:lnTo>
                  <a:lnTo>
                    <a:pt x="154" y="2"/>
                  </a:lnTo>
                  <a:lnTo>
                    <a:pt x="157" y="2"/>
                  </a:lnTo>
                  <a:lnTo>
                    <a:pt x="158" y="3"/>
                  </a:lnTo>
                  <a:lnTo>
                    <a:pt x="159" y="4"/>
                  </a:lnTo>
                  <a:lnTo>
                    <a:pt x="159" y="5"/>
                  </a:lnTo>
                  <a:lnTo>
                    <a:pt x="159" y="8"/>
                  </a:lnTo>
                  <a:lnTo>
                    <a:pt x="157" y="9"/>
                  </a:lnTo>
                  <a:lnTo>
                    <a:pt x="153" y="10"/>
                  </a:lnTo>
                  <a:lnTo>
                    <a:pt x="152" y="10"/>
                  </a:lnTo>
                  <a:lnTo>
                    <a:pt x="149" y="10"/>
                  </a:lnTo>
                  <a:lnTo>
                    <a:pt x="145" y="10"/>
                  </a:lnTo>
                  <a:moveTo>
                    <a:pt x="167" y="3"/>
                  </a:moveTo>
                  <a:lnTo>
                    <a:pt x="169" y="3"/>
                  </a:lnTo>
                  <a:lnTo>
                    <a:pt x="170" y="0"/>
                  </a:lnTo>
                  <a:lnTo>
                    <a:pt x="167" y="0"/>
                  </a:lnTo>
                  <a:lnTo>
                    <a:pt x="167" y="3"/>
                  </a:lnTo>
                  <a:moveTo>
                    <a:pt x="162" y="23"/>
                  </a:moveTo>
                  <a:lnTo>
                    <a:pt x="165" y="23"/>
                  </a:lnTo>
                  <a:lnTo>
                    <a:pt x="169" y="6"/>
                  </a:lnTo>
                  <a:lnTo>
                    <a:pt x="166" y="6"/>
                  </a:lnTo>
                  <a:lnTo>
                    <a:pt x="162" y="23"/>
                  </a:lnTo>
                  <a:moveTo>
                    <a:pt x="175" y="23"/>
                  </a:moveTo>
                  <a:lnTo>
                    <a:pt x="179" y="23"/>
                  </a:lnTo>
                  <a:lnTo>
                    <a:pt x="189" y="6"/>
                  </a:lnTo>
                  <a:lnTo>
                    <a:pt x="186" y="6"/>
                  </a:lnTo>
                  <a:lnTo>
                    <a:pt x="180" y="16"/>
                  </a:lnTo>
                  <a:lnTo>
                    <a:pt x="178" y="21"/>
                  </a:lnTo>
                  <a:lnTo>
                    <a:pt x="177" y="18"/>
                  </a:lnTo>
                  <a:lnTo>
                    <a:pt x="177" y="15"/>
                  </a:lnTo>
                  <a:lnTo>
                    <a:pt x="176" y="6"/>
                  </a:lnTo>
                  <a:lnTo>
                    <a:pt x="172" y="6"/>
                  </a:lnTo>
                  <a:lnTo>
                    <a:pt x="175" y="23"/>
                  </a:lnTo>
                  <a:moveTo>
                    <a:pt x="201" y="18"/>
                  </a:moveTo>
                  <a:lnTo>
                    <a:pt x="201" y="18"/>
                  </a:lnTo>
                  <a:lnTo>
                    <a:pt x="200" y="20"/>
                  </a:lnTo>
                  <a:lnTo>
                    <a:pt x="198" y="21"/>
                  </a:lnTo>
                  <a:lnTo>
                    <a:pt x="197" y="22"/>
                  </a:lnTo>
                  <a:lnTo>
                    <a:pt x="196" y="22"/>
                  </a:lnTo>
                  <a:lnTo>
                    <a:pt x="194" y="22"/>
                  </a:lnTo>
                  <a:lnTo>
                    <a:pt x="193" y="21"/>
                  </a:lnTo>
                  <a:lnTo>
                    <a:pt x="192" y="19"/>
                  </a:lnTo>
                  <a:lnTo>
                    <a:pt x="192" y="17"/>
                  </a:lnTo>
                  <a:lnTo>
                    <a:pt x="192" y="16"/>
                  </a:lnTo>
                  <a:lnTo>
                    <a:pt x="204" y="16"/>
                  </a:lnTo>
                  <a:lnTo>
                    <a:pt x="205" y="14"/>
                  </a:lnTo>
                  <a:lnTo>
                    <a:pt x="204" y="11"/>
                  </a:lnTo>
                  <a:lnTo>
                    <a:pt x="203" y="9"/>
                  </a:lnTo>
                  <a:lnTo>
                    <a:pt x="201" y="7"/>
                  </a:lnTo>
                  <a:lnTo>
                    <a:pt x="198" y="7"/>
                  </a:lnTo>
                  <a:lnTo>
                    <a:pt x="196" y="7"/>
                  </a:lnTo>
                  <a:lnTo>
                    <a:pt x="194" y="8"/>
                  </a:lnTo>
                  <a:lnTo>
                    <a:pt x="192" y="10"/>
                  </a:lnTo>
                  <a:lnTo>
                    <a:pt x="189" y="12"/>
                  </a:lnTo>
                  <a:lnTo>
                    <a:pt x="188" y="15"/>
                  </a:lnTo>
                  <a:lnTo>
                    <a:pt x="188" y="17"/>
                  </a:lnTo>
                  <a:lnTo>
                    <a:pt x="189" y="21"/>
                  </a:lnTo>
                  <a:lnTo>
                    <a:pt x="192" y="24"/>
                  </a:lnTo>
                  <a:lnTo>
                    <a:pt x="195" y="25"/>
                  </a:lnTo>
                  <a:lnTo>
                    <a:pt x="198" y="24"/>
                  </a:lnTo>
                  <a:lnTo>
                    <a:pt x="201" y="23"/>
                  </a:lnTo>
                  <a:lnTo>
                    <a:pt x="203" y="21"/>
                  </a:lnTo>
                  <a:lnTo>
                    <a:pt x="204" y="19"/>
                  </a:lnTo>
                  <a:lnTo>
                    <a:pt x="201" y="18"/>
                  </a:lnTo>
                  <a:moveTo>
                    <a:pt x="192" y="14"/>
                  </a:moveTo>
                  <a:lnTo>
                    <a:pt x="192" y="14"/>
                  </a:lnTo>
                  <a:lnTo>
                    <a:pt x="193" y="12"/>
                  </a:lnTo>
                  <a:lnTo>
                    <a:pt x="195" y="10"/>
                  </a:lnTo>
                  <a:lnTo>
                    <a:pt x="196" y="9"/>
                  </a:lnTo>
                  <a:lnTo>
                    <a:pt x="198" y="9"/>
                  </a:lnTo>
                  <a:lnTo>
                    <a:pt x="200" y="9"/>
                  </a:lnTo>
                  <a:lnTo>
                    <a:pt x="201" y="10"/>
                  </a:lnTo>
                  <a:lnTo>
                    <a:pt x="202" y="12"/>
                  </a:lnTo>
                  <a:lnTo>
                    <a:pt x="202" y="14"/>
                  </a:lnTo>
                  <a:lnTo>
                    <a:pt x="202" y="14"/>
                  </a:lnTo>
                  <a:lnTo>
                    <a:pt x="192" y="14"/>
                  </a:lnTo>
                  <a:moveTo>
                    <a:pt x="205" y="24"/>
                  </a:moveTo>
                  <a:lnTo>
                    <a:pt x="208" y="24"/>
                  </a:lnTo>
                  <a:lnTo>
                    <a:pt x="211" y="17"/>
                  </a:lnTo>
                  <a:lnTo>
                    <a:pt x="212" y="14"/>
                  </a:lnTo>
                  <a:lnTo>
                    <a:pt x="213" y="11"/>
                  </a:lnTo>
                  <a:lnTo>
                    <a:pt x="215" y="10"/>
                  </a:lnTo>
                  <a:lnTo>
                    <a:pt x="216" y="10"/>
                  </a:lnTo>
                  <a:lnTo>
                    <a:pt x="218" y="10"/>
                  </a:lnTo>
                  <a:lnTo>
                    <a:pt x="219" y="8"/>
                  </a:lnTo>
                  <a:lnTo>
                    <a:pt x="217" y="7"/>
                  </a:lnTo>
                  <a:lnTo>
                    <a:pt x="215" y="8"/>
                  </a:lnTo>
                  <a:lnTo>
                    <a:pt x="213" y="9"/>
                  </a:lnTo>
                  <a:lnTo>
                    <a:pt x="212" y="11"/>
                  </a:lnTo>
                  <a:lnTo>
                    <a:pt x="213" y="7"/>
                  </a:lnTo>
                  <a:lnTo>
                    <a:pt x="210" y="7"/>
                  </a:lnTo>
                  <a:lnTo>
                    <a:pt x="205" y="24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76" name="Rectangle 240"/>
            <p:cNvSpPr>
              <a:spLocks noChangeArrowheads="1"/>
            </p:cNvSpPr>
            <p:nvPr/>
          </p:nvSpPr>
          <p:spPr bwMode="auto">
            <a:xfrm rot="21120000">
              <a:off x="3756" y="861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7" name="Rectangle 241"/>
            <p:cNvSpPr>
              <a:spLocks noChangeArrowheads="1"/>
            </p:cNvSpPr>
            <p:nvPr/>
          </p:nvSpPr>
          <p:spPr bwMode="auto">
            <a:xfrm rot="21120000">
              <a:off x="3780" y="858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8" name="Rectangle 242"/>
            <p:cNvSpPr>
              <a:spLocks noChangeArrowheads="1"/>
            </p:cNvSpPr>
            <p:nvPr/>
          </p:nvSpPr>
          <p:spPr bwMode="auto">
            <a:xfrm rot="21120000">
              <a:off x="3810" y="85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79" name="Rectangle 243"/>
            <p:cNvSpPr>
              <a:spLocks noChangeArrowheads="1"/>
            </p:cNvSpPr>
            <p:nvPr/>
          </p:nvSpPr>
          <p:spPr bwMode="auto">
            <a:xfrm rot="21480000">
              <a:off x="3829" y="85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0" name="Rectangle 244"/>
            <p:cNvSpPr>
              <a:spLocks noChangeArrowheads="1"/>
            </p:cNvSpPr>
            <p:nvPr/>
          </p:nvSpPr>
          <p:spPr bwMode="auto">
            <a:xfrm>
              <a:off x="3848" y="85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1" name="Rectangle 245"/>
            <p:cNvSpPr>
              <a:spLocks noChangeArrowheads="1"/>
            </p:cNvSpPr>
            <p:nvPr/>
          </p:nvSpPr>
          <p:spPr bwMode="auto">
            <a:xfrm>
              <a:off x="3867" y="85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2" name="Rectangle 246"/>
            <p:cNvSpPr>
              <a:spLocks noChangeArrowheads="1"/>
            </p:cNvSpPr>
            <p:nvPr/>
          </p:nvSpPr>
          <p:spPr bwMode="auto">
            <a:xfrm>
              <a:off x="3896" y="855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3" name="Rectangle 247"/>
            <p:cNvSpPr>
              <a:spLocks noChangeArrowheads="1"/>
            </p:cNvSpPr>
            <p:nvPr/>
          </p:nvSpPr>
          <p:spPr bwMode="auto">
            <a:xfrm>
              <a:off x="3921" y="85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4" name="Rectangle 248"/>
            <p:cNvSpPr>
              <a:spLocks noChangeArrowheads="1"/>
            </p:cNvSpPr>
            <p:nvPr/>
          </p:nvSpPr>
          <p:spPr bwMode="auto">
            <a:xfrm>
              <a:off x="3929" y="85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5" name="Rectangle 249"/>
            <p:cNvSpPr>
              <a:spLocks noChangeArrowheads="1"/>
            </p:cNvSpPr>
            <p:nvPr/>
          </p:nvSpPr>
          <p:spPr bwMode="auto">
            <a:xfrm>
              <a:off x="3946" y="856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6" name="Rectangle 250"/>
            <p:cNvSpPr>
              <a:spLocks noChangeArrowheads="1"/>
            </p:cNvSpPr>
            <p:nvPr/>
          </p:nvSpPr>
          <p:spPr bwMode="auto">
            <a:xfrm rot="60000">
              <a:off x="3964" y="856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7" name="Rectangle 251"/>
            <p:cNvSpPr>
              <a:spLocks noChangeArrowheads="1"/>
            </p:cNvSpPr>
            <p:nvPr/>
          </p:nvSpPr>
          <p:spPr bwMode="auto">
            <a:xfrm>
              <a:off x="4382" y="3209"/>
              <a:ext cx="8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DF73FF"/>
                  </a:solidFill>
                  <a:effectLst/>
                  <a:latin typeface="ESRI Default Marker" panose="02000000000000000000" pitchFamily="2" charset="0"/>
                </a:rPr>
                <a:t>!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8" name="Rectangle 252"/>
            <p:cNvSpPr>
              <a:spLocks noChangeArrowheads="1"/>
            </p:cNvSpPr>
            <p:nvPr/>
          </p:nvSpPr>
          <p:spPr bwMode="auto">
            <a:xfrm>
              <a:off x="4382" y="3210"/>
              <a:ext cx="8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ESRI Default Marker" panose="02000000000000000000" pitchFamily="2" charset="0"/>
                </a:rPr>
                <a:t>(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89" name="Rectangle 253"/>
            <p:cNvSpPr>
              <a:spLocks noChangeArrowheads="1"/>
            </p:cNvSpPr>
            <p:nvPr/>
          </p:nvSpPr>
          <p:spPr bwMode="auto">
            <a:xfrm>
              <a:off x="4514" y="3210"/>
              <a:ext cx="67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Marbled Murrelet Detections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BC504F-D7F0-CB48-BE02-95CCCC420EA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" y="99293"/>
            <a:ext cx="2011681" cy="183292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21F872-79FF-5247-B9D6-7B08315EDC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65" y="101397"/>
            <a:ext cx="2522785" cy="1892089"/>
          </a:xfrm>
          <a:prstGeom prst="rect">
            <a:avLst/>
          </a:prstGeom>
          <a:effectLst>
            <a:softEdge rad="165100"/>
          </a:effectLst>
        </p:spPr>
      </p:pic>
      <p:grpSp>
        <p:nvGrpSpPr>
          <p:cNvPr id="37093" name="Group 37092"/>
          <p:cNvGrpSpPr/>
          <p:nvPr/>
        </p:nvGrpSpPr>
        <p:grpSpPr>
          <a:xfrm>
            <a:off x="6972272" y="4948454"/>
            <a:ext cx="1920240" cy="1200329"/>
            <a:chOff x="6862862" y="5081309"/>
            <a:chExt cx="1920240" cy="1200329"/>
          </a:xfrm>
        </p:grpSpPr>
        <p:sp>
          <p:nvSpPr>
            <p:cNvPr id="37092" name="Rectangle 37091"/>
            <p:cNvSpPr>
              <a:spLocks/>
            </p:cNvSpPr>
            <p:nvPr/>
          </p:nvSpPr>
          <p:spPr>
            <a:xfrm>
              <a:off x="6862862" y="5128414"/>
              <a:ext cx="1920240" cy="109728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90" name="TextBox 37089"/>
            <p:cNvSpPr txBox="1"/>
            <p:nvPr/>
          </p:nvSpPr>
          <p:spPr>
            <a:xfrm>
              <a:off x="7197205" y="5081309"/>
              <a:ext cx="15654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n-lt"/>
                </a:rPr>
                <a:t>Marbled </a:t>
              </a:r>
              <a:r>
                <a:rPr lang="en-US" sz="2400" dirty="0" err="1">
                  <a:latin typeface="+mn-lt"/>
                </a:rPr>
                <a:t>Murrelet</a:t>
              </a:r>
              <a:r>
                <a:rPr lang="en-US" sz="2400" dirty="0">
                  <a:latin typeface="+mn-lt"/>
                </a:rPr>
                <a:t> detections</a:t>
              </a:r>
            </a:p>
          </p:txBody>
        </p:sp>
        <p:sp>
          <p:nvSpPr>
            <p:cNvPr id="37091" name="Oval 37090"/>
            <p:cNvSpPr/>
            <p:nvPr/>
          </p:nvSpPr>
          <p:spPr>
            <a:xfrm>
              <a:off x="6970451" y="5238284"/>
              <a:ext cx="182880" cy="182880"/>
            </a:xfrm>
            <a:prstGeom prst="ellipse">
              <a:avLst/>
            </a:prstGeom>
            <a:solidFill>
              <a:srgbClr val="DF7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097" name="Group 37096"/>
          <p:cNvGrpSpPr/>
          <p:nvPr/>
        </p:nvGrpSpPr>
        <p:grpSpPr>
          <a:xfrm>
            <a:off x="2374088" y="4527329"/>
            <a:ext cx="2609243" cy="2077701"/>
            <a:chOff x="3179738" y="4332572"/>
            <a:chExt cx="2609243" cy="2077701"/>
          </a:xfrm>
        </p:grpSpPr>
        <p:sp>
          <p:nvSpPr>
            <p:cNvPr id="37096" name="Rectangle 37095"/>
            <p:cNvSpPr/>
            <p:nvPr/>
          </p:nvSpPr>
          <p:spPr>
            <a:xfrm>
              <a:off x="3179738" y="4349751"/>
              <a:ext cx="2519595" cy="206052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94" name="TextBox 37093"/>
            <p:cNvSpPr txBox="1"/>
            <p:nvPr/>
          </p:nvSpPr>
          <p:spPr>
            <a:xfrm>
              <a:off x="3184847" y="4332572"/>
              <a:ext cx="2232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+mn-lt"/>
                </a:rPr>
                <a:t>Northern Spotted Owl Status</a:t>
              </a:r>
            </a:p>
          </p:txBody>
        </p:sp>
        <p:sp>
          <p:nvSpPr>
            <p:cNvPr id="37095" name="Oval 37094"/>
            <p:cNvSpPr>
              <a:spLocks noChangeAspect="1"/>
            </p:cNvSpPr>
            <p:nvPr/>
          </p:nvSpPr>
          <p:spPr>
            <a:xfrm>
              <a:off x="3357470" y="5854579"/>
              <a:ext cx="182880" cy="182880"/>
            </a:xfrm>
            <a:prstGeom prst="ellipse">
              <a:avLst/>
            </a:prstGeom>
            <a:solidFill>
              <a:srgbClr val="BEFFE8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>
              <a:spLocks noChangeAspect="1"/>
            </p:cNvSpPr>
            <p:nvPr/>
          </p:nvSpPr>
          <p:spPr>
            <a:xfrm>
              <a:off x="3357470" y="5299899"/>
              <a:ext cx="182880" cy="182880"/>
            </a:xfrm>
            <a:prstGeom prst="ellipse">
              <a:avLst/>
            </a:prstGeom>
            <a:solidFill>
              <a:srgbClr val="2BC43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>
              <a:spLocks noChangeAspect="1"/>
            </p:cNvSpPr>
            <p:nvPr/>
          </p:nvSpPr>
          <p:spPr>
            <a:xfrm>
              <a:off x="3357470" y="5022559"/>
              <a:ext cx="182880" cy="18288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>
              <a:spLocks noChangeAspect="1"/>
            </p:cNvSpPr>
            <p:nvPr/>
          </p:nvSpPr>
          <p:spPr>
            <a:xfrm>
              <a:off x="3357470" y="5577239"/>
              <a:ext cx="182880" cy="182880"/>
            </a:xfrm>
            <a:prstGeom prst="ellipse">
              <a:avLst/>
            </a:prstGeom>
            <a:solidFill>
              <a:srgbClr val="302DBD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>
              <a:spLocks noChangeAspect="1"/>
            </p:cNvSpPr>
            <p:nvPr/>
          </p:nvSpPr>
          <p:spPr>
            <a:xfrm>
              <a:off x="3357470" y="6131920"/>
              <a:ext cx="182880" cy="18288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556051" y="4932945"/>
              <a:ext cx="22329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Active owl pairs</a:t>
              </a:r>
            </a:p>
            <a:p>
              <a:r>
                <a:rPr lang="en-US" sz="1800" dirty="0">
                  <a:latin typeface="+mn-lt"/>
                </a:rPr>
                <a:t>Historically occupied</a:t>
              </a:r>
            </a:p>
            <a:p>
              <a:r>
                <a:rPr lang="en-US" sz="1800" dirty="0">
                  <a:latin typeface="+mn-lt"/>
                </a:rPr>
                <a:t>Potentially occupied</a:t>
              </a:r>
            </a:p>
            <a:p>
              <a:r>
                <a:rPr lang="en-US" sz="1800" dirty="0">
                  <a:latin typeface="+mn-lt"/>
                </a:rPr>
                <a:t>Abandoned</a:t>
              </a:r>
            </a:p>
            <a:p>
              <a:r>
                <a:rPr lang="en-US" sz="1800" dirty="0">
                  <a:latin typeface="+mn-lt"/>
                </a:rPr>
                <a:t>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99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73" name="Group 256"/>
          <p:cNvGrpSpPr>
            <a:grpSpLocks noChangeAspect="1"/>
          </p:cNvGrpSpPr>
          <p:nvPr/>
        </p:nvGrpSpPr>
        <p:grpSpPr bwMode="auto">
          <a:xfrm>
            <a:off x="4757948" y="885825"/>
            <a:ext cx="4289425" cy="5143500"/>
            <a:chOff x="2791" y="558"/>
            <a:chExt cx="2702" cy="3240"/>
          </a:xfrm>
        </p:grpSpPr>
        <p:sp>
          <p:nvSpPr>
            <p:cNvPr id="36074" name="AutoShape 255"/>
            <p:cNvSpPr>
              <a:spLocks noChangeAspect="1" noChangeArrowheads="1" noTextEdit="1"/>
            </p:cNvSpPr>
            <p:nvPr/>
          </p:nvSpPr>
          <p:spPr bwMode="auto">
            <a:xfrm>
              <a:off x="2791" y="558"/>
              <a:ext cx="2702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098" name="Picture 2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664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099" name="Picture 25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888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0" name="Picture 26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1112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1" name="Picture 2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1336"/>
              <a:ext cx="243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2" name="Picture 26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1559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3" name="Picture 26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1783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4" name="Picture 26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007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5" name="Picture 26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231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6" name="Picture 26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455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7" name="Picture 26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679"/>
              <a:ext cx="243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8" name="Picture 26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902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09" name="Picture 26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3126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10" name="Picture 27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3350"/>
              <a:ext cx="24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11" name="Picture 27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3574"/>
              <a:ext cx="2433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76" name="Rectangle 272"/>
            <p:cNvSpPr>
              <a:spLocks noChangeArrowheads="1"/>
            </p:cNvSpPr>
            <p:nvPr/>
          </p:nvSpPr>
          <p:spPr bwMode="auto">
            <a:xfrm>
              <a:off x="3311" y="1105"/>
              <a:ext cx="13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77" name="Rectangle 273"/>
            <p:cNvSpPr>
              <a:spLocks noChangeArrowheads="1"/>
            </p:cNvSpPr>
            <p:nvPr/>
          </p:nvSpPr>
          <p:spPr bwMode="auto">
            <a:xfrm>
              <a:off x="3307" y="1101"/>
              <a:ext cx="13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78" name="Rectangle 274"/>
            <p:cNvSpPr>
              <a:spLocks noChangeArrowheads="1"/>
            </p:cNvSpPr>
            <p:nvPr/>
          </p:nvSpPr>
          <p:spPr bwMode="auto">
            <a:xfrm>
              <a:off x="3288" y="1152"/>
              <a:ext cx="1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79" name="Rectangle 275"/>
            <p:cNvSpPr>
              <a:spLocks noChangeArrowheads="1"/>
            </p:cNvSpPr>
            <p:nvPr/>
          </p:nvSpPr>
          <p:spPr bwMode="auto">
            <a:xfrm>
              <a:off x="3284" y="1148"/>
              <a:ext cx="1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0" name="Rectangle 276"/>
            <p:cNvSpPr>
              <a:spLocks noChangeArrowheads="1"/>
            </p:cNvSpPr>
            <p:nvPr/>
          </p:nvSpPr>
          <p:spPr bwMode="auto">
            <a:xfrm>
              <a:off x="3319" y="1199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1" name="Rectangle 277"/>
            <p:cNvSpPr>
              <a:spLocks noChangeArrowheads="1"/>
            </p:cNvSpPr>
            <p:nvPr/>
          </p:nvSpPr>
          <p:spPr bwMode="auto">
            <a:xfrm>
              <a:off x="3315" y="1195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2" name="Rectangle 278"/>
            <p:cNvSpPr>
              <a:spLocks noChangeArrowheads="1"/>
            </p:cNvSpPr>
            <p:nvPr/>
          </p:nvSpPr>
          <p:spPr bwMode="auto">
            <a:xfrm>
              <a:off x="3205" y="2115"/>
              <a:ext cx="17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3" name="Rectangle 279"/>
            <p:cNvSpPr>
              <a:spLocks noChangeArrowheads="1"/>
            </p:cNvSpPr>
            <p:nvPr/>
          </p:nvSpPr>
          <p:spPr bwMode="auto">
            <a:xfrm>
              <a:off x="3201" y="2111"/>
              <a:ext cx="17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4" name="Rectangle 280"/>
            <p:cNvSpPr>
              <a:spLocks noChangeArrowheads="1"/>
            </p:cNvSpPr>
            <p:nvPr/>
          </p:nvSpPr>
          <p:spPr bwMode="auto">
            <a:xfrm>
              <a:off x="3150" y="2163"/>
              <a:ext cx="2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5" name="Rectangle 281"/>
            <p:cNvSpPr>
              <a:spLocks noChangeArrowheads="1"/>
            </p:cNvSpPr>
            <p:nvPr/>
          </p:nvSpPr>
          <p:spPr bwMode="auto">
            <a:xfrm>
              <a:off x="3146" y="2159"/>
              <a:ext cx="28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6" name="Rectangle 282"/>
            <p:cNvSpPr>
              <a:spLocks noChangeArrowheads="1"/>
            </p:cNvSpPr>
            <p:nvPr/>
          </p:nvSpPr>
          <p:spPr bwMode="auto">
            <a:xfrm>
              <a:off x="3147" y="2210"/>
              <a:ext cx="2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7" name="Rectangle 283"/>
            <p:cNvSpPr>
              <a:spLocks noChangeArrowheads="1"/>
            </p:cNvSpPr>
            <p:nvPr/>
          </p:nvSpPr>
          <p:spPr bwMode="auto">
            <a:xfrm>
              <a:off x="3143" y="2206"/>
              <a:ext cx="2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8" name="Rectangle 284"/>
            <p:cNvSpPr>
              <a:spLocks noChangeArrowheads="1"/>
            </p:cNvSpPr>
            <p:nvPr/>
          </p:nvSpPr>
          <p:spPr bwMode="auto">
            <a:xfrm>
              <a:off x="4428" y="2903"/>
              <a:ext cx="20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89" name="Rectangle 285"/>
            <p:cNvSpPr>
              <a:spLocks noChangeArrowheads="1"/>
            </p:cNvSpPr>
            <p:nvPr/>
          </p:nvSpPr>
          <p:spPr bwMode="auto">
            <a:xfrm>
              <a:off x="4424" y="2899"/>
              <a:ext cx="20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0" name="Rectangle 286"/>
            <p:cNvSpPr>
              <a:spLocks noChangeArrowheads="1"/>
            </p:cNvSpPr>
            <p:nvPr/>
          </p:nvSpPr>
          <p:spPr bwMode="auto">
            <a:xfrm>
              <a:off x="4468" y="2950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1" name="Rectangle 287"/>
            <p:cNvSpPr>
              <a:spLocks noChangeArrowheads="1"/>
            </p:cNvSpPr>
            <p:nvPr/>
          </p:nvSpPr>
          <p:spPr bwMode="auto">
            <a:xfrm>
              <a:off x="4464" y="2946"/>
              <a:ext cx="12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2" name="Rectangle 288"/>
            <p:cNvSpPr>
              <a:spLocks noChangeArrowheads="1"/>
            </p:cNvSpPr>
            <p:nvPr/>
          </p:nvSpPr>
          <p:spPr bwMode="auto">
            <a:xfrm>
              <a:off x="5075" y="2693"/>
              <a:ext cx="9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3" name="Rectangle 289"/>
            <p:cNvSpPr>
              <a:spLocks noChangeArrowheads="1"/>
            </p:cNvSpPr>
            <p:nvPr/>
          </p:nvSpPr>
          <p:spPr bwMode="auto">
            <a:xfrm>
              <a:off x="5071" y="2689"/>
              <a:ext cx="9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4" name="Rectangle 290"/>
            <p:cNvSpPr>
              <a:spLocks noChangeArrowheads="1"/>
            </p:cNvSpPr>
            <p:nvPr/>
          </p:nvSpPr>
          <p:spPr bwMode="auto">
            <a:xfrm>
              <a:off x="5056" y="2740"/>
              <a:ext cx="13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5" name="Rectangle 291"/>
            <p:cNvSpPr>
              <a:spLocks noChangeArrowheads="1"/>
            </p:cNvSpPr>
            <p:nvPr/>
          </p:nvSpPr>
          <p:spPr bwMode="auto">
            <a:xfrm>
              <a:off x="5052" y="2736"/>
              <a:ext cx="13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96" name="Freeform 292"/>
            <p:cNvSpPr>
              <a:spLocks noEditPoints="1"/>
            </p:cNvSpPr>
            <p:nvPr/>
          </p:nvSpPr>
          <p:spPr bwMode="auto">
            <a:xfrm>
              <a:off x="3534" y="3412"/>
              <a:ext cx="175" cy="139"/>
            </a:xfrm>
            <a:custGeom>
              <a:avLst/>
              <a:gdLst>
                <a:gd name="T0" fmla="*/ 14 w 175"/>
                <a:gd name="T1" fmla="*/ 135 h 139"/>
                <a:gd name="T2" fmla="*/ 14 w 175"/>
                <a:gd name="T3" fmla="*/ 121 h 139"/>
                <a:gd name="T4" fmla="*/ 22 w 175"/>
                <a:gd name="T5" fmla="*/ 128 h 139"/>
                <a:gd name="T6" fmla="*/ 3 w 175"/>
                <a:gd name="T7" fmla="*/ 114 h 139"/>
                <a:gd name="T8" fmla="*/ 25 w 175"/>
                <a:gd name="T9" fmla="*/ 114 h 139"/>
                <a:gd name="T10" fmla="*/ 5 w 175"/>
                <a:gd name="T11" fmla="*/ 95 h 139"/>
                <a:gd name="T12" fmla="*/ 8 w 175"/>
                <a:gd name="T13" fmla="*/ 90 h 139"/>
                <a:gd name="T14" fmla="*/ 18 w 175"/>
                <a:gd name="T15" fmla="*/ 83 h 139"/>
                <a:gd name="T16" fmla="*/ 40 w 175"/>
                <a:gd name="T17" fmla="*/ 82 h 139"/>
                <a:gd name="T18" fmla="*/ 37 w 175"/>
                <a:gd name="T19" fmla="*/ 90 h 139"/>
                <a:gd name="T20" fmla="*/ 31 w 175"/>
                <a:gd name="T21" fmla="*/ 80 h 139"/>
                <a:gd name="T22" fmla="*/ 39 w 175"/>
                <a:gd name="T23" fmla="*/ 77 h 139"/>
                <a:gd name="T24" fmla="*/ 27 w 175"/>
                <a:gd name="T25" fmla="*/ 80 h 139"/>
                <a:gd name="T26" fmla="*/ 39 w 175"/>
                <a:gd name="T27" fmla="*/ 92 h 139"/>
                <a:gd name="T28" fmla="*/ 40 w 175"/>
                <a:gd name="T29" fmla="*/ 82 h 139"/>
                <a:gd name="T30" fmla="*/ 57 w 175"/>
                <a:gd name="T31" fmla="*/ 83 h 139"/>
                <a:gd name="T32" fmla="*/ 60 w 175"/>
                <a:gd name="T33" fmla="*/ 69 h 139"/>
                <a:gd name="T34" fmla="*/ 45 w 175"/>
                <a:gd name="T35" fmla="*/ 75 h 139"/>
                <a:gd name="T36" fmla="*/ 51 w 175"/>
                <a:gd name="T37" fmla="*/ 70 h 139"/>
                <a:gd name="T38" fmla="*/ 58 w 175"/>
                <a:gd name="T39" fmla="*/ 76 h 139"/>
                <a:gd name="T40" fmla="*/ 51 w 175"/>
                <a:gd name="T41" fmla="*/ 81 h 139"/>
                <a:gd name="T42" fmla="*/ 67 w 175"/>
                <a:gd name="T43" fmla="*/ 72 h 139"/>
                <a:gd name="T44" fmla="*/ 74 w 175"/>
                <a:gd name="T45" fmla="*/ 72 h 139"/>
                <a:gd name="T46" fmla="*/ 80 w 175"/>
                <a:gd name="T47" fmla="*/ 69 h 139"/>
                <a:gd name="T48" fmla="*/ 85 w 175"/>
                <a:gd name="T49" fmla="*/ 83 h 139"/>
                <a:gd name="T50" fmla="*/ 85 w 175"/>
                <a:gd name="T51" fmla="*/ 67 h 139"/>
                <a:gd name="T52" fmla="*/ 70 w 175"/>
                <a:gd name="T53" fmla="*/ 67 h 139"/>
                <a:gd name="T54" fmla="*/ 108 w 175"/>
                <a:gd name="T55" fmla="*/ 77 h 139"/>
                <a:gd name="T56" fmla="*/ 108 w 175"/>
                <a:gd name="T57" fmla="*/ 65 h 139"/>
                <a:gd name="T58" fmla="*/ 96 w 175"/>
                <a:gd name="T59" fmla="*/ 67 h 139"/>
                <a:gd name="T60" fmla="*/ 103 w 175"/>
                <a:gd name="T61" fmla="*/ 65 h 139"/>
                <a:gd name="T62" fmla="*/ 101 w 175"/>
                <a:gd name="T63" fmla="*/ 72 h 139"/>
                <a:gd name="T64" fmla="*/ 99 w 175"/>
                <a:gd name="T65" fmla="*/ 81 h 139"/>
                <a:gd name="T66" fmla="*/ 107 w 175"/>
                <a:gd name="T67" fmla="*/ 71 h 139"/>
                <a:gd name="T68" fmla="*/ 101 w 175"/>
                <a:gd name="T69" fmla="*/ 79 h 139"/>
                <a:gd name="T70" fmla="*/ 106 w 175"/>
                <a:gd name="T71" fmla="*/ 71 h 139"/>
                <a:gd name="T72" fmla="*/ 124 w 175"/>
                <a:gd name="T73" fmla="*/ 47 h 139"/>
                <a:gd name="T74" fmla="*/ 133 w 175"/>
                <a:gd name="T75" fmla="*/ 44 h 139"/>
                <a:gd name="T76" fmla="*/ 124 w 175"/>
                <a:gd name="T77" fmla="*/ 33 h 139"/>
                <a:gd name="T78" fmla="*/ 114 w 175"/>
                <a:gd name="T79" fmla="*/ 36 h 139"/>
                <a:gd name="T80" fmla="*/ 117 w 175"/>
                <a:gd name="T81" fmla="*/ 36 h 139"/>
                <a:gd name="T82" fmla="*/ 123 w 175"/>
                <a:gd name="T83" fmla="*/ 43 h 139"/>
                <a:gd name="T84" fmla="*/ 129 w 175"/>
                <a:gd name="T85" fmla="*/ 23 h 139"/>
                <a:gd name="T86" fmla="*/ 130 w 175"/>
                <a:gd name="T87" fmla="*/ 30 h 139"/>
                <a:gd name="T88" fmla="*/ 148 w 175"/>
                <a:gd name="T89" fmla="*/ 30 h 139"/>
                <a:gd name="T90" fmla="*/ 148 w 175"/>
                <a:gd name="T91" fmla="*/ 38 h 139"/>
                <a:gd name="T92" fmla="*/ 161 w 175"/>
                <a:gd name="T93" fmla="*/ 26 h 139"/>
                <a:gd name="T94" fmla="*/ 164 w 175"/>
                <a:gd name="T95" fmla="*/ 14 h 139"/>
                <a:gd name="T96" fmla="*/ 151 w 175"/>
                <a:gd name="T97" fmla="*/ 16 h 139"/>
                <a:gd name="T98" fmla="*/ 159 w 175"/>
                <a:gd name="T99" fmla="*/ 28 h 139"/>
                <a:gd name="T100" fmla="*/ 167 w 175"/>
                <a:gd name="T101" fmla="*/ 21 h 139"/>
                <a:gd name="T102" fmla="*/ 153 w 175"/>
                <a:gd name="T103" fmla="*/ 17 h 139"/>
                <a:gd name="T104" fmla="*/ 162 w 175"/>
                <a:gd name="T105" fmla="*/ 15 h 139"/>
                <a:gd name="T106" fmla="*/ 170 w 175"/>
                <a:gd name="T107" fmla="*/ 10 h 139"/>
                <a:gd name="T108" fmla="*/ 169 w 175"/>
                <a:gd name="T109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5" h="139">
                  <a:moveTo>
                    <a:pt x="32" y="139"/>
                  </a:moveTo>
                  <a:lnTo>
                    <a:pt x="31" y="136"/>
                  </a:lnTo>
                  <a:lnTo>
                    <a:pt x="14" y="136"/>
                  </a:lnTo>
                  <a:lnTo>
                    <a:pt x="11" y="136"/>
                  </a:lnTo>
                  <a:lnTo>
                    <a:pt x="9" y="137"/>
                  </a:lnTo>
                  <a:lnTo>
                    <a:pt x="14" y="135"/>
                  </a:lnTo>
                  <a:lnTo>
                    <a:pt x="28" y="130"/>
                  </a:lnTo>
                  <a:lnTo>
                    <a:pt x="27" y="127"/>
                  </a:lnTo>
                  <a:lnTo>
                    <a:pt x="9" y="122"/>
                  </a:lnTo>
                  <a:lnTo>
                    <a:pt x="4" y="121"/>
                  </a:lnTo>
                  <a:lnTo>
                    <a:pt x="9" y="121"/>
                  </a:lnTo>
                  <a:lnTo>
                    <a:pt x="14" y="121"/>
                  </a:lnTo>
                  <a:lnTo>
                    <a:pt x="26" y="121"/>
                  </a:lnTo>
                  <a:lnTo>
                    <a:pt x="25" y="118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18" y="127"/>
                  </a:lnTo>
                  <a:lnTo>
                    <a:pt x="22" y="128"/>
                  </a:lnTo>
                  <a:lnTo>
                    <a:pt x="25" y="129"/>
                  </a:lnTo>
                  <a:lnTo>
                    <a:pt x="20" y="131"/>
                  </a:lnTo>
                  <a:lnTo>
                    <a:pt x="5" y="136"/>
                  </a:lnTo>
                  <a:lnTo>
                    <a:pt x="6" y="139"/>
                  </a:lnTo>
                  <a:lnTo>
                    <a:pt x="32" y="139"/>
                  </a:lnTo>
                  <a:moveTo>
                    <a:pt x="3" y="114"/>
                  </a:moveTo>
                  <a:lnTo>
                    <a:pt x="3" y="111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3" y="114"/>
                  </a:lnTo>
                  <a:moveTo>
                    <a:pt x="25" y="117"/>
                  </a:moveTo>
                  <a:lnTo>
                    <a:pt x="25" y="114"/>
                  </a:lnTo>
                  <a:lnTo>
                    <a:pt x="6" y="111"/>
                  </a:lnTo>
                  <a:lnTo>
                    <a:pt x="7" y="114"/>
                  </a:lnTo>
                  <a:lnTo>
                    <a:pt x="25" y="117"/>
                  </a:lnTo>
                  <a:moveTo>
                    <a:pt x="24" y="112"/>
                  </a:moveTo>
                  <a:lnTo>
                    <a:pt x="26" y="109"/>
                  </a:lnTo>
                  <a:lnTo>
                    <a:pt x="5" y="95"/>
                  </a:lnTo>
                  <a:lnTo>
                    <a:pt x="4" y="98"/>
                  </a:lnTo>
                  <a:lnTo>
                    <a:pt x="24" y="112"/>
                  </a:lnTo>
                  <a:moveTo>
                    <a:pt x="27" y="105"/>
                  </a:moveTo>
                  <a:lnTo>
                    <a:pt x="30" y="103"/>
                  </a:lnTo>
                  <a:lnTo>
                    <a:pt x="9" y="87"/>
                  </a:lnTo>
                  <a:lnTo>
                    <a:pt x="8" y="90"/>
                  </a:lnTo>
                  <a:lnTo>
                    <a:pt x="27" y="105"/>
                  </a:lnTo>
                  <a:moveTo>
                    <a:pt x="18" y="83"/>
                  </a:moveTo>
                  <a:lnTo>
                    <a:pt x="19" y="81"/>
                  </a:lnTo>
                  <a:lnTo>
                    <a:pt x="17" y="79"/>
                  </a:lnTo>
                  <a:lnTo>
                    <a:pt x="15" y="80"/>
                  </a:lnTo>
                  <a:lnTo>
                    <a:pt x="18" y="83"/>
                  </a:lnTo>
                  <a:moveTo>
                    <a:pt x="32" y="99"/>
                  </a:moveTo>
                  <a:lnTo>
                    <a:pt x="33" y="97"/>
                  </a:lnTo>
                  <a:lnTo>
                    <a:pt x="21" y="83"/>
                  </a:lnTo>
                  <a:lnTo>
                    <a:pt x="20" y="86"/>
                  </a:lnTo>
                  <a:lnTo>
                    <a:pt x="32" y="99"/>
                  </a:lnTo>
                  <a:moveTo>
                    <a:pt x="40" y="82"/>
                  </a:moveTo>
                  <a:lnTo>
                    <a:pt x="40" y="82"/>
                  </a:lnTo>
                  <a:lnTo>
                    <a:pt x="41" y="84"/>
                  </a:lnTo>
                  <a:lnTo>
                    <a:pt x="41" y="86"/>
                  </a:lnTo>
                  <a:lnTo>
                    <a:pt x="40" y="89"/>
                  </a:lnTo>
                  <a:lnTo>
                    <a:pt x="38" y="90"/>
                  </a:lnTo>
                  <a:lnTo>
                    <a:pt x="37" y="90"/>
                  </a:lnTo>
                  <a:lnTo>
                    <a:pt x="36" y="89"/>
                  </a:lnTo>
                  <a:lnTo>
                    <a:pt x="34" y="88"/>
                  </a:lnTo>
                  <a:lnTo>
                    <a:pt x="32" y="84"/>
                  </a:lnTo>
                  <a:lnTo>
                    <a:pt x="31" y="82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2" y="79"/>
                  </a:lnTo>
                  <a:lnTo>
                    <a:pt x="33" y="78"/>
                  </a:lnTo>
                  <a:lnTo>
                    <a:pt x="35" y="78"/>
                  </a:lnTo>
                  <a:lnTo>
                    <a:pt x="36" y="78"/>
                  </a:lnTo>
                  <a:lnTo>
                    <a:pt x="37" y="79"/>
                  </a:lnTo>
                  <a:lnTo>
                    <a:pt x="39" y="77"/>
                  </a:lnTo>
                  <a:lnTo>
                    <a:pt x="37" y="75"/>
                  </a:lnTo>
                  <a:lnTo>
                    <a:pt x="35" y="75"/>
                  </a:lnTo>
                  <a:lnTo>
                    <a:pt x="33" y="75"/>
                  </a:lnTo>
                  <a:lnTo>
                    <a:pt x="31" y="77"/>
                  </a:lnTo>
                  <a:lnTo>
                    <a:pt x="28" y="79"/>
                  </a:lnTo>
                  <a:lnTo>
                    <a:pt x="27" y="80"/>
                  </a:lnTo>
                  <a:lnTo>
                    <a:pt x="27" y="83"/>
                  </a:lnTo>
                  <a:lnTo>
                    <a:pt x="28" y="85"/>
                  </a:lnTo>
                  <a:lnTo>
                    <a:pt x="32" y="90"/>
                  </a:lnTo>
                  <a:lnTo>
                    <a:pt x="34" y="92"/>
                  </a:lnTo>
                  <a:lnTo>
                    <a:pt x="37" y="92"/>
                  </a:lnTo>
                  <a:lnTo>
                    <a:pt x="39" y="92"/>
                  </a:lnTo>
                  <a:lnTo>
                    <a:pt x="41" y="91"/>
                  </a:lnTo>
                  <a:lnTo>
                    <a:pt x="43" y="89"/>
                  </a:lnTo>
                  <a:lnTo>
                    <a:pt x="43" y="86"/>
                  </a:lnTo>
                  <a:lnTo>
                    <a:pt x="43" y="84"/>
                  </a:lnTo>
                  <a:lnTo>
                    <a:pt x="42" y="81"/>
                  </a:lnTo>
                  <a:lnTo>
                    <a:pt x="40" y="82"/>
                  </a:lnTo>
                  <a:moveTo>
                    <a:pt x="45" y="79"/>
                  </a:moveTo>
                  <a:lnTo>
                    <a:pt x="45" y="79"/>
                  </a:lnTo>
                  <a:lnTo>
                    <a:pt x="48" y="82"/>
                  </a:lnTo>
                  <a:lnTo>
                    <a:pt x="51" y="83"/>
                  </a:lnTo>
                  <a:lnTo>
                    <a:pt x="54" y="83"/>
                  </a:lnTo>
                  <a:lnTo>
                    <a:pt x="57" y="83"/>
                  </a:lnTo>
                  <a:lnTo>
                    <a:pt x="58" y="81"/>
                  </a:lnTo>
                  <a:lnTo>
                    <a:pt x="60" y="80"/>
                  </a:lnTo>
                  <a:lnTo>
                    <a:pt x="61" y="78"/>
                  </a:lnTo>
                  <a:lnTo>
                    <a:pt x="61" y="75"/>
                  </a:lnTo>
                  <a:lnTo>
                    <a:pt x="61" y="72"/>
                  </a:lnTo>
                  <a:lnTo>
                    <a:pt x="60" y="69"/>
                  </a:lnTo>
                  <a:lnTo>
                    <a:pt x="58" y="67"/>
                  </a:lnTo>
                  <a:lnTo>
                    <a:pt x="55" y="66"/>
                  </a:lnTo>
                  <a:lnTo>
                    <a:pt x="53" y="67"/>
                  </a:lnTo>
                  <a:lnTo>
                    <a:pt x="49" y="68"/>
                  </a:lnTo>
                  <a:lnTo>
                    <a:pt x="46" y="71"/>
                  </a:lnTo>
                  <a:lnTo>
                    <a:pt x="45" y="75"/>
                  </a:lnTo>
                  <a:lnTo>
                    <a:pt x="45" y="79"/>
                  </a:lnTo>
                  <a:moveTo>
                    <a:pt x="49" y="78"/>
                  </a:moveTo>
                  <a:lnTo>
                    <a:pt x="49" y="78"/>
                  </a:lnTo>
                  <a:lnTo>
                    <a:pt x="49" y="75"/>
                  </a:lnTo>
                  <a:lnTo>
                    <a:pt x="49" y="72"/>
                  </a:lnTo>
                  <a:lnTo>
                    <a:pt x="51" y="70"/>
                  </a:lnTo>
                  <a:lnTo>
                    <a:pt x="53" y="69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71"/>
                  </a:lnTo>
                  <a:lnTo>
                    <a:pt x="58" y="73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4" y="81"/>
                  </a:lnTo>
                  <a:lnTo>
                    <a:pt x="52" y="81"/>
                  </a:lnTo>
                  <a:lnTo>
                    <a:pt x="51" y="81"/>
                  </a:lnTo>
                  <a:lnTo>
                    <a:pt x="50" y="80"/>
                  </a:lnTo>
                  <a:lnTo>
                    <a:pt x="49" y="78"/>
                  </a:lnTo>
                  <a:moveTo>
                    <a:pt x="60" y="81"/>
                  </a:moveTo>
                  <a:lnTo>
                    <a:pt x="63" y="81"/>
                  </a:lnTo>
                  <a:lnTo>
                    <a:pt x="66" y="74"/>
                  </a:lnTo>
                  <a:lnTo>
                    <a:pt x="67" y="72"/>
                  </a:lnTo>
                  <a:lnTo>
                    <a:pt x="68" y="70"/>
                  </a:lnTo>
                  <a:lnTo>
                    <a:pt x="71" y="68"/>
                  </a:lnTo>
                  <a:lnTo>
                    <a:pt x="73" y="68"/>
                  </a:lnTo>
                  <a:lnTo>
                    <a:pt x="74" y="69"/>
                  </a:lnTo>
                  <a:lnTo>
                    <a:pt x="75" y="70"/>
                  </a:lnTo>
                  <a:lnTo>
                    <a:pt x="74" y="72"/>
                  </a:lnTo>
                  <a:lnTo>
                    <a:pt x="71" y="82"/>
                  </a:lnTo>
                  <a:lnTo>
                    <a:pt x="74" y="82"/>
                  </a:lnTo>
                  <a:lnTo>
                    <a:pt x="76" y="75"/>
                  </a:lnTo>
                  <a:lnTo>
                    <a:pt x="77" y="73"/>
                  </a:lnTo>
                  <a:lnTo>
                    <a:pt x="78" y="71"/>
                  </a:lnTo>
                  <a:lnTo>
                    <a:pt x="80" y="69"/>
                  </a:lnTo>
                  <a:lnTo>
                    <a:pt x="84" y="69"/>
                  </a:lnTo>
                  <a:lnTo>
                    <a:pt x="86" y="70"/>
                  </a:lnTo>
                  <a:lnTo>
                    <a:pt x="86" y="71"/>
                  </a:lnTo>
                  <a:lnTo>
                    <a:pt x="85" y="73"/>
                  </a:lnTo>
                  <a:lnTo>
                    <a:pt x="81" y="83"/>
                  </a:lnTo>
                  <a:lnTo>
                    <a:pt x="85" y="83"/>
                  </a:lnTo>
                  <a:lnTo>
                    <a:pt x="88" y="73"/>
                  </a:lnTo>
                  <a:lnTo>
                    <a:pt x="89" y="71"/>
                  </a:lnTo>
                  <a:lnTo>
                    <a:pt x="89" y="69"/>
                  </a:lnTo>
                  <a:lnTo>
                    <a:pt x="88" y="68"/>
                  </a:lnTo>
                  <a:lnTo>
                    <a:pt x="87" y="67"/>
                  </a:lnTo>
                  <a:lnTo>
                    <a:pt x="85" y="67"/>
                  </a:lnTo>
                  <a:lnTo>
                    <a:pt x="81" y="67"/>
                  </a:lnTo>
                  <a:lnTo>
                    <a:pt x="78" y="69"/>
                  </a:lnTo>
                  <a:lnTo>
                    <a:pt x="77" y="67"/>
                  </a:lnTo>
                  <a:lnTo>
                    <a:pt x="74" y="66"/>
                  </a:lnTo>
                  <a:lnTo>
                    <a:pt x="71" y="66"/>
                  </a:lnTo>
                  <a:lnTo>
                    <a:pt x="70" y="67"/>
                  </a:lnTo>
                  <a:lnTo>
                    <a:pt x="68" y="68"/>
                  </a:lnTo>
                  <a:lnTo>
                    <a:pt x="69" y="66"/>
                  </a:lnTo>
                  <a:lnTo>
                    <a:pt x="66" y="65"/>
                  </a:lnTo>
                  <a:lnTo>
                    <a:pt x="60" y="81"/>
                  </a:lnTo>
                  <a:moveTo>
                    <a:pt x="108" y="77"/>
                  </a:moveTo>
                  <a:lnTo>
                    <a:pt x="108" y="77"/>
                  </a:lnTo>
                  <a:lnTo>
                    <a:pt x="110" y="79"/>
                  </a:lnTo>
                  <a:lnTo>
                    <a:pt x="112" y="78"/>
                  </a:lnTo>
                  <a:lnTo>
                    <a:pt x="111" y="76"/>
                  </a:lnTo>
                  <a:lnTo>
                    <a:pt x="110" y="72"/>
                  </a:lnTo>
                  <a:lnTo>
                    <a:pt x="109" y="68"/>
                  </a:lnTo>
                  <a:lnTo>
                    <a:pt x="108" y="65"/>
                  </a:lnTo>
                  <a:lnTo>
                    <a:pt x="107" y="64"/>
                  </a:lnTo>
                  <a:lnTo>
                    <a:pt x="106" y="63"/>
                  </a:lnTo>
                  <a:lnTo>
                    <a:pt x="103" y="63"/>
                  </a:lnTo>
                  <a:lnTo>
                    <a:pt x="101" y="64"/>
                  </a:lnTo>
                  <a:lnTo>
                    <a:pt x="97" y="65"/>
                  </a:lnTo>
                  <a:lnTo>
                    <a:pt x="96" y="67"/>
                  </a:lnTo>
                  <a:lnTo>
                    <a:pt x="95" y="69"/>
                  </a:lnTo>
                  <a:lnTo>
                    <a:pt x="95" y="72"/>
                  </a:lnTo>
                  <a:lnTo>
                    <a:pt x="98" y="71"/>
                  </a:lnTo>
                  <a:lnTo>
                    <a:pt x="98" y="68"/>
                  </a:lnTo>
                  <a:lnTo>
                    <a:pt x="102" y="66"/>
                  </a:lnTo>
                  <a:lnTo>
                    <a:pt x="103" y="65"/>
                  </a:lnTo>
                  <a:lnTo>
                    <a:pt x="105" y="65"/>
                  </a:lnTo>
                  <a:lnTo>
                    <a:pt x="106" y="67"/>
                  </a:lnTo>
                  <a:lnTo>
                    <a:pt x="106" y="69"/>
                  </a:lnTo>
                  <a:lnTo>
                    <a:pt x="105" y="70"/>
                  </a:lnTo>
                  <a:lnTo>
                    <a:pt x="103" y="71"/>
                  </a:lnTo>
                  <a:lnTo>
                    <a:pt x="101" y="72"/>
                  </a:lnTo>
                  <a:lnTo>
                    <a:pt x="99" y="72"/>
                  </a:lnTo>
                  <a:lnTo>
                    <a:pt x="97" y="74"/>
                  </a:lnTo>
                  <a:lnTo>
                    <a:pt x="96" y="77"/>
                  </a:lnTo>
                  <a:lnTo>
                    <a:pt x="96" y="79"/>
                  </a:lnTo>
                  <a:lnTo>
                    <a:pt x="97" y="80"/>
                  </a:lnTo>
                  <a:lnTo>
                    <a:pt x="99" y="81"/>
                  </a:lnTo>
                  <a:lnTo>
                    <a:pt x="102" y="81"/>
                  </a:lnTo>
                  <a:lnTo>
                    <a:pt x="104" y="81"/>
                  </a:lnTo>
                  <a:lnTo>
                    <a:pt x="107" y="80"/>
                  </a:lnTo>
                  <a:lnTo>
                    <a:pt x="108" y="77"/>
                  </a:lnTo>
                  <a:moveTo>
                    <a:pt x="107" y="71"/>
                  </a:moveTo>
                  <a:lnTo>
                    <a:pt x="107" y="71"/>
                  </a:lnTo>
                  <a:lnTo>
                    <a:pt x="107" y="73"/>
                  </a:lnTo>
                  <a:lnTo>
                    <a:pt x="107" y="75"/>
                  </a:lnTo>
                  <a:lnTo>
                    <a:pt x="106" y="77"/>
                  </a:lnTo>
                  <a:lnTo>
                    <a:pt x="104" y="79"/>
                  </a:lnTo>
                  <a:lnTo>
                    <a:pt x="103" y="80"/>
                  </a:lnTo>
                  <a:lnTo>
                    <a:pt x="101" y="79"/>
                  </a:lnTo>
                  <a:lnTo>
                    <a:pt x="99" y="78"/>
                  </a:lnTo>
                  <a:lnTo>
                    <a:pt x="99" y="76"/>
                  </a:lnTo>
                  <a:lnTo>
                    <a:pt x="101" y="75"/>
                  </a:lnTo>
                  <a:lnTo>
                    <a:pt x="102" y="74"/>
                  </a:lnTo>
                  <a:lnTo>
                    <a:pt x="104" y="73"/>
                  </a:lnTo>
                  <a:lnTo>
                    <a:pt x="106" y="71"/>
                  </a:lnTo>
                  <a:lnTo>
                    <a:pt x="107" y="71"/>
                  </a:lnTo>
                  <a:moveTo>
                    <a:pt x="126" y="62"/>
                  </a:moveTo>
                  <a:lnTo>
                    <a:pt x="128" y="59"/>
                  </a:lnTo>
                  <a:lnTo>
                    <a:pt x="121" y="51"/>
                  </a:lnTo>
                  <a:lnTo>
                    <a:pt x="123" y="48"/>
                  </a:lnTo>
                  <a:lnTo>
                    <a:pt x="124" y="47"/>
                  </a:lnTo>
                  <a:lnTo>
                    <a:pt x="124" y="46"/>
                  </a:lnTo>
                  <a:lnTo>
                    <a:pt x="127" y="46"/>
                  </a:lnTo>
                  <a:lnTo>
                    <a:pt x="131" y="46"/>
                  </a:lnTo>
                  <a:lnTo>
                    <a:pt x="137" y="48"/>
                  </a:lnTo>
                  <a:lnTo>
                    <a:pt x="139" y="45"/>
                  </a:lnTo>
                  <a:lnTo>
                    <a:pt x="133" y="44"/>
                  </a:lnTo>
                  <a:lnTo>
                    <a:pt x="128" y="43"/>
                  </a:lnTo>
                  <a:lnTo>
                    <a:pt x="126" y="44"/>
                  </a:lnTo>
                  <a:lnTo>
                    <a:pt x="127" y="40"/>
                  </a:lnTo>
                  <a:lnTo>
                    <a:pt x="127" y="37"/>
                  </a:lnTo>
                  <a:lnTo>
                    <a:pt x="126" y="35"/>
                  </a:lnTo>
                  <a:lnTo>
                    <a:pt x="124" y="33"/>
                  </a:lnTo>
                  <a:lnTo>
                    <a:pt x="123" y="32"/>
                  </a:lnTo>
                  <a:lnTo>
                    <a:pt x="121" y="32"/>
                  </a:lnTo>
                  <a:lnTo>
                    <a:pt x="119" y="32"/>
                  </a:lnTo>
                  <a:lnTo>
                    <a:pt x="117" y="33"/>
                  </a:lnTo>
                  <a:lnTo>
                    <a:pt x="116" y="34"/>
                  </a:lnTo>
                  <a:lnTo>
                    <a:pt x="114" y="36"/>
                  </a:lnTo>
                  <a:lnTo>
                    <a:pt x="109" y="44"/>
                  </a:lnTo>
                  <a:lnTo>
                    <a:pt x="126" y="62"/>
                  </a:lnTo>
                  <a:moveTo>
                    <a:pt x="119" y="49"/>
                  </a:moveTo>
                  <a:lnTo>
                    <a:pt x="112" y="44"/>
                  </a:lnTo>
                  <a:lnTo>
                    <a:pt x="116" y="37"/>
                  </a:lnTo>
                  <a:lnTo>
                    <a:pt x="117" y="36"/>
                  </a:lnTo>
                  <a:lnTo>
                    <a:pt x="119" y="35"/>
                  </a:lnTo>
                  <a:lnTo>
                    <a:pt x="121" y="35"/>
                  </a:lnTo>
                  <a:lnTo>
                    <a:pt x="122" y="36"/>
                  </a:lnTo>
                  <a:lnTo>
                    <a:pt x="124" y="37"/>
                  </a:lnTo>
                  <a:lnTo>
                    <a:pt x="124" y="40"/>
                  </a:lnTo>
                  <a:lnTo>
                    <a:pt x="123" y="43"/>
                  </a:lnTo>
                  <a:lnTo>
                    <a:pt x="123" y="44"/>
                  </a:lnTo>
                  <a:lnTo>
                    <a:pt x="121" y="46"/>
                  </a:lnTo>
                  <a:lnTo>
                    <a:pt x="119" y="49"/>
                  </a:lnTo>
                  <a:moveTo>
                    <a:pt x="129" y="27"/>
                  </a:moveTo>
                  <a:lnTo>
                    <a:pt x="131" y="26"/>
                  </a:lnTo>
                  <a:lnTo>
                    <a:pt x="129" y="23"/>
                  </a:lnTo>
                  <a:lnTo>
                    <a:pt x="127" y="25"/>
                  </a:lnTo>
                  <a:lnTo>
                    <a:pt x="129" y="27"/>
                  </a:lnTo>
                  <a:moveTo>
                    <a:pt x="139" y="45"/>
                  </a:moveTo>
                  <a:lnTo>
                    <a:pt x="141" y="43"/>
                  </a:lnTo>
                  <a:lnTo>
                    <a:pt x="132" y="28"/>
                  </a:lnTo>
                  <a:lnTo>
                    <a:pt x="130" y="30"/>
                  </a:lnTo>
                  <a:lnTo>
                    <a:pt x="139" y="45"/>
                  </a:lnTo>
                  <a:moveTo>
                    <a:pt x="148" y="38"/>
                  </a:moveTo>
                  <a:lnTo>
                    <a:pt x="151" y="35"/>
                  </a:lnTo>
                  <a:lnTo>
                    <a:pt x="148" y="17"/>
                  </a:lnTo>
                  <a:lnTo>
                    <a:pt x="146" y="19"/>
                  </a:lnTo>
                  <a:lnTo>
                    <a:pt x="148" y="30"/>
                  </a:lnTo>
                  <a:lnTo>
                    <a:pt x="148" y="34"/>
                  </a:lnTo>
                  <a:lnTo>
                    <a:pt x="146" y="32"/>
                  </a:lnTo>
                  <a:lnTo>
                    <a:pt x="145" y="31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48" y="38"/>
                  </a:lnTo>
                  <a:moveTo>
                    <a:pt x="164" y="20"/>
                  </a:moveTo>
                  <a:lnTo>
                    <a:pt x="164" y="20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3" y="26"/>
                  </a:lnTo>
                  <a:lnTo>
                    <a:pt x="161" y="26"/>
                  </a:lnTo>
                  <a:lnTo>
                    <a:pt x="160" y="26"/>
                  </a:lnTo>
                  <a:lnTo>
                    <a:pt x="158" y="26"/>
                  </a:lnTo>
                  <a:lnTo>
                    <a:pt x="157" y="25"/>
                  </a:lnTo>
                  <a:lnTo>
                    <a:pt x="156" y="24"/>
                  </a:lnTo>
                  <a:lnTo>
                    <a:pt x="166" y="16"/>
                  </a:lnTo>
                  <a:lnTo>
                    <a:pt x="164" y="14"/>
                  </a:lnTo>
                  <a:lnTo>
                    <a:pt x="162" y="12"/>
                  </a:lnTo>
                  <a:lnTo>
                    <a:pt x="160" y="11"/>
                  </a:lnTo>
                  <a:lnTo>
                    <a:pt x="157" y="11"/>
                  </a:lnTo>
                  <a:lnTo>
                    <a:pt x="155" y="12"/>
                  </a:lnTo>
                  <a:lnTo>
                    <a:pt x="152" y="14"/>
                  </a:lnTo>
                  <a:lnTo>
                    <a:pt x="151" y="16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52" y="24"/>
                  </a:lnTo>
                  <a:lnTo>
                    <a:pt x="153" y="26"/>
                  </a:lnTo>
                  <a:lnTo>
                    <a:pt x="157" y="28"/>
                  </a:lnTo>
                  <a:lnTo>
                    <a:pt x="159" y="28"/>
                  </a:lnTo>
                  <a:lnTo>
                    <a:pt x="161" y="28"/>
                  </a:lnTo>
                  <a:lnTo>
                    <a:pt x="162" y="28"/>
                  </a:lnTo>
                  <a:lnTo>
                    <a:pt x="164" y="27"/>
                  </a:lnTo>
                  <a:lnTo>
                    <a:pt x="166" y="26"/>
                  </a:lnTo>
                  <a:lnTo>
                    <a:pt x="167" y="23"/>
                  </a:lnTo>
                  <a:lnTo>
                    <a:pt x="167" y="21"/>
                  </a:lnTo>
                  <a:lnTo>
                    <a:pt x="167" y="18"/>
                  </a:lnTo>
                  <a:lnTo>
                    <a:pt x="164" y="20"/>
                  </a:lnTo>
                  <a:moveTo>
                    <a:pt x="155" y="22"/>
                  </a:moveTo>
                  <a:lnTo>
                    <a:pt x="155" y="22"/>
                  </a:lnTo>
                  <a:lnTo>
                    <a:pt x="153" y="19"/>
                  </a:lnTo>
                  <a:lnTo>
                    <a:pt x="153" y="17"/>
                  </a:lnTo>
                  <a:lnTo>
                    <a:pt x="155" y="16"/>
                  </a:lnTo>
                  <a:lnTo>
                    <a:pt x="156" y="14"/>
                  </a:lnTo>
                  <a:lnTo>
                    <a:pt x="158" y="13"/>
                  </a:lnTo>
                  <a:lnTo>
                    <a:pt x="159" y="13"/>
                  </a:lnTo>
                  <a:lnTo>
                    <a:pt x="161" y="14"/>
                  </a:lnTo>
                  <a:lnTo>
                    <a:pt x="162" y="15"/>
                  </a:lnTo>
                  <a:lnTo>
                    <a:pt x="163" y="16"/>
                  </a:lnTo>
                  <a:lnTo>
                    <a:pt x="155" y="22"/>
                  </a:lnTo>
                  <a:moveTo>
                    <a:pt x="173" y="21"/>
                  </a:moveTo>
                  <a:lnTo>
                    <a:pt x="175" y="19"/>
                  </a:lnTo>
                  <a:lnTo>
                    <a:pt x="171" y="13"/>
                  </a:lnTo>
                  <a:lnTo>
                    <a:pt x="170" y="10"/>
                  </a:lnTo>
                  <a:lnTo>
                    <a:pt x="169" y="7"/>
                  </a:lnTo>
                  <a:lnTo>
                    <a:pt x="170" y="5"/>
                  </a:lnTo>
                  <a:lnTo>
                    <a:pt x="171" y="3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9" y="1"/>
                  </a:lnTo>
                  <a:lnTo>
                    <a:pt x="168" y="3"/>
                  </a:lnTo>
                  <a:lnTo>
                    <a:pt x="168" y="7"/>
                  </a:lnTo>
                  <a:lnTo>
                    <a:pt x="166" y="4"/>
                  </a:lnTo>
                  <a:lnTo>
                    <a:pt x="164" y="6"/>
                  </a:lnTo>
                  <a:lnTo>
                    <a:pt x="173" y="21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97" name="Rectangle 293"/>
            <p:cNvSpPr>
              <a:spLocks noChangeArrowheads="1"/>
            </p:cNvSpPr>
            <p:nvPr/>
          </p:nvSpPr>
          <p:spPr bwMode="auto">
            <a:xfrm rot="15360000">
              <a:off x="3528" y="351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2" name="Rectangle 294"/>
            <p:cNvSpPr>
              <a:spLocks noChangeArrowheads="1"/>
            </p:cNvSpPr>
            <p:nvPr/>
          </p:nvSpPr>
          <p:spPr bwMode="auto">
            <a:xfrm rot="15960000">
              <a:off x="3536" y="34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3" name="Rectangle 295"/>
            <p:cNvSpPr>
              <a:spLocks noChangeArrowheads="1"/>
            </p:cNvSpPr>
            <p:nvPr/>
          </p:nvSpPr>
          <p:spPr bwMode="auto">
            <a:xfrm rot="17700000">
              <a:off x="3542" y="3487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4" name="Rectangle 296"/>
            <p:cNvSpPr>
              <a:spLocks noChangeArrowheads="1"/>
            </p:cNvSpPr>
            <p:nvPr/>
          </p:nvSpPr>
          <p:spPr bwMode="auto">
            <a:xfrm rot="17820000">
              <a:off x="3545" y="3479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5" name="Rectangle 297"/>
            <p:cNvSpPr>
              <a:spLocks noChangeArrowheads="1"/>
            </p:cNvSpPr>
            <p:nvPr/>
          </p:nvSpPr>
          <p:spPr bwMode="auto">
            <a:xfrm rot="18540000">
              <a:off x="3552" y="3473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6" name="Rectangle 298"/>
            <p:cNvSpPr>
              <a:spLocks noChangeArrowheads="1"/>
            </p:cNvSpPr>
            <p:nvPr/>
          </p:nvSpPr>
          <p:spPr bwMode="auto">
            <a:xfrm rot="18960000">
              <a:off x="3557" y="346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7" name="Rectangle 299"/>
            <p:cNvSpPr>
              <a:spLocks noChangeArrowheads="1"/>
            </p:cNvSpPr>
            <p:nvPr/>
          </p:nvSpPr>
          <p:spPr bwMode="auto">
            <a:xfrm rot="20820000">
              <a:off x="3576" y="3461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8" name="Rectangle 300"/>
            <p:cNvSpPr>
              <a:spLocks noChangeArrowheads="1"/>
            </p:cNvSpPr>
            <p:nvPr/>
          </p:nvSpPr>
          <p:spPr bwMode="auto">
            <a:xfrm rot="300000">
              <a:off x="3593" y="3461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19" name="Rectangle 301"/>
            <p:cNvSpPr>
              <a:spLocks noChangeArrowheads="1"/>
            </p:cNvSpPr>
            <p:nvPr/>
          </p:nvSpPr>
          <p:spPr bwMode="auto">
            <a:xfrm rot="20160000">
              <a:off x="3625" y="345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0" name="Rectangle 302"/>
            <p:cNvSpPr>
              <a:spLocks noChangeArrowheads="1"/>
            </p:cNvSpPr>
            <p:nvPr/>
          </p:nvSpPr>
          <p:spPr bwMode="auto">
            <a:xfrm rot="18240000">
              <a:off x="3641" y="3429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1" name="Rectangle 303"/>
            <p:cNvSpPr>
              <a:spLocks noChangeArrowheads="1"/>
            </p:cNvSpPr>
            <p:nvPr/>
          </p:nvSpPr>
          <p:spPr bwMode="auto">
            <a:xfrm rot="19260000">
              <a:off x="3663" y="3419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2" name="Rectangle 304"/>
            <p:cNvSpPr>
              <a:spLocks noChangeArrowheads="1"/>
            </p:cNvSpPr>
            <p:nvPr/>
          </p:nvSpPr>
          <p:spPr bwMode="auto">
            <a:xfrm rot="19260000">
              <a:off x="3668" y="3412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3" name="Rectangle 305"/>
            <p:cNvSpPr>
              <a:spLocks noChangeArrowheads="1"/>
            </p:cNvSpPr>
            <p:nvPr/>
          </p:nvSpPr>
          <p:spPr bwMode="auto">
            <a:xfrm rot="19260000">
              <a:off x="3680" y="3402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4" name="Rectangle 306"/>
            <p:cNvSpPr>
              <a:spLocks noChangeArrowheads="1"/>
            </p:cNvSpPr>
            <p:nvPr/>
          </p:nvSpPr>
          <p:spPr bwMode="auto">
            <a:xfrm rot="19260000">
              <a:off x="3695" y="3395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5" name="Freeform 307"/>
            <p:cNvSpPr>
              <a:spLocks noEditPoints="1"/>
            </p:cNvSpPr>
            <p:nvPr/>
          </p:nvSpPr>
          <p:spPr bwMode="auto">
            <a:xfrm>
              <a:off x="4917" y="1285"/>
              <a:ext cx="213" cy="62"/>
            </a:xfrm>
            <a:custGeom>
              <a:avLst/>
              <a:gdLst>
                <a:gd name="T0" fmla="*/ 6 w 213"/>
                <a:gd name="T1" fmla="*/ 61 h 62"/>
                <a:gd name="T2" fmla="*/ 19 w 213"/>
                <a:gd name="T3" fmla="*/ 56 h 62"/>
                <a:gd name="T4" fmla="*/ 17 w 213"/>
                <a:gd name="T5" fmla="*/ 49 h 62"/>
                <a:gd name="T6" fmla="*/ 7 w 213"/>
                <a:gd name="T7" fmla="*/ 59 h 62"/>
                <a:gd name="T8" fmla="*/ 0 w 213"/>
                <a:gd name="T9" fmla="*/ 41 h 62"/>
                <a:gd name="T10" fmla="*/ 28 w 213"/>
                <a:gd name="T11" fmla="*/ 42 h 62"/>
                <a:gd name="T12" fmla="*/ 38 w 213"/>
                <a:gd name="T13" fmla="*/ 54 h 62"/>
                <a:gd name="T14" fmla="*/ 42 w 213"/>
                <a:gd name="T15" fmla="*/ 37 h 62"/>
                <a:gd name="T16" fmla="*/ 46 w 213"/>
                <a:gd name="T17" fmla="*/ 38 h 62"/>
                <a:gd name="T18" fmla="*/ 38 w 213"/>
                <a:gd name="T19" fmla="*/ 36 h 62"/>
                <a:gd name="T20" fmla="*/ 26 w 213"/>
                <a:gd name="T21" fmla="*/ 43 h 62"/>
                <a:gd name="T22" fmla="*/ 55 w 213"/>
                <a:gd name="T23" fmla="*/ 44 h 62"/>
                <a:gd name="T24" fmla="*/ 66 w 213"/>
                <a:gd name="T25" fmla="*/ 35 h 62"/>
                <a:gd name="T26" fmla="*/ 56 w 213"/>
                <a:gd name="T27" fmla="*/ 29 h 62"/>
                <a:gd name="T28" fmla="*/ 55 w 213"/>
                <a:gd name="T29" fmla="*/ 40 h 62"/>
                <a:gd name="T30" fmla="*/ 60 w 213"/>
                <a:gd name="T31" fmla="*/ 31 h 62"/>
                <a:gd name="T32" fmla="*/ 60 w 213"/>
                <a:gd name="T33" fmla="*/ 43 h 62"/>
                <a:gd name="T34" fmla="*/ 82 w 213"/>
                <a:gd name="T35" fmla="*/ 46 h 62"/>
                <a:gd name="T36" fmla="*/ 74 w 213"/>
                <a:gd name="T37" fmla="*/ 24 h 62"/>
                <a:gd name="T38" fmla="*/ 70 w 213"/>
                <a:gd name="T39" fmla="*/ 37 h 62"/>
                <a:gd name="T40" fmla="*/ 81 w 213"/>
                <a:gd name="T41" fmla="*/ 38 h 62"/>
                <a:gd name="T42" fmla="*/ 76 w 213"/>
                <a:gd name="T43" fmla="*/ 26 h 62"/>
                <a:gd name="T44" fmla="*/ 78 w 213"/>
                <a:gd name="T45" fmla="*/ 38 h 62"/>
                <a:gd name="T46" fmla="*/ 99 w 213"/>
                <a:gd name="T47" fmla="*/ 30 h 62"/>
                <a:gd name="T48" fmla="*/ 98 w 213"/>
                <a:gd name="T49" fmla="*/ 26 h 62"/>
                <a:gd name="T50" fmla="*/ 91 w 213"/>
                <a:gd name="T51" fmla="*/ 32 h 62"/>
                <a:gd name="T52" fmla="*/ 89 w 213"/>
                <a:gd name="T53" fmla="*/ 33 h 62"/>
                <a:gd name="T54" fmla="*/ 99 w 213"/>
                <a:gd name="T55" fmla="*/ 30 h 62"/>
                <a:gd name="T56" fmla="*/ 119 w 213"/>
                <a:gd name="T57" fmla="*/ 23 h 62"/>
                <a:gd name="T58" fmla="*/ 113 w 213"/>
                <a:gd name="T59" fmla="*/ 11 h 62"/>
                <a:gd name="T60" fmla="*/ 108 w 213"/>
                <a:gd name="T61" fmla="*/ 18 h 62"/>
                <a:gd name="T62" fmla="*/ 116 w 213"/>
                <a:gd name="T63" fmla="*/ 17 h 62"/>
                <a:gd name="T64" fmla="*/ 106 w 213"/>
                <a:gd name="T65" fmla="*/ 24 h 62"/>
                <a:gd name="T66" fmla="*/ 115 w 213"/>
                <a:gd name="T67" fmla="*/ 28 h 62"/>
                <a:gd name="T68" fmla="*/ 115 w 213"/>
                <a:gd name="T69" fmla="*/ 25 h 62"/>
                <a:gd name="T70" fmla="*/ 110 w 213"/>
                <a:gd name="T71" fmla="*/ 22 h 62"/>
                <a:gd name="T72" fmla="*/ 135 w 213"/>
                <a:gd name="T73" fmla="*/ 23 h 62"/>
                <a:gd name="T74" fmla="*/ 148 w 213"/>
                <a:gd name="T75" fmla="*/ 19 h 62"/>
                <a:gd name="T76" fmla="*/ 151 w 213"/>
                <a:gd name="T77" fmla="*/ 12 h 62"/>
                <a:gd name="T78" fmla="*/ 151 w 213"/>
                <a:gd name="T79" fmla="*/ 0 h 62"/>
                <a:gd name="T80" fmla="*/ 148 w 213"/>
                <a:gd name="T81" fmla="*/ 3 h 62"/>
                <a:gd name="T82" fmla="*/ 150 w 213"/>
                <a:gd name="T83" fmla="*/ 10 h 62"/>
                <a:gd name="T84" fmla="*/ 164 w 213"/>
                <a:gd name="T85" fmla="*/ 4 h 62"/>
                <a:gd name="T86" fmla="*/ 163 w 213"/>
                <a:gd name="T87" fmla="*/ 8 h 62"/>
                <a:gd name="T88" fmla="*/ 179 w 213"/>
                <a:gd name="T89" fmla="*/ 9 h 62"/>
                <a:gd name="T90" fmla="*/ 165 w 213"/>
                <a:gd name="T91" fmla="*/ 8 h 62"/>
                <a:gd name="T92" fmla="*/ 189 w 213"/>
                <a:gd name="T93" fmla="*/ 24 h 62"/>
                <a:gd name="T94" fmla="*/ 184 w 213"/>
                <a:gd name="T95" fmla="*/ 18 h 62"/>
                <a:gd name="T96" fmla="*/ 192 w 213"/>
                <a:gd name="T97" fmla="*/ 8 h 62"/>
                <a:gd name="T98" fmla="*/ 181 w 213"/>
                <a:gd name="T99" fmla="*/ 18 h 62"/>
                <a:gd name="T100" fmla="*/ 195 w 213"/>
                <a:gd name="T101" fmla="*/ 23 h 62"/>
                <a:gd name="T102" fmla="*/ 187 w 213"/>
                <a:gd name="T103" fmla="*/ 12 h 62"/>
                <a:gd name="T104" fmla="*/ 195 w 213"/>
                <a:gd name="T105" fmla="*/ 15 h 62"/>
                <a:gd name="T106" fmla="*/ 203 w 213"/>
                <a:gd name="T107" fmla="*/ 17 h 62"/>
                <a:gd name="T108" fmla="*/ 211 w 213"/>
                <a:gd name="T10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3" h="62">
                  <a:moveTo>
                    <a:pt x="0" y="41"/>
                  </a:moveTo>
                  <a:lnTo>
                    <a:pt x="1" y="54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2" y="61"/>
                  </a:lnTo>
                  <a:lnTo>
                    <a:pt x="16" y="60"/>
                  </a:lnTo>
                  <a:lnTo>
                    <a:pt x="18" y="58"/>
                  </a:lnTo>
                  <a:lnTo>
                    <a:pt x="19" y="56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20" y="49"/>
                  </a:lnTo>
                  <a:lnTo>
                    <a:pt x="18" y="35"/>
                  </a:lnTo>
                  <a:lnTo>
                    <a:pt x="15" y="36"/>
                  </a:lnTo>
                  <a:lnTo>
                    <a:pt x="17" y="49"/>
                  </a:lnTo>
                  <a:lnTo>
                    <a:pt x="17" y="52"/>
                  </a:lnTo>
                  <a:lnTo>
                    <a:pt x="17" y="54"/>
                  </a:lnTo>
                  <a:lnTo>
                    <a:pt x="15" y="57"/>
                  </a:lnTo>
                  <a:lnTo>
                    <a:pt x="11" y="58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40"/>
                  </a:lnTo>
                  <a:lnTo>
                    <a:pt x="0" y="41"/>
                  </a:lnTo>
                  <a:moveTo>
                    <a:pt x="25" y="57"/>
                  </a:moveTo>
                  <a:lnTo>
                    <a:pt x="28" y="56"/>
                  </a:lnTo>
                  <a:lnTo>
                    <a:pt x="27" y="49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0" y="40"/>
                  </a:lnTo>
                  <a:lnTo>
                    <a:pt x="33" y="40"/>
                  </a:lnTo>
                  <a:lnTo>
                    <a:pt x="34" y="41"/>
                  </a:lnTo>
                  <a:lnTo>
                    <a:pt x="34" y="4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3" y="38"/>
                  </a:lnTo>
                  <a:lnTo>
                    <a:pt x="44" y="40"/>
                  </a:lnTo>
                  <a:lnTo>
                    <a:pt x="45" y="51"/>
                  </a:lnTo>
                  <a:lnTo>
                    <a:pt x="48" y="51"/>
                  </a:lnTo>
                  <a:lnTo>
                    <a:pt x="46" y="39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5" y="35"/>
                  </a:lnTo>
                  <a:lnTo>
                    <a:pt x="44" y="35"/>
                  </a:lnTo>
                  <a:lnTo>
                    <a:pt x="42" y="34"/>
                  </a:lnTo>
                  <a:lnTo>
                    <a:pt x="41" y="35"/>
                  </a:lnTo>
                  <a:lnTo>
                    <a:pt x="38" y="36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0" y="38"/>
                  </a:lnTo>
                  <a:lnTo>
                    <a:pt x="28" y="39"/>
                  </a:lnTo>
                  <a:lnTo>
                    <a:pt x="27" y="41"/>
                  </a:lnTo>
                  <a:lnTo>
                    <a:pt x="26" y="43"/>
                  </a:lnTo>
                  <a:lnTo>
                    <a:pt x="26" y="40"/>
                  </a:lnTo>
                  <a:lnTo>
                    <a:pt x="23" y="41"/>
                  </a:lnTo>
                  <a:lnTo>
                    <a:pt x="25" y="57"/>
                  </a:lnTo>
                  <a:moveTo>
                    <a:pt x="54" y="54"/>
                  </a:moveTo>
                  <a:lnTo>
                    <a:pt x="57" y="54"/>
                  </a:lnTo>
                  <a:lnTo>
                    <a:pt x="55" y="44"/>
                  </a:lnTo>
                  <a:lnTo>
                    <a:pt x="58" y="46"/>
                  </a:lnTo>
                  <a:lnTo>
                    <a:pt x="61" y="46"/>
                  </a:lnTo>
                  <a:lnTo>
                    <a:pt x="63" y="44"/>
                  </a:lnTo>
                  <a:lnTo>
                    <a:pt x="65" y="42"/>
                  </a:lnTo>
                  <a:lnTo>
                    <a:pt x="66" y="38"/>
                  </a:lnTo>
                  <a:lnTo>
                    <a:pt x="66" y="35"/>
                  </a:lnTo>
                  <a:lnTo>
                    <a:pt x="65" y="33"/>
                  </a:lnTo>
                  <a:lnTo>
                    <a:pt x="64" y="30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6" y="29"/>
                  </a:lnTo>
                  <a:lnTo>
                    <a:pt x="54" y="32"/>
                  </a:lnTo>
                  <a:lnTo>
                    <a:pt x="53" y="30"/>
                  </a:lnTo>
                  <a:lnTo>
                    <a:pt x="51" y="31"/>
                  </a:lnTo>
                  <a:lnTo>
                    <a:pt x="54" y="54"/>
                  </a:lnTo>
                  <a:moveTo>
                    <a:pt x="55" y="40"/>
                  </a:moveTo>
                  <a:lnTo>
                    <a:pt x="55" y="40"/>
                  </a:lnTo>
                  <a:lnTo>
                    <a:pt x="54" y="37"/>
                  </a:lnTo>
                  <a:lnTo>
                    <a:pt x="55" y="34"/>
                  </a:lnTo>
                  <a:lnTo>
                    <a:pt x="56" y="32"/>
                  </a:lnTo>
                  <a:lnTo>
                    <a:pt x="58" y="30"/>
                  </a:lnTo>
                  <a:lnTo>
                    <a:pt x="59" y="30"/>
                  </a:lnTo>
                  <a:lnTo>
                    <a:pt x="60" y="31"/>
                  </a:lnTo>
                  <a:lnTo>
                    <a:pt x="62" y="32"/>
                  </a:lnTo>
                  <a:lnTo>
                    <a:pt x="63" y="34"/>
                  </a:lnTo>
                  <a:lnTo>
                    <a:pt x="63" y="36"/>
                  </a:lnTo>
                  <a:lnTo>
                    <a:pt x="63" y="40"/>
                  </a:lnTo>
                  <a:lnTo>
                    <a:pt x="62" y="42"/>
                  </a:lnTo>
                  <a:lnTo>
                    <a:pt x="60" y="43"/>
                  </a:lnTo>
                  <a:lnTo>
                    <a:pt x="58" y="44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0"/>
                  </a:lnTo>
                  <a:moveTo>
                    <a:pt x="81" y="38"/>
                  </a:moveTo>
                  <a:lnTo>
                    <a:pt x="82" y="46"/>
                  </a:lnTo>
                  <a:lnTo>
                    <a:pt x="86" y="45"/>
                  </a:lnTo>
                  <a:lnTo>
                    <a:pt x="82" y="21"/>
                  </a:lnTo>
                  <a:lnTo>
                    <a:pt x="79" y="22"/>
                  </a:lnTo>
                  <a:lnTo>
                    <a:pt x="80" y="25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69" y="28"/>
                  </a:lnTo>
                  <a:lnTo>
                    <a:pt x="69" y="31"/>
                  </a:lnTo>
                  <a:lnTo>
                    <a:pt x="69" y="34"/>
                  </a:lnTo>
                  <a:lnTo>
                    <a:pt x="70" y="37"/>
                  </a:lnTo>
                  <a:lnTo>
                    <a:pt x="71" y="39"/>
                  </a:lnTo>
                  <a:lnTo>
                    <a:pt x="73" y="41"/>
                  </a:lnTo>
                  <a:lnTo>
                    <a:pt x="75" y="42"/>
                  </a:lnTo>
                  <a:lnTo>
                    <a:pt x="77" y="41"/>
                  </a:lnTo>
                  <a:lnTo>
                    <a:pt x="79" y="40"/>
                  </a:lnTo>
                  <a:lnTo>
                    <a:pt x="81" y="38"/>
                  </a:lnTo>
                  <a:moveTo>
                    <a:pt x="72" y="35"/>
                  </a:moveTo>
                  <a:lnTo>
                    <a:pt x="72" y="35"/>
                  </a:lnTo>
                  <a:lnTo>
                    <a:pt x="72" y="32"/>
                  </a:lnTo>
                  <a:lnTo>
                    <a:pt x="73" y="28"/>
                  </a:lnTo>
                  <a:lnTo>
                    <a:pt x="75" y="26"/>
                  </a:lnTo>
                  <a:lnTo>
                    <a:pt x="76" y="26"/>
                  </a:lnTo>
                  <a:lnTo>
                    <a:pt x="78" y="26"/>
                  </a:lnTo>
                  <a:lnTo>
                    <a:pt x="79" y="27"/>
                  </a:lnTo>
                  <a:lnTo>
                    <a:pt x="80" y="29"/>
                  </a:lnTo>
                  <a:lnTo>
                    <a:pt x="80" y="33"/>
                  </a:lnTo>
                  <a:lnTo>
                    <a:pt x="79" y="37"/>
                  </a:lnTo>
                  <a:lnTo>
                    <a:pt x="78" y="38"/>
                  </a:lnTo>
                  <a:lnTo>
                    <a:pt x="77" y="39"/>
                  </a:lnTo>
                  <a:lnTo>
                    <a:pt x="76" y="39"/>
                  </a:lnTo>
                  <a:lnTo>
                    <a:pt x="74" y="38"/>
                  </a:lnTo>
                  <a:lnTo>
                    <a:pt x="73" y="37"/>
                  </a:lnTo>
                  <a:lnTo>
                    <a:pt x="72" y="35"/>
                  </a:lnTo>
                  <a:moveTo>
                    <a:pt x="99" y="30"/>
                  </a:moveTo>
                  <a:lnTo>
                    <a:pt x="99" y="33"/>
                  </a:lnTo>
                  <a:lnTo>
                    <a:pt x="102" y="33"/>
                  </a:lnTo>
                  <a:lnTo>
                    <a:pt x="100" y="15"/>
                  </a:lnTo>
                  <a:lnTo>
                    <a:pt x="97" y="16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8" y="30"/>
                  </a:lnTo>
                  <a:lnTo>
                    <a:pt x="96" y="32"/>
                  </a:lnTo>
                  <a:lnTo>
                    <a:pt x="94" y="33"/>
                  </a:lnTo>
                  <a:lnTo>
                    <a:pt x="92" y="33"/>
                  </a:lnTo>
                  <a:lnTo>
                    <a:pt x="91" y="32"/>
                  </a:lnTo>
                  <a:lnTo>
                    <a:pt x="91" y="30"/>
                  </a:lnTo>
                  <a:lnTo>
                    <a:pt x="90" y="19"/>
                  </a:lnTo>
                  <a:lnTo>
                    <a:pt x="87" y="20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9" y="33"/>
                  </a:lnTo>
                  <a:lnTo>
                    <a:pt x="90" y="35"/>
                  </a:lnTo>
                  <a:lnTo>
                    <a:pt x="91" y="36"/>
                  </a:lnTo>
                  <a:lnTo>
                    <a:pt x="92" y="36"/>
                  </a:lnTo>
                  <a:lnTo>
                    <a:pt x="94" y="36"/>
                  </a:lnTo>
                  <a:lnTo>
                    <a:pt x="97" y="34"/>
                  </a:lnTo>
                  <a:lnTo>
                    <a:pt x="99" y="30"/>
                  </a:lnTo>
                  <a:moveTo>
                    <a:pt x="117" y="25"/>
                  </a:moveTo>
                  <a:lnTo>
                    <a:pt x="117" y="25"/>
                  </a:lnTo>
                  <a:lnTo>
                    <a:pt x="118" y="27"/>
                  </a:lnTo>
                  <a:lnTo>
                    <a:pt x="122" y="26"/>
                  </a:lnTo>
                  <a:lnTo>
                    <a:pt x="121" y="24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9" y="17"/>
                  </a:lnTo>
                  <a:lnTo>
                    <a:pt x="118" y="13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3" y="11"/>
                  </a:lnTo>
                  <a:lnTo>
                    <a:pt x="111" y="11"/>
                  </a:lnTo>
                  <a:lnTo>
                    <a:pt x="108" y="13"/>
                  </a:lnTo>
                  <a:lnTo>
                    <a:pt x="106" y="14"/>
                  </a:lnTo>
                  <a:lnTo>
                    <a:pt x="105" y="16"/>
                  </a:lnTo>
                  <a:lnTo>
                    <a:pt x="105" y="19"/>
                  </a:lnTo>
                  <a:lnTo>
                    <a:pt x="108" y="18"/>
                  </a:lnTo>
                  <a:lnTo>
                    <a:pt x="109" y="15"/>
                  </a:lnTo>
                  <a:lnTo>
                    <a:pt x="111" y="14"/>
                  </a:lnTo>
                  <a:lnTo>
                    <a:pt x="113" y="13"/>
                  </a:lnTo>
                  <a:lnTo>
                    <a:pt x="114" y="13"/>
                  </a:lnTo>
                  <a:lnTo>
                    <a:pt x="115" y="15"/>
                  </a:lnTo>
                  <a:lnTo>
                    <a:pt x="116" y="17"/>
                  </a:lnTo>
                  <a:lnTo>
                    <a:pt x="114" y="18"/>
                  </a:lnTo>
                  <a:lnTo>
                    <a:pt x="112" y="18"/>
                  </a:lnTo>
                  <a:lnTo>
                    <a:pt x="110" y="19"/>
                  </a:lnTo>
                  <a:lnTo>
                    <a:pt x="109" y="20"/>
                  </a:lnTo>
                  <a:lnTo>
                    <a:pt x="107" y="22"/>
                  </a:lnTo>
                  <a:lnTo>
                    <a:pt x="106" y="24"/>
                  </a:lnTo>
                  <a:lnTo>
                    <a:pt x="106" y="26"/>
                  </a:lnTo>
                  <a:lnTo>
                    <a:pt x="107" y="28"/>
                  </a:lnTo>
                  <a:lnTo>
                    <a:pt x="108" y="29"/>
                  </a:lnTo>
                  <a:lnTo>
                    <a:pt x="110" y="30"/>
                  </a:lnTo>
                  <a:lnTo>
                    <a:pt x="112" y="29"/>
                  </a:lnTo>
                  <a:lnTo>
                    <a:pt x="115" y="28"/>
                  </a:lnTo>
                  <a:lnTo>
                    <a:pt x="117" y="25"/>
                  </a:lnTo>
                  <a:moveTo>
                    <a:pt x="116" y="19"/>
                  </a:moveTo>
                  <a:lnTo>
                    <a:pt x="116" y="19"/>
                  </a:lnTo>
                  <a:lnTo>
                    <a:pt x="116" y="21"/>
                  </a:lnTo>
                  <a:lnTo>
                    <a:pt x="116" y="23"/>
                  </a:lnTo>
                  <a:lnTo>
                    <a:pt x="115" y="25"/>
                  </a:lnTo>
                  <a:lnTo>
                    <a:pt x="112" y="27"/>
                  </a:lnTo>
                  <a:lnTo>
                    <a:pt x="111" y="27"/>
                  </a:lnTo>
                  <a:lnTo>
                    <a:pt x="110" y="27"/>
                  </a:lnTo>
                  <a:lnTo>
                    <a:pt x="109" y="25"/>
                  </a:lnTo>
                  <a:lnTo>
                    <a:pt x="109" y="24"/>
                  </a:lnTo>
                  <a:lnTo>
                    <a:pt x="110" y="22"/>
                  </a:lnTo>
                  <a:lnTo>
                    <a:pt x="111" y="21"/>
                  </a:lnTo>
                  <a:lnTo>
                    <a:pt x="113" y="20"/>
                  </a:lnTo>
                  <a:lnTo>
                    <a:pt x="115" y="20"/>
                  </a:lnTo>
                  <a:lnTo>
                    <a:pt x="116" y="19"/>
                  </a:lnTo>
                  <a:moveTo>
                    <a:pt x="131" y="23"/>
                  </a:moveTo>
                  <a:lnTo>
                    <a:pt x="135" y="23"/>
                  </a:lnTo>
                  <a:lnTo>
                    <a:pt x="137" y="13"/>
                  </a:lnTo>
                  <a:lnTo>
                    <a:pt x="142" y="13"/>
                  </a:lnTo>
                  <a:lnTo>
                    <a:pt x="143" y="13"/>
                  </a:lnTo>
                  <a:lnTo>
                    <a:pt x="145" y="14"/>
                  </a:lnTo>
                  <a:lnTo>
                    <a:pt x="146" y="15"/>
                  </a:lnTo>
                  <a:lnTo>
                    <a:pt x="148" y="19"/>
                  </a:lnTo>
                  <a:lnTo>
                    <a:pt x="150" y="24"/>
                  </a:lnTo>
                  <a:lnTo>
                    <a:pt x="153" y="24"/>
                  </a:lnTo>
                  <a:lnTo>
                    <a:pt x="151" y="19"/>
                  </a:lnTo>
                  <a:lnTo>
                    <a:pt x="149" y="15"/>
                  </a:lnTo>
                  <a:lnTo>
                    <a:pt x="147" y="13"/>
                  </a:lnTo>
                  <a:lnTo>
                    <a:pt x="151" y="12"/>
                  </a:lnTo>
                  <a:lnTo>
                    <a:pt x="153" y="11"/>
                  </a:lnTo>
                  <a:lnTo>
                    <a:pt x="155" y="9"/>
                  </a:lnTo>
                  <a:lnTo>
                    <a:pt x="155" y="6"/>
                  </a:lnTo>
                  <a:lnTo>
                    <a:pt x="155" y="3"/>
                  </a:lnTo>
                  <a:lnTo>
                    <a:pt x="152" y="1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37" y="0"/>
                  </a:lnTo>
                  <a:lnTo>
                    <a:pt x="131" y="23"/>
                  </a:lnTo>
                  <a:moveTo>
                    <a:pt x="139" y="10"/>
                  </a:moveTo>
                  <a:lnTo>
                    <a:pt x="141" y="2"/>
                  </a:lnTo>
                  <a:lnTo>
                    <a:pt x="148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2" y="4"/>
                  </a:lnTo>
                  <a:lnTo>
                    <a:pt x="152" y="6"/>
                  </a:lnTo>
                  <a:lnTo>
                    <a:pt x="152" y="8"/>
                  </a:lnTo>
                  <a:lnTo>
                    <a:pt x="150" y="10"/>
                  </a:lnTo>
                  <a:lnTo>
                    <a:pt x="147" y="11"/>
                  </a:lnTo>
                  <a:lnTo>
                    <a:pt x="146" y="11"/>
                  </a:lnTo>
                  <a:lnTo>
                    <a:pt x="143" y="11"/>
                  </a:lnTo>
                  <a:lnTo>
                    <a:pt x="139" y="10"/>
                  </a:lnTo>
                  <a:moveTo>
                    <a:pt x="161" y="4"/>
                  </a:moveTo>
                  <a:lnTo>
                    <a:pt x="164" y="4"/>
                  </a:lnTo>
                  <a:lnTo>
                    <a:pt x="165" y="1"/>
                  </a:lnTo>
                  <a:lnTo>
                    <a:pt x="162" y="1"/>
                  </a:lnTo>
                  <a:lnTo>
                    <a:pt x="161" y="4"/>
                  </a:lnTo>
                  <a:moveTo>
                    <a:pt x="155" y="24"/>
                  </a:moveTo>
                  <a:lnTo>
                    <a:pt x="159" y="24"/>
                  </a:lnTo>
                  <a:lnTo>
                    <a:pt x="163" y="8"/>
                  </a:lnTo>
                  <a:lnTo>
                    <a:pt x="160" y="7"/>
                  </a:lnTo>
                  <a:lnTo>
                    <a:pt x="155" y="24"/>
                  </a:lnTo>
                  <a:moveTo>
                    <a:pt x="167" y="26"/>
                  </a:moveTo>
                  <a:lnTo>
                    <a:pt x="170" y="26"/>
                  </a:lnTo>
                  <a:lnTo>
                    <a:pt x="182" y="9"/>
                  </a:lnTo>
                  <a:lnTo>
                    <a:pt x="179" y="9"/>
                  </a:lnTo>
                  <a:lnTo>
                    <a:pt x="172" y="19"/>
                  </a:lnTo>
                  <a:lnTo>
                    <a:pt x="169" y="23"/>
                  </a:lnTo>
                  <a:lnTo>
                    <a:pt x="169" y="20"/>
                  </a:lnTo>
                  <a:lnTo>
                    <a:pt x="169" y="18"/>
                  </a:lnTo>
                  <a:lnTo>
                    <a:pt x="168" y="8"/>
                  </a:lnTo>
                  <a:lnTo>
                    <a:pt x="165" y="8"/>
                  </a:lnTo>
                  <a:lnTo>
                    <a:pt x="167" y="26"/>
                  </a:lnTo>
                  <a:moveTo>
                    <a:pt x="194" y="20"/>
                  </a:moveTo>
                  <a:lnTo>
                    <a:pt x="194" y="20"/>
                  </a:lnTo>
                  <a:lnTo>
                    <a:pt x="193" y="22"/>
                  </a:lnTo>
                  <a:lnTo>
                    <a:pt x="190" y="23"/>
                  </a:lnTo>
                  <a:lnTo>
                    <a:pt x="189" y="24"/>
                  </a:lnTo>
                  <a:lnTo>
                    <a:pt x="187" y="24"/>
                  </a:lnTo>
                  <a:lnTo>
                    <a:pt x="186" y="23"/>
                  </a:lnTo>
                  <a:lnTo>
                    <a:pt x="185" y="22"/>
                  </a:lnTo>
                  <a:lnTo>
                    <a:pt x="184" y="21"/>
                  </a:lnTo>
                  <a:lnTo>
                    <a:pt x="184" y="19"/>
                  </a:lnTo>
                  <a:lnTo>
                    <a:pt x="184" y="18"/>
                  </a:lnTo>
                  <a:lnTo>
                    <a:pt x="198" y="18"/>
                  </a:lnTo>
                  <a:lnTo>
                    <a:pt x="198" y="16"/>
                  </a:lnTo>
                  <a:lnTo>
                    <a:pt x="198" y="13"/>
                  </a:lnTo>
                  <a:lnTo>
                    <a:pt x="196" y="11"/>
                  </a:lnTo>
                  <a:lnTo>
                    <a:pt x="194" y="9"/>
                  </a:lnTo>
                  <a:lnTo>
                    <a:pt x="192" y="8"/>
                  </a:lnTo>
                  <a:lnTo>
                    <a:pt x="188" y="9"/>
                  </a:lnTo>
                  <a:lnTo>
                    <a:pt x="186" y="9"/>
                  </a:lnTo>
                  <a:lnTo>
                    <a:pt x="184" y="11"/>
                  </a:lnTo>
                  <a:lnTo>
                    <a:pt x="183" y="13"/>
                  </a:lnTo>
                  <a:lnTo>
                    <a:pt x="181" y="16"/>
                  </a:lnTo>
                  <a:lnTo>
                    <a:pt x="181" y="18"/>
                  </a:lnTo>
                  <a:lnTo>
                    <a:pt x="182" y="22"/>
                  </a:lnTo>
                  <a:lnTo>
                    <a:pt x="184" y="25"/>
                  </a:lnTo>
                  <a:lnTo>
                    <a:pt x="187" y="26"/>
                  </a:lnTo>
                  <a:lnTo>
                    <a:pt x="190" y="26"/>
                  </a:lnTo>
                  <a:lnTo>
                    <a:pt x="194" y="25"/>
                  </a:lnTo>
                  <a:lnTo>
                    <a:pt x="195" y="23"/>
                  </a:lnTo>
                  <a:lnTo>
                    <a:pt x="197" y="21"/>
                  </a:lnTo>
                  <a:lnTo>
                    <a:pt x="194" y="20"/>
                  </a:lnTo>
                  <a:moveTo>
                    <a:pt x="185" y="15"/>
                  </a:moveTo>
                  <a:lnTo>
                    <a:pt x="185" y="15"/>
                  </a:lnTo>
                  <a:lnTo>
                    <a:pt x="186" y="13"/>
                  </a:lnTo>
                  <a:lnTo>
                    <a:pt x="187" y="12"/>
                  </a:lnTo>
                  <a:lnTo>
                    <a:pt x="189" y="11"/>
                  </a:lnTo>
                  <a:lnTo>
                    <a:pt x="192" y="11"/>
                  </a:lnTo>
                  <a:lnTo>
                    <a:pt x="193" y="11"/>
                  </a:lnTo>
                  <a:lnTo>
                    <a:pt x="194" y="12"/>
                  </a:lnTo>
                  <a:lnTo>
                    <a:pt x="195" y="13"/>
                  </a:lnTo>
                  <a:lnTo>
                    <a:pt x="195" y="15"/>
                  </a:lnTo>
                  <a:lnTo>
                    <a:pt x="195" y="16"/>
                  </a:lnTo>
                  <a:lnTo>
                    <a:pt x="185" y="15"/>
                  </a:lnTo>
                  <a:moveTo>
                    <a:pt x="196" y="26"/>
                  </a:moveTo>
                  <a:lnTo>
                    <a:pt x="199" y="27"/>
                  </a:lnTo>
                  <a:lnTo>
                    <a:pt x="201" y="21"/>
                  </a:lnTo>
                  <a:lnTo>
                    <a:pt x="203" y="17"/>
                  </a:lnTo>
                  <a:lnTo>
                    <a:pt x="205" y="15"/>
                  </a:lnTo>
                  <a:lnTo>
                    <a:pt x="207" y="15"/>
                  </a:lnTo>
                  <a:lnTo>
                    <a:pt x="210" y="14"/>
                  </a:lnTo>
                  <a:lnTo>
                    <a:pt x="211" y="15"/>
                  </a:lnTo>
                  <a:lnTo>
                    <a:pt x="213" y="13"/>
                  </a:lnTo>
                  <a:lnTo>
                    <a:pt x="211" y="12"/>
                  </a:lnTo>
                  <a:lnTo>
                    <a:pt x="207" y="12"/>
                  </a:lnTo>
                  <a:lnTo>
                    <a:pt x="204" y="14"/>
                  </a:lnTo>
                  <a:lnTo>
                    <a:pt x="206" y="11"/>
                  </a:lnTo>
                  <a:lnTo>
                    <a:pt x="203" y="11"/>
                  </a:lnTo>
                  <a:lnTo>
                    <a:pt x="196" y="26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26" name="Rectangle 308"/>
            <p:cNvSpPr>
              <a:spLocks noChangeArrowheads="1"/>
            </p:cNvSpPr>
            <p:nvPr/>
          </p:nvSpPr>
          <p:spPr bwMode="auto">
            <a:xfrm rot="20460000">
              <a:off x="4913" y="1310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7" name="Rectangle 309"/>
            <p:cNvSpPr>
              <a:spLocks noChangeArrowheads="1"/>
            </p:cNvSpPr>
            <p:nvPr/>
          </p:nvSpPr>
          <p:spPr bwMode="auto">
            <a:xfrm rot="20460000">
              <a:off x="4936" y="130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8" name="Rectangle 310"/>
            <p:cNvSpPr>
              <a:spLocks noChangeArrowheads="1"/>
            </p:cNvSpPr>
            <p:nvPr/>
          </p:nvSpPr>
          <p:spPr bwMode="auto">
            <a:xfrm rot="20460000">
              <a:off x="4964" y="129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29" name="Rectangle 311"/>
            <p:cNvSpPr>
              <a:spLocks noChangeArrowheads="1"/>
            </p:cNvSpPr>
            <p:nvPr/>
          </p:nvSpPr>
          <p:spPr bwMode="auto">
            <a:xfrm rot="20460000">
              <a:off x="4982" y="1290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0" name="Rectangle 312"/>
            <p:cNvSpPr>
              <a:spLocks noChangeArrowheads="1"/>
            </p:cNvSpPr>
            <p:nvPr/>
          </p:nvSpPr>
          <p:spPr bwMode="auto">
            <a:xfrm rot="20460000">
              <a:off x="5000" y="128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1" name="Rectangle 313"/>
            <p:cNvSpPr>
              <a:spLocks noChangeArrowheads="1"/>
            </p:cNvSpPr>
            <p:nvPr/>
          </p:nvSpPr>
          <p:spPr bwMode="auto">
            <a:xfrm rot="20460000">
              <a:off x="5018" y="1278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2" name="Rectangle 314"/>
            <p:cNvSpPr>
              <a:spLocks noChangeArrowheads="1"/>
            </p:cNvSpPr>
            <p:nvPr/>
          </p:nvSpPr>
          <p:spPr bwMode="auto">
            <a:xfrm rot="60000">
              <a:off x="5047" y="1275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3" name="Rectangle 315"/>
            <p:cNvSpPr>
              <a:spLocks noChangeArrowheads="1"/>
            </p:cNvSpPr>
            <p:nvPr/>
          </p:nvSpPr>
          <p:spPr bwMode="auto">
            <a:xfrm rot="180000">
              <a:off x="5071" y="127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4" name="Rectangle 316"/>
            <p:cNvSpPr>
              <a:spLocks noChangeArrowheads="1"/>
            </p:cNvSpPr>
            <p:nvPr/>
          </p:nvSpPr>
          <p:spPr bwMode="auto">
            <a:xfrm rot="180000">
              <a:off x="5079" y="127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5" name="Rectangle 317"/>
            <p:cNvSpPr>
              <a:spLocks noChangeArrowheads="1"/>
            </p:cNvSpPr>
            <p:nvPr/>
          </p:nvSpPr>
          <p:spPr bwMode="auto">
            <a:xfrm rot="180000">
              <a:off x="5096" y="127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6" name="Rectangle 318"/>
            <p:cNvSpPr>
              <a:spLocks noChangeArrowheads="1"/>
            </p:cNvSpPr>
            <p:nvPr/>
          </p:nvSpPr>
          <p:spPr bwMode="auto">
            <a:xfrm rot="720000">
              <a:off x="5113" y="1281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7" name="Freeform 319"/>
            <p:cNvSpPr>
              <a:spLocks noEditPoints="1"/>
            </p:cNvSpPr>
            <p:nvPr/>
          </p:nvSpPr>
          <p:spPr bwMode="auto">
            <a:xfrm>
              <a:off x="4349" y="1906"/>
              <a:ext cx="311" cy="107"/>
            </a:xfrm>
            <a:custGeom>
              <a:avLst/>
              <a:gdLst>
                <a:gd name="T0" fmla="*/ 17 w 311"/>
                <a:gd name="T1" fmla="*/ 71 h 107"/>
                <a:gd name="T2" fmla="*/ 23 w 311"/>
                <a:gd name="T3" fmla="*/ 78 h 107"/>
                <a:gd name="T4" fmla="*/ 9 w 311"/>
                <a:gd name="T5" fmla="*/ 79 h 107"/>
                <a:gd name="T6" fmla="*/ 0 w 311"/>
                <a:gd name="T7" fmla="*/ 65 h 107"/>
                <a:gd name="T8" fmla="*/ 51 w 311"/>
                <a:gd name="T9" fmla="*/ 65 h 107"/>
                <a:gd name="T10" fmla="*/ 78 w 311"/>
                <a:gd name="T11" fmla="*/ 65 h 107"/>
                <a:gd name="T12" fmla="*/ 71 w 311"/>
                <a:gd name="T13" fmla="*/ 47 h 107"/>
                <a:gd name="T14" fmla="*/ 83 w 311"/>
                <a:gd name="T15" fmla="*/ 59 h 107"/>
                <a:gd name="T16" fmla="*/ 79 w 311"/>
                <a:gd name="T17" fmla="*/ 35 h 107"/>
                <a:gd name="T18" fmla="*/ 103 w 311"/>
                <a:gd name="T19" fmla="*/ 36 h 107"/>
                <a:gd name="T20" fmla="*/ 110 w 311"/>
                <a:gd name="T21" fmla="*/ 14 h 107"/>
                <a:gd name="T22" fmla="*/ 107 w 311"/>
                <a:gd name="T23" fmla="*/ 6 h 107"/>
                <a:gd name="T24" fmla="*/ 99 w 311"/>
                <a:gd name="T25" fmla="*/ 37 h 107"/>
                <a:gd name="T26" fmla="*/ 122 w 311"/>
                <a:gd name="T27" fmla="*/ 25 h 107"/>
                <a:gd name="T28" fmla="*/ 127 w 311"/>
                <a:gd name="T29" fmla="*/ 1 h 107"/>
                <a:gd name="T30" fmla="*/ 152 w 311"/>
                <a:gd name="T31" fmla="*/ 8 h 107"/>
                <a:gd name="T32" fmla="*/ 152 w 311"/>
                <a:gd name="T33" fmla="*/ 12 h 107"/>
                <a:gd name="T34" fmla="*/ 150 w 311"/>
                <a:gd name="T35" fmla="*/ 29 h 107"/>
                <a:gd name="T36" fmla="*/ 159 w 311"/>
                <a:gd name="T37" fmla="*/ 21 h 107"/>
                <a:gd name="T38" fmla="*/ 164 w 311"/>
                <a:gd name="T39" fmla="*/ 29 h 107"/>
                <a:gd name="T40" fmla="*/ 157 w 311"/>
                <a:gd name="T41" fmla="*/ 19 h 107"/>
                <a:gd name="T42" fmla="*/ 150 w 311"/>
                <a:gd name="T43" fmla="*/ 32 h 107"/>
                <a:gd name="T44" fmla="*/ 165 w 311"/>
                <a:gd name="T45" fmla="*/ 39 h 107"/>
                <a:gd name="T46" fmla="*/ 182 w 311"/>
                <a:gd name="T47" fmla="*/ 40 h 107"/>
                <a:gd name="T48" fmla="*/ 172 w 311"/>
                <a:gd name="T49" fmla="*/ 29 h 107"/>
                <a:gd name="T50" fmla="*/ 176 w 311"/>
                <a:gd name="T51" fmla="*/ 30 h 107"/>
                <a:gd name="T52" fmla="*/ 178 w 311"/>
                <a:gd name="T53" fmla="*/ 41 h 107"/>
                <a:gd name="T54" fmla="*/ 169 w 311"/>
                <a:gd name="T55" fmla="*/ 36 h 107"/>
                <a:gd name="T56" fmla="*/ 197 w 311"/>
                <a:gd name="T57" fmla="*/ 37 h 107"/>
                <a:gd name="T58" fmla="*/ 199 w 311"/>
                <a:gd name="T59" fmla="*/ 43 h 107"/>
                <a:gd name="T60" fmla="*/ 200 w 311"/>
                <a:gd name="T61" fmla="*/ 55 h 107"/>
                <a:gd name="T62" fmla="*/ 207 w 311"/>
                <a:gd name="T63" fmla="*/ 39 h 107"/>
                <a:gd name="T64" fmla="*/ 193 w 311"/>
                <a:gd name="T65" fmla="*/ 34 h 107"/>
                <a:gd name="T66" fmla="*/ 215 w 311"/>
                <a:gd name="T67" fmla="*/ 65 h 107"/>
                <a:gd name="T68" fmla="*/ 223 w 311"/>
                <a:gd name="T69" fmla="*/ 52 h 107"/>
                <a:gd name="T70" fmla="*/ 220 w 311"/>
                <a:gd name="T71" fmla="*/ 52 h 107"/>
                <a:gd name="T72" fmla="*/ 217 w 311"/>
                <a:gd name="T73" fmla="*/ 56 h 107"/>
                <a:gd name="T74" fmla="*/ 205 w 311"/>
                <a:gd name="T75" fmla="*/ 56 h 107"/>
                <a:gd name="T76" fmla="*/ 216 w 311"/>
                <a:gd name="T77" fmla="*/ 61 h 107"/>
                <a:gd name="T78" fmla="*/ 211 w 311"/>
                <a:gd name="T79" fmla="*/ 55 h 107"/>
                <a:gd name="T80" fmla="*/ 228 w 311"/>
                <a:gd name="T81" fmla="*/ 81 h 107"/>
                <a:gd name="T82" fmla="*/ 240 w 311"/>
                <a:gd name="T83" fmla="*/ 89 h 107"/>
                <a:gd name="T84" fmla="*/ 253 w 311"/>
                <a:gd name="T85" fmla="*/ 79 h 107"/>
                <a:gd name="T86" fmla="*/ 251 w 311"/>
                <a:gd name="T87" fmla="*/ 68 h 107"/>
                <a:gd name="T88" fmla="*/ 252 w 311"/>
                <a:gd name="T89" fmla="*/ 72 h 107"/>
                <a:gd name="T90" fmla="*/ 241 w 311"/>
                <a:gd name="T91" fmla="*/ 75 h 107"/>
                <a:gd name="T92" fmla="*/ 255 w 311"/>
                <a:gd name="T93" fmla="*/ 93 h 107"/>
                <a:gd name="T94" fmla="*/ 283 w 311"/>
                <a:gd name="T95" fmla="*/ 82 h 107"/>
                <a:gd name="T96" fmla="*/ 267 w 311"/>
                <a:gd name="T97" fmla="*/ 78 h 107"/>
                <a:gd name="T98" fmla="*/ 279 w 311"/>
                <a:gd name="T99" fmla="*/ 98 h 107"/>
                <a:gd name="T100" fmla="*/ 294 w 311"/>
                <a:gd name="T101" fmla="*/ 93 h 107"/>
                <a:gd name="T102" fmla="*/ 281 w 311"/>
                <a:gd name="T103" fmla="*/ 88 h 107"/>
                <a:gd name="T104" fmla="*/ 283 w 311"/>
                <a:gd name="T105" fmla="*/ 102 h 107"/>
                <a:gd name="T106" fmla="*/ 284 w 311"/>
                <a:gd name="T107" fmla="*/ 89 h 107"/>
                <a:gd name="T108" fmla="*/ 291 w 311"/>
                <a:gd name="T109" fmla="*/ 94 h 107"/>
                <a:gd name="T110" fmla="*/ 304 w 311"/>
                <a:gd name="T111" fmla="*/ 100 h 107"/>
                <a:gd name="T112" fmla="*/ 303 w 311"/>
                <a:gd name="T113" fmla="*/ 9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" h="107">
                  <a:moveTo>
                    <a:pt x="6" y="87"/>
                  </a:moveTo>
                  <a:lnTo>
                    <a:pt x="9" y="86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21" y="84"/>
                  </a:lnTo>
                  <a:lnTo>
                    <a:pt x="24" y="83"/>
                  </a:lnTo>
                  <a:lnTo>
                    <a:pt x="32" y="59"/>
                  </a:lnTo>
                  <a:lnTo>
                    <a:pt x="28" y="59"/>
                  </a:lnTo>
                  <a:lnTo>
                    <a:pt x="24" y="74"/>
                  </a:lnTo>
                  <a:lnTo>
                    <a:pt x="24" y="75"/>
                  </a:lnTo>
                  <a:lnTo>
                    <a:pt x="23" y="78"/>
                  </a:lnTo>
                  <a:lnTo>
                    <a:pt x="23" y="79"/>
                  </a:lnTo>
                  <a:lnTo>
                    <a:pt x="23" y="79"/>
                  </a:lnTo>
                  <a:lnTo>
                    <a:pt x="21" y="75"/>
                  </a:lnTo>
                  <a:lnTo>
                    <a:pt x="17" y="62"/>
                  </a:lnTo>
                  <a:lnTo>
                    <a:pt x="13" y="62"/>
                  </a:lnTo>
                  <a:lnTo>
                    <a:pt x="9" y="77"/>
                  </a:lnTo>
                  <a:lnTo>
                    <a:pt x="9" y="79"/>
                  </a:lnTo>
                  <a:lnTo>
                    <a:pt x="8" y="82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3" y="64"/>
                  </a:lnTo>
                  <a:lnTo>
                    <a:pt x="0" y="65"/>
                  </a:lnTo>
                  <a:lnTo>
                    <a:pt x="6" y="87"/>
                  </a:lnTo>
                  <a:moveTo>
                    <a:pt x="50" y="79"/>
                  </a:moveTo>
                  <a:lnTo>
                    <a:pt x="53" y="78"/>
                  </a:lnTo>
                  <a:lnTo>
                    <a:pt x="51" y="68"/>
                  </a:lnTo>
                  <a:lnTo>
                    <a:pt x="63" y="64"/>
                  </a:lnTo>
                  <a:lnTo>
                    <a:pt x="63" y="61"/>
                  </a:lnTo>
                  <a:lnTo>
                    <a:pt x="51" y="65"/>
                  </a:lnTo>
                  <a:lnTo>
                    <a:pt x="50" y="57"/>
                  </a:lnTo>
                  <a:lnTo>
                    <a:pt x="61" y="53"/>
                  </a:lnTo>
                  <a:lnTo>
                    <a:pt x="61" y="51"/>
                  </a:lnTo>
                  <a:lnTo>
                    <a:pt x="46" y="56"/>
                  </a:lnTo>
                  <a:lnTo>
                    <a:pt x="50" y="79"/>
                  </a:lnTo>
                  <a:moveTo>
                    <a:pt x="77" y="67"/>
                  </a:moveTo>
                  <a:lnTo>
                    <a:pt x="78" y="65"/>
                  </a:lnTo>
                  <a:lnTo>
                    <a:pt x="74" y="60"/>
                  </a:lnTo>
                  <a:lnTo>
                    <a:pt x="71" y="57"/>
                  </a:lnTo>
                  <a:lnTo>
                    <a:pt x="70" y="54"/>
                  </a:lnTo>
                  <a:lnTo>
                    <a:pt x="70" y="52"/>
                  </a:lnTo>
                  <a:lnTo>
                    <a:pt x="71" y="50"/>
                  </a:lnTo>
                  <a:lnTo>
                    <a:pt x="72" y="49"/>
                  </a:lnTo>
                  <a:lnTo>
                    <a:pt x="71" y="47"/>
                  </a:lnTo>
                  <a:lnTo>
                    <a:pt x="69" y="48"/>
                  </a:lnTo>
                  <a:lnTo>
                    <a:pt x="68" y="51"/>
                  </a:lnTo>
                  <a:lnTo>
                    <a:pt x="69" y="55"/>
                  </a:lnTo>
                  <a:lnTo>
                    <a:pt x="66" y="52"/>
                  </a:lnTo>
                  <a:lnTo>
                    <a:pt x="64" y="54"/>
                  </a:lnTo>
                  <a:lnTo>
                    <a:pt x="77" y="67"/>
                  </a:lnTo>
                  <a:moveTo>
                    <a:pt x="83" y="59"/>
                  </a:moveTo>
                  <a:lnTo>
                    <a:pt x="86" y="57"/>
                  </a:lnTo>
                  <a:lnTo>
                    <a:pt x="81" y="52"/>
                  </a:lnTo>
                  <a:lnTo>
                    <a:pt x="80" y="48"/>
                  </a:lnTo>
                  <a:lnTo>
                    <a:pt x="90" y="50"/>
                  </a:lnTo>
                  <a:lnTo>
                    <a:pt x="92" y="48"/>
                  </a:lnTo>
                  <a:lnTo>
                    <a:pt x="80" y="45"/>
                  </a:lnTo>
                  <a:lnTo>
                    <a:pt x="79" y="35"/>
                  </a:lnTo>
                  <a:lnTo>
                    <a:pt x="77" y="38"/>
                  </a:lnTo>
                  <a:lnTo>
                    <a:pt x="78" y="50"/>
                  </a:lnTo>
                  <a:lnTo>
                    <a:pt x="69" y="39"/>
                  </a:lnTo>
                  <a:lnTo>
                    <a:pt x="66" y="41"/>
                  </a:lnTo>
                  <a:lnTo>
                    <a:pt x="83" y="59"/>
                  </a:lnTo>
                  <a:moveTo>
                    <a:pt x="99" y="37"/>
                  </a:moveTo>
                  <a:lnTo>
                    <a:pt x="103" y="36"/>
                  </a:lnTo>
                  <a:lnTo>
                    <a:pt x="96" y="22"/>
                  </a:lnTo>
                  <a:lnTo>
                    <a:pt x="96" y="20"/>
                  </a:lnTo>
                  <a:lnTo>
                    <a:pt x="94" y="18"/>
                  </a:lnTo>
                  <a:lnTo>
                    <a:pt x="97" y="22"/>
                  </a:lnTo>
                  <a:lnTo>
                    <a:pt x="109" y="32"/>
                  </a:lnTo>
                  <a:lnTo>
                    <a:pt x="111" y="30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11" y="13"/>
                  </a:lnTo>
                  <a:lnTo>
                    <a:pt x="112" y="17"/>
                  </a:lnTo>
                  <a:lnTo>
                    <a:pt x="116" y="27"/>
                  </a:lnTo>
                  <a:lnTo>
                    <a:pt x="119" y="25"/>
                  </a:lnTo>
                  <a:lnTo>
                    <a:pt x="110" y="4"/>
                  </a:lnTo>
                  <a:lnTo>
                    <a:pt x="107" y="6"/>
                  </a:lnTo>
                  <a:lnTo>
                    <a:pt x="108" y="23"/>
                  </a:lnTo>
                  <a:lnTo>
                    <a:pt x="108" y="26"/>
                  </a:lnTo>
                  <a:lnTo>
                    <a:pt x="109" y="29"/>
                  </a:lnTo>
                  <a:lnTo>
                    <a:pt x="105" y="25"/>
                  </a:lnTo>
                  <a:lnTo>
                    <a:pt x="94" y="14"/>
                  </a:lnTo>
                  <a:lnTo>
                    <a:pt x="91" y="16"/>
                  </a:lnTo>
                  <a:lnTo>
                    <a:pt x="99" y="37"/>
                  </a:lnTo>
                  <a:moveTo>
                    <a:pt x="118" y="5"/>
                  </a:moveTo>
                  <a:lnTo>
                    <a:pt x="122" y="4"/>
                  </a:lnTo>
                  <a:lnTo>
                    <a:pt x="122" y="1"/>
                  </a:lnTo>
                  <a:lnTo>
                    <a:pt x="118" y="2"/>
                  </a:lnTo>
                  <a:lnTo>
                    <a:pt x="118" y="5"/>
                  </a:lnTo>
                  <a:moveTo>
                    <a:pt x="118" y="25"/>
                  </a:moveTo>
                  <a:lnTo>
                    <a:pt x="122" y="25"/>
                  </a:lnTo>
                  <a:lnTo>
                    <a:pt x="122" y="8"/>
                  </a:lnTo>
                  <a:lnTo>
                    <a:pt x="118" y="8"/>
                  </a:lnTo>
                  <a:lnTo>
                    <a:pt x="118" y="25"/>
                  </a:lnTo>
                  <a:moveTo>
                    <a:pt x="127" y="25"/>
                  </a:moveTo>
                  <a:lnTo>
                    <a:pt x="130" y="24"/>
                  </a:lnTo>
                  <a:lnTo>
                    <a:pt x="130" y="0"/>
                  </a:lnTo>
                  <a:lnTo>
                    <a:pt x="127" y="1"/>
                  </a:lnTo>
                  <a:lnTo>
                    <a:pt x="127" y="25"/>
                  </a:lnTo>
                  <a:moveTo>
                    <a:pt x="133" y="24"/>
                  </a:moveTo>
                  <a:lnTo>
                    <a:pt x="136" y="24"/>
                  </a:lnTo>
                  <a:lnTo>
                    <a:pt x="140" y="0"/>
                  </a:lnTo>
                  <a:lnTo>
                    <a:pt x="136" y="0"/>
                  </a:lnTo>
                  <a:lnTo>
                    <a:pt x="133" y="24"/>
                  </a:lnTo>
                  <a:moveTo>
                    <a:pt x="152" y="8"/>
                  </a:moveTo>
                  <a:lnTo>
                    <a:pt x="155" y="9"/>
                  </a:lnTo>
                  <a:lnTo>
                    <a:pt x="158" y="7"/>
                  </a:lnTo>
                  <a:lnTo>
                    <a:pt x="154" y="6"/>
                  </a:lnTo>
                  <a:lnTo>
                    <a:pt x="152" y="8"/>
                  </a:lnTo>
                  <a:moveTo>
                    <a:pt x="139" y="24"/>
                  </a:moveTo>
                  <a:lnTo>
                    <a:pt x="142" y="25"/>
                  </a:lnTo>
                  <a:lnTo>
                    <a:pt x="152" y="12"/>
                  </a:lnTo>
                  <a:lnTo>
                    <a:pt x="150" y="11"/>
                  </a:lnTo>
                  <a:lnTo>
                    <a:pt x="139" y="24"/>
                  </a:lnTo>
                  <a:moveTo>
                    <a:pt x="158" y="30"/>
                  </a:moveTo>
                  <a:lnTo>
                    <a:pt x="158" y="30"/>
                  </a:lnTo>
                  <a:lnTo>
                    <a:pt x="155" y="30"/>
                  </a:lnTo>
                  <a:lnTo>
                    <a:pt x="153" y="31"/>
                  </a:lnTo>
                  <a:lnTo>
                    <a:pt x="150" y="29"/>
                  </a:lnTo>
                  <a:lnTo>
                    <a:pt x="149" y="28"/>
                  </a:lnTo>
                  <a:lnTo>
                    <a:pt x="149" y="27"/>
                  </a:lnTo>
                  <a:lnTo>
                    <a:pt x="150" y="25"/>
                  </a:lnTo>
                  <a:lnTo>
                    <a:pt x="151" y="25"/>
                  </a:lnTo>
                  <a:lnTo>
                    <a:pt x="154" y="22"/>
                  </a:lnTo>
                  <a:lnTo>
                    <a:pt x="157" y="22"/>
                  </a:lnTo>
                  <a:lnTo>
                    <a:pt x="159" y="21"/>
                  </a:lnTo>
                  <a:lnTo>
                    <a:pt x="161" y="22"/>
                  </a:lnTo>
                  <a:lnTo>
                    <a:pt x="162" y="23"/>
                  </a:lnTo>
                  <a:lnTo>
                    <a:pt x="163" y="24"/>
                  </a:lnTo>
                  <a:lnTo>
                    <a:pt x="163" y="25"/>
                  </a:lnTo>
                  <a:lnTo>
                    <a:pt x="163" y="26"/>
                  </a:lnTo>
                  <a:lnTo>
                    <a:pt x="162" y="27"/>
                  </a:lnTo>
                  <a:lnTo>
                    <a:pt x="164" y="29"/>
                  </a:lnTo>
                  <a:lnTo>
                    <a:pt x="166" y="27"/>
                  </a:lnTo>
                  <a:lnTo>
                    <a:pt x="166" y="25"/>
                  </a:lnTo>
                  <a:lnTo>
                    <a:pt x="166" y="23"/>
                  </a:lnTo>
                  <a:lnTo>
                    <a:pt x="164" y="21"/>
                  </a:lnTo>
                  <a:lnTo>
                    <a:pt x="162" y="20"/>
                  </a:lnTo>
                  <a:lnTo>
                    <a:pt x="160" y="19"/>
                  </a:lnTo>
                  <a:lnTo>
                    <a:pt x="157" y="19"/>
                  </a:lnTo>
                  <a:lnTo>
                    <a:pt x="154" y="20"/>
                  </a:lnTo>
                  <a:lnTo>
                    <a:pt x="149" y="23"/>
                  </a:lnTo>
                  <a:lnTo>
                    <a:pt x="147" y="25"/>
                  </a:lnTo>
                  <a:lnTo>
                    <a:pt x="147" y="26"/>
                  </a:lnTo>
                  <a:lnTo>
                    <a:pt x="147" y="29"/>
                  </a:lnTo>
                  <a:lnTo>
                    <a:pt x="148" y="31"/>
                  </a:lnTo>
                  <a:lnTo>
                    <a:pt x="150" y="32"/>
                  </a:lnTo>
                  <a:lnTo>
                    <a:pt x="153" y="33"/>
                  </a:lnTo>
                  <a:lnTo>
                    <a:pt x="155" y="33"/>
                  </a:lnTo>
                  <a:lnTo>
                    <a:pt x="159" y="32"/>
                  </a:lnTo>
                  <a:lnTo>
                    <a:pt x="158" y="30"/>
                  </a:lnTo>
                  <a:moveTo>
                    <a:pt x="166" y="35"/>
                  </a:moveTo>
                  <a:lnTo>
                    <a:pt x="166" y="35"/>
                  </a:lnTo>
                  <a:lnTo>
                    <a:pt x="165" y="39"/>
                  </a:lnTo>
                  <a:lnTo>
                    <a:pt x="167" y="42"/>
                  </a:lnTo>
                  <a:lnTo>
                    <a:pt x="170" y="44"/>
                  </a:lnTo>
                  <a:lnTo>
                    <a:pt x="172" y="45"/>
                  </a:lnTo>
                  <a:lnTo>
                    <a:pt x="176" y="45"/>
                  </a:lnTo>
                  <a:lnTo>
                    <a:pt x="178" y="44"/>
                  </a:lnTo>
                  <a:lnTo>
                    <a:pt x="180" y="42"/>
                  </a:lnTo>
                  <a:lnTo>
                    <a:pt x="182" y="40"/>
                  </a:lnTo>
                  <a:lnTo>
                    <a:pt x="183" y="38"/>
                  </a:lnTo>
                  <a:lnTo>
                    <a:pt x="184" y="35"/>
                  </a:lnTo>
                  <a:lnTo>
                    <a:pt x="183" y="32"/>
                  </a:lnTo>
                  <a:lnTo>
                    <a:pt x="182" y="30"/>
                  </a:lnTo>
                  <a:lnTo>
                    <a:pt x="179" y="28"/>
                  </a:lnTo>
                  <a:lnTo>
                    <a:pt x="176" y="28"/>
                  </a:lnTo>
                  <a:lnTo>
                    <a:pt x="172" y="29"/>
                  </a:lnTo>
                  <a:lnTo>
                    <a:pt x="168" y="31"/>
                  </a:lnTo>
                  <a:lnTo>
                    <a:pt x="166" y="35"/>
                  </a:lnTo>
                  <a:moveTo>
                    <a:pt x="169" y="36"/>
                  </a:moveTo>
                  <a:lnTo>
                    <a:pt x="169" y="36"/>
                  </a:lnTo>
                  <a:lnTo>
                    <a:pt x="170" y="34"/>
                  </a:lnTo>
                  <a:lnTo>
                    <a:pt x="172" y="31"/>
                  </a:lnTo>
                  <a:lnTo>
                    <a:pt x="176" y="30"/>
                  </a:lnTo>
                  <a:lnTo>
                    <a:pt x="179" y="30"/>
                  </a:lnTo>
                  <a:lnTo>
                    <a:pt x="180" y="31"/>
                  </a:lnTo>
                  <a:lnTo>
                    <a:pt x="181" y="33"/>
                  </a:lnTo>
                  <a:lnTo>
                    <a:pt x="181" y="34"/>
                  </a:lnTo>
                  <a:lnTo>
                    <a:pt x="181" y="36"/>
                  </a:lnTo>
                  <a:lnTo>
                    <a:pt x="179" y="39"/>
                  </a:lnTo>
                  <a:lnTo>
                    <a:pt x="178" y="41"/>
                  </a:lnTo>
                  <a:lnTo>
                    <a:pt x="176" y="42"/>
                  </a:lnTo>
                  <a:lnTo>
                    <a:pt x="174" y="43"/>
                  </a:lnTo>
                  <a:lnTo>
                    <a:pt x="171" y="42"/>
                  </a:lnTo>
                  <a:lnTo>
                    <a:pt x="169" y="41"/>
                  </a:lnTo>
                  <a:lnTo>
                    <a:pt x="168" y="40"/>
                  </a:lnTo>
                  <a:lnTo>
                    <a:pt x="168" y="38"/>
                  </a:lnTo>
                  <a:lnTo>
                    <a:pt x="169" y="36"/>
                  </a:lnTo>
                  <a:moveTo>
                    <a:pt x="180" y="47"/>
                  </a:moveTo>
                  <a:lnTo>
                    <a:pt x="183" y="48"/>
                  </a:lnTo>
                  <a:lnTo>
                    <a:pt x="187" y="42"/>
                  </a:lnTo>
                  <a:lnTo>
                    <a:pt x="189" y="40"/>
                  </a:lnTo>
                  <a:lnTo>
                    <a:pt x="190" y="38"/>
                  </a:lnTo>
                  <a:lnTo>
                    <a:pt x="194" y="37"/>
                  </a:lnTo>
                  <a:lnTo>
                    <a:pt x="197" y="37"/>
                  </a:lnTo>
                  <a:lnTo>
                    <a:pt x="198" y="39"/>
                  </a:lnTo>
                  <a:lnTo>
                    <a:pt x="198" y="40"/>
                  </a:lnTo>
                  <a:lnTo>
                    <a:pt x="197" y="41"/>
                  </a:lnTo>
                  <a:lnTo>
                    <a:pt x="189" y="51"/>
                  </a:lnTo>
                  <a:lnTo>
                    <a:pt x="193" y="52"/>
                  </a:lnTo>
                  <a:lnTo>
                    <a:pt x="198" y="45"/>
                  </a:lnTo>
                  <a:lnTo>
                    <a:pt x="199" y="43"/>
                  </a:lnTo>
                  <a:lnTo>
                    <a:pt x="200" y="42"/>
                  </a:lnTo>
                  <a:lnTo>
                    <a:pt x="203" y="41"/>
                  </a:lnTo>
                  <a:lnTo>
                    <a:pt x="206" y="41"/>
                  </a:lnTo>
                  <a:lnTo>
                    <a:pt x="207" y="42"/>
                  </a:lnTo>
                  <a:lnTo>
                    <a:pt x="207" y="44"/>
                  </a:lnTo>
                  <a:lnTo>
                    <a:pt x="206" y="45"/>
                  </a:lnTo>
                  <a:lnTo>
                    <a:pt x="200" y="55"/>
                  </a:lnTo>
                  <a:lnTo>
                    <a:pt x="202" y="56"/>
                  </a:lnTo>
                  <a:lnTo>
                    <a:pt x="208" y="47"/>
                  </a:lnTo>
                  <a:lnTo>
                    <a:pt x="211" y="44"/>
                  </a:lnTo>
                  <a:lnTo>
                    <a:pt x="211" y="43"/>
                  </a:lnTo>
                  <a:lnTo>
                    <a:pt x="211" y="41"/>
                  </a:lnTo>
                  <a:lnTo>
                    <a:pt x="210" y="40"/>
                  </a:lnTo>
                  <a:lnTo>
                    <a:pt x="207" y="39"/>
                  </a:lnTo>
                  <a:lnTo>
                    <a:pt x="204" y="39"/>
                  </a:lnTo>
                  <a:lnTo>
                    <a:pt x="201" y="40"/>
                  </a:lnTo>
                  <a:lnTo>
                    <a:pt x="200" y="37"/>
                  </a:lnTo>
                  <a:lnTo>
                    <a:pt x="198" y="36"/>
                  </a:lnTo>
                  <a:lnTo>
                    <a:pt x="195" y="35"/>
                  </a:lnTo>
                  <a:lnTo>
                    <a:pt x="192" y="36"/>
                  </a:lnTo>
                  <a:lnTo>
                    <a:pt x="193" y="34"/>
                  </a:lnTo>
                  <a:lnTo>
                    <a:pt x="190" y="33"/>
                  </a:lnTo>
                  <a:lnTo>
                    <a:pt x="180" y="47"/>
                  </a:lnTo>
                  <a:moveTo>
                    <a:pt x="213" y="63"/>
                  </a:moveTo>
                  <a:lnTo>
                    <a:pt x="213" y="63"/>
                  </a:lnTo>
                  <a:lnTo>
                    <a:pt x="211" y="65"/>
                  </a:lnTo>
                  <a:lnTo>
                    <a:pt x="213" y="67"/>
                  </a:lnTo>
                  <a:lnTo>
                    <a:pt x="215" y="65"/>
                  </a:lnTo>
                  <a:lnTo>
                    <a:pt x="218" y="63"/>
                  </a:lnTo>
                  <a:lnTo>
                    <a:pt x="221" y="61"/>
                  </a:lnTo>
                  <a:lnTo>
                    <a:pt x="224" y="60"/>
                  </a:lnTo>
                  <a:lnTo>
                    <a:pt x="225" y="58"/>
                  </a:lnTo>
                  <a:lnTo>
                    <a:pt x="225" y="57"/>
                  </a:lnTo>
                  <a:lnTo>
                    <a:pt x="225" y="54"/>
                  </a:lnTo>
                  <a:lnTo>
                    <a:pt x="223" y="52"/>
                  </a:lnTo>
                  <a:lnTo>
                    <a:pt x="221" y="50"/>
                  </a:lnTo>
                  <a:lnTo>
                    <a:pt x="219" y="49"/>
                  </a:lnTo>
                  <a:lnTo>
                    <a:pt x="217" y="49"/>
                  </a:lnTo>
                  <a:lnTo>
                    <a:pt x="214" y="49"/>
                  </a:lnTo>
                  <a:lnTo>
                    <a:pt x="216" y="52"/>
                  </a:lnTo>
                  <a:lnTo>
                    <a:pt x="219" y="52"/>
                  </a:lnTo>
                  <a:lnTo>
                    <a:pt x="220" y="52"/>
                  </a:lnTo>
                  <a:lnTo>
                    <a:pt x="221" y="53"/>
                  </a:lnTo>
                  <a:lnTo>
                    <a:pt x="222" y="55"/>
                  </a:lnTo>
                  <a:lnTo>
                    <a:pt x="223" y="56"/>
                  </a:lnTo>
                  <a:lnTo>
                    <a:pt x="222" y="58"/>
                  </a:lnTo>
                  <a:lnTo>
                    <a:pt x="220" y="59"/>
                  </a:lnTo>
                  <a:lnTo>
                    <a:pt x="219" y="58"/>
                  </a:lnTo>
                  <a:lnTo>
                    <a:pt x="217" y="56"/>
                  </a:lnTo>
                  <a:lnTo>
                    <a:pt x="216" y="54"/>
                  </a:lnTo>
                  <a:lnTo>
                    <a:pt x="215" y="53"/>
                  </a:lnTo>
                  <a:lnTo>
                    <a:pt x="212" y="52"/>
                  </a:lnTo>
                  <a:lnTo>
                    <a:pt x="210" y="52"/>
                  </a:lnTo>
                  <a:lnTo>
                    <a:pt x="206" y="53"/>
                  </a:lnTo>
                  <a:lnTo>
                    <a:pt x="205" y="55"/>
                  </a:lnTo>
                  <a:lnTo>
                    <a:pt x="205" y="56"/>
                  </a:lnTo>
                  <a:lnTo>
                    <a:pt x="205" y="58"/>
                  </a:lnTo>
                  <a:lnTo>
                    <a:pt x="206" y="60"/>
                  </a:lnTo>
                  <a:lnTo>
                    <a:pt x="208" y="62"/>
                  </a:lnTo>
                  <a:lnTo>
                    <a:pt x="213" y="63"/>
                  </a:lnTo>
                  <a:moveTo>
                    <a:pt x="218" y="60"/>
                  </a:moveTo>
                  <a:lnTo>
                    <a:pt x="218" y="60"/>
                  </a:lnTo>
                  <a:lnTo>
                    <a:pt x="216" y="61"/>
                  </a:lnTo>
                  <a:lnTo>
                    <a:pt x="215" y="61"/>
                  </a:lnTo>
                  <a:lnTo>
                    <a:pt x="212" y="61"/>
                  </a:lnTo>
                  <a:lnTo>
                    <a:pt x="208" y="59"/>
                  </a:lnTo>
                  <a:lnTo>
                    <a:pt x="207" y="58"/>
                  </a:lnTo>
                  <a:lnTo>
                    <a:pt x="207" y="57"/>
                  </a:lnTo>
                  <a:lnTo>
                    <a:pt x="208" y="55"/>
                  </a:lnTo>
                  <a:lnTo>
                    <a:pt x="211" y="55"/>
                  </a:lnTo>
                  <a:lnTo>
                    <a:pt x="213" y="55"/>
                  </a:lnTo>
                  <a:lnTo>
                    <a:pt x="214" y="56"/>
                  </a:lnTo>
                  <a:lnTo>
                    <a:pt x="215" y="57"/>
                  </a:lnTo>
                  <a:lnTo>
                    <a:pt x="217" y="59"/>
                  </a:lnTo>
                  <a:lnTo>
                    <a:pt x="218" y="60"/>
                  </a:lnTo>
                  <a:moveTo>
                    <a:pt x="224" y="80"/>
                  </a:moveTo>
                  <a:lnTo>
                    <a:pt x="228" y="81"/>
                  </a:lnTo>
                  <a:lnTo>
                    <a:pt x="235" y="75"/>
                  </a:lnTo>
                  <a:lnTo>
                    <a:pt x="238" y="77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41" y="79"/>
                  </a:lnTo>
                  <a:lnTo>
                    <a:pt x="241" y="84"/>
                  </a:lnTo>
                  <a:lnTo>
                    <a:pt x="240" y="89"/>
                  </a:lnTo>
                  <a:lnTo>
                    <a:pt x="243" y="91"/>
                  </a:lnTo>
                  <a:lnTo>
                    <a:pt x="243" y="86"/>
                  </a:lnTo>
                  <a:lnTo>
                    <a:pt x="245" y="81"/>
                  </a:lnTo>
                  <a:lnTo>
                    <a:pt x="243" y="79"/>
                  </a:lnTo>
                  <a:lnTo>
                    <a:pt x="248" y="79"/>
                  </a:lnTo>
                  <a:lnTo>
                    <a:pt x="250" y="79"/>
                  </a:lnTo>
                  <a:lnTo>
                    <a:pt x="253" y="79"/>
                  </a:lnTo>
                  <a:lnTo>
                    <a:pt x="255" y="77"/>
                  </a:lnTo>
                  <a:lnTo>
                    <a:pt x="255" y="76"/>
                  </a:lnTo>
                  <a:lnTo>
                    <a:pt x="256" y="74"/>
                  </a:lnTo>
                  <a:lnTo>
                    <a:pt x="255" y="73"/>
                  </a:lnTo>
                  <a:lnTo>
                    <a:pt x="255" y="71"/>
                  </a:lnTo>
                  <a:lnTo>
                    <a:pt x="253" y="70"/>
                  </a:lnTo>
                  <a:lnTo>
                    <a:pt x="251" y="68"/>
                  </a:lnTo>
                  <a:lnTo>
                    <a:pt x="242" y="63"/>
                  </a:lnTo>
                  <a:lnTo>
                    <a:pt x="224" y="80"/>
                  </a:lnTo>
                  <a:moveTo>
                    <a:pt x="237" y="73"/>
                  </a:moveTo>
                  <a:lnTo>
                    <a:pt x="242" y="67"/>
                  </a:lnTo>
                  <a:lnTo>
                    <a:pt x="250" y="71"/>
                  </a:lnTo>
                  <a:lnTo>
                    <a:pt x="251" y="72"/>
                  </a:lnTo>
                  <a:lnTo>
                    <a:pt x="252" y="72"/>
                  </a:lnTo>
                  <a:lnTo>
                    <a:pt x="253" y="74"/>
                  </a:lnTo>
                  <a:lnTo>
                    <a:pt x="252" y="76"/>
                  </a:lnTo>
                  <a:lnTo>
                    <a:pt x="250" y="77"/>
                  </a:lnTo>
                  <a:lnTo>
                    <a:pt x="248" y="78"/>
                  </a:lnTo>
                  <a:lnTo>
                    <a:pt x="245" y="77"/>
                  </a:lnTo>
                  <a:lnTo>
                    <a:pt x="243" y="76"/>
                  </a:lnTo>
                  <a:lnTo>
                    <a:pt x="241" y="75"/>
                  </a:lnTo>
                  <a:lnTo>
                    <a:pt x="237" y="73"/>
                  </a:lnTo>
                  <a:moveTo>
                    <a:pt x="261" y="74"/>
                  </a:moveTo>
                  <a:lnTo>
                    <a:pt x="265" y="75"/>
                  </a:lnTo>
                  <a:lnTo>
                    <a:pt x="266" y="71"/>
                  </a:lnTo>
                  <a:lnTo>
                    <a:pt x="263" y="71"/>
                  </a:lnTo>
                  <a:lnTo>
                    <a:pt x="261" y="74"/>
                  </a:lnTo>
                  <a:moveTo>
                    <a:pt x="255" y="93"/>
                  </a:moveTo>
                  <a:lnTo>
                    <a:pt x="258" y="93"/>
                  </a:lnTo>
                  <a:lnTo>
                    <a:pt x="264" y="78"/>
                  </a:lnTo>
                  <a:lnTo>
                    <a:pt x="260" y="77"/>
                  </a:lnTo>
                  <a:lnTo>
                    <a:pt x="255" y="93"/>
                  </a:lnTo>
                  <a:moveTo>
                    <a:pt x="265" y="94"/>
                  </a:moveTo>
                  <a:lnTo>
                    <a:pt x="268" y="95"/>
                  </a:lnTo>
                  <a:lnTo>
                    <a:pt x="283" y="82"/>
                  </a:lnTo>
                  <a:lnTo>
                    <a:pt x="279" y="81"/>
                  </a:lnTo>
                  <a:lnTo>
                    <a:pt x="271" y="89"/>
                  </a:lnTo>
                  <a:lnTo>
                    <a:pt x="268" y="93"/>
                  </a:lnTo>
                  <a:lnTo>
                    <a:pt x="268" y="90"/>
                  </a:lnTo>
                  <a:lnTo>
                    <a:pt x="269" y="88"/>
                  </a:lnTo>
                  <a:lnTo>
                    <a:pt x="270" y="79"/>
                  </a:lnTo>
                  <a:lnTo>
                    <a:pt x="267" y="78"/>
                  </a:lnTo>
                  <a:lnTo>
                    <a:pt x="265" y="94"/>
                  </a:lnTo>
                  <a:moveTo>
                    <a:pt x="287" y="98"/>
                  </a:moveTo>
                  <a:lnTo>
                    <a:pt x="287" y="98"/>
                  </a:lnTo>
                  <a:lnTo>
                    <a:pt x="286" y="99"/>
                  </a:lnTo>
                  <a:lnTo>
                    <a:pt x="284" y="100"/>
                  </a:lnTo>
                  <a:lnTo>
                    <a:pt x="281" y="99"/>
                  </a:lnTo>
                  <a:lnTo>
                    <a:pt x="279" y="98"/>
                  </a:lnTo>
                  <a:lnTo>
                    <a:pt x="278" y="97"/>
                  </a:lnTo>
                  <a:lnTo>
                    <a:pt x="278" y="95"/>
                  </a:lnTo>
                  <a:lnTo>
                    <a:pt x="279" y="93"/>
                  </a:lnTo>
                  <a:lnTo>
                    <a:pt x="281" y="92"/>
                  </a:lnTo>
                  <a:lnTo>
                    <a:pt x="292" y="98"/>
                  </a:lnTo>
                  <a:lnTo>
                    <a:pt x="293" y="96"/>
                  </a:lnTo>
                  <a:lnTo>
                    <a:pt x="294" y="93"/>
                  </a:lnTo>
                  <a:lnTo>
                    <a:pt x="294" y="91"/>
                  </a:lnTo>
                  <a:lnTo>
                    <a:pt x="293" y="88"/>
                  </a:lnTo>
                  <a:lnTo>
                    <a:pt x="290" y="87"/>
                  </a:lnTo>
                  <a:lnTo>
                    <a:pt x="288" y="86"/>
                  </a:lnTo>
                  <a:lnTo>
                    <a:pt x="286" y="86"/>
                  </a:lnTo>
                  <a:lnTo>
                    <a:pt x="284" y="86"/>
                  </a:lnTo>
                  <a:lnTo>
                    <a:pt x="281" y="88"/>
                  </a:lnTo>
                  <a:lnTo>
                    <a:pt x="278" y="89"/>
                  </a:lnTo>
                  <a:lnTo>
                    <a:pt x="276" y="92"/>
                  </a:lnTo>
                  <a:lnTo>
                    <a:pt x="275" y="95"/>
                  </a:lnTo>
                  <a:lnTo>
                    <a:pt x="276" y="97"/>
                  </a:lnTo>
                  <a:lnTo>
                    <a:pt x="276" y="99"/>
                  </a:lnTo>
                  <a:lnTo>
                    <a:pt x="279" y="101"/>
                  </a:lnTo>
                  <a:lnTo>
                    <a:pt x="283" y="102"/>
                  </a:lnTo>
                  <a:lnTo>
                    <a:pt x="285" y="102"/>
                  </a:lnTo>
                  <a:lnTo>
                    <a:pt x="288" y="101"/>
                  </a:lnTo>
                  <a:lnTo>
                    <a:pt x="290" y="100"/>
                  </a:lnTo>
                  <a:lnTo>
                    <a:pt x="287" y="98"/>
                  </a:lnTo>
                  <a:moveTo>
                    <a:pt x="282" y="91"/>
                  </a:moveTo>
                  <a:lnTo>
                    <a:pt x="282" y="91"/>
                  </a:lnTo>
                  <a:lnTo>
                    <a:pt x="284" y="89"/>
                  </a:lnTo>
                  <a:lnTo>
                    <a:pt x="286" y="88"/>
                  </a:lnTo>
                  <a:lnTo>
                    <a:pt x="288" y="88"/>
                  </a:lnTo>
                  <a:lnTo>
                    <a:pt x="289" y="89"/>
                  </a:lnTo>
                  <a:lnTo>
                    <a:pt x="291" y="90"/>
                  </a:lnTo>
                  <a:lnTo>
                    <a:pt x="291" y="91"/>
                  </a:lnTo>
                  <a:lnTo>
                    <a:pt x="291" y="93"/>
                  </a:lnTo>
                  <a:lnTo>
                    <a:pt x="291" y="94"/>
                  </a:lnTo>
                  <a:lnTo>
                    <a:pt x="290" y="95"/>
                  </a:lnTo>
                  <a:lnTo>
                    <a:pt x="282" y="91"/>
                  </a:lnTo>
                  <a:moveTo>
                    <a:pt x="289" y="105"/>
                  </a:moveTo>
                  <a:lnTo>
                    <a:pt x="291" y="107"/>
                  </a:lnTo>
                  <a:lnTo>
                    <a:pt x="297" y="103"/>
                  </a:lnTo>
                  <a:lnTo>
                    <a:pt x="301" y="101"/>
                  </a:lnTo>
                  <a:lnTo>
                    <a:pt x="304" y="100"/>
                  </a:lnTo>
                  <a:lnTo>
                    <a:pt x="306" y="100"/>
                  </a:lnTo>
                  <a:lnTo>
                    <a:pt x="307" y="101"/>
                  </a:lnTo>
                  <a:lnTo>
                    <a:pt x="308" y="102"/>
                  </a:lnTo>
                  <a:lnTo>
                    <a:pt x="311" y="101"/>
                  </a:lnTo>
                  <a:lnTo>
                    <a:pt x="310" y="99"/>
                  </a:lnTo>
                  <a:lnTo>
                    <a:pt x="307" y="98"/>
                  </a:lnTo>
                  <a:lnTo>
                    <a:pt x="303" y="98"/>
                  </a:lnTo>
                  <a:lnTo>
                    <a:pt x="306" y="96"/>
                  </a:lnTo>
                  <a:lnTo>
                    <a:pt x="304" y="95"/>
                  </a:lnTo>
                  <a:lnTo>
                    <a:pt x="289" y="105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38" name="Rectangle 320"/>
            <p:cNvSpPr>
              <a:spLocks noChangeArrowheads="1"/>
            </p:cNvSpPr>
            <p:nvPr/>
          </p:nvSpPr>
          <p:spPr bwMode="auto">
            <a:xfrm rot="20820000">
              <a:off x="4347" y="1956"/>
              <a:ext cx="4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39" name="Rectangle 321"/>
            <p:cNvSpPr>
              <a:spLocks noChangeArrowheads="1"/>
            </p:cNvSpPr>
            <p:nvPr/>
          </p:nvSpPr>
          <p:spPr bwMode="auto">
            <a:xfrm rot="20460000">
              <a:off x="4391" y="1946"/>
              <a:ext cx="3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0" name="Rectangle 322"/>
            <p:cNvSpPr>
              <a:spLocks noChangeArrowheads="1"/>
            </p:cNvSpPr>
            <p:nvPr/>
          </p:nvSpPr>
          <p:spPr bwMode="auto">
            <a:xfrm rot="18360000">
              <a:off x="4411" y="193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1" name="Rectangle 323"/>
            <p:cNvSpPr>
              <a:spLocks noChangeArrowheads="1"/>
            </p:cNvSpPr>
            <p:nvPr/>
          </p:nvSpPr>
          <p:spPr bwMode="auto">
            <a:xfrm rot="18360000">
              <a:off x="4416" y="192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2" name="Rectangle 324"/>
            <p:cNvSpPr>
              <a:spLocks noChangeArrowheads="1"/>
            </p:cNvSpPr>
            <p:nvPr/>
          </p:nvSpPr>
          <p:spPr bwMode="auto">
            <a:xfrm rot="19620000">
              <a:off x="4438" y="190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3" name="Rectangle 325"/>
            <p:cNvSpPr>
              <a:spLocks noChangeArrowheads="1"/>
            </p:cNvSpPr>
            <p:nvPr/>
          </p:nvSpPr>
          <p:spPr bwMode="auto">
            <a:xfrm rot="20880000">
              <a:off x="4463" y="18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4" name="Rectangle 326"/>
            <p:cNvSpPr>
              <a:spLocks noChangeArrowheads="1"/>
            </p:cNvSpPr>
            <p:nvPr/>
          </p:nvSpPr>
          <p:spPr bwMode="auto">
            <a:xfrm rot="20880000">
              <a:off x="4472" y="18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5" name="Rectangle 327"/>
            <p:cNvSpPr>
              <a:spLocks noChangeArrowheads="1"/>
            </p:cNvSpPr>
            <p:nvPr/>
          </p:nvSpPr>
          <p:spPr bwMode="auto">
            <a:xfrm rot="21300000">
              <a:off x="4480" y="189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6" name="Rectangle 328"/>
            <p:cNvSpPr>
              <a:spLocks noChangeArrowheads="1"/>
            </p:cNvSpPr>
            <p:nvPr/>
          </p:nvSpPr>
          <p:spPr bwMode="auto">
            <a:xfrm rot="1620000">
              <a:off x="4489" y="1903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7" name="Rectangle 329"/>
            <p:cNvSpPr>
              <a:spLocks noChangeArrowheads="1"/>
            </p:cNvSpPr>
            <p:nvPr/>
          </p:nvSpPr>
          <p:spPr bwMode="auto">
            <a:xfrm rot="2700000">
              <a:off x="4494" y="1912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8" name="Rectangle 330"/>
            <p:cNvSpPr>
              <a:spLocks noChangeArrowheads="1"/>
            </p:cNvSpPr>
            <p:nvPr/>
          </p:nvSpPr>
          <p:spPr bwMode="auto">
            <a:xfrm rot="1200000">
              <a:off x="4513" y="1920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49" name="Rectangle 331"/>
            <p:cNvSpPr>
              <a:spLocks noChangeArrowheads="1"/>
            </p:cNvSpPr>
            <p:nvPr/>
          </p:nvSpPr>
          <p:spPr bwMode="auto">
            <a:xfrm rot="1320000">
              <a:off x="4530" y="1928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0" name="Rectangle 332"/>
            <p:cNvSpPr>
              <a:spLocks noChangeArrowheads="1"/>
            </p:cNvSpPr>
            <p:nvPr/>
          </p:nvSpPr>
          <p:spPr bwMode="auto">
            <a:xfrm rot="2940000">
              <a:off x="4552" y="194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1" name="Rectangle 333"/>
            <p:cNvSpPr>
              <a:spLocks noChangeArrowheads="1"/>
            </p:cNvSpPr>
            <p:nvPr/>
          </p:nvSpPr>
          <p:spPr bwMode="auto">
            <a:xfrm rot="1860000">
              <a:off x="4574" y="1963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2" name="Rectangle 334"/>
            <p:cNvSpPr>
              <a:spLocks noChangeArrowheads="1"/>
            </p:cNvSpPr>
            <p:nvPr/>
          </p:nvSpPr>
          <p:spPr bwMode="auto">
            <a:xfrm rot="360000">
              <a:off x="4603" y="1967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3" name="Rectangle 335"/>
            <p:cNvSpPr>
              <a:spLocks noChangeArrowheads="1"/>
            </p:cNvSpPr>
            <p:nvPr/>
          </p:nvSpPr>
          <p:spPr bwMode="auto">
            <a:xfrm rot="960000">
              <a:off x="4610" y="197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4" name="Rectangle 336"/>
            <p:cNvSpPr>
              <a:spLocks noChangeArrowheads="1"/>
            </p:cNvSpPr>
            <p:nvPr/>
          </p:nvSpPr>
          <p:spPr bwMode="auto">
            <a:xfrm rot="1680000">
              <a:off x="4623" y="1979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5" name="Rectangle 337"/>
            <p:cNvSpPr>
              <a:spLocks noChangeArrowheads="1"/>
            </p:cNvSpPr>
            <p:nvPr/>
          </p:nvSpPr>
          <p:spPr bwMode="auto">
            <a:xfrm rot="2520000">
              <a:off x="4640" y="1988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6" name="Freeform 338"/>
            <p:cNvSpPr>
              <a:spLocks noEditPoints="1"/>
            </p:cNvSpPr>
            <p:nvPr/>
          </p:nvSpPr>
          <p:spPr bwMode="auto">
            <a:xfrm>
              <a:off x="3487" y="2899"/>
              <a:ext cx="240" cy="199"/>
            </a:xfrm>
            <a:custGeom>
              <a:avLst/>
              <a:gdLst>
                <a:gd name="T0" fmla="*/ 80 w 240"/>
                <a:gd name="T1" fmla="*/ 173 h 199"/>
                <a:gd name="T2" fmla="*/ 56 w 240"/>
                <a:gd name="T3" fmla="*/ 183 h 199"/>
                <a:gd name="T4" fmla="*/ 62 w 240"/>
                <a:gd name="T5" fmla="*/ 196 h 199"/>
                <a:gd name="T6" fmla="*/ 67 w 240"/>
                <a:gd name="T7" fmla="*/ 161 h 199"/>
                <a:gd name="T8" fmla="*/ 57 w 240"/>
                <a:gd name="T9" fmla="*/ 163 h 199"/>
                <a:gd name="T10" fmla="*/ 71 w 240"/>
                <a:gd name="T11" fmla="*/ 154 h 199"/>
                <a:gd name="T12" fmla="*/ 57 w 240"/>
                <a:gd name="T13" fmla="*/ 161 h 199"/>
                <a:gd name="T14" fmla="*/ 62 w 240"/>
                <a:gd name="T15" fmla="*/ 146 h 199"/>
                <a:gd name="T16" fmla="*/ 51 w 240"/>
                <a:gd name="T17" fmla="*/ 140 h 199"/>
                <a:gd name="T18" fmla="*/ 46 w 240"/>
                <a:gd name="T19" fmla="*/ 143 h 199"/>
                <a:gd name="T20" fmla="*/ 49 w 240"/>
                <a:gd name="T21" fmla="*/ 150 h 199"/>
                <a:gd name="T22" fmla="*/ 54 w 240"/>
                <a:gd name="T23" fmla="*/ 138 h 199"/>
                <a:gd name="T24" fmla="*/ 44 w 240"/>
                <a:gd name="T25" fmla="*/ 126 h 199"/>
                <a:gd name="T26" fmla="*/ 34 w 240"/>
                <a:gd name="T27" fmla="*/ 143 h 199"/>
                <a:gd name="T28" fmla="*/ 47 w 240"/>
                <a:gd name="T29" fmla="*/ 127 h 199"/>
                <a:gd name="T30" fmla="*/ 10 w 240"/>
                <a:gd name="T31" fmla="*/ 115 h 199"/>
                <a:gd name="T32" fmla="*/ 20 w 240"/>
                <a:gd name="T33" fmla="*/ 105 h 199"/>
                <a:gd name="T34" fmla="*/ 3 w 240"/>
                <a:gd name="T35" fmla="*/ 95 h 199"/>
                <a:gd name="T36" fmla="*/ 10 w 240"/>
                <a:gd name="T37" fmla="*/ 106 h 199"/>
                <a:gd name="T38" fmla="*/ 13 w 240"/>
                <a:gd name="T39" fmla="*/ 97 h 199"/>
                <a:gd name="T40" fmla="*/ 19 w 240"/>
                <a:gd name="T41" fmla="*/ 91 h 199"/>
                <a:gd name="T42" fmla="*/ 4 w 240"/>
                <a:gd name="T43" fmla="*/ 81 h 199"/>
                <a:gd name="T44" fmla="*/ 27 w 240"/>
                <a:gd name="T45" fmla="*/ 78 h 199"/>
                <a:gd name="T46" fmla="*/ 37 w 240"/>
                <a:gd name="T47" fmla="*/ 66 h 199"/>
                <a:gd name="T48" fmla="*/ 50 w 240"/>
                <a:gd name="T49" fmla="*/ 37 h 199"/>
                <a:gd name="T50" fmla="*/ 47 w 240"/>
                <a:gd name="T51" fmla="*/ 58 h 199"/>
                <a:gd name="T52" fmla="*/ 55 w 240"/>
                <a:gd name="T53" fmla="*/ 34 h 199"/>
                <a:gd name="T54" fmla="*/ 66 w 240"/>
                <a:gd name="T55" fmla="*/ 29 h 199"/>
                <a:gd name="T56" fmla="*/ 96 w 240"/>
                <a:gd name="T57" fmla="*/ 32 h 199"/>
                <a:gd name="T58" fmla="*/ 97 w 240"/>
                <a:gd name="T59" fmla="*/ 54 h 199"/>
                <a:gd name="T60" fmla="*/ 98 w 240"/>
                <a:gd name="T61" fmla="*/ 45 h 199"/>
                <a:gd name="T62" fmla="*/ 106 w 240"/>
                <a:gd name="T63" fmla="*/ 47 h 199"/>
                <a:gd name="T64" fmla="*/ 88 w 240"/>
                <a:gd name="T65" fmla="*/ 54 h 199"/>
                <a:gd name="T66" fmla="*/ 105 w 240"/>
                <a:gd name="T67" fmla="*/ 60 h 199"/>
                <a:gd name="T68" fmla="*/ 124 w 240"/>
                <a:gd name="T69" fmla="*/ 56 h 199"/>
                <a:gd name="T70" fmla="*/ 110 w 240"/>
                <a:gd name="T71" fmla="*/ 54 h 199"/>
                <a:gd name="T72" fmla="*/ 117 w 240"/>
                <a:gd name="T73" fmla="*/ 62 h 199"/>
                <a:gd name="T74" fmla="*/ 131 w 240"/>
                <a:gd name="T75" fmla="*/ 69 h 199"/>
                <a:gd name="T76" fmla="*/ 138 w 240"/>
                <a:gd name="T77" fmla="*/ 68 h 199"/>
                <a:gd name="T78" fmla="*/ 150 w 240"/>
                <a:gd name="T79" fmla="*/ 55 h 199"/>
                <a:gd name="T80" fmla="*/ 149 w 240"/>
                <a:gd name="T81" fmla="*/ 50 h 199"/>
                <a:gd name="T82" fmla="*/ 129 w 240"/>
                <a:gd name="T83" fmla="*/ 53 h 199"/>
                <a:gd name="T84" fmla="*/ 172 w 240"/>
                <a:gd name="T85" fmla="*/ 56 h 199"/>
                <a:gd name="T86" fmla="*/ 162 w 240"/>
                <a:gd name="T87" fmla="*/ 54 h 199"/>
                <a:gd name="T88" fmla="*/ 159 w 240"/>
                <a:gd name="T89" fmla="*/ 58 h 199"/>
                <a:gd name="T90" fmla="*/ 164 w 240"/>
                <a:gd name="T91" fmla="*/ 67 h 199"/>
                <a:gd name="T92" fmla="*/ 159 w 240"/>
                <a:gd name="T93" fmla="*/ 61 h 199"/>
                <a:gd name="T94" fmla="*/ 194 w 240"/>
                <a:gd name="T95" fmla="*/ 49 h 199"/>
                <a:gd name="T96" fmla="*/ 197 w 240"/>
                <a:gd name="T97" fmla="*/ 40 h 199"/>
                <a:gd name="T98" fmla="*/ 179 w 240"/>
                <a:gd name="T99" fmla="*/ 47 h 199"/>
                <a:gd name="T100" fmla="*/ 194 w 240"/>
                <a:gd name="T101" fmla="*/ 40 h 199"/>
                <a:gd name="T102" fmla="*/ 192 w 240"/>
                <a:gd name="T103" fmla="*/ 28 h 199"/>
                <a:gd name="T104" fmla="*/ 210 w 240"/>
                <a:gd name="T105" fmla="*/ 15 h 199"/>
                <a:gd name="T106" fmla="*/ 229 w 240"/>
                <a:gd name="T107" fmla="*/ 17 h 199"/>
                <a:gd name="T108" fmla="*/ 231 w 240"/>
                <a:gd name="T109" fmla="*/ 13 h 199"/>
                <a:gd name="T110" fmla="*/ 216 w 240"/>
                <a:gd name="T111" fmla="*/ 20 h 199"/>
                <a:gd name="T112" fmla="*/ 231 w 240"/>
                <a:gd name="T113" fmla="*/ 20 h 199"/>
                <a:gd name="T114" fmla="*/ 223 w 240"/>
                <a:gd name="T115" fmla="*/ 10 h 199"/>
                <a:gd name="T116" fmla="*/ 234 w 240"/>
                <a:gd name="T117" fmla="*/ 8 h 199"/>
                <a:gd name="T118" fmla="*/ 232 w 240"/>
                <a:gd name="T119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99">
                  <a:moveTo>
                    <a:pt x="86" y="190"/>
                  </a:moveTo>
                  <a:lnTo>
                    <a:pt x="85" y="186"/>
                  </a:lnTo>
                  <a:lnTo>
                    <a:pt x="67" y="184"/>
                  </a:lnTo>
                  <a:lnTo>
                    <a:pt x="65" y="184"/>
                  </a:lnTo>
                  <a:lnTo>
                    <a:pt x="63" y="184"/>
                  </a:lnTo>
                  <a:lnTo>
                    <a:pt x="65" y="183"/>
                  </a:lnTo>
                  <a:lnTo>
                    <a:pt x="67" y="182"/>
                  </a:lnTo>
                  <a:lnTo>
                    <a:pt x="81" y="176"/>
                  </a:lnTo>
                  <a:lnTo>
                    <a:pt x="80" y="173"/>
                  </a:lnTo>
                  <a:lnTo>
                    <a:pt x="52" y="170"/>
                  </a:lnTo>
                  <a:lnTo>
                    <a:pt x="53" y="173"/>
                  </a:lnTo>
                  <a:lnTo>
                    <a:pt x="69" y="175"/>
                  </a:lnTo>
                  <a:lnTo>
                    <a:pt x="70" y="175"/>
                  </a:lnTo>
                  <a:lnTo>
                    <a:pt x="73" y="175"/>
                  </a:lnTo>
                  <a:lnTo>
                    <a:pt x="74" y="175"/>
                  </a:lnTo>
                  <a:lnTo>
                    <a:pt x="75" y="175"/>
                  </a:lnTo>
                  <a:lnTo>
                    <a:pt x="70" y="177"/>
                  </a:lnTo>
                  <a:lnTo>
                    <a:pt x="56" y="183"/>
                  </a:lnTo>
                  <a:lnTo>
                    <a:pt x="58" y="186"/>
                  </a:lnTo>
                  <a:lnTo>
                    <a:pt x="74" y="188"/>
                  </a:lnTo>
                  <a:lnTo>
                    <a:pt x="77" y="188"/>
                  </a:lnTo>
                  <a:lnTo>
                    <a:pt x="81" y="189"/>
                  </a:lnTo>
                  <a:lnTo>
                    <a:pt x="80" y="189"/>
                  </a:lnTo>
                  <a:lnTo>
                    <a:pt x="78" y="190"/>
                  </a:lnTo>
                  <a:lnTo>
                    <a:pt x="74" y="191"/>
                  </a:lnTo>
                  <a:lnTo>
                    <a:pt x="73" y="191"/>
                  </a:lnTo>
                  <a:lnTo>
                    <a:pt x="62" y="196"/>
                  </a:lnTo>
                  <a:lnTo>
                    <a:pt x="63" y="199"/>
                  </a:lnTo>
                  <a:lnTo>
                    <a:pt x="86" y="190"/>
                  </a:lnTo>
                  <a:moveTo>
                    <a:pt x="63" y="153"/>
                  </a:moveTo>
                  <a:lnTo>
                    <a:pt x="67" y="153"/>
                  </a:lnTo>
                  <a:lnTo>
                    <a:pt x="69" y="155"/>
                  </a:lnTo>
                  <a:lnTo>
                    <a:pt x="69" y="157"/>
                  </a:lnTo>
                  <a:lnTo>
                    <a:pt x="69" y="158"/>
                  </a:lnTo>
                  <a:lnTo>
                    <a:pt x="68" y="160"/>
                  </a:lnTo>
                  <a:lnTo>
                    <a:pt x="67" y="161"/>
                  </a:lnTo>
                  <a:lnTo>
                    <a:pt x="66" y="162"/>
                  </a:lnTo>
                  <a:lnTo>
                    <a:pt x="58" y="151"/>
                  </a:lnTo>
                  <a:lnTo>
                    <a:pt x="56" y="152"/>
                  </a:lnTo>
                  <a:lnTo>
                    <a:pt x="54" y="154"/>
                  </a:lnTo>
                  <a:lnTo>
                    <a:pt x="53" y="156"/>
                  </a:lnTo>
                  <a:lnTo>
                    <a:pt x="52" y="159"/>
                  </a:lnTo>
                  <a:lnTo>
                    <a:pt x="53" y="161"/>
                  </a:lnTo>
                  <a:lnTo>
                    <a:pt x="55" y="162"/>
                  </a:lnTo>
                  <a:lnTo>
                    <a:pt x="57" y="163"/>
                  </a:lnTo>
                  <a:lnTo>
                    <a:pt x="60" y="164"/>
                  </a:lnTo>
                  <a:lnTo>
                    <a:pt x="63" y="164"/>
                  </a:lnTo>
                  <a:lnTo>
                    <a:pt x="66" y="164"/>
                  </a:lnTo>
                  <a:lnTo>
                    <a:pt x="68" y="163"/>
                  </a:lnTo>
                  <a:lnTo>
                    <a:pt x="71" y="161"/>
                  </a:lnTo>
                  <a:lnTo>
                    <a:pt x="72" y="160"/>
                  </a:lnTo>
                  <a:lnTo>
                    <a:pt x="72" y="158"/>
                  </a:lnTo>
                  <a:lnTo>
                    <a:pt x="72" y="156"/>
                  </a:lnTo>
                  <a:lnTo>
                    <a:pt x="71" y="154"/>
                  </a:lnTo>
                  <a:lnTo>
                    <a:pt x="69" y="152"/>
                  </a:lnTo>
                  <a:lnTo>
                    <a:pt x="67" y="151"/>
                  </a:lnTo>
                  <a:lnTo>
                    <a:pt x="64" y="150"/>
                  </a:lnTo>
                  <a:lnTo>
                    <a:pt x="62" y="150"/>
                  </a:lnTo>
                  <a:lnTo>
                    <a:pt x="63" y="153"/>
                  </a:lnTo>
                  <a:moveTo>
                    <a:pt x="64" y="162"/>
                  </a:moveTo>
                  <a:lnTo>
                    <a:pt x="61" y="162"/>
                  </a:lnTo>
                  <a:lnTo>
                    <a:pt x="58" y="162"/>
                  </a:lnTo>
                  <a:lnTo>
                    <a:pt x="57" y="161"/>
                  </a:lnTo>
                  <a:lnTo>
                    <a:pt x="55" y="160"/>
                  </a:lnTo>
                  <a:lnTo>
                    <a:pt x="55" y="159"/>
                  </a:lnTo>
                  <a:lnTo>
                    <a:pt x="55" y="157"/>
                  </a:lnTo>
                  <a:lnTo>
                    <a:pt x="56" y="156"/>
                  </a:lnTo>
                  <a:lnTo>
                    <a:pt x="57" y="154"/>
                  </a:lnTo>
                  <a:lnTo>
                    <a:pt x="58" y="154"/>
                  </a:lnTo>
                  <a:lnTo>
                    <a:pt x="64" y="162"/>
                  </a:lnTo>
                  <a:moveTo>
                    <a:pt x="60" y="148"/>
                  </a:moveTo>
                  <a:lnTo>
                    <a:pt x="62" y="146"/>
                  </a:lnTo>
                  <a:lnTo>
                    <a:pt x="63" y="144"/>
                  </a:lnTo>
                  <a:lnTo>
                    <a:pt x="63" y="141"/>
                  </a:lnTo>
                  <a:lnTo>
                    <a:pt x="62" y="139"/>
                  </a:lnTo>
                  <a:lnTo>
                    <a:pt x="58" y="136"/>
                  </a:lnTo>
                  <a:lnTo>
                    <a:pt x="55" y="135"/>
                  </a:lnTo>
                  <a:lnTo>
                    <a:pt x="53" y="136"/>
                  </a:lnTo>
                  <a:lnTo>
                    <a:pt x="51" y="137"/>
                  </a:lnTo>
                  <a:lnTo>
                    <a:pt x="51" y="139"/>
                  </a:lnTo>
                  <a:lnTo>
                    <a:pt x="51" y="140"/>
                  </a:lnTo>
                  <a:lnTo>
                    <a:pt x="51" y="143"/>
                  </a:lnTo>
                  <a:lnTo>
                    <a:pt x="51" y="145"/>
                  </a:lnTo>
                  <a:lnTo>
                    <a:pt x="51" y="146"/>
                  </a:lnTo>
                  <a:lnTo>
                    <a:pt x="51" y="147"/>
                  </a:lnTo>
                  <a:lnTo>
                    <a:pt x="49" y="148"/>
                  </a:lnTo>
                  <a:lnTo>
                    <a:pt x="48" y="147"/>
                  </a:lnTo>
                  <a:lnTo>
                    <a:pt x="47" y="146"/>
                  </a:lnTo>
                  <a:lnTo>
                    <a:pt x="46" y="145"/>
                  </a:lnTo>
                  <a:lnTo>
                    <a:pt x="46" y="143"/>
                  </a:lnTo>
                  <a:lnTo>
                    <a:pt x="47" y="142"/>
                  </a:lnTo>
                  <a:lnTo>
                    <a:pt x="48" y="141"/>
                  </a:lnTo>
                  <a:lnTo>
                    <a:pt x="46" y="139"/>
                  </a:lnTo>
                  <a:lnTo>
                    <a:pt x="44" y="140"/>
                  </a:lnTo>
                  <a:lnTo>
                    <a:pt x="44" y="142"/>
                  </a:lnTo>
                  <a:lnTo>
                    <a:pt x="44" y="145"/>
                  </a:lnTo>
                  <a:lnTo>
                    <a:pt x="45" y="147"/>
                  </a:lnTo>
                  <a:lnTo>
                    <a:pt x="47" y="149"/>
                  </a:lnTo>
                  <a:lnTo>
                    <a:pt x="49" y="150"/>
                  </a:lnTo>
                  <a:lnTo>
                    <a:pt x="51" y="150"/>
                  </a:lnTo>
                  <a:lnTo>
                    <a:pt x="52" y="149"/>
                  </a:lnTo>
                  <a:lnTo>
                    <a:pt x="54" y="148"/>
                  </a:lnTo>
                  <a:lnTo>
                    <a:pt x="54" y="146"/>
                  </a:lnTo>
                  <a:lnTo>
                    <a:pt x="54" y="145"/>
                  </a:lnTo>
                  <a:lnTo>
                    <a:pt x="54" y="143"/>
                  </a:lnTo>
                  <a:lnTo>
                    <a:pt x="54" y="140"/>
                  </a:lnTo>
                  <a:lnTo>
                    <a:pt x="54" y="139"/>
                  </a:lnTo>
                  <a:lnTo>
                    <a:pt x="54" y="138"/>
                  </a:lnTo>
                  <a:lnTo>
                    <a:pt x="57" y="138"/>
                  </a:lnTo>
                  <a:lnTo>
                    <a:pt x="58" y="138"/>
                  </a:lnTo>
                  <a:lnTo>
                    <a:pt x="60" y="140"/>
                  </a:lnTo>
                  <a:lnTo>
                    <a:pt x="61" y="142"/>
                  </a:lnTo>
                  <a:lnTo>
                    <a:pt x="60" y="144"/>
                  </a:lnTo>
                  <a:lnTo>
                    <a:pt x="58" y="145"/>
                  </a:lnTo>
                  <a:lnTo>
                    <a:pt x="60" y="148"/>
                  </a:lnTo>
                  <a:moveTo>
                    <a:pt x="42" y="126"/>
                  </a:moveTo>
                  <a:lnTo>
                    <a:pt x="44" y="126"/>
                  </a:lnTo>
                  <a:lnTo>
                    <a:pt x="44" y="127"/>
                  </a:lnTo>
                  <a:lnTo>
                    <a:pt x="44" y="128"/>
                  </a:lnTo>
                  <a:lnTo>
                    <a:pt x="43" y="130"/>
                  </a:lnTo>
                  <a:lnTo>
                    <a:pt x="36" y="137"/>
                  </a:lnTo>
                  <a:lnTo>
                    <a:pt x="33" y="136"/>
                  </a:lnTo>
                  <a:lnTo>
                    <a:pt x="32" y="137"/>
                  </a:lnTo>
                  <a:lnTo>
                    <a:pt x="34" y="139"/>
                  </a:lnTo>
                  <a:lnTo>
                    <a:pt x="30" y="144"/>
                  </a:lnTo>
                  <a:lnTo>
                    <a:pt x="34" y="143"/>
                  </a:lnTo>
                  <a:lnTo>
                    <a:pt x="37" y="140"/>
                  </a:lnTo>
                  <a:lnTo>
                    <a:pt x="39" y="141"/>
                  </a:lnTo>
                  <a:lnTo>
                    <a:pt x="40" y="139"/>
                  </a:lnTo>
                  <a:lnTo>
                    <a:pt x="38" y="138"/>
                  </a:lnTo>
                  <a:lnTo>
                    <a:pt x="46" y="131"/>
                  </a:lnTo>
                  <a:lnTo>
                    <a:pt x="47" y="129"/>
                  </a:lnTo>
                  <a:lnTo>
                    <a:pt x="47" y="128"/>
                  </a:lnTo>
                  <a:lnTo>
                    <a:pt x="48" y="128"/>
                  </a:lnTo>
                  <a:lnTo>
                    <a:pt x="47" y="127"/>
                  </a:lnTo>
                  <a:lnTo>
                    <a:pt x="47" y="125"/>
                  </a:lnTo>
                  <a:lnTo>
                    <a:pt x="45" y="125"/>
                  </a:lnTo>
                  <a:lnTo>
                    <a:pt x="43" y="124"/>
                  </a:lnTo>
                  <a:lnTo>
                    <a:pt x="42" y="126"/>
                  </a:lnTo>
                  <a:moveTo>
                    <a:pt x="33" y="119"/>
                  </a:moveTo>
                  <a:lnTo>
                    <a:pt x="31" y="117"/>
                  </a:lnTo>
                  <a:lnTo>
                    <a:pt x="20" y="122"/>
                  </a:lnTo>
                  <a:lnTo>
                    <a:pt x="12" y="113"/>
                  </a:lnTo>
                  <a:lnTo>
                    <a:pt x="10" y="115"/>
                  </a:lnTo>
                  <a:lnTo>
                    <a:pt x="18" y="124"/>
                  </a:lnTo>
                  <a:lnTo>
                    <a:pt x="11" y="128"/>
                  </a:lnTo>
                  <a:lnTo>
                    <a:pt x="2" y="119"/>
                  </a:lnTo>
                  <a:lnTo>
                    <a:pt x="0" y="120"/>
                  </a:lnTo>
                  <a:lnTo>
                    <a:pt x="11" y="131"/>
                  </a:lnTo>
                  <a:lnTo>
                    <a:pt x="33" y="119"/>
                  </a:lnTo>
                  <a:moveTo>
                    <a:pt x="14" y="108"/>
                  </a:moveTo>
                  <a:lnTo>
                    <a:pt x="18" y="107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19" y="98"/>
                  </a:lnTo>
                  <a:lnTo>
                    <a:pt x="17" y="96"/>
                  </a:lnTo>
                  <a:lnTo>
                    <a:pt x="15" y="95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7" y="94"/>
                  </a:lnTo>
                  <a:lnTo>
                    <a:pt x="3" y="95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8"/>
                  </a:lnTo>
                  <a:lnTo>
                    <a:pt x="10" y="108"/>
                  </a:lnTo>
                  <a:lnTo>
                    <a:pt x="14" y="108"/>
                  </a:lnTo>
                  <a:moveTo>
                    <a:pt x="13" y="106"/>
                  </a:moveTo>
                  <a:lnTo>
                    <a:pt x="10" y="106"/>
                  </a:lnTo>
                  <a:lnTo>
                    <a:pt x="7" y="106"/>
                  </a:lnTo>
                  <a:lnTo>
                    <a:pt x="4" y="104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6" y="97"/>
                  </a:lnTo>
                  <a:lnTo>
                    <a:pt x="8" y="97"/>
                  </a:lnTo>
                  <a:lnTo>
                    <a:pt x="11" y="97"/>
                  </a:lnTo>
                  <a:lnTo>
                    <a:pt x="13" y="97"/>
                  </a:lnTo>
                  <a:lnTo>
                    <a:pt x="15" y="98"/>
                  </a:lnTo>
                  <a:lnTo>
                    <a:pt x="17" y="99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5" y="106"/>
                  </a:lnTo>
                  <a:lnTo>
                    <a:pt x="13" y="106"/>
                  </a:lnTo>
                  <a:moveTo>
                    <a:pt x="18" y="93"/>
                  </a:moveTo>
                  <a:lnTo>
                    <a:pt x="19" y="91"/>
                  </a:lnTo>
                  <a:lnTo>
                    <a:pt x="13" y="87"/>
                  </a:lnTo>
                  <a:lnTo>
                    <a:pt x="10" y="85"/>
                  </a:lnTo>
                  <a:lnTo>
                    <a:pt x="8" y="83"/>
                  </a:lnTo>
                  <a:lnTo>
                    <a:pt x="7" y="81"/>
                  </a:lnTo>
                  <a:lnTo>
                    <a:pt x="7" y="80"/>
                  </a:lnTo>
                  <a:lnTo>
                    <a:pt x="8" y="78"/>
                  </a:lnTo>
                  <a:lnTo>
                    <a:pt x="6" y="76"/>
                  </a:lnTo>
                  <a:lnTo>
                    <a:pt x="4" y="78"/>
                  </a:lnTo>
                  <a:lnTo>
                    <a:pt x="4" y="81"/>
                  </a:lnTo>
                  <a:lnTo>
                    <a:pt x="7" y="84"/>
                  </a:lnTo>
                  <a:lnTo>
                    <a:pt x="3" y="83"/>
                  </a:lnTo>
                  <a:lnTo>
                    <a:pt x="2" y="85"/>
                  </a:lnTo>
                  <a:lnTo>
                    <a:pt x="18" y="93"/>
                  </a:lnTo>
                  <a:moveTo>
                    <a:pt x="20" y="86"/>
                  </a:moveTo>
                  <a:lnTo>
                    <a:pt x="21" y="84"/>
                  </a:lnTo>
                  <a:lnTo>
                    <a:pt x="18" y="80"/>
                  </a:lnTo>
                  <a:lnTo>
                    <a:pt x="17" y="75"/>
                  </a:lnTo>
                  <a:lnTo>
                    <a:pt x="27" y="78"/>
                  </a:lnTo>
                  <a:lnTo>
                    <a:pt x="29" y="75"/>
                  </a:lnTo>
                  <a:lnTo>
                    <a:pt x="17" y="72"/>
                  </a:lnTo>
                  <a:lnTo>
                    <a:pt x="17" y="63"/>
                  </a:lnTo>
                  <a:lnTo>
                    <a:pt x="14" y="66"/>
                  </a:lnTo>
                  <a:lnTo>
                    <a:pt x="16" y="77"/>
                  </a:lnTo>
                  <a:lnTo>
                    <a:pt x="6" y="66"/>
                  </a:lnTo>
                  <a:lnTo>
                    <a:pt x="3" y="68"/>
                  </a:lnTo>
                  <a:lnTo>
                    <a:pt x="20" y="86"/>
                  </a:lnTo>
                  <a:moveTo>
                    <a:pt x="37" y="66"/>
                  </a:moveTo>
                  <a:lnTo>
                    <a:pt x="40" y="64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4" y="46"/>
                  </a:lnTo>
                  <a:lnTo>
                    <a:pt x="36" y="50"/>
                  </a:lnTo>
                  <a:lnTo>
                    <a:pt x="47" y="61"/>
                  </a:lnTo>
                  <a:lnTo>
                    <a:pt x="50" y="59"/>
                  </a:lnTo>
                  <a:lnTo>
                    <a:pt x="50" y="42"/>
                  </a:lnTo>
                  <a:lnTo>
                    <a:pt x="50" y="37"/>
                  </a:lnTo>
                  <a:lnTo>
                    <a:pt x="51" y="42"/>
                  </a:lnTo>
                  <a:lnTo>
                    <a:pt x="52" y="46"/>
                  </a:lnTo>
                  <a:lnTo>
                    <a:pt x="55" y="56"/>
                  </a:lnTo>
                  <a:lnTo>
                    <a:pt x="58" y="55"/>
                  </a:lnTo>
                  <a:lnTo>
                    <a:pt x="51" y="33"/>
                  </a:lnTo>
                  <a:lnTo>
                    <a:pt x="47" y="34"/>
                  </a:lnTo>
                  <a:lnTo>
                    <a:pt x="47" y="51"/>
                  </a:lnTo>
                  <a:lnTo>
                    <a:pt x="47" y="55"/>
                  </a:lnTo>
                  <a:lnTo>
                    <a:pt x="47" y="58"/>
                  </a:lnTo>
                  <a:lnTo>
                    <a:pt x="44" y="54"/>
                  </a:lnTo>
                  <a:lnTo>
                    <a:pt x="34" y="42"/>
                  </a:lnTo>
                  <a:lnTo>
                    <a:pt x="30" y="43"/>
                  </a:lnTo>
                  <a:lnTo>
                    <a:pt x="37" y="66"/>
                  </a:lnTo>
                  <a:moveTo>
                    <a:pt x="55" y="34"/>
                  </a:moveTo>
                  <a:lnTo>
                    <a:pt x="58" y="33"/>
                  </a:lnTo>
                  <a:lnTo>
                    <a:pt x="57" y="30"/>
                  </a:lnTo>
                  <a:lnTo>
                    <a:pt x="55" y="31"/>
                  </a:lnTo>
                  <a:lnTo>
                    <a:pt x="55" y="34"/>
                  </a:lnTo>
                  <a:moveTo>
                    <a:pt x="60" y="54"/>
                  </a:moveTo>
                  <a:lnTo>
                    <a:pt x="63" y="54"/>
                  </a:lnTo>
                  <a:lnTo>
                    <a:pt x="58" y="37"/>
                  </a:lnTo>
                  <a:lnTo>
                    <a:pt x="56" y="38"/>
                  </a:lnTo>
                  <a:lnTo>
                    <a:pt x="60" y="54"/>
                  </a:lnTo>
                  <a:moveTo>
                    <a:pt x="65" y="53"/>
                  </a:moveTo>
                  <a:lnTo>
                    <a:pt x="68" y="53"/>
                  </a:lnTo>
                  <a:lnTo>
                    <a:pt x="69" y="29"/>
                  </a:lnTo>
                  <a:lnTo>
                    <a:pt x="66" y="29"/>
                  </a:lnTo>
                  <a:lnTo>
                    <a:pt x="65" y="53"/>
                  </a:lnTo>
                  <a:moveTo>
                    <a:pt x="73" y="52"/>
                  </a:moveTo>
                  <a:lnTo>
                    <a:pt x="77" y="52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3" y="52"/>
                  </a:lnTo>
                  <a:moveTo>
                    <a:pt x="90" y="34"/>
                  </a:moveTo>
                  <a:lnTo>
                    <a:pt x="93" y="35"/>
                  </a:lnTo>
                  <a:lnTo>
                    <a:pt x="96" y="32"/>
                  </a:lnTo>
                  <a:lnTo>
                    <a:pt x="92" y="31"/>
                  </a:lnTo>
                  <a:lnTo>
                    <a:pt x="90" y="34"/>
                  </a:lnTo>
                  <a:moveTo>
                    <a:pt x="80" y="52"/>
                  </a:moveTo>
                  <a:lnTo>
                    <a:pt x="83" y="53"/>
                  </a:lnTo>
                  <a:lnTo>
                    <a:pt x="91" y="38"/>
                  </a:lnTo>
                  <a:lnTo>
                    <a:pt x="89" y="37"/>
                  </a:lnTo>
                  <a:lnTo>
                    <a:pt x="80" y="52"/>
                  </a:lnTo>
                  <a:moveTo>
                    <a:pt x="99" y="54"/>
                  </a:moveTo>
                  <a:lnTo>
                    <a:pt x="97" y="54"/>
                  </a:lnTo>
                  <a:lnTo>
                    <a:pt x="96" y="55"/>
                  </a:lnTo>
                  <a:lnTo>
                    <a:pt x="93" y="55"/>
                  </a:lnTo>
                  <a:lnTo>
                    <a:pt x="92" y="55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97" y="46"/>
                  </a:lnTo>
                  <a:lnTo>
                    <a:pt x="98" y="45"/>
                  </a:lnTo>
                  <a:lnTo>
                    <a:pt x="100" y="45"/>
                  </a:lnTo>
                  <a:lnTo>
                    <a:pt x="101" y="45"/>
                  </a:lnTo>
                  <a:lnTo>
                    <a:pt x="102" y="46"/>
                  </a:lnTo>
                  <a:lnTo>
                    <a:pt x="103" y="47"/>
                  </a:lnTo>
                  <a:lnTo>
                    <a:pt x="103" y="49"/>
                  </a:lnTo>
                  <a:lnTo>
                    <a:pt x="103" y="50"/>
                  </a:lnTo>
                  <a:lnTo>
                    <a:pt x="105" y="51"/>
                  </a:lnTo>
                  <a:lnTo>
                    <a:pt x="106" y="49"/>
                  </a:lnTo>
                  <a:lnTo>
                    <a:pt x="106" y="47"/>
                  </a:lnTo>
                  <a:lnTo>
                    <a:pt x="105" y="45"/>
                  </a:lnTo>
                  <a:lnTo>
                    <a:pt x="103" y="43"/>
                  </a:lnTo>
                  <a:lnTo>
                    <a:pt x="100" y="43"/>
                  </a:lnTo>
                  <a:lnTo>
                    <a:pt x="98" y="42"/>
                  </a:lnTo>
                  <a:lnTo>
                    <a:pt x="96" y="43"/>
                  </a:lnTo>
                  <a:lnTo>
                    <a:pt x="92" y="44"/>
                  </a:lnTo>
                  <a:lnTo>
                    <a:pt x="89" y="49"/>
                  </a:lnTo>
                  <a:lnTo>
                    <a:pt x="88" y="51"/>
                  </a:lnTo>
                  <a:lnTo>
                    <a:pt x="88" y="54"/>
                  </a:lnTo>
                  <a:lnTo>
                    <a:pt x="89" y="55"/>
                  </a:lnTo>
                  <a:lnTo>
                    <a:pt x="91" y="57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9" y="57"/>
                  </a:lnTo>
                  <a:lnTo>
                    <a:pt x="101" y="55"/>
                  </a:lnTo>
                  <a:lnTo>
                    <a:pt x="99" y="54"/>
                  </a:lnTo>
                  <a:moveTo>
                    <a:pt x="106" y="56"/>
                  </a:moveTo>
                  <a:lnTo>
                    <a:pt x="105" y="60"/>
                  </a:lnTo>
                  <a:lnTo>
                    <a:pt x="106" y="61"/>
                  </a:lnTo>
                  <a:lnTo>
                    <a:pt x="107" y="63"/>
                  </a:lnTo>
                  <a:lnTo>
                    <a:pt x="110" y="65"/>
                  </a:lnTo>
                  <a:lnTo>
                    <a:pt x="113" y="66"/>
                  </a:lnTo>
                  <a:lnTo>
                    <a:pt x="115" y="65"/>
                  </a:lnTo>
                  <a:lnTo>
                    <a:pt x="118" y="65"/>
                  </a:lnTo>
                  <a:lnTo>
                    <a:pt x="120" y="63"/>
                  </a:lnTo>
                  <a:lnTo>
                    <a:pt x="123" y="59"/>
                  </a:lnTo>
                  <a:lnTo>
                    <a:pt x="124" y="56"/>
                  </a:lnTo>
                  <a:lnTo>
                    <a:pt x="124" y="54"/>
                  </a:lnTo>
                  <a:lnTo>
                    <a:pt x="122" y="52"/>
                  </a:lnTo>
                  <a:lnTo>
                    <a:pt x="120" y="50"/>
                  </a:lnTo>
                  <a:lnTo>
                    <a:pt x="116" y="50"/>
                  </a:lnTo>
                  <a:lnTo>
                    <a:pt x="113" y="50"/>
                  </a:lnTo>
                  <a:lnTo>
                    <a:pt x="108" y="53"/>
                  </a:lnTo>
                  <a:lnTo>
                    <a:pt x="106" y="56"/>
                  </a:lnTo>
                  <a:moveTo>
                    <a:pt x="109" y="57"/>
                  </a:moveTo>
                  <a:lnTo>
                    <a:pt x="110" y="54"/>
                  </a:lnTo>
                  <a:lnTo>
                    <a:pt x="114" y="53"/>
                  </a:lnTo>
                  <a:lnTo>
                    <a:pt x="116" y="52"/>
                  </a:lnTo>
                  <a:lnTo>
                    <a:pt x="119" y="52"/>
                  </a:lnTo>
                  <a:lnTo>
                    <a:pt x="120" y="53"/>
                  </a:lnTo>
                  <a:lnTo>
                    <a:pt x="121" y="54"/>
                  </a:lnTo>
                  <a:lnTo>
                    <a:pt x="121" y="55"/>
                  </a:lnTo>
                  <a:lnTo>
                    <a:pt x="121" y="57"/>
                  </a:lnTo>
                  <a:lnTo>
                    <a:pt x="119" y="60"/>
                  </a:lnTo>
                  <a:lnTo>
                    <a:pt x="117" y="62"/>
                  </a:lnTo>
                  <a:lnTo>
                    <a:pt x="115" y="63"/>
                  </a:lnTo>
                  <a:lnTo>
                    <a:pt x="113" y="63"/>
                  </a:lnTo>
                  <a:lnTo>
                    <a:pt x="111" y="63"/>
                  </a:lnTo>
                  <a:lnTo>
                    <a:pt x="109" y="62"/>
                  </a:lnTo>
                  <a:lnTo>
                    <a:pt x="108" y="61"/>
                  </a:lnTo>
                  <a:lnTo>
                    <a:pt x="108" y="59"/>
                  </a:lnTo>
                  <a:lnTo>
                    <a:pt x="109" y="57"/>
                  </a:lnTo>
                  <a:moveTo>
                    <a:pt x="127" y="69"/>
                  </a:moveTo>
                  <a:lnTo>
                    <a:pt x="131" y="69"/>
                  </a:lnTo>
                  <a:lnTo>
                    <a:pt x="132" y="61"/>
                  </a:lnTo>
                  <a:lnTo>
                    <a:pt x="132" y="58"/>
                  </a:lnTo>
                  <a:lnTo>
                    <a:pt x="133" y="56"/>
                  </a:lnTo>
                  <a:lnTo>
                    <a:pt x="135" y="54"/>
                  </a:lnTo>
                  <a:lnTo>
                    <a:pt x="137" y="54"/>
                  </a:lnTo>
                  <a:lnTo>
                    <a:pt x="139" y="54"/>
                  </a:lnTo>
                  <a:lnTo>
                    <a:pt x="139" y="55"/>
                  </a:lnTo>
                  <a:lnTo>
                    <a:pt x="139" y="56"/>
                  </a:lnTo>
                  <a:lnTo>
                    <a:pt x="138" y="68"/>
                  </a:lnTo>
                  <a:lnTo>
                    <a:pt x="141" y="68"/>
                  </a:lnTo>
                  <a:lnTo>
                    <a:pt x="142" y="59"/>
                  </a:lnTo>
                  <a:lnTo>
                    <a:pt x="142" y="57"/>
                  </a:lnTo>
                  <a:lnTo>
                    <a:pt x="143" y="55"/>
                  </a:lnTo>
                  <a:lnTo>
                    <a:pt x="145" y="54"/>
                  </a:lnTo>
                  <a:lnTo>
                    <a:pt x="148" y="53"/>
                  </a:lnTo>
                  <a:lnTo>
                    <a:pt x="150" y="53"/>
                  </a:lnTo>
                  <a:lnTo>
                    <a:pt x="150" y="54"/>
                  </a:lnTo>
                  <a:lnTo>
                    <a:pt x="150" y="55"/>
                  </a:lnTo>
                  <a:lnTo>
                    <a:pt x="149" y="67"/>
                  </a:lnTo>
                  <a:lnTo>
                    <a:pt x="152" y="67"/>
                  </a:lnTo>
                  <a:lnTo>
                    <a:pt x="153" y="55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53" y="52"/>
                  </a:lnTo>
                  <a:lnTo>
                    <a:pt x="152" y="51"/>
                  </a:lnTo>
                  <a:lnTo>
                    <a:pt x="150" y="51"/>
                  </a:lnTo>
                  <a:lnTo>
                    <a:pt x="149" y="50"/>
                  </a:lnTo>
                  <a:lnTo>
                    <a:pt x="145" y="52"/>
                  </a:lnTo>
                  <a:lnTo>
                    <a:pt x="142" y="54"/>
                  </a:lnTo>
                  <a:lnTo>
                    <a:pt x="140" y="52"/>
                  </a:lnTo>
                  <a:lnTo>
                    <a:pt x="138" y="51"/>
                  </a:lnTo>
                  <a:lnTo>
                    <a:pt x="135" y="52"/>
                  </a:lnTo>
                  <a:lnTo>
                    <a:pt x="134" y="54"/>
                  </a:lnTo>
                  <a:lnTo>
                    <a:pt x="132" y="54"/>
                  </a:lnTo>
                  <a:lnTo>
                    <a:pt x="133" y="52"/>
                  </a:lnTo>
                  <a:lnTo>
                    <a:pt x="129" y="53"/>
                  </a:lnTo>
                  <a:lnTo>
                    <a:pt x="127" y="69"/>
                  </a:lnTo>
                  <a:moveTo>
                    <a:pt x="164" y="67"/>
                  </a:moveTo>
                  <a:lnTo>
                    <a:pt x="163" y="69"/>
                  </a:lnTo>
                  <a:lnTo>
                    <a:pt x="167" y="70"/>
                  </a:lnTo>
                  <a:lnTo>
                    <a:pt x="167" y="68"/>
                  </a:lnTo>
                  <a:lnTo>
                    <a:pt x="169" y="65"/>
                  </a:lnTo>
                  <a:lnTo>
                    <a:pt x="171" y="61"/>
                  </a:lnTo>
                  <a:lnTo>
                    <a:pt x="172" y="58"/>
                  </a:lnTo>
                  <a:lnTo>
                    <a:pt x="172" y="56"/>
                  </a:lnTo>
                  <a:lnTo>
                    <a:pt x="171" y="55"/>
                  </a:lnTo>
                  <a:lnTo>
                    <a:pt x="169" y="54"/>
                  </a:lnTo>
                  <a:lnTo>
                    <a:pt x="167" y="53"/>
                  </a:lnTo>
                  <a:lnTo>
                    <a:pt x="163" y="53"/>
                  </a:lnTo>
                  <a:lnTo>
                    <a:pt x="161" y="53"/>
                  </a:lnTo>
                  <a:lnTo>
                    <a:pt x="159" y="54"/>
                  </a:lnTo>
                  <a:lnTo>
                    <a:pt x="157" y="55"/>
                  </a:lnTo>
                  <a:lnTo>
                    <a:pt x="160" y="56"/>
                  </a:lnTo>
                  <a:lnTo>
                    <a:pt x="162" y="54"/>
                  </a:lnTo>
                  <a:lnTo>
                    <a:pt x="166" y="54"/>
                  </a:lnTo>
                  <a:lnTo>
                    <a:pt x="168" y="55"/>
                  </a:lnTo>
                  <a:lnTo>
                    <a:pt x="169" y="56"/>
                  </a:lnTo>
                  <a:lnTo>
                    <a:pt x="169" y="58"/>
                  </a:lnTo>
                  <a:lnTo>
                    <a:pt x="168" y="59"/>
                  </a:lnTo>
                  <a:lnTo>
                    <a:pt x="166" y="59"/>
                  </a:lnTo>
                  <a:lnTo>
                    <a:pt x="163" y="59"/>
                  </a:lnTo>
                  <a:lnTo>
                    <a:pt x="161" y="59"/>
                  </a:lnTo>
                  <a:lnTo>
                    <a:pt x="159" y="58"/>
                  </a:lnTo>
                  <a:lnTo>
                    <a:pt x="157" y="59"/>
                  </a:lnTo>
                  <a:lnTo>
                    <a:pt x="155" y="60"/>
                  </a:lnTo>
                  <a:lnTo>
                    <a:pt x="153" y="62"/>
                  </a:lnTo>
                  <a:lnTo>
                    <a:pt x="153" y="64"/>
                  </a:lnTo>
                  <a:lnTo>
                    <a:pt x="154" y="66"/>
                  </a:lnTo>
                  <a:lnTo>
                    <a:pt x="155" y="67"/>
                  </a:lnTo>
                  <a:lnTo>
                    <a:pt x="157" y="68"/>
                  </a:lnTo>
                  <a:lnTo>
                    <a:pt x="160" y="68"/>
                  </a:lnTo>
                  <a:lnTo>
                    <a:pt x="164" y="67"/>
                  </a:lnTo>
                  <a:moveTo>
                    <a:pt x="167" y="61"/>
                  </a:moveTo>
                  <a:lnTo>
                    <a:pt x="166" y="63"/>
                  </a:lnTo>
                  <a:lnTo>
                    <a:pt x="164" y="65"/>
                  </a:lnTo>
                  <a:lnTo>
                    <a:pt x="162" y="66"/>
                  </a:lnTo>
                  <a:lnTo>
                    <a:pt x="159" y="66"/>
                  </a:lnTo>
                  <a:lnTo>
                    <a:pt x="156" y="65"/>
                  </a:lnTo>
                  <a:lnTo>
                    <a:pt x="156" y="63"/>
                  </a:lnTo>
                  <a:lnTo>
                    <a:pt x="157" y="61"/>
                  </a:lnTo>
                  <a:lnTo>
                    <a:pt x="159" y="61"/>
                  </a:lnTo>
                  <a:lnTo>
                    <a:pt x="160" y="61"/>
                  </a:lnTo>
                  <a:lnTo>
                    <a:pt x="163" y="61"/>
                  </a:lnTo>
                  <a:lnTo>
                    <a:pt x="166" y="61"/>
                  </a:lnTo>
                  <a:lnTo>
                    <a:pt x="167" y="61"/>
                  </a:lnTo>
                  <a:moveTo>
                    <a:pt x="196" y="63"/>
                  </a:moveTo>
                  <a:lnTo>
                    <a:pt x="198" y="60"/>
                  </a:lnTo>
                  <a:lnTo>
                    <a:pt x="190" y="54"/>
                  </a:lnTo>
                  <a:lnTo>
                    <a:pt x="193" y="51"/>
                  </a:lnTo>
                  <a:lnTo>
                    <a:pt x="194" y="49"/>
                  </a:lnTo>
                  <a:lnTo>
                    <a:pt x="197" y="48"/>
                  </a:lnTo>
                  <a:lnTo>
                    <a:pt x="202" y="49"/>
                  </a:lnTo>
                  <a:lnTo>
                    <a:pt x="207" y="50"/>
                  </a:lnTo>
                  <a:lnTo>
                    <a:pt x="209" y="47"/>
                  </a:lnTo>
                  <a:lnTo>
                    <a:pt x="204" y="46"/>
                  </a:lnTo>
                  <a:lnTo>
                    <a:pt x="198" y="46"/>
                  </a:lnTo>
                  <a:lnTo>
                    <a:pt x="196" y="46"/>
                  </a:lnTo>
                  <a:lnTo>
                    <a:pt x="197" y="43"/>
                  </a:lnTo>
                  <a:lnTo>
                    <a:pt x="197" y="40"/>
                  </a:lnTo>
                  <a:lnTo>
                    <a:pt x="196" y="37"/>
                  </a:lnTo>
                  <a:lnTo>
                    <a:pt x="194" y="35"/>
                  </a:lnTo>
                  <a:lnTo>
                    <a:pt x="192" y="35"/>
                  </a:lnTo>
                  <a:lnTo>
                    <a:pt x="191" y="34"/>
                  </a:lnTo>
                  <a:lnTo>
                    <a:pt x="189" y="35"/>
                  </a:lnTo>
                  <a:lnTo>
                    <a:pt x="188" y="35"/>
                  </a:lnTo>
                  <a:lnTo>
                    <a:pt x="187" y="37"/>
                  </a:lnTo>
                  <a:lnTo>
                    <a:pt x="185" y="39"/>
                  </a:lnTo>
                  <a:lnTo>
                    <a:pt x="179" y="47"/>
                  </a:lnTo>
                  <a:lnTo>
                    <a:pt x="196" y="63"/>
                  </a:lnTo>
                  <a:moveTo>
                    <a:pt x="189" y="52"/>
                  </a:moveTo>
                  <a:lnTo>
                    <a:pt x="182" y="46"/>
                  </a:lnTo>
                  <a:lnTo>
                    <a:pt x="187" y="40"/>
                  </a:lnTo>
                  <a:lnTo>
                    <a:pt x="188" y="38"/>
                  </a:lnTo>
                  <a:lnTo>
                    <a:pt x="189" y="38"/>
                  </a:lnTo>
                  <a:lnTo>
                    <a:pt x="191" y="37"/>
                  </a:lnTo>
                  <a:lnTo>
                    <a:pt x="192" y="38"/>
                  </a:lnTo>
                  <a:lnTo>
                    <a:pt x="194" y="40"/>
                  </a:lnTo>
                  <a:lnTo>
                    <a:pt x="194" y="42"/>
                  </a:lnTo>
                  <a:lnTo>
                    <a:pt x="193" y="45"/>
                  </a:lnTo>
                  <a:lnTo>
                    <a:pt x="193" y="46"/>
                  </a:lnTo>
                  <a:lnTo>
                    <a:pt x="191" y="48"/>
                  </a:lnTo>
                  <a:lnTo>
                    <a:pt x="189" y="52"/>
                  </a:lnTo>
                  <a:moveTo>
                    <a:pt x="194" y="31"/>
                  </a:moveTo>
                  <a:lnTo>
                    <a:pt x="196" y="28"/>
                  </a:lnTo>
                  <a:lnTo>
                    <a:pt x="194" y="26"/>
                  </a:lnTo>
                  <a:lnTo>
                    <a:pt x="192" y="28"/>
                  </a:lnTo>
                  <a:lnTo>
                    <a:pt x="194" y="31"/>
                  </a:lnTo>
                  <a:moveTo>
                    <a:pt x="210" y="45"/>
                  </a:moveTo>
                  <a:lnTo>
                    <a:pt x="211" y="43"/>
                  </a:lnTo>
                  <a:lnTo>
                    <a:pt x="198" y="31"/>
                  </a:lnTo>
                  <a:lnTo>
                    <a:pt x="197" y="33"/>
                  </a:lnTo>
                  <a:lnTo>
                    <a:pt x="210" y="45"/>
                  </a:lnTo>
                  <a:moveTo>
                    <a:pt x="216" y="35"/>
                  </a:moveTo>
                  <a:lnTo>
                    <a:pt x="218" y="32"/>
                  </a:lnTo>
                  <a:lnTo>
                    <a:pt x="210" y="15"/>
                  </a:lnTo>
                  <a:lnTo>
                    <a:pt x="208" y="17"/>
                  </a:lnTo>
                  <a:lnTo>
                    <a:pt x="213" y="28"/>
                  </a:lnTo>
                  <a:lnTo>
                    <a:pt x="215" y="32"/>
                  </a:lnTo>
                  <a:lnTo>
                    <a:pt x="213" y="30"/>
                  </a:lnTo>
                  <a:lnTo>
                    <a:pt x="211" y="29"/>
                  </a:lnTo>
                  <a:lnTo>
                    <a:pt x="202" y="25"/>
                  </a:lnTo>
                  <a:lnTo>
                    <a:pt x="200" y="27"/>
                  </a:lnTo>
                  <a:lnTo>
                    <a:pt x="216" y="35"/>
                  </a:lnTo>
                  <a:moveTo>
                    <a:pt x="229" y="17"/>
                  </a:moveTo>
                  <a:lnTo>
                    <a:pt x="229" y="19"/>
                  </a:lnTo>
                  <a:lnTo>
                    <a:pt x="229" y="20"/>
                  </a:lnTo>
                  <a:lnTo>
                    <a:pt x="227" y="23"/>
                  </a:lnTo>
                  <a:lnTo>
                    <a:pt x="226" y="23"/>
                  </a:lnTo>
                  <a:lnTo>
                    <a:pt x="224" y="23"/>
                  </a:lnTo>
                  <a:lnTo>
                    <a:pt x="222" y="23"/>
                  </a:lnTo>
                  <a:lnTo>
                    <a:pt x="221" y="21"/>
                  </a:lnTo>
                  <a:lnTo>
                    <a:pt x="221" y="20"/>
                  </a:lnTo>
                  <a:lnTo>
                    <a:pt x="231" y="13"/>
                  </a:lnTo>
                  <a:lnTo>
                    <a:pt x="230" y="11"/>
                  </a:lnTo>
                  <a:lnTo>
                    <a:pt x="228" y="9"/>
                  </a:lnTo>
                  <a:lnTo>
                    <a:pt x="225" y="8"/>
                  </a:lnTo>
                  <a:lnTo>
                    <a:pt x="223" y="8"/>
                  </a:lnTo>
                  <a:lnTo>
                    <a:pt x="220" y="9"/>
                  </a:lnTo>
                  <a:lnTo>
                    <a:pt x="216" y="12"/>
                  </a:lnTo>
                  <a:lnTo>
                    <a:pt x="216" y="15"/>
                  </a:lnTo>
                  <a:lnTo>
                    <a:pt x="216" y="17"/>
                  </a:lnTo>
                  <a:lnTo>
                    <a:pt x="216" y="20"/>
                  </a:lnTo>
                  <a:lnTo>
                    <a:pt x="218" y="23"/>
                  </a:lnTo>
                  <a:lnTo>
                    <a:pt x="220" y="24"/>
                  </a:lnTo>
                  <a:lnTo>
                    <a:pt x="221" y="25"/>
                  </a:lnTo>
                  <a:lnTo>
                    <a:pt x="223" y="26"/>
                  </a:lnTo>
                  <a:lnTo>
                    <a:pt x="225" y="26"/>
                  </a:lnTo>
                  <a:lnTo>
                    <a:pt x="227" y="26"/>
                  </a:lnTo>
                  <a:lnTo>
                    <a:pt x="228" y="25"/>
                  </a:lnTo>
                  <a:lnTo>
                    <a:pt x="230" y="23"/>
                  </a:lnTo>
                  <a:lnTo>
                    <a:pt x="231" y="20"/>
                  </a:lnTo>
                  <a:lnTo>
                    <a:pt x="232" y="18"/>
                  </a:lnTo>
                  <a:lnTo>
                    <a:pt x="231" y="15"/>
                  </a:lnTo>
                  <a:lnTo>
                    <a:pt x="229" y="17"/>
                  </a:lnTo>
                  <a:moveTo>
                    <a:pt x="220" y="18"/>
                  </a:moveTo>
                  <a:lnTo>
                    <a:pt x="218" y="16"/>
                  </a:lnTo>
                  <a:lnTo>
                    <a:pt x="218" y="14"/>
                  </a:lnTo>
                  <a:lnTo>
                    <a:pt x="220" y="12"/>
                  </a:lnTo>
                  <a:lnTo>
                    <a:pt x="221" y="11"/>
                  </a:lnTo>
                  <a:lnTo>
                    <a:pt x="223" y="10"/>
                  </a:lnTo>
                  <a:lnTo>
                    <a:pt x="224" y="10"/>
                  </a:lnTo>
                  <a:lnTo>
                    <a:pt x="226" y="11"/>
                  </a:lnTo>
                  <a:lnTo>
                    <a:pt x="227" y="12"/>
                  </a:lnTo>
                  <a:lnTo>
                    <a:pt x="227" y="13"/>
                  </a:lnTo>
                  <a:lnTo>
                    <a:pt x="220" y="18"/>
                  </a:lnTo>
                  <a:moveTo>
                    <a:pt x="234" y="20"/>
                  </a:moveTo>
                  <a:lnTo>
                    <a:pt x="238" y="19"/>
                  </a:lnTo>
                  <a:lnTo>
                    <a:pt x="235" y="12"/>
                  </a:lnTo>
                  <a:lnTo>
                    <a:pt x="234" y="8"/>
                  </a:lnTo>
                  <a:lnTo>
                    <a:pt x="235" y="5"/>
                  </a:lnTo>
                  <a:lnTo>
                    <a:pt x="237" y="3"/>
                  </a:lnTo>
                  <a:lnTo>
                    <a:pt x="238" y="2"/>
                  </a:lnTo>
                  <a:lnTo>
                    <a:pt x="240" y="2"/>
                  </a:lnTo>
                  <a:lnTo>
                    <a:pt x="240" y="0"/>
                  </a:lnTo>
                  <a:lnTo>
                    <a:pt x="237" y="0"/>
                  </a:lnTo>
                  <a:lnTo>
                    <a:pt x="234" y="1"/>
                  </a:lnTo>
                  <a:lnTo>
                    <a:pt x="233" y="5"/>
                  </a:lnTo>
                  <a:lnTo>
                    <a:pt x="232" y="2"/>
                  </a:lnTo>
                  <a:lnTo>
                    <a:pt x="230" y="3"/>
                  </a:lnTo>
                  <a:lnTo>
                    <a:pt x="234" y="20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57" name="Rectangle 339"/>
            <p:cNvSpPr>
              <a:spLocks noChangeArrowheads="1"/>
            </p:cNvSpPr>
            <p:nvPr/>
          </p:nvSpPr>
          <p:spPr bwMode="auto">
            <a:xfrm rot="15000000">
              <a:off x="3533" y="3051"/>
              <a:ext cx="4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8" name="Rectangle 340"/>
            <p:cNvSpPr>
              <a:spLocks noChangeArrowheads="1"/>
            </p:cNvSpPr>
            <p:nvPr/>
          </p:nvSpPr>
          <p:spPr bwMode="auto">
            <a:xfrm rot="14340000">
              <a:off x="3527" y="3028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59" name="Rectangle 341"/>
            <p:cNvSpPr>
              <a:spLocks noChangeArrowheads="1"/>
            </p:cNvSpPr>
            <p:nvPr/>
          </p:nvSpPr>
          <p:spPr bwMode="auto">
            <a:xfrm rot="14160000">
              <a:off x="3519" y="301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0" name="Rectangle 342"/>
            <p:cNvSpPr>
              <a:spLocks noChangeArrowheads="1"/>
            </p:cNvSpPr>
            <p:nvPr/>
          </p:nvSpPr>
          <p:spPr bwMode="auto">
            <a:xfrm rot="12420000">
              <a:off x="3509" y="3006"/>
              <a:ext cx="2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1" name="Rectangle 343"/>
            <p:cNvSpPr>
              <a:spLocks noChangeArrowheads="1"/>
            </p:cNvSpPr>
            <p:nvPr/>
          </p:nvSpPr>
          <p:spPr bwMode="auto">
            <a:xfrm rot="13620000">
              <a:off x="3483" y="2989"/>
              <a:ext cx="3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2" name="Rectangle 344"/>
            <p:cNvSpPr>
              <a:spLocks noChangeArrowheads="1"/>
            </p:cNvSpPr>
            <p:nvPr/>
          </p:nvSpPr>
          <p:spPr bwMode="auto">
            <a:xfrm rot="15480000">
              <a:off x="3477" y="2969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3" name="Rectangle 345"/>
            <p:cNvSpPr>
              <a:spLocks noChangeArrowheads="1"/>
            </p:cNvSpPr>
            <p:nvPr/>
          </p:nvSpPr>
          <p:spPr bwMode="auto">
            <a:xfrm rot="17160000">
              <a:off x="3485" y="295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4" name="Rectangle 346"/>
            <p:cNvSpPr>
              <a:spLocks noChangeArrowheads="1"/>
            </p:cNvSpPr>
            <p:nvPr/>
          </p:nvSpPr>
          <p:spPr bwMode="auto">
            <a:xfrm rot="18420000">
              <a:off x="3491" y="294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5" name="Rectangle 347"/>
            <p:cNvSpPr>
              <a:spLocks noChangeArrowheads="1"/>
            </p:cNvSpPr>
            <p:nvPr/>
          </p:nvSpPr>
          <p:spPr bwMode="auto">
            <a:xfrm rot="19860000">
              <a:off x="3515" y="292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6" name="Rectangle 348"/>
            <p:cNvSpPr>
              <a:spLocks noChangeArrowheads="1"/>
            </p:cNvSpPr>
            <p:nvPr/>
          </p:nvSpPr>
          <p:spPr bwMode="auto">
            <a:xfrm rot="20220000">
              <a:off x="3540" y="291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7" name="Rectangle 349"/>
            <p:cNvSpPr>
              <a:spLocks noChangeArrowheads="1"/>
            </p:cNvSpPr>
            <p:nvPr/>
          </p:nvSpPr>
          <p:spPr bwMode="auto">
            <a:xfrm rot="21060000">
              <a:off x="3549" y="2917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8" name="Rectangle 350"/>
            <p:cNvSpPr>
              <a:spLocks noChangeArrowheads="1"/>
            </p:cNvSpPr>
            <p:nvPr/>
          </p:nvSpPr>
          <p:spPr bwMode="auto">
            <a:xfrm rot="21060000">
              <a:off x="3557" y="291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69" name="Rectangle 351"/>
            <p:cNvSpPr>
              <a:spLocks noChangeArrowheads="1"/>
            </p:cNvSpPr>
            <p:nvPr/>
          </p:nvSpPr>
          <p:spPr bwMode="auto">
            <a:xfrm rot="1140000">
              <a:off x="3568" y="2921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0" name="Rectangle 352"/>
            <p:cNvSpPr>
              <a:spLocks noChangeArrowheads="1"/>
            </p:cNvSpPr>
            <p:nvPr/>
          </p:nvSpPr>
          <p:spPr bwMode="auto">
            <a:xfrm rot="1740000">
              <a:off x="3573" y="2928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1" name="Rectangle 353"/>
            <p:cNvSpPr>
              <a:spLocks noChangeArrowheads="1"/>
            </p:cNvSpPr>
            <p:nvPr/>
          </p:nvSpPr>
          <p:spPr bwMode="auto">
            <a:xfrm rot="1320000">
              <a:off x="3591" y="293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2" name="Rectangle 354"/>
            <p:cNvSpPr>
              <a:spLocks noChangeArrowheads="1"/>
            </p:cNvSpPr>
            <p:nvPr/>
          </p:nvSpPr>
          <p:spPr bwMode="auto">
            <a:xfrm rot="21240000">
              <a:off x="3611" y="293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3" name="Rectangle 355"/>
            <p:cNvSpPr>
              <a:spLocks noChangeArrowheads="1"/>
            </p:cNvSpPr>
            <p:nvPr/>
          </p:nvSpPr>
          <p:spPr bwMode="auto">
            <a:xfrm rot="840000">
              <a:off x="3639" y="293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4" name="Rectangle 356"/>
            <p:cNvSpPr>
              <a:spLocks noChangeArrowheads="1"/>
            </p:cNvSpPr>
            <p:nvPr/>
          </p:nvSpPr>
          <p:spPr bwMode="auto">
            <a:xfrm rot="18240000">
              <a:off x="3664" y="2917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5" name="Rectangle 357"/>
            <p:cNvSpPr>
              <a:spLocks noChangeArrowheads="1"/>
            </p:cNvSpPr>
            <p:nvPr/>
          </p:nvSpPr>
          <p:spPr bwMode="auto">
            <a:xfrm rot="18240000">
              <a:off x="3682" y="290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6" name="Rectangle 358"/>
            <p:cNvSpPr>
              <a:spLocks noChangeArrowheads="1"/>
            </p:cNvSpPr>
            <p:nvPr/>
          </p:nvSpPr>
          <p:spPr bwMode="auto">
            <a:xfrm rot="18240000">
              <a:off x="3684" y="289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7" name="Rectangle 359"/>
            <p:cNvSpPr>
              <a:spLocks noChangeArrowheads="1"/>
            </p:cNvSpPr>
            <p:nvPr/>
          </p:nvSpPr>
          <p:spPr bwMode="auto">
            <a:xfrm rot="19500000">
              <a:off x="3699" y="288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8" name="Rectangle 360"/>
            <p:cNvSpPr>
              <a:spLocks noChangeArrowheads="1"/>
            </p:cNvSpPr>
            <p:nvPr/>
          </p:nvSpPr>
          <p:spPr bwMode="auto">
            <a:xfrm rot="20100000">
              <a:off x="3714" y="2881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79" name="Freeform 361"/>
            <p:cNvSpPr>
              <a:spLocks noEditPoints="1"/>
            </p:cNvSpPr>
            <p:nvPr/>
          </p:nvSpPr>
          <p:spPr bwMode="auto">
            <a:xfrm>
              <a:off x="3806" y="865"/>
              <a:ext cx="220" cy="32"/>
            </a:xfrm>
            <a:custGeom>
              <a:avLst/>
              <a:gdLst>
                <a:gd name="T0" fmla="*/ 5 w 220"/>
                <a:gd name="T1" fmla="*/ 31 h 32"/>
                <a:gd name="T2" fmla="*/ 18 w 220"/>
                <a:gd name="T3" fmla="*/ 26 h 32"/>
                <a:gd name="T4" fmla="*/ 16 w 220"/>
                <a:gd name="T5" fmla="*/ 22 h 32"/>
                <a:gd name="T6" fmla="*/ 4 w 220"/>
                <a:gd name="T7" fmla="*/ 27 h 32"/>
                <a:gd name="T8" fmla="*/ 23 w 220"/>
                <a:gd name="T9" fmla="*/ 29 h 32"/>
                <a:gd name="T10" fmla="*/ 33 w 220"/>
                <a:gd name="T11" fmla="*/ 13 h 32"/>
                <a:gd name="T12" fmla="*/ 37 w 220"/>
                <a:gd name="T13" fmla="*/ 19 h 32"/>
                <a:gd name="T14" fmla="*/ 46 w 220"/>
                <a:gd name="T15" fmla="*/ 13 h 32"/>
                <a:gd name="T16" fmla="*/ 48 w 220"/>
                <a:gd name="T17" fmla="*/ 11 h 32"/>
                <a:gd name="T18" fmla="*/ 36 w 220"/>
                <a:gd name="T19" fmla="*/ 11 h 32"/>
                <a:gd name="T20" fmla="*/ 25 w 220"/>
                <a:gd name="T21" fmla="*/ 12 h 32"/>
                <a:gd name="T22" fmla="*/ 62 w 220"/>
                <a:gd name="T23" fmla="*/ 24 h 32"/>
                <a:gd name="T24" fmla="*/ 67 w 220"/>
                <a:gd name="T25" fmla="*/ 8 h 32"/>
                <a:gd name="T26" fmla="*/ 54 w 220"/>
                <a:gd name="T27" fmla="*/ 8 h 32"/>
                <a:gd name="T28" fmla="*/ 60 w 220"/>
                <a:gd name="T29" fmla="*/ 10 h 32"/>
                <a:gd name="T30" fmla="*/ 66 w 220"/>
                <a:gd name="T31" fmla="*/ 16 h 32"/>
                <a:gd name="T32" fmla="*/ 57 w 220"/>
                <a:gd name="T33" fmla="*/ 19 h 32"/>
                <a:gd name="T34" fmla="*/ 86 w 220"/>
                <a:gd name="T35" fmla="*/ 6 h 32"/>
                <a:gd name="T36" fmla="*/ 74 w 220"/>
                <a:gd name="T37" fmla="*/ 8 h 32"/>
                <a:gd name="T38" fmla="*/ 75 w 220"/>
                <a:gd name="T39" fmla="*/ 23 h 32"/>
                <a:gd name="T40" fmla="*/ 75 w 220"/>
                <a:gd name="T41" fmla="*/ 13 h 32"/>
                <a:gd name="T42" fmla="*/ 84 w 220"/>
                <a:gd name="T43" fmla="*/ 10 h 32"/>
                <a:gd name="T44" fmla="*/ 79 w 220"/>
                <a:gd name="T45" fmla="*/ 21 h 32"/>
                <a:gd name="T46" fmla="*/ 101 w 220"/>
                <a:gd name="T47" fmla="*/ 23 h 32"/>
                <a:gd name="T48" fmla="*/ 102 w 220"/>
                <a:gd name="T49" fmla="*/ 17 h 32"/>
                <a:gd name="T50" fmla="*/ 94 w 220"/>
                <a:gd name="T51" fmla="*/ 17 h 32"/>
                <a:gd name="T52" fmla="*/ 91 w 220"/>
                <a:gd name="T53" fmla="*/ 21 h 32"/>
                <a:gd name="T54" fmla="*/ 121 w 220"/>
                <a:gd name="T55" fmla="*/ 21 h 32"/>
                <a:gd name="T56" fmla="*/ 125 w 220"/>
                <a:gd name="T57" fmla="*/ 13 h 32"/>
                <a:gd name="T58" fmla="*/ 117 w 220"/>
                <a:gd name="T59" fmla="*/ 6 h 32"/>
                <a:gd name="T60" fmla="*/ 119 w 220"/>
                <a:gd name="T61" fmla="*/ 8 h 32"/>
                <a:gd name="T62" fmla="*/ 118 w 220"/>
                <a:gd name="T63" fmla="*/ 13 h 32"/>
                <a:gd name="T64" fmla="*/ 109 w 220"/>
                <a:gd name="T65" fmla="*/ 21 h 32"/>
                <a:gd name="T66" fmla="*/ 122 w 220"/>
                <a:gd name="T67" fmla="*/ 15 h 32"/>
                <a:gd name="T68" fmla="*/ 112 w 220"/>
                <a:gd name="T69" fmla="*/ 21 h 32"/>
                <a:gd name="T70" fmla="*/ 121 w 220"/>
                <a:gd name="T71" fmla="*/ 15 h 32"/>
                <a:gd name="T72" fmla="*/ 150 w 220"/>
                <a:gd name="T73" fmla="*/ 13 h 32"/>
                <a:gd name="T74" fmla="*/ 159 w 220"/>
                <a:gd name="T75" fmla="*/ 19 h 32"/>
                <a:gd name="T76" fmla="*/ 162 w 220"/>
                <a:gd name="T77" fmla="*/ 5 h 32"/>
                <a:gd name="T78" fmla="*/ 139 w 220"/>
                <a:gd name="T79" fmla="*/ 23 h 32"/>
                <a:gd name="T80" fmla="*/ 159 w 220"/>
                <a:gd name="T81" fmla="*/ 4 h 32"/>
                <a:gd name="T82" fmla="*/ 150 w 220"/>
                <a:gd name="T83" fmla="*/ 10 h 32"/>
                <a:gd name="T84" fmla="*/ 168 w 220"/>
                <a:gd name="T85" fmla="*/ 3 h 32"/>
                <a:gd name="T86" fmla="*/ 175 w 220"/>
                <a:gd name="T87" fmla="*/ 23 h 32"/>
                <a:gd name="T88" fmla="*/ 177 w 220"/>
                <a:gd name="T89" fmla="*/ 18 h 32"/>
                <a:gd name="T90" fmla="*/ 202 w 220"/>
                <a:gd name="T91" fmla="*/ 18 h 32"/>
                <a:gd name="T92" fmla="*/ 193 w 220"/>
                <a:gd name="T93" fmla="*/ 21 h 32"/>
                <a:gd name="T94" fmla="*/ 205 w 220"/>
                <a:gd name="T95" fmla="*/ 11 h 32"/>
                <a:gd name="T96" fmla="*/ 192 w 220"/>
                <a:gd name="T97" fmla="*/ 10 h 32"/>
                <a:gd name="T98" fmla="*/ 195 w 220"/>
                <a:gd name="T99" fmla="*/ 25 h 32"/>
                <a:gd name="T100" fmla="*/ 192 w 220"/>
                <a:gd name="T101" fmla="*/ 14 h 32"/>
                <a:gd name="T102" fmla="*/ 200 w 220"/>
                <a:gd name="T103" fmla="*/ 9 h 32"/>
                <a:gd name="T104" fmla="*/ 206 w 220"/>
                <a:gd name="T105" fmla="*/ 24 h 32"/>
                <a:gd name="T106" fmla="*/ 216 w 220"/>
                <a:gd name="T107" fmla="*/ 10 h 32"/>
                <a:gd name="T108" fmla="*/ 212 w 220"/>
                <a:gd name="T10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0" h="32">
                  <a:moveTo>
                    <a:pt x="1" y="8"/>
                  </a:moveTo>
                  <a:lnTo>
                    <a:pt x="0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3" y="30"/>
                  </a:lnTo>
                  <a:lnTo>
                    <a:pt x="15" y="29"/>
                  </a:lnTo>
                  <a:lnTo>
                    <a:pt x="17" y="28"/>
                  </a:lnTo>
                  <a:lnTo>
                    <a:pt x="18" y="26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5" y="8"/>
                  </a:lnTo>
                  <a:lnTo>
                    <a:pt x="1" y="8"/>
                  </a:lnTo>
                  <a:moveTo>
                    <a:pt x="23" y="29"/>
                  </a:moveTo>
                  <a:lnTo>
                    <a:pt x="27" y="29"/>
                  </a:lnTo>
                  <a:lnTo>
                    <a:pt x="27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4" y="28"/>
                  </a:lnTo>
                  <a:lnTo>
                    <a:pt x="37" y="27"/>
                  </a:lnTo>
                  <a:lnTo>
                    <a:pt x="37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40" y="13"/>
                  </a:lnTo>
                  <a:lnTo>
                    <a:pt x="43" y="12"/>
                  </a:lnTo>
                  <a:lnTo>
                    <a:pt x="45" y="12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26"/>
                  </a:lnTo>
                  <a:lnTo>
                    <a:pt x="48" y="26"/>
                  </a:lnTo>
                  <a:lnTo>
                    <a:pt x="48" y="15"/>
                  </a:lnTo>
                  <a:lnTo>
                    <a:pt x="49" y="12"/>
                  </a:lnTo>
                  <a:lnTo>
                    <a:pt x="48" y="11"/>
                  </a:lnTo>
                  <a:lnTo>
                    <a:pt x="47" y="10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0" y="10"/>
                  </a:lnTo>
                  <a:lnTo>
                    <a:pt x="38" y="13"/>
                  </a:lnTo>
                  <a:lnTo>
                    <a:pt x="36" y="11"/>
                  </a:lnTo>
                  <a:lnTo>
                    <a:pt x="33" y="10"/>
                  </a:lnTo>
                  <a:lnTo>
                    <a:pt x="31" y="11"/>
                  </a:lnTo>
                  <a:lnTo>
                    <a:pt x="29" y="12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25" y="12"/>
                  </a:lnTo>
                  <a:lnTo>
                    <a:pt x="23" y="29"/>
                  </a:lnTo>
                  <a:moveTo>
                    <a:pt x="52" y="32"/>
                  </a:moveTo>
                  <a:lnTo>
                    <a:pt x="55" y="31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5" y="23"/>
                  </a:lnTo>
                  <a:lnTo>
                    <a:pt x="67" y="21"/>
                  </a:lnTo>
                  <a:lnTo>
                    <a:pt x="69" y="17"/>
                  </a:lnTo>
                  <a:lnTo>
                    <a:pt x="69" y="12"/>
                  </a:lnTo>
                  <a:lnTo>
                    <a:pt x="68" y="10"/>
                  </a:lnTo>
                  <a:lnTo>
                    <a:pt x="67" y="8"/>
                  </a:lnTo>
                  <a:lnTo>
                    <a:pt x="65" y="7"/>
                  </a:lnTo>
                  <a:lnTo>
                    <a:pt x="62" y="6"/>
                  </a:lnTo>
                  <a:lnTo>
                    <a:pt x="60" y="7"/>
                  </a:lnTo>
                  <a:lnTo>
                    <a:pt x="57" y="10"/>
                  </a:lnTo>
                  <a:lnTo>
                    <a:pt x="57" y="7"/>
                  </a:lnTo>
                  <a:lnTo>
                    <a:pt x="54" y="8"/>
                  </a:lnTo>
                  <a:lnTo>
                    <a:pt x="52" y="32"/>
                  </a:lnTo>
                  <a:moveTo>
                    <a:pt x="56" y="18"/>
                  </a:moveTo>
                  <a:lnTo>
                    <a:pt x="56" y="18"/>
                  </a:lnTo>
                  <a:lnTo>
                    <a:pt x="56" y="15"/>
                  </a:lnTo>
                  <a:lnTo>
                    <a:pt x="57" y="12"/>
                  </a:lnTo>
                  <a:lnTo>
                    <a:pt x="60" y="10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5" y="19"/>
                  </a:lnTo>
                  <a:lnTo>
                    <a:pt x="64" y="21"/>
                  </a:lnTo>
                  <a:lnTo>
                    <a:pt x="62" y="22"/>
                  </a:lnTo>
                  <a:lnTo>
                    <a:pt x="58" y="22"/>
                  </a:lnTo>
                  <a:lnTo>
                    <a:pt x="57" y="20"/>
                  </a:lnTo>
                  <a:lnTo>
                    <a:pt x="57" y="19"/>
                  </a:lnTo>
                  <a:lnTo>
                    <a:pt x="56" y="18"/>
                  </a:lnTo>
                  <a:moveTo>
                    <a:pt x="83" y="21"/>
                  </a:moveTo>
                  <a:lnTo>
                    <a:pt x="81" y="29"/>
                  </a:lnTo>
                  <a:lnTo>
                    <a:pt x="84" y="29"/>
                  </a:lnTo>
                  <a:lnTo>
                    <a:pt x="89" y="6"/>
                  </a:lnTo>
                  <a:lnTo>
                    <a:pt x="86" y="6"/>
                  </a:lnTo>
                  <a:lnTo>
                    <a:pt x="85" y="9"/>
                  </a:lnTo>
                  <a:lnTo>
                    <a:pt x="83" y="6"/>
                  </a:lnTo>
                  <a:lnTo>
                    <a:pt x="80" y="5"/>
                  </a:lnTo>
                  <a:lnTo>
                    <a:pt x="78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2" y="11"/>
                  </a:lnTo>
                  <a:lnTo>
                    <a:pt x="72" y="13"/>
                  </a:lnTo>
                  <a:lnTo>
                    <a:pt x="71" y="16"/>
                  </a:lnTo>
                  <a:lnTo>
                    <a:pt x="72" y="19"/>
                  </a:lnTo>
                  <a:lnTo>
                    <a:pt x="73" y="22"/>
                  </a:lnTo>
                  <a:lnTo>
                    <a:pt x="75" y="23"/>
                  </a:lnTo>
                  <a:lnTo>
                    <a:pt x="78" y="23"/>
                  </a:lnTo>
                  <a:lnTo>
                    <a:pt x="80" y="23"/>
                  </a:lnTo>
                  <a:lnTo>
                    <a:pt x="83" y="21"/>
                  </a:lnTo>
                  <a:moveTo>
                    <a:pt x="74" y="16"/>
                  </a:moveTo>
                  <a:lnTo>
                    <a:pt x="74" y="16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78" y="9"/>
                  </a:lnTo>
                  <a:lnTo>
                    <a:pt x="81" y="8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4" y="10"/>
                  </a:lnTo>
                  <a:lnTo>
                    <a:pt x="84" y="12"/>
                  </a:lnTo>
                  <a:lnTo>
                    <a:pt x="84" y="16"/>
                  </a:lnTo>
                  <a:lnTo>
                    <a:pt x="83" y="18"/>
                  </a:lnTo>
                  <a:lnTo>
                    <a:pt x="82" y="20"/>
                  </a:lnTo>
                  <a:lnTo>
                    <a:pt x="80" y="21"/>
                  </a:lnTo>
                  <a:lnTo>
                    <a:pt x="79" y="21"/>
                  </a:lnTo>
                  <a:lnTo>
                    <a:pt x="76" y="21"/>
                  </a:lnTo>
                  <a:lnTo>
                    <a:pt x="75" y="20"/>
                  </a:lnTo>
                  <a:lnTo>
                    <a:pt x="75" y="18"/>
                  </a:lnTo>
                  <a:lnTo>
                    <a:pt x="74" y="16"/>
                  </a:lnTo>
                  <a:moveTo>
                    <a:pt x="102" y="20"/>
                  </a:moveTo>
                  <a:lnTo>
                    <a:pt x="101" y="23"/>
                  </a:lnTo>
                  <a:lnTo>
                    <a:pt x="104" y="23"/>
                  </a:lnTo>
                  <a:lnTo>
                    <a:pt x="108" y="6"/>
                  </a:lnTo>
                  <a:lnTo>
                    <a:pt x="105" y="6"/>
                  </a:lnTo>
                  <a:lnTo>
                    <a:pt x="103" y="14"/>
                  </a:lnTo>
                  <a:lnTo>
                    <a:pt x="103" y="15"/>
                  </a:lnTo>
                  <a:lnTo>
                    <a:pt x="102" y="17"/>
                  </a:lnTo>
                  <a:lnTo>
                    <a:pt x="101" y="19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4" y="21"/>
                  </a:lnTo>
                  <a:lnTo>
                    <a:pt x="93" y="19"/>
                  </a:lnTo>
                  <a:lnTo>
                    <a:pt x="94" y="17"/>
                  </a:lnTo>
                  <a:lnTo>
                    <a:pt x="97" y="6"/>
                  </a:lnTo>
                  <a:lnTo>
                    <a:pt x="93" y="6"/>
                  </a:lnTo>
                  <a:lnTo>
                    <a:pt x="91" y="16"/>
                  </a:lnTo>
                  <a:lnTo>
                    <a:pt x="90" y="18"/>
                  </a:lnTo>
                  <a:lnTo>
                    <a:pt x="90" y="20"/>
                  </a:lnTo>
                  <a:lnTo>
                    <a:pt x="91" y="21"/>
                  </a:lnTo>
                  <a:lnTo>
                    <a:pt x="92" y="22"/>
                  </a:lnTo>
                  <a:lnTo>
                    <a:pt x="93" y="23"/>
                  </a:lnTo>
                  <a:lnTo>
                    <a:pt x="96" y="24"/>
                  </a:lnTo>
                  <a:lnTo>
                    <a:pt x="99" y="23"/>
                  </a:lnTo>
                  <a:lnTo>
                    <a:pt x="102" y="20"/>
                  </a:lnTo>
                  <a:moveTo>
                    <a:pt x="121" y="21"/>
                  </a:moveTo>
                  <a:lnTo>
                    <a:pt x="121" y="21"/>
                  </a:lnTo>
                  <a:lnTo>
                    <a:pt x="121" y="23"/>
                  </a:lnTo>
                  <a:lnTo>
                    <a:pt x="124" y="23"/>
                  </a:lnTo>
                  <a:lnTo>
                    <a:pt x="124" y="21"/>
                  </a:lnTo>
                  <a:lnTo>
                    <a:pt x="124" y="18"/>
                  </a:lnTo>
                  <a:lnTo>
                    <a:pt x="125" y="13"/>
                  </a:lnTo>
                  <a:lnTo>
                    <a:pt x="126" y="10"/>
                  </a:lnTo>
                  <a:lnTo>
                    <a:pt x="125" y="9"/>
                  </a:lnTo>
                  <a:lnTo>
                    <a:pt x="124" y="7"/>
                  </a:lnTo>
                  <a:lnTo>
                    <a:pt x="122" y="6"/>
                  </a:lnTo>
                  <a:lnTo>
                    <a:pt x="119" y="6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1"/>
                  </a:lnTo>
                  <a:lnTo>
                    <a:pt x="114" y="11"/>
                  </a:lnTo>
                  <a:lnTo>
                    <a:pt x="116" y="9"/>
                  </a:lnTo>
                  <a:lnTo>
                    <a:pt x="119" y="8"/>
                  </a:lnTo>
                  <a:lnTo>
                    <a:pt x="121" y="8"/>
                  </a:lnTo>
                  <a:lnTo>
                    <a:pt x="122" y="9"/>
                  </a:lnTo>
                  <a:lnTo>
                    <a:pt x="123" y="11"/>
                  </a:lnTo>
                  <a:lnTo>
                    <a:pt x="122" y="13"/>
                  </a:lnTo>
                  <a:lnTo>
                    <a:pt x="121" y="13"/>
                  </a:lnTo>
                  <a:lnTo>
                    <a:pt x="118" y="13"/>
                  </a:lnTo>
                  <a:lnTo>
                    <a:pt x="116" y="13"/>
                  </a:lnTo>
                  <a:lnTo>
                    <a:pt x="115" y="13"/>
                  </a:lnTo>
                  <a:lnTo>
                    <a:pt x="111" y="14"/>
                  </a:lnTo>
                  <a:lnTo>
                    <a:pt x="109" y="16"/>
                  </a:lnTo>
                  <a:lnTo>
                    <a:pt x="109" y="19"/>
                  </a:lnTo>
                  <a:lnTo>
                    <a:pt x="109" y="21"/>
                  </a:lnTo>
                  <a:lnTo>
                    <a:pt x="110" y="22"/>
                  </a:lnTo>
                  <a:lnTo>
                    <a:pt x="112" y="23"/>
                  </a:lnTo>
                  <a:lnTo>
                    <a:pt x="115" y="24"/>
                  </a:lnTo>
                  <a:lnTo>
                    <a:pt x="118" y="23"/>
                  </a:lnTo>
                  <a:lnTo>
                    <a:pt x="121" y="21"/>
                  </a:lnTo>
                  <a:moveTo>
                    <a:pt x="122" y="15"/>
                  </a:moveTo>
                  <a:lnTo>
                    <a:pt x="122" y="15"/>
                  </a:lnTo>
                  <a:lnTo>
                    <a:pt x="121" y="17"/>
                  </a:lnTo>
                  <a:lnTo>
                    <a:pt x="121" y="18"/>
                  </a:lnTo>
                  <a:lnTo>
                    <a:pt x="119" y="21"/>
                  </a:lnTo>
                  <a:lnTo>
                    <a:pt x="116" y="21"/>
                  </a:lnTo>
                  <a:lnTo>
                    <a:pt x="112" y="21"/>
                  </a:lnTo>
                  <a:lnTo>
                    <a:pt x="112" y="18"/>
                  </a:lnTo>
                  <a:lnTo>
                    <a:pt x="112" y="17"/>
                  </a:lnTo>
                  <a:lnTo>
                    <a:pt x="115" y="16"/>
                  </a:lnTo>
                  <a:lnTo>
                    <a:pt x="116" y="15"/>
                  </a:lnTo>
                  <a:lnTo>
                    <a:pt x="118" y="15"/>
                  </a:lnTo>
                  <a:lnTo>
                    <a:pt x="121" y="15"/>
                  </a:lnTo>
                  <a:lnTo>
                    <a:pt x="122" y="15"/>
                  </a:lnTo>
                  <a:moveTo>
                    <a:pt x="139" y="23"/>
                  </a:moveTo>
                  <a:lnTo>
                    <a:pt x="142" y="23"/>
                  </a:lnTo>
                  <a:lnTo>
                    <a:pt x="144" y="13"/>
                  </a:lnTo>
                  <a:lnTo>
                    <a:pt x="149" y="13"/>
                  </a:lnTo>
                  <a:lnTo>
                    <a:pt x="150" y="13"/>
                  </a:lnTo>
                  <a:lnTo>
                    <a:pt x="152" y="13"/>
                  </a:lnTo>
                  <a:lnTo>
                    <a:pt x="153" y="15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60" y="23"/>
                  </a:lnTo>
                  <a:lnTo>
                    <a:pt x="159" y="19"/>
                  </a:lnTo>
                  <a:lnTo>
                    <a:pt x="156" y="15"/>
                  </a:lnTo>
                  <a:lnTo>
                    <a:pt x="154" y="13"/>
                  </a:lnTo>
                  <a:lnTo>
                    <a:pt x="158" y="12"/>
                  </a:lnTo>
                  <a:lnTo>
                    <a:pt x="160" y="10"/>
                  </a:lnTo>
                  <a:lnTo>
                    <a:pt x="162" y="8"/>
                  </a:lnTo>
                  <a:lnTo>
                    <a:pt x="162" y="5"/>
                  </a:lnTo>
                  <a:lnTo>
                    <a:pt x="162" y="2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44" y="0"/>
                  </a:lnTo>
                  <a:lnTo>
                    <a:pt x="139" y="23"/>
                  </a:lnTo>
                  <a:moveTo>
                    <a:pt x="145" y="10"/>
                  </a:moveTo>
                  <a:lnTo>
                    <a:pt x="146" y="2"/>
                  </a:lnTo>
                  <a:lnTo>
                    <a:pt x="155" y="2"/>
                  </a:lnTo>
                  <a:lnTo>
                    <a:pt x="157" y="2"/>
                  </a:lnTo>
                  <a:lnTo>
                    <a:pt x="158" y="3"/>
                  </a:lnTo>
                  <a:lnTo>
                    <a:pt x="159" y="4"/>
                  </a:lnTo>
                  <a:lnTo>
                    <a:pt x="159" y="5"/>
                  </a:lnTo>
                  <a:lnTo>
                    <a:pt x="159" y="8"/>
                  </a:lnTo>
                  <a:lnTo>
                    <a:pt x="157" y="9"/>
                  </a:lnTo>
                  <a:lnTo>
                    <a:pt x="154" y="10"/>
                  </a:lnTo>
                  <a:lnTo>
                    <a:pt x="153" y="10"/>
                  </a:lnTo>
                  <a:lnTo>
                    <a:pt x="150" y="10"/>
                  </a:lnTo>
                  <a:lnTo>
                    <a:pt x="145" y="10"/>
                  </a:lnTo>
                  <a:moveTo>
                    <a:pt x="168" y="3"/>
                  </a:moveTo>
                  <a:lnTo>
                    <a:pt x="170" y="3"/>
                  </a:lnTo>
                  <a:lnTo>
                    <a:pt x="171" y="0"/>
                  </a:lnTo>
                  <a:lnTo>
                    <a:pt x="168" y="0"/>
                  </a:lnTo>
                  <a:lnTo>
                    <a:pt x="168" y="3"/>
                  </a:lnTo>
                  <a:moveTo>
                    <a:pt x="162" y="23"/>
                  </a:moveTo>
                  <a:lnTo>
                    <a:pt x="165" y="23"/>
                  </a:lnTo>
                  <a:lnTo>
                    <a:pt x="170" y="6"/>
                  </a:lnTo>
                  <a:lnTo>
                    <a:pt x="167" y="6"/>
                  </a:lnTo>
                  <a:lnTo>
                    <a:pt x="162" y="23"/>
                  </a:lnTo>
                  <a:moveTo>
                    <a:pt x="175" y="23"/>
                  </a:moveTo>
                  <a:lnTo>
                    <a:pt x="179" y="23"/>
                  </a:lnTo>
                  <a:lnTo>
                    <a:pt x="190" y="6"/>
                  </a:lnTo>
                  <a:lnTo>
                    <a:pt x="187" y="6"/>
                  </a:lnTo>
                  <a:lnTo>
                    <a:pt x="180" y="16"/>
                  </a:lnTo>
                  <a:lnTo>
                    <a:pt x="178" y="21"/>
                  </a:lnTo>
                  <a:lnTo>
                    <a:pt x="177" y="18"/>
                  </a:lnTo>
                  <a:lnTo>
                    <a:pt x="177" y="15"/>
                  </a:lnTo>
                  <a:lnTo>
                    <a:pt x="176" y="6"/>
                  </a:lnTo>
                  <a:lnTo>
                    <a:pt x="173" y="6"/>
                  </a:lnTo>
                  <a:lnTo>
                    <a:pt x="175" y="23"/>
                  </a:lnTo>
                  <a:moveTo>
                    <a:pt x="202" y="18"/>
                  </a:moveTo>
                  <a:lnTo>
                    <a:pt x="202" y="18"/>
                  </a:lnTo>
                  <a:lnTo>
                    <a:pt x="200" y="20"/>
                  </a:lnTo>
                  <a:lnTo>
                    <a:pt x="198" y="21"/>
                  </a:lnTo>
                  <a:lnTo>
                    <a:pt x="197" y="22"/>
                  </a:lnTo>
                  <a:lnTo>
                    <a:pt x="196" y="22"/>
                  </a:lnTo>
                  <a:lnTo>
                    <a:pt x="194" y="22"/>
                  </a:lnTo>
                  <a:lnTo>
                    <a:pt x="193" y="21"/>
                  </a:lnTo>
                  <a:lnTo>
                    <a:pt x="192" y="19"/>
                  </a:lnTo>
                  <a:lnTo>
                    <a:pt x="192" y="17"/>
                  </a:lnTo>
                  <a:lnTo>
                    <a:pt x="192" y="16"/>
                  </a:lnTo>
                  <a:lnTo>
                    <a:pt x="205" y="16"/>
                  </a:lnTo>
                  <a:lnTo>
                    <a:pt x="206" y="14"/>
                  </a:lnTo>
                  <a:lnTo>
                    <a:pt x="205" y="11"/>
                  </a:lnTo>
                  <a:lnTo>
                    <a:pt x="204" y="9"/>
                  </a:lnTo>
                  <a:lnTo>
                    <a:pt x="202" y="7"/>
                  </a:lnTo>
                  <a:lnTo>
                    <a:pt x="198" y="7"/>
                  </a:lnTo>
                  <a:lnTo>
                    <a:pt x="196" y="7"/>
                  </a:lnTo>
                  <a:lnTo>
                    <a:pt x="194" y="8"/>
                  </a:lnTo>
                  <a:lnTo>
                    <a:pt x="192" y="10"/>
                  </a:lnTo>
                  <a:lnTo>
                    <a:pt x="190" y="12"/>
                  </a:lnTo>
                  <a:lnTo>
                    <a:pt x="189" y="15"/>
                  </a:lnTo>
                  <a:lnTo>
                    <a:pt x="189" y="17"/>
                  </a:lnTo>
                  <a:lnTo>
                    <a:pt x="190" y="21"/>
                  </a:lnTo>
                  <a:lnTo>
                    <a:pt x="192" y="24"/>
                  </a:lnTo>
                  <a:lnTo>
                    <a:pt x="195" y="25"/>
                  </a:lnTo>
                  <a:lnTo>
                    <a:pt x="198" y="24"/>
                  </a:lnTo>
                  <a:lnTo>
                    <a:pt x="202" y="23"/>
                  </a:lnTo>
                  <a:lnTo>
                    <a:pt x="204" y="21"/>
                  </a:lnTo>
                  <a:lnTo>
                    <a:pt x="205" y="19"/>
                  </a:lnTo>
                  <a:lnTo>
                    <a:pt x="202" y="18"/>
                  </a:lnTo>
                  <a:moveTo>
                    <a:pt x="192" y="14"/>
                  </a:moveTo>
                  <a:lnTo>
                    <a:pt x="192" y="14"/>
                  </a:lnTo>
                  <a:lnTo>
                    <a:pt x="193" y="12"/>
                  </a:lnTo>
                  <a:lnTo>
                    <a:pt x="195" y="10"/>
                  </a:lnTo>
                  <a:lnTo>
                    <a:pt x="196" y="9"/>
                  </a:lnTo>
                  <a:lnTo>
                    <a:pt x="198" y="9"/>
                  </a:lnTo>
                  <a:lnTo>
                    <a:pt x="200" y="9"/>
                  </a:lnTo>
                  <a:lnTo>
                    <a:pt x="202" y="10"/>
                  </a:lnTo>
                  <a:lnTo>
                    <a:pt x="203" y="12"/>
                  </a:lnTo>
                  <a:lnTo>
                    <a:pt x="203" y="14"/>
                  </a:lnTo>
                  <a:lnTo>
                    <a:pt x="203" y="14"/>
                  </a:lnTo>
                  <a:lnTo>
                    <a:pt x="192" y="14"/>
                  </a:lnTo>
                  <a:moveTo>
                    <a:pt x="206" y="24"/>
                  </a:moveTo>
                  <a:lnTo>
                    <a:pt x="209" y="24"/>
                  </a:lnTo>
                  <a:lnTo>
                    <a:pt x="211" y="17"/>
                  </a:lnTo>
                  <a:lnTo>
                    <a:pt x="212" y="14"/>
                  </a:lnTo>
                  <a:lnTo>
                    <a:pt x="213" y="11"/>
                  </a:lnTo>
                  <a:lnTo>
                    <a:pt x="215" y="10"/>
                  </a:lnTo>
                  <a:lnTo>
                    <a:pt x="216" y="10"/>
                  </a:lnTo>
                  <a:lnTo>
                    <a:pt x="218" y="10"/>
                  </a:lnTo>
                  <a:lnTo>
                    <a:pt x="220" y="8"/>
                  </a:lnTo>
                  <a:lnTo>
                    <a:pt x="217" y="7"/>
                  </a:lnTo>
                  <a:lnTo>
                    <a:pt x="215" y="8"/>
                  </a:lnTo>
                  <a:lnTo>
                    <a:pt x="213" y="9"/>
                  </a:lnTo>
                  <a:lnTo>
                    <a:pt x="212" y="11"/>
                  </a:lnTo>
                  <a:lnTo>
                    <a:pt x="213" y="7"/>
                  </a:lnTo>
                  <a:lnTo>
                    <a:pt x="210" y="7"/>
                  </a:lnTo>
                  <a:lnTo>
                    <a:pt x="206" y="24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80" name="Rectangle 362"/>
            <p:cNvSpPr>
              <a:spLocks noChangeArrowheads="1"/>
            </p:cNvSpPr>
            <p:nvPr/>
          </p:nvSpPr>
          <p:spPr bwMode="auto">
            <a:xfrm rot="21120000">
              <a:off x="3802" y="861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1" name="Rectangle 363"/>
            <p:cNvSpPr>
              <a:spLocks noChangeArrowheads="1"/>
            </p:cNvSpPr>
            <p:nvPr/>
          </p:nvSpPr>
          <p:spPr bwMode="auto">
            <a:xfrm rot="21120000">
              <a:off x="3826" y="858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2" name="Rectangle 364"/>
            <p:cNvSpPr>
              <a:spLocks noChangeArrowheads="1"/>
            </p:cNvSpPr>
            <p:nvPr/>
          </p:nvSpPr>
          <p:spPr bwMode="auto">
            <a:xfrm rot="21120000">
              <a:off x="3856" y="85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3" name="Rectangle 365"/>
            <p:cNvSpPr>
              <a:spLocks noChangeArrowheads="1"/>
            </p:cNvSpPr>
            <p:nvPr/>
          </p:nvSpPr>
          <p:spPr bwMode="auto">
            <a:xfrm rot="21480000">
              <a:off x="3875" y="854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4" name="Rectangle 366"/>
            <p:cNvSpPr>
              <a:spLocks noChangeArrowheads="1"/>
            </p:cNvSpPr>
            <p:nvPr/>
          </p:nvSpPr>
          <p:spPr bwMode="auto">
            <a:xfrm>
              <a:off x="3894" y="85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5" name="Rectangle 367"/>
            <p:cNvSpPr>
              <a:spLocks noChangeArrowheads="1"/>
            </p:cNvSpPr>
            <p:nvPr/>
          </p:nvSpPr>
          <p:spPr bwMode="auto">
            <a:xfrm>
              <a:off x="3913" y="855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6" name="Rectangle 368"/>
            <p:cNvSpPr>
              <a:spLocks noChangeArrowheads="1"/>
            </p:cNvSpPr>
            <p:nvPr/>
          </p:nvSpPr>
          <p:spPr bwMode="auto">
            <a:xfrm>
              <a:off x="3943" y="855"/>
              <a:ext cx="4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7" name="Rectangle 369"/>
            <p:cNvSpPr>
              <a:spLocks noChangeArrowheads="1"/>
            </p:cNvSpPr>
            <p:nvPr/>
          </p:nvSpPr>
          <p:spPr bwMode="auto">
            <a:xfrm>
              <a:off x="3967" y="855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8" name="Rectangle 370"/>
            <p:cNvSpPr>
              <a:spLocks noChangeArrowheads="1"/>
            </p:cNvSpPr>
            <p:nvPr/>
          </p:nvSpPr>
          <p:spPr bwMode="auto">
            <a:xfrm>
              <a:off x="3976" y="85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89" name="Rectangle 371"/>
            <p:cNvSpPr>
              <a:spLocks noChangeArrowheads="1"/>
            </p:cNvSpPr>
            <p:nvPr/>
          </p:nvSpPr>
          <p:spPr bwMode="auto">
            <a:xfrm>
              <a:off x="3993" y="856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90" name="Rectangle 372"/>
            <p:cNvSpPr>
              <a:spLocks noChangeArrowheads="1"/>
            </p:cNvSpPr>
            <p:nvPr/>
          </p:nvSpPr>
          <p:spPr bwMode="auto">
            <a:xfrm rot="60000">
              <a:off x="4011" y="856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91" name="Rectangle 373"/>
            <p:cNvSpPr>
              <a:spLocks noChangeArrowheads="1"/>
            </p:cNvSpPr>
            <p:nvPr/>
          </p:nvSpPr>
          <p:spPr bwMode="auto">
            <a:xfrm>
              <a:off x="4429" y="3209"/>
              <a:ext cx="8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DF73FF"/>
                  </a:solidFill>
                  <a:effectLst/>
                  <a:latin typeface="ESRI Default Marker" panose="02000000000000000000" pitchFamily="2" charset="0"/>
                </a:rPr>
                <a:t>!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92" name="Rectangle 374"/>
            <p:cNvSpPr>
              <a:spLocks noChangeArrowheads="1"/>
            </p:cNvSpPr>
            <p:nvPr/>
          </p:nvSpPr>
          <p:spPr bwMode="auto">
            <a:xfrm>
              <a:off x="4429" y="3210"/>
              <a:ext cx="8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ESRI Default Marker" panose="02000000000000000000" pitchFamily="2" charset="0"/>
                </a:rPr>
                <a:t>(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93" name="Rectangle 375"/>
            <p:cNvSpPr>
              <a:spLocks noChangeArrowheads="1"/>
            </p:cNvSpPr>
            <p:nvPr/>
          </p:nvSpPr>
          <p:spPr bwMode="auto">
            <a:xfrm>
              <a:off x="4561" y="3210"/>
              <a:ext cx="674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Marbled Murrelet Detections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5944" name="Group 126"/>
          <p:cNvGrpSpPr>
            <a:grpSpLocks noChangeAspect="1"/>
          </p:cNvGrpSpPr>
          <p:nvPr/>
        </p:nvGrpSpPr>
        <p:grpSpPr bwMode="auto">
          <a:xfrm>
            <a:off x="113698" y="885825"/>
            <a:ext cx="4100512" cy="5143500"/>
            <a:chOff x="175" y="558"/>
            <a:chExt cx="2583" cy="3240"/>
          </a:xfrm>
        </p:grpSpPr>
        <p:sp>
          <p:nvSpPr>
            <p:cNvPr id="35945" name="AutoShape 125"/>
            <p:cNvSpPr>
              <a:spLocks noChangeAspect="1" noChangeArrowheads="1" noTextEdit="1"/>
            </p:cNvSpPr>
            <p:nvPr/>
          </p:nvSpPr>
          <p:spPr bwMode="auto">
            <a:xfrm>
              <a:off x="175" y="558"/>
              <a:ext cx="2583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5968" name="Picture 12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664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69" name="Picture 12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888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0" name="Picture 13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112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1" name="Picture 13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336"/>
              <a:ext cx="232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2" name="Picture 13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559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3" name="Picture 13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783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4" name="Picture 13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007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5" name="Picture 13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231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6" name="Picture 13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455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7" name="Picture 13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679"/>
              <a:ext cx="232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8" name="Picture 138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2902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79" name="Picture 139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3126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80" name="Picture 140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3350"/>
              <a:ext cx="232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81" name="Picture 14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3574"/>
              <a:ext cx="2326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947" name="Rectangle 142"/>
            <p:cNvSpPr>
              <a:spLocks noChangeArrowheads="1"/>
            </p:cNvSpPr>
            <p:nvPr/>
          </p:nvSpPr>
          <p:spPr bwMode="auto">
            <a:xfrm>
              <a:off x="671" y="1105"/>
              <a:ext cx="13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48" name="Rectangle 143"/>
            <p:cNvSpPr>
              <a:spLocks noChangeArrowheads="1"/>
            </p:cNvSpPr>
            <p:nvPr/>
          </p:nvSpPr>
          <p:spPr bwMode="auto">
            <a:xfrm>
              <a:off x="667" y="1101"/>
              <a:ext cx="132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Lower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49" name="Rectangle 144"/>
            <p:cNvSpPr>
              <a:spLocks noChangeArrowheads="1"/>
            </p:cNvSpPr>
            <p:nvPr/>
          </p:nvSpPr>
          <p:spPr bwMode="auto">
            <a:xfrm>
              <a:off x="650" y="1152"/>
              <a:ext cx="1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0" name="Rectangle 145"/>
            <p:cNvSpPr>
              <a:spLocks noChangeArrowheads="1"/>
            </p:cNvSpPr>
            <p:nvPr/>
          </p:nvSpPr>
          <p:spPr bwMode="auto">
            <a:xfrm>
              <a:off x="646" y="1148"/>
              <a:ext cx="1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Umpqua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1" name="Rectangle 146"/>
            <p:cNvSpPr>
              <a:spLocks noChangeArrowheads="1"/>
            </p:cNvSpPr>
            <p:nvPr/>
          </p:nvSpPr>
          <p:spPr bwMode="auto">
            <a:xfrm>
              <a:off x="680" y="1199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2" name="Rectangle 147"/>
            <p:cNvSpPr>
              <a:spLocks noChangeArrowheads="1"/>
            </p:cNvSpPr>
            <p:nvPr/>
          </p:nvSpPr>
          <p:spPr bwMode="auto">
            <a:xfrm>
              <a:off x="676" y="1195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3" name="Rectangle 148"/>
            <p:cNvSpPr>
              <a:spLocks noChangeArrowheads="1"/>
            </p:cNvSpPr>
            <p:nvPr/>
          </p:nvSpPr>
          <p:spPr bwMode="auto">
            <a:xfrm>
              <a:off x="571" y="2115"/>
              <a:ext cx="16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4" name="Rectangle 149"/>
            <p:cNvSpPr>
              <a:spLocks noChangeArrowheads="1"/>
            </p:cNvSpPr>
            <p:nvPr/>
          </p:nvSpPr>
          <p:spPr bwMode="auto">
            <a:xfrm>
              <a:off x="567" y="2111"/>
              <a:ext cx="16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Tenmile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5" name="Rectangle 150"/>
            <p:cNvSpPr>
              <a:spLocks noChangeArrowheads="1"/>
            </p:cNvSpPr>
            <p:nvPr/>
          </p:nvSpPr>
          <p:spPr bwMode="auto">
            <a:xfrm>
              <a:off x="518" y="2163"/>
              <a:ext cx="27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6" name="Rectangle 151"/>
            <p:cNvSpPr>
              <a:spLocks noChangeArrowheads="1"/>
            </p:cNvSpPr>
            <p:nvPr/>
          </p:nvSpPr>
          <p:spPr bwMode="auto">
            <a:xfrm>
              <a:off x="514" y="2159"/>
              <a:ext cx="27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Creek-Frontal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7" name="Rectangle 152"/>
            <p:cNvSpPr>
              <a:spLocks noChangeArrowheads="1"/>
            </p:cNvSpPr>
            <p:nvPr/>
          </p:nvSpPr>
          <p:spPr bwMode="auto">
            <a:xfrm>
              <a:off x="516" y="2210"/>
              <a:ext cx="2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8" name="Rectangle 153"/>
            <p:cNvSpPr>
              <a:spLocks noChangeArrowheads="1"/>
            </p:cNvSpPr>
            <p:nvPr/>
          </p:nvSpPr>
          <p:spPr bwMode="auto">
            <a:xfrm>
              <a:off x="512" y="2206"/>
              <a:ext cx="27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Pacific Ocean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59" name="Rectangle 154"/>
            <p:cNvSpPr>
              <a:spLocks noChangeArrowheads="1"/>
            </p:cNvSpPr>
            <p:nvPr/>
          </p:nvSpPr>
          <p:spPr bwMode="auto">
            <a:xfrm>
              <a:off x="1741" y="2903"/>
              <a:ext cx="1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0" name="Rectangle 155"/>
            <p:cNvSpPr>
              <a:spLocks noChangeArrowheads="1"/>
            </p:cNvSpPr>
            <p:nvPr/>
          </p:nvSpPr>
          <p:spPr bwMode="auto">
            <a:xfrm>
              <a:off x="1737" y="2899"/>
              <a:ext cx="18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Millicoma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1" name="Rectangle 156"/>
            <p:cNvSpPr>
              <a:spLocks noChangeArrowheads="1"/>
            </p:cNvSpPr>
            <p:nvPr/>
          </p:nvSpPr>
          <p:spPr bwMode="auto">
            <a:xfrm>
              <a:off x="1778" y="2950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2" name="Rectangle 157"/>
            <p:cNvSpPr>
              <a:spLocks noChangeArrowheads="1"/>
            </p:cNvSpPr>
            <p:nvPr/>
          </p:nvSpPr>
          <p:spPr bwMode="auto">
            <a:xfrm>
              <a:off x="1774" y="2946"/>
              <a:ext cx="114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River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3" name="Rectangle 158"/>
            <p:cNvSpPr>
              <a:spLocks noChangeArrowheads="1"/>
            </p:cNvSpPr>
            <p:nvPr/>
          </p:nvSpPr>
          <p:spPr bwMode="auto">
            <a:xfrm>
              <a:off x="2360" y="2693"/>
              <a:ext cx="9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4" name="Rectangle 159"/>
            <p:cNvSpPr>
              <a:spLocks noChangeArrowheads="1"/>
            </p:cNvSpPr>
            <p:nvPr/>
          </p:nvSpPr>
          <p:spPr bwMode="auto">
            <a:xfrm>
              <a:off x="2356" y="2689"/>
              <a:ext cx="9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Mill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5" name="Rectangle 160"/>
            <p:cNvSpPr>
              <a:spLocks noChangeArrowheads="1"/>
            </p:cNvSpPr>
            <p:nvPr/>
          </p:nvSpPr>
          <p:spPr bwMode="auto">
            <a:xfrm>
              <a:off x="2340" y="2740"/>
              <a:ext cx="13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D6D5D5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6" name="Rectangle 161"/>
            <p:cNvSpPr>
              <a:spLocks noChangeArrowheads="1"/>
            </p:cNvSpPr>
            <p:nvPr/>
          </p:nvSpPr>
          <p:spPr bwMode="auto">
            <a:xfrm>
              <a:off x="2336" y="2736"/>
              <a:ext cx="13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6B6B6C"/>
                  </a:solidFill>
                  <a:effectLst/>
                  <a:latin typeface="Arial" panose="020B0604020202020204" pitchFamily="34" charset="0"/>
                </a:rPr>
                <a:t>Creek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67" name="Freeform 162"/>
            <p:cNvSpPr>
              <a:spLocks noEditPoints="1"/>
            </p:cNvSpPr>
            <p:nvPr/>
          </p:nvSpPr>
          <p:spPr bwMode="auto">
            <a:xfrm>
              <a:off x="885" y="3412"/>
              <a:ext cx="167" cy="139"/>
            </a:xfrm>
            <a:custGeom>
              <a:avLst/>
              <a:gdLst>
                <a:gd name="T0" fmla="*/ 13 w 167"/>
                <a:gd name="T1" fmla="*/ 135 h 139"/>
                <a:gd name="T2" fmla="*/ 13 w 167"/>
                <a:gd name="T3" fmla="*/ 121 h 139"/>
                <a:gd name="T4" fmla="*/ 21 w 167"/>
                <a:gd name="T5" fmla="*/ 128 h 139"/>
                <a:gd name="T6" fmla="*/ 3 w 167"/>
                <a:gd name="T7" fmla="*/ 114 h 139"/>
                <a:gd name="T8" fmla="*/ 24 w 167"/>
                <a:gd name="T9" fmla="*/ 114 h 139"/>
                <a:gd name="T10" fmla="*/ 5 w 167"/>
                <a:gd name="T11" fmla="*/ 95 h 139"/>
                <a:gd name="T12" fmla="*/ 8 w 167"/>
                <a:gd name="T13" fmla="*/ 90 h 139"/>
                <a:gd name="T14" fmla="*/ 17 w 167"/>
                <a:gd name="T15" fmla="*/ 83 h 139"/>
                <a:gd name="T16" fmla="*/ 39 w 167"/>
                <a:gd name="T17" fmla="*/ 82 h 139"/>
                <a:gd name="T18" fmla="*/ 36 w 167"/>
                <a:gd name="T19" fmla="*/ 90 h 139"/>
                <a:gd name="T20" fmla="*/ 29 w 167"/>
                <a:gd name="T21" fmla="*/ 80 h 139"/>
                <a:gd name="T22" fmla="*/ 38 w 167"/>
                <a:gd name="T23" fmla="*/ 77 h 139"/>
                <a:gd name="T24" fmla="*/ 26 w 167"/>
                <a:gd name="T25" fmla="*/ 80 h 139"/>
                <a:gd name="T26" fmla="*/ 38 w 167"/>
                <a:gd name="T27" fmla="*/ 92 h 139"/>
                <a:gd name="T28" fmla="*/ 39 w 167"/>
                <a:gd name="T29" fmla="*/ 82 h 139"/>
                <a:gd name="T30" fmla="*/ 55 w 167"/>
                <a:gd name="T31" fmla="*/ 83 h 139"/>
                <a:gd name="T32" fmla="*/ 58 w 167"/>
                <a:gd name="T33" fmla="*/ 69 h 139"/>
                <a:gd name="T34" fmla="*/ 44 w 167"/>
                <a:gd name="T35" fmla="*/ 75 h 139"/>
                <a:gd name="T36" fmla="*/ 49 w 167"/>
                <a:gd name="T37" fmla="*/ 70 h 139"/>
                <a:gd name="T38" fmla="*/ 56 w 167"/>
                <a:gd name="T39" fmla="*/ 76 h 139"/>
                <a:gd name="T40" fmla="*/ 49 w 167"/>
                <a:gd name="T41" fmla="*/ 81 h 139"/>
                <a:gd name="T42" fmla="*/ 64 w 167"/>
                <a:gd name="T43" fmla="*/ 72 h 139"/>
                <a:gd name="T44" fmla="*/ 71 w 167"/>
                <a:gd name="T45" fmla="*/ 72 h 139"/>
                <a:gd name="T46" fmla="*/ 77 w 167"/>
                <a:gd name="T47" fmla="*/ 69 h 139"/>
                <a:gd name="T48" fmla="*/ 81 w 167"/>
                <a:gd name="T49" fmla="*/ 83 h 139"/>
                <a:gd name="T50" fmla="*/ 81 w 167"/>
                <a:gd name="T51" fmla="*/ 67 h 139"/>
                <a:gd name="T52" fmla="*/ 67 w 167"/>
                <a:gd name="T53" fmla="*/ 67 h 139"/>
                <a:gd name="T54" fmla="*/ 103 w 167"/>
                <a:gd name="T55" fmla="*/ 77 h 139"/>
                <a:gd name="T56" fmla="*/ 103 w 167"/>
                <a:gd name="T57" fmla="*/ 65 h 139"/>
                <a:gd name="T58" fmla="*/ 92 w 167"/>
                <a:gd name="T59" fmla="*/ 67 h 139"/>
                <a:gd name="T60" fmla="*/ 98 w 167"/>
                <a:gd name="T61" fmla="*/ 65 h 139"/>
                <a:gd name="T62" fmla="*/ 96 w 167"/>
                <a:gd name="T63" fmla="*/ 72 h 139"/>
                <a:gd name="T64" fmla="*/ 95 w 167"/>
                <a:gd name="T65" fmla="*/ 81 h 139"/>
                <a:gd name="T66" fmla="*/ 102 w 167"/>
                <a:gd name="T67" fmla="*/ 71 h 139"/>
                <a:gd name="T68" fmla="*/ 96 w 167"/>
                <a:gd name="T69" fmla="*/ 79 h 139"/>
                <a:gd name="T70" fmla="*/ 101 w 167"/>
                <a:gd name="T71" fmla="*/ 71 h 139"/>
                <a:gd name="T72" fmla="*/ 119 w 167"/>
                <a:gd name="T73" fmla="*/ 47 h 139"/>
                <a:gd name="T74" fmla="*/ 128 w 167"/>
                <a:gd name="T75" fmla="*/ 44 h 139"/>
                <a:gd name="T76" fmla="*/ 119 w 167"/>
                <a:gd name="T77" fmla="*/ 33 h 139"/>
                <a:gd name="T78" fmla="*/ 110 w 167"/>
                <a:gd name="T79" fmla="*/ 36 h 139"/>
                <a:gd name="T80" fmla="*/ 113 w 167"/>
                <a:gd name="T81" fmla="*/ 36 h 139"/>
                <a:gd name="T82" fmla="*/ 118 w 167"/>
                <a:gd name="T83" fmla="*/ 43 h 139"/>
                <a:gd name="T84" fmla="*/ 124 w 167"/>
                <a:gd name="T85" fmla="*/ 23 h 139"/>
                <a:gd name="T86" fmla="*/ 125 w 167"/>
                <a:gd name="T87" fmla="*/ 30 h 139"/>
                <a:gd name="T88" fmla="*/ 142 w 167"/>
                <a:gd name="T89" fmla="*/ 30 h 139"/>
                <a:gd name="T90" fmla="*/ 142 w 167"/>
                <a:gd name="T91" fmla="*/ 38 h 139"/>
                <a:gd name="T92" fmla="*/ 154 w 167"/>
                <a:gd name="T93" fmla="*/ 26 h 139"/>
                <a:gd name="T94" fmla="*/ 157 w 167"/>
                <a:gd name="T95" fmla="*/ 14 h 139"/>
                <a:gd name="T96" fmla="*/ 145 w 167"/>
                <a:gd name="T97" fmla="*/ 16 h 139"/>
                <a:gd name="T98" fmla="*/ 152 w 167"/>
                <a:gd name="T99" fmla="*/ 28 h 139"/>
                <a:gd name="T100" fmla="*/ 160 w 167"/>
                <a:gd name="T101" fmla="*/ 21 h 139"/>
                <a:gd name="T102" fmla="*/ 147 w 167"/>
                <a:gd name="T103" fmla="*/ 17 h 139"/>
                <a:gd name="T104" fmla="*/ 155 w 167"/>
                <a:gd name="T105" fmla="*/ 15 h 139"/>
                <a:gd name="T106" fmla="*/ 163 w 167"/>
                <a:gd name="T107" fmla="*/ 10 h 139"/>
                <a:gd name="T108" fmla="*/ 162 w 167"/>
                <a:gd name="T109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" h="139">
                  <a:moveTo>
                    <a:pt x="31" y="139"/>
                  </a:moveTo>
                  <a:lnTo>
                    <a:pt x="29" y="136"/>
                  </a:lnTo>
                  <a:lnTo>
                    <a:pt x="13" y="136"/>
                  </a:lnTo>
                  <a:lnTo>
                    <a:pt x="11" y="136"/>
                  </a:lnTo>
                  <a:lnTo>
                    <a:pt x="9" y="137"/>
                  </a:lnTo>
                  <a:lnTo>
                    <a:pt x="13" y="135"/>
                  </a:lnTo>
                  <a:lnTo>
                    <a:pt x="27" y="130"/>
                  </a:lnTo>
                  <a:lnTo>
                    <a:pt x="26" y="127"/>
                  </a:lnTo>
                  <a:lnTo>
                    <a:pt x="9" y="122"/>
                  </a:lnTo>
                  <a:lnTo>
                    <a:pt x="4" y="121"/>
                  </a:lnTo>
                  <a:lnTo>
                    <a:pt x="9" y="121"/>
                  </a:lnTo>
                  <a:lnTo>
                    <a:pt x="13" y="121"/>
                  </a:lnTo>
                  <a:lnTo>
                    <a:pt x="25" y="121"/>
                  </a:lnTo>
                  <a:lnTo>
                    <a:pt x="24" y="118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17" y="127"/>
                  </a:lnTo>
                  <a:lnTo>
                    <a:pt x="21" y="128"/>
                  </a:lnTo>
                  <a:lnTo>
                    <a:pt x="24" y="129"/>
                  </a:lnTo>
                  <a:lnTo>
                    <a:pt x="19" y="131"/>
                  </a:lnTo>
                  <a:lnTo>
                    <a:pt x="5" y="136"/>
                  </a:lnTo>
                  <a:lnTo>
                    <a:pt x="6" y="139"/>
                  </a:lnTo>
                  <a:lnTo>
                    <a:pt x="31" y="139"/>
                  </a:lnTo>
                  <a:moveTo>
                    <a:pt x="3" y="114"/>
                  </a:moveTo>
                  <a:lnTo>
                    <a:pt x="3" y="111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3" y="114"/>
                  </a:lnTo>
                  <a:moveTo>
                    <a:pt x="24" y="117"/>
                  </a:moveTo>
                  <a:lnTo>
                    <a:pt x="24" y="114"/>
                  </a:lnTo>
                  <a:lnTo>
                    <a:pt x="6" y="111"/>
                  </a:lnTo>
                  <a:lnTo>
                    <a:pt x="7" y="114"/>
                  </a:lnTo>
                  <a:lnTo>
                    <a:pt x="24" y="117"/>
                  </a:lnTo>
                  <a:moveTo>
                    <a:pt x="23" y="112"/>
                  </a:moveTo>
                  <a:lnTo>
                    <a:pt x="25" y="109"/>
                  </a:lnTo>
                  <a:lnTo>
                    <a:pt x="5" y="95"/>
                  </a:lnTo>
                  <a:lnTo>
                    <a:pt x="4" y="98"/>
                  </a:lnTo>
                  <a:lnTo>
                    <a:pt x="23" y="112"/>
                  </a:lnTo>
                  <a:moveTo>
                    <a:pt x="26" y="105"/>
                  </a:moveTo>
                  <a:lnTo>
                    <a:pt x="28" y="103"/>
                  </a:lnTo>
                  <a:lnTo>
                    <a:pt x="9" y="87"/>
                  </a:lnTo>
                  <a:lnTo>
                    <a:pt x="8" y="90"/>
                  </a:lnTo>
                  <a:lnTo>
                    <a:pt x="26" y="105"/>
                  </a:lnTo>
                  <a:moveTo>
                    <a:pt x="17" y="83"/>
                  </a:moveTo>
                  <a:lnTo>
                    <a:pt x="18" y="81"/>
                  </a:lnTo>
                  <a:lnTo>
                    <a:pt x="16" y="79"/>
                  </a:lnTo>
                  <a:lnTo>
                    <a:pt x="14" y="80"/>
                  </a:lnTo>
                  <a:lnTo>
                    <a:pt x="17" y="83"/>
                  </a:lnTo>
                  <a:moveTo>
                    <a:pt x="31" y="99"/>
                  </a:moveTo>
                  <a:lnTo>
                    <a:pt x="32" y="97"/>
                  </a:lnTo>
                  <a:lnTo>
                    <a:pt x="20" y="83"/>
                  </a:lnTo>
                  <a:lnTo>
                    <a:pt x="19" y="86"/>
                  </a:lnTo>
                  <a:lnTo>
                    <a:pt x="31" y="99"/>
                  </a:lnTo>
                  <a:moveTo>
                    <a:pt x="39" y="82"/>
                  </a:moveTo>
                  <a:lnTo>
                    <a:pt x="39" y="82"/>
                  </a:lnTo>
                  <a:lnTo>
                    <a:pt x="40" y="84"/>
                  </a:lnTo>
                  <a:lnTo>
                    <a:pt x="40" y="86"/>
                  </a:lnTo>
                  <a:lnTo>
                    <a:pt x="39" y="89"/>
                  </a:lnTo>
                  <a:lnTo>
                    <a:pt x="37" y="90"/>
                  </a:lnTo>
                  <a:lnTo>
                    <a:pt x="36" y="90"/>
                  </a:lnTo>
                  <a:lnTo>
                    <a:pt x="35" y="89"/>
                  </a:lnTo>
                  <a:lnTo>
                    <a:pt x="33" y="88"/>
                  </a:lnTo>
                  <a:lnTo>
                    <a:pt x="31" y="84"/>
                  </a:lnTo>
                  <a:lnTo>
                    <a:pt x="29" y="82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31" y="79"/>
                  </a:lnTo>
                  <a:lnTo>
                    <a:pt x="32" y="78"/>
                  </a:lnTo>
                  <a:lnTo>
                    <a:pt x="34" y="78"/>
                  </a:lnTo>
                  <a:lnTo>
                    <a:pt x="35" y="78"/>
                  </a:lnTo>
                  <a:lnTo>
                    <a:pt x="36" y="79"/>
                  </a:lnTo>
                  <a:lnTo>
                    <a:pt x="38" y="77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32" y="75"/>
                  </a:lnTo>
                  <a:lnTo>
                    <a:pt x="29" y="77"/>
                  </a:lnTo>
                  <a:lnTo>
                    <a:pt x="27" y="79"/>
                  </a:lnTo>
                  <a:lnTo>
                    <a:pt x="26" y="80"/>
                  </a:lnTo>
                  <a:lnTo>
                    <a:pt x="26" y="83"/>
                  </a:lnTo>
                  <a:lnTo>
                    <a:pt x="27" y="85"/>
                  </a:lnTo>
                  <a:lnTo>
                    <a:pt x="31" y="90"/>
                  </a:lnTo>
                  <a:lnTo>
                    <a:pt x="33" y="92"/>
                  </a:lnTo>
                  <a:lnTo>
                    <a:pt x="36" y="92"/>
                  </a:lnTo>
                  <a:lnTo>
                    <a:pt x="38" y="92"/>
                  </a:lnTo>
                  <a:lnTo>
                    <a:pt x="40" y="91"/>
                  </a:lnTo>
                  <a:lnTo>
                    <a:pt x="42" y="89"/>
                  </a:lnTo>
                  <a:lnTo>
                    <a:pt x="42" y="86"/>
                  </a:lnTo>
                  <a:lnTo>
                    <a:pt x="42" y="84"/>
                  </a:lnTo>
                  <a:lnTo>
                    <a:pt x="41" y="81"/>
                  </a:lnTo>
                  <a:lnTo>
                    <a:pt x="39" y="82"/>
                  </a:lnTo>
                  <a:moveTo>
                    <a:pt x="44" y="79"/>
                  </a:moveTo>
                  <a:lnTo>
                    <a:pt x="44" y="79"/>
                  </a:lnTo>
                  <a:lnTo>
                    <a:pt x="46" y="82"/>
                  </a:lnTo>
                  <a:lnTo>
                    <a:pt x="49" y="83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6" y="81"/>
                  </a:lnTo>
                  <a:lnTo>
                    <a:pt x="58" y="80"/>
                  </a:lnTo>
                  <a:lnTo>
                    <a:pt x="59" y="78"/>
                  </a:lnTo>
                  <a:lnTo>
                    <a:pt x="59" y="75"/>
                  </a:lnTo>
                  <a:lnTo>
                    <a:pt x="59" y="72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3" y="66"/>
                  </a:lnTo>
                  <a:lnTo>
                    <a:pt x="51" y="67"/>
                  </a:lnTo>
                  <a:lnTo>
                    <a:pt x="47" y="68"/>
                  </a:lnTo>
                  <a:lnTo>
                    <a:pt x="45" y="71"/>
                  </a:lnTo>
                  <a:lnTo>
                    <a:pt x="44" y="75"/>
                  </a:lnTo>
                  <a:lnTo>
                    <a:pt x="44" y="79"/>
                  </a:lnTo>
                  <a:moveTo>
                    <a:pt x="47" y="78"/>
                  </a:moveTo>
                  <a:lnTo>
                    <a:pt x="47" y="78"/>
                  </a:lnTo>
                  <a:lnTo>
                    <a:pt x="47" y="75"/>
                  </a:lnTo>
                  <a:lnTo>
                    <a:pt x="47" y="72"/>
                  </a:lnTo>
                  <a:lnTo>
                    <a:pt x="49" y="70"/>
                  </a:lnTo>
                  <a:lnTo>
                    <a:pt x="51" y="69"/>
                  </a:lnTo>
                  <a:lnTo>
                    <a:pt x="53" y="69"/>
                  </a:lnTo>
                  <a:lnTo>
                    <a:pt x="54" y="69"/>
                  </a:lnTo>
                  <a:lnTo>
                    <a:pt x="55" y="71"/>
                  </a:lnTo>
                  <a:lnTo>
                    <a:pt x="56" y="73"/>
                  </a:lnTo>
                  <a:lnTo>
                    <a:pt x="56" y="76"/>
                  </a:lnTo>
                  <a:lnTo>
                    <a:pt x="56" y="78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49" y="81"/>
                  </a:lnTo>
                  <a:lnTo>
                    <a:pt x="48" y="80"/>
                  </a:lnTo>
                  <a:lnTo>
                    <a:pt x="47" y="78"/>
                  </a:lnTo>
                  <a:moveTo>
                    <a:pt x="58" y="81"/>
                  </a:moveTo>
                  <a:lnTo>
                    <a:pt x="61" y="81"/>
                  </a:lnTo>
                  <a:lnTo>
                    <a:pt x="63" y="74"/>
                  </a:lnTo>
                  <a:lnTo>
                    <a:pt x="64" y="72"/>
                  </a:lnTo>
                  <a:lnTo>
                    <a:pt x="65" y="70"/>
                  </a:lnTo>
                  <a:lnTo>
                    <a:pt x="68" y="68"/>
                  </a:lnTo>
                  <a:lnTo>
                    <a:pt x="70" y="68"/>
                  </a:lnTo>
                  <a:lnTo>
                    <a:pt x="71" y="69"/>
                  </a:lnTo>
                  <a:lnTo>
                    <a:pt x="72" y="70"/>
                  </a:lnTo>
                  <a:lnTo>
                    <a:pt x="71" y="72"/>
                  </a:lnTo>
                  <a:lnTo>
                    <a:pt x="68" y="82"/>
                  </a:lnTo>
                  <a:lnTo>
                    <a:pt x="71" y="82"/>
                  </a:lnTo>
                  <a:lnTo>
                    <a:pt x="73" y="75"/>
                  </a:lnTo>
                  <a:lnTo>
                    <a:pt x="74" y="73"/>
                  </a:lnTo>
                  <a:lnTo>
                    <a:pt x="75" y="71"/>
                  </a:lnTo>
                  <a:lnTo>
                    <a:pt x="77" y="69"/>
                  </a:lnTo>
                  <a:lnTo>
                    <a:pt x="80" y="69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1" y="73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4" y="73"/>
                  </a:lnTo>
                  <a:lnTo>
                    <a:pt x="85" y="71"/>
                  </a:lnTo>
                  <a:lnTo>
                    <a:pt x="85" y="69"/>
                  </a:lnTo>
                  <a:lnTo>
                    <a:pt x="84" y="68"/>
                  </a:lnTo>
                  <a:lnTo>
                    <a:pt x="83" y="67"/>
                  </a:lnTo>
                  <a:lnTo>
                    <a:pt x="81" y="67"/>
                  </a:lnTo>
                  <a:lnTo>
                    <a:pt x="78" y="67"/>
                  </a:lnTo>
                  <a:lnTo>
                    <a:pt x="75" y="69"/>
                  </a:lnTo>
                  <a:lnTo>
                    <a:pt x="74" y="67"/>
                  </a:lnTo>
                  <a:lnTo>
                    <a:pt x="71" y="66"/>
                  </a:lnTo>
                  <a:lnTo>
                    <a:pt x="68" y="66"/>
                  </a:lnTo>
                  <a:lnTo>
                    <a:pt x="67" y="67"/>
                  </a:lnTo>
                  <a:lnTo>
                    <a:pt x="65" y="68"/>
                  </a:lnTo>
                  <a:lnTo>
                    <a:pt x="66" y="66"/>
                  </a:lnTo>
                  <a:lnTo>
                    <a:pt x="63" y="65"/>
                  </a:lnTo>
                  <a:lnTo>
                    <a:pt x="58" y="81"/>
                  </a:lnTo>
                  <a:moveTo>
                    <a:pt x="103" y="77"/>
                  </a:moveTo>
                  <a:lnTo>
                    <a:pt x="103" y="77"/>
                  </a:lnTo>
                  <a:lnTo>
                    <a:pt x="105" y="79"/>
                  </a:lnTo>
                  <a:lnTo>
                    <a:pt x="107" y="78"/>
                  </a:lnTo>
                  <a:lnTo>
                    <a:pt x="106" y="76"/>
                  </a:lnTo>
                  <a:lnTo>
                    <a:pt x="105" y="72"/>
                  </a:lnTo>
                  <a:lnTo>
                    <a:pt x="104" y="68"/>
                  </a:lnTo>
                  <a:lnTo>
                    <a:pt x="103" y="65"/>
                  </a:lnTo>
                  <a:lnTo>
                    <a:pt x="102" y="64"/>
                  </a:lnTo>
                  <a:lnTo>
                    <a:pt x="101" y="63"/>
                  </a:lnTo>
                  <a:lnTo>
                    <a:pt x="98" y="63"/>
                  </a:lnTo>
                  <a:lnTo>
                    <a:pt x="96" y="64"/>
                  </a:lnTo>
                  <a:lnTo>
                    <a:pt x="93" y="65"/>
                  </a:lnTo>
                  <a:lnTo>
                    <a:pt x="92" y="67"/>
                  </a:lnTo>
                  <a:lnTo>
                    <a:pt x="91" y="69"/>
                  </a:lnTo>
                  <a:lnTo>
                    <a:pt x="91" y="72"/>
                  </a:lnTo>
                  <a:lnTo>
                    <a:pt x="94" y="71"/>
                  </a:lnTo>
                  <a:lnTo>
                    <a:pt x="94" y="68"/>
                  </a:lnTo>
                  <a:lnTo>
                    <a:pt x="97" y="66"/>
                  </a:lnTo>
                  <a:lnTo>
                    <a:pt x="98" y="65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1" y="69"/>
                  </a:lnTo>
                  <a:lnTo>
                    <a:pt x="100" y="70"/>
                  </a:lnTo>
                  <a:lnTo>
                    <a:pt x="98" y="71"/>
                  </a:lnTo>
                  <a:lnTo>
                    <a:pt x="96" y="72"/>
                  </a:lnTo>
                  <a:lnTo>
                    <a:pt x="95" y="72"/>
                  </a:lnTo>
                  <a:lnTo>
                    <a:pt x="93" y="74"/>
                  </a:lnTo>
                  <a:lnTo>
                    <a:pt x="92" y="77"/>
                  </a:lnTo>
                  <a:lnTo>
                    <a:pt x="92" y="79"/>
                  </a:lnTo>
                  <a:lnTo>
                    <a:pt x="93" y="80"/>
                  </a:lnTo>
                  <a:lnTo>
                    <a:pt x="95" y="81"/>
                  </a:lnTo>
                  <a:lnTo>
                    <a:pt x="97" y="81"/>
                  </a:lnTo>
                  <a:lnTo>
                    <a:pt x="99" y="81"/>
                  </a:lnTo>
                  <a:lnTo>
                    <a:pt x="102" y="80"/>
                  </a:lnTo>
                  <a:lnTo>
                    <a:pt x="103" y="77"/>
                  </a:lnTo>
                  <a:moveTo>
                    <a:pt x="102" y="71"/>
                  </a:moveTo>
                  <a:lnTo>
                    <a:pt x="102" y="71"/>
                  </a:lnTo>
                  <a:lnTo>
                    <a:pt x="102" y="73"/>
                  </a:lnTo>
                  <a:lnTo>
                    <a:pt x="102" y="75"/>
                  </a:lnTo>
                  <a:lnTo>
                    <a:pt x="101" y="77"/>
                  </a:lnTo>
                  <a:lnTo>
                    <a:pt x="99" y="79"/>
                  </a:lnTo>
                  <a:lnTo>
                    <a:pt x="98" y="80"/>
                  </a:lnTo>
                  <a:lnTo>
                    <a:pt x="96" y="79"/>
                  </a:lnTo>
                  <a:lnTo>
                    <a:pt x="95" y="78"/>
                  </a:lnTo>
                  <a:lnTo>
                    <a:pt x="95" y="76"/>
                  </a:lnTo>
                  <a:lnTo>
                    <a:pt x="96" y="75"/>
                  </a:lnTo>
                  <a:lnTo>
                    <a:pt x="97" y="74"/>
                  </a:lnTo>
                  <a:lnTo>
                    <a:pt x="99" y="73"/>
                  </a:lnTo>
                  <a:lnTo>
                    <a:pt x="101" y="71"/>
                  </a:lnTo>
                  <a:lnTo>
                    <a:pt x="102" y="71"/>
                  </a:lnTo>
                  <a:moveTo>
                    <a:pt x="121" y="62"/>
                  </a:moveTo>
                  <a:lnTo>
                    <a:pt x="123" y="59"/>
                  </a:lnTo>
                  <a:lnTo>
                    <a:pt x="116" y="51"/>
                  </a:lnTo>
                  <a:lnTo>
                    <a:pt x="118" y="48"/>
                  </a:lnTo>
                  <a:lnTo>
                    <a:pt x="119" y="47"/>
                  </a:lnTo>
                  <a:lnTo>
                    <a:pt x="119" y="46"/>
                  </a:lnTo>
                  <a:lnTo>
                    <a:pt x="122" y="46"/>
                  </a:lnTo>
                  <a:lnTo>
                    <a:pt x="126" y="46"/>
                  </a:lnTo>
                  <a:lnTo>
                    <a:pt x="131" y="48"/>
                  </a:lnTo>
                  <a:lnTo>
                    <a:pt x="133" y="45"/>
                  </a:lnTo>
                  <a:lnTo>
                    <a:pt x="128" y="44"/>
                  </a:lnTo>
                  <a:lnTo>
                    <a:pt x="123" y="43"/>
                  </a:lnTo>
                  <a:lnTo>
                    <a:pt x="121" y="44"/>
                  </a:lnTo>
                  <a:lnTo>
                    <a:pt x="122" y="40"/>
                  </a:lnTo>
                  <a:lnTo>
                    <a:pt x="122" y="37"/>
                  </a:lnTo>
                  <a:lnTo>
                    <a:pt x="121" y="35"/>
                  </a:lnTo>
                  <a:lnTo>
                    <a:pt x="119" y="33"/>
                  </a:lnTo>
                  <a:lnTo>
                    <a:pt x="118" y="32"/>
                  </a:lnTo>
                  <a:lnTo>
                    <a:pt x="116" y="32"/>
                  </a:lnTo>
                  <a:lnTo>
                    <a:pt x="114" y="32"/>
                  </a:lnTo>
                  <a:lnTo>
                    <a:pt x="113" y="33"/>
                  </a:lnTo>
                  <a:lnTo>
                    <a:pt x="112" y="34"/>
                  </a:lnTo>
                  <a:lnTo>
                    <a:pt x="110" y="36"/>
                  </a:lnTo>
                  <a:lnTo>
                    <a:pt x="104" y="44"/>
                  </a:lnTo>
                  <a:lnTo>
                    <a:pt x="121" y="62"/>
                  </a:lnTo>
                  <a:moveTo>
                    <a:pt x="114" y="49"/>
                  </a:moveTo>
                  <a:lnTo>
                    <a:pt x="107" y="44"/>
                  </a:lnTo>
                  <a:lnTo>
                    <a:pt x="112" y="37"/>
                  </a:lnTo>
                  <a:lnTo>
                    <a:pt x="113" y="36"/>
                  </a:lnTo>
                  <a:lnTo>
                    <a:pt x="114" y="35"/>
                  </a:lnTo>
                  <a:lnTo>
                    <a:pt x="116" y="35"/>
                  </a:lnTo>
                  <a:lnTo>
                    <a:pt x="117" y="36"/>
                  </a:lnTo>
                  <a:lnTo>
                    <a:pt x="119" y="37"/>
                  </a:lnTo>
                  <a:lnTo>
                    <a:pt x="119" y="40"/>
                  </a:lnTo>
                  <a:lnTo>
                    <a:pt x="118" y="43"/>
                  </a:lnTo>
                  <a:lnTo>
                    <a:pt x="118" y="44"/>
                  </a:lnTo>
                  <a:lnTo>
                    <a:pt x="116" y="46"/>
                  </a:lnTo>
                  <a:lnTo>
                    <a:pt x="114" y="49"/>
                  </a:lnTo>
                  <a:moveTo>
                    <a:pt x="124" y="27"/>
                  </a:moveTo>
                  <a:lnTo>
                    <a:pt x="126" y="26"/>
                  </a:lnTo>
                  <a:lnTo>
                    <a:pt x="124" y="23"/>
                  </a:lnTo>
                  <a:lnTo>
                    <a:pt x="122" y="25"/>
                  </a:lnTo>
                  <a:lnTo>
                    <a:pt x="124" y="27"/>
                  </a:lnTo>
                  <a:moveTo>
                    <a:pt x="133" y="45"/>
                  </a:moveTo>
                  <a:lnTo>
                    <a:pt x="135" y="43"/>
                  </a:lnTo>
                  <a:lnTo>
                    <a:pt x="127" y="28"/>
                  </a:lnTo>
                  <a:lnTo>
                    <a:pt x="125" y="30"/>
                  </a:lnTo>
                  <a:lnTo>
                    <a:pt x="133" y="45"/>
                  </a:lnTo>
                  <a:moveTo>
                    <a:pt x="142" y="38"/>
                  </a:moveTo>
                  <a:lnTo>
                    <a:pt x="145" y="35"/>
                  </a:lnTo>
                  <a:lnTo>
                    <a:pt x="142" y="17"/>
                  </a:lnTo>
                  <a:lnTo>
                    <a:pt x="140" y="19"/>
                  </a:lnTo>
                  <a:lnTo>
                    <a:pt x="142" y="30"/>
                  </a:lnTo>
                  <a:lnTo>
                    <a:pt x="142" y="34"/>
                  </a:lnTo>
                  <a:lnTo>
                    <a:pt x="140" y="32"/>
                  </a:lnTo>
                  <a:lnTo>
                    <a:pt x="139" y="31"/>
                  </a:lnTo>
                  <a:lnTo>
                    <a:pt x="132" y="25"/>
                  </a:lnTo>
                  <a:lnTo>
                    <a:pt x="130" y="26"/>
                  </a:lnTo>
                  <a:lnTo>
                    <a:pt x="142" y="38"/>
                  </a:lnTo>
                  <a:moveTo>
                    <a:pt x="157" y="20"/>
                  </a:moveTo>
                  <a:lnTo>
                    <a:pt x="157" y="20"/>
                  </a:lnTo>
                  <a:lnTo>
                    <a:pt x="158" y="22"/>
                  </a:lnTo>
                  <a:lnTo>
                    <a:pt x="157" y="23"/>
                  </a:lnTo>
                  <a:lnTo>
                    <a:pt x="156" y="26"/>
                  </a:lnTo>
                  <a:lnTo>
                    <a:pt x="154" y="26"/>
                  </a:lnTo>
                  <a:lnTo>
                    <a:pt x="153" y="26"/>
                  </a:lnTo>
                  <a:lnTo>
                    <a:pt x="151" y="26"/>
                  </a:lnTo>
                  <a:lnTo>
                    <a:pt x="150" y="25"/>
                  </a:lnTo>
                  <a:lnTo>
                    <a:pt x="149" y="24"/>
                  </a:lnTo>
                  <a:lnTo>
                    <a:pt x="159" y="16"/>
                  </a:lnTo>
                  <a:lnTo>
                    <a:pt x="157" y="14"/>
                  </a:lnTo>
                  <a:lnTo>
                    <a:pt x="155" y="12"/>
                  </a:lnTo>
                  <a:lnTo>
                    <a:pt x="153" y="11"/>
                  </a:lnTo>
                  <a:lnTo>
                    <a:pt x="150" y="11"/>
                  </a:lnTo>
                  <a:lnTo>
                    <a:pt x="148" y="12"/>
                  </a:lnTo>
                  <a:lnTo>
                    <a:pt x="146" y="14"/>
                  </a:lnTo>
                  <a:lnTo>
                    <a:pt x="145" y="16"/>
                  </a:lnTo>
                  <a:lnTo>
                    <a:pt x="145" y="19"/>
                  </a:lnTo>
                  <a:lnTo>
                    <a:pt x="145" y="21"/>
                  </a:lnTo>
                  <a:lnTo>
                    <a:pt x="146" y="24"/>
                  </a:lnTo>
                  <a:lnTo>
                    <a:pt x="147" y="26"/>
                  </a:lnTo>
                  <a:lnTo>
                    <a:pt x="150" y="28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28"/>
                  </a:lnTo>
                  <a:lnTo>
                    <a:pt x="157" y="27"/>
                  </a:lnTo>
                  <a:lnTo>
                    <a:pt x="159" y="26"/>
                  </a:lnTo>
                  <a:lnTo>
                    <a:pt x="160" y="23"/>
                  </a:lnTo>
                  <a:lnTo>
                    <a:pt x="160" y="21"/>
                  </a:lnTo>
                  <a:lnTo>
                    <a:pt x="160" y="18"/>
                  </a:lnTo>
                  <a:lnTo>
                    <a:pt x="157" y="20"/>
                  </a:lnTo>
                  <a:moveTo>
                    <a:pt x="148" y="22"/>
                  </a:moveTo>
                  <a:lnTo>
                    <a:pt x="148" y="22"/>
                  </a:lnTo>
                  <a:lnTo>
                    <a:pt x="147" y="19"/>
                  </a:lnTo>
                  <a:lnTo>
                    <a:pt x="147" y="17"/>
                  </a:lnTo>
                  <a:lnTo>
                    <a:pt x="148" y="16"/>
                  </a:lnTo>
                  <a:lnTo>
                    <a:pt x="149" y="14"/>
                  </a:lnTo>
                  <a:lnTo>
                    <a:pt x="151" y="13"/>
                  </a:lnTo>
                  <a:lnTo>
                    <a:pt x="152" y="13"/>
                  </a:lnTo>
                  <a:lnTo>
                    <a:pt x="154" y="14"/>
                  </a:lnTo>
                  <a:lnTo>
                    <a:pt x="155" y="15"/>
                  </a:lnTo>
                  <a:lnTo>
                    <a:pt x="156" y="16"/>
                  </a:lnTo>
                  <a:lnTo>
                    <a:pt x="148" y="22"/>
                  </a:lnTo>
                  <a:moveTo>
                    <a:pt x="165" y="21"/>
                  </a:moveTo>
                  <a:lnTo>
                    <a:pt x="167" y="19"/>
                  </a:lnTo>
                  <a:lnTo>
                    <a:pt x="164" y="13"/>
                  </a:lnTo>
                  <a:lnTo>
                    <a:pt x="163" y="10"/>
                  </a:lnTo>
                  <a:lnTo>
                    <a:pt x="162" y="7"/>
                  </a:lnTo>
                  <a:lnTo>
                    <a:pt x="163" y="5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5" y="0"/>
                  </a:lnTo>
                  <a:lnTo>
                    <a:pt x="162" y="1"/>
                  </a:lnTo>
                  <a:lnTo>
                    <a:pt x="161" y="3"/>
                  </a:lnTo>
                  <a:lnTo>
                    <a:pt x="161" y="7"/>
                  </a:lnTo>
                  <a:lnTo>
                    <a:pt x="159" y="4"/>
                  </a:lnTo>
                  <a:lnTo>
                    <a:pt x="157" y="6"/>
                  </a:lnTo>
                  <a:lnTo>
                    <a:pt x="165" y="21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82" name="Rectangle 163"/>
            <p:cNvSpPr>
              <a:spLocks noChangeArrowheads="1"/>
            </p:cNvSpPr>
            <p:nvPr/>
          </p:nvSpPr>
          <p:spPr bwMode="auto">
            <a:xfrm rot="15360000">
              <a:off x="878" y="351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3" name="Rectangle 164"/>
            <p:cNvSpPr>
              <a:spLocks noChangeArrowheads="1"/>
            </p:cNvSpPr>
            <p:nvPr/>
          </p:nvSpPr>
          <p:spPr bwMode="auto">
            <a:xfrm rot="15960000">
              <a:off x="887" y="349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4" name="Rectangle 165"/>
            <p:cNvSpPr>
              <a:spLocks noChangeArrowheads="1"/>
            </p:cNvSpPr>
            <p:nvPr/>
          </p:nvSpPr>
          <p:spPr bwMode="auto">
            <a:xfrm rot="17700000">
              <a:off x="892" y="348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5" name="Rectangle 166"/>
            <p:cNvSpPr>
              <a:spLocks noChangeArrowheads="1"/>
            </p:cNvSpPr>
            <p:nvPr/>
          </p:nvSpPr>
          <p:spPr bwMode="auto">
            <a:xfrm rot="17820000">
              <a:off x="896" y="3480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6" name="Rectangle 167"/>
            <p:cNvSpPr>
              <a:spLocks noChangeArrowheads="1"/>
            </p:cNvSpPr>
            <p:nvPr/>
          </p:nvSpPr>
          <p:spPr bwMode="auto">
            <a:xfrm rot="18540000">
              <a:off x="902" y="3474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7" name="Rectangle 168"/>
            <p:cNvSpPr>
              <a:spLocks noChangeArrowheads="1"/>
            </p:cNvSpPr>
            <p:nvPr/>
          </p:nvSpPr>
          <p:spPr bwMode="auto">
            <a:xfrm rot="18960000">
              <a:off x="907" y="3466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8" name="Rectangle 169"/>
            <p:cNvSpPr>
              <a:spLocks noChangeArrowheads="1"/>
            </p:cNvSpPr>
            <p:nvPr/>
          </p:nvSpPr>
          <p:spPr bwMode="auto">
            <a:xfrm rot="20820000">
              <a:off x="926" y="346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89" name="Rectangle 170"/>
            <p:cNvSpPr>
              <a:spLocks noChangeArrowheads="1"/>
            </p:cNvSpPr>
            <p:nvPr/>
          </p:nvSpPr>
          <p:spPr bwMode="auto">
            <a:xfrm rot="300000">
              <a:off x="942" y="3461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0" name="Rectangle 171"/>
            <p:cNvSpPr>
              <a:spLocks noChangeArrowheads="1"/>
            </p:cNvSpPr>
            <p:nvPr/>
          </p:nvSpPr>
          <p:spPr bwMode="auto">
            <a:xfrm rot="20160000">
              <a:off x="972" y="345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1" name="Rectangle 172"/>
            <p:cNvSpPr>
              <a:spLocks noChangeArrowheads="1"/>
            </p:cNvSpPr>
            <p:nvPr/>
          </p:nvSpPr>
          <p:spPr bwMode="auto">
            <a:xfrm rot="18240000">
              <a:off x="988" y="3430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2" name="Rectangle 173"/>
            <p:cNvSpPr>
              <a:spLocks noChangeArrowheads="1"/>
            </p:cNvSpPr>
            <p:nvPr/>
          </p:nvSpPr>
          <p:spPr bwMode="auto">
            <a:xfrm rot="19260000">
              <a:off x="1008" y="3420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3" name="Rectangle 174"/>
            <p:cNvSpPr>
              <a:spLocks noChangeArrowheads="1"/>
            </p:cNvSpPr>
            <p:nvPr/>
          </p:nvSpPr>
          <p:spPr bwMode="auto">
            <a:xfrm rot="19260000">
              <a:off x="1013" y="3412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4" name="Rectangle 175"/>
            <p:cNvSpPr>
              <a:spLocks noChangeArrowheads="1"/>
            </p:cNvSpPr>
            <p:nvPr/>
          </p:nvSpPr>
          <p:spPr bwMode="auto">
            <a:xfrm rot="19260000">
              <a:off x="1025" y="3403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5" name="Rectangle 176"/>
            <p:cNvSpPr>
              <a:spLocks noChangeArrowheads="1"/>
            </p:cNvSpPr>
            <p:nvPr/>
          </p:nvSpPr>
          <p:spPr bwMode="auto">
            <a:xfrm rot="19260000">
              <a:off x="1039" y="3395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6" name="Freeform 177"/>
            <p:cNvSpPr>
              <a:spLocks noEditPoints="1"/>
            </p:cNvSpPr>
            <p:nvPr/>
          </p:nvSpPr>
          <p:spPr bwMode="auto">
            <a:xfrm>
              <a:off x="2207" y="1285"/>
              <a:ext cx="204" cy="62"/>
            </a:xfrm>
            <a:custGeom>
              <a:avLst/>
              <a:gdLst>
                <a:gd name="T0" fmla="*/ 6 w 204"/>
                <a:gd name="T1" fmla="*/ 61 h 62"/>
                <a:gd name="T2" fmla="*/ 18 w 204"/>
                <a:gd name="T3" fmla="*/ 56 h 62"/>
                <a:gd name="T4" fmla="*/ 16 w 204"/>
                <a:gd name="T5" fmla="*/ 49 h 62"/>
                <a:gd name="T6" fmla="*/ 7 w 204"/>
                <a:gd name="T7" fmla="*/ 59 h 62"/>
                <a:gd name="T8" fmla="*/ 0 w 204"/>
                <a:gd name="T9" fmla="*/ 41 h 62"/>
                <a:gd name="T10" fmla="*/ 27 w 204"/>
                <a:gd name="T11" fmla="*/ 42 h 62"/>
                <a:gd name="T12" fmla="*/ 37 w 204"/>
                <a:gd name="T13" fmla="*/ 54 h 62"/>
                <a:gd name="T14" fmla="*/ 41 w 204"/>
                <a:gd name="T15" fmla="*/ 37 h 62"/>
                <a:gd name="T16" fmla="*/ 45 w 204"/>
                <a:gd name="T17" fmla="*/ 38 h 62"/>
                <a:gd name="T18" fmla="*/ 37 w 204"/>
                <a:gd name="T19" fmla="*/ 36 h 62"/>
                <a:gd name="T20" fmla="*/ 25 w 204"/>
                <a:gd name="T21" fmla="*/ 43 h 62"/>
                <a:gd name="T22" fmla="*/ 53 w 204"/>
                <a:gd name="T23" fmla="*/ 44 h 62"/>
                <a:gd name="T24" fmla="*/ 64 w 204"/>
                <a:gd name="T25" fmla="*/ 35 h 62"/>
                <a:gd name="T26" fmla="*/ 54 w 204"/>
                <a:gd name="T27" fmla="*/ 29 h 62"/>
                <a:gd name="T28" fmla="*/ 53 w 204"/>
                <a:gd name="T29" fmla="*/ 40 h 62"/>
                <a:gd name="T30" fmla="*/ 58 w 204"/>
                <a:gd name="T31" fmla="*/ 31 h 62"/>
                <a:gd name="T32" fmla="*/ 58 w 204"/>
                <a:gd name="T33" fmla="*/ 43 h 62"/>
                <a:gd name="T34" fmla="*/ 79 w 204"/>
                <a:gd name="T35" fmla="*/ 46 h 62"/>
                <a:gd name="T36" fmla="*/ 71 w 204"/>
                <a:gd name="T37" fmla="*/ 24 h 62"/>
                <a:gd name="T38" fmla="*/ 67 w 204"/>
                <a:gd name="T39" fmla="*/ 37 h 62"/>
                <a:gd name="T40" fmla="*/ 78 w 204"/>
                <a:gd name="T41" fmla="*/ 38 h 62"/>
                <a:gd name="T42" fmla="*/ 73 w 204"/>
                <a:gd name="T43" fmla="*/ 26 h 62"/>
                <a:gd name="T44" fmla="*/ 75 w 204"/>
                <a:gd name="T45" fmla="*/ 38 h 62"/>
                <a:gd name="T46" fmla="*/ 95 w 204"/>
                <a:gd name="T47" fmla="*/ 30 h 62"/>
                <a:gd name="T48" fmla="*/ 94 w 204"/>
                <a:gd name="T49" fmla="*/ 26 h 62"/>
                <a:gd name="T50" fmla="*/ 87 w 204"/>
                <a:gd name="T51" fmla="*/ 32 h 62"/>
                <a:gd name="T52" fmla="*/ 85 w 204"/>
                <a:gd name="T53" fmla="*/ 33 h 62"/>
                <a:gd name="T54" fmla="*/ 95 w 204"/>
                <a:gd name="T55" fmla="*/ 30 h 62"/>
                <a:gd name="T56" fmla="*/ 115 w 204"/>
                <a:gd name="T57" fmla="*/ 23 h 62"/>
                <a:gd name="T58" fmla="*/ 108 w 204"/>
                <a:gd name="T59" fmla="*/ 11 h 62"/>
                <a:gd name="T60" fmla="*/ 103 w 204"/>
                <a:gd name="T61" fmla="*/ 18 h 62"/>
                <a:gd name="T62" fmla="*/ 112 w 204"/>
                <a:gd name="T63" fmla="*/ 17 h 62"/>
                <a:gd name="T64" fmla="*/ 101 w 204"/>
                <a:gd name="T65" fmla="*/ 24 h 62"/>
                <a:gd name="T66" fmla="*/ 111 w 204"/>
                <a:gd name="T67" fmla="*/ 28 h 62"/>
                <a:gd name="T68" fmla="*/ 111 w 204"/>
                <a:gd name="T69" fmla="*/ 25 h 62"/>
                <a:gd name="T70" fmla="*/ 105 w 204"/>
                <a:gd name="T71" fmla="*/ 22 h 62"/>
                <a:gd name="T72" fmla="*/ 130 w 204"/>
                <a:gd name="T73" fmla="*/ 23 h 62"/>
                <a:gd name="T74" fmla="*/ 142 w 204"/>
                <a:gd name="T75" fmla="*/ 19 h 62"/>
                <a:gd name="T76" fmla="*/ 145 w 204"/>
                <a:gd name="T77" fmla="*/ 12 h 62"/>
                <a:gd name="T78" fmla="*/ 145 w 204"/>
                <a:gd name="T79" fmla="*/ 0 h 62"/>
                <a:gd name="T80" fmla="*/ 142 w 204"/>
                <a:gd name="T81" fmla="*/ 3 h 62"/>
                <a:gd name="T82" fmla="*/ 144 w 204"/>
                <a:gd name="T83" fmla="*/ 10 h 62"/>
                <a:gd name="T84" fmla="*/ 157 w 204"/>
                <a:gd name="T85" fmla="*/ 4 h 62"/>
                <a:gd name="T86" fmla="*/ 156 w 204"/>
                <a:gd name="T87" fmla="*/ 8 h 62"/>
                <a:gd name="T88" fmla="*/ 171 w 204"/>
                <a:gd name="T89" fmla="*/ 9 h 62"/>
                <a:gd name="T90" fmla="*/ 158 w 204"/>
                <a:gd name="T91" fmla="*/ 8 h 62"/>
                <a:gd name="T92" fmla="*/ 181 w 204"/>
                <a:gd name="T93" fmla="*/ 24 h 62"/>
                <a:gd name="T94" fmla="*/ 176 w 204"/>
                <a:gd name="T95" fmla="*/ 18 h 62"/>
                <a:gd name="T96" fmla="*/ 183 w 204"/>
                <a:gd name="T97" fmla="*/ 8 h 62"/>
                <a:gd name="T98" fmla="*/ 173 w 204"/>
                <a:gd name="T99" fmla="*/ 18 h 62"/>
                <a:gd name="T100" fmla="*/ 186 w 204"/>
                <a:gd name="T101" fmla="*/ 23 h 62"/>
                <a:gd name="T102" fmla="*/ 179 w 204"/>
                <a:gd name="T103" fmla="*/ 12 h 62"/>
                <a:gd name="T104" fmla="*/ 186 w 204"/>
                <a:gd name="T105" fmla="*/ 15 h 62"/>
                <a:gd name="T106" fmla="*/ 195 w 204"/>
                <a:gd name="T107" fmla="*/ 17 h 62"/>
                <a:gd name="T108" fmla="*/ 202 w 204"/>
                <a:gd name="T10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4" h="62">
                  <a:moveTo>
                    <a:pt x="0" y="41"/>
                  </a:moveTo>
                  <a:lnTo>
                    <a:pt x="1" y="54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2" y="61"/>
                  </a:lnTo>
                  <a:lnTo>
                    <a:pt x="15" y="60"/>
                  </a:lnTo>
                  <a:lnTo>
                    <a:pt x="17" y="58"/>
                  </a:lnTo>
                  <a:lnTo>
                    <a:pt x="18" y="56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9" y="49"/>
                  </a:lnTo>
                  <a:lnTo>
                    <a:pt x="17" y="35"/>
                  </a:lnTo>
                  <a:lnTo>
                    <a:pt x="14" y="36"/>
                  </a:lnTo>
                  <a:lnTo>
                    <a:pt x="16" y="49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4" y="57"/>
                  </a:lnTo>
                  <a:lnTo>
                    <a:pt x="11" y="58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40"/>
                  </a:lnTo>
                  <a:lnTo>
                    <a:pt x="0" y="41"/>
                  </a:lnTo>
                  <a:moveTo>
                    <a:pt x="24" y="57"/>
                  </a:moveTo>
                  <a:lnTo>
                    <a:pt x="27" y="56"/>
                  </a:lnTo>
                  <a:lnTo>
                    <a:pt x="26" y="49"/>
                  </a:lnTo>
                  <a:lnTo>
                    <a:pt x="26" y="46"/>
                  </a:lnTo>
                  <a:lnTo>
                    <a:pt x="26" y="45"/>
                  </a:lnTo>
                  <a:lnTo>
                    <a:pt x="27" y="42"/>
                  </a:lnTo>
                  <a:lnTo>
                    <a:pt x="29" y="40"/>
                  </a:lnTo>
                  <a:lnTo>
                    <a:pt x="31" y="40"/>
                  </a:lnTo>
                  <a:lnTo>
                    <a:pt x="33" y="41"/>
                  </a:lnTo>
                  <a:lnTo>
                    <a:pt x="33" y="43"/>
                  </a:lnTo>
                  <a:lnTo>
                    <a:pt x="35" y="54"/>
                  </a:lnTo>
                  <a:lnTo>
                    <a:pt x="37" y="54"/>
                  </a:lnTo>
                  <a:lnTo>
                    <a:pt x="36" y="45"/>
                  </a:lnTo>
                  <a:lnTo>
                    <a:pt x="36" y="43"/>
                  </a:lnTo>
                  <a:lnTo>
                    <a:pt x="36" y="41"/>
                  </a:lnTo>
                  <a:lnTo>
                    <a:pt x="38" y="39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2" y="38"/>
                  </a:lnTo>
                  <a:lnTo>
                    <a:pt x="43" y="40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4" y="35"/>
                  </a:lnTo>
                  <a:lnTo>
                    <a:pt x="43" y="35"/>
                  </a:lnTo>
                  <a:lnTo>
                    <a:pt x="41" y="34"/>
                  </a:lnTo>
                  <a:lnTo>
                    <a:pt x="40" y="35"/>
                  </a:lnTo>
                  <a:lnTo>
                    <a:pt x="37" y="36"/>
                  </a:lnTo>
                  <a:lnTo>
                    <a:pt x="35" y="39"/>
                  </a:lnTo>
                  <a:lnTo>
                    <a:pt x="33" y="38"/>
                  </a:lnTo>
                  <a:lnTo>
                    <a:pt x="29" y="38"/>
                  </a:lnTo>
                  <a:lnTo>
                    <a:pt x="27" y="39"/>
                  </a:lnTo>
                  <a:lnTo>
                    <a:pt x="26" y="41"/>
                  </a:lnTo>
                  <a:lnTo>
                    <a:pt x="25" y="43"/>
                  </a:lnTo>
                  <a:lnTo>
                    <a:pt x="25" y="40"/>
                  </a:lnTo>
                  <a:lnTo>
                    <a:pt x="22" y="41"/>
                  </a:lnTo>
                  <a:lnTo>
                    <a:pt x="24" y="57"/>
                  </a:lnTo>
                  <a:moveTo>
                    <a:pt x="52" y="54"/>
                  </a:moveTo>
                  <a:lnTo>
                    <a:pt x="55" y="54"/>
                  </a:lnTo>
                  <a:lnTo>
                    <a:pt x="53" y="44"/>
                  </a:lnTo>
                  <a:lnTo>
                    <a:pt x="56" y="46"/>
                  </a:lnTo>
                  <a:lnTo>
                    <a:pt x="59" y="46"/>
                  </a:lnTo>
                  <a:lnTo>
                    <a:pt x="61" y="44"/>
                  </a:lnTo>
                  <a:lnTo>
                    <a:pt x="63" y="42"/>
                  </a:lnTo>
                  <a:lnTo>
                    <a:pt x="64" y="38"/>
                  </a:lnTo>
                  <a:lnTo>
                    <a:pt x="64" y="35"/>
                  </a:lnTo>
                  <a:lnTo>
                    <a:pt x="63" y="33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6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51" y="30"/>
                  </a:lnTo>
                  <a:lnTo>
                    <a:pt x="49" y="31"/>
                  </a:lnTo>
                  <a:lnTo>
                    <a:pt x="52" y="54"/>
                  </a:lnTo>
                  <a:moveTo>
                    <a:pt x="53" y="40"/>
                  </a:moveTo>
                  <a:lnTo>
                    <a:pt x="53" y="40"/>
                  </a:lnTo>
                  <a:lnTo>
                    <a:pt x="52" y="37"/>
                  </a:lnTo>
                  <a:lnTo>
                    <a:pt x="53" y="34"/>
                  </a:lnTo>
                  <a:lnTo>
                    <a:pt x="54" y="32"/>
                  </a:lnTo>
                  <a:lnTo>
                    <a:pt x="56" y="30"/>
                  </a:lnTo>
                  <a:lnTo>
                    <a:pt x="57" y="30"/>
                  </a:lnTo>
                  <a:lnTo>
                    <a:pt x="58" y="31"/>
                  </a:lnTo>
                  <a:lnTo>
                    <a:pt x="60" y="32"/>
                  </a:lnTo>
                  <a:lnTo>
                    <a:pt x="61" y="34"/>
                  </a:lnTo>
                  <a:lnTo>
                    <a:pt x="61" y="36"/>
                  </a:lnTo>
                  <a:lnTo>
                    <a:pt x="61" y="40"/>
                  </a:lnTo>
                  <a:lnTo>
                    <a:pt x="60" y="42"/>
                  </a:lnTo>
                  <a:lnTo>
                    <a:pt x="58" y="43"/>
                  </a:lnTo>
                  <a:lnTo>
                    <a:pt x="56" y="44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3" y="40"/>
                  </a:lnTo>
                  <a:moveTo>
                    <a:pt x="78" y="38"/>
                  </a:moveTo>
                  <a:lnTo>
                    <a:pt x="79" y="46"/>
                  </a:lnTo>
                  <a:lnTo>
                    <a:pt x="82" y="45"/>
                  </a:lnTo>
                  <a:lnTo>
                    <a:pt x="79" y="21"/>
                  </a:lnTo>
                  <a:lnTo>
                    <a:pt x="76" y="22"/>
                  </a:lnTo>
                  <a:lnTo>
                    <a:pt x="77" y="25"/>
                  </a:lnTo>
                  <a:lnTo>
                    <a:pt x="74" y="24"/>
                  </a:lnTo>
                  <a:lnTo>
                    <a:pt x="71" y="24"/>
                  </a:lnTo>
                  <a:lnTo>
                    <a:pt x="69" y="25"/>
                  </a:lnTo>
                  <a:lnTo>
                    <a:pt x="68" y="26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66" y="34"/>
                  </a:lnTo>
                  <a:lnTo>
                    <a:pt x="67" y="37"/>
                  </a:lnTo>
                  <a:lnTo>
                    <a:pt x="68" y="39"/>
                  </a:lnTo>
                  <a:lnTo>
                    <a:pt x="70" y="41"/>
                  </a:lnTo>
                  <a:lnTo>
                    <a:pt x="72" y="42"/>
                  </a:lnTo>
                  <a:lnTo>
                    <a:pt x="74" y="41"/>
                  </a:lnTo>
                  <a:lnTo>
                    <a:pt x="76" y="40"/>
                  </a:lnTo>
                  <a:lnTo>
                    <a:pt x="78" y="38"/>
                  </a:lnTo>
                  <a:moveTo>
                    <a:pt x="69" y="35"/>
                  </a:moveTo>
                  <a:lnTo>
                    <a:pt x="69" y="35"/>
                  </a:lnTo>
                  <a:lnTo>
                    <a:pt x="69" y="32"/>
                  </a:lnTo>
                  <a:lnTo>
                    <a:pt x="70" y="28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5" y="26"/>
                  </a:lnTo>
                  <a:lnTo>
                    <a:pt x="76" y="27"/>
                  </a:lnTo>
                  <a:lnTo>
                    <a:pt x="77" y="29"/>
                  </a:lnTo>
                  <a:lnTo>
                    <a:pt x="77" y="33"/>
                  </a:lnTo>
                  <a:lnTo>
                    <a:pt x="76" y="37"/>
                  </a:lnTo>
                  <a:lnTo>
                    <a:pt x="75" y="38"/>
                  </a:lnTo>
                  <a:lnTo>
                    <a:pt x="74" y="39"/>
                  </a:lnTo>
                  <a:lnTo>
                    <a:pt x="73" y="39"/>
                  </a:lnTo>
                  <a:lnTo>
                    <a:pt x="71" y="38"/>
                  </a:lnTo>
                  <a:lnTo>
                    <a:pt x="70" y="37"/>
                  </a:lnTo>
                  <a:lnTo>
                    <a:pt x="69" y="35"/>
                  </a:lnTo>
                  <a:moveTo>
                    <a:pt x="95" y="30"/>
                  </a:moveTo>
                  <a:lnTo>
                    <a:pt x="95" y="33"/>
                  </a:lnTo>
                  <a:lnTo>
                    <a:pt x="98" y="33"/>
                  </a:lnTo>
                  <a:lnTo>
                    <a:pt x="96" y="15"/>
                  </a:lnTo>
                  <a:lnTo>
                    <a:pt x="93" y="16"/>
                  </a:lnTo>
                  <a:lnTo>
                    <a:pt x="94" y="24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90" y="33"/>
                  </a:lnTo>
                  <a:lnTo>
                    <a:pt x="88" y="33"/>
                  </a:lnTo>
                  <a:lnTo>
                    <a:pt x="87" y="32"/>
                  </a:lnTo>
                  <a:lnTo>
                    <a:pt x="87" y="30"/>
                  </a:lnTo>
                  <a:lnTo>
                    <a:pt x="86" y="19"/>
                  </a:lnTo>
                  <a:lnTo>
                    <a:pt x="83" y="20"/>
                  </a:lnTo>
                  <a:lnTo>
                    <a:pt x="84" y="30"/>
                  </a:lnTo>
                  <a:lnTo>
                    <a:pt x="84" y="32"/>
                  </a:lnTo>
                  <a:lnTo>
                    <a:pt x="85" y="33"/>
                  </a:lnTo>
                  <a:lnTo>
                    <a:pt x="86" y="35"/>
                  </a:lnTo>
                  <a:lnTo>
                    <a:pt x="87" y="36"/>
                  </a:lnTo>
                  <a:lnTo>
                    <a:pt x="88" y="36"/>
                  </a:lnTo>
                  <a:lnTo>
                    <a:pt x="90" y="36"/>
                  </a:lnTo>
                  <a:lnTo>
                    <a:pt x="93" y="34"/>
                  </a:lnTo>
                  <a:lnTo>
                    <a:pt x="95" y="30"/>
                  </a:lnTo>
                  <a:moveTo>
                    <a:pt x="113" y="25"/>
                  </a:moveTo>
                  <a:lnTo>
                    <a:pt x="113" y="25"/>
                  </a:lnTo>
                  <a:lnTo>
                    <a:pt x="114" y="27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5" y="23"/>
                  </a:lnTo>
                  <a:lnTo>
                    <a:pt x="115" y="21"/>
                  </a:lnTo>
                  <a:lnTo>
                    <a:pt x="115" y="17"/>
                  </a:lnTo>
                  <a:lnTo>
                    <a:pt x="114" y="13"/>
                  </a:lnTo>
                  <a:lnTo>
                    <a:pt x="113" y="12"/>
                  </a:lnTo>
                  <a:lnTo>
                    <a:pt x="112" y="11"/>
                  </a:lnTo>
                  <a:lnTo>
                    <a:pt x="108" y="11"/>
                  </a:lnTo>
                  <a:lnTo>
                    <a:pt x="106" y="11"/>
                  </a:lnTo>
                  <a:lnTo>
                    <a:pt x="103" y="13"/>
                  </a:lnTo>
                  <a:lnTo>
                    <a:pt x="101" y="14"/>
                  </a:lnTo>
                  <a:lnTo>
                    <a:pt x="100" y="16"/>
                  </a:lnTo>
                  <a:lnTo>
                    <a:pt x="100" y="19"/>
                  </a:lnTo>
                  <a:lnTo>
                    <a:pt x="103" y="18"/>
                  </a:lnTo>
                  <a:lnTo>
                    <a:pt x="104" y="15"/>
                  </a:lnTo>
                  <a:lnTo>
                    <a:pt x="106" y="14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11" y="15"/>
                  </a:lnTo>
                  <a:lnTo>
                    <a:pt x="112" y="17"/>
                  </a:lnTo>
                  <a:lnTo>
                    <a:pt x="109" y="18"/>
                  </a:lnTo>
                  <a:lnTo>
                    <a:pt x="107" y="18"/>
                  </a:lnTo>
                  <a:lnTo>
                    <a:pt x="105" y="19"/>
                  </a:lnTo>
                  <a:lnTo>
                    <a:pt x="104" y="20"/>
                  </a:lnTo>
                  <a:lnTo>
                    <a:pt x="102" y="22"/>
                  </a:lnTo>
                  <a:lnTo>
                    <a:pt x="101" y="24"/>
                  </a:lnTo>
                  <a:lnTo>
                    <a:pt x="101" y="26"/>
                  </a:lnTo>
                  <a:lnTo>
                    <a:pt x="102" y="28"/>
                  </a:lnTo>
                  <a:lnTo>
                    <a:pt x="103" y="29"/>
                  </a:lnTo>
                  <a:lnTo>
                    <a:pt x="105" y="30"/>
                  </a:lnTo>
                  <a:lnTo>
                    <a:pt x="107" y="29"/>
                  </a:lnTo>
                  <a:lnTo>
                    <a:pt x="111" y="28"/>
                  </a:lnTo>
                  <a:lnTo>
                    <a:pt x="113" y="25"/>
                  </a:lnTo>
                  <a:moveTo>
                    <a:pt x="112" y="19"/>
                  </a:moveTo>
                  <a:lnTo>
                    <a:pt x="112" y="19"/>
                  </a:lnTo>
                  <a:lnTo>
                    <a:pt x="112" y="21"/>
                  </a:lnTo>
                  <a:lnTo>
                    <a:pt x="112" y="23"/>
                  </a:lnTo>
                  <a:lnTo>
                    <a:pt x="111" y="25"/>
                  </a:lnTo>
                  <a:lnTo>
                    <a:pt x="107" y="27"/>
                  </a:lnTo>
                  <a:lnTo>
                    <a:pt x="106" y="27"/>
                  </a:lnTo>
                  <a:lnTo>
                    <a:pt x="105" y="27"/>
                  </a:lnTo>
                  <a:lnTo>
                    <a:pt x="104" y="25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1"/>
                  </a:lnTo>
                  <a:lnTo>
                    <a:pt x="108" y="20"/>
                  </a:lnTo>
                  <a:lnTo>
                    <a:pt x="111" y="20"/>
                  </a:lnTo>
                  <a:lnTo>
                    <a:pt x="112" y="19"/>
                  </a:lnTo>
                  <a:moveTo>
                    <a:pt x="126" y="23"/>
                  </a:moveTo>
                  <a:lnTo>
                    <a:pt x="130" y="23"/>
                  </a:lnTo>
                  <a:lnTo>
                    <a:pt x="132" y="13"/>
                  </a:lnTo>
                  <a:lnTo>
                    <a:pt x="136" y="13"/>
                  </a:lnTo>
                  <a:lnTo>
                    <a:pt x="137" y="13"/>
                  </a:lnTo>
                  <a:lnTo>
                    <a:pt x="139" y="14"/>
                  </a:lnTo>
                  <a:lnTo>
                    <a:pt x="140" y="15"/>
                  </a:lnTo>
                  <a:lnTo>
                    <a:pt x="142" y="19"/>
                  </a:lnTo>
                  <a:lnTo>
                    <a:pt x="144" y="24"/>
                  </a:lnTo>
                  <a:lnTo>
                    <a:pt x="147" y="24"/>
                  </a:lnTo>
                  <a:lnTo>
                    <a:pt x="145" y="19"/>
                  </a:lnTo>
                  <a:lnTo>
                    <a:pt x="143" y="15"/>
                  </a:lnTo>
                  <a:lnTo>
                    <a:pt x="141" y="13"/>
                  </a:lnTo>
                  <a:lnTo>
                    <a:pt x="145" y="12"/>
                  </a:lnTo>
                  <a:lnTo>
                    <a:pt x="147" y="11"/>
                  </a:lnTo>
                  <a:lnTo>
                    <a:pt x="149" y="9"/>
                  </a:lnTo>
                  <a:lnTo>
                    <a:pt x="149" y="6"/>
                  </a:lnTo>
                  <a:lnTo>
                    <a:pt x="149" y="3"/>
                  </a:lnTo>
                  <a:lnTo>
                    <a:pt x="146" y="1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132" y="0"/>
                  </a:lnTo>
                  <a:lnTo>
                    <a:pt x="126" y="23"/>
                  </a:lnTo>
                  <a:moveTo>
                    <a:pt x="133" y="10"/>
                  </a:moveTo>
                  <a:lnTo>
                    <a:pt x="135" y="2"/>
                  </a:lnTo>
                  <a:lnTo>
                    <a:pt x="142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6" y="4"/>
                  </a:lnTo>
                  <a:lnTo>
                    <a:pt x="146" y="6"/>
                  </a:lnTo>
                  <a:lnTo>
                    <a:pt x="146" y="8"/>
                  </a:lnTo>
                  <a:lnTo>
                    <a:pt x="144" y="10"/>
                  </a:lnTo>
                  <a:lnTo>
                    <a:pt x="141" y="11"/>
                  </a:lnTo>
                  <a:lnTo>
                    <a:pt x="140" y="11"/>
                  </a:lnTo>
                  <a:lnTo>
                    <a:pt x="137" y="11"/>
                  </a:lnTo>
                  <a:lnTo>
                    <a:pt x="133" y="10"/>
                  </a:lnTo>
                  <a:moveTo>
                    <a:pt x="154" y="4"/>
                  </a:moveTo>
                  <a:lnTo>
                    <a:pt x="157" y="4"/>
                  </a:lnTo>
                  <a:lnTo>
                    <a:pt x="158" y="1"/>
                  </a:lnTo>
                  <a:lnTo>
                    <a:pt x="155" y="1"/>
                  </a:lnTo>
                  <a:lnTo>
                    <a:pt x="154" y="4"/>
                  </a:lnTo>
                  <a:moveTo>
                    <a:pt x="149" y="24"/>
                  </a:moveTo>
                  <a:lnTo>
                    <a:pt x="152" y="24"/>
                  </a:lnTo>
                  <a:lnTo>
                    <a:pt x="156" y="8"/>
                  </a:lnTo>
                  <a:lnTo>
                    <a:pt x="153" y="7"/>
                  </a:lnTo>
                  <a:lnTo>
                    <a:pt x="149" y="24"/>
                  </a:lnTo>
                  <a:moveTo>
                    <a:pt x="160" y="26"/>
                  </a:moveTo>
                  <a:lnTo>
                    <a:pt x="163" y="26"/>
                  </a:lnTo>
                  <a:lnTo>
                    <a:pt x="174" y="9"/>
                  </a:lnTo>
                  <a:lnTo>
                    <a:pt x="171" y="9"/>
                  </a:lnTo>
                  <a:lnTo>
                    <a:pt x="165" y="19"/>
                  </a:lnTo>
                  <a:lnTo>
                    <a:pt x="162" y="23"/>
                  </a:lnTo>
                  <a:lnTo>
                    <a:pt x="162" y="20"/>
                  </a:lnTo>
                  <a:lnTo>
                    <a:pt x="162" y="18"/>
                  </a:lnTo>
                  <a:lnTo>
                    <a:pt x="161" y="8"/>
                  </a:lnTo>
                  <a:lnTo>
                    <a:pt x="158" y="8"/>
                  </a:lnTo>
                  <a:lnTo>
                    <a:pt x="160" y="26"/>
                  </a:lnTo>
                  <a:moveTo>
                    <a:pt x="185" y="20"/>
                  </a:moveTo>
                  <a:lnTo>
                    <a:pt x="185" y="20"/>
                  </a:lnTo>
                  <a:lnTo>
                    <a:pt x="184" y="22"/>
                  </a:lnTo>
                  <a:lnTo>
                    <a:pt x="182" y="23"/>
                  </a:lnTo>
                  <a:lnTo>
                    <a:pt x="181" y="24"/>
                  </a:lnTo>
                  <a:lnTo>
                    <a:pt x="179" y="24"/>
                  </a:lnTo>
                  <a:lnTo>
                    <a:pt x="178" y="23"/>
                  </a:lnTo>
                  <a:lnTo>
                    <a:pt x="177" y="22"/>
                  </a:lnTo>
                  <a:lnTo>
                    <a:pt x="176" y="21"/>
                  </a:lnTo>
                  <a:lnTo>
                    <a:pt x="176" y="19"/>
                  </a:lnTo>
                  <a:lnTo>
                    <a:pt x="176" y="18"/>
                  </a:lnTo>
                  <a:lnTo>
                    <a:pt x="190" y="18"/>
                  </a:lnTo>
                  <a:lnTo>
                    <a:pt x="190" y="16"/>
                  </a:lnTo>
                  <a:lnTo>
                    <a:pt x="190" y="13"/>
                  </a:lnTo>
                  <a:lnTo>
                    <a:pt x="187" y="11"/>
                  </a:lnTo>
                  <a:lnTo>
                    <a:pt x="185" y="9"/>
                  </a:lnTo>
                  <a:lnTo>
                    <a:pt x="183" y="8"/>
                  </a:lnTo>
                  <a:lnTo>
                    <a:pt x="180" y="9"/>
                  </a:lnTo>
                  <a:lnTo>
                    <a:pt x="178" y="9"/>
                  </a:lnTo>
                  <a:lnTo>
                    <a:pt x="176" y="11"/>
                  </a:lnTo>
                  <a:lnTo>
                    <a:pt x="175" y="13"/>
                  </a:lnTo>
                  <a:lnTo>
                    <a:pt x="173" y="16"/>
                  </a:lnTo>
                  <a:lnTo>
                    <a:pt x="173" y="18"/>
                  </a:lnTo>
                  <a:lnTo>
                    <a:pt x="174" y="22"/>
                  </a:lnTo>
                  <a:lnTo>
                    <a:pt x="176" y="25"/>
                  </a:lnTo>
                  <a:lnTo>
                    <a:pt x="179" y="26"/>
                  </a:lnTo>
                  <a:lnTo>
                    <a:pt x="182" y="26"/>
                  </a:lnTo>
                  <a:lnTo>
                    <a:pt x="185" y="25"/>
                  </a:lnTo>
                  <a:lnTo>
                    <a:pt x="186" y="23"/>
                  </a:lnTo>
                  <a:lnTo>
                    <a:pt x="189" y="21"/>
                  </a:lnTo>
                  <a:lnTo>
                    <a:pt x="185" y="20"/>
                  </a:lnTo>
                  <a:moveTo>
                    <a:pt x="177" y="15"/>
                  </a:moveTo>
                  <a:lnTo>
                    <a:pt x="177" y="15"/>
                  </a:lnTo>
                  <a:lnTo>
                    <a:pt x="178" y="13"/>
                  </a:lnTo>
                  <a:lnTo>
                    <a:pt x="179" y="12"/>
                  </a:lnTo>
                  <a:lnTo>
                    <a:pt x="181" y="11"/>
                  </a:lnTo>
                  <a:lnTo>
                    <a:pt x="183" y="11"/>
                  </a:lnTo>
                  <a:lnTo>
                    <a:pt x="184" y="11"/>
                  </a:lnTo>
                  <a:lnTo>
                    <a:pt x="185" y="12"/>
                  </a:lnTo>
                  <a:lnTo>
                    <a:pt x="186" y="13"/>
                  </a:lnTo>
                  <a:lnTo>
                    <a:pt x="186" y="15"/>
                  </a:lnTo>
                  <a:lnTo>
                    <a:pt x="186" y="16"/>
                  </a:lnTo>
                  <a:lnTo>
                    <a:pt x="177" y="15"/>
                  </a:lnTo>
                  <a:moveTo>
                    <a:pt x="187" y="26"/>
                  </a:moveTo>
                  <a:lnTo>
                    <a:pt x="191" y="27"/>
                  </a:lnTo>
                  <a:lnTo>
                    <a:pt x="193" y="21"/>
                  </a:lnTo>
                  <a:lnTo>
                    <a:pt x="195" y="17"/>
                  </a:lnTo>
                  <a:lnTo>
                    <a:pt x="197" y="15"/>
                  </a:lnTo>
                  <a:lnTo>
                    <a:pt x="199" y="15"/>
                  </a:lnTo>
                  <a:lnTo>
                    <a:pt x="201" y="14"/>
                  </a:lnTo>
                  <a:lnTo>
                    <a:pt x="202" y="15"/>
                  </a:lnTo>
                  <a:lnTo>
                    <a:pt x="204" y="13"/>
                  </a:lnTo>
                  <a:lnTo>
                    <a:pt x="202" y="12"/>
                  </a:lnTo>
                  <a:lnTo>
                    <a:pt x="199" y="12"/>
                  </a:lnTo>
                  <a:lnTo>
                    <a:pt x="196" y="14"/>
                  </a:lnTo>
                  <a:lnTo>
                    <a:pt x="198" y="11"/>
                  </a:lnTo>
                  <a:lnTo>
                    <a:pt x="195" y="11"/>
                  </a:lnTo>
                  <a:lnTo>
                    <a:pt x="187" y="26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97" name="Rectangle 178"/>
            <p:cNvSpPr>
              <a:spLocks noChangeArrowheads="1"/>
            </p:cNvSpPr>
            <p:nvPr/>
          </p:nvSpPr>
          <p:spPr bwMode="auto">
            <a:xfrm rot="20460000">
              <a:off x="2203" y="1310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8" name="Rectangle 179"/>
            <p:cNvSpPr>
              <a:spLocks noChangeArrowheads="1"/>
            </p:cNvSpPr>
            <p:nvPr/>
          </p:nvSpPr>
          <p:spPr bwMode="auto">
            <a:xfrm rot="20460000">
              <a:off x="2225" y="130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99" name="Rectangle 180"/>
            <p:cNvSpPr>
              <a:spLocks noChangeArrowheads="1"/>
            </p:cNvSpPr>
            <p:nvPr/>
          </p:nvSpPr>
          <p:spPr bwMode="auto">
            <a:xfrm rot="20460000">
              <a:off x="2252" y="129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0" name="Rectangle 181"/>
            <p:cNvSpPr>
              <a:spLocks noChangeArrowheads="1"/>
            </p:cNvSpPr>
            <p:nvPr/>
          </p:nvSpPr>
          <p:spPr bwMode="auto">
            <a:xfrm rot="20460000">
              <a:off x="2269" y="129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1" name="Rectangle 182"/>
            <p:cNvSpPr>
              <a:spLocks noChangeArrowheads="1"/>
            </p:cNvSpPr>
            <p:nvPr/>
          </p:nvSpPr>
          <p:spPr bwMode="auto">
            <a:xfrm rot="20460000">
              <a:off x="2286" y="128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2" name="Rectangle 183"/>
            <p:cNvSpPr>
              <a:spLocks noChangeArrowheads="1"/>
            </p:cNvSpPr>
            <p:nvPr/>
          </p:nvSpPr>
          <p:spPr bwMode="auto">
            <a:xfrm rot="20460000">
              <a:off x="2303" y="1278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3" name="Rectangle 184"/>
            <p:cNvSpPr>
              <a:spLocks noChangeArrowheads="1"/>
            </p:cNvSpPr>
            <p:nvPr/>
          </p:nvSpPr>
          <p:spPr bwMode="auto">
            <a:xfrm rot="60000">
              <a:off x="2332" y="1275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4" name="Rectangle 185"/>
            <p:cNvSpPr>
              <a:spLocks noChangeArrowheads="1"/>
            </p:cNvSpPr>
            <p:nvPr/>
          </p:nvSpPr>
          <p:spPr bwMode="auto">
            <a:xfrm rot="180000">
              <a:off x="2355" y="127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5" name="Rectangle 186"/>
            <p:cNvSpPr>
              <a:spLocks noChangeArrowheads="1"/>
            </p:cNvSpPr>
            <p:nvPr/>
          </p:nvSpPr>
          <p:spPr bwMode="auto">
            <a:xfrm rot="180000">
              <a:off x="2362" y="1277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6" name="Rectangle 187"/>
            <p:cNvSpPr>
              <a:spLocks noChangeArrowheads="1"/>
            </p:cNvSpPr>
            <p:nvPr/>
          </p:nvSpPr>
          <p:spPr bwMode="auto">
            <a:xfrm rot="180000">
              <a:off x="2378" y="127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7" name="Rectangle 188"/>
            <p:cNvSpPr>
              <a:spLocks noChangeArrowheads="1"/>
            </p:cNvSpPr>
            <p:nvPr/>
          </p:nvSpPr>
          <p:spPr bwMode="auto">
            <a:xfrm rot="720000">
              <a:off x="2394" y="1280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08" name="Freeform 189"/>
            <p:cNvSpPr>
              <a:spLocks noEditPoints="1"/>
            </p:cNvSpPr>
            <p:nvPr/>
          </p:nvSpPr>
          <p:spPr bwMode="auto">
            <a:xfrm>
              <a:off x="1664" y="1906"/>
              <a:ext cx="298" cy="107"/>
            </a:xfrm>
            <a:custGeom>
              <a:avLst/>
              <a:gdLst>
                <a:gd name="T0" fmla="*/ 16 w 298"/>
                <a:gd name="T1" fmla="*/ 71 h 107"/>
                <a:gd name="T2" fmla="*/ 22 w 298"/>
                <a:gd name="T3" fmla="*/ 78 h 107"/>
                <a:gd name="T4" fmla="*/ 9 w 298"/>
                <a:gd name="T5" fmla="*/ 79 h 107"/>
                <a:gd name="T6" fmla="*/ 0 w 298"/>
                <a:gd name="T7" fmla="*/ 65 h 107"/>
                <a:gd name="T8" fmla="*/ 49 w 298"/>
                <a:gd name="T9" fmla="*/ 65 h 107"/>
                <a:gd name="T10" fmla="*/ 75 w 298"/>
                <a:gd name="T11" fmla="*/ 65 h 107"/>
                <a:gd name="T12" fmla="*/ 68 w 298"/>
                <a:gd name="T13" fmla="*/ 47 h 107"/>
                <a:gd name="T14" fmla="*/ 80 w 298"/>
                <a:gd name="T15" fmla="*/ 59 h 107"/>
                <a:gd name="T16" fmla="*/ 76 w 298"/>
                <a:gd name="T17" fmla="*/ 35 h 107"/>
                <a:gd name="T18" fmla="*/ 98 w 298"/>
                <a:gd name="T19" fmla="*/ 36 h 107"/>
                <a:gd name="T20" fmla="*/ 105 w 298"/>
                <a:gd name="T21" fmla="*/ 14 h 107"/>
                <a:gd name="T22" fmla="*/ 102 w 298"/>
                <a:gd name="T23" fmla="*/ 6 h 107"/>
                <a:gd name="T24" fmla="*/ 95 w 298"/>
                <a:gd name="T25" fmla="*/ 37 h 107"/>
                <a:gd name="T26" fmla="*/ 117 w 298"/>
                <a:gd name="T27" fmla="*/ 25 h 107"/>
                <a:gd name="T28" fmla="*/ 122 w 298"/>
                <a:gd name="T29" fmla="*/ 1 h 107"/>
                <a:gd name="T30" fmla="*/ 146 w 298"/>
                <a:gd name="T31" fmla="*/ 8 h 107"/>
                <a:gd name="T32" fmla="*/ 146 w 298"/>
                <a:gd name="T33" fmla="*/ 12 h 107"/>
                <a:gd name="T34" fmla="*/ 144 w 298"/>
                <a:gd name="T35" fmla="*/ 29 h 107"/>
                <a:gd name="T36" fmla="*/ 152 w 298"/>
                <a:gd name="T37" fmla="*/ 21 h 107"/>
                <a:gd name="T38" fmla="*/ 157 w 298"/>
                <a:gd name="T39" fmla="*/ 29 h 107"/>
                <a:gd name="T40" fmla="*/ 150 w 298"/>
                <a:gd name="T41" fmla="*/ 19 h 107"/>
                <a:gd name="T42" fmla="*/ 144 w 298"/>
                <a:gd name="T43" fmla="*/ 32 h 107"/>
                <a:gd name="T44" fmla="*/ 158 w 298"/>
                <a:gd name="T45" fmla="*/ 39 h 107"/>
                <a:gd name="T46" fmla="*/ 174 w 298"/>
                <a:gd name="T47" fmla="*/ 40 h 107"/>
                <a:gd name="T48" fmla="*/ 165 w 298"/>
                <a:gd name="T49" fmla="*/ 29 h 107"/>
                <a:gd name="T50" fmla="*/ 168 w 298"/>
                <a:gd name="T51" fmla="*/ 30 h 107"/>
                <a:gd name="T52" fmla="*/ 170 w 298"/>
                <a:gd name="T53" fmla="*/ 41 h 107"/>
                <a:gd name="T54" fmla="*/ 162 w 298"/>
                <a:gd name="T55" fmla="*/ 36 h 107"/>
                <a:gd name="T56" fmla="*/ 189 w 298"/>
                <a:gd name="T57" fmla="*/ 37 h 107"/>
                <a:gd name="T58" fmla="*/ 191 w 298"/>
                <a:gd name="T59" fmla="*/ 43 h 107"/>
                <a:gd name="T60" fmla="*/ 192 w 298"/>
                <a:gd name="T61" fmla="*/ 55 h 107"/>
                <a:gd name="T62" fmla="*/ 199 w 298"/>
                <a:gd name="T63" fmla="*/ 39 h 107"/>
                <a:gd name="T64" fmla="*/ 184 w 298"/>
                <a:gd name="T65" fmla="*/ 34 h 107"/>
                <a:gd name="T66" fmla="*/ 206 w 298"/>
                <a:gd name="T67" fmla="*/ 65 h 107"/>
                <a:gd name="T68" fmla="*/ 214 w 298"/>
                <a:gd name="T69" fmla="*/ 52 h 107"/>
                <a:gd name="T70" fmla="*/ 211 w 298"/>
                <a:gd name="T71" fmla="*/ 52 h 107"/>
                <a:gd name="T72" fmla="*/ 208 w 298"/>
                <a:gd name="T73" fmla="*/ 56 h 107"/>
                <a:gd name="T74" fmla="*/ 197 w 298"/>
                <a:gd name="T75" fmla="*/ 56 h 107"/>
                <a:gd name="T76" fmla="*/ 207 w 298"/>
                <a:gd name="T77" fmla="*/ 61 h 107"/>
                <a:gd name="T78" fmla="*/ 202 w 298"/>
                <a:gd name="T79" fmla="*/ 55 h 107"/>
                <a:gd name="T80" fmla="*/ 218 w 298"/>
                <a:gd name="T81" fmla="*/ 81 h 107"/>
                <a:gd name="T82" fmla="*/ 230 w 298"/>
                <a:gd name="T83" fmla="*/ 89 h 107"/>
                <a:gd name="T84" fmla="*/ 242 w 298"/>
                <a:gd name="T85" fmla="*/ 79 h 107"/>
                <a:gd name="T86" fmla="*/ 240 w 298"/>
                <a:gd name="T87" fmla="*/ 68 h 107"/>
                <a:gd name="T88" fmla="*/ 241 w 298"/>
                <a:gd name="T89" fmla="*/ 72 h 107"/>
                <a:gd name="T90" fmla="*/ 231 w 298"/>
                <a:gd name="T91" fmla="*/ 75 h 107"/>
                <a:gd name="T92" fmla="*/ 244 w 298"/>
                <a:gd name="T93" fmla="*/ 93 h 107"/>
                <a:gd name="T94" fmla="*/ 271 w 298"/>
                <a:gd name="T95" fmla="*/ 82 h 107"/>
                <a:gd name="T96" fmla="*/ 255 w 298"/>
                <a:gd name="T97" fmla="*/ 78 h 107"/>
                <a:gd name="T98" fmla="*/ 268 w 298"/>
                <a:gd name="T99" fmla="*/ 98 h 107"/>
                <a:gd name="T100" fmla="*/ 282 w 298"/>
                <a:gd name="T101" fmla="*/ 93 h 107"/>
                <a:gd name="T102" fmla="*/ 269 w 298"/>
                <a:gd name="T103" fmla="*/ 88 h 107"/>
                <a:gd name="T104" fmla="*/ 271 w 298"/>
                <a:gd name="T105" fmla="*/ 102 h 107"/>
                <a:gd name="T106" fmla="*/ 272 w 298"/>
                <a:gd name="T107" fmla="*/ 89 h 107"/>
                <a:gd name="T108" fmla="*/ 279 w 298"/>
                <a:gd name="T109" fmla="*/ 94 h 107"/>
                <a:gd name="T110" fmla="*/ 291 w 298"/>
                <a:gd name="T111" fmla="*/ 100 h 107"/>
                <a:gd name="T112" fmla="*/ 290 w 298"/>
                <a:gd name="T113" fmla="*/ 9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8" h="107">
                  <a:moveTo>
                    <a:pt x="6" y="87"/>
                  </a:moveTo>
                  <a:lnTo>
                    <a:pt x="9" y="86"/>
                  </a:lnTo>
                  <a:lnTo>
                    <a:pt x="14" y="70"/>
                  </a:lnTo>
                  <a:lnTo>
                    <a:pt x="14" y="69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20" y="84"/>
                  </a:lnTo>
                  <a:lnTo>
                    <a:pt x="23" y="83"/>
                  </a:lnTo>
                  <a:lnTo>
                    <a:pt x="31" y="59"/>
                  </a:lnTo>
                  <a:lnTo>
                    <a:pt x="27" y="59"/>
                  </a:lnTo>
                  <a:lnTo>
                    <a:pt x="23" y="74"/>
                  </a:lnTo>
                  <a:lnTo>
                    <a:pt x="23" y="75"/>
                  </a:lnTo>
                  <a:lnTo>
                    <a:pt x="22" y="78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0" y="75"/>
                  </a:lnTo>
                  <a:lnTo>
                    <a:pt x="16" y="62"/>
                  </a:lnTo>
                  <a:lnTo>
                    <a:pt x="13" y="62"/>
                  </a:lnTo>
                  <a:lnTo>
                    <a:pt x="9" y="77"/>
                  </a:lnTo>
                  <a:lnTo>
                    <a:pt x="9" y="79"/>
                  </a:lnTo>
                  <a:lnTo>
                    <a:pt x="8" y="82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3" y="64"/>
                  </a:lnTo>
                  <a:lnTo>
                    <a:pt x="0" y="65"/>
                  </a:lnTo>
                  <a:lnTo>
                    <a:pt x="6" y="87"/>
                  </a:lnTo>
                  <a:moveTo>
                    <a:pt x="48" y="79"/>
                  </a:moveTo>
                  <a:lnTo>
                    <a:pt x="51" y="78"/>
                  </a:lnTo>
                  <a:lnTo>
                    <a:pt x="49" y="68"/>
                  </a:lnTo>
                  <a:lnTo>
                    <a:pt x="61" y="64"/>
                  </a:lnTo>
                  <a:lnTo>
                    <a:pt x="61" y="61"/>
                  </a:lnTo>
                  <a:lnTo>
                    <a:pt x="49" y="65"/>
                  </a:lnTo>
                  <a:lnTo>
                    <a:pt x="48" y="57"/>
                  </a:lnTo>
                  <a:lnTo>
                    <a:pt x="59" y="53"/>
                  </a:lnTo>
                  <a:lnTo>
                    <a:pt x="59" y="51"/>
                  </a:lnTo>
                  <a:lnTo>
                    <a:pt x="45" y="56"/>
                  </a:lnTo>
                  <a:lnTo>
                    <a:pt x="48" y="79"/>
                  </a:lnTo>
                  <a:moveTo>
                    <a:pt x="74" y="67"/>
                  </a:moveTo>
                  <a:lnTo>
                    <a:pt x="75" y="65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68" y="47"/>
                  </a:lnTo>
                  <a:lnTo>
                    <a:pt x="66" y="48"/>
                  </a:lnTo>
                  <a:lnTo>
                    <a:pt x="65" y="51"/>
                  </a:lnTo>
                  <a:lnTo>
                    <a:pt x="66" y="55"/>
                  </a:lnTo>
                  <a:lnTo>
                    <a:pt x="64" y="52"/>
                  </a:lnTo>
                  <a:lnTo>
                    <a:pt x="62" y="54"/>
                  </a:lnTo>
                  <a:lnTo>
                    <a:pt x="74" y="67"/>
                  </a:lnTo>
                  <a:moveTo>
                    <a:pt x="80" y="59"/>
                  </a:moveTo>
                  <a:lnTo>
                    <a:pt x="82" y="57"/>
                  </a:lnTo>
                  <a:lnTo>
                    <a:pt x="78" y="52"/>
                  </a:lnTo>
                  <a:lnTo>
                    <a:pt x="77" y="48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77" y="45"/>
                  </a:lnTo>
                  <a:lnTo>
                    <a:pt x="76" y="35"/>
                  </a:lnTo>
                  <a:lnTo>
                    <a:pt x="74" y="38"/>
                  </a:lnTo>
                  <a:lnTo>
                    <a:pt x="75" y="50"/>
                  </a:lnTo>
                  <a:lnTo>
                    <a:pt x="66" y="39"/>
                  </a:lnTo>
                  <a:lnTo>
                    <a:pt x="64" y="41"/>
                  </a:lnTo>
                  <a:lnTo>
                    <a:pt x="80" y="59"/>
                  </a:lnTo>
                  <a:moveTo>
                    <a:pt x="95" y="37"/>
                  </a:moveTo>
                  <a:lnTo>
                    <a:pt x="98" y="36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0" y="18"/>
                  </a:lnTo>
                  <a:lnTo>
                    <a:pt x="93" y="22"/>
                  </a:lnTo>
                  <a:lnTo>
                    <a:pt x="104" y="32"/>
                  </a:lnTo>
                  <a:lnTo>
                    <a:pt x="106" y="30"/>
                  </a:lnTo>
                  <a:lnTo>
                    <a:pt x="105" y="14"/>
                  </a:lnTo>
                  <a:lnTo>
                    <a:pt x="105" y="8"/>
                  </a:lnTo>
                  <a:lnTo>
                    <a:pt x="106" y="13"/>
                  </a:lnTo>
                  <a:lnTo>
                    <a:pt x="107" y="17"/>
                  </a:lnTo>
                  <a:lnTo>
                    <a:pt x="112" y="27"/>
                  </a:lnTo>
                  <a:lnTo>
                    <a:pt x="115" y="25"/>
                  </a:lnTo>
                  <a:lnTo>
                    <a:pt x="105" y="4"/>
                  </a:lnTo>
                  <a:lnTo>
                    <a:pt x="102" y="6"/>
                  </a:lnTo>
                  <a:lnTo>
                    <a:pt x="103" y="23"/>
                  </a:lnTo>
                  <a:lnTo>
                    <a:pt x="103" y="26"/>
                  </a:lnTo>
                  <a:lnTo>
                    <a:pt x="104" y="29"/>
                  </a:lnTo>
                  <a:lnTo>
                    <a:pt x="100" y="25"/>
                  </a:lnTo>
                  <a:lnTo>
                    <a:pt x="90" y="14"/>
                  </a:lnTo>
                  <a:lnTo>
                    <a:pt x="87" y="16"/>
                  </a:lnTo>
                  <a:lnTo>
                    <a:pt x="95" y="37"/>
                  </a:lnTo>
                  <a:moveTo>
                    <a:pt x="114" y="5"/>
                  </a:moveTo>
                  <a:lnTo>
                    <a:pt x="117" y="4"/>
                  </a:lnTo>
                  <a:lnTo>
                    <a:pt x="117" y="1"/>
                  </a:lnTo>
                  <a:lnTo>
                    <a:pt x="114" y="2"/>
                  </a:lnTo>
                  <a:lnTo>
                    <a:pt x="114" y="5"/>
                  </a:lnTo>
                  <a:moveTo>
                    <a:pt x="114" y="25"/>
                  </a:moveTo>
                  <a:lnTo>
                    <a:pt x="117" y="25"/>
                  </a:lnTo>
                  <a:lnTo>
                    <a:pt x="117" y="8"/>
                  </a:lnTo>
                  <a:lnTo>
                    <a:pt x="114" y="8"/>
                  </a:lnTo>
                  <a:lnTo>
                    <a:pt x="114" y="25"/>
                  </a:lnTo>
                  <a:moveTo>
                    <a:pt x="122" y="25"/>
                  </a:moveTo>
                  <a:lnTo>
                    <a:pt x="125" y="24"/>
                  </a:lnTo>
                  <a:lnTo>
                    <a:pt x="125" y="0"/>
                  </a:lnTo>
                  <a:lnTo>
                    <a:pt x="122" y="1"/>
                  </a:lnTo>
                  <a:lnTo>
                    <a:pt x="122" y="25"/>
                  </a:lnTo>
                  <a:moveTo>
                    <a:pt x="128" y="24"/>
                  </a:moveTo>
                  <a:lnTo>
                    <a:pt x="131" y="24"/>
                  </a:lnTo>
                  <a:lnTo>
                    <a:pt x="134" y="0"/>
                  </a:lnTo>
                  <a:lnTo>
                    <a:pt x="131" y="0"/>
                  </a:lnTo>
                  <a:lnTo>
                    <a:pt x="128" y="24"/>
                  </a:lnTo>
                  <a:moveTo>
                    <a:pt x="146" y="8"/>
                  </a:moveTo>
                  <a:lnTo>
                    <a:pt x="149" y="9"/>
                  </a:lnTo>
                  <a:lnTo>
                    <a:pt x="151" y="7"/>
                  </a:lnTo>
                  <a:lnTo>
                    <a:pt x="148" y="6"/>
                  </a:lnTo>
                  <a:lnTo>
                    <a:pt x="146" y="8"/>
                  </a:lnTo>
                  <a:moveTo>
                    <a:pt x="133" y="24"/>
                  </a:moveTo>
                  <a:lnTo>
                    <a:pt x="136" y="25"/>
                  </a:lnTo>
                  <a:lnTo>
                    <a:pt x="146" y="12"/>
                  </a:lnTo>
                  <a:lnTo>
                    <a:pt x="144" y="11"/>
                  </a:lnTo>
                  <a:lnTo>
                    <a:pt x="133" y="24"/>
                  </a:lnTo>
                  <a:moveTo>
                    <a:pt x="151" y="30"/>
                  </a:moveTo>
                  <a:lnTo>
                    <a:pt x="151" y="30"/>
                  </a:lnTo>
                  <a:lnTo>
                    <a:pt x="149" y="30"/>
                  </a:lnTo>
                  <a:lnTo>
                    <a:pt x="147" y="31"/>
                  </a:lnTo>
                  <a:lnTo>
                    <a:pt x="144" y="29"/>
                  </a:lnTo>
                  <a:lnTo>
                    <a:pt x="143" y="28"/>
                  </a:lnTo>
                  <a:lnTo>
                    <a:pt x="143" y="27"/>
                  </a:lnTo>
                  <a:lnTo>
                    <a:pt x="144" y="25"/>
                  </a:lnTo>
                  <a:lnTo>
                    <a:pt x="145" y="25"/>
                  </a:lnTo>
                  <a:lnTo>
                    <a:pt x="148" y="22"/>
                  </a:lnTo>
                  <a:lnTo>
                    <a:pt x="150" y="22"/>
                  </a:lnTo>
                  <a:lnTo>
                    <a:pt x="152" y="21"/>
                  </a:lnTo>
                  <a:lnTo>
                    <a:pt x="154" y="22"/>
                  </a:lnTo>
                  <a:lnTo>
                    <a:pt x="155" y="23"/>
                  </a:lnTo>
                  <a:lnTo>
                    <a:pt x="156" y="24"/>
                  </a:lnTo>
                  <a:lnTo>
                    <a:pt x="156" y="25"/>
                  </a:lnTo>
                  <a:lnTo>
                    <a:pt x="156" y="26"/>
                  </a:lnTo>
                  <a:lnTo>
                    <a:pt x="155" y="27"/>
                  </a:lnTo>
                  <a:lnTo>
                    <a:pt x="157" y="29"/>
                  </a:lnTo>
                  <a:lnTo>
                    <a:pt x="159" y="27"/>
                  </a:lnTo>
                  <a:lnTo>
                    <a:pt x="159" y="25"/>
                  </a:lnTo>
                  <a:lnTo>
                    <a:pt x="159" y="23"/>
                  </a:lnTo>
                  <a:lnTo>
                    <a:pt x="157" y="21"/>
                  </a:lnTo>
                  <a:lnTo>
                    <a:pt x="155" y="20"/>
                  </a:lnTo>
                  <a:lnTo>
                    <a:pt x="153" y="19"/>
                  </a:lnTo>
                  <a:lnTo>
                    <a:pt x="150" y="19"/>
                  </a:lnTo>
                  <a:lnTo>
                    <a:pt x="148" y="20"/>
                  </a:lnTo>
                  <a:lnTo>
                    <a:pt x="143" y="23"/>
                  </a:lnTo>
                  <a:lnTo>
                    <a:pt x="141" y="25"/>
                  </a:lnTo>
                  <a:lnTo>
                    <a:pt x="141" y="26"/>
                  </a:lnTo>
                  <a:lnTo>
                    <a:pt x="141" y="29"/>
                  </a:lnTo>
                  <a:lnTo>
                    <a:pt x="142" y="31"/>
                  </a:lnTo>
                  <a:lnTo>
                    <a:pt x="144" y="32"/>
                  </a:lnTo>
                  <a:lnTo>
                    <a:pt x="147" y="33"/>
                  </a:lnTo>
                  <a:lnTo>
                    <a:pt x="149" y="33"/>
                  </a:lnTo>
                  <a:lnTo>
                    <a:pt x="152" y="32"/>
                  </a:lnTo>
                  <a:lnTo>
                    <a:pt x="151" y="30"/>
                  </a:lnTo>
                  <a:moveTo>
                    <a:pt x="159" y="35"/>
                  </a:moveTo>
                  <a:lnTo>
                    <a:pt x="159" y="35"/>
                  </a:lnTo>
                  <a:lnTo>
                    <a:pt x="158" y="39"/>
                  </a:lnTo>
                  <a:lnTo>
                    <a:pt x="160" y="42"/>
                  </a:lnTo>
                  <a:lnTo>
                    <a:pt x="163" y="44"/>
                  </a:lnTo>
                  <a:lnTo>
                    <a:pt x="165" y="45"/>
                  </a:lnTo>
                  <a:lnTo>
                    <a:pt x="168" y="45"/>
                  </a:lnTo>
                  <a:lnTo>
                    <a:pt x="170" y="44"/>
                  </a:lnTo>
                  <a:lnTo>
                    <a:pt x="172" y="42"/>
                  </a:lnTo>
                  <a:lnTo>
                    <a:pt x="174" y="40"/>
                  </a:lnTo>
                  <a:lnTo>
                    <a:pt x="175" y="38"/>
                  </a:lnTo>
                  <a:lnTo>
                    <a:pt x="176" y="35"/>
                  </a:lnTo>
                  <a:lnTo>
                    <a:pt x="175" y="32"/>
                  </a:lnTo>
                  <a:lnTo>
                    <a:pt x="174" y="30"/>
                  </a:lnTo>
                  <a:lnTo>
                    <a:pt x="171" y="28"/>
                  </a:lnTo>
                  <a:lnTo>
                    <a:pt x="168" y="28"/>
                  </a:lnTo>
                  <a:lnTo>
                    <a:pt x="165" y="29"/>
                  </a:lnTo>
                  <a:lnTo>
                    <a:pt x="161" y="31"/>
                  </a:lnTo>
                  <a:lnTo>
                    <a:pt x="159" y="35"/>
                  </a:lnTo>
                  <a:moveTo>
                    <a:pt x="162" y="36"/>
                  </a:moveTo>
                  <a:lnTo>
                    <a:pt x="162" y="36"/>
                  </a:lnTo>
                  <a:lnTo>
                    <a:pt x="163" y="34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71" y="30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3" y="34"/>
                  </a:lnTo>
                  <a:lnTo>
                    <a:pt x="173" y="36"/>
                  </a:lnTo>
                  <a:lnTo>
                    <a:pt x="171" y="39"/>
                  </a:lnTo>
                  <a:lnTo>
                    <a:pt x="170" y="41"/>
                  </a:lnTo>
                  <a:lnTo>
                    <a:pt x="168" y="42"/>
                  </a:lnTo>
                  <a:lnTo>
                    <a:pt x="166" y="43"/>
                  </a:lnTo>
                  <a:lnTo>
                    <a:pt x="164" y="42"/>
                  </a:lnTo>
                  <a:lnTo>
                    <a:pt x="162" y="41"/>
                  </a:lnTo>
                  <a:lnTo>
                    <a:pt x="161" y="40"/>
                  </a:lnTo>
                  <a:lnTo>
                    <a:pt x="161" y="38"/>
                  </a:lnTo>
                  <a:lnTo>
                    <a:pt x="162" y="36"/>
                  </a:lnTo>
                  <a:moveTo>
                    <a:pt x="172" y="47"/>
                  </a:moveTo>
                  <a:lnTo>
                    <a:pt x="175" y="48"/>
                  </a:lnTo>
                  <a:lnTo>
                    <a:pt x="179" y="42"/>
                  </a:lnTo>
                  <a:lnTo>
                    <a:pt x="181" y="40"/>
                  </a:lnTo>
                  <a:lnTo>
                    <a:pt x="182" y="38"/>
                  </a:lnTo>
                  <a:lnTo>
                    <a:pt x="185" y="37"/>
                  </a:lnTo>
                  <a:lnTo>
                    <a:pt x="189" y="37"/>
                  </a:lnTo>
                  <a:lnTo>
                    <a:pt x="190" y="39"/>
                  </a:lnTo>
                  <a:lnTo>
                    <a:pt x="190" y="40"/>
                  </a:lnTo>
                  <a:lnTo>
                    <a:pt x="189" y="41"/>
                  </a:lnTo>
                  <a:lnTo>
                    <a:pt x="181" y="51"/>
                  </a:lnTo>
                  <a:lnTo>
                    <a:pt x="184" y="52"/>
                  </a:lnTo>
                  <a:lnTo>
                    <a:pt x="190" y="45"/>
                  </a:lnTo>
                  <a:lnTo>
                    <a:pt x="191" y="43"/>
                  </a:lnTo>
                  <a:lnTo>
                    <a:pt x="192" y="42"/>
                  </a:lnTo>
                  <a:lnTo>
                    <a:pt x="195" y="41"/>
                  </a:lnTo>
                  <a:lnTo>
                    <a:pt x="198" y="41"/>
                  </a:lnTo>
                  <a:lnTo>
                    <a:pt x="199" y="42"/>
                  </a:lnTo>
                  <a:lnTo>
                    <a:pt x="199" y="44"/>
                  </a:lnTo>
                  <a:lnTo>
                    <a:pt x="198" y="45"/>
                  </a:lnTo>
                  <a:lnTo>
                    <a:pt x="192" y="55"/>
                  </a:lnTo>
                  <a:lnTo>
                    <a:pt x="194" y="56"/>
                  </a:lnTo>
                  <a:lnTo>
                    <a:pt x="200" y="47"/>
                  </a:lnTo>
                  <a:lnTo>
                    <a:pt x="202" y="44"/>
                  </a:lnTo>
                  <a:lnTo>
                    <a:pt x="202" y="43"/>
                  </a:lnTo>
                  <a:lnTo>
                    <a:pt x="202" y="41"/>
                  </a:lnTo>
                  <a:lnTo>
                    <a:pt x="201" y="40"/>
                  </a:lnTo>
                  <a:lnTo>
                    <a:pt x="199" y="39"/>
                  </a:lnTo>
                  <a:lnTo>
                    <a:pt x="196" y="39"/>
                  </a:lnTo>
                  <a:lnTo>
                    <a:pt x="193" y="40"/>
                  </a:lnTo>
                  <a:lnTo>
                    <a:pt x="192" y="37"/>
                  </a:lnTo>
                  <a:lnTo>
                    <a:pt x="190" y="36"/>
                  </a:lnTo>
                  <a:lnTo>
                    <a:pt x="187" y="35"/>
                  </a:lnTo>
                  <a:lnTo>
                    <a:pt x="183" y="36"/>
                  </a:lnTo>
                  <a:lnTo>
                    <a:pt x="184" y="34"/>
                  </a:lnTo>
                  <a:lnTo>
                    <a:pt x="182" y="33"/>
                  </a:lnTo>
                  <a:lnTo>
                    <a:pt x="172" y="47"/>
                  </a:lnTo>
                  <a:moveTo>
                    <a:pt x="204" y="63"/>
                  </a:moveTo>
                  <a:lnTo>
                    <a:pt x="204" y="63"/>
                  </a:lnTo>
                  <a:lnTo>
                    <a:pt x="202" y="65"/>
                  </a:lnTo>
                  <a:lnTo>
                    <a:pt x="204" y="67"/>
                  </a:lnTo>
                  <a:lnTo>
                    <a:pt x="206" y="65"/>
                  </a:lnTo>
                  <a:lnTo>
                    <a:pt x="209" y="63"/>
                  </a:lnTo>
                  <a:lnTo>
                    <a:pt x="212" y="61"/>
                  </a:lnTo>
                  <a:lnTo>
                    <a:pt x="215" y="60"/>
                  </a:lnTo>
                  <a:lnTo>
                    <a:pt x="216" y="58"/>
                  </a:lnTo>
                  <a:lnTo>
                    <a:pt x="216" y="57"/>
                  </a:lnTo>
                  <a:lnTo>
                    <a:pt x="216" y="54"/>
                  </a:lnTo>
                  <a:lnTo>
                    <a:pt x="214" y="52"/>
                  </a:lnTo>
                  <a:lnTo>
                    <a:pt x="212" y="50"/>
                  </a:lnTo>
                  <a:lnTo>
                    <a:pt x="210" y="49"/>
                  </a:lnTo>
                  <a:lnTo>
                    <a:pt x="208" y="49"/>
                  </a:lnTo>
                  <a:lnTo>
                    <a:pt x="205" y="49"/>
                  </a:lnTo>
                  <a:lnTo>
                    <a:pt x="207" y="52"/>
                  </a:lnTo>
                  <a:lnTo>
                    <a:pt x="210" y="52"/>
                  </a:lnTo>
                  <a:lnTo>
                    <a:pt x="211" y="52"/>
                  </a:lnTo>
                  <a:lnTo>
                    <a:pt x="212" y="53"/>
                  </a:lnTo>
                  <a:lnTo>
                    <a:pt x="213" y="55"/>
                  </a:lnTo>
                  <a:lnTo>
                    <a:pt x="214" y="56"/>
                  </a:lnTo>
                  <a:lnTo>
                    <a:pt x="213" y="58"/>
                  </a:lnTo>
                  <a:lnTo>
                    <a:pt x="211" y="59"/>
                  </a:lnTo>
                  <a:lnTo>
                    <a:pt x="210" y="58"/>
                  </a:lnTo>
                  <a:lnTo>
                    <a:pt x="208" y="56"/>
                  </a:lnTo>
                  <a:lnTo>
                    <a:pt x="207" y="54"/>
                  </a:lnTo>
                  <a:lnTo>
                    <a:pt x="206" y="53"/>
                  </a:lnTo>
                  <a:lnTo>
                    <a:pt x="203" y="52"/>
                  </a:lnTo>
                  <a:lnTo>
                    <a:pt x="201" y="52"/>
                  </a:lnTo>
                  <a:lnTo>
                    <a:pt x="198" y="53"/>
                  </a:lnTo>
                  <a:lnTo>
                    <a:pt x="197" y="55"/>
                  </a:lnTo>
                  <a:lnTo>
                    <a:pt x="197" y="56"/>
                  </a:lnTo>
                  <a:lnTo>
                    <a:pt x="197" y="58"/>
                  </a:lnTo>
                  <a:lnTo>
                    <a:pt x="198" y="60"/>
                  </a:lnTo>
                  <a:lnTo>
                    <a:pt x="200" y="62"/>
                  </a:lnTo>
                  <a:lnTo>
                    <a:pt x="204" y="63"/>
                  </a:lnTo>
                  <a:moveTo>
                    <a:pt x="209" y="60"/>
                  </a:moveTo>
                  <a:lnTo>
                    <a:pt x="209" y="60"/>
                  </a:lnTo>
                  <a:lnTo>
                    <a:pt x="207" y="61"/>
                  </a:lnTo>
                  <a:lnTo>
                    <a:pt x="206" y="61"/>
                  </a:lnTo>
                  <a:lnTo>
                    <a:pt x="203" y="61"/>
                  </a:lnTo>
                  <a:lnTo>
                    <a:pt x="200" y="59"/>
                  </a:lnTo>
                  <a:lnTo>
                    <a:pt x="199" y="58"/>
                  </a:lnTo>
                  <a:lnTo>
                    <a:pt x="199" y="57"/>
                  </a:lnTo>
                  <a:lnTo>
                    <a:pt x="200" y="55"/>
                  </a:lnTo>
                  <a:lnTo>
                    <a:pt x="202" y="55"/>
                  </a:lnTo>
                  <a:lnTo>
                    <a:pt x="204" y="55"/>
                  </a:lnTo>
                  <a:lnTo>
                    <a:pt x="205" y="56"/>
                  </a:lnTo>
                  <a:lnTo>
                    <a:pt x="206" y="57"/>
                  </a:lnTo>
                  <a:lnTo>
                    <a:pt x="208" y="59"/>
                  </a:lnTo>
                  <a:lnTo>
                    <a:pt x="209" y="60"/>
                  </a:lnTo>
                  <a:moveTo>
                    <a:pt x="215" y="80"/>
                  </a:moveTo>
                  <a:lnTo>
                    <a:pt x="218" y="81"/>
                  </a:lnTo>
                  <a:lnTo>
                    <a:pt x="225" y="75"/>
                  </a:lnTo>
                  <a:lnTo>
                    <a:pt x="228" y="77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1" y="79"/>
                  </a:lnTo>
                  <a:lnTo>
                    <a:pt x="231" y="84"/>
                  </a:lnTo>
                  <a:lnTo>
                    <a:pt x="230" y="89"/>
                  </a:lnTo>
                  <a:lnTo>
                    <a:pt x="233" y="91"/>
                  </a:lnTo>
                  <a:lnTo>
                    <a:pt x="233" y="86"/>
                  </a:lnTo>
                  <a:lnTo>
                    <a:pt x="234" y="81"/>
                  </a:lnTo>
                  <a:lnTo>
                    <a:pt x="233" y="79"/>
                  </a:lnTo>
                  <a:lnTo>
                    <a:pt x="237" y="79"/>
                  </a:lnTo>
                  <a:lnTo>
                    <a:pt x="239" y="79"/>
                  </a:lnTo>
                  <a:lnTo>
                    <a:pt x="242" y="79"/>
                  </a:lnTo>
                  <a:lnTo>
                    <a:pt x="244" y="77"/>
                  </a:lnTo>
                  <a:lnTo>
                    <a:pt x="244" y="76"/>
                  </a:lnTo>
                  <a:lnTo>
                    <a:pt x="245" y="74"/>
                  </a:lnTo>
                  <a:lnTo>
                    <a:pt x="244" y="73"/>
                  </a:lnTo>
                  <a:lnTo>
                    <a:pt x="244" y="71"/>
                  </a:lnTo>
                  <a:lnTo>
                    <a:pt x="242" y="70"/>
                  </a:lnTo>
                  <a:lnTo>
                    <a:pt x="240" y="68"/>
                  </a:lnTo>
                  <a:lnTo>
                    <a:pt x="232" y="63"/>
                  </a:lnTo>
                  <a:lnTo>
                    <a:pt x="215" y="80"/>
                  </a:lnTo>
                  <a:moveTo>
                    <a:pt x="227" y="73"/>
                  </a:moveTo>
                  <a:lnTo>
                    <a:pt x="232" y="67"/>
                  </a:lnTo>
                  <a:lnTo>
                    <a:pt x="239" y="71"/>
                  </a:lnTo>
                  <a:lnTo>
                    <a:pt x="240" y="72"/>
                  </a:lnTo>
                  <a:lnTo>
                    <a:pt x="241" y="72"/>
                  </a:lnTo>
                  <a:lnTo>
                    <a:pt x="242" y="74"/>
                  </a:lnTo>
                  <a:lnTo>
                    <a:pt x="241" y="76"/>
                  </a:lnTo>
                  <a:lnTo>
                    <a:pt x="239" y="77"/>
                  </a:lnTo>
                  <a:lnTo>
                    <a:pt x="237" y="78"/>
                  </a:lnTo>
                  <a:lnTo>
                    <a:pt x="234" y="77"/>
                  </a:lnTo>
                  <a:lnTo>
                    <a:pt x="233" y="76"/>
                  </a:lnTo>
                  <a:lnTo>
                    <a:pt x="231" y="75"/>
                  </a:lnTo>
                  <a:lnTo>
                    <a:pt x="227" y="73"/>
                  </a:lnTo>
                  <a:moveTo>
                    <a:pt x="250" y="74"/>
                  </a:moveTo>
                  <a:lnTo>
                    <a:pt x="253" y="75"/>
                  </a:lnTo>
                  <a:lnTo>
                    <a:pt x="254" y="71"/>
                  </a:lnTo>
                  <a:lnTo>
                    <a:pt x="251" y="71"/>
                  </a:lnTo>
                  <a:lnTo>
                    <a:pt x="250" y="74"/>
                  </a:lnTo>
                  <a:moveTo>
                    <a:pt x="244" y="93"/>
                  </a:moveTo>
                  <a:lnTo>
                    <a:pt x="247" y="93"/>
                  </a:lnTo>
                  <a:lnTo>
                    <a:pt x="252" y="78"/>
                  </a:lnTo>
                  <a:lnTo>
                    <a:pt x="249" y="77"/>
                  </a:lnTo>
                  <a:lnTo>
                    <a:pt x="244" y="93"/>
                  </a:lnTo>
                  <a:moveTo>
                    <a:pt x="253" y="94"/>
                  </a:moveTo>
                  <a:lnTo>
                    <a:pt x="256" y="95"/>
                  </a:lnTo>
                  <a:lnTo>
                    <a:pt x="271" y="82"/>
                  </a:lnTo>
                  <a:lnTo>
                    <a:pt x="268" y="81"/>
                  </a:lnTo>
                  <a:lnTo>
                    <a:pt x="259" y="89"/>
                  </a:lnTo>
                  <a:lnTo>
                    <a:pt x="256" y="93"/>
                  </a:lnTo>
                  <a:lnTo>
                    <a:pt x="256" y="90"/>
                  </a:lnTo>
                  <a:lnTo>
                    <a:pt x="257" y="88"/>
                  </a:lnTo>
                  <a:lnTo>
                    <a:pt x="258" y="79"/>
                  </a:lnTo>
                  <a:lnTo>
                    <a:pt x="255" y="78"/>
                  </a:lnTo>
                  <a:lnTo>
                    <a:pt x="253" y="94"/>
                  </a:lnTo>
                  <a:moveTo>
                    <a:pt x="275" y="98"/>
                  </a:moveTo>
                  <a:lnTo>
                    <a:pt x="275" y="98"/>
                  </a:lnTo>
                  <a:lnTo>
                    <a:pt x="274" y="99"/>
                  </a:lnTo>
                  <a:lnTo>
                    <a:pt x="272" y="100"/>
                  </a:lnTo>
                  <a:lnTo>
                    <a:pt x="269" y="99"/>
                  </a:lnTo>
                  <a:lnTo>
                    <a:pt x="268" y="98"/>
                  </a:lnTo>
                  <a:lnTo>
                    <a:pt x="267" y="97"/>
                  </a:lnTo>
                  <a:lnTo>
                    <a:pt x="267" y="95"/>
                  </a:lnTo>
                  <a:lnTo>
                    <a:pt x="268" y="93"/>
                  </a:lnTo>
                  <a:lnTo>
                    <a:pt x="269" y="92"/>
                  </a:lnTo>
                  <a:lnTo>
                    <a:pt x="280" y="98"/>
                  </a:lnTo>
                  <a:lnTo>
                    <a:pt x="281" y="96"/>
                  </a:lnTo>
                  <a:lnTo>
                    <a:pt x="282" y="93"/>
                  </a:lnTo>
                  <a:lnTo>
                    <a:pt x="282" y="91"/>
                  </a:lnTo>
                  <a:lnTo>
                    <a:pt x="281" y="88"/>
                  </a:lnTo>
                  <a:lnTo>
                    <a:pt x="278" y="87"/>
                  </a:lnTo>
                  <a:lnTo>
                    <a:pt x="276" y="86"/>
                  </a:lnTo>
                  <a:lnTo>
                    <a:pt x="274" y="86"/>
                  </a:lnTo>
                  <a:lnTo>
                    <a:pt x="272" y="86"/>
                  </a:lnTo>
                  <a:lnTo>
                    <a:pt x="269" y="88"/>
                  </a:lnTo>
                  <a:lnTo>
                    <a:pt x="267" y="89"/>
                  </a:lnTo>
                  <a:lnTo>
                    <a:pt x="265" y="92"/>
                  </a:lnTo>
                  <a:lnTo>
                    <a:pt x="263" y="95"/>
                  </a:lnTo>
                  <a:lnTo>
                    <a:pt x="265" y="97"/>
                  </a:lnTo>
                  <a:lnTo>
                    <a:pt x="265" y="99"/>
                  </a:lnTo>
                  <a:lnTo>
                    <a:pt x="268" y="101"/>
                  </a:lnTo>
                  <a:lnTo>
                    <a:pt x="271" y="102"/>
                  </a:lnTo>
                  <a:lnTo>
                    <a:pt x="273" y="102"/>
                  </a:lnTo>
                  <a:lnTo>
                    <a:pt x="276" y="101"/>
                  </a:lnTo>
                  <a:lnTo>
                    <a:pt x="278" y="100"/>
                  </a:lnTo>
                  <a:lnTo>
                    <a:pt x="275" y="98"/>
                  </a:lnTo>
                  <a:moveTo>
                    <a:pt x="270" y="91"/>
                  </a:moveTo>
                  <a:lnTo>
                    <a:pt x="270" y="91"/>
                  </a:lnTo>
                  <a:lnTo>
                    <a:pt x="272" y="89"/>
                  </a:lnTo>
                  <a:lnTo>
                    <a:pt x="274" y="88"/>
                  </a:lnTo>
                  <a:lnTo>
                    <a:pt x="276" y="88"/>
                  </a:lnTo>
                  <a:lnTo>
                    <a:pt x="277" y="89"/>
                  </a:lnTo>
                  <a:lnTo>
                    <a:pt x="279" y="90"/>
                  </a:lnTo>
                  <a:lnTo>
                    <a:pt x="279" y="91"/>
                  </a:lnTo>
                  <a:lnTo>
                    <a:pt x="279" y="93"/>
                  </a:lnTo>
                  <a:lnTo>
                    <a:pt x="279" y="94"/>
                  </a:lnTo>
                  <a:lnTo>
                    <a:pt x="278" y="95"/>
                  </a:lnTo>
                  <a:lnTo>
                    <a:pt x="270" y="91"/>
                  </a:lnTo>
                  <a:moveTo>
                    <a:pt x="277" y="105"/>
                  </a:moveTo>
                  <a:lnTo>
                    <a:pt x="279" y="107"/>
                  </a:lnTo>
                  <a:lnTo>
                    <a:pt x="285" y="103"/>
                  </a:lnTo>
                  <a:lnTo>
                    <a:pt x="288" y="101"/>
                  </a:lnTo>
                  <a:lnTo>
                    <a:pt x="291" y="100"/>
                  </a:lnTo>
                  <a:lnTo>
                    <a:pt x="293" y="100"/>
                  </a:lnTo>
                  <a:lnTo>
                    <a:pt x="294" y="101"/>
                  </a:lnTo>
                  <a:lnTo>
                    <a:pt x="295" y="102"/>
                  </a:lnTo>
                  <a:lnTo>
                    <a:pt x="298" y="101"/>
                  </a:lnTo>
                  <a:lnTo>
                    <a:pt x="297" y="99"/>
                  </a:lnTo>
                  <a:lnTo>
                    <a:pt x="294" y="98"/>
                  </a:lnTo>
                  <a:lnTo>
                    <a:pt x="290" y="98"/>
                  </a:lnTo>
                  <a:lnTo>
                    <a:pt x="293" y="96"/>
                  </a:lnTo>
                  <a:lnTo>
                    <a:pt x="291" y="95"/>
                  </a:lnTo>
                  <a:lnTo>
                    <a:pt x="277" y="105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09" name="Rectangle 190"/>
            <p:cNvSpPr>
              <a:spLocks noChangeArrowheads="1"/>
            </p:cNvSpPr>
            <p:nvPr/>
          </p:nvSpPr>
          <p:spPr bwMode="auto">
            <a:xfrm rot="20820000">
              <a:off x="1662" y="1956"/>
              <a:ext cx="4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0" name="Rectangle 191"/>
            <p:cNvSpPr>
              <a:spLocks noChangeArrowheads="1"/>
            </p:cNvSpPr>
            <p:nvPr/>
          </p:nvSpPr>
          <p:spPr bwMode="auto">
            <a:xfrm rot="20460000">
              <a:off x="1706" y="1947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1" name="Rectangle 192"/>
            <p:cNvSpPr>
              <a:spLocks noChangeArrowheads="1"/>
            </p:cNvSpPr>
            <p:nvPr/>
          </p:nvSpPr>
          <p:spPr bwMode="auto">
            <a:xfrm rot="18360000">
              <a:off x="1723" y="193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2" name="Rectangle 193"/>
            <p:cNvSpPr>
              <a:spLocks noChangeArrowheads="1"/>
            </p:cNvSpPr>
            <p:nvPr/>
          </p:nvSpPr>
          <p:spPr bwMode="auto">
            <a:xfrm rot="18360000">
              <a:off x="1728" y="1924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3" name="Rectangle 194"/>
            <p:cNvSpPr>
              <a:spLocks noChangeArrowheads="1"/>
            </p:cNvSpPr>
            <p:nvPr/>
          </p:nvSpPr>
          <p:spPr bwMode="auto">
            <a:xfrm rot="19620000">
              <a:off x="1749" y="1900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4" name="Rectangle 195"/>
            <p:cNvSpPr>
              <a:spLocks noChangeArrowheads="1"/>
            </p:cNvSpPr>
            <p:nvPr/>
          </p:nvSpPr>
          <p:spPr bwMode="auto">
            <a:xfrm rot="20880000">
              <a:off x="1774" y="1895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5" name="Rectangle 196"/>
            <p:cNvSpPr>
              <a:spLocks noChangeArrowheads="1"/>
            </p:cNvSpPr>
            <p:nvPr/>
          </p:nvSpPr>
          <p:spPr bwMode="auto">
            <a:xfrm rot="20880000">
              <a:off x="1782" y="1895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6" name="Rectangle 197"/>
            <p:cNvSpPr>
              <a:spLocks noChangeArrowheads="1"/>
            </p:cNvSpPr>
            <p:nvPr/>
          </p:nvSpPr>
          <p:spPr bwMode="auto">
            <a:xfrm rot="21300000">
              <a:off x="1790" y="189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7" name="Rectangle 198"/>
            <p:cNvSpPr>
              <a:spLocks noChangeArrowheads="1"/>
            </p:cNvSpPr>
            <p:nvPr/>
          </p:nvSpPr>
          <p:spPr bwMode="auto">
            <a:xfrm rot="1620000">
              <a:off x="1799" y="1903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8" name="Rectangle 199"/>
            <p:cNvSpPr>
              <a:spLocks noChangeArrowheads="1"/>
            </p:cNvSpPr>
            <p:nvPr/>
          </p:nvSpPr>
          <p:spPr bwMode="auto">
            <a:xfrm rot="2700000">
              <a:off x="1803" y="1912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19" name="Rectangle 200"/>
            <p:cNvSpPr>
              <a:spLocks noChangeArrowheads="1"/>
            </p:cNvSpPr>
            <p:nvPr/>
          </p:nvSpPr>
          <p:spPr bwMode="auto">
            <a:xfrm rot="1200000">
              <a:off x="1821" y="1921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0" name="Rectangle 201"/>
            <p:cNvSpPr>
              <a:spLocks noChangeArrowheads="1"/>
            </p:cNvSpPr>
            <p:nvPr/>
          </p:nvSpPr>
          <p:spPr bwMode="auto">
            <a:xfrm rot="1320000">
              <a:off x="1836" y="1929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1" name="Rectangle 202"/>
            <p:cNvSpPr>
              <a:spLocks noChangeArrowheads="1"/>
            </p:cNvSpPr>
            <p:nvPr/>
          </p:nvSpPr>
          <p:spPr bwMode="auto">
            <a:xfrm rot="2940000">
              <a:off x="1860" y="1943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2" name="Rectangle 203"/>
            <p:cNvSpPr>
              <a:spLocks noChangeArrowheads="1"/>
            </p:cNvSpPr>
            <p:nvPr/>
          </p:nvSpPr>
          <p:spPr bwMode="auto">
            <a:xfrm rot="1860000">
              <a:off x="1880" y="1963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3" name="Rectangle 204"/>
            <p:cNvSpPr>
              <a:spLocks noChangeArrowheads="1"/>
            </p:cNvSpPr>
            <p:nvPr/>
          </p:nvSpPr>
          <p:spPr bwMode="auto">
            <a:xfrm rot="360000">
              <a:off x="1907" y="196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4" name="Rectangle 205"/>
            <p:cNvSpPr>
              <a:spLocks noChangeArrowheads="1"/>
            </p:cNvSpPr>
            <p:nvPr/>
          </p:nvSpPr>
          <p:spPr bwMode="auto">
            <a:xfrm rot="960000">
              <a:off x="1914" y="1970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5" name="Rectangle 206"/>
            <p:cNvSpPr>
              <a:spLocks noChangeArrowheads="1"/>
            </p:cNvSpPr>
            <p:nvPr/>
          </p:nvSpPr>
          <p:spPr bwMode="auto">
            <a:xfrm rot="1680000">
              <a:off x="1926" y="1978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6" name="Rectangle 207"/>
            <p:cNvSpPr>
              <a:spLocks noChangeArrowheads="1"/>
            </p:cNvSpPr>
            <p:nvPr/>
          </p:nvSpPr>
          <p:spPr bwMode="auto">
            <a:xfrm rot="2520000">
              <a:off x="1943" y="1988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7" name="Freeform 208"/>
            <p:cNvSpPr>
              <a:spLocks noEditPoints="1"/>
            </p:cNvSpPr>
            <p:nvPr/>
          </p:nvSpPr>
          <p:spPr bwMode="auto">
            <a:xfrm>
              <a:off x="841" y="2899"/>
              <a:ext cx="228" cy="199"/>
            </a:xfrm>
            <a:custGeom>
              <a:avLst/>
              <a:gdLst>
                <a:gd name="T0" fmla="*/ 76 w 228"/>
                <a:gd name="T1" fmla="*/ 173 h 199"/>
                <a:gd name="T2" fmla="*/ 53 w 228"/>
                <a:gd name="T3" fmla="*/ 183 h 199"/>
                <a:gd name="T4" fmla="*/ 58 w 228"/>
                <a:gd name="T5" fmla="*/ 196 h 199"/>
                <a:gd name="T6" fmla="*/ 63 w 228"/>
                <a:gd name="T7" fmla="*/ 161 h 199"/>
                <a:gd name="T8" fmla="*/ 54 w 228"/>
                <a:gd name="T9" fmla="*/ 163 h 199"/>
                <a:gd name="T10" fmla="*/ 67 w 228"/>
                <a:gd name="T11" fmla="*/ 154 h 199"/>
                <a:gd name="T12" fmla="*/ 54 w 228"/>
                <a:gd name="T13" fmla="*/ 161 h 199"/>
                <a:gd name="T14" fmla="*/ 58 w 228"/>
                <a:gd name="T15" fmla="*/ 146 h 199"/>
                <a:gd name="T16" fmla="*/ 48 w 228"/>
                <a:gd name="T17" fmla="*/ 140 h 199"/>
                <a:gd name="T18" fmla="*/ 43 w 228"/>
                <a:gd name="T19" fmla="*/ 143 h 199"/>
                <a:gd name="T20" fmla="*/ 46 w 228"/>
                <a:gd name="T21" fmla="*/ 150 h 199"/>
                <a:gd name="T22" fmla="*/ 51 w 228"/>
                <a:gd name="T23" fmla="*/ 138 h 199"/>
                <a:gd name="T24" fmla="*/ 41 w 228"/>
                <a:gd name="T25" fmla="*/ 126 h 199"/>
                <a:gd name="T26" fmla="*/ 32 w 228"/>
                <a:gd name="T27" fmla="*/ 143 h 199"/>
                <a:gd name="T28" fmla="*/ 44 w 228"/>
                <a:gd name="T29" fmla="*/ 127 h 199"/>
                <a:gd name="T30" fmla="*/ 9 w 228"/>
                <a:gd name="T31" fmla="*/ 115 h 199"/>
                <a:gd name="T32" fmla="*/ 19 w 228"/>
                <a:gd name="T33" fmla="*/ 105 h 199"/>
                <a:gd name="T34" fmla="*/ 3 w 228"/>
                <a:gd name="T35" fmla="*/ 95 h 199"/>
                <a:gd name="T36" fmla="*/ 9 w 228"/>
                <a:gd name="T37" fmla="*/ 106 h 199"/>
                <a:gd name="T38" fmla="*/ 12 w 228"/>
                <a:gd name="T39" fmla="*/ 97 h 199"/>
                <a:gd name="T40" fmla="*/ 18 w 228"/>
                <a:gd name="T41" fmla="*/ 91 h 199"/>
                <a:gd name="T42" fmla="*/ 4 w 228"/>
                <a:gd name="T43" fmla="*/ 81 h 199"/>
                <a:gd name="T44" fmla="*/ 25 w 228"/>
                <a:gd name="T45" fmla="*/ 78 h 199"/>
                <a:gd name="T46" fmla="*/ 35 w 228"/>
                <a:gd name="T47" fmla="*/ 66 h 199"/>
                <a:gd name="T48" fmla="*/ 47 w 228"/>
                <a:gd name="T49" fmla="*/ 37 h 199"/>
                <a:gd name="T50" fmla="*/ 44 w 228"/>
                <a:gd name="T51" fmla="*/ 58 h 199"/>
                <a:gd name="T52" fmla="*/ 52 w 228"/>
                <a:gd name="T53" fmla="*/ 34 h 199"/>
                <a:gd name="T54" fmla="*/ 62 w 228"/>
                <a:gd name="T55" fmla="*/ 29 h 199"/>
                <a:gd name="T56" fmla="*/ 91 w 228"/>
                <a:gd name="T57" fmla="*/ 32 h 199"/>
                <a:gd name="T58" fmla="*/ 92 w 228"/>
                <a:gd name="T59" fmla="*/ 54 h 199"/>
                <a:gd name="T60" fmla="*/ 93 w 228"/>
                <a:gd name="T61" fmla="*/ 45 h 199"/>
                <a:gd name="T62" fmla="*/ 101 w 228"/>
                <a:gd name="T63" fmla="*/ 47 h 199"/>
                <a:gd name="T64" fmla="*/ 84 w 228"/>
                <a:gd name="T65" fmla="*/ 54 h 199"/>
                <a:gd name="T66" fmla="*/ 100 w 228"/>
                <a:gd name="T67" fmla="*/ 60 h 199"/>
                <a:gd name="T68" fmla="*/ 118 w 228"/>
                <a:gd name="T69" fmla="*/ 56 h 199"/>
                <a:gd name="T70" fmla="*/ 105 w 228"/>
                <a:gd name="T71" fmla="*/ 54 h 199"/>
                <a:gd name="T72" fmla="*/ 111 w 228"/>
                <a:gd name="T73" fmla="*/ 62 h 199"/>
                <a:gd name="T74" fmla="*/ 124 w 228"/>
                <a:gd name="T75" fmla="*/ 69 h 199"/>
                <a:gd name="T76" fmla="*/ 131 w 228"/>
                <a:gd name="T77" fmla="*/ 68 h 199"/>
                <a:gd name="T78" fmla="*/ 142 w 228"/>
                <a:gd name="T79" fmla="*/ 55 h 199"/>
                <a:gd name="T80" fmla="*/ 141 w 228"/>
                <a:gd name="T81" fmla="*/ 50 h 199"/>
                <a:gd name="T82" fmla="*/ 123 w 228"/>
                <a:gd name="T83" fmla="*/ 53 h 199"/>
                <a:gd name="T84" fmla="*/ 164 w 228"/>
                <a:gd name="T85" fmla="*/ 56 h 199"/>
                <a:gd name="T86" fmla="*/ 155 w 228"/>
                <a:gd name="T87" fmla="*/ 54 h 199"/>
                <a:gd name="T88" fmla="*/ 151 w 228"/>
                <a:gd name="T89" fmla="*/ 58 h 199"/>
                <a:gd name="T90" fmla="*/ 157 w 228"/>
                <a:gd name="T91" fmla="*/ 67 h 199"/>
                <a:gd name="T92" fmla="*/ 151 w 228"/>
                <a:gd name="T93" fmla="*/ 61 h 199"/>
                <a:gd name="T94" fmla="*/ 185 w 228"/>
                <a:gd name="T95" fmla="*/ 49 h 199"/>
                <a:gd name="T96" fmla="*/ 188 w 228"/>
                <a:gd name="T97" fmla="*/ 40 h 199"/>
                <a:gd name="T98" fmla="*/ 171 w 228"/>
                <a:gd name="T99" fmla="*/ 47 h 199"/>
                <a:gd name="T100" fmla="*/ 185 w 228"/>
                <a:gd name="T101" fmla="*/ 40 h 199"/>
                <a:gd name="T102" fmla="*/ 183 w 228"/>
                <a:gd name="T103" fmla="*/ 28 h 199"/>
                <a:gd name="T104" fmla="*/ 200 w 228"/>
                <a:gd name="T105" fmla="*/ 15 h 199"/>
                <a:gd name="T106" fmla="*/ 218 w 228"/>
                <a:gd name="T107" fmla="*/ 17 h 199"/>
                <a:gd name="T108" fmla="*/ 220 w 228"/>
                <a:gd name="T109" fmla="*/ 13 h 199"/>
                <a:gd name="T110" fmla="*/ 206 w 228"/>
                <a:gd name="T111" fmla="*/ 20 h 199"/>
                <a:gd name="T112" fmla="*/ 220 w 228"/>
                <a:gd name="T113" fmla="*/ 20 h 199"/>
                <a:gd name="T114" fmla="*/ 212 w 228"/>
                <a:gd name="T115" fmla="*/ 10 h 199"/>
                <a:gd name="T116" fmla="*/ 223 w 228"/>
                <a:gd name="T117" fmla="*/ 8 h 199"/>
                <a:gd name="T118" fmla="*/ 221 w 228"/>
                <a:gd name="T119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8" h="199">
                  <a:moveTo>
                    <a:pt x="82" y="190"/>
                  </a:moveTo>
                  <a:lnTo>
                    <a:pt x="81" y="186"/>
                  </a:lnTo>
                  <a:lnTo>
                    <a:pt x="63" y="184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61" y="183"/>
                  </a:lnTo>
                  <a:lnTo>
                    <a:pt x="63" y="182"/>
                  </a:lnTo>
                  <a:lnTo>
                    <a:pt x="77" y="176"/>
                  </a:lnTo>
                  <a:lnTo>
                    <a:pt x="76" y="173"/>
                  </a:lnTo>
                  <a:lnTo>
                    <a:pt x="49" y="170"/>
                  </a:lnTo>
                  <a:lnTo>
                    <a:pt x="50" y="173"/>
                  </a:lnTo>
                  <a:lnTo>
                    <a:pt x="65" y="175"/>
                  </a:lnTo>
                  <a:lnTo>
                    <a:pt x="66" y="175"/>
                  </a:lnTo>
                  <a:lnTo>
                    <a:pt x="69" y="175"/>
                  </a:lnTo>
                  <a:lnTo>
                    <a:pt x="70" y="175"/>
                  </a:lnTo>
                  <a:lnTo>
                    <a:pt x="71" y="175"/>
                  </a:lnTo>
                  <a:lnTo>
                    <a:pt x="66" y="177"/>
                  </a:lnTo>
                  <a:lnTo>
                    <a:pt x="53" y="183"/>
                  </a:lnTo>
                  <a:lnTo>
                    <a:pt x="55" y="186"/>
                  </a:lnTo>
                  <a:lnTo>
                    <a:pt x="70" y="188"/>
                  </a:lnTo>
                  <a:lnTo>
                    <a:pt x="72" y="188"/>
                  </a:lnTo>
                  <a:lnTo>
                    <a:pt x="77" y="189"/>
                  </a:lnTo>
                  <a:lnTo>
                    <a:pt x="76" y="189"/>
                  </a:lnTo>
                  <a:lnTo>
                    <a:pt x="73" y="190"/>
                  </a:lnTo>
                  <a:lnTo>
                    <a:pt x="70" y="191"/>
                  </a:lnTo>
                  <a:lnTo>
                    <a:pt x="69" y="191"/>
                  </a:lnTo>
                  <a:lnTo>
                    <a:pt x="58" y="196"/>
                  </a:lnTo>
                  <a:lnTo>
                    <a:pt x="59" y="199"/>
                  </a:lnTo>
                  <a:lnTo>
                    <a:pt x="82" y="190"/>
                  </a:lnTo>
                  <a:moveTo>
                    <a:pt x="59" y="153"/>
                  </a:moveTo>
                  <a:lnTo>
                    <a:pt x="63" y="153"/>
                  </a:lnTo>
                  <a:lnTo>
                    <a:pt x="65" y="155"/>
                  </a:lnTo>
                  <a:lnTo>
                    <a:pt x="65" y="157"/>
                  </a:lnTo>
                  <a:lnTo>
                    <a:pt x="65" y="158"/>
                  </a:lnTo>
                  <a:lnTo>
                    <a:pt x="64" y="160"/>
                  </a:lnTo>
                  <a:lnTo>
                    <a:pt x="63" y="161"/>
                  </a:lnTo>
                  <a:lnTo>
                    <a:pt x="62" y="162"/>
                  </a:lnTo>
                  <a:lnTo>
                    <a:pt x="55" y="151"/>
                  </a:lnTo>
                  <a:lnTo>
                    <a:pt x="53" y="152"/>
                  </a:lnTo>
                  <a:lnTo>
                    <a:pt x="51" y="154"/>
                  </a:lnTo>
                  <a:lnTo>
                    <a:pt x="50" y="156"/>
                  </a:lnTo>
                  <a:lnTo>
                    <a:pt x="49" y="159"/>
                  </a:lnTo>
                  <a:lnTo>
                    <a:pt x="50" y="161"/>
                  </a:lnTo>
                  <a:lnTo>
                    <a:pt x="52" y="162"/>
                  </a:lnTo>
                  <a:lnTo>
                    <a:pt x="54" y="163"/>
                  </a:lnTo>
                  <a:lnTo>
                    <a:pt x="56" y="164"/>
                  </a:lnTo>
                  <a:lnTo>
                    <a:pt x="59" y="164"/>
                  </a:lnTo>
                  <a:lnTo>
                    <a:pt x="62" y="164"/>
                  </a:lnTo>
                  <a:lnTo>
                    <a:pt x="64" y="163"/>
                  </a:lnTo>
                  <a:lnTo>
                    <a:pt x="67" y="161"/>
                  </a:lnTo>
                  <a:lnTo>
                    <a:pt x="68" y="160"/>
                  </a:lnTo>
                  <a:lnTo>
                    <a:pt x="68" y="158"/>
                  </a:lnTo>
                  <a:lnTo>
                    <a:pt x="68" y="156"/>
                  </a:lnTo>
                  <a:lnTo>
                    <a:pt x="67" y="154"/>
                  </a:lnTo>
                  <a:lnTo>
                    <a:pt x="65" y="152"/>
                  </a:lnTo>
                  <a:lnTo>
                    <a:pt x="63" y="151"/>
                  </a:lnTo>
                  <a:lnTo>
                    <a:pt x="60" y="150"/>
                  </a:lnTo>
                  <a:lnTo>
                    <a:pt x="58" y="150"/>
                  </a:lnTo>
                  <a:lnTo>
                    <a:pt x="59" y="153"/>
                  </a:lnTo>
                  <a:moveTo>
                    <a:pt x="60" y="162"/>
                  </a:moveTo>
                  <a:lnTo>
                    <a:pt x="57" y="162"/>
                  </a:lnTo>
                  <a:lnTo>
                    <a:pt x="55" y="162"/>
                  </a:lnTo>
                  <a:lnTo>
                    <a:pt x="54" y="161"/>
                  </a:lnTo>
                  <a:lnTo>
                    <a:pt x="52" y="160"/>
                  </a:lnTo>
                  <a:lnTo>
                    <a:pt x="52" y="159"/>
                  </a:lnTo>
                  <a:lnTo>
                    <a:pt x="52" y="157"/>
                  </a:lnTo>
                  <a:lnTo>
                    <a:pt x="53" y="156"/>
                  </a:lnTo>
                  <a:lnTo>
                    <a:pt x="54" y="154"/>
                  </a:lnTo>
                  <a:lnTo>
                    <a:pt x="55" y="154"/>
                  </a:lnTo>
                  <a:lnTo>
                    <a:pt x="60" y="162"/>
                  </a:lnTo>
                  <a:moveTo>
                    <a:pt x="56" y="148"/>
                  </a:moveTo>
                  <a:lnTo>
                    <a:pt x="58" y="146"/>
                  </a:lnTo>
                  <a:lnTo>
                    <a:pt x="59" y="144"/>
                  </a:lnTo>
                  <a:lnTo>
                    <a:pt x="59" y="141"/>
                  </a:lnTo>
                  <a:lnTo>
                    <a:pt x="58" y="139"/>
                  </a:lnTo>
                  <a:lnTo>
                    <a:pt x="55" y="136"/>
                  </a:lnTo>
                  <a:lnTo>
                    <a:pt x="52" y="135"/>
                  </a:lnTo>
                  <a:lnTo>
                    <a:pt x="50" y="136"/>
                  </a:lnTo>
                  <a:lnTo>
                    <a:pt x="48" y="137"/>
                  </a:lnTo>
                  <a:lnTo>
                    <a:pt x="48" y="139"/>
                  </a:lnTo>
                  <a:lnTo>
                    <a:pt x="48" y="140"/>
                  </a:lnTo>
                  <a:lnTo>
                    <a:pt x="48" y="143"/>
                  </a:lnTo>
                  <a:lnTo>
                    <a:pt x="48" y="145"/>
                  </a:lnTo>
                  <a:lnTo>
                    <a:pt x="48" y="146"/>
                  </a:lnTo>
                  <a:lnTo>
                    <a:pt x="48" y="147"/>
                  </a:lnTo>
                  <a:lnTo>
                    <a:pt x="46" y="148"/>
                  </a:lnTo>
                  <a:lnTo>
                    <a:pt x="45" y="147"/>
                  </a:lnTo>
                  <a:lnTo>
                    <a:pt x="44" y="146"/>
                  </a:lnTo>
                  <a:lnTo>
                    <a:pt x="43" y="145"/>
                  </a:lnTo>
                  <a:lnTo>
                    <a:pt x="43" y="143"/>
                  </a:lnTo>
                  <a:lnTo>
                    <a:pt x="44" y="142"/>
                  </a:lnTo>
                  <a:lnTo>
                    <a:pt x="45" y="141"/>
                  </a:lnTo>
                  <a:lnTo>
                    <a:pt x="43" y="139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1" y="145"/>
                  </a:lnTo>
                  <a:lnTo>
                    <a:pt x="42" y="147"/>
                  </a:lnTo>
                  <a:lnTo>
                    <a:pt x="44" y="149"/>
                  </a:lnTo>
                  <a:lnTo>
                    <a:pt x="46" y="150"/>
                  </a:lnTo>
                  <a:lnTo>
                    <a:pt x="48" y="150"/>
                  </a:lnTo>
                  <a:lnTo>
                    <a:pt x="49" y="149"/>
                  </a:lnTo>
                  <a:lnTo>
                    <a:pt x="51" y="148"/>
                  </a:lnTo>
                  <a:lnTo>
                    <a:pt x="51" y="146"/>
                  </a:lnTo>
                  <a:lnTo>
                    <a:pt x="51" y="145"/>
                  </a:lnTo>
                  <a:lnTo>
                    <a:pt x="51" y="143"/>
                  </a:lnTo>
                  <a:lnTo>
                    <a:pt x="51" y="140"/>
                  </a:lnTo>
                  <a:lnTo>
                    <a:pt x="51" y="139"/>
                  </a:lnTo>
                  <a:lnTo>
                    <a:pt x="51" y="138"/>
                  </a:lnTo>
                  <a:lnTo>
                    <a:pt x="54" y="138"/>
                  </a:lnTo>
                  <a:lnTo>
                    <a:pt x="55" y="138"/>
                  </a:lnTo>
                  <a:lnTo>
                    <a:pt x="56" y="140"/>
                  </a:lnTo>
                  <a:lnTo>
                    <a:pt x="57" y="142"/>
                  </a:lnTo>
                  <a:lnTo>
                    <a:pt x="56" y="144"/>
                  </a:lnTo>
                  <a:lnTo>
                    <a:pt x="55" y="145"/>
                  </a:lnTo>
                  <a:lnTo>
                    <a:pt x="56" y="148"/>
                  </a:lnTo>
                  <a:moveTo>
                    <a:pt x="39" y="126"/>
                  </a:moveTo>
                  <a:lnTo>
                    <a:pt x="41" y="126"/>
                  </a:lnTo>
                  <a:lnTo>
                    <a:pt x="41" y="127"/>
                  </a:lnTo>
                  <a:lnTo>
                    <a:pt x="41" y="128"/>
                  </a:lnTo>
                  <a:lnTo>
                    <a:pt x="40" y="130"/>
                  </a:lnTo>
                  <a:lnTo>
                    <a:pt x="34" y="137"/>
                  </a:lnTo>
                  <a:lnTo>
                    <a:pt x="31" y="136"/>
                  </a:lnTo>
                  <a:lnTo>
                    <a:pt x="30" y="137"/>
                  </a:lnTo>
                  <a:lnTo>
                    <a:pt x="32" y="139"/>
                  </a:lnTo>
                  <a:lnTo>
                    <a:pt x="28" y="144"/>
                  </a:lnTo>
                  <a:lnTo>
                    <a:pt x="32" y="143"/>
                  </a:lnTo>
                  <a:lnTo>
                    <a:pt x="35" y="140"/>
                  </a:lnTo>
                  <a:lnTo>
                    <a:pt x="37" y="141"/>
                  </a:lnTo>
                  <a:lnTo>
                    <a:pt x="38" y="139"/>
                  </a:lnTo>
                  <a:lnTo>
                    <a:pt x="36" y="138"/>
                  </a:lnTo>
                  <a:lnTo>
                    <a:pt x="43" y="131"/>
                  </a:lnTo>
                  <a:lnTo>
                    <a:pt x="44" y="129"/>
                  </a:lnTo>
                  <a:lnTo>
                    <a:pt x="44" y="128"/>
                  </a:lnTo>
                  <a:lnTo>
                    <a:pt x="45" y="128"/>
                  </a:lnTo>
                  <a:lnTo>
                    <a:pt x="44" y="127"/>
                  </a:lnTo>
                  <a:lnTo>
                    <a:pt x="44" y="125"/>
                  </a:lnTo>
                  <a:lnTo>
                    <a:pt x="42" y="125"/>
                  </a:lnTo>
                  <a:lnTo>
                    <a:pt x="40" y="124"/>
                  </a:lnTo>
                  <a:lnTo>
                    <a:pt x="39" y="126"/>
                  </a:lnTo>
                  <a:moveTo>
                    <a:pt x="31" y="119"/>
                  </a:moveTo>
                  <a:lnTo>
                    <a:pt x="29" y="117"/>
                  </a:lnTo>
                  <a:lnTo>
                    <a:pt x="19" y="122"/>
                  </a:lnTo>
                  <a:lnTo>
                    <a:pt x="11" y="113"/>
                  </a:lnTo>
                  <a:lnTo>
                    <a:pt x="9" y="115"/>
                  </a:lnTo>
                  <a:lnTo>
                    <a:pt x="17" y="124"/>
                  </a:lnTo>
                  <a:lnTo>
                    <a:pt x="10" y="128"/>
                  </a:lnTo>
                  <a:lnTo>
                    <a:pt x="2" y="119"/>
                  </a:lnTo>
                  <a:lnTo>
                    <a:pt x="0" y="120"/>
                  </a:lnTo>
                  <a:lnTo>
                    <a:pt x="10" y="131"/>
                  </a:lnTo>
                  <a:lnTo>
                    <a:pt x="31" y="119"/>
                  </a:lnTo>
                  <a:moveTo>
                    <a:pt x="13" y="108"/>
                  </a:moveTo>
                  <a:lnTo>
                    <a:pt x="17" y="107"/>
                  </a:lnTo>
                  <a:lnTo>
                    <a:pt x="19" y="105"/>
                  </a:lnTo>
                  <a:lnTo>
                    <a:pt x="19" y="103"/>
                  </a:lnTo>
                  <a:lnTo>
                    <a:pt x="19" y="101"/>
                  </a:lnTo>
                  <a:lnTo>
                    <a:pt x="18" y="98"/>
                  </a:lnTo>
                  <a:lnTo>
                    <a:pt x="16" y="96"/>
                  </a:lnTo>
                  <a:lnTo>
                    <a:pt x="14" y="95"/>
                  </a:lnTo>
                  <a:lnTo>
                    <a:pt x="12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3" y="95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5" y="108"/>
                  </a:lnTo>
                  <a:lnTo>
                    <a:pt x="9" y="108"/>
                  </a:lnTo>
                  <a:lnTo>
                    <a:pt x="13" y="108"/>
                  </a:lnTo>
                  <a:moveTo>
                    <a:pt x="12" y="106"/>
                  </a:moveTo>
                  <a:lnTo>
                    <a:pt x="9" y="106"/>
                  </a:lnTo>
                  <a:lnTo>
                    <a:pt x="6" y="106"/>
                  </a:lnTo>
                  <a:lnTo>
                    <a:pt x="4" y="104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5" y="97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2" y="97"/>
                  </a:lnTo>
                  <a:lnTo>
                    <a:pt x="14" y="98"/>
                  </a:lnTo>
                  <a:lnTo>
                    <a:pt x="16" y="99"/>
                  </a:lnTo>
                  <a:lnTo>
                    <a:pt x="16" y="101"/>
                  </a:lnTo>
                  <a:lnTo>
                    <a:pt x="16" y="103"/>
                  </a:lnTo>
                  <a:lnTo>
                    <a:pt x="16" y="104"/>
                  </a:lnTo>
                  <a:lnTo>
                    <a:pt x="14" y="106"/>
                  </a:lnTo>
                  <a:lnTo>
                    <a:pt x="12" y="106"/>
                  </a:lnTo>
                  <a:moveTo>
                    <a:pt x="17" y="93"/>
                  </a:moveTo>
                  <a:lnTo>
                    <a:pt x="18" y="91"/>
                  </a:lnTo>
                  <a:lnTo>
                    <a:pt x="12" y="87"/>
                  </a:lnTo>
                  <a:lnTo>
                    <a:pt x="9" y="85"/>
                  </a:lnTo>
                  <a:lnTo>
                    <a:pt x="7" y="83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7" y="78"/>
                  </a:lnTo>
                  <a:lnTo>
                    <a:pt x="5" y="76"/>
                  </a:lnTo>
                  <a:lnTo>
                    <a:pt x="4" y="78"/>
                  </a:lnTo>
                  <a:lnTo>
                    <a:pt x="4" y="81"/>
                  </a:lnTo>
                  <a:lnTo>
                    <a:pt x="6" y="84"/>
                  </a:lnTo>
                  <a:lnTo>
                    <a:pt x="3" y="83"/>
                  </a:lnTo>
                  <a:lnTo>
                    <a:pt x="2" y="85"/>
                  </a:lnTo>
                  <a:lnTo>
                    <a:pt x="17" y="93"/>
                  </a:lnTo>
                  <a:moveTo>
                    <a:pt x="19" y="86"/>
                  </a:moveTo>
                  <a:lnTo>
                    <a:pt x="20" y="84"/>
                  </a:lnTo>
                  <a:lnTo>
                    <a:pt x="17" y="80"/>
                  </a:lnTo>
                  <a:lnTo>
                    <a:pt x="16" y="75"/>
                  </a:lnTo>
                  <a:lnTo>
                    <a:pt x="25" y="78"/>
                  </a:lnTo>
                  <a:lnTo>
                    <a:pt x="27" y="75"/>
                  </a:lnTo>
                  <a:lnTo>
                    <a:pt x="16" y="72"/>
                  </a:lnTo>
                  <a:lnTo>
                    <a:pt x="16" y="63"/>
                  </a:lnTo>
                  <a:lnTo>
                    <a:pt x="13" y="66"/>
                  </a:lnTo>
                  <a:lnTo>
                    <a:pt x="15" y="77"/>
                  </a:lnTo>
                  <a:lnTo>
                    <a:pt x="5" y="66"/>
                  </a:lnTo>
                  <a:lnTo>
                    <a:pt x="3" y="68"/>
                  </a:lnTo>
                  <a:lnTo>
                    <a:pt x="19" y="86"/>
                  </a:lnTo>
                  <a:moveTo>
                    <a:pt x="35" y="66"/>
                  </a:moveTo>
                  <a:lnTo>
                    <a:pt x="38" y="64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2" y="46"/>
                  </a:lnTo>
                  <a:lnTo>
                    <a:pt x="34" y="50"/>
                  </a:lnTo>
                  <a:lnTo>
                    <a:pt x="44" y="61"/>
                  </a:lnTo>
                  <a:lnTo>
                    <a:pt x="47" y="59"/>
                  </a:lnTo>
                  <a:lnTo>
                    <a:pt x="47" y="42"/>
                  </a:lnTo>
                  <a:lnTo>
                    <a:pt x="47" y="37"/>
                  </a:lnTo>
                  <a:lnTo>
                    <a:pt x="48" y="42"/>
                  </a:lnTo>
                  <a:lnTo>
                    <a:pt x="49" y="46"/>
                  </a:lnTo>
                  <a:lnTo>
                    <a:pt x="52" y="56"/>
                  </a:lnTo>
                  <a:lnTo>
                    <a:pt x="55" y="55"/>
                  </a:lnTo>
                  <a:lnTo>
                    <a:pt x="48" y="33"/>
                  </a:lnTo>
                  <a:lnTo>
                    <a:pt x="44" y="34"/>
                  </a:lnTo>
                  <a:lnTo>
                    <a:pt x="44" y="51"/>
                  </a:lnTo>
                  <a:lnTo>
                    <a:pt x="44" y="55"/>
                  </a:lnTo>
                  <a:lnTo>
                    <a:pt x="44" y="58"/>
                  </a:lnTo>
                  <a:lnTo>
                    <a:pt x="41" y="54"/>
                  </a:lnTo>
                  <a:lnTo>
                    <a:pt x="32" y="42"/>
                  </a:lnTo>
                  <a:lnTo>
                    <a:pt x="28" y="43"/>
                  </a:lnTo>
                  <a:lnTo>
                    <a:pt x="35" y="66"/>
                  </a:lnTo>
                  <a:moveTo>
                    <a:pt x="52" y="34"/>
                  </a:moveTo>
                  <a:lnTo>
                    <a:pt x="55" y="33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52" y="34"/>
                  </a:lnTo>
                  <a:moveTo>
                    <a:pt x="56" y="54"/>
                  </a:moveTo>
                  <a:lnTo>
                    <a:pt x="59" y="54"/>
                  </a:lnTo>
                  <a:lnTo>
                    <a:pt x="55" y="37"/>
                  </a:lnTo>
                  <a:lnTo>
                    <a:pt x="53" y="38"/>
                  </a:lnTo>
                  <a:lnTo>
                    <a:pt x="56" y="54"/>
                  </a:lnTo>
                  <a:moveTo>
                    <a:pt x="61" y="53"/>
                  </a:moveTo>
                  <a:lnTo>
                    <a:pt x="64" y="53"/>
                  </a:lnTo>
                  <a:lnTo>
                    <a:pt x="65" y="29"/>
                  </a:lnTo>
                  <a:lnTo>
                    <a:pt x="62" y="29"/>
                  </a:lnTo>
                  <a:lnTo>
                    <a:pt x="61" y="53"/>
                  </a:lnTo>
                  <a:moveTo>
                    <a:pt x="69" y="52"/>
                  </a:moveTo>
                  <a:lnTo>
                    <a:pt x="72" y="52"/>
                  </a:lnTo>
                  <a:lnTo>
                    <a:pt x="73" y="28"/>
                  </a:lnTo>
                  <a:lnTo>
                    <a:pt x="70" y="28"/>
                  </a:lnTo>
                  <a:lnTo>
                    <a:pt x="69" y="52"/>
                  </a:lnTo>
                  <a:moveTo>
                    <a:pt x="86" y="34"/>
                  </a:moveTo>
                  <a:lnTo>
                    <a:pt x="89" y="35"/>
                  </a:lnTo>
                  <a:lnTo>
                    <a:pt x="91" y="32"/>
                  </a:lnTo>
                  <a:lnTo>
                    <a:pt x="88" y="31"/>
                  </a:lnTo>
                  <a:lnTo>
                    <a:pt x="86" y="34"/>
                  </a:lnTo>
                  <a:moveTo>
                    <a:pt x="76" y="52"/>
                  </a:moveTo>
                  <a:lnTo>
                    <a:pt x="79" y="53"/>
                  </a:lnTo>
                  <a:lnTo>
                    <a:pt x="87" y="38"/>
                  </a:lnTo>
                  <a:lnTo>
                    <a:pt x="85" y="37"/>
                  </a:lnTo>
                  <a:lnTo>
                    <a:pt x="76" y="52"/>
                  </a:lnTo>
                  <a:moveTo>
                    <a:pt x="94" y="54"/>
                  </a:moveTo>
                  <a:lnTo>
                    <a:pt x="92" y="54"/>
                  </a:lnTo>
                  <a:lnTo>
                    <a:pt x="91" y="55"/>
                  </a:lnTo>
                  <a:lnTo>
                    <a:pt x="89" y="55"/>
                  </a:lnTo>
                  <a:lnTo>
                    <a:pt x="88" y="55"/>
                  </a:lnTo>
                  <a:lnTo>
                    <a:pt x="86" y="54"/>
                  </a:lnTo>
                  <a:lnTo>
                    <a:pt x="86" y="52"/>
                  </a:lnTo>
                  <a:lnTo>
                    <a:pt x="87" y="50"/>
                  </a:lnTo>
                  <a:lnTo>
                    <a:pt x="90" y="47"/>
                  </a:lnTo>
                  <a:lnTo>
                    <a:pt x="92" y="46"/>
                  </a:lnTo>
                  <a:lnTo>
                    <a:pt x="93" y="45"/>
                  </a:lnTo>
                  <a:lnTo>
                    <a:pt x="95" y="45"/>
                  </a:lnTo>
                  <a:lnTo>
                    <a:pt x="96" y="45"/>
                  </a:lnTo>
                  <a:lnTo>
                    <a:pt x="97" y="46"/>
                  </a:lnTo>
                  <a:lnTo>
                    <a:pt x="98" y="47"/>
                  </a:lnTo>
                  <a:lnTo>
                    <a:pt x="98" y="49"/>
                  </a:lnTo>
                  <a:lnTo>
                    <a:pt x="98" y="50"/>
                  </a:lnTo>
                  <a:lnTo>
                    <a:pt x="100" y="51"/>
                  </a:lnTo>
                  <a:lnTo>
                    <a:pt x="101" y="49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98" y="43"/>
                  </a:lnTo>
                  <a:lnTo>
                    <a:pt x="95" y="43"/>
                  </a:lnTo>
                  <a:lnTo>
                    <a:pt x="93" y="42"/>
                  </a:lnTo>
                  <a:lnTo>
                    <a:pt x="91" y="43"/>
                  </a:lnTo>
                  <a:lnTo>
                    <a:pt x="88" y="44"/>
                  </a:lnTo>
                  <a:lnTo>
                    <a:pt x="85" y="49"/>
                  </a:lnTo>
                  <a:lnTo>
                    <a:pt x="84" y="51"/>
                  </a:lnTo>
                  <a:lnTo>
                    <a:pt x="84" y="54"/>
                  </a:lnTo>
                  <a:lnTo>
                    <a:pt x="85" y="55"/>
                  </a:lnTo>
                  <a:lnTo>
                    <a:pt x="87" y="57"/>
                  </a:lnTo>
                  <a:lnTo>
                    <a:pt x="89" y="57"/>
                  </a:lnTo>
                  <a:lnTo>
                    <a:pt x="91" y="57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4" y="54"/>
                  </a:lnTo>
                  <a:moveTo>
                    <a:pt x="101" y="56"/>
                  </a:moveTo>
                  <a:lnTo>
                    <a:pt x="100" y="60"/>
                  </a:lnTo>
                  <a:lnTo>
                    <a:pt x="101" y="61"/>
                  </a:lnTo>
                  <a:lnTo>
                    <a:pt x="102" y="63"/>
                  </a:lnTo>
                  <a:lnTo>
                    <a:pt x="105" y="65"/>
                  </a:lnTo>
                  <a:lnTo>
                    <a:pt x="107" y="66"/>
                  </a:lnTo>
                  <a:lnTo>
                    <a:pt x="109" y="65"/>
                  </a:lnTo>
                  <a:lnTo>
                    <a:pt x="112" y="65"/>
                  </a:lnTo>
                  <a:lnTo>
                    <a:pt x="114" y="63"/>
                  </a:lnTo>
                  <a:lnTo>
                    <a:pt x="117" y="59"/>
                  </a:lnTo>
                  <a:lnTo>
                    <a:pt x="118" y="56"/>
                  </a:lnTo>
                  <a:lnTo>
                    <a:pt x="118" y="54"/>
                  </a:lnTo>
                  <a:lnTo>
                    <a:pt x="116" y="52"/>
                  </a:lnTo>
                  <a:lnTo>
                    <a:pt x="114" y="50"/>
                  </a:lnTo>
                  <a:lnTo>
                    <a:pt x="110" y="50"/>
                  </a:lnTo>
                  <a:lnTo>
                    <a:pt x="107" y="50"/>
                  </a:lnTo>
                  <a:lnTo>
                    <a:pt x="103" y="53"/>
                  </a:lnTo>
                  <a:lnTo>
                    <a:pt x="101" y="56"/>
                  </a:lnTo>
                  <a:moveTo>
                    <a:pt x="104" y="57"/>
                  </a:moveTo>
                  <a:lnTo>
                    <a:pt x="105" y="54"/>
                  </a:lnTo>
                  <a:lnTo>
                    <a:pt x="108" y="53"/>
                  </a:lnTo>
                  <a:lnTo>
                    <a:pt x="110" y="52"/>
                  </a:lnTo>
                  <a:lnTo>
                    <a:pt x="113" y="52"/>
                  </a:lnTo>
                  <a:lnTo>
                    <a:pt x="114" y="53"/>
                  </a:lnTo>
                  <a:lnTo>
                    <a:pt x="115" y="54"/>
                  </a:lnTo>
                  <a:lnTo>
                    <a:pt x="115" y="55"/>
                  </a:lnTo>
                  <a:lnTo>
                    <a:pt x="115" y="57"/>
                  </a:lnTo>
                  <a:lnTo>
                    <a:pt x="113" y="60"/>
                  </a:lnTo>
                  <a:lnTo>
                    <a:pt x="111" y="62"/>
                  </a:lnTo>
                  <a:lnTo>
                    <a:pt x="109" y="63"/>
                  </a:lnTo>
                  <a:lnTo>
                    <a:pt x="107" y="63"/>
                  </a:lnTo>
                  <a:lnTo>
                    <a:pt x="106" y="63"/>
                  </a:lnTo>
                  <a:lnTo>
                    <a:pt x="104" y="62"/>
                  </a:lnTo>
                  <a:lnTo>
                    <a:pt x="103" y="61"/>
                  </a:lnTo>
                  <a:lnTo>
                    <a:pt x="103" y="59"/>
                  </a:lnTo>
                  <a:lnTo>
                    <a:pt x="104" y="57"/>
                  </a:lnTo>
                  <a:moveTo>
                    <a:pt x="121" y="69"/>
                  </a:moveTo>
                  <a:lnTo>
                    <a:pt x="124" y="69"/>
                  </a:lnTo>
                  <a:lnTo>
                    <a:pt x="125" y="61"/>
                  </a:lnTo>
                  <a:lnTo>
                    <a:pt x="125" y="58"/>
                  </a:lnTo>
                  <a:lnTo>
                    <a:pt x="126" y="56"/>
                  </a:lnTo>
                  <a:lnTo>
                    <a:pt x="128" y="54"/>
                  </a:lnTo>
                  <a:lnTo>
                    <a:pt x="130" y="54"/>
                  </a:lnTo>
                  <a:lnTo>
                    <a:pt x="132" y="54"/>
                  </a:lnTo>
                  <a:lnTo>
                    <a:pt x="132" y="55"/>
                  </a:lnTo>
                  <a:lnTo>
                    <a:pt x="132" y="56"/>
                  </a:lnTo>
                  <a:lnTo>
                    <a:pt x="131" y="68"/>
                  </a:lnTo>
                  <a:lnTo>
                    <a:pt x="134" y="68"/>
                  </a:lnTo>
                  <a:lnTo>
                    <a:pt x="135" y="59"/>
                  </a:lnTo>
                  <a:lnTo>
                    <a:pt x="135" y="57"/>
                  </a:lnTo>
                  <a:lnTo>
                    <a:pt x="136" y="55"/>
                  </a:lnTo>
                  <a:lnTo>
                    <a:pt x="138" y="54"/>
                  </a:lnTo>
                  <a:lnTo>
                    <a:pt x="140" y="53"/>
                  </a:lnTo>
                  <a:lnTo>
                    <a:pt x="142" y="53"/>
                  </a:lnTo>
                  <a:lnTo>
                    <a:pt x="142" y="54"/>
                  </a:lnTo>
                  <a:lnTo>
                    <a:pt x="142" y="55"/>
                  </a:lnTo>
                  <a:lnTo>
                    <a:pt x="141" y="67"/>
                  </a:lnTo>
                  <a:lnTo>
                    <a:pt x="144" y="67"/>
                  </a:lnTo>
                  <a:lnTo>
                    <a:pt x="145" y="55"/>
                  </a:lnTo>
                  <a:lnTo>
                    <a:pt x="145" y="54"/>
                  </a:lnTo>
                  <a:lnTo>
                    <a:pt x="145" y="54"/>
                  </a:lnTo>
                  <a:lnTo>
                    <a:pt x="145" y="52"/>
                  </a:lnTo>
                  <a:lnTo>
                    <a:pt x="144" y="51"/>
                  </a:lnTo>
                  <a:lnTo>
                    <a:pt x="142" y="51"/>
                  </a:lnTo>
                  <a:lnTo>
                    <a:pt x="141" y="50"/>
                  </a:lnTo>
                  <a:lnTo>
                    <a:pt x="138" y="52"/>
                  </a:lnTo>
                  <a:lnTo>
                    <a:pt x="135" y="54"/>
                  </a:lnTo>
                  <a:lnTo>
                    <a:pt x="133" y="52"/>
                  </a:lnTo>
                  <a:lnTo>
                    <a:pt x="131" y="51"/>
                  </a:lnTo>
                  <a:lnTo>
                    <a:pt x="128" y="52"/>
                  </a:lnTo>
                  <a:lnTo>
                    <a:pt x="127" y="54"/>
                  </a:lnTo>
                  <a:lnTo>
                    <a:pt x="125" y="54"/>
                  </a:lnTo>
                  <a:lnTo>
                    <a:pt x="126" y="52"/>
                  </a:lnTo>
                  <a:lnTo>
                    <a:pt x="123" y="53"/>
                  </a:lnTo>
                  <a:lnTo>
                    <a:pt x="121" y="69"/>
                  </a:lnTo>
                  <a:moveTo>
                    <a:pt x="157" y="67"/>
                  </a:moveTo>
                  <a:lnTo>
                    <a:pt x="156" y="69"/>
                  </a:lnTo>
                  <a:lnTo>
                    <a:pt x="159" y="70"/>
                  </a:lnTo>
                  <a:lnTo>
                    <a:pt x="159" y="68"/>
                  </a:lnTo>
                  <a:lnTo>
                    <a:pt x="161" y="65"/>
                  </a:lnTo>
                  <a:lnTo>
                    <a:pt x="163" y="61"/>
                  </a:lnTo>
                  <a:lnTo>
                    <a:pt x="164" y="58"/>
                  </a:lnTo>
                  <a:lnTo>
                    <a:pt x="164" y="56"/>
                  </a:lnTo>
                  <a:lnTo>
                    <a:pt x="163" y="55"/>
                  </a:lnTo>
                  <a:lnTo>
                    <a:pt x="161" y="54"/>
                  </a:lnTo>
                  <a:lnTo>
                    <a:pt x="159" y="53"/>
                  </a:lnTo>
                  <a:lnTo>
                    <a:pt x="156" y="53"/>
                  </a:lnTo>
                  <a:lnTo>
                    <a:pt x="154" y="53"/>
                  </a:lnTo>
                  <a:lnTo>
                    <a:pt x="151" y="54"/>
                  </a:lnTo>
                  <a:lnTo>
                    <a:pt x="149" y="55"/>
                  </a:lnTo>
                  <a:lnTo>
                    <a:pt x="153" y="56"/>
                  </a:lnTo>
                  <a:lnTo>
                    <a:pt x="155" y="54"/>
                  </a:lnTo>
                  <a:lnTo>
                    <a:pt x="158" y="54"/>
                  </a:lnTo>
                  <a:lnTo>
                    <a:pt x="160" y="55"/>
                  </a:lnTo>
                  <a:lnTo>
                    <a:pt x="161" y="56"/>
                  </a:lnTo>
                  <a:lnTo>
                    <a:pt x="161" y="58"/>
                  </a:lnTo>
                  <a:lnTo>
                    <a:pt x="160" y="59"/>
                  </a:lnTo>
                  <a:lnTo>
                    <a:pt x="158" y="59"/>
                  </a:lnTo>
                  <a:lnTo>
                    <a:pt x="156" y="59"/>
                  </a:lnTo>
                  <a:lnTo>
                    <a:pt x="154" y="59"/>
                  </a:lnTo>
                  <a:lnTo>
                    <a:pt x="151" y="58"/>
                  </a:lnTo>
                  <a:lnTo>
                    <a:pt x="149" y="59"/>
                  </a:lnTo>
                  <a:lnTo>
                    <a:pt x="147" y="60"/>
                  </a:lnTo>
                  <a:lnTo>
                    <a:pt x="145" y="62"/>
                  </a:lnTo>
                  <a:lnTo>
                    <a:pt x="145" y="64"/>
                  </a:lnTo>
                  <a:lnTo>
                    <a:pt x="146" y="66"/>
                  </a:lnTo>
                  <a:lnTo>
                    <a:pt x="147" y="67"/>
                  </a:lnTo>
                  <a:lnTo>
                    <a:pt x="149" y="68"/>
                  </a:lnTo>
                  <a:lnTo>
                    <a:pt x="153" y="68"/>
                  </a:lnTo>
                  <a:lnTo>
                    <a:pt x="157" y="67"/>
                  </a:lnTo>
                  <a:moveTo>
                    <a:pt x="159" y="61"/>
                  </a:moveTo>
                  <a:lnTo>
                    <a:pt x="158" y="63"/>
                  </a:lnTo>
                  <a:lnTo>
                    <a:pt x="157" y="65"/>
                  </a:lnTo>
                  <a:lnTo>
                    <a:pt x="155" y="66"/>
                  </a:lnTo>
                  <a:lnTo>
                    <a:pt x="151" y="66"/>
                  </a:lnTo>
                  <a:lnTo>
                    <a:pt x="148" y="65"/>
                  </a:lnTo>
                  <a:lnTo>
                    <a:pt x="148" y="63"/>
                  </a:lnTo>
                  <a:lnTo>
                    <a:pt x="149" y="61"/>
                  </a:lnTo>
                  <a:lnTo>
                    <a:pt x="151" y="61"/>
                  </a:lnTo>
                  <a:lnTo>
                    <a:pt x="153" y="61"/>
                  </a:lnTo>
                  <a:lnTo>
                    <a:pt x="156" y="61"/>
                  </a:lnTo>
                  <a:lnTo>
                    <a:pt x="158" y="61"/>
                  </a:lnTo>
                  <a:lnTo>
                    <a:pt x="159" y="61"/>
                  </a:lnTo>
                  <a:moveTo>
                    <a:pt x="187" y="63"/>
                  </a:moveTo>
                  <a:lnTo>
                    <a:pt x="189" y="60"/>
                  </a:lnTo>
                  <a:lnTo>
                    <a:pt x="181" y="54"/>
                  </a:lnTo>
                  <a:lnTo>
                    <a:pt x="184" y="51"/>
                  </a:lnTo>
                  <a:lnTo>
                    <a:pt x="185" y="49"/>
                  </a:lnTo>
                  <a:lnTo>
                    <a:pt x="188" y="48"/>
                  </a:lnTo>
                  <a:lnTo>
                    <a:pt x="192" y="49"/>
                  </a:lnTo>
                  <a:lnTo>
                    <a:pt x="197" y="50"/>
                  </a:lnTo>
                  <a:lnTo>
                    <a:pt x="199" y="47"/>
                  </a:lnTo>
                  <a:lnTo>
                    <a:pt x="194" y="46"/>
                  </a:lnTo>
                  <a:lnTo>
                    <a:pt x="189" y="46"/>
                  </a:lnTo>
                  <a:lnTo>
                    <a:pt x="187" y="46"/>
                  </a:lnTo>
                  <a:lnTo>
                    <a:pt x="188" y="43"/>
                  </a:lnTo>
                  <a:lnTo>
                    <a:pt x="188" y="40"/>
                  </a:lnTo>
                  <a:lnTo>
                    <a:pt x="187" y="37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2" y="34"/>
                  </a:lnTo>
                  <a:lnTo>
                    <a:pt x="180" y="35"/>
                  </a:lnTo>
                  <a:lnTo>
                    <a:pt x="179" y="35"/>
                  </a:lnTo>
                  <a:lnTo>
                    <a:pt x="178" y="37"/>
                  </a:lnTo>
                  <a:lnTo>
                    <a:pt x="176" y="39"/>
                  </a:lnTo>
                  <a:lnTo>
                    <a:pt x="171" y="47"/>
                  </a:lnTo>
                  <a:lnTo>
                    <a:pt x="187" y="63"/>
                  </a:lnTo>
                  <a:moveTo>
                    <a:pt x="180" y="52"/>
                  </a:moveTo>
                  <a:lnTo>
                    <a:pt x="174" y="46"/>
                  </a:lnTo>
                  <a:lnTo>
                    <a:pt x="178" y="40"/>
                  </a:lnTo>
                  <a:lnTo>
                    <a:pt x="179" y="38"/>
                  </a:lnTo>
                  <a:lnTo>
                    <a:pt x="180" y="38"/>
                  </a:lnTo>
                  <a:lnTo>
                    <a:pt x="182" y="37"/>
                  </a:lnTo>
                  <a:lnTo>
                    <a:pt x="183" y="38"/>
                  </a:lnTo>
                  <a:lnTo>
                    <a:pt x="185" y="40"/>
                  </a:lnTo>
                  <a:lnTo>
                    <a:pt x="185" y="42"/>
                  </a:lnTo>
                  <a:lnTo>
                    <a:pt x="184" y="45"/>
                  </a:lnTo>
                  <a:lnTo>
                    <a:pt x="184" y="46"/>
                  </a:lnTo>
                  <a:lnTo>
                    <a:pt x="182" y="48"/>
                  </a:lnTo>
                  <a:lnTo>
                    <a:pt x="180" y="52"/>
                  </a:lnTo>
                  <a:moveTo>
                    <a:pt x="185" y="31"/>
                  </a:moveTo>
                  <a:lnTo>
                    <a:pt x="187" y="28"/>
                  </a:lnTo>
                  <a:lnTo>
                    <a:pt x="185" y="26"/>
                  </a:lnTo>
                  <a:lnTo>
                    <a:pt x="183" y="28"/>
                  </a:lnTo>
                  <a:lnTo>
                    <a:pt x="185" y="31"/>
                  </a:lnTo>
                  <a:moveTo>
                    <a:pt x="200" y="45"/>
                  </a:moveTo>
                  <a:lnTo>
                    <a:pt x="201" y="43"/>
                  </a:lnTo>
                  <a:lnTo>
                    <a:pt x="189" y="31"/>
                  </a:lnTo>
                  <a:lnTo>
                    <a:pt x="188" y="33"/>
                  </a:lnTo>
                  <a:lnTo>
                    <a:pt x="200" y="45"/>
                  </a:lnTo>
                  <a:moveTo>
                    <a:pt x="206" y="35"/>
                  </a:moveTo>
                  <a:lnTo>
                    <a:pt x="208" y="32"/>
                  </a:lnTo>
                  <a:lnTo>
                    <a:pt x="200" y="15"/>
                  </a:lnTo>
                  <a:lnTo>
                    <a:pt x="198" y="17"/>
                  </a:lnTo>
                  <a:lnTo>
                    <a:pt x="203" y="28"/>
                  </a:lnTo>
                  <a:lnTo>
                    <a:pt x="205" y="32"/>
                  </a:lnTo>
                  <a:lnTo>
                    <a:pt x="203" y="30"/>
                  </a:lnTo>
                  <a:lnTo>
                    <a:pt x="201" y="29"/>
                  </a:lnTo>
                  <a:lnTo>
                    <a:pt x="192" y="25"/>
                  </a:lnTo>
                  <a:lnTo>
                    <a:pt x="191" y="27"/>
                  </a:lnTo>
                  <a:lnTo>
                    <a:pt x="206" y="35"/>
                  </a:lnTo>
                  <a:moveTo>
                    <a:pt x="218" y="17"/>
                  </a:moveTo>
                  <a:lnTo>
                    <a:pt x="218" y="19"/>
                  </a:lnTo>
                  <a:lnTo>
                    <a:pt x="218" y="20"/>
                  </a:lnTo>
                  <a:lnTo>
                    <a:pt x="216" y="23"/>
                  </a:lnTo>
                  <a:lnTo>
                    <a:pt x="215" y="23"/>
                  </a:lnTo>
                  <a:lnTo>
                    <a:pt x="213" y="23"/>
                  </a:lnTo>
                  <a:lnTo>
                    <a:pt x="211" y="23"/>
                  </a:lnTo>
                  <a:lnTo>
                    <a:pt x="210" y="21"/>
                  </a:lnTo>
                  <a:lnTo>
                    <a:pt x="210" y="20"/>
                  </a:lnTo>
                  <a:lnTo>
                    <a:pt x="220" y="13"/>
                  </a:lnTo>
                  <a:lnTo>
                    <a:pt x="219" y="11"/>
                  </a:lnTo>
                  <a:lnTo>
                    <a:pt x="217" y="9"/>
                  </a:lnTo>
                  <a:lnTo>
                    <a:pt x="214" y="8"/>
                  </a:lnTo>
                  <a:lnTo>
                    <a:pt x="212" y="8"/>
                  </a:lnTo>
                  <a:lnTo>
                    <a:pt x="209" y="9"/>
                  </a:lnTo>
                  <a:lnTo>
                    <a:pt x="206" y="12"/>
                  </a:lnTo>
                  <a:lnTo>
                    <a:pt x="206" y="15"/>
                  </a:lnTo>
                  <a:lnTo>
                    <a:pt x="206" y="17"/>
                  </a:lnTo>
                  <a:lnTo>
                    <a:pt x="206" y="20"/>
                  </a:lnTo>
                  <a:lnTo>
                    <a:pt x="208" y="23"/>
                  </a:lnTo>
                  <a:lnTo>
                    <a:pt x="209" y="24"/>
                  </a:lnTo>
                  <a:lnTo>
                    <a:pt x="210" y="25"/>
                  </a:lnTo>
                  <a:lnTo>
                    <a:pt x="212" y="26"/>
                  </a:lnTo>
                  <a:lnTo>
                    <a:pt x="214" y="26"/>
                  </a:lnTo>
                  <a:lnTo>
                    <a:pt x="216" y="26"/>
                  </a:lnTo>
                  <a:lnTo>
                    <a:pt x="217" y="25"/>
                  </a:lnTo>
                  <a:lnTo>
                    <a:pt x="219" y="23"/>
                  </a:lnTo>
                  <a:lnTo>
                    <a:pt x="220" y="20"/>
                  </a:lnTo>
                  <a:lnTo>
                    <a:pt x="221" y="18"/>
                  </a:lnTo>
                  <a:lnTo>
                    <a:pt x="220" y="15"/>
                  </a:lnTo>
                  <a:lnTo>
                    <a:pt x="218" y="17"/>
                  </a:lnTo>
                  <a:moveTo>
                    <a:pt x="209" y="18"/>
                  </a:moveTo>
                  <a:lnTo>
                    <a:pt x="208" y="16"/>
                  </a:lnTo>
                  <a:lnTo>
                    <a:pt x="208" y="14"/>
                  </a:lnTo>
                  <a:lnTo>
                    <a:pt x="209" y="12"/>
                  </a:lnTo>
                  <a:lnTo>
                    <a:pt x="210" y="11"/>
                  </a:lnTo>
                  <a:lnTo>
                    <a:pt x="212" y="10"/>
                  </a:lnTo>
                  <a:lnTo>
                    <a:pt x="213" y="10"/>
                  </a:lnTo>
                  <a:lnTo>
                    <a:pt x="215" y="11"/>
                  </a:lnTo>
                  <a:lnTo>
                    <a:pt x="216" y="12"/>
                  </a:lnTo>
                  <a:lnTo>
                    <a:pt x="216" y="13"/>
                  </a:lnTo>
                  <a:lnTo>
                    <a:pt x="209" y="18"/>
                  </a:lnTo>
                  <a:moveTo>
                    <a:pt x="223" y="20"/>
                  </a:moveTo>
                  <a:lnTo>
                    <a:pt x="226" y="19"/>
                  </a:lnTo>
                  <a:lnTo>
                    <a:pt x="224" y="12"/>
                  </a:lnTo>
                  <a:lnTo>
                    <a:pt x="223" y="8"/>
                  </a:lnTo>
                  <a:lnTo>
                    <a:pt x="224" y="5"/>
                  </a:lnTo>
                  <a:lnTo>
                    <a:pt x="225" y="3"/>
                  </a:lnTo>
                  <a:lnTo>
                    <a:pt x="226" y="2"/>
                  </a:lnTo>
                  <a:lnTo>
                    <a:pt x="228" y="2"/>
                  </a:lnTo>
                  <a:lnTo>
                    <a:pt x="228" y="0"/>
                  </a:lnTo>
                  <a:lnTo>
                    <a:pt x="225" y="0"/>
                  </a:lnTo>
                  <a:lnTo>
                    <a:pt x="223" y="1"/>
                  </a:lnTo>
                  <a:lnTo>
                    <a:pt x="222" y="5"/>
                  </a:lnTo>
                  <a:lnTo>
                    <a:pt x="221" y="2"/>
                  </a:lnTo>
                  <a:lnTo>
                    <a:pt x="219" y="3"/>
                  </a:lnTo>
                  <a:lnTo>
                    <a:pt x="223" y="20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28" name="Rectangle 209"/>
            <p:cNvSpPr>
              <a:spLocks noChangeArrowheads="1"/>
            </p:cNvSpPr>
            <p:nvPr/>
          </p:nvSpPr>
          <p:spPr bwMode="auto">
            <a:xfrm rot="15000000">
              <a:off x="884" y="3052"/>
              <a:ext cx="46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29" name="Rectangle 210"/>
            <p:cNvSpPr>
              <a:spLocks noChangeArrowheads="1"/>
            </p:cNvSpPr>
            <p:nvPr/>
          </p:nvSpPr>
          <p:spPr bwMode="auto">
            <a:xfrm rot="14340000">
              <a:off x="879" y="3029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0" name="Rectangle 211"/>
            <p:cNvSpPr>
              <a:spLocks noChangeArrowheads="1"/>
            </p:cNvSpPr>
            <p:nvPr/>
          </p:nvSpPr>
          <p:spPr bwMode="auto">
            <a:xfrm rot="14160000">
              <a:off x="869" y="3014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1" name="Rectangle 212"/>
            <p:cNvSpPr>
              <a:spLocks noChangeArrowheads="1"/>
            </p:cNvSpPr>
            <p:nvPr/>
          </p:nvSpPr>
          <p:spPr bwMode="auto">
            <a:xfrm rot="12420000">
              <a:off x="860" y="3006"/>
              <a:ext cx="2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2" name="Rectangle 213"/>
            <p:cNvSpPr>
              <a:spLocks noChangeArrowheads="1"/>
            </p:cNvSpPr>
            <p:nvPr/>
          </p:nvSpPr>
          <p:spPr bwMode="auto">
            <a:xfrm rot="13620000">
              <a:off x="837" y="2990"/>
              <a:ext cx="34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3" name="Rectangle 214"/>
            <p:cNvSpPr>
              <a:spLocks noChangeArrowheads="1"/>
            </p:cNvSpPr>
            <p:nvPr/>
          </p:nvSpPr>
          <p:spPr bwMode="auto">
            <a:xfrm rot="15480000">
              <a:off x="831" y="2970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4" name="Rectangle 215"/>
            <p:cNvSpPr>
              <a:spLocks noChangeArrowheads="1"/>
            </p:cNvSpPr>
            <p:nvPr/>
          </p:nvSpPr>
          <p:spPr bwMode="auto">
            <a:xfrm rot="17160000">
              <a:off x="838" y="2954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5" name="Rectangle 216"/>
            <p:cNvSpPr>
              <a:spLocks noChangeArrowheads="1"/>
            </p:cNvSpPr>
            <p:nvPr/>
          </p:nvSpPr>
          <p:spPr bwMode="auto">
            <a:xfrm rot="18420000">
              <a:off x="844" y="2944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6" name="Rectangle 217"/>
            <p:cNvSpPr>
              <a:spLocks noChangeArrowheads="1"/>
            </p:cNvSpPr>
            <p:nvPr/>
          </p:nvSpPr>
          <p:spPr bwMode="auto">
            <a:xfrm rot="19860000">
              <a:off x="867" y="292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7" name="Rectangle 218"/>
            <p:cNvSpPr>
              <a:spLocks noChangeArrowheads="1"/>
            </p:cNvSpPr>
            <p:nvPr/>
          </p:nvSpPr>
          <p:spPr bwMode="auto">
            <a:xfrm rot="20220000">
              <a:off x="891" y="291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8" name="Rectangle 219"/>
            <p:cNvSpPr>
              <a:spLocks noChangeArrowheads="1"/>
            </p:cNvSpPr>
            <p:nvPr/>
          </p:nvSpPr>
          <p:spPr bwMode="auto">
            <a:xfrm rot="21060000">
              <a:off x="899" y="291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39" name="Rectangle 220"/>
            <p:cNvSpPr>
              <a:spLocks noChangeArrowheads="1"/>
            </p:cNvSpPr>
            <p:nvPr/>
          </p:nvSpPr>
          <p:spPr bwMode="auto">
            <a:xfrm rot="21060000">
              <a:off x="907" y="2916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0" name="Rectangle 221"/>
            <p:cNvSpPr>
              <a:spLocks noChangeArrowheads="1"/>
            </p:cNvSpPr>
            <p:nvPr/>
          </p:nvSpPr>
          <p:spPr bwMode="auto">
            <a:xfrm rot="1140000">
              <a:off x="918" y="2922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1" name="Rectangle 222"/>
            <p:cNvSpPr>
              <a:spLocks noChangeArrowheads="1"/>
            </p:cNvSpPr>
            <p:nvPr/>
          </p:nvSpPr>
          <p:spPr bwMode="auto">
            <a:xfrm rot="1740000">
              <a:off x="923" y="2928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2" name="Rectangle 223"/>
            <p:cNvSpPr>
              <a:spLocks noChangeArrowheads="1"/>
            </p:cNvSpPr>
            <p:nvPr/>
          </p:nvSpPr>
          <p:spPr bwMode="auto">
            <a:xfrm rot="1320000">
              <a:off x="940" y="293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3" name="Rectangle 224"/>
            <p:cNvSpPr>
              <a:spLocks noChangeArrowheads="1"/>
            </p:cNvSpPr>
            <p:nvPr/>
          </p:nvSpPr>
          <p:spPr bwMode="auto">
            <a:xfrm rot="21240000">
              <a:off x="959" y="2932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4" name="Rectangle 225"/>
            <p:cNvSpPr>
              <a:spLocks noChangeArrowheads="1"/>
            </p:cNvSpPr>
            <p:nvPr/>
          </p:nvSpPr>
          <p:spPr bwMode="auto">
            <a:xfrm rot="840000">
              <a:off x="985" y="293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5" name="Rectangle 226"/>
            <p:cNvSpPr>
              <a:spLocks noChangeArrowheads="1"/>
            </p:cNvSpPr>
            <p:nvPr/>
          </p:nvSpPr>
          <p:spPr bwMode="auto">
            <a:xfrm rot="18240000">
              <a:off x="1010" y="2918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6" name="Rectangle 227"/>
            <p:cNvSpPr>
              <a:spLocks noChangeArrowheads="1"/>
            </p:cNvSpPr>
            <p:nvPr/>
          </p:nvSpPr>
          <p:spPr bwMode="auto">
            <a:xfrm rot="18240000">
              <a:off x="1026" y="2907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7" name="Rectangle 228"/>
            <p:cNvSpPr>
              <a:spLocks noChangeArrowheads="1"/>
            </p:cNvSpPr>
            <p:nvPr/>
          </p:nvSpPr>
          <p:spPr bwMode="auto">
            <a:xfrm rot="18240000">
              <a:off x="1028" y="2896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8" name="Rectangle 229"/>
            <p:cNvSpPr>
              <a:spLocks noChangeArrowheads="1"/>
            </p:cNvSpPr>
            <p:nvPr/>
          </p:nvSpPr>
          <p:spPr bwMode="auto">
            <a:xfrm rot="19500000">
              <a:off x="1042" y="2887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49" name="Rectangle 230"/>
            <p:cNvSpPr>
              <a:spLocks noChangeArrowheads="1"/>
            </p:cNvSpPr>
            <p:nvPr/>
          </p:nvSpPr>
          <p:spPr bwMode="auto">
            <a:xfrm rot="20100000">
              <a:off x="1057" y="2882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0" name="Freeform 231"/>
            <p:cNvSpPr>
              <a:spLocks noEditPoints="1"/>
            </p:cNvSpPr>
            <p:nvPr/>
          </p:nvSpPr>
          <p:spPr bwMode="auto">
            <a:xfrm>
              <a:off x="1145" y="865"/>
              <a:ext cx="210" cy="32"/>
            </a:xfrm>
            <a:custGeom>
              <a:avLst/>
              <a:gdLst>
                <a:gd name="T0" fmla="*/ 6 w 210"/>
                <a:gd name="T1" fmla="*/ 31 h 32"/>
                <a:gd name="T2" fmla="*/ 18 w 210"/>
                <a:gd name="T3" fmla="*/ 26 h 32"/>
                <a:gd name="T4" fmla="*/ 16 w 210"/>
                <a:gd name="T5" fmla="*/ 22 h 32"/>
                <a:gd name="T6" fmla="*/ 5 w 210"/>
                <a:gd name="T7" fmla="*/ 27 h 32"/>
                <a:gd name="T8" fmla="*/ 23 w 210"/>
                <a:gd name="T9" fmla="*/ 29 h 32"/>
                <a:gd name="T10" fmla="*/ 32 w 210"/>
                <a:gd name="T11" fmla="*/ 13 h 32"/>
                <a:gd name="T12" fmla="*/ 36 w 210"/>
                <a:gd name="T13" fmla="*/ 19 h 32"/>
                <a:gd name="T14" fmla="*/ 44 w 210"/>
                <a:gd name="T15" fmla="*/ 13 h 32"/>
                <a:gd name="T16" fmla="*/ 46 w 210"/>
                <a:gd name="T17" fmla="*/ 11 h 32"/>
                <a:gd name="T18" fmla="*/ 35 w 210"/>
                <a:gd name="T19" fmla="*/ 11 h 32"/>
                <a:gd name="T20" fmla="*/ 24 w 210"/>
                <a:gd name="T21" fmla="*/ 12 h 32"/>
                <a:gd name="T22" fmla="*/ 59 w 210"/>
                <a:gd name="T23" fmla="*/ 24 h 32"/>
                <a:gd name="T24" fmla="*/ 64 w 210"/>
                <a:gd name="T25" fmla="*/ 8 h 32"/>
                <a:gd name="T26" fmla="*/ 52 w 210"/>
                <a:gd name="T27" fmla="*/ 8 h 32"/>
                <a:gd name="T28" fmla="*/ 57 w 210"/>
                <a:gd name="T29" fmla="*/ 10 h 32"/>
                <a:gd name="T30" fmla="*/ 63 w 210"/>
                <a:gd name="T31" fmla="*/ 16 h 32"/>
                <a:gd name="T32" fmla="*/ 55 w 210"/>
                <a:gd name="T33" fmla="*/ 19 h 32"/>
                <a:gd name="T34" fmla="*/ 83 w 210"/>
                <a:gd name="T35" fmla="*/ 6 h 32"/>
                <a:gd name="T36" fmla="*/ 71 w 210"/>
                <a:gd name="T37" fmla="*/ 8 h 32"/>
                <a:gd name="T38" fmla="*/ 72 w 210"/>
                <a:gd name="T39" fmla="*/ 23 h 32"/>
                <a:gd name="T40" fmla="*/ 72 w 210"/>
                <a:gd name="T41" fmla="*/ 13 h 32"/>
                <a:gd name="T42" fmla="*/ 80 w 210"/>
                <a:gd name="T43" fmla="*/ 10 h 32"/>
                <a:gd name="T44" fmla="*/ 75 w 210"/>
                <a:gd name="T45" fmla="*/ 21 h 32"/>
                <a:gd name="T46" fmla="*/ 97 w 210"/>
                <a:gd name="T47" fmla="*/ 23 h 32"/>
                <a:gd name="T48" fmla="*/ 98 w 210"/>
                <a:gd name="T49" fmla="*/ 17 h 32"/>
                <a:gd name="T50" fmla="*/ 91 w 210"/>
                <a:gd name="T51" fmla="*/ 17 h 32"/>
                <a:gd name="T52" fmla="*/ 88 w 210"/>
                <a:gd name="T53" fmla="*/ 21 h 32"/>
                <a:gd name="T54" fmla="*/ 116 w 210"/>
                <a:gd name="T55" fmla="*/ 21 h 32"/>
                <a:gd name="T56" fmla="*/ 120 w 210"/>
                <a:gd name="T57" fmla="*/ 13 h 32"/>
                <a:gd name="T58" fmla="*/ 112 w 210"/>
                <a:gd name="T59" fmla="*/ 6 h 32"/>
                <a:gd name="T60" fmla="*/ 114 w 210"/>
                <a:gd name="T61" fmla="*/ 8 h 32"/>
                <a:gd name="T62" fmla="*/ 113 w 210"/>
                <a:gd name="T63" fmla="*/ 13 h 32"/>
                <a:gd name="T64" fmla="*/ 105 w 210"/>
                <a:gd name="T65" fmla="*/ 21 h 32"/>
                <a:gd name="T66" fmla="*/ 117 w 210"/>
                <a:gd name="T67" fmla="*/ 15 h 32"/>
                <a:gd name="T68" fmla="*/ 108 w 210"/>
                <a:gd name="T69" fmla="*/ 21 h 32"/>
                <a:gd name="T70" fmla="*/ 116 w 210"/>
                <a:gd name="T71" fmla="*/ 15 h 32"/>
                <a:gd name="T72" fmla="*/ 143 w 210"/>
                <a:gd name="T73" fmla="*/ 13 h 32"/>
                <a:gd name="T74" fmla="*/ 152 w 210"/>
                <a:gd name="T75" fmla="*/ 19 h 32"/>
                <a:gd name="T76" fmla="*/ 155 w 210"/>
                <a:gd name="T77" fmla="*/ 5 h 32"/>
                <a:gd name="T78" fmla="*/ 133 w 210"/>
                <a:gd name="T79" fmla="*/ 23 h 32"/>
                <a:gd name="T80" fmla="*/ 152 w 210"/>
                <a:gd name="T81" fmla="*/ 4 h 32"/>
                <a:gd name="T82" fmla="*/ 143 w 210"/>
                <a:gd name="T83" fmla="*/ 10 h 32"/>
                <a:gd name="T84" fmla="*/ 161 w 210"/>
                <a:gd name="T85" fmla="*/ 3 h 32"/>
                <a:gd name="T86" fmla="*/ 168 w 210"/>
                <a:gd name="T87" fmla="*/ 23 h 32"/>
                <a:gd name="T88" fmla="*/ 170 w 210"/>
                <a:gd name="T89" fmla="*/ 18 h 32"/>
                <a:gd name="T90" fmla="*/ 193 w 210"/>
                <a:gd name="T91" fmla="*/ 18 h 32"/>
                <a:gd name="T92" fmla="*/ 185 w 210"/>
                <a:gd name="T93" fmla="*/ 21 h 32"/>
                <a:gd name="T94" fmla="*/ 196 w 210"/>
                <a:gd name="T95" fmla="*/ 11 h 32"/>
                <a:gd name="T96" fmla="*/ 184 w 210"/>
                <a:gd name="T97" fmla="*/ 10 h 32"/>
                <a:gd name="T98" fmla="*/ 187 w 210"/>
                <a:gd name="T99" fmla="*/ 25 h 32"/>
                <a:gd name="T100" fmla="*/ 184 w 210"/>
                <a:gd name="T101" fmla="*/ 14 h 32"/>
                <a:gd name="T102" fmla="*/ 192 w 210"/>
                <a:gd name="T103" fmla="*/ 9 h 32"/>
                <a:gd name="T104" fmla="*/ 197 w 210"/>
                <a:gd name="T105" fmla="*/ 24 h 32"/>
                <a:gd name="T106" fmla="*/ 207 w 210"/>
                <a:gd name="T107" fmla="*/ 10 h 32"/>
                <a:gd name="T108" fmla="*/ 203 w 210"/>
                <a:gd name="T10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0" h="32">
                  <a:moveTo>
                    <a:pt x="1" y="8"/>
                  </a:moveTo>
                  <a:lnTo>
                    <a:pt x="0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3" y="30"/>
                  </a:lnTo>
                  <a:lnTo>
                    <a:pt x="15" y="29"/>
                  </a:lnTo>
                  <a:lnTo>
                    <a:pt x="17" y="28"/>
                  </a:lnTo>
                  <a:lnTo>
                    <a:pt x="18" y="26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6" y="8"/>
                  </a:lnTo>
                  <a:lnTo>
                    <a:pt x="1" y="8"/>
                  </a:lnTo>
                  <a:moveTo>
                    <a:pt x="23" y="29"/>
                  </a:moveTo>
                  <a:lnTo>
                    <a:pt x="26" y="29"/>
                  </a:lnTo>
                  <a:lnTo>
                    <a:pt x="26" y="20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9" y="14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3" y="28"/>
                  </a:lnTo>
                  <a:lnTo>
                    <a:pt x="36" y="27"/>
                  </a:lnTo>
                  <a:lnTo>
                    <a:pt x="36" y="19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3" y="12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3" y="26"/>
                  </a:lnTo>
                  <a:lnTo>
                    <a:pt x="46" y="26"/>
                  </a:lnTo>
                  <a:lnTo>
                    <a:pt x="46" y="15"/>
                  </a:lnTo>
                  <a:lnTo>
                    <a:pt x="47" y="12"/>
                  </a:lnTo>
                  <a:lnTo>
                    <a:pt x="46" y="11"/>
                  </a:lnTo>
                  <a:lnTo>
                    <a:pt x="45" y="10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39" y="10"/>
                  </a:lnTo>
                  <a:lnTo>
                    <a:pt x="37" y="13"/>
                  </a:lnTo>
                  <a:lnTo>
                    <a:pt x="35" y="11"/>
                  </a:lnTo>
                  <a:lnTo>
                    <a:pt x="32" y="10"/>
                  </a:lnTo>
                  <a:lnTo>
                    <a:pt x="30" y="11"/>
                  </a:lnTo>
                  <a:lnTo>
                    <a:pt x="28" y="12"/>
                  </a:lnTo>
                  <a:lnTo>
                    <a:pt x="27" y="14"/>
                  </a:lnTo>
                  <a:lnTo>
                    <a:pt x="27" y="11"/>
                  </a:lnTo>
                  <a:lnTo>
                    <a:pt x="24" y="12"/>
                  </a:lnTo>
                  <a:lnTo>
                    <a:pt x="23" y="29"/>
                  </a:lnTo>
                  <a:moveTo>
                    <a:pt x="50" y="32"/>
                  </a:moveTo>
                  <a:lnTo>
                    <a:pt x="53" y="31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9" y="24"/>
                  </a:lnTo>
                  <a:lnTo>
                    <a:pt x="62" y="23"/>
                  </a:lnTo>
                  <a:lnTo>
                    <a:pt x="64" y="21"/>
                  </a:lnTo>
                  <a:lnTo>
                    <a:pt x="66" y="17"/>
                  </a:lnTo>
                  <a:lnTo>
                    <a:pt x="66" y="12"/>
                  </a:lnTo>
                  <a:lnTo>
                    <a:pt x="65" y="10"/>
                  </a:lnTo>
                  <a:lnTo>
                    <a:pt x="64" y="8"/>
                  </a:lnTo>
                  <a:lnTo>
                    <a:pt x="62" y="7"/>
                  </a:lnTo>
                  <a:lnTo>
                    <a:pt x="59" y="6"/>
                  </a:lnTo>
                  <a:lnTo>
                    <a:pt x="57" y="7"/>
                  </a:lnTo>
                  <a:lnTo>
                    <a:pt x="55" y="10"/>
                  </a:lnTo>
                  <a:lnTo>
                    <a:pt x="55" y="7"/>
                  </a:lnTo>
                  <a:lnTo>
                    <a:pt x="52" y="8"/>
                  </a:lnTo>
                  <a:lnTo>
                    <a:pt x="50" y="32"/>
                  </a:lnTo>
                  <a:moveTo>
                    <a:pt x="54" y="18"/>
                  </a:moveTo>
                  <a:lnTo>
                    <a:pt x="54" y="18"/>
                  </a:lnTo>
                  <a:lnTo>
                    <a:pt x="54" y="15"/>
                  </a:lnTo>
                  <a:lnTo>
                    <a:pt x="55" y="12"/>
                  </a:lnTo>
                  <a:lnTo>
                    <a:pt x="57" y="10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2" y="10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6"/>
                  </a:lnTo>
                  <a:lnTo>
                    <a:pt x="62" y="19"/>
                  </a:lnTo>
                  <a:lnTo>
                    <a:pt x="61" y="21"/>
                  </a:lnTo>
                  <a:lnTo>
                    <a:pt x="59" y="22"/>
                  </a:lnTo>
                  <a:lnTo>
                    <a:pt x="56" y="22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4" y="18"/>
                  </a:lnTo>
                  <a:moveTo>
                    <a:pt x="79" y="21"/>
                  </a:moveTo>
                  <a:lnTo>
                    <a:pt x="77" y="29"/>
                  </a:lnTo>
                  <a:lnTo>
                    <a:pt x="80" y="29"/>
                  </a:lnTo>
                  <a:lnTo>
                    <a:pt x="86" y="6"/>
                  </a:lnTo>
                  <a:lnTo>
                    <a:pt x="83" y="6"/>
                  </a:lnTo>
                  <a:lnTo>
                    <a:pt x="81" y="9"/>
                  </a:lnTo>
                  <a:lnTo>
                    <a:pt x="79" y="6"/>
                  </a:lnTo>
                  <a:lnTo>
                    <a:pt x="76" y="5"/>
                  </a:lnTo>
                  <a:lnTo>
                    <a:pt x="74" y="6"/>
                  </a:lnTo>
                  <a:lnTo>
                    <a:pt x="72" y="7"/>
                  </a:lnTo>
                  <a:lnTo>
                    <a:pt x="71" y="8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8" y="16"/>
                  </a:lnTo>
                  <a:lnTo>
                    <a:pt x="69" y="19"/>
                  </a:lnTo>
                  <a:lnTo>
                    <a:pt x="70" y="22"/>
                  </a:lnTo>
                  <a:lnTo>
                    <a:pt x="72" y="23"/>
                  </a:lnTo>
                  <a:lnTo>
                    <a:pt x="74" y="23"/>
                  </a:lnTo>
                  <a:lnTo>
                    <a:pt x="76" y="23"/>
                  </a:lnTo>
                  <a:lnTo>
                    <a:pt x="79" y="21"/>
                  </a:lnTo>
                  <a:moveTo>
                    <a:pt x="71" y="16"/>
                  </a:moveTo>
                  <a:lnTo>
                    <a:pt x="71" y="16"/>
                  </a:lnTo>
                  <a:lnTo>
                    <a:pt x="72" y="13"/>
                  </a:lnTo>
                  <a:lnTo>
                    <a:pt x="73" y="10"/>
                  </a:lnTo>
                  <a:lnTo>
                    <a:pt x="74" y="9"/>
                  </a:lnTo>
                  <a:lnTo>
                    <a:pt x="77" y="8"/>
                  </a:lnTo>
                  <a:lnTo>
                    <a:pt x="78" y="8"/>
                  </a:lnTo>
                  <a:lnTo>
                    <a:pt x="79" y="9"/>
                  </a:lnTo>
                  <a:lnTo>
                    <a:pt x="80" y="10"/>
                  </a:lnTo>
                  <a:lnTo>
                    <a:pt x="80" y="12"/>
                  </a:lnTo>
                  <a:lnTo>
                    <a:pt x="80" y="16"/>
                  </a:lnTo>
                  <a:lnTo>
                    <a:pt x="79" y="18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3" y="21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1" y="16"/>
                  </a:lnTo>
                  <a:moveTo>
                    <a:pt x="98" y="20"/>
                  </a:moveTo>
                  <a:lnTo>
                    <a:pt x="97" y="23"/>
                  </a:lnTo>
                  <a:lnTo>
                    <a:pt x="100" y="23"/>
                  </a:lnTo>
                  <a:lnTo>
                    <a:pt x="104" y="6"/>
                  </a:lnTo>
                  <a:lnTo>
                    <a:pt x="101" y="6"/>
                  </a:lnTo>
                  <a:lnTo>
                    <a:pt x="99" y="14"/>
                  </a:lnTo>
                  <a:lnTo>
                    <a:pt x="99" y="15"/>
                  </a:lnTo>
                  <a:lnTo>
                    <a:pt x="98" y="17"/>
                  </a:lnTo>
                  <a:lnTo>
                    <a:pt x="97" y="19"/>
                  </a:lnTo>
                  <a:lnTo>
                    <a:pt x="95" y="21"/>
                  </a:lnTo>
                  <a:lnTo>
                    <a:pt x="93" y="21"/>
                  </a:lnTo>
                  <a:lnTo>
                    <a:pt x="91" y="21"/>
                  </a:lnTo>
                  <a:lnTo>
                    <a:pt x="90" y="19"/>
                  </a:lnTo>
                  <a:lnTo>
                    <a:pt x="91" y="17"/>
                  </a:lnTo>
                  <a:lnTo>
                    <a:pt x="93" y="6"/>
                  </a:lnTo>
                  <a:lnTo>
                    <a:pt x="90" y="6"/>
                  </a:lnTo>
                  <a:lnTo>
                    <a:pt x="88" y="16"/>
                  </a:lnTo>
                  <a:lnTo>
                    <a:pt x="87" y="18"/>
                  </a:lnTo>
                  <a:lnTo>
                    <a:pt x="87" y="20"/>
                  </a:lnTo>
                  <a:lnTo>
                    <a:pt x="88" y="21"/>
                  </a:lnTo>
                  <a:lnTo>
                    <a:pt x="89" y="22"/>
                  </a:lnTo>
                  <a:lnTo>
                    <a:pt x="90" y="23"/>
                  </a:lnTo>
                  <a:lnTo>
                    <a:pt x="92" y="24"/>
                  </a:lnTo>
                  <a:lnTo>
                    <a:pt x="95" y="23"/>
                  </a:lnTo>
                  <a:lnTo>
                    <a:pt x="98" y="20"/>
                  </a:lnTo>
                  <a:moveTo>
                    <a:pt x="116" y="21"/>
                  </a:moveTo>
                  <a:lnTo>
                    <a:pt x="116" y="21"/>
                  </a:lnTo>
                  <a:lnTo>
                    <a:pt x="116" y="23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9" y="18"/>
                  </a:lnTo>
                  <a:lnTo>
                    <a:pt x="120" y="13"/>
                  </a:lnTo>
                  <a:lnTo>
                    <a:pt x="121" y="10"/>
                  </a:lnTo>
                  <a:lnTo>
                    <a:pt x="120" y="9"/>
                  </a:lnTo>
                  <a:lnTo>
                    <a:pt x="119" y="7"/>
                  </a:lnTo>
                  <a:lnTo>
                    <a:pt x="117" y="6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09" y="7"/>
                  </a:lnTo>
                  <a:lnTo>
                    <a:pt x="108" y="9"/>
                  </a:lnTo>
                  <a:lnTo>
                    <a:pt x="106" y="11"/>
                  </a:lnTo>
                  <a:lnTo>
                    <a:pt x="109" y="11"/>
                  </a:lnTo>
                  <a:lnTo>
                    <a:pt x="111" y="9"/>
                  </a:lnTo>
                  <a:lnTo>
                    <a:pt x="114" y="8"/>
                  </a:lnTo>
                  <a:lnTo>
                    <a:pt x="116" y="8"/>
                  </a:lnTo>
                  <a:lnTo>
                    <a:pt x="117" y="9"/>
                  </a:lnTo>
                  <a:lnTo>
                    <a:pt x="118" y="11"/>
                  </a:lnTo>
                  <a:lnTo>
                    <a:pt x="117" y="13"/>
                  </a:lnTo>
                  <a:lnTo>
                    <a:pt x="116" y="13"/>
                  </a:lnTo>
                  <a:lnTo>
                    <a:pt x="113" y="13"/>
                  </a:lnTo>
                  <a:lnTo>
                    <a:pt x="111" y="13"/>
                  </a:lnTo>
                  <a:lnTo>
                    <a:pt x="110" y="13"/>
                  </a:lnTo>
                  <a:lnTo>
                    <a:pt x="107" y="14"/>
                  </a:lnTo>
                  <a:lnTo>
                    <a:pt x="105" y="16"/>
                  </a:lnTo>
                  <a:lnTo>
                    <a:pt x="105" y="19"/>
                  </a:lnTo>
                  <a:lnTo>
                    <a:pt x="105" y="21"/>
                  </a:lnTo>
                  <a:lnTo>
                    <a:pt x="106" y="22"/>
                  </a:lnTo>
                  <a:lnTo>
                    <a:pt x="108" y="23"/>
                  </a:lnTo>
                  <a:lnTo>
                    <a:pt x="110" y="24"/>
                  </a:lnTo>
                  <a:lnTo>
                    <a:pt x="113" y="23"/>
                  </a:lnTo>
                  <a:lnTo>
                    <a:pt x="116" y="21"/>
                  </a:lnTo>
                  <a:moveTo>
                    <a:pt x="117" y="15"/>
                  </a:moveTo>
                  <a:lnTo>
                    <a:pt x="117" y="15"/>
                  </a:lnTo>
                  <a:lnTo>
                    <a:pt x="116" y="17"/>
                  </a:lnTo>
                  <a:lnTo>
                    <a:pt x="116" y="18"/>
                  </a:lnTo>
                  <a:lnTo>
                    <a:pt x="114" y="21"/>
                  </a:lnTo>
                  <a:lnTo>
                    <a:pt x="111" y="21"/>
                  </a:lnTo>
                  <a:lnTo>
                    <a:pt x="108" y="21"/>
                  </a:lnTo>
                  <a:lnTo>
                    <a:pt x="108" y="18"/>
                  </a:lnTo>
                  <a:lnTo>
                    <a:pt x="108" y="17"/>
                  </a:lnTo>
                  <a:lnTo>
                    <a:pt x="110" y="16"/>
                  </a:lnTo>
                  <a:lnTo>
                    <a:pt x="111" y="15"/>
                  </a:lnTo>
                  <a:lnTo>
                    <a:pt x="113" y="15"/>
                  </a:lnTo>
                  <a:lnTo>
                    <a:pt x="116" y="15"/>
                  </a:lnTo>
                  <a:lnTo>
                    <a:pt x="117" y="15"/>
                  </a:lnTo>
                  <a:moveTo>
                    <a:pt x="133" y="23"/>
                  </a:moveTo>
                  <a:lnTo>
                    <a:pt x="136" y="23"/>
                  </a:lnTo>
                  <a:lnTo>
                    <a:pt x="138" y="13"/>
                  </a:lnTo>
                  <a:lnTo>
                    <a:pt x="142" y="13"/>
                  </a:lnTo>
                  <a:lnTo>
                    <a:pt x="143" y="13"/>
                  </a:lnTo>
                  <a:lnTo>
                    <a:pt x="145" y="13"/>
                  </a:lnTo>
                  <a:lnTo>
                    <a:pt x="146" y="15"/>
                  </a:lnTo>
                  <a:lnTo>
                    <a:pt x="148" y="19"/>
                  </a:lnTo>
                  <a:lnTo>
                    <a:pt x="150" y="23"/>
                  </a:lnTo>
                  <a:lnTo>
                    <a:pt x="153" y="23"/>
                  </a:lnTo>
                  <a:lnTo>
                    <a:pt x="152" y="19"/>
                  </a:lnTo>
                  <a:lnTo>
                    <a:pt x="149" y="15"/>
                  </a:lnTo>
                  <a:lnTo>
                    <a:pt x="147" y="13"/>
                  </a:lnTo>
                  <a:lnTo>
                    <a:pt x="151" y="12"/>
                  </a:lnTo>
                  <a:lnTo>
                    <a:pt x="153" y="10"/>
                  </a:lnTo>
                  <a:lnTo>
                    <a:pt x="155" y="8"/>
                  </a:lnTo>
                  <a:lnTo>
                    <a:pt x="155" y="5"/>
                  </a:lnTo>
                  <a:lnTo>
                    <a:pt x="155" y="2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33" y="23"/>
                  </a:lnTo>
                  <a:moveTo>
                    <a:pt x="139" y="10"/>
                  </a:moveTo>
                  <a:lnTo>
                    <a:pt x="140" y="2"/>
                  </a:lnTo>
                  <a:lnTo>
                    <a:pt x="148" y="2"/>
                  </a:lnTo>
                  <a:lnTo>
                    <a:pt x="150" y="2"/>
                  </a:lnTo>
                  <a:lnTo>
                    <a:pt x="151" y="3"/>
                  </a:lnTo>
                  <a:lnTo>
                    <a:pt x="152" y="4"/>
                  </a:lnTo>
                  <a:lnTo>
                    <a:pt x="152" y="5"/>
                  </a:lnTo>
                  <a:lnTo>
                    <a:pt x="152" y="8"/>
                  </a:lnTo>
                  <a:lnTo>
                    <a:pt x="150" y="9"/>
                  </a:lnTo>
                  <a:lnTo>
                    <a:pt x="147" y="10"/>
                  </a:lnTo>
                  <a:lnTo>
                    <a:pt x="146" y="10"/>
                  </a:lnTo>
                  <a:lnTo>
                    <a:pt x="143" y="10"/>
                  </a:lnTo>
                  <a:lnTo>
                    <a:pt x="139" y="10"/>
                  </a:lnTo>
                  <a:moveTo>
                    <a:pt x="161" y="3"/>
                  </a:moveTo>
                  <a:lnTo>
                    <a:pt x="163" y="3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61" y="3"/>
                  </a:lnTo>
                  <a:moveTo>
                    <a:pt x="155" y="23"/>
                  </a:moveTo>
                  <a:lnTo>
                    <a:pt x="158" y="23"/>
                  </a:lnTo>
                  <a:lnTo>
                    <a:pt x="163" y="6"/>
                  </a:lnTo>
                  <a:lnTo>
                    <a:pt x="160" y="6"/>
                  </a:lnTo>
                  <a:lnTo>
                    <a:pt x="155" y="23"/>
                  </a:lnTo>
                  <a:moveTo>
                    <a:pt x="168" y="23"/>
                  </a:moveTo>
                  <a:lnTo>
                    <a:pt x="172" y="23"/>
                  </a:lnTo>
                  <a:lnTo>
                    <a:pt x="182" y="6"/>
                  </a:lnTo>
                  <a:lnTo>
                    <a:pt x="179" y="6"/>
                  </a:lnTo>
                  <a:lnTo>
                    <a:pt x="173" y="16"/>
                  </a:lnTo>
                  <a:lnTo>
                    <a:pt x="171" y="21"/>
                  </a:lnTo>
                  <a:lnTo>
                    <a:pt x="170" y="18"/>
                  </a:lnTo>
                  <a:lnTo>
                    <a:pt x="170" y="15"/>
                  </a:lnTo>
                  <a:lnTo>
                    <a:pt x="169" y="6"/>
                  </a:lnTo>
                  <a:lnTo>
                    <a:pt x="166" y="6"/>
                  </a:lnTo>
                  <a:lnTo>
                    <a:pt x="168" y="23"/>
                  </a:lnTo>
                  <a:moveTo>
                    <a:pt x="193" y="18"/>
                  </a:moveTo>
                  <a:lnTo>
                    <a:pt x="193" y="18"/>
                  </a:lnTo>
                  <a:lnTo>
                    <a:pt x="192" y="20"/>
                  </a:lnTo>
                  <a:lnTo>
                    <a:pt x="190" y="21"/>
                  </a:lnTo>
                  <a:lnTo>
                    <a:pt x="189" y="22"/>
                  </a:lnTo>
                  <a:lnTo>
                    <a:pt x="188" y="22"/>
                  </a:lnTo>
                  <a:lnTo>
                    <a:pt x="186" y="22"/>
                  </a:lnTo>
                  <a:lnTo>
                    <a:pt x="185" y="21"/>
                  </a:lnTo>
                  <a:lnTo>
                    <a:pt x="184" y="19"/>
                  </a:lnTo>
                  <a:lnTo>
                    <a:pt x="184" y="17"/>
                  </a:lnTo>
                  <a:lnTo>
                    <a:pt x="184" y="16"/>
                  </a:lnTo>
                  <a:lnTo>
                    <a:pt x="196" y="16"/>
                  </a:lnTo>
                  <a:lnTo>
                    <a:pt x="197" y="14"/>
                  </a:lnTo>
                  <a:lnTo>
                    <a:pt x="196" y="11"/>
                  </a:lnTo>
                  <a:lnTo>
                    <a:pt x="195" y="9"/>
                  </a:lnTo>
                  <a:lnTo>
                    <a:pt x="193" y="7"/>
                  </a:lnTo>
                  <a:lnTo>
                    <a:pt x="190" y="7"/>
                  </a:lnTo>
                  <a:lnTo>
                    <a:pt x="188" y="7"/>
                  </a:lnTo>
                  <a:lnTo>
                    <a:pt x="186" y="8"/>
                  </a:lnTo>
                  <a:lnTo>
                    <a:pt x="184" y="10"/>
                  </a:lnTo>
                  <a:lnTo>
                    <a:pt x="182" y="12"/>
                  </a:lnTo>
                  <a:lnTo>
                    <a:pt x="181" y="15"/>
                  </a:lnTo>
                  <a:lnTo>
                    <a:pt x="181" y="17"/>
                  </a:lnTo>
                  <a:lnTo>
                    <a:pt x="182" y="21"/>
                  </a:lnTo>
                  <a:lnTo>
                    <a:pt x="184" y="24"/>
                  </a:lnTo>
                  <a:lnTo>
                    <a:pt x="187" y="25"/>
                  </a:lnTo>
                  <a:lnTo>
                    <a:pt x="190" y="24"/>
                  </a:lnTo>
                  <a:lnTo>
                    <a:pt x="193" y="23"/>
                  </a:lnTo>
                  <a:lnTo>
                    <a:pt x="195" y="21"/>
                  </a:lnTo>
                  <a:lnTo>
                    <a:pt x="196" y="19"/>
                  </a:lnTo>
                  <a:lnTo>
                    <a:pt x="193" y="18"/>
                  </a:lnTo>
                  <a:moveTo>
                    <a:pt x="184" y="14"/>
                  </a:moveTo>
                  <a:lnTo>
                    <a:pt x="184" y="14"/>
                  </a:lnTo>
                  <a:lnTo>
                    <a:pt x="185" y="12"/>
                  </a:lnTo>
                  <a:lnTo>
                    <a:pt x="187" y="10"/>
                  </a:lnTo>
                  <a:lnTo>
                    <a:pt x="188" y="9"/>
                  </a:lnTo>
                  <a:lnTo>
                    <a:pt x="190" y="9"/>
                  </a:lnTo>
                  <a:lnTo>
                    <a:pt x="192" y="9"/>
                  </a:lnTo>
                  <a:lnTo>
                    <a:pt x="193" y="10"/>
                  </a:lnTo>
                  <a:lnTo>
                    <a:pt x="194" y="12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84" y="14"/>
                  </a:lnTo>
                  <a:moveTo>
                    <a:pt x="197" y="24"/>
                  </a:moveTo>
                  <a:lnTo>
                    <a:pt x="200" y="24"/>
                  </a:lnTo>
                  <a:lnTo>
                    <a:pt x="202" y="17"/>
                  </a:lnTo>
                  <a:lnTo>
                    <a:pt x="203" y="14"/>
                  </a:lnTo>
                  <a:lnTo>
                    <a:pt x="204" y="11"/>
                  </a:lnTo>
                  <a:lnTo>
                    <a:pt x="206" y="10"/>
                  </a:lnTo>
                  <a:lnTo>
                    <a:pt x="207" y="10"/>
                  </a:lnTo>
                  <a:lnTo>
                    <a:pt x="209" y="10"/>
                  </a:lnTo>
                  <a:lnTo>
                    <a:pt x="210" y="8"/>
                  </a:lnTo>
                  <a:lnTo>
                    <a:pt x="208" y="7"/>
                  </a:lnTo>
                  <a:lnTo>
                    <a:pt x="206" y="8"/>
                  </a:lnTo>
                  <a:lnTo>
                    <a:pt x="204" y="9"/>
                  </a:lnTo>
                  <a:lnTo>
                    <a:pt x="203" y="11"/>
                  </a:lnTo>
                  <a:lnTo>
                    <a:pt x="204" y="7"/>
                  </a:lnTo>
                  <a:lnTo>
                    <a:pt x="201" y="7"/>
                  </a:lnTo>
                  <a:lnTo>
                    <a:pt x="197" y="24"/>
                  </a:lnTo>
                </a:path>
              </a:pathLst>
            </a:custGeom>
            <a:noFill/>
            <a:ln w="269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51" name="Rectangle 232"/>
            <p:cNvSpPr>
              <a:spLocks noChangeArrowheads="1"/>
            </p:cNvSpPr>
            <p:nvPr/>
          </p:nvSpPr>
          <p:spPr bwMode="auto">
            <a:xfrm rot="21120000">
              <a:off x="1141" y="861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2" name="Rectangle 233"/>
            <p:cNvSpPr>
              <a:spLocks noChangeArrowheads="1"/>
            </p:cNvSpPr>
            <p:nvPr/>
          </p:nvSpPr>
          <p:spPr bwMode="auto">
            <a:xfrm rot="21120000">
              <a:off x="1165" y="858"/>
              <a:ext cx="43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3" name="Rectangle 234"/>
            <p:cNvSpPr>
              <a:spLocks noChangeArrowheads="1"/>
            </p:cNvSpPr>
            <p:nvPr/>
          </p:nvSpPr>
          <p:spPr bwMode="auto">
            <a:xfrm rot="21120000">
              <a:off x="1193" y="85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4" name="Rectangle 235"/>
            <p:cNvSpPr>
              <a:spLocks noChangeArrowheads="1"/>
            </p:cNvSpPr>
            <p:nvPr/>
          </p:nvSpPr>
          <p:spPr bwMode="auto">
            <a:xfrm rot="21480000">
              <a:off x="1211" y="854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5" name="Rectangle 236"/>
            <p:cNvSpPr>
              <a:spLocks noChangeArrowheads="1"/>
            </p:cNvSpPr>
            <p:nvPr/>
          </p:nvSpPr>
          <p:spPr bwMode="auto">
            <a:xfrm>
              <a:off x="1230" y="85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6" name="Rectangle 237"/>
            <p:cNvSpPr>
              <a:spLocks noChangeArrowheads="1"/>
            </p:cNvSpPr>
            <p:nvPr/>
          </p:nvSpPr>
          <p:spPr bwMode="auto">
            <a:xfrm>
              <a:off x="1248" y="855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7" name="Rectangle 238"/>
            <p:cNvSpPr>
              <a:spLocks noChangeArrowheads="1"/>
            </p:cNvSpPr>
            <p:nvPr/>
          </p:nvSpPr>
          <p:spPr bwMode="auto">
            <a:xfrm>
              <a:off x="1276" y="855"/>
              <a:ext cx="38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8" name="Rectangle 239"/>
            <p:cNvSpPr>
              <a:spLocks noChangeArrowheads="1"/>
            </p:cNvSpPr>
            <p:nvPr/>
          </p:nvSpPr>
          <p:spPr bwMode="auto">
            <a:xfrm>
              <a:off x="1299" y="855"/>
              <a:ext cx="2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59" name="Rectangle 240"/>
            <p:cNvSpPr>
              <a:spLocks noChangeArrowheads="1"/>
            </p:cNvSpPr>
            <p:nvPr/>
          </p:nvSpPr>
          <p:spPr bwMode="auto">
            <a:xfrm>
              <a:off x="1308" y="855"/>
              <a:ext cx="31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0" name="Rectangle 241"/>
            <p:cNvSpPr>
              <a:spLocks noChangeArrowheads="1"/>
            </p:cNvSpPr>
            <p:nvPr/>
          </p:nvSpPr>
          <p:spPr bwMode="auto">
            <a:xfrm>
              <a:off x="1324" y="856"/>
              <a:ext cx="32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1" name="Rectangle 242"/>
            <p:cNvSpPr>
              <a:spLocks noChangeArrowheads="1"/>
            </p:cNvSpPr>
            <p:nvPr/>
          </p:nvSpPr>
          <p:spPr bwMode="auto">
            <a:xfrm rot="60000">
              <a:off x="1341" y="856"/>
              <a:ext cx="25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2" name="Rectangle 243"/>
            <p:cNvSpPr>
              <a:spLocks noChangeArrowheads="1"/>
            </p:cNvSpPr>
            <p:nvPr/>
          </p:nvSpPr>
          <p:spPr bwMode="auto">
            <a:xfrm>
              <a:off x="1758" y="3055"/>
              <a:ext cx="931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Northern Spotted Owl Status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3" name="Oval 244"/>
            <p:cNvSpPr>
              <a:spLocks noChangeArrowheads="1"/>
            </p:cNvSpPr>
            <p:nvPr/>
          </p:nvSpPr>
          <p:spPr bwMode="auto">
            <a:xfrm>
              <a:off x="1804" y="3155"/>
              <a:ext cx="33" cy="32"/>
            </a:xfrm>
            <a:prstGeom prst="ellipse">
              <a:avLst/>
            </a:prstGeom>
            <a:solidFill>
              <a:srgbClr val="BEFFE8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64" name="Rectangle 245"/>
            <p:cNvSpPr>
              <a:spLocks noChangeArrowheads="1"/>
            </p:cNvSpPr>
            <p:nvPr/>
          </p:nvSpPr>
          <p:spPr bwMode="auto">
            <a:xfrm>
              <a:off x="1907" y="3148"/>
              <a:ext cx="88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5" name="Oval 246"/>
            <p:cNvSpPr>
              <a:spLocks noChangeArrowheads="1"/>
            </p:cNvSpPr>
            <p:nvPr/>
          </p:nvSpPr>
          <p:spPr bwMode="auto">
            <a:xfrm>
              <a:off x="1804" y="3237"/>
              <a:ext cx="33" cy="33"/>
            </a:xfrm>
            <a:prstGeom prst="ellipse">
              <a:avLst/>
            </a:prstGeom>
            <a:solidFill>
              <a:srgbClr val="2BC43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66" name="Rectangle 247"/>
            <p:cNvSpPr>
              <a:spLocks noChangeArrowheads="1"/>
            </p:cNvSpPr>
            <p:nvPr/>
          </p:nvSpPr>
          <p:spPr bwMode="auto">
            <a:xfrm>
              <a:off x="1907" y="3231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7" name="Oval 248"/>
            <p:cNvSpPr>
              <a:spLocks noChangeArrowheads="1"/>
            </p:cNvSpPr>
            <p:nvPr/>
          </p:nvSpPr>
          <p:spPr bwMode="auto">
            <a:xfrm>
              <a:off x="1804" y="3321"/>
              <a:ext cx="33" cy="32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68" name="Rectangle 249"/>
            <p:cNvSpPr>
              <a:spLocks noChangeArrowheads="1"/>
            </p:cNvSpPr>
            <p:nvPr/>
          </p:nvSpPr>
          <p:spPr bwMode="auto">
            <a:xfrm>
              <a:off x="1907" y="3314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69" name="Oval 250"/>
            <p:cNvSpPr>
              <a:spLocks noChangeArrowheads="1"/>
            </p:cNvSpPr>
            <p:nvPr/>
          </p:nvSpPr>
          <p:spPr bwMode="auto">
            <a:xfrm>
              <a:off x="1804" y="3404"/>
              <a:ext cx="33" cy="34"/>
            </a:xfrm>
            <a:prstGeom prst="ellipse">
              <a:avLst/>
            </a:prstGeom>
            <a:solidFill>
              <a:srgbClr val="302DBD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70" name="Rectangle 251"/>
            <p:cNvSpPr>
              <a:spLocks noChangeArrowheads="1"/>
            </p:cNvSpPr>
            <p:nvPr/>
          </p:nvSpPr>
          <p:spPr bwMode="auto">
            <a:xfrm>
              <a:off x="1907" y="3398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71" name="Oval 252"/>
            <p:cNvSpPr>
              <a:spLocks noChangeArrowheads="1"/>
            </p:cNvSpPr>
            <p:nvPr/>
          </p:nvSpPr>
          <p:spPr bwMode="auto">
            <a:xfrm>
              <a:off x="1804" y="3488"/>
              <a:ext cx="33" cy="33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72" name="Rectangle 253"/>
            <p:cNvSpPr>
              <a:spLocks noChangeArrowheads="1"/>
            </p:cNvSpPr>
            <p:nvPr/>
          </p:nvSpPr>
          <p:spPr bwMode="auto">
            <a:xfrm>
              <a:off x="1907" y="3481"/>
              <a:ext cx="9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BC504F-D7F0-CB48-BE02-95CCCC420EA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127845"/>
            <a:ext cx="2011681" cy="183292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21F872-79FF-5247-B9D6-7B08315EDC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27" y="127845"/>
            <a:ext cx="2522785" cy="189208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07FCBB-7F6D-104C-A0DD-28BC37D46C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3525" r="4979" b="3646"/>
          <a:stretch/>
        </p:blipFill>
        <p:spPr>
          <a:xfrm>
            <a:off x="2524368" y="1375508"/>
            <a:ext cx="3126155" cy="4235938"/>
          </a:xfrm>
          <a:prstGeom prst="rect">
            <a:avLst/>
          </a:prstGeom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AFD280D-EABF-E54F-94E7-45D5F7743949}"/>
              </a:ext>
            </a:extLst>
          </p:cNvPr>
          <p:cNvSpPr/>
          <p:nvPr/>
        </p:nvSpPr>
        <p:spPr>
          <a:xfrm>
            <a:off x="3253905" y="2066216"/>
            <a:ext cx="942031" cy="101670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552D1D6-ED99-094C-BFC7-8CDA4B77B121}"/>
              </a:ext>
            </a:extLst>
          </p:cNvPr>
          <p:cNvSpPr/>
          <p:nvPr/>
        </p:nvSpPr>
        <p:spPr>
          <a:xfrm>
            <a:off x="2981417" y="3135991"/>
            <a:ext cx="868070" cy="101670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FA74DB5-03A6-5344-B196-2E4F5B994212}"/>
              </a:ext>
            </a:extLst>
          </p:cNvPr>
          <p:cNvSpPr/>
          <p:nvPr/>
        </p:nvSpPr>
        <p:spPr>
          <a:xfrm>
            <a:off x="4056447" y="1610930"/>
            <a:ext cx="592988" cy="101670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36194" name="Rectangle 36193"/>
          <p:cNvSpPr/>
          <p:nvPr/>
        </p:nvSpPr>
        <p:spPr>
          <a:xfrm>
            <a:off x="7264077" y="5029558"/>
            <a:ext cx="1280318" cy="209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95" name="Rectangle 36194"/>
          <p:cNvSpPr/>
          <p:nvPr/>
        </p:nvSpPr>
        <p:spPr>
          <a:xfrm>
            <a:off x="2560331" y="1373188"/>
            <a:ext cx="3090192" cy="422834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A157E0-D97D-6447-98FC-48B72F6EF84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" y="5154752"/>
            <a:ext cx="4301650" cy="163311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6198" name="Group 36197"/>
          <p:cNvGrpSpPr/>
          <p:nvPr/>
        </p:nvGrpSpPr>
        <p:grpSpPr>
          <a:xfrm>
            <a:off x="4528198" y="4676775"/>
            <a:ext cx="2238038" cy="1526470"/>
            <a:chOff x="4764736" y="5067045"/>
            <a:chExt cx="2238038" cy="1526470"/>
          </a:xfrm>
        </p:grpSpPr>
        <p:sp>
          <p:nvSpPr>
            <p:cNvPr id="389" name="Rectangle 388"/>
            <p:cNvSpPr/>
            <p:nvPr/>
          </p:nvSpPr>
          <p:spPr>
            <a:xfrm>
              <a:off x="4764736" y="5084224"/>
              <a:ext cx="1922566" cy="15092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4769844" y="5067045"/>
              <a:ext cx="2232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+mn-lt"/>
                </a:rPr>
                <a:t>Intrinsic Potential for Coho</a:t>
              </a: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5141048" y="5667418"/>
              <a:ext cx="13054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High</a:t>
              </a:r>
            </a:p>
            <a:p>
              <a:r>
                <a:rPr lang="en-US" sz="1800" dirty="0">
                  <a:latin typeface="+mn-lt"/>
                </a:rPr>
                <a:t>Moderate</a:t>
              </a:r>
            </a:p>
            <a:p>
              <a:r>
                <a:rPr lang="en-US" sz="1800" dirty="0">
                  <a:latin typeface="+mn-lt"/>
                </a:rPr>
                <a:t>Low</a:t>
              </a:r>
            </a:p>
          </p:txBody>
        </p:sp>
        <p:cxnSp>
          <p:nvCxnSpPr>
            <p:cNvPr id="36197" name="Straight Connector 36196"/>
            <p:cNvCxnSpPr/>
            <p:nvPr/>
          </p:nvCxnSpPr>
          <p:spPr>
            <a:xfrm>
              <a:off x="4870190" y="5856287"/>
              <a:ext cx="327433" cy="0"/>
            </a:xfrm>
            <a:prstGeom prst="line">
              <a:avLst/>
            </a:prstGeom>
            <a:ln w="31750">
              <a:solidFill>
                <a:srgbClr val="D630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>
              <a:off x="4870190" y="6133737"/>
              <a:ext cx="327433" cy="0"/>
            </a:xfrm>
            <a:prstGeom prst="line">
              <a:avLst/>
            </a:prstGeom>
            <a:ln w="31750">
              <a:solidFill>
                <a:srgbClr val="FF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>
              <a:off x="4870190" y="6419758"/>
              <a:ext cx="327433" cy="0"/>
            </a:xfrm>
            <a:prstGeom prst="line">
              <a:avLst/>
            </a:prstGeom>
            <a:ln w="31750">
              <a:solidFill>
                <a:srgbClr val="4676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772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9612" y="196986"/>
            <a:ext cx="23086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en-US" sz="2100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DRAFT 10/24/2019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3EAD48-F66E-1B45-8B3D-FCC7F80DD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" y="265747"/>
            <a:ext cx="2762974" cy="25174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32BF53-1AA9-9843-92FA-CA3C5B602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9" y="2783205"/>
            <a:ext cx="3120390" cy="234029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2FF4A2-5934-1A4C-A0CD-C63F53C96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7902"/>
            <a:ext cx="4301650" cy="16331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0858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D62A56-6F6F-A148-9602-CCDCD19AB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19"/>
            <a:ext cx="9144000" cy="6861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005B9-347F-0A47-BA09-1864B0292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" y="80010"/>
            <a:ext cx="2762974" cy="25174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2A587B-16DD-E248-8A1F-82D11BB34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6" y="3442241"/>
            <a:ext cx="3120390" cy="234029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A6E8FB-BD66-7A42-83DC-777610804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64" y="4858609"/>
            <a:ext cx="4867275" cy="18478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545D10-F596-1249-8042-47B6F632AB07}"/>
              </a:ext>
            </a:extLst>
          </p:cNvPr>
          <p:cNvSpPr txBox="1"/>
          <p:nvPr/>
        </p:nvSpPr>
        <p:spPr>
          <a:xfrm>
            <a:off x="3765751" y="2497217"/>
            <a:ext cx="1983983" cy="7386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100" b="1" dirty="0"/>
              <a:t>Conservation</a:t>
            </a:r>
          </a:p>
          <a:p>
            <a:r>
              <a:rPr lang="en-US" sz="2100" b="1" dirty="0"/>
              <a:t>Emphasis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11606D-B652-F040-96F7-48EAC820A389}"/>
              </a:ext>
            </a:extLst>
          </p:cNvPr>
          <p:cNvSpPr txBox="1"/>
          <p:nvPr/>
        </p:nvSpPr>
        <p:spPr>
          <a:xfrm>
            <a:off x="6109345" y="2518316"/>
            <a:ext cx="2196249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    </a:t>
            </a:r>
            <a:r>
              <a:rPr lang="en-US" sz="2100" b="1" dirty="0">
                <a:solidFill>
                  <a:schemeClr val="bg1"/>
                </a:solidFill>
              </a:rPr>
              <a:t>Multiple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   Objectives</a:t>
            </a:r>
          </a:p>
        </p:txBody>
      </p:sp>
    </p:spTree>
    <p:extLst>
      <p:ext uri="{BB962C8B-B14F-4D97-AF65-F5344CB8AC3E}">
        <p14:creationId xmlns:p14="http://schemas.microsoft.com/office/powerpoint/2010/main" val="181283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8E35F-FEB2-9B42-882B-0230E89D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005B9-347F-0A47-BA09-1864B0292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" y="80010"/>
            <a:ext cx="2762974" cy="25174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2A587B-16DD-E248-8A1F-82D11BB34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7" y="4178307"/>
            <a:ext cx="3120390" cy="234029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A6E8FB-BD66-7A42-83DC-777610804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64" y="4858609"/>
            <a:ext cx="4867275" cy="18478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545D10-F596-1249-8042-47B6F632AB07}"/>
              </a:ext>
            </a:extLst>
          </p:cNvPr>
          <p:cNvSpPr txBox="1"/>
          <p:nvPr/>
        </p:nvSpPr>
        <p:spPr>
          <a:xfrm>
            <a:off x="2062681" y="2413873"/>
            <a:ext cx="1983983" cy="7386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100" b="1" dirty="0"/>
              <a:t>Conservation</a:t>
            </a:r>
          </a:p>
          <a:p>
            <a:r>
              <a:rPr lang="en-US" sz="2100" b="1" dirty="0"/>
              <a:t>Emphasis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11606D-B652-F040-96F7-48EAC820A389}"/>
              </a:ext>
            </a:extLst>
          </p:cNvPr>
          <p:cNvSpPr txBox="1"/>
          <p:nvPr/>
        </p:nvSpPr>
        <p:spPr>
          <a:xfrm>
            <a:off x="6109345" y="2518316"/>
            <a:ext cx="2196249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    </a:t>
            </a:r>
            <a:r>
              <a:rPr lang="en-US" sz="2100" b="1" dirty="0">
                <a:solidFill>
                  <a:schemeClr val="bg1"/>
                </a:solidFill>
              </a:rPr>
              <a:t>Multiple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   Objectives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038851A-AFEF-034D-9A29-1E4E0E81EE15}"/>
              </a:ext>
            </a:extLst>
          </p:cNvPr>
          <p:cNvSpPr/>
          <p:nvPr/>
        </p:nvSpPr>
        <p:spPr>
          <a:xfrm>
            <a:off x="1929577" y="3099829"/>
            <a:ext cx="2250190" cy="170816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100" dirty="0"/>
              <a:t>Manage Stands &lt;80 years old</a:t>
            </a:r>
          </a:p>
          <a:p>
            <a:pPr>
              <a:buFont typeface="Arial"/>
              <a:buChar char="•"/>
            </a:pPr>
            <a:r>
              <a:rPr lang="en-US" sz="2100" dirty="0"/>
              <a:t> Ecological Forestry </a:t>
            </a:r>
          </a:p>
          <a:p>
            <a:pPr>
              <a:buFont typeface="Arial"/>
              <a:buChar char="•"/>
            </a:pPr>
            <a:r>
              <a:rPr lang="en-US" sz="2100" dirty="0"/>
              <a:t>Long Rotations</a:t>
            </a:r>
          </a:p>
        </p:txBody>
      </p:sp>
    </p:spTree>
    <p:extLst>
      <p:ext uri="{BB962C8B-B14F-4D97-AF65-F5344CB8AC3E}">
        <p14:creationId xmlns:p14="http://schemas.microsoft.com/office/powerpoint/2010/main" val="369830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D02BA4-C3B5-2D46-8DCC-D2A7E7F9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005B9-347F-0A47-BA09-1864B0292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" y="80010"/>
            <a:ext cx="2762974" cy="25174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2A587B-16DD-E248-8A1F-82D11BB34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6" y="4140203"/>
            <a:ext cx="3120390" cy="234029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A6E8FB-BD66-7A42-83DC-777610804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64" y="4781743"/>
            <a:ext cx="4867275" cy="18478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545D10-F596-1249-8042-47B6F632AB07}"/>
              </a:ext>
            </a:extLst>
          </p:cNvPr>
          <p:cNvSpPr txBox="1"/>
          <p:nvPr/>
        </p:nvSpPr>
        <p:spPr>
          <a:xfrm>
            <a:off x="2062681" y="2413873"/>
            <a:ext cx="1983983" cy="7386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100" b="1" dirty="0"/>
              <a:t>Conservation</a:t>
            </a:r>
          </a:p>
          <a:p>
            <a:r>
              <a:rPr lang="en-US" sz="2100" b="1" dirty="0"/>
              <a:t>Emphasis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11606D-B652-F040-96F7-48EAC820A389}"/>
              </a:ext>
            </a:extLst>
          </p:cNvPr>
          <p:cNvSpPr txBox="1"/>
          <p:nvPr/>
        </p:nvSpPr>
        <p:spPr>
          <a:xfrm>
            <a:off x="6109345" y="2518316"/>
            <a:ext cx="2196249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    </a:t>
            </a:r>
            <a:r>
              <a:rPr lang="en-US" sz="2100" b="1" dirty="0">
                <a:solidFill>
                  <a:schemeClr val="bg1"/>
                </a:solidFill>
              </a:rPr>
              <a:t>Multiple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   Objectives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038851A-AFEF-034D-9A29-1E4E0E81EE15}"/>
              </a:ext>
            </a:extLst>
          </p:cNvPr>
          <p:cNvSpPr/>
          <p:nvPr/>
        </p:nvSpPr>
        <p:spPr>
          <a:xfrm>
            <a:off x="1929577" y="3099829"/>
            <a:ext cx="2250190" cy="170816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100" dirty="0"/>
              <a:t>Manage Stands &lt;80 years old</a:t>
            </a:r>
          </a:p>
          <a:p>
            <a:pPr>
              <a:buFont typeface="Arial"/>
              <a:buChar char="•"/>
            </a:pPr>
            <a:r>
              <a:rPr lang="en-US" sz="2100" dirty="0"/>
              <a:t> Ecological Forestry </a:t>
            </a:r>
          </a:p>
          <a:p>
            <a:pPr>
              <a:buFont typeface="Arial"/>
              <a:buChar char="•"/>
            </a:pPr>
            <a:r>
              <a:rPr lang="en-US" sz="2100" dirty="0"/>
              <a:t>Long Rotations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8DFE16-8AA9-3748-B3B8-3CC913D44555}"/>
              </a:ext>
            </a:extLst>
          </p:cNvPr>
          <p:cNvSpPr/>
          <p:nvPr/>
        </p:nvSpPr>
        <p:spPr>
          <a:xfrm>
            <a:off x="5236342" y="3256980"/>
            <a:ext cx="3907658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 Habitat Circles – NSO &amp; MM</a:t>
            </a:r>
          </a:p>
          <a:p>
            <a:pPr>
              <a:buFont typeface="Arial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 Variable width riparian areas</a:t>
            </a:r>
          </a:p>
          <a:p>
            <a:pPr>
              <a:buFont typeface="Arial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 Manage All Stands</a:t>
            </a:r>
          </a:p>
          <a:p>
            <a:pPr>
              <a:buFont typeface="Arial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 Ecological Forestry</a:t>
            </a:r>
          </a:p>
        </p:txBody>
      </p:sp>
    </p:spTree>
    <p:extLst>
      <p:ext uri="{BB962C8B-B14F-4D97-AF65-F5344CB8AC3E}">
        <p14:creationId xmlns:p14="http://schemas.microsoft.com/office/powerpoint/2010/main" val="76116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1037" y="6276793"/>
            <a:ext cx="23086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en-US" sz="2100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DRAFT 10/24/2019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2004" y="264383"/>
          <a:ext cx="4272184" cy="112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3411">
                  <a:extLst>
                    <a:ext uri="{9D8B030D-6E8A-4147-A177-3AD203B41FA5}">
                      <a16:colId xmlns:a16="http://schemas.microsoft.com/office/drawing/2014/main" xmlns="" val="3543024438"/>
                    </a:ext>
                  </a:extLst>
                </a:gridCol>
                <a:gridCol w="561056">
                  <a:extLst>
                    <a:ext uri="{9D8B030D-6E8A-4147-A177-3AD203B41FA5}">
                      <a16:colId xmlns:a16="http://schemas.microsoft.com/office/drawing/2014/main" xmlns="" val="1247929430"/>
                    </a:ext>
                  </a:extLst>
                </a:gridCol>
                <a:gridCol w="597646">
                  <a:extLst>
                    <a:ext uri="{9D8B030D-6E8A-4147-A177-3AD203B41FA5}">
                      <a16:colId xmlns:a16="http://schemas.microsoft.com/office/drawing/2014/main" xmlns="" val="1311660096"/>
                    </a:ext>
                  </a:extLst>
                </a:gridCol>
                <a:gridCol w="500071">
                  <a:extLst>
                    <a:ext uri="{9D8B030D-6E8A-4147-A177-3AD203B41FA5}">
                      <a16:colId xmlns:a16="http://schemas.microsoft.com/office/drawing/2014/main" xmlns="" val="2856490058"/>
                    </a:ext>
                  </a:extLst>
                </a:gridCol>
              </a:tblGrid>
              <a:tr h="27813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Wood Recruitment Potential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72379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CRW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MRW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8712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Without Terrestrial</a:t>
                      </a:r>
                      <a:r>
                        <a:rPr lang="en-US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Reserves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707828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Including Terrestrial Reserves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25424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xmlns="" id="{7BE49BCD-289B-144B-8680-E0D19A2CBD56}"/>
              </a:ext>
            </a:extLst>
          </p:cNvPr>
          <p:cNvSpPr/>
          <p:nvPr/>
        </p:nvSpPr>
        <p:spPr>
          <a:xfrm>
            <a:off x="4036102" y="404735"/>
            <a:ext cx="753256" cy="1225446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58057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9612" y="196986"/>
            <a:ext cx="23086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en-US" sz="2100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DRAFT 10/24/2019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2004" y="264383"/>
          <a:ext cx="4272184" cy="112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3411">
                  <a:extLst>
                    <a:ext uri="{9D8B030D-6E8A-4147-A177-3AD203B41FA5}">
                      <a16:colId xmlns:a16="http://schemas.microsoft.com/office/drawing/2014/main" xmlns="" val="3543024438"/>
                    </a:ext>
                  </a:extLst>
                </a:gridCol>
                <a:gridCol w="561056">
                  <a:extLst>
                    <a:ext uri="{9D8B030D-6E8A-4147-A177-3AD203B41FA5}">
                      <a16:colId xmlns:a16="http://schemas.microsoft.com/office/drawing/2014/main" xmlns="" val="1247929430"/>
                    </a:ext>
                  </a:extLst>
                </a:gridCol>
                <a:gridCol w="597646">
                  <a:extLst>
                    <a:ext uri="{9D8B030D-6E8A-4147-A177-3AD203B41FA5}">
                      <a16:colId xmlns:a16="http://schemas.microsoft.com/office/drawing/2014/main" xmlns="" val="1311660096"/>
                    </a:ext>
                  </a:extLst>
                </a:gridCol>
                <a:gridCol w="500071">
                  <a:extLst>
                    <a:ext uri="{9D8B030D-6E8A-4147-A177-3AD203B41FA5}">
                      <a16:colId xmlns:a16="http://schemas.microsoft.com/office/drawing/2014/main" xmlns="" val="2856490058"/>
                    </a:ext>
                  </a:extLst>
                </a:gridCol>
              </a:tblGrid>
              <a:tr h="27813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Wood Recruitment Potential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72379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CRW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MRW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8712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Without Terrestrial</a:t>
                      </a:r>
                      <a:r>
                        <a:rPr lang="en-US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Reserves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707828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Including Terrestrial Reserves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25424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xmlns="" id="{7BE49BCD-289B-144B-8680-E0D19A2CBD56}"/>
              </a:ext>
            </a:extLst>
          </p:cNvPr>
          <p:cNvSpPr/>
          <p:nvPr/>
        </p:nvSpPr>
        <p:spPr>
          <a:xfrm>
            <a:off x="4036102" y="404735"/>
            <a:ext cx="753256" cy="1225446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978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287921-E33E-E54F-9429-37055A8AAD58}"/>
              </a:ext>
            </a:extLst>
          </p:cNvPr>
          <p:cNvSpPr txBox="1"/>
          <p:nvPr/>
        </p:nvSpPr>
        <p:spPr>
          <a:xfrm>
            <a:off x="89270" y="92848"/>
            <a:ext cx="4208203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Wood Delivery Potential</a:t>
            </a:r>
          </a:p>
          <a:p>
            <a:r>
              <a:rPr lang="en-US" sz="2100" dirty="0"/>
              <a:t>      70% Overall </a:t>
            </a:r>
          </a:p>
          <a:p>
            <a:r>
              <a:rPr lang="en-US" sz="2100" dirty="0"/>
              <a:t>      - 80%  Conservation Emphasis</a:t>
            </a:r>
          </a:p>
          <a:p>
            <a:r>
              <a:rPr lang="en-US" sz="2100" dirty="0"/>
              <a:t>      - 63.2% Multiple Objectives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ECD202-8DC9-8E4F-AEB0-D86B6BBDAB7B}"/>
              </a:ext>
            </a:extLst>
          </p:cNvPr>
          <p:cNvSpPr/>
          <p:nvPr/>
        </p:nvSpPr>
        <p:spPr>
          <a:xfrm>
            <a:off x="392562" y="2454958"/>
            <a:ext cx="20705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Fish-bearing</a:t>
            </a:r>
          </a:p>
          <a:p>
            <a:r>
              <a:rPr lang="en-US" sz="2100" dirty="0"/>
              <a:t>RMA Width 150’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F17C41-884F-A146-ADEE-9B9048952E2D}"/>
              </a:ext>
            </a:extLst>
          </p:cNvPr>
          <p:cNvSpPr/>
          <p:nvPr/>
        </p:nvSpPr>
        <p:spPr>
          <a:xfrm>
            <a:off x="392562" y="3102413"/>
            <a:ext cx="21643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Non-fish bearing</a:t>
            </a:r>
          </a:p>
          <a:p>
            <a:r>
              <a:rPr lang="en-US" sz="2100" dirty="0"/>
              <a:t>RMA Width 50’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419DB3A-919B-5940-AB1D-65F3C50D951F}"/>
              </a:ext>
            </a:extLst>
          </p:cNvPr>
          <p:cNvCxnSpPr>
            <a:cxnSpLocks/>
          </p:cNvCxnSpPr>
          <p:nvPr/>
        </p:nvCxnSpPr>
        <p:spPr>
          <a:xfrm flipV="1">
            <a:off x="2064486" y="2360898"/>
            <a:ext cx="574400" cy="41258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C560818-3882-B445-BD02-2FFC382104A2}"/>
              </a:ext>
            </a:extLst>
          </p:cNvPr>
          <p:cNvCxnSpPr>
            <a:cxnSpLocks/>
          </p:cNvCxnSpPr>
          <p:nvPr/>
        </p:nvCxnSpPr>
        <p:spPr>
          <a:xfrm flipV="1">
            <a:off x="2463065" y="3061053"/>
            <a:ext cx="579731" cy="179859"/>
          </a:xfrm>
          <a:prstGeom prst="straightConnector1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B20E93-D181-824A-9A7A-E9E2DD4440C8}"/>
              </a:ext>
            </a:extLst>
          </p:cNvPr>
          <p:cNvSpPr/>
          <p:nvPr/>
        </p:nvSpPr>
        <p:spPr>
          <a:xfrm>
            <a:off x="6961860" y="1737743"/>
            <a:ext cx="20705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Fish-bearing</a:t>
            </a:r>
          </a:p>
          <a:p>
            <a:r>
              <a:rPr lang="en-US" sz="2100" dirty="0"/>
              <a:t>RMA Width 100’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0AEBA6-EE1D-9447-9EA8-E5D0E402CBAA}"/>
              </a:ext>
            </a:extLst>
          </p:cNvPr>
          <p:cNvSpPr/>
          <p:nvPr/>
        </p:nvSpPr>
        <p:spPr>
          <a:xfrm>
            <a:off x="6961860" y="2454957"/>
            <a:ext cx="21643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Non-fish bearing</a:t>
            </a:r>
          </a:p>
          <a:p>
            <a:r>
              <a:rPr lang="en-US" sz="2100" dirty="0"/>
              <a:t>RMA Width 50’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FBE58A89-31D9-BA42-9FBC-3BB9994DE5B1}"/>
              </a:ext>
            </a:extLst>
          </p:cNvPr>
          <p:cNvCxnSpPr>
            <a:cxnSpLocks/>
          </p:cNvCxnSpPr>
          <p:nvPr/>
        </p:nvCxnSpPr>
        <p:spPr>
          <a:xfrm flipH="1">
            <a:off x="6079524" y="2096350"/>
            <a:ext cx="844351" cy="10725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0154A9E-F693-1842-B069-24E59F19FBF5}"/>
              </a:ext>
            </a:extLst>
          </p:cNvPr>
          <p:cNvCxnSpPr>
            <a:cxnSpLocks/>
          </p:cNvCxnSpPr>
          <p:nvPr/>
        </p:nvCxnSpPr>
        <p:spPr>
          <a:xfrm flipH="1">
            <a:off x="6239769" y="2656703"/>
            <a:ext cx="684106" cy="361871"/>
          </a:xfrm>
          <a:prstGeom prst="straightConnector1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A08490-E793-4D30-BD62-CFEBE0B5E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8" y="-274"/>
            <a:ext cx="5057774" cy="6544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82B20B-AF40-8A4B-8315-4D6C560FE655}"/>
              </a:ext>
            </a:extLst>
          </p:cNvPr>
          <p:cNvSpPr/>
          <p:nvPr/>
        </p:nvSpPr>
        <p:spPr>
          <a:xfrm>
            <a:off x="181536" y="2340092"/>
            <a:ext cx="3660962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Projected Mean August </a:t>
            </a:r>
          </a:p>
          <a:p>
            <a:r>
              <a:rPr lang="en-US" sz="2400" dirty="0"/>
              <a:t>Water Temperatures (</a:t>
            </a:r>
            <a:r>
              <a:rPr lang="en-US" sz="2400" baseline="30000" dirty="0" err="1"/>
              <a:t>o</a:t>
            </a:r>
            <a:r>
              <a:rPr lang="en-US" sz="2400" dirty="0" err="1"/>
              <a:t>C</a:t>
            </a:r>
            <a:r>
              <a:rPr lang="en-US" sz="2400" dirty="0"/>
              <a:t>) in 2040 (</a:t>
            </a:r>
            <a:r>
              <a:rPr lang="en-US" sz="2400" dirty="0" err="1"/>
              <a:t>NorWest</a:t>
            </a:r>
            <a:r>
              <a:rPr lang="en-US" sz="2400" dirty="0"/>
              <a:t>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B3FE396-9B0A-1F4F-BE81-81DCA518BA3F}"/>
              </a:ext>
            </a:extLst>
          </p:cNvPr>
          <p:cNvSpPr/>
          <p:nvPr/>
        </p:nvSpPr>
        <p:spPr>
          <a:xfrm>
            <a:off x="5571385" y="660304"/>
            <a:ext cx="1414368" cy="12154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B6C475C-42AD-6C45-B139-D281BBB274EC}"/>
              </a:ext>
            </a:extLst>
          </p:cNvPr>
          <p:cNvSpPr/>
          <p:nvPr/>
        </p:nvSpPr>
        <p:spPr>
          <a:xfrm>
            <a:off x="7589420" y="1853803"/>
            <a:ext cx="1091865" cy="211704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401111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79A910-91FE-7844-8112-8466FDB69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267"/>
            <a:ext cx="2762974" cy="25174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362E4C-5091-B740-BEA6-AEDBDF3A7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45" y="302895"/>
            <a:ext cx="3120390" cy="234029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2D6619-421F-D44E-A992-DD0719DCC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47" y="5111262"/>
            <a:ext cx="4445953" cy="16878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D9030BAE-D425-184F-95F7-F35CB473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6147DC-8979-4570-B377-7218DAF38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3" y="37382"/>
            <a:ext cx="5024103" cy="65007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9BC57E4-7351-B249-9A8A-0BD1511D5BF5}"/>
              </a:ext>
            </a:extLst>
          </p:cNvPr>
          <p:cNvSpPr/>
          <p:nvPr/>
        </p:nvSpPr>
        <p:spPr>
          <a:xfrm flipH="1">
            <a:off x="4371716" y="2308039"/>
            <a:ext cx="1432112" cy="1928813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B4D11A4-5527-2544-BCCA-5AFCB38F8B3B}"/>
              </a:ext>
            </a:extLst>
          </p:cNvPr>
          <p:cNvSpPr/>
          <p:nvPr/>
        </p:nvSpPr>
        <p:spPr>
          <a:xfrm>
            <a:off x="7402087" y="2821782"/>
            <a:ext cx="1087475" cy="153947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12973-654D-394E-A040-FB0AF9F19E63}"/>
              </a:ext>
            </a:extLst>
          </p:cNvPr>
          <p:cNvSpPr/>
          <p:nvPr/>
        </p:nvSpPr>
        <p:spPr>
          <a:xfrm>
            <a:off x="103895" y="2349116"/>
            <a:ext cx="4390464" cy="156966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Stream Reaches Where Riparian Vegetation Exerts Most Influence on Water Temperature</a:t>
            </a:r>
          </a:p>
        </p:txBody>
      </p:sp>
    </p:spTree>
    <p:extLst>
      <p:ext uri="{BB962C8B-B14F-4D97-AF65-F5344CB8AC3E}">
        <p14:creationId xmlns:p14="http://schemas.microsoft.com/office/powerpoint/2010/main" val="351622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CDC5D4-5A49-4C2B-A4C8-0A6847E32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9" y="222867"/>
            <a:ext cx="4986336" cy="6451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F4D169-733C-1E41-BCDA-2F2FD3457291}"/>
              </a:ext>
            </a:extLst>
          </p:cNvPr>
          <p:cNvSpPr/>
          <p:nvPr/>
        </p:nvSpPr>
        <p:spPr>
          <a:xfrm>
            <a:off x="464765" y="2346815"/>
            <a:ext cx="3221410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Projected Increases in </a:t>
            </a:r>
          </a:p>
          <a:p>
            <a:r>
              <a:rPr lang="en-US" sz="2400" dirty="0"/>
              <a:t>Mean Winter Flows in 2040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43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315A69-84E7-7F49-AF06-A02F04B59E7F}"/>
              </a:ext>
            </a:extLst>
          </p:cNvPr>
          <p:cNvSpPr txBox="1"/>
          <p:nvPr/>
        </p:nvSpPr>
        <p:spPr>
          <a:xfrm>
            <a:off x="754380" y="240030"/>
            <a:ext cx="800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 Sources in Non-fish Bearing Streams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D2C9018-01D7-BE47-8103-EE14B19E9233}"/>
              </a:ext>
            </a:extLst>
          </p:cNvPr>
          <p:cNvSpPr/>
          <p:nvPr/>
        </p:nvSpPr>
        <p:spPr>
          <a:xfrm rot="11056457" flipH="1">
            <a:off x="7203759" y="4700446"/>
            <a:ext cx="604105" cy="92358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1C4340-DC9F-7F49-93B0-4D1B7D0AE57C}"/>
              </a:ext>
            </a:extLst>
          </p:cNvPr>
          <p:cNvSpPr txBox="1"/>
          <p:nvPr/>
        </p:nvSpPr>
        <p:spPr>
          <a:xfrm>
            <a:off x="320040" y="6279416"/>
            <a:ext cx="510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D. Miller unpublished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2765F9-BD30-1246-ADAF-72F9F7273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66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5DFB7E-4A9E-A94E-9A77-C9A1EFA8C8B3}"/>
              </a:ext>
            </a:extLst>
          </p:cNvPr>
          <p:cNvSpPr txBox="1"/>
          <p:nvPr/>
        </p:nvSpPr>
        <p:spPr>
          <a:xfrm>
            <a:off x="685800" y="217170"/>
            <a:ext cx="79639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/>
              <a:t>Consider larger scales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0890E4-1053-9D4C-A764-38C7EAE2D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7" y="1911696"/>
            <a:ext cx="6270728" cy="461111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416DDE-1235-054D-A1F2-A5144F6953E5}"/>
              </a:ext>
            </a:extLst>
          </p:cNvPr>
          <p:cNvSpPr/>
          <p:nvPr/>
        </p:nvSpPr>
        <p:spPr>
          <a:xfrm>
            <a:off x="2805349" y="3694032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 Big or Go Home!</a:t>
            </a:r>
          </a:p>
        </p:txBody>
      </p:sp>
    </p:spTree>
    <p:extLst>
      <p:ext uri="{BB962C8B-B14F-4D97-AF65-F5344CB8AC3E}">
        <p14:creationId xmlns:p14="http://schemas.microsoft.com/office/powerpoint/2010/main" val="313611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5DFB7E-4A9E-A94E-9A77-C9A1EFA8C8B3}"/>
              </a:ext>
            </a:extLst>
          </p:cNvPr>
          <p:cNvSpPr txBox="1"/>
          <p:nvPr/>
        </p:nvSpPr>
        <p:spPr>
          <a:xfrm>
            <a:off x="685800" y="217170"/>
            <a:ext cx="79639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Consider larger 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/>
              <a:t>Variable goals/objectives</a:t>
            </a:r>
          </a:p>
        </p:txBody>
      </p:sp>
    </p:spTree>
    <p:extLst>
      <p:ext uri="{BB962C8B-B14F-4D97-AF65-F5344CB8AC3E}">
        <p14:creationId xmlns:p14="http://schemas.microsoft.com/office/powerpoint/2010/main" val="1982186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5DFB7E-4A9E-A94E-9A77-C9A1EFA8C8B3}"/>
              </a:ext>
            </a:extLst>
          </p:cNvPr>
          <p:cNvSpPr txBox="1"/>
          <p:nvPr/>
        </p:nvSpPr>
        <p:spPr>
          <a:xfrm>
            <a:off x="685800" y="217170"/>
            <a:ext cx="796393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Consider larger 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Variable goals/objectives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/>
              <a:t>Look for ways to be efficient</a:t>
            </a:r>
          </a:p>
        </p:txBody>
      </p:sp>
    </p:spTree>
    <p:extLst>
      <p:ext uri="{BB962C8B-B14F-4D97-AF65-F5344CB8AC3E}">
        <p14:creationId xmlns:p14="http://schemas.microsoft.com/office/powerpoint/2010/main" val="17942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ho salmon"/>
          <p:cNvPicPr>
            <a:picLocks noChangeAspect="1" noChangeArrowheads="1"/>
          </p:cNvPicPr>
          <p:nvPr/>
        </p:nvPicPr>
        <p:blipFill>
          <a:blip r:embed="rId3">
            <a:lum bright="4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750888" y="2233613"/>
            <a:ext cx="82296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/>
              <a:t>   </a:t>
            </a:r>
            <a:r>
              <a:rPr lang="en-US" altLang="en-US" b="1" i="1">
                <a:solidFill>
                  <a:schemeClr val="tx2"/>
                </a:solidFill>
              </a:rPr>
              <a:t>“The significant problems we face today cannot be solved with the same level of thinking that were at when we created them.”</a:t>
            </a:r>
            <a:r>
              <a:rPr lang="en-US" altLang="en-US" b="1">
                <a:solidFill>
                  <a:schemeClr val="tx2"/>
                </a:solidFill>
              </a:rPr>
              <a:t>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chemeClr val="tx2"/>
                </a:solidFill>
              </a:rPr>
              <a:t>					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876575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315A69-84E7-7F49-AF06-A02F04B59E7F}"/>
              </a:ext>
            </a:extLst>
          </p:cNvPr>
          <p:cNvSpPr txBox="1"/>
          <p:nvPr/>
        </p:nvSpPr>
        <p:spPr>
          <a:xfrm>
            <a:off x="754380" y="240030"/>
            <a:ext cx="800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 Sources in Non-fish Bearing Streams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D2C9018-01D7-BE47-8103-EE14B19E9233}"/>
              </a:ext>
            </a:extLst>
          </p:cNvPr>
          <p:cNvSpPr/>
          <p:nvPr/>
        </p:nvSpPr>
        <p:spPr>
          <a:xfrm rot="11056457" flipH="1">
            <a:off x="7203759" y="4700446"/>
            <a:ext cx="604105" cy="92358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1C4340-DC9F-7F49-93B0-4D1B7D0AE57C}"/>
              </a:ext>
            </a:extLst>
          </p:cNvPr>
          <p:cNvSpPr txBox="1"/>
          <p:nvPr/>
        </p:nvSpPr>
        <p:spPr>
          <a:xfrm>
            <a:off x="320040" y="6279416"/>
            <a:ext cx="510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D. Miller unpublished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888623"/>
            <a:ext cx="9144000" cy="5143500"/>
            <a:chOff x="0" y="888623"/>
            <a:chExt cx="9144000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72765F9-BD30-1246-ADAF-72F9F727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88623"/>
              <a:ext cx="9144000" cy="5143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72548" y="1582401"/>
              <a:ext cx="1340432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CC33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100" dirty="0"/>
                <a:t> 20%</a:t>
              </a:r>
            </a:p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CC33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FFC0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100" dirty="0"/>
                <a:t>40%</a:t>
              </a:r>
            </a:p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CC3300"/>
                  </a:solidFill>
                </a:rPr>
                <a:t>• </a:t>
              </a:r>
              <a:r>
                <a:rPr lang="en-US" sz="1600" dirty="0">
                  <a:solidFill>
                    <a:srgbClr val="FFC0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FFFF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100" dirty="0"/>
                <a:t>60%</a:t>
              </a:r>
            </a:p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CC33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FFC0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FFFF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33CC33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100" dirty="0"/>
                <a:t>80%</a:t>
              </a:r>
            </a:p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CC33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FFC0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FFFF00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33CC33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003399"/>
                  </a:solidFill>
                </a:rPr>
                <a:t>•</a:t>
              </a:r>
              <a:r>
                <a:rPr lang="en-US" sz="1600" dirty="0"/>
                <a:t> </a:t>
              </a:r>
              <a:r>
                <a:rPr lang="en-US" sz="1100" dirty="0"/>
                <a:t>100%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3655" y="1134109"/>
              <a:ext cx="3915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3399FF"/>
                  </a:solidFill>
                </a:rPr>
                <a:t>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600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4494" y="6029564"/>
            <a:ext cx="537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Federal lands 		Non-federal lands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216388"/>
              </p:ext>
            </p:extLst>
          </p:nvPr>
        </p:nvGraphicFramePr>
        <p:xfrm>
          <a:off x="852616" y="642552"/>
          <a:ext cx="8291384" cy="4570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4830640" y="6074930"/>
            <a:ext cx="336550" cy="333682"/>
          </a:xfrm>
          <a:prstGeom prst="rect">
            <a:avLst/>
          </a:prstGeom>
          <a:solidFill>
            <a:srgbClr val="F8E6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590" name="TextBox 11"/>
          <p:cNvSpPr txBox="1">
            <a:spLocks noChangeArrowheads="1"/>
          </p:cNvSpPr>
          <p:nvPr/>
        </p:nvSpPr>
        <p:spPr bwMode="auto">
          <a:xfrm>
            <a:off x="1317083" y="4988301"/>
            <a:ext cx="1002193" cy="52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Myrtle Creek</a:t>
            </a:r>
          </a:p>
        </p:txBody>
      </p:sp>
      <p:sp>
        <p:nvSpPr>
          <p:cNvPr id="24591" name="TextBox 12"/>
          <p:cNvSpPr txBox="1">
            <a:spLocks noChangeArrowheads="1"/>
          </p:cNvSpPr>
          <p:nvPr/>
        </p:nvSpPr>
        <p:spPr bwMode="auto">
          <a:xfrm>
            <a:off x="2037215" y="4969419"/>
            <a:ext cx="1065611" cy="52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Smith-Siuslaw</a:t>
            </a:r>
          </a:p>
        </p:txBody>
      </p:sp>
      <p:sp>
        <p:nvSpPr>
          <p:cNvPr id="24592" name="TextBox 13"/>
          <p:cNvSpPr txBox="1">
            <a:spLocks noChangeArrowheads="1"/>
          </p:cNvSpPr>
          <p:nvPr/>
        </p:nvSpPr>
        <p:spPr bwMode="auto">
          <a:xfrm>
            <a:off x="3118380" y="5063514"/>
            <a:ext cx="855129" cy="3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Coquille</a:t>
            </a:r>
          </a:p>
        </p:txBody>
      </p:sp>
      <p:sp>
        <p:nvSpPr>
          <p:cNvPr id="24593" name="TextBox 14"/>
          <p:cNvSpPr txBox="1">
            <a:spLocks noChangeArrowheads="1"/>
          </p:cNvSpPr>
          <p:nvPr/>
        </p:nvSpPr>
        <p:spPr bwMode="auto">
          <a:xfrm>
            <a:off x="3987646" y="5063514"/>
            <a:ext cx="1016048" cy="3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McKenzie</a:t>
            </a:r>
          </a:p>
        </p:txBody>
      </p:sp>
      <p:sp>
        <p:nvSpPr>
          <p:cNvPr id="24594" name="TextBox 15"/>
          <p:cNvSpPr txBox="1">
            <a:spLocks noChangeArrowheads="1"/>
          </p:cNvSpPr>
          <p:nvPr/>
        </p:nvSpPr>
        <p:spPr bwMode="auto">
          <a:xfrm>
            <a:off x="4861860" y="4981512"/>
            <a:ext cx="1133338" cy="52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North Umpqua</a:t>
            </a:r>
          </a:p>
        </p:txBody>
      </p:sp>
      <p:sp>
        <p:nvSpPr>
          <p:cNvPr id="24595" name="TextBox 16"/>
          <p:cNvSpPr txBox="1">
            <a:spLocks noChangeArrowheads="1"/>
          </p:cNvSpPr>
          <p:nvPr/>
        </p:nvSpPr>
        <p:spPr bwMode="auto">
          <a:xfrm>
            <a:off x="5975364" y="5063514"/>
            <a:ext cx="866342" cy="3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 err="1">
                <a:solidFill>
                  <a:schemeClr val="tx1"/>
                </a:solidFill>
                <a:latin typeface="+mn-lt"/>
              </a:rPr>
              <a:t>Nestucca</a:t>
            </a:r>
            <a:endParaRPr lang="en-US" alt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583" name="TextBox 17"/>
          <p:cNvSpPr txBox="1">
            <a:spLocks noChangeArrowheads="1"/>
          </p:cNvSpPr>
          <p:nvPr/>
        </p:nvSpPr>
        <p:spPr bwMode="auto">
          <a:xfrm>
            <a:off x="6817506" y="5063514"/>
            <a:ext cx="1035415" cy="3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Applegate</a:t>
            </a:r>
          </a:p>
        </p:txBody>
      </p:sp>
      <p:sp>
        <p:nvSpPr>
          <p:cNvPr id="24579" name="TextBox 20"/>
          <p:cNvSpPr txBox="1">
            <a:spLocks noChangeArrowheads="1"/>
          </p:cNvSpPr>
          <p:nvPr/>
        </p:nvSpPr>
        <p:spPr bwMode="auto">
          <a:xfrm>
            <a:off x="6627446" y="6464543"/>
            <a:ext cx="26806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Source: Pickard et al. (2013)</a:t>
            </a:r>
          </a:p>
        </p:txBody>
      </p:sp>
      <p:sp>
        <p:nvSpPr>
          <p:cNvPr id="24580" name="TextBox 18"/>
          <p:cNvSpPr txBox="1">
            <a:spLocks noChangeArrowheads="1"/>
          </p:cNvSpPr>
          <p:nvPr/>
        </p:nvSpPr>
        <p:spPr bwMode="auto">
          <a:xfrm>
            <a:off x="1043170" y="54903"/>
            <a:ext cx="6846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All-Lands Consideration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951" y="1496541"/>
            <a:ext cx="461665" cy="286232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+mn-ea"/>
              </a:rPr>
              <a:t>Percent of Watershed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6525" y="5525473"/>
            <a:ext cx="615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High-priority fish-bearing streams located on: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60087" y="6071022"/>
            <a:ext cx="336550" cy="333682"/>
          </a:xfrm>
          <a:prstGeom prst="rect">
            <a:avLst/>
          </a:prstGeom>
          <a:solidFill>
            <a:srgbClr val="CC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1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28889"/>
            <a:ext cx="6705601" cy="4922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9800" y="5793848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FEMAT (1993)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345"/>
            <a:ext cx="8305800" cy="75570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Maintaining riparian ecological functions</a:t>
            </a:r>
          </a:p>
        </p:txBody>
      </p:sp>
    </p:spTree>
    <p:extLst>
      <p:ext uri="{BB962C8B-B14F-4D97-AF65-F5344CB8AC3E}">
        <p14:creationId xmlns:p14="http://schemas.microsoft.com/office/powerpoint/2010/main" val="223451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D6D57-A19E-5F47-9517-8585F7F6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63A3EE-BEA8-2B43-9FE5-0CA18655E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6" y="307890"/>
            <a:ext cx="8291933" cy="6199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B4421F-CA4A-BC42-8038-83F31E210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74" y="4369857"/>
            <a:ext cx="4445953" cy="16878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348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9" y="939114"/>
            <a:ext cx="7216346" cy="5313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272" y="221999"/>
            <a:ext cx="77240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Maintaining riparian ecological functions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051225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FEMAT (1993)</a:t>
            </a:r>
          </a:p>
        </p:txBody>
      </p:sp>
    </p:spTree>
    <p:extLst>
      <p:ext uri="{BB962C8B-B14F-4D97-AF65-F5344CB8AC3E}">
        <p14:creationId xmlns:p14="http://schemas.microsoft.com/office/powerpoint/2010/main" val="179255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9" y="939114"/>
            <a:ext cx="7216346" cy="5313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272" y="221999"/>
            <a:ext cx="77240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Maintaining riparian ecological functions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051225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FEMAT (1993)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965A468-CA48-9648-9A2A-1ECD135FAC13}"/>
              </a:ext>
            </a:extLst>
          </p:cNvPr>
          <p:cNvSpPr/>
          <p:nvPr/>
        </p:nvSpPr>
        <p:spPr>
          <a:xfrm>
            <a:off x="4572000" y="2421926"/>
            <a:ext cx="2409568" cy="9144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4"/>
          <p:cNvSpPr txBox="1">
            <a:spLocks noChangeArrowheads="1"/>
          </p:cNvSpPr>
          <p:nvPr/>
        </p:nvSpPr>
        <p:spPr bwMode="auto">
          <a:xfrm>
            <a:off x="504825" y="3248025"/>
            <a:ext cx="144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latin typeface="+mn-lt"/>
              </a:rPr>
              <a:t>0.2-0.5 m diameter</a:t>
            </a:r>
          </a:p>
        </p:txBody>
      </p:sp>
      <p:pic>
        <p:nvPicPr>
          <p:cNvPr id="614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0"/>
            <a:ext cx="6402387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3904" y="508000"/>
            <a:ext cx="1671204" cy="2120856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Large Wood Input</a:t>
            </a:r>
          </a:p>
        </p:txBody>
      </p:sp>
      <p:pic>
        <p:nvPicPr>
          <p:cNvPr id="614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651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2">
            <a:extLst>
              <a:ext uri="{FF2B5EF4-FFF2-40B4-BE49-F238E27FC236}">
                <a16:creationId xmlns:a16="http://schemas.microsoft.com/office/drawing/2014/main" xmlns="" id="{446FCCAF-A75F-544B-856D-F4D386FA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628856"/>
            <a:ext cx="253360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67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98"/>
            <a:ext cx="9144000" cy="6879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192" y="344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35127" y="5421976"/>
          <a:ext cx="4375523" cy="115094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0231">
                  <a:extLst>
                    <a:ext uri="{9D8B030D-6E8A-4147-A177-3AD203B41FA5}">
                      <a16:colId xmlns:a16="http://schemas.microsoft.com/office/drawing/2014/main" xmlns="" val="1541311825"/>
                    </a:ext>
                  </a:extLst>
                </a:gridCol>
                <a:gridCol w="794592">
                  <a:extLst>
                    <a:ext uri="{9D8B030D-6E8A-4147-A177-3AD203B41FA5}">
                      <a16:colId xmlns:a16="http://schemas.microsoft.com/office/drawing/2014/main" xmlns="" val="3093374121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xmlns="" val="346568619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401639091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387864329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99226859"/>
                    </a:ext>
                  </a:extLst>
                </a:gridCol>
              </a:tblGrid>
              <a:tr h="23388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80% Potential Recruitment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4917049"/>
                  </a:ext>
                </a:extLst>
              </a:tr>
              <a:tr h="4493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RMA Width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Stream Miles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RMA Acres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Percent of Forest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5085286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150 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236/236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8,378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4143936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NFB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 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316/1,860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8,305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217454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7B6277-FC3F-4E44-B0D9-E679866B77A9}"/>
              </a:ext>
            </a:extLst>
          </p:cNvPr>
          <p:cNvSpPr txBox="1"/>
          <p:nvPr/>
        </p:nvSpPr>
        <p:spPr>
          <a:xfrm>
            <a:off x="2237726" y="82422"/>
            <a:ext cx="521208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80% of Potential Wood Delivery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2DF0990-7CAF-294D-93F1-D1266825E684}"/>
              </a:ext>
            </a:extLst>
          </p:cNvPr>
          <p:cNvSpPr/>
          <p:nvPr/>
        </p:nvSpPr>
        <p:spPr>
          <a:xfrm>
            <a:off x="371192" y="2354522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Fish-bearing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CDD1E63-4E11-F84F-B267-DC3638E6B685}"/>
              </a:ext>
            </a:extLst>
          </p:cNvPr>
          <p:cNvSpPr/>
          <p:nvPr/>
        </p:nvSpPr>
        <p:spPr>
          <a:xfrm>
            <a:off x="98854" y="3167390"/>
            <a:ext cx="2449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Non-fish bearing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6442853-5C7C-DD41-839D-A04A6C1E111E}"/>
              </a:ext>
            </a:extLst>
          </p:cNvPr>
          <p:cNvCxnSpPr>
            <a:cxnSpLocks/>
          </p:cNvCxnSpPr>
          <p:nvPr/>
        </p:nvCxnSpPr>
        <p:spPr>
          <a:xfrm>
            <a:off x="2237726" y="2655511"/>
            <a:ext cx="1067429" cy="0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B7964B1-8567-3841-849F-5B416EE68319}"/>
              </a:ext>
            </a:extLst>
          </p:cNvPr>
          <p:cNvCxnSpPr>
            <a:cxnSpLocks/>
          </p:cNvCxnSpPr>
          <p:nvPr/>
        </p:nvCxnSpPr>
        <p:spPr>
          <a:xfrm flipV="1">
            <a:off x="2548564" y="3090433"/>
            <a:ext cx="602675" cy="307789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11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05"/>
            <a:ext cx="9144000" cy="6867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192" y="344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35127" y="5421976"/>
          <a:ext cx="4375523" cy="11399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0231">
                  <a:extLst>
                    <a:ext uri="{9D8B030D-6E8A-4147-A177-3AD203B41FA5}">
                      <a16:colId xmlns:a16="http://schemas.microsoft.com/office/drawing/2014/main" xmlns="" val="1541311825"/>
                    </a:ext>
                  </a:extLst>
                </a:gridCol>
                <a:gridCol w="794592">
                  <a:extLst>
                    <a:ext uri="{9D8B030D-6E8A-4147-A177-3AD203B41FA5}">
                      <a16:colId xmlns:a16="http://schemas.microsoft.com/office/drawing/2014/main" xmlns="" val="3093374121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xmlns="" val="346568619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401639091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387864329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99226859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90% Potential Recruitment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49170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RMA Width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Stream Miles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RMA Acres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Percent of Forest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50852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 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236/236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11,082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4143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NFB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120 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512/1,860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15,607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21745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7B6277-FC3F-4E44-B0D9-E679866B77A9}"/>
              </a:ext>
            </a:extLst>
          </p:cNvPr>
          <p:cNvSpPr txBox="1"/>
          <p:nvPr/>
        </p:nvSpPr>
        <p:spPr>
          <a:xfrm>
            <a:off x="2237726" y="82422"/>
            <a:ext cx="521208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90% of Potential Wood Delivery</a:t>
            </a:r>
          </a:p>
        </p:txBody>
      </p:sp>
    </p:spTree>
    <p:extLst>
      <p:ext uri="{BB962C8B-B14F-4D97-AF65-F5344CB8AC3E}">
        <p14:creationId xmlns:p14="http://schemas.microsoft.com/office/powerpoint/2010/main" val="385852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514"/>
            <a:ext cx="9144000" cy="6858513"/>
            <a:chOff x="0" y="-513"/>
            <a:chExt cx="8961120" cy="6766560"/>
          </a:xfrm>
        </p:grpSpPr>
        <p:pic>
          <p:nvPicPr>
            <p:cNvPr id="12" name="Picture 11"/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0560" y="3382767"/>
              <a:ext cx="4480560" cy="33832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Picture 9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382767"/>
              <a:ext cx="4480560" cy="33832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Picture 7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0560" y="-513"/>
              <a:ext cx="4480560" cy="33832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480560" cy="33832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4644" y="80317"/>
          <a:ext cx="2912556" cy="9296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82206">
                  <a:extLst>
                    <a:ext uri="{9D8B030D-6E8A-4147-A177-3AD203B41FA5}">
                      <a16:colId xmlns:a16="http://schemas.microsoft.com/office/drawing/2014/main" xmlns="" val="331120344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1104291032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xmlns="" val="372782116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912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Buffer Width (feet)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830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Stream Miles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236/236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316/1,860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6647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Recruitment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6113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Forest Area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004858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775166" y="80317"/>
          <a:ext cx="2912556" cy="9296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82206">
                  <a:extLst>
                    <a:ext uri="{9D8B030D-6E8A-4147-A177-3AD203B41FA5}">
                      <a16:colId xmlns:a16="http://schemas.microsoft.com/office/drawing/2014/main" xmlns="" val="331120344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1104291032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xmlns="" val="372782116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912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Buffer Width (feet)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830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Stream Miles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236/236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313/1,860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6647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Recruitment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6113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Forest Area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004858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84644" y="3538789"/>
          <a:ext cx="2912556" cy="9296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82206">
                  <a:extLst>
                    <a:ext uri="{9D8B030D-6E8A-4147-A177-3AD203B41FA5}">
                      <a16:colId xmlns:a16="http://schemas.microsoft.com/office/drawing/2014/main" xmlns="" val="331120344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1104291032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xmlns="" val="372782116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912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Buffer Width (feet)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830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Stream Miles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236/236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551/1,860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6647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Recruitment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6113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Forest Area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004858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75168" y="3534278"/>
          <a:ext cx="2912554" cy="9296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82205">
                  <a:extLst>
                    <a:ext uri="{9D8B030D-6E8A-4147-A177-3AD203B41FA5}">
                      <a16:colId xmlns:a16="http://schemas.microsoft.com/office/drawing/2014/main" xmlns="" val="3311203447"/>
                    </a:ext>
                  </a:extLst>
                </a:gridCol>
                <a:gridCol w="673733">
                  <a:extLst>
                    <a:ext uri="{9D8B030D-6E8A-4147-A177-3AD203B41FA5}">
                      <a16:colId xmlns:a16="http://schemas.microsoft.com/office/drawing/2014/main" xmlns="" val="1104291032"/>
                    </a:ext>
                  </a:extLst>
                </a:gridCol>
                <a:gridCol w="856616">
                  <a:extLst>
                    <a:ext uri="{9D8B030D-6E8A-4147-A177-3AD203B41FA5}">
                      <a16:colId xmlns:a16="http://schemas.microsoft.com/office/drawing/2014/main" xmlns="" val="372782116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NFB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912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Buffer Width (feet)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830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Stream Miles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236/236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1,130/1,860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6647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Recruitment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6113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Forest Area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38.5%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" marB="914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004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192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WFSgreen">
      <a:dk1>
        <a:sysClr val="windowText" lastClr="000000"/>
      </a:dk1>
      <a:lt1>
        <a:sysClr val="window" lastClr="FFFFFF"/>
      </a:lt1>
      <a:dk2>
        <a:srgbClr val="1F497D"/>
      </a:dk2>
      <a:lt2>
        <a:srgbClr val="DEE8D0"/>
      </a:lt2>
      <a:accent1>
        <a:srgbClr val="4F81BD"/>
      </a:accent1>
      <a:accent2>
        <a:srgbClr val="B95F47"/>
      </a:accent2>
      <a:accent3>
        <a:srgbClr val="9BBB59"/>
      </a:accent3>
      <a:accent4>
        <a:srgbClr val="CC79A7"/>
      </a:accent4>
      <a:accent5>
        <a:srgbClr val="4BACC6"/>
      </a:accent5>
      <a:accent6>
        <a:srgbClr val="F79646"/>
      </a:accent6>
      <a:hlink>
        <a:srgbClr val="F8EEA0"/>
      </a:hlink>
      <a:folHlink>
        <a:srgbClr val="56B4E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AE3"/>
    </a:lt1>
    <a:dk2>
      <a:srgbClr val="000066"/>
    </a:dk2>
    <a:lt2>
      <a:srgbClr val="336699"/>
    </a:lt2>
    <a:accent1>
      <a:srgbClr val="FFB92D"/>
    </a:accent1>
    <a:accent2>
      <a:srgbClr val="00B9E7"/>
    </a:accent2>
    <a:accent3>
      <a:srgbClr val="E9F9F7"/>
    </a:accent3>
    <a:accent4>
      <a:srgbClr val="663300"/>
    </a:accent4>
    <a:accent5>
      <a:srgbClr val="FFD9AD"/>
    </a:accent5>
    <a:accent6>
      <a:srgbClr val="E2FAD2"/>
    </a:accent6>
    <a:hlink>
      <a:srgbClr val="009999"/>
    </a:hlink>
    <a:folHlink>
      <a:srgbClr val="D55E00"/>
    </a:folHlink>
  </a:clrScheme>
  <a:fontScheme name="Eras Demi - Lucida Sans">
    <a:majorFont>
      <a:latin typeface="Eras Demi ITC"/>
      <a:ea typeface=""/>
      <a:cs typeface=""/>
    </a:majorFont>
    <a:minorFont>
      <a:latin typeface="Lucida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2200</TotalTime>
  <Words>966</Words>
  <Application>Microsoft Office PowerPoint</Application>
  <PresentationFormat>On-screen Show (4:3)</PresentationFormat>
  <Paragraphs>618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MS PGothic</vt:lpstr>
      <vt:lpstr>MS PGothic</vt:lpstr>
      <vt:lpstr>Arial</vt:lpstr>
      <vt:lpstr>Calibri</vt:lpstr>
      <vt:lpstr>Corbel</vt:lpstr>
      <vt:lpstr>ESRI Default Marker</vt:lpstr>
      <vt:lpstr>Tahoma</vt:lpstr>
      <vt:lpstr>Times New Roman</vt:lpstr>
      <vt:lpstr>Trebuchet MS</vt:lpstr>
      <vt:lpstr>Wingdings 2</vt:lpstr>
      <vt:lpstr>Flow</vt:lpstr>
      <vt:lpstr>Integrating Aquatic &amp; Terrestrial Needs: It Takes a Landscape</vt:lpstr>
      <vt:lpstr>PowerPoint Presentation</vt:lpstr>
      <vt:lpstr>PowerPoint Presentation</vt:lpstr>
      <vt:lpstr>PowerPoint Presentation</vt:lpstr>
      <vt:lpstr>PowerPoint Presentation</vt:lpstr>
      <vt:lpstr>Large Wood Input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Maintaining riparian ecological functions</vt:lpstr>
    </vt:vector>
  </TitlesOfParts>
  <Company>USDA 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Kathryn L. Ronnenberg</dc:creator>
  <cp:lastModifiedBy>Friesen, Cheryl -FS</cp:lastModifiedBy>
  <cp:revision>100</cp:revision>
  <dcterms:created xsi:type="dcterms:W3CDTF">2017-04-03T12:01:30Z</dcterms:created>
  <dcterms:modified xsi:type="dcterms:W3CDTF">2019-11-27T21:07:47Z</dcterms:modified>
</cp:coreProperties>
</file>