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1" r:id="rId6"/>
    <p:sldId id="272" r:id="rId7"/>
    <p:sldId id="280" r:id="rId8"/>
    <p:sldId id="281" r:id="rId9"/>
    <p:sldId id="282" r:id="rId10"/>
    <p:sldId id="283" r:id="rId11"/>
    <p:sldId id="277" r:id="rId12"/>
    <p:sldId id="279" r:id="rId13"/>
    <p:sldId id="259" r:id="rId14"/>
    <p:sldId id="263" r:id="rId15"/>
    <p:sldId id="262" r:id="rId16"/>
    <p:sldId id="267" r:id="rId17"/>
    <p:sldId id="266" r:id="rId18"/>
    <p:sldId id="260" r:id="rId19"/>
    <p:sldId id="270" r:id="rId20"/>
    <p:sldId id="265" r:id="rId21"/>
    <p:sldId id="268" r:id="rId22"/>
    <p:sldId id="264" r:id="rId23"/>
    <p:sldId id="269" r:id="rId2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F54DB3-3FFE-4BC5-BBB8-B1FB5AAFD66B}" v="158" dt="2022-02-25T14:32:56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4249" autoAdjust="0"/>
  </p:normalViewPr>
  <p:slideViewPr>
    <p:cSldViewPr snapToGrid="0" showGuides="1">
      <p:cViewPr varScale="1">
        <p:scale>
          <a:sx n="104" d="100"/>
          <a:sy n="104" d="100"/>
        </p:scale>
        <p:origin x="186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196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onert, Gregory - FS, BISMARCK, ND" userId="1841c66a-ee67-4047-949e-339cceffd60f" providerId="ADAL" clId="{29F54DB3-3FFE-4BC5-BBB8-B1FB5AAFD66B}"/>
    <pc:docChg chg="undo redo custSel addSld delSld modSld sldOrd">
      <pc:chgData name="Schonert, Gregory - FS, BISMARCK, ND" userId="1841c66a-ee67-4047-949e-339cceffd60f" providerId="ADAL" clId="{29F54DB3-3FFE-4BC5-BBB8-B1FB5AAFD66B}" dt="2022-02-25T14:32:56.530" v="7571" actId="1076"/>
      <pc:docMkLst>
        <pc:docMk/>
      </pc:docMkLst>
      <pc:sldChg chg="modSp mod">
        <pc:chgData name="Schonert, Gregory - FS, BISMARCK, ND" userId="1841c66a-ee67-4047-949e-339cceffd60f" providerId="ADAL" clId="{29F54DB3-3FFE-4BC5-BBB8-B1FB5AAFD66B}" dt="2022-01-28T18:16:56.332" v="553" actId="20577"/>
        <pc:sldMkLst>
          <pc:docMk/>
          <pc:sldMk cId="2242624570" sldId="256"/>
        </pc:sldMkLst>
        <pc:spChg chg="mod">
          <ac:chgData name="Schonert, Gregory - FS, BISMARCK, ND" userId="1841c66a-ee67-4047-949e-339cceffd60f" providerId="ADAL" clId="{29F54DB3-3FFE-4BC5-BBB8-B1FB5AAFD66B}" dt="2022-01-28T18:16:56.332" v="553" actId="20577"/>
          <ac:spMkLst>
            <pc:docMk/>
            <pc:sldMk cId="2242624570" sldId="256"/>
            <ac:spMk id="3" creationId="{44FF0D69-960A-4120-B5BA-C32270250A5C}"/>
          </ac:spMkLst>
        </pc:spChg>
      </pc:sldChg>
      <pc:sldChg chg="modSp del mod">
        <pc:chgData name="Schonert, Gregory - FS, BISMARCK, ND" userId="1841c66a-ee67-4047-949e-339cceffd60f" providerId="ADAL" clId="{29F54DB3-3FFE-4BC5-BBB8-B1FB5AAFD66B}" dt="2022-01-27T18:29:50.446" v="64" actId="2696"/>
        <pc:sldMkLst>
          <pc:docMk/>
          <pc:sldMk cId="1279525932" sldId="257"/>
        </pc:sldMkLst>
        <pc:spChg chg="mod">
          <ac:chgData name="Schonert, Gregory - FS, BISMARCK, ND" userId="1841c66a-ee67-4047-949e-339cceffd60f" providerId="ADAL" clId="{29F54DB3-3FFE-4BC5-BBB8-B1FB5AAFD66B}" dt="2022-01-27T17:45:35.607" v="61" actId="404"/>
          <ac:spMkLst>
            <pc:docMk/>
            <pc:sldMk cId="1279525932" sldId="257"/>
            <ac:spMk id="2" creationId="{2ACEA66C-333B-4CF0-AF9D-2BBDCFBE22B1}"/>
          </ac:spMkLst>
        </pc:spChg>
      </pc:sldChg>
      <pc:sldChg chg="addSp modSp new mod ord">
        <pc:chgData name="Schonert, Gregory - FS, BISMARCK, ND" userId="1841c66a-ee67-4047-949e-339cceffd60f" providerId="ADAL" clId="{29F54DB3-3FFE-4BC5-BBB8-B1FB5AAFD66B}" dt="2022-02-24T22:37:21.416" v="7332" actId="20577"/>
        <pc:sldMkLst>
          <pc:docMk/>
          <pc:sldMk cId="1855355246" sldId="258"/>
        </pc:sldMkLst>
        <pc:spChg chg="mod">
          <ac:chgData name="Schonert, Gregory - FS, BISMARCK, ND" userId="1841c66a-ee67-4047-949e-339cceffd60f" providerId="ADAL" clId="{29F54DB3-3FFE-4BC5-BBB8-B1FB5AAFD66B}" dt="2022-02-15T14:22:00.523" v="3944" actId="403"/>
          <ac:spMkLst>
            <pc:docMk/>
            <pc:sldMk cId="1855355246" sldId="258"/>
            <ac:spMk id="2" creationId="{A98E8B81-CAF0-4615-9ED2-09312510A9CE}"/>
          </ac:spMkLst>
        </pc:spChg>
        <pc:spChg chg="mod">
          <ac:chgData name="Schonert, Gregory - FS, BISMARCK, ND" userId="1841c66a-ee67-4047-949e-339cceffd60f" providerId="ADAL" clId="{29F54DB3-3FFE-4BC5-BBB8-B1FB5AAFD66B}" dt="2022-02-24T22:37:21.416" v="7332" actId="20577"/>
          <ac:spMkLst>
            <pc:docMk/>
            <pc:sldMk cId="1855355246" sldId="258"/>
            <ac:spMk id="3" creationId="{DF10702A-CFFD-405E-BA89-2D7610E19B81}"/>
          </ac:spMkLst>
        </pc:spChg>
        <pc:picChg chg="add mod">
          <ac:chgData name="Schonert, Gregory - FS, BISMARCK, ND" userId="1841c66a-ee67-4047-949e-339cceffd60f" providerId="ADAL" clId="{29F54DB3-3FFE-4BC5-BBB8-B1FB5AAFD66B}" dt="2022-02-23T15:37:11.072" v="5090" actId="1076"/>
          <ac:picMkLst>
            <pc:docMk/>
            <pc:sldMk cId="1855355246" sldId="258"/>
            <ac:picMk id="4" creationId="{13010537-ED4B-4591-83BB-3F3110EE9A8A}"/>
          </ac:picMkLst>
        </pc:picChg>
        <pc:picChg chg="add mod">
          <ac:chgData name="Schonert, Gregory - FS, BISMARCK, ND" userId="1841c66a-ee67-4047-949e-339cceffd60f" providerId="ADAL" clId="{29F54DB3-3FFE-4BC5-BBB8-B1FB5AAFD66B}" dt="2022-02-18T21:08:33.765" v="4397" actId="692"/>
          <ac:picMkLst>
            <pc:docMk/>
            <pc:sldMk cId="1855355246" sldId="258"/>
            <ac:picMk id="5" creationId="{44699FBC-21E4-4612-AF1A-A6BCFEE566C4}"/>
          </ac:picMkLst>
        </pc:picChg>
        <pc:picChg chg="add mod ord">
          <ac:chgData name="Schonert, Gregory - FS, BISMARCK, ND" userId="1841c66a-ee67-4047-949e-339cceffd60f" providerId="ADAL" clId="{29F54DB3-3FFE-4BC5-BBB8-B1FB5AAFD66B}" dt="2022-02-18T21:08:39.667" v="4400" actId="692"/>
          <ac:picMkLst>
            <pc:docMk/>
            <pc:sldMk cId="1855355246" sldId="258"/>
            <ac:picMk id="7" creationId="{C4D76CEB-DFBF-47B7-B50A-A5D08B37322F}"/>
          </ac:picMkLst>
        </pc:picChg>
      </pc:sldChg>
      <pc:sldChg chg="addSp delSp modSp new mod">
        <pc:chgData name="Schonert, Gregory - FS, BISMARCK, ND" userId="1841c66a-ee67-4047-949e-339cceffd60f" providerId="ADAL" clId="{29F54DB3-3FFE-4BC5-BBB8-B1FB5AAFD66B}" dt="2022-02-23T17:52:11.135" v="6286" actId="20577"/>
        <pc:sldMkLst>
          <pc:docMk/>
          <pc:sldMk cId="3007984179" sldId="259"/>
        </pc:sldMkLst>
        <pc:spChg chg="mod">
          <ac:chgData name="Schonert, Gregory - FS, BISMARCK, ND" userId="1841c66a-ee67-4047-949e-339cceffd60f" providerId="ADAL" clId="{29F54DB3-3FFE-4BC5-BBB8-B1FB5AAFD66B}" dt="2022-01-28T19:16:10.566" v="1068" actId="20577"/>
          <ac:spMkLst>
            <pc:docMk/>
            <pc:sldMk cId="3007984179" sldId="259"/>
            <ac:spMk id="2" creationId="{55BF1E08-469F-42B4-B90E-3939CEC847A9}"/>
          </ac:spMkLst>
        </pc:spChg>
        <pc:spChg chg="mod">
          <ac:chgData name="Schonert, Gregory - FS, BISMARCK, ND" userId="1841c66a-ee67-4047-949e-339cceffd60f" providerId="ADAL" clId="{29F54DB3-3FFE-4BC5-BBB8-B1FB5AAFD66B}" dt="2022-02-23T17:52:11.135" v="6286" actId="20577"/>
          <ac:spMkLst>
            <pc:docMk/>
            <pc:sldMk cId="3007984179" sldId="259"/>
            <ac:spMk id="3" creationId="{A9A57AB5-44CE-4758-88F0-37DFFFD67BBF}"/>
          </ac:spMkLst>
        </pc:spChg>
        <pc:picChg chg="add del mod">
          <ac:chgData name="Schonert, Gregory - FS, BISMARCK, ND" userId="1841c66a-ee67-4047-949e-339cceffd60f" providerId="ADAL" clId="{29F54DB3-3FFE-4BC5-BBB8-B1FB5AAFD66B}" dt="2022-02-18T20:35:52.359" v="4209"/>
          <ac:picMkLst>
            <pc:docMk/>
            <pc:sldMk cId="3007984179" sldId="259"/>
            <ac:picMk id="1026" creationId="{D6392716-3B57-4BC3-BF22-F56A387AF706}"/>
          </ac:picMkLst>
        </pc:picChg>
        <pc:picChg chg="add del mod">
          <ac:chgData name="Schonert, Gregory - FS, BISMARCK, ND" userId="1841c66a-ee67-4047-949e-339cceffd60f" providerId="ADAL" clId="{29F54DB3-3FFE-4BC5-BBB8-B1FB5AAFD66B}" dt="2022-02-18T20:43:14.759" v="4220" actId="478"/>
          <ac:picMkLst>
            <pc:docMk/>
            <pc:sldMk cId="3007984179" sldId="259"/>
            <ac:picMk id="1028" creationId="{C6E76515-15C2-435D-B807-7CE85CB018DB}"/>
          </ac:picMkLst>
        </pc:picChg>
        <pc:picChg chg="add mod">
          <ac:chgData name="Schonert, Gregory - FS, BISMARCK, ND" userId="1841c66a-ee67-4047-949e-339cceffd60f" providerId="ADAL" clId="{29F54DB3-3FFE-4BC5-BBB8-B1FB5AAFD66B}" dt="2022-02-18T21:10:16.940" v="4414" actId="692"/>
          <ac:picMkLst>
            <pc:docMk/>
            <pc:sldMk cId="3007984179" sldId="259"/>
            <ac:picMk id="1030" creationId="{96F0626A-9B51-43DD-9209-077BF7CA2ADB}"/>
          </ac:picMkLst>
        </pc:picChg>
      </pc:sldChg>
      <pc:sldChg chg="modSp new mod">
        <pc:chgData name="Schonert, Gregory - FS, BISMARCK, ND" userId="1841c66a-ee67-4047-949e-339cceffd60f" providerId="ADAL" clId="{29F54DB3-3FFE-4BC5-BBB8-B1FB5AAFD66B}" dt="2022-02-24T14:46:47.006" v="6996" actId="20577"/>
        <pc:sldMkLst>
          <pc:docMk/>
          <pc:sldMk cId="307511431" sldId="260"/>
        </pc:sldMkLst>
        <pc:spChg chg="mod">
          <ac:chgData name="Schonert, Gregory - FS, BISMARCK, ND" userId="1841c66a-ee67-4047-949e-339cceffd60f" providerId="ADAL" clId="{29F54DB3-3FFE-4BC5-BBB8-B1FB5AAFD66B}" dt="2022-02-07T19:07:32.741" v="3027" actId="20577"/>
          <ac:spMkLst>
            <pc:docMk/>
            <pc:sldMk cId="307511431" sldId="260"/>
            <ac:spMk id="2" creationId="{80C7C49C-5F9D-4B0F-BA07-DA48177CEBED}"/>
          </ac:spMkLst>
        </pc:spChg>
        <pc:spChg chg="mod">
          <ac:chgData name="Schonert, Gregory - FS, BISMARCK, ND" userId="1841c66a-ee67-4047-949e-339cceffd60f" providerId="ADAL" clId="{29F54DB3-3FFE-4BC5-BBB8-B1FB5AAFD66B}" dt="2022-02-24T14:46:47.006" v="6996" actId="20577"/>
          <ac:spMkLst>
            <pc:docMk/>
            <pc:sldMk cId="307511431" sldId="260"/>
            <ac:spMk id="3" creationId="{B5F547AD-290F-42DC-A30A-0C2AB1FEBA0C}"/>
          </ac:spMkLst>
        </pc:spChg>
      </pc:sldChg>
      <pc:sldChg chg="addSp delSp modSp new mod ord">
        <pc:chgData name="Schonert, Gregory - FS, BISMARCK, ND" userId="1841c66a-ee67-4047-949e-339cceffd60f" providerId="ADAL" clId="{29F54DB3-3FFE-4BC5-BBB8-B1FB5AAFD66B}" dt="2022-02-24T14:43:34.698" v="6970" actId="478"/>
        <pc:sldMkLst>
          <pc:docMk/>
          <pc:sldMk cId="2097511502" sldId="261"/>
        </pc:sldMkLst>
        <pc:spChg chg="mod">
          <ac:chgData name="Schonert, Gregory - FS, BISMARCK, ND" userId="1841c66a-ee67-4047-949e-339cceffd60f" providerId="ADAL" clId="{29F54DB3-3FFE-4BC5-BBB8-B1FB5AAFD66B}" dt="2022-02-15T14:11:30.447" v="3885" actId="120"/>
          <ac:spMkLst>
            <pc:docMk/>
            <pc:sldMk cId="2097511502" sldId="261"/>
            <ac:spMk id="2" creationId="{A4186109-047D-4AA6-9704-622543354785}"/>
          </ac:spMkLst>
        </pc:spChg>
        <pc:spChg chg="mod">
          <ac:chgData name="Schonert, Gregory - FS, BISMARCK, ND" userId="1841c66a-ee67-4047-949e-339cceffd60f" providerId="ADAL" clId="{29F54DB3-3FFE-4BC5-BBB8-B1FB5AAFD66B}" dt="2022-02-23T16:49:13.783" v="6117" actId="403"/>
          <ac:spMkLst>
            <pc:docMk/>
            <pc:sldMk cId="2097511502" sldId="261"/>
            <ac:spMk id="3" creationId="{040D2E2E-95A5-4F4D-BEA5-37A208BD38D7}"/>
          </ac:spMkLst>
        </pc:spChg>
        <pc:picChg chg="add del mod">
          <ac:chgData name="Schonert, Gregory - FS, BISMARCK, ND" userId="1841c66a-ee67-4047-949e-339cceffd60f" providerId="ADAL" clId="{29F54DB3-3FFE-4BC5-BBB8-B1FB5AAFD66B}" dt="2022-02-24T14:43:34.698" v="6970" actId="478"/>
          <ac:picMkLst>
            <pc:docMk/>
            <pc:sldMk cId="2097511502" sldId="261"/>
            <ac:picMk id="1026" creationId="{49CCE3A2-1D85-4A75-8DE4-87FF0046FC59}"/>
          </ac:picMkLst>
        </pc:picChg>
      </pc:sldChg>
      <pc:sldChg chg="modSp new mod ord">
        <pc:chgData name="Schonert, Gregory - FS, BISMARCK, ND" userId="1841c66a-ee67-4047-949e-339cceffd60f" providerId="ADAL" clId="{29F54DB3-3FFE-4BC5-BBB8-B1FB5AAFD66B}" dt="2022-02-18T20:45:27.511" v="4343" actId="113"/>
        <pc:sldMkLst>
          <pc:docMk/>
          <pc:sldMk cId="1489187665" sldId="262"/>
        </pc:sldMkLst>
        <pc:spChg chg="mod">
          <ac:chgData name="Schonert, Gregory - FS, BISMARCK, ND" userId="1841c66a-ee67-4047-949e-339cceffd60f" providerId="ADAL" clId="{29F54DB3-3FFE-4BC5-BBB8-B1FB5AAFD66B}" dt="2022-01-28T20:03:28.922" v="1248" actId="20577"/>
          <ac:spMkLst>
            <pc:docMk/>
            <pc:sldMk cId="1489187665" sldId="262"/>
            <ac:spMk id="2" creationId="{27F6C588-6F3B-4567-84D0-B11397769E7F}"/>
          </ac:spMkLst>
        </pc:spChg>
        <pc:spChg chg="mod">
          <ac:chgData name="Schonert, Gregory - FS, BISMARCK, ND" userId="1841c66a-ee67-4047-949e-339cceffd60f" providerId="ADAL" clId="{29F54DB3-3FFE-4BC5-BBB8-B1FB5AAFD66B}" dt="2022-02-18T20:45:27.511" v="4343" actId="113"/>
          <ac:spMkLst>
            <pc:docMk/>
            <pc:sldMk cId="1489187665" sldId="262"/>
            <ac:spMk id="3" creationId="{A08D7A09-EA36-4B53-953C-7CBFEF4D46BA}"/>
          </ac:spMkLst>
        </pc:spChg>
      </pc:sldChg>
      <pc:sldChg chg="addSp modSp new mod">
        <pc:chgData name="Schonert, Gregory - FS, BISMARCK, ND" userId="1841c66a-ee67-4047-949e-339cceffd60f" providerId="ADAL" clId="{29F54DB3-3FFE-4BC5-BBB8-B1FB5AAFD66B}" dt="2022-02-24T14:41:52.351" v="6969" actId="20577"/>
        <pc:sldMkLst>
          <pc:docMk/>
          <pc:sldMk cId="3261016189" sldId="263"/>
        </pc:sldMkLst>
        <pc:spChg chg="mod">
          <ac:chgData name="Schonert, Gregory - FS, BISMARCK, ND" userId="1841c66a-ee67-4047-949e-339cceffd60f" providerId="ADAL" clId="{29F54DB3-3FFE-4BC5-BBB8-B1FB5AAFD66B}" dt="2022-01-28T20:11:46.698" v="1737" actId="20577"/>
          <ac:spMkLst>
            <pc:docMk/>
            <pc:sldMk cId="3261016189" sldId="263"/>
            <ac:spMk id="2" creationId="{9B5CB5D3-C4EC-4199-822B-3827F60D5837}"/>
          </ac:spMkLst>
        </pc:spChg>
        <pc:spChg chg="mod">
          <ac:chgData name="Schonert, Gregory - FS, BISMARCK, ND" userId="1841c66a-ee67-4047-949e-339cceffd60f" providerId="ADAL" clId="{29F54DB3-3FFE-4BC5-BBB8-B1FB5AAFD66B}" dt="2022-02-24T14:41:52.351" v="6969" actId="20577"/>
          <ac:spMkLst>
            <pc:docMk/>
            <pc:sldMk cId="3261016189" sldId="263"/>
            <ac:spMk id="3" creationId="{71668B89-1176-40D3-ABCA-D085F0276F9C}"/>
          </ac:spMkLst>
        </pc:spChg>
        <pc:picChg chg="add mod">
          <ac:chgData name="Schonert, Gregory - FS, BISMARCK, ND" userId="1841c66a-ee67-4047-949e-339cceffd60f" providerId="ADAL" clId="{29F54DB3-3FFE-4BC5-BBB8-B1FB5AAFD66B}" dt="2022-02-22T19:38:13.426" v="4678" actId="692"/>
          <ac:picMkLst>
            <pc:docMk/>
            <pc:sldMk cId="3261016189" sldId="263"/>
            <ac:picMk id="5" creationId="{32D07E53-2679-4B13-9922-118B239A1E23}"/>
          </ac:picMkLst>
        </pc:picChg>
        <pc:picChg chg="add mod">
          <ac:chgData name="Schonert, Gregory - FS, BISMARCK, ND" userId="1841c66a-ee67-4047-949e-339cceffd60f" providerId="ADAL" clId="{29F54DB3-3FFE-4BC5-BBB8-B1FB5AAFD66B}" dt="2022-02-22T19:38:05.293" v="4673" actId="692"/>
          <ac:picMkLst>
            <pc:docMk/>
            <pc:sldMk cId="3261016189" sldId="263"/>
            <ac:picMk id="7" creationId="{4EB2C206-A678-49F2-AEBA-F7418D3D25D5}"/>
          </ac:picMkLst>
        </pc:picChg>
      </pc:sldChg>
      <pc:sldChg chg="addSp modSp new mod ord">
        <pc:chgData name="Schonert, Gregory - FS, BISMARCK, ND" userId="1841c66a-ee67-4047-949e-339cceffd60f" providerId="ADAL" clId="{29F54DB3-3FFE-4BC5-BBB8-B1FB5AAFD66B}" dt="2022-02-18T21:09:53.545" v="4407" actId="692"/>
        <pc:sldMkLst>
          <pc:docMk/>
          <pc:sldMk cId="1835726100" sldId="264"/>
        </pc:sldMkLst>
        <pc:spChg chg="mod">
          <ac:chgData name="Schonert, Gregory - FS, BISMARCK, ND" userId="1841c66a-ee67-4047-949e-339cceffd60f" providerId="ADAL" clId="{29F54DB3-3FFE-4BC5-BBB8-B1FB5AAFD66B}" dt="2022-01-28T20:27:51.115" v="2196" actId="20577"/>
          <ac:spMkLst>
            <pc:docMk/>
            <pc:sldMk cId="1835726100" sldId="264"/>
            <ac:spMk id="2" creationId="{3A4E1E25-999F-41F0-AAC2-35F03BBC4D4C}"/>
          </ac:spMkLst>
        </pc:spChg>
        <pc:spChg chg="mod">
          <ac:chgData name="Schonert, Gregory - FS, BISMARCK, ND" userId="1841c66a-ee67-4047-949e-339cceffd60f" providerId="ADAL" clId="{29F54DB3-3FFE-4BC5-BBB8-B1FB5AAFD66B}" dt="2022-02-15T15:02:28.105" v="4055" actId="5793"/>
          <ac:spMkLst>
            <pc:docMk/>
            <pc:sldMk cId="1835726100" sldId="264"/>
            <ac:spMk id="3" creationId="{1F3F640A-840D-4507-BECB-20A0197E029C}"/>
          </ac:spMkLst>
        </pc:spChg>
        <pc:picChg chg="add mod">
          <ac:chgData name="Schonert, Gregory - FS, BISMARCK, ND" userId="1841c66a-ee67-4047-949e-339cceffd60f" providerId="ADAL" clId="{29F54DB3-3FFE-4BC5-BBB8-B1FB5AAFD66B}" dt="2022-02-18T21:09:53.545" v="4407" actId="692"/>
          <ac:picMkLst>
            <pc:docMk/>
            <pc:sldMk cId="1835726100" sldId="264"/>
            <ac:picMk id="5" creationId="{630009DB-9085-4BD7-AF7E-7A2BC1D2BC66}"/>
          </ac:picMkLst>
        </pc:picChg>
      </pc:sldChg>
      <pc:sldChg chg="addSp modSp new mod">
        <pc:chgData name="Schonert, Gregory - FS, BISMARCK, ND" userId="1841c66a-ee67-4047-949e-339cceffd60f" providerId="ADAL" clId="{29F54DB3-3FFE-4BC5-BBB8-B1FB5AAFD66B}" dt="2022-02-18T21:59:03.089" v="4489" actId="692"/>
        <pc:sldMkLst>
          <pc:docMk/>
          <pc:sldMk cId="3097390574" sldId="265"/>
        </pc:sldMkLst>
        <pc:spChg chg="mod">
          <ac:chgData name="Schonert, Gregory - FS, BISMARCK, ND" userId="1841c66a-ee67-4047-949e-339cceffd60f" providerId="ADAL" clId="{29F54DB3-3FFE-4BC5-BBB8-B1FB5AAFD66B}" dt="2022-01-31T17:50:24.673" v="2891" actId="20577"/>
          <ac:spMkLst>
            <pc:docMk/>
            <pc:sldMk cId="3097390574" sldId="265"/>
            <ac:spMk id="2" creationId="{67B023EF-EA29-4668-B6C3-07CDDF13826B}"/>
          </ac:spMkLst>
        </pc:spChg>
        <pc:spChg chg="mod">
          <ac:chgData name="Schonert, Gregory - FS, BISMARCK, ND" userId="1841c66a-ee67-4047-949e-339cceffd60f" providerId="ADAL" clId="{29F54DB3-3FFE-4BC5-BBB8-B1FB5AAFD66B}" dt="2022-02-17T18:53:19.093" v="4184" actId="5793"/>
          <ac:spMkLst>
            <pc:docMk/>
            <pc:sldMk cId="3097390574" sldId="265"/>
            <ac:spMk id="3" creationId="{185AFFA5-A656-4D19-9F88-47EFB8BEC06E}"/>
          </ac:spMkLst>
        </pc:spChg>
        <pc:picChg chg="add mod">
          <ac:chgData name="Schonert, Gregory - FS, BISMARCK, ND" userId="1841c66a-ee67-4047-949e-339cceffd60f" providerId="ADAL" clId="{29F54DB3-3FFE-4BC5-BBB8-B1FB5AAFD66B}" dt="2022-02-18T21:58:50.164" v="4480" actId="14100"/>
          <ac:picMkLst>
            <pc:docMk/>
            <pc:sldMk cId="3097390574" sldId="265"/>
            <ac:picMk id="5" creationId="{E42DADFE-63D3-42D5-BAA3-23B5EFBFF491}"/>
          </ac:picMkLst>
        </pc:picChg>
        <pc:picChg chg="add mod ord">
          <ac:chgData name="Schonert, Gregory - FS, BISMARCK, ND" userId="1841c66a-ee67-4047-949e-339cceffd60f" providerId="ADAL" clId="{29F54DB3-3FFE-4BC5-BBB8-B1FB5AAFD66B}" dt="2022-02-18T21:59:03.089" v="4489" actId="692"/>
          <ac:picMkLst>
            <pc:docMk/>
            <pc:sldMk cId="3097390574" sldId="265"/>
            <ac:picMk id="6" creationId="{CDEB0B19-C9C1-41D6-8DE3-6D38CE04B34C}"/>
          </ac:picMkLst>
        </pc:picChg>
        <pc:picChg chg="add mod">
          <ac:chgData name="Schonert, Gregory - FS, BISMARCK, ND" userId="1841c66a-ee67-4047-949e-339cceffd60f" providerId="ADAL" clId="{29F54DB3-3FFE-4BC5-BBB8-B1FB5AAFD66B}" dt="2022-02-18T21:58:54.692" v="4482" actId="1076"/>
          <ac:picMkLst>
            <pc:docMk/>
            <pc:sldMk cId="3097390574" sldId="265"/>
            <ac:picMk id="7" creationId="{F16DDBF8-CF5E-4A0D-BE13-790B60FE0F3C}"/>
          </ac:picMkLst>
        </pc:picChg>
      </pc:sldChg>
      <pc:sldChg chg="addSp delSp modSp new mod">
        <pc:chgData name="Schonert, Gregory - FS, BISMARCK, ND" userId="1841c66a-ee67-4047-949e-339cceffd60f" providerId="ADAL" clId="{29F54DB3-3FFE-4BC5-BBB8-B1FB5AAFD66B}" dt="2022-02-24T23:18:43.314" v="7567" actId="1076"/>
        <pc:sldMkLst>
          <pc:docMk/>
          <pc:sldMk cId="509642440" sldId="266"/>
        </pc:sldMkLst>
        <pc:spChg chg="mod">
          <ac:chgData name="Schonert, Gregory - FS, BISMARCK, ND" userId="1841c66a-ee67-4047-949e-339cceffd60f" providerId="ADAL" clId="{29F54DB3-3FFE-4BC5-BBB8-B1FB5AAFD66B}" dt="2022-02-07T19:46:28.527" v="3560" actId="20577"/>
          <ac:spMkLst>
            <pc:docMk/>
            <pc:sldMk cId="509642440" sldId="266"/>
            <ac:spMk id="2" creationId="{05E19DEA-06A5-4E2E-9F02-736B7382FB70}"/>
          </ac:spMkLst>
        </pc:spChg>
        <pc:spChg chg="mod">
          <ac:chgData name="Schonert, Gregory - FS, BISMARCK, ND" userId="1841c66a-ee67-4047-949e-339cceffd60f" providerId="ADAL" clId="{29F54DB3-3FFE-4BC5-BBB8-B1FB5AAFD66B}" dt="2022-02-24T23:18:38.304" v="7564" actId="1076"/>
          <ac:spMkLst>
            <pc:docMk/>
            <pc:sldMk cId="509642440" sldId="266"/>
            <ac:spMk id="3" creationId="{5800484C-413C-4E90-9B44-E2D6DB04D8AA}"/>
          </ac:spMkLst>
        </pc:spChg>
        <pc:picChg chg="add del mod">
          <ac:chgData name="Schonert, Gregory - FS, BISMARCK, ND" userId="1841c66a-ee67-4047-949e-339cceffd60f" providerId="ADAL" clId="{29F54DB3-3FFE-4BC5-BBB8-B1FB5AAFD66B}" dt="2022-02-24T14:45:42.691" v="6971" actId="478"/>
          <ac:picMkLst>
            <pc:docMk/>
            <pc:sldMk cId="509642440" sldId="266"/>
            <ac:picMk id="4" creationId="{F171773E-C83B-4AE0-AD1B-3FDE3C84B25E}"/>
          </ac:picMkLst>
        </pc:picChg>
        <pc:picChg chg="add del mod">
          <ac:chgData name="Schonert, Gregory - FS, BISMARCK, ND" userId="1841c66a-ee67-4047-949e-339cceffd60f" providerId="ADAL" clId="{29F54DB3-3FFE-4BC5-BBB8-B1FB5AAFD66B}" dt="2022-02-24T23:18:38.788" v="7565"/>
          <ac:picMkLst>
            <pc:docMk/>
            <pc:sldMk cId="509642440" sldId="266"/>
            <ac:picMk id="1026" creationId="{4BF9491F-C44E-497B-8F47-E329928FEF22}"/>
          </ac:picMkLst>
        </pc:picChg>
        <pc:picChg chg="add mod">
          <ac:chgData name="Schonert, Gregory - FS, BISMARCK, ND" userId="1841c66a-ee67-4047-949e-339cceffd60f" providerId="ADAL" clId="{29F54DB3-3FFE-4BC5-BBB8-B1FB5AAFD66B}" dt="2022-02-24T23:18:43.314" v="7567" actId="1076"/>
          <ac:picMkLst>
            <pc:docMk/>
            <pc:sldMk cId="509642440" sldId="266"/>
            <ac:picMk id="1028" creationId="{67090E88-B162-4B4E-A376-F5DACAB94C60}"/>
          </ac:picMkLst>
        </pc:picChg>
        <pc:picChg chg="add del mod">
          <ac:chgData name="Schonert, Gregory - FS, BISMARCK, ND" userId="1841c66a-ee67-4047-949e-339cceffd60f" providerId="ADAL" clId="{29F54DB3-3FFE-4BC5-BBB8-B1FB5AAFD66B}" dt="2022-02-24T14:45:46.062" v="6972" actId="478"/>
          <ac:picMkLst>
            <pc:docMk/>
            <pc:sldMk cId="509642440" sldId="266"/>
            <ac:picMk id="2050" creationId="{8A1E198F-8E8A-45DA-A78D-3CDD5488059D}"/>
          </ac:picMkLst>
        </pc:picChg>
      </pc:sldChg>
      <pc:sldChg chg="addSp delSp modSp new mod">
        <pc:chgData name="Schonert, Gregory - FS, BISMARCK, ND" userId="1841c66a-ee67-4047-949e-339cceffd60f" providerId="ADAL" clId="{29F54DB3-3FFE-4BC5-BBB8-B1FB5AAFD66B}" dt="2022-02-23T15:35:46.728" v="5089" actId="1076"/>
        <pc:sldMkLst>
          <pc:docMk/>
          <pc:sldMk cId="2779049206" sldId="267"/>
        </pc:sldMkLst>
        <pc:spChg chg="mod">
          <ac:chgData name="Schonert, Gregory - FS, BISMARCK, ND" userId="1841c66a-ee67-4047-949e-339cceffd60f" providerId="ADAL" clId="{29F54DB3-3FFE-4BC5-BBB8-B1FB5AAFD66B}" dt="2022-02-15T15:58:45.936" v="4136" actId="20577"/>
          <ac:spMkLst>
            <pc:docMk/>
            <pc:sldMk cId="2779049206" sldId="267"/>
            <ac:spMk id="2" creationId="{875E081C-EFD0-4841-A41A-0F4EE051768B}"/>
          </ac:spMkLst>
        </pc:spChg>
        <pc:spChg chg="mod">
          <ac:chgData name="Schonert, Gregory - FS, BISMARCK, ND" userId="1841c66a-ee67-4047-949e-339cceffd60f" providerId="ADAL" clId="{29F54DB3-3FFE-4BC5-BBB8-B1FB5AAFD66B}" dt="2022-02-23T15:35:00.919" v="5079" actId="1076"/>
          <ac:spMkLst>
            <pc:docMk/>
            <pc:sldMk cId="2779049206" sldId="267"/>
            <ac:spMk id="3" creationId="{CB40A985-CD23-4D0B-A939-10736B1687D3}"/>
          </ac:spMkLst>
        </pc:spChg>
        <pc:picChg chg="add mod">
          <ac:chgData name="Schonert, Gregory - FS, BISMARCK, ND" userId="1841c66a-ee67-4047-949e-339cceffd60f" providerId="ADAL" clId="{29F54DB3-3FFE-4BC5-BBB8-B1FB5AAFD66B}" dt="2022-02-23T15:35:46.728" v="5089" actId="1076"/>
          <ac:picMkLst>
            <pc:docMk/>
            <pc:sldMk cId="2779049206" sldId="267"/>
            <ac:picMk id="1026" creationId="{F6797BF7-E341-4B25-8B85-B01829149CE9}"/>
          </ac:picMkLst>
        </pc:picChg>
        <pc:picChg chg="add del mod">
          <ac:chgData name="Schonert, Gregory - FS, BISMARCK, ND" userId="1841c66a-ee67-4047-949e-339cceffd60f" providerId="ADAL" clId="{29F54DB3-3FFE-4BC5-BBB8-B1FB5AAFD66B}" dt="2022-02-22T19:43:18.168" v="4690"/>
          <ac:picMkLst>
            <pc:docMk/>
            <pc:sldMk cId="2779049206" sldId="267"/>
            <ac:picMk id="2050" creationId="{037B98B2-B891-49A7-BA31-B85F967246E6}"/>
          </ac:picMkLst>
        </pc:picChg>
        <pc:picChg chg="add mod">
          <ac:chgData name="Schonert, Gregory - FS, BISMARCK, ND" userId="1841c66a-ee67-4047-949e-339cceffd60f" providerId="ADAL" clId="{29F54DB3-3FFE-4BC5-BBB8-B1FB5AAFD66B}" dt="2022-02-22T19:44:39.810" v="4705" actId="1076"/>
          <ac:picMkLst>
            <pc:docMk/>
            <pc:sldMk cId="2779049206" sldId="267"/>
            <ac:picMk id="2052" creationId="{2D0728C2-4B67-4B42-A036-4E3277133788}"/>
          </ac:picMkLst>
        </pc:picChg>
        <pc:picChg chg="add mod">
          <ac:chgData name="Schonert, Gregory - FS, BISMARCK, ND" userId="1841c66a-ee67-4047-949e-339cceffd60f" providerId="ADAL" clId="{29F54DB3-3FFE-4BC5-BBB8-B1FB5AAFD66B}" dt="2022-02-22T19:44:49.179" v="4710" actId="692"/>
          <ac:picMkLst>
            <pc:docMk/>
            <pc:sldMk cId="2779049206" sldId="267"/>
            <ac:picMk id="2054" creationId="{6A48996C-B15A-4D8F-8AC8-202F33D54412}"/>
          </ac:picMkLst>
        </pc:picChg>
        <pc:picChg chg="add mod">
          <ac:chgData name="Schonert, Gregory - FS, BISMARCK, ND" userId="1841c66a-ee67-4047-949e-339cceffd60f" providerId="ADAL" clId="{29F54DB3-3FFE-4BC5-BBB8-B1FB5AAFD66B}" dt="2022-02-23T15:35:41.198" v="5088" actId="692"/>
          <ac:picMkLst>
            <pc:docMk/>
            <pc:sldMk cId="2779049206" sldId="267"/>
            <ac:picMk id="2056" creationId="{C116CBB6-636B-4210-9571-9BF894BAAC59}"/>
          </ac:picMkLst>
        </pc:picChg>
      </pc:sldChg>
      <pc:sldChg chg="addSp delSp modSp add mod">
        <pc:chgData name="Schonert, Gregory - FS, BISMARCK, ND" userId="1841c66a-ee67-4047-949e-339cceffd60f" providerId="ADAL" clId="{29F54DB3-3FFE-4BC5-BBB8-B1FB5AAFD66B}" dt="2022-02-18T22:00:36.378" v="4496" actId="692"/>
        <pc:sldMkLst>
          <pc:docMk/>
          <pc:sldMk cId="269296900" sldId="268"/>
        </pc:sldMkLst>
        <pc:spChg chg="mod">
          <ac:chgData name="Schonert, Gregory - FS, BISMARCK, ND" userId="1841c66a-ee67-4047-949e-339cceffd60f" providerId="ADAL" clId="{29F54DB3-3FFE-4BC5-BBB8-B1FB5AAFD66B}" dt="2022-02-17T18:52:43.458" v="4173" actId="5793"/>
          <ac:spMkLst>
            <pc:docMk/>
            <pc:sldMk cId="269296900" sldId="268"/>
            <ac:spMk id="3" creationId="{185AFFA5-A656-4D19-9F88-47EFB8BEC06E}"/>
          </ac:spMkLst>
        </pc:spChg>
        <pc:picChg chg="del">
          <ac:chgData name="Schonert, Gregory - FS, BISMARCK, ND" userId="1841c66a-ee67-4047-949e-339cceffd60f" providerId="ADAL" clId="{29F54DB3-3FFE-4BC5-BBB8-B1FB5AAFD66B}" dt="2022-02-17T19:04:10.023" v="4185" actId="478"/>
          <ac:picMkLst>
            <pc:docMk/>
            <pc:sldMk cId="269296900" sldId="268"/>
            <ac:picMk id="5" creationId="{E42DADFE-63D3-42D5-BAA3-23B5EFBFF491}"/>
          </ac:picMkLst>
        </pc:picChg>
        <pc:picChg chg="add mod">
          <ac:chgData name="Schonert, Gregory - FS, BISMARCK, ND" userId="1841c66a-ee67-4047-949e-339cceffd60f" providerId="ADAL" clId="{29F54DB3-3FFE-4BC5-BBB8-B1FB5AAFD66B}" dt="2022-02-18T22:00:36.378" v="4496" actId="692"/>
          <ac:picMkLst>
            <pc:docMk/>
            <pc:sldMk cId="269296900" sldId="268"/>
            <ac:picMk id="6" creationId="{7295ADDA-1A2D-4B12-B492-B3DB8E06829C}"/>
          </ac:picMkLst>
        </pc:picChg>
        <pc:picChg chg="del">
          <ac:chgData name="Schonert, Gregory - FS, BISMARCK, ND" userId="1841c66a-ee67-4047-949e-339cceffd60f" providerId="ADAL" clId="{29F54DB3-3FFE-4BC5-BBB8-B1FB5AAFD66B}" dt="2022-02-17T19:04:23.289" v="4191" actId="478"/>
          <ac:picMkLst>
            <pc:docMk/>
            <pc:sldMk cId="269296900" sldId="268"/>
            <ac:picMk id="7" creationId="{F16DDBF8-CF5E-4A0D-BE13-790B60FE0F3C}"/>
          </ac:picMkLst>
        </pc:picChg>
      </pc:sldChg>
      <pc:sldChg chg="addSp modSp new mod">
        <pc:chgData name="Schonert, Gregory - FS, BISMARCK, ND" userId="1841c66a-ee67-4047-949e-339cceffd60f" providerId="ADAL" clId="{29F54DB3-3FFE-4BC5-BBB8-B1FB5AAFD66B}" dt="2022-02-25T14:32:56.530" v="7571" actId="1076"/>
        <pc:sldMkLst>
          <pc:docMk/>
          <pc:sldMk cId="4066027121" sldId="269"/>
        </pc:sldMkLst>
        <pc:spChg chg="mod">
          <ac:chgData name="Schonert, Gregory - FS, BISMARCK, ND" userId="1841c66a-ee67-4047-949e-339cceffd60f" providerId="ADAL" clId="{29F54DB3-3FFE-4BC5-BBB8-B1FB5AAFD66B}" dt="2022-02-23T15:53:35.183" v="5169" actId="20577"/>
          <ac:spMkLst>
            <pc:docMk/>
            <pc:sldMk cId="4066027121" sldId="269"/>
            <ac:spMk id="2" creationId="{30965D45-79F7-410D-9954-9BAEA2980D6D}"/>
          </ac:spMkLst>
        </pc:spChg>
        <pc:spChg chg="mod">
          <ac:chgData name="Schonert, Gregory - FS, BISMARCK, ND" userId="1841c66a-ee67-4047-949e-339cceffd60f" providerId="ADAL" clId="{29F54DB3-3FFE-4BC5-BBB8-B1FB5AAFD66B}" dt="2022-02-24T14:48:08.700" v="6997" actId="14100"/>
          <ac:spMkLst>
            <pc:docMk/>
            <pc:sldMk cId="4066027121" sldId="269"/>
            <ac:spMk id="3" creationId="{41156805-162F-4469-A8B5-43BF58F89E89}"/>
          </ac:spMkLst>
        </pc:spChg>
        <pc:picChg chg="add mod">
          <ac:chgData name="Schonert, Gregory - FS, BISMARCK, ND" userId="1841c66a-ee67-4047-949e-339cceffd60f" providerId="ADAL" clId="{29F54DB3-3FFE-4BC5-BBB8-B1FB5AAFD66B}" dt="2022-02-23T19:05:10.389" v="6532" actId="692"/>
          <ac:picMkLst>
            <pc:docMk/>
            <pc:sldMk cId="4066027121" sldId="269"/>
            <ac:picMk id="4" creationId="{0AAFF687-C917-4CB4-8020-66B514348043}"/>
          </ac:picMkLst>
        </pc:picChg>
        <pc:picChg chg="add mod">
          <ac:chgData name="Schonert, Gregory - FS, BISMARCK, ND" userId="1841c66a-ee67-4047-949e-339cceffd60f" providerId="ADAL" clId="{29F54DB3-3FFE-4BC5-BBB8-B1FB5AAFD66B}" dt="2022-02-23T20:41:34.304" v="6885" actId="1076"/>
          <ac:picMkLst>
            <pc:docMk/>
            <pc:sldMk cId="4066027121" sldId="269"/>
            <ac:picMk id="5" creationId="{944EEF1F-B579-421B-9AB2-BE4E0ACA7E77}"/>
          </ac:picMkLst>
        </pc:picChg>
        <pc:picChg chg="add mod">
          <ac:chgData name="Schonert, Gregory - FS, BISMARCK, ND" userId="1841c66a-ee67-4047-949e-339cceffd60f" providerId="ADAL" clId="{29F54DB3-3FFE-4BC5-BBB8-B1FB5AAFD66B}" dt="2022-02-25T14:32:56.530" v="7571" actId="1076"/>
          <ac:picMkLst>
            <pc:docMk/>
            <pc:sldMk cId="4066027121" sldId="269"/>
            <ac:picMk id="1026" creationId="{20EDBCC2-4248-48B9-9352-9233CAFDEE6A}"/>
          </ac:picMkLst>
        </pc:picChg>
      </pc:sldChg>
      <pc:sldChg chg="modSp add mod">
        <pc:chgData name="Schonert, Gregory - FS, BISMARCK, ND" userId="1841c66a-ee67-4047-949e-339cceffd60f" providerId="ADAL" clId="{29F54DB3-3FFE-4BC5-BBB8-B1FB5AAFD66B}" dt="2022-02-24T15:07:56.285" v="7309" actId="5793"/>
        <pc:sldMkLst>
          <pc:docMk/>
          <pc:sldMk cId="2556016647" sldId="270"/>
        </pc:sldMkLst>
        <pc:spChg chg="mod">
          <ac:chgData name="Schonert, Gregory - FS, BISMARCK, ND" userId="1841c66a-ee67-4047-949e-339cceffd60f" providerId="ADAL" clId="{29F54DB3-3FFE-4BC5-BBB8-B1FB5AAFD66B}" dt="2022-02-23T19:54:57.053" v="6841" actId="14100"/>
          <ac:spMkLst>
            <pc:docMk/>
            <pc:sldMk cId="2556016647" sldId="270"/>
            <ac:spMk id="2" creationId="{80C7C49C-5F9D-4B0F-BA07-DA48177CEBED}"/>
          </ac:spMkLst>
        </pc:spChg>
        <pc:spChg chg="mod">
          <ac:chgData name="Schonert, Gregory - FS, BISMARCK, ND" userId="1841c66a-ee67-4047-949e-339cceffd60f" providerId="ADAL" clId="{29F54DB3-3FFE-4BC5-BBB8-B1FB5AAFD66B}" dt="2022-02-24T15:07:56.285" v="7309" actId="5793"/>
          <ac:spMkLst>
            <pc:docMk/>
            <pc:sldMk cId="2556016647" sldId="270"/>
            <ac:spMk id="3" creationId="{B5F547AD-290F-42DC-A30A-0C2AB1FEBA0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644EB4-13CF-4E3D-9DB4-DFBEA3F13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-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814AF2-7E4B-48E6-A5AD-B311B9B85B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160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9CE75-E596-4EA6-B8FF-C88CE95F6432}" type="datetimeFigureOut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3/27/2025</a:t>
            </a:fld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77BE1-998C-4254-88AB-9CE71552CD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40327" y="6545202"/>
            <a:ext cx="1066800" cy="2078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Forest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B7737-9705-45F2-9412-8ADECC0D8A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802225" y="6477066"/>
            <a:ext cx="1341775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67E6E-B8BE-472A-9E55-025BD0B351C3}" type="slidenum">
              <a:rPr lang="en-US" sz="9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1D2C3-2518-4160-93F1-2D6475B02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6447943"/>
            <a:ext cx="362492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95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E8FF4E62-F5F7-460C-A8D2-FE2CF802567F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78849" y="6575437"/>
            <a:ext cx="1114136" cy="1905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/>
            </a:lvl1pPr>
          </a:lstStyle>
          <a:p>
            <a:r>
              <a:rPr lang="en-US" dirty="0"/>
              <a:t>Forest Service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786254" y="6513910"/>
            <a:ext cx="1355629" cy="2520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E24F8C35-E4C8-4D78-A860-19355B622A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8D5F6-E7D4-4BA5-9B6A-57E507FE2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6455664"/>
            <a:ext cx="362492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2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/>
          <a:lstStyle>
            <a:lvl1pPr algn="ctr">
              <a:lnSpc>
                <a:spcPct val="125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48734"/>
            <a:ext cx="6858000" cy="1299765"/>
          </a:xfrm>
        </p:spPr>
        <p:txBody>
          <a:bodyPr anchor="ctr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61009E-07D3-46A7-9EB6-C3A7B832A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09607" y="816894"/>
            <a:ext cx="86581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4F96B3C-3980-4884-B284-D9DE6C04F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13813" y="6351429"/>
            <a:ext cx="2057400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B1A52-6453-4D00-855C-C50198F4C70D}" type="datetime1">
              <a:rPr lang="en-US" smtClean="0"/>
              <a:t>3/27/2025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25C2CB-A661-491D-A620-244A2ED10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143000" y="4071532"/>
            <a:ext cx="6858000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7F544-5D3A-4EDC-9259-7E2024DBC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17" y="1000232"/>
            <a:ext cx="6401081" cy="7104669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90D4740-ED33-4A85-9E21-917C9FEA2C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35828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99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82999"/>
            <a:ext cx="7886700" cy="97321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 marL="411480">
              <a:defRPr/>
            </a:lvl2pPr>
            <a:lvl3pPr marL="617220">
              <a:defRPr/>
            </a:lvl3pPr>
            <a:lvl4pPr marL="857250">
              <a:defRPr/>
            </a:lvl4pPr>
            <a:lvl5pPr marL="109728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837E26-6851-46EE-8742-49F3F46D6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28651" y="1677955"/>
            <a:ext cx="78866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79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040" y="718458"/>
            <a:ext cx="1971675" cy="53394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285" y="718458"/>
            <a:ext cx="5800725" cy="5339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7863E3-5588-41F0-BAD4-052B51F89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90367" y="672802"/>
            <a:ext cx="0" cy="5430753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910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Box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C79A-644C-482D-AF8E-90D922CA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9520"/>
            <a:ext cx="7886700" cy="9732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FA3B51-23ED-47CE-8BB1-00EAC593B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0100" y="1828801"/>
            <a:ext cx="7543800" cy="4356847"/>
          </a:xfrm>
          <a:custGeom>
            <a:avLst/>
            <a:gdLst>
              <a:gd name="connsiteX0" fmla="*/ 0 w 9144000"/>
              <a:gd name="connsiteY0" fmla="*/ 416859 h 4101353"/>
              <a:gd name="connsiteX1" fmla="*/ 0 w 9144000"/>
              <a:gd name="connsiteY1" fmla="*/ 4101353 h 4101353"/>
              <a:gd name="connsiteX2" fmla="*/ 9144000 w 9144000"/>
              <a:gd name="connsiteY2" fmla="*/ 4101353 h 4101353"/>
              <a:gd name="connsiteX3" fmla="*/ 9144000 w 9144000"/>
              <a:gd name="connsiteY3" fmla="*/ 443753 h 4101353"/>
              <a:gd name="connsiteX4" fmla="*/ 5029200 w 9144000"/>
              <a:gd name="connsiteY4" fmla="*/ 443753 h 4101353"/>
              <a:gd name="connsiteX5" fmla="*/ 4585447 w 9144000"/>
              <a:gd name="connsiteY5" fmla="*/ 0 h 4101353"/>
              <a:gd name="connsiteX6" fmla="*/ 4141694 w 9144000"/>
              <a:gd name="connsiteY6" fmla="*/ 443753 h 4101353"/>
              <a:gd name="connsiteX7" fmla="*/ 0 w 9144000"/>
              <a:gd name="connsiteY7" fmla="*/ 416859 h 410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4101353">
                <a:moveTo>
                  <a:pt x="0" y="416859"/>
                </a:moveTo>
                <a:lnTo>
                  <a:pt x="0" y="4101353"/>
                </a:lnTo>
                <a:lnTo>
                  <a:pt x="9144000" y="4101353"/>
                </a:lnTo>
                <a:lnTo>
                  <a:pt x="9144000" y="443753"/>
                </a:lnTo>
                <a:lnTo>
                  <a:pt x="5029200" y="443753"/>
                </a:lnTo>
                <a:lnTo>
                  <a:pt x="4585447" y="0"/>
                </a:lnTo>
                <a:lnTo>
                  <a:pt x="4141694" y="443753"/>
                </a:lnTo>
                <a:lnTo>
                  <a:pt x="0" y="416859"/>
                </a:lnTo>
                <a:close/>
              </a:path>
            </a:pathLst>
          </a:custGeom>
          <a:ln w="508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99CFE-29A0-489C-B953-F98FF657F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514600"/>
            <a:ext cx="7143750" cy="33528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840677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3" orient="horz" pos="12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F87BBE-D466-42A1-BC95-620D539A6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1958635"/>
            <a:chOff x="-217714" y="-246743"/>
            <a:chExt cx="12525828" cy="2205378"/>
          </a:xfrm>
          <a:gradFill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16200000" scaled="1"/>
          </a:gra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8BD81A-6614-4F67-81F4-0F4366024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217714" y="-246743"/>
              <a:ext cx="12525828" cy="19374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F195FF96-E79D-49FF-9AF6-0BEA9F74B4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1957273" y="1690687"/>
              <a:ext cx="478746" cy="267948"/>
            </a:xfrm>
            <a:prstGeom prst="triangle">
              <a:avLst>
                <a:gd name="adj" fmla="val 4944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1082"/>
            <a:ext cx="7886700" cy="9722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61031"/>
            <a:ext cx="7886700" cy="4232275"/>
          </a:xfrm>
        </p:spPr>
        <p:txBody>
          <a:bodyPr/>
          <a:lstStyle>
            <a:lvl1pPr>
              <a:lnSpc>
                <a:spcPct val="114000"/>
              </a:lnSpc>
              <a:spcAft>
                <a:spcPts val="450"/>
              </a:spcAft>
              <a:defRPr/>
            </a:lvl1pPr>
            <a:lvl2pPr marL="411480">
              <a:lnSpc>
                <a:spcPct val="114000"/>
              </a:lnSpc>
              <a:spcAft>
                <a:spcPts val="450"/>
              </a:spcAft>
              <a:defRPr/>
            </a:lvl2pPr>
            <a:lvl3pPr marL="617220">
              <a:lnSpc>
                <a:spcPct val="114000"/>
              </a:lnSpc>
              <a:spcAft>
                <a:spcPts val="450"/>
              </a:spcAft>
              <a:defRPr/>
            </a:lvl3pPr>
            <a:lvl4pPr marL="857250">
              <a:lnSpc>
                <a:spcPct val="114000"/>
              </a:lnSpc>
              <a:spcAft>
                <a:spcPts val="450"/>
              </a:spcAft>
              <a:defRPr/>
            </a:lvl4pPr>
            <a:lvl5pPr marL="1097280">
              <a:lnSpc>
                <a:spcPct val="114000"/>
              </a:lnSpc>
              <a:spcAft>
                <a:spcPts val="45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38986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Chevr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450CEEE-335C-41AC-B5E2-1B3956EC2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66603"/>
            <a:ext cx="3356699" cy="7184572"/>
          </a:xfrm>
          <a:prstGeom prst="homePlate">
            <a:avLst>
              <a:gd name="adj" fmla="val 25256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70E10-68E2-43DA-A36F-B4E2503B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76" y="955534"/>
            <a:ext cx="2506709" cy="440044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7A1B9E-F9C8-4682-B21C-ED6E0F0D3E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84720" y="955533"/>
            <a:ext cx="5117306" cy="4940300"/>
          </a:xfrm>
        </p:spPr>
        <p:txBody>
          <a:bodyPr/>
          <a:lstStyle>
            <a:lvl2pPr marL="411480">
              <a:defRPr/>
            </a:lvl2pPr>
            <a:lvl3pPr marL="617220">
              <a:defRPr/>
            </a:lvl3pPr>
            <a:lvl4pPr marL="857250">
              <a:defRPr/>
            </a:lvl4pPr>
            <a:lvl5pPr marL="109728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91201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ner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58D2C171-347A-4F78-BEA4-01EE28D1E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7783" y="259308"/>
            <a:ext cx="8239836" cy="1787857"/>
          </a:xfrm>
          <a:prstGeom prst="horizontalScroll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FF0F0-2B88-44E1-8758-AFA98802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19" y="666626"/>
            <a:ext cx="7886700" cy="973219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91E26A-770F-46D6-848E-8AA1E0DF96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0562" y="2278064"/>
            <a:ext cx="7886700" cy="3913187"/>
          </a:xfrm>
        </p:spPr>
        <p:txBody>
          <a:bodyPr/>
          <a:lstStyle>
            <a:lvl2pPr marL="411480">
              <a:defRPr/>
            </a:lvl2pPr>
            <a:lvl3pPr marL="617220">
              <a:defRPr/>
            </a:lvl3pPr>
            <a:lvl4pPr marL="857250">
              <a:defRPr/>
            </a:lvl4pPr>
            <a:lvl5pPr marL="109728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3323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1793"/>
            <a:ext cx="7886700" cy="972231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241"/>
            <a:ext cx="7886700" cy="4232275"/>
          </a:xfrm>
        </p:spPr>
        <p:txBody>
          <a:bodyPr/>
          <a:lstStyle>
            <a:lvl1pPr>
              <a:lnSpc>
                <a:spcPct val="114000"/>
              </a:lnSpc>
              <a:spcAft>
                <a:spcPts val="450"/>
              </a:spcAft>
              <a:defRPr/>
            </a:lvl1pPr>
            <a:lvl2pPr marL="411480">
              <a:lnSpc>
                <a:spcPct val="114000"/>
              </a:lnSpc>
              <a:spcAft>
                <a:spcPts val="450"/>
              </a:spcAft>
              <a:defRPr/>
            </a:lvl2pPr>
            <a:lvl3pPr marL="617220">
              <a:lnSpc>
                <a:spcPct val="114000"/>
              </a:lnSpc>
              <a:spcAft>
                <a:spcPts val="450"/>
              </a:spcAft>
              <a:defRPr/>
            </a:lvl3pPr>
            <a:lvl4pPr marL="857250">
              <a:lnSpc>
                <a:spcPct val="114000"/>
              </a:lnSpc>
              <a:spcAft>
                <a:spcPts val="450"/>
              </a:spcAft>
              <a:defRPr/>
            </a:lvl4pPr>
            <a:lvl5pPr marL="1097280">
              <a:lnSpc>
                <a:spcPct val="114000"/>
              </a:lnSpc>
              <a:spcAft>
                <a:spcPts val="45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7311D0-54F7-41BF-8261-B59D16A76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28651" y="1745190"/>
            <a:ext cx="78866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26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3340"/>
            <a:ext cx="7886700" cy="97321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920241"/>
            <a:ext cx="3886200" cy="4232275"/>
          </a:xfrm>
        </p:spPr>
        <p:txBody>
          <a:bodyPr/>
          <a:lstStyle>
            <a:lvl1pPr>
              <a:lnSpc>
                <a:spcPct val="114000"/>
              </a:lnSpc>
              <a:spcAft>
                <a:spcPts val="450"/>
              </a:spcAft>
              <a:defRPr/>
            </a:lvl1pPr>
            <a:lvl2pPr marL="411480">
              <a:lnSpc>
                <a:spcPct val="114000"/>
              </a:lnSpc>
              <a:spcAft>
                <a:spcPts val="450"/>
              </a:spcAft>
              <a:defRPr/>
            </a:lvl2pPr>
            <a:lvl3pPr marL="617220">
              <a:lnSpc>
                <a:spcPct val="114000"/>
              </a:lnSpc>
              <a:spcAft>
                <a:spcPts val="450"/>
              </a:spcAft>
              <a:defRPr/>
            </a:lvl3pPr>
            <a:lvl4pPr marL="857250">
              <a:lnSpc>
                <a:spcPct val="114000"/>
              </a:lnSpc>
              <a:spcAft>
                <a:spcPts val="450"/>
              </a:spcAft>
              <a:defRPr/>
            </a:lvl4pPr>
            <a:lvl5pPr marL="1097280">
              <a:lnSpc>
                <a:spcPct val="114000"/>
              </a:lnSpc>
              <a:spcAft>
                <a:spcPts val="45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920241"/>
            <a:ext cx="3886200" cy="4232275"/>
          </a:xfrm>
        </p:spPr>
        <p:txBody>
          <a:bodyPr/>
          <a:lstStyle>
            <a:lvl1pPr>
              <a:lnSpc>
                <a:spcPct val="114000"/>
              </a:lnSpc>
              <a:spcAft>
                <a:spcPts val="450"/>
              </a:spcAft>
              <a:defRPr/>
            </a:lvl1pPr>
            <a:lvl2pPr marL="411480">
              <a:lnSpc>
                <a:spcPct val="114000"/>
              </a:lnSpc>
              <a:spcAft>
                <a:spcPts val="450"/>
              </a:spcAft>
              <a:defRPr/>
            </a:lvl2pPr>
            <a:lvl3pPr marL="617220">
              <a:lnSpc>
                <a:spcPct val="114000"/>
              </a:lnSpc>
              <a:spcAft>
                <a:spcPts val="450"/>
              </a:spcAft>
              <a:defRPr/>
            </a:lvl3pPr>
            <a:lvl4pPr marL="857250">
              <a:lnSpc>
                <a:spcPct val="114000"/>
              </a:lnSpc>
              <a:spcAft>
                <a:spcPts val="450"/>
              </a:spcAft>
              <a:defRPr/>
            </a:lvl4pPr>
            <a:lvl5pPr marL="1097280">
              <a:lnSpc>
                <a:spcPct val="114000"/>
              </a:lnSpc>
              <a:spcAft>
                <a:spcPts val="45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7E55DF-C63B-4064-999A-165D78B5F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28651" y="1745190"/>
            <a:ext cx="78866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31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18445"/>
            <a:ext cx="7886700" cy="983117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20240"/>
            <a:ext cx="3868340" cy="823912"/>
          </a:xfrm>
        </p:spPr>
        <p:txBody>
          <a:bodyPr anchor="ctr">
            <a:no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34641"/>
            <a:ext cx="3868340" cy="3552825"/>
          </a:xfrm>
        </p:spPr>
        <p:txBody>
          <a:bodyPr/>
          <a:lstStyle>
            <a:lvl1pPr>
              <a:defRPr sz="1800"/>
            </a:lvl1pPr>
            <a:lvl2pPr marL="411480" indent="-171450">
              <a:defRPr sz="1650"/>
            </a:lvl2pPr>
            <a:lvl3pPr marL="617220" indent="-171450">
              <a:defRPr/>
            </a:lvl3pPr>
            <a:lvl4pPr marL="857250" indent="-171450">
              <a:defRPr/>
            </a:lvl4pPr>
            <a:lvl5pPr marL="1097280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920240"/>
            <a:ext cx="3887391" cy="823912"/>
          </a:xfrm>
        </p:spPr>
        <p:txBody>
          <a:bodyPr anchor="ctr">
            <a:noAutofit/>
          </a:bodyPr>
          <a:lstStyle>
            <a:lvl1pPr marL="0" indent="0">
              <a:buNone/>
              <a:defRPr sz="19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06EBF4-22D9-4AF1-9730-0054B5827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28651" y="1745190"/>
            <a:ext cx="78866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EE09392-F981-4197-8D3E-087BCEED54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151" y="2834640"/>
            <a:ext cx="3868340" cy="3552825"/>
          </a:xfrm>
        </p:spPr>
        <p:txBody>
          <a:bodyPr/>
          <a:lstStyle>
            <a:lvl1pPr>
              <a:defRPr sz="1800"/>
            </a:lvl1pPr>
            <a:lvl2pPr marL="411480" indent="-171450">
              <a:defRPr sz="1650"/>
            </a:lvl2pPr>
            <a:lvl3pPr marL="617220" indent="-171450">
              <a:defRPr/>
            </a:lvl3pPr>
            <a:lvl4pPr marL="857250" indent="-171450">
              <a:defRPr/>
            </a:lvl4pPr>
            <a:lvl5pPr marL="1097280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43204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3340"/>
            <a:ext cx="7886700" cy="97321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A23FEF-2CD3-42E9-B6C0-9E902DD87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28651" y="1745190"/>
            <a:ext cx="78866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07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952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7847"/>
            <a:ext cx="7886700" cy="2852737"/>
          </a:xfrm>
        </p:spPr>
        <p:txBody>
          <a:bodyPr anchor="t"/>
          <a:lstStyle>
            <a:lvl1pPr>
              <a:lnSpc>
                <a:spcPct val="125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007572"/>
            <a:ext cx="78867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5E0C1D-ABDF-42BC-8FED-467AC3CDC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23888" y="4007571"/>
            <a:ext cx="7886699" cy="0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952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74801"/>
            <a:ext cx="2949178" cy="1371600"/>
          </a:xfrm>
        </p:spPr>
        <p:txBody>
          <a:bodyPr anchor="t"/>
          <a:lstStyle>
            <a:lvl1pPr>
              <a:lnSpc>
                <a:spcPct val="125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47165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5009" y="680591"/>
            <a:ext cx="4629150" cy="547816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59B2F9-6431-430E-8464-D3A2883A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32041" y="674801"/>
            <a:ext cx="0" cy="5483952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2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0E10-68E2-43DA-A36F-B4E2503B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14" y="723304"/>
            <a:ext cx="2655193" cy="54307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25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7A1B9E-F9C8-4682-B21C-ED6E0F0D3E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84720" y="723304"/>
            <a:ext cx="5117306" cy="5430753"/>
          </a:xfrm>
        </p:spPr>
        <p:txBody>
          <a:bodyPr anchor="ctr"/>
          <a:lstStyle>
            <a:lvl2pPr marL="411480">
              <a:defRPr/>
            </a:lvl2pPr>
            <a:lvl3pPr marL="617220">
              <a:defRPr/>
            </a:lvl3pPr>
            <a:lvl4pPr marL="857250">
              <a:defRPr/>
            </a:lvl4pPr>
            <a:lvl5pPr marL="109728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E09545-4618-4FFA-A92E-70F0DC4CD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68969" y="723304"/>
            <a:ext cx="0" cy="5430753"/>
          </a:xfrm>
          <a:prstGeom prst="line">
            <a:avLst/>
          </a:prstGeom>
          <a:ln w="76200" cmpd="sng"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8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8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47258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E2C16"/>
            </a:gs>
            <a:gs pos="49600">
              <a:srgbClr val="144120"/>
            </a:gs>
            <a:gs pos="0">
              <a:srgbClr val="1B572B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09892"/>
            <a:ext cx="7886700" cy="973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46470"/>
            <a:ext cx="7886700" cy="423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64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4000"/>
        </a:lnSpc>
        <a:spcBef>
          <a:spcPts val="750"/>
        </a:spcBef>
        <a:spcAft>
          <a:spcPts val="4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71450" algn="l" defTabSz="685800" rtl="0" eaLnBrk="1" latinLnBrk="0" hangingPunct="1">
        <a:lnSpc>
          <a:spcPct val="114000"/>
        </a:lnSpc>
        <a:spcBef>
          <a:spcPts val="375"/>
        </a:spcBef>
        <a:spcAft>
          <a:spcPts val="4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indent="-171450" algn="l" defTabSz="685800" rtl="0" eaLnBrk="1" latinLnBrk="0" hangingPunct="1">
        <a:lnSpc>
          <a:spcPct val="114000"/>
        </a:lnSpc>
        <a:spcBef>
          <a:spcPts val="375"/>
        </a:spcBef>
        <a:spcAft>
          <a:spcPts val="45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defTabSz="685800" rtl="0" eaLnBrk="1" latinLnBrk="0" hangingPunct="1">
        <a:lnSpc>
          <a:spcPct val="114000"/>
        </a:lnSpc>
        <a:spcBef>
          <a:spcPts val="375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71450" algn="l" defTabSz="685800" rtl="0" eaLnBrk="1" latinLnBrk="0" hangingPunct="1">
        <a:lnSpc>
          <a:spcPct val="114000"/>
        </a:lnSpc>
        <a:spcBef>
          <a:spcPts val="375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ipac.ecosphere.fws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.usda.gov/Internet/FSE_DOCUMENTS/fseprd923162.pdf" TargetMode="External"/><Relationship Id="rId2" Type="http://schemas.openxmlformats.org/officeDocument/2006/relationships/hyperlink" Target="https://www.fs.usda.gov/detailfull/dpg/landmanagement/?cid=stelprdb534028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www.fs.fed.us/im/directives/dughtml/fsm_2000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umblebeewatch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A66C-333B-4CF0-AF9D-2BBDCFBE22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Botany / Wildlife Fieldwork and Reporting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F0D69-960A-4120-B5BA-C32270250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Dakota Prairie Grasslands</a:t>
            </a:r>
          </a:p>
          <a:p>
            <a:r>
              <a:rPr lang="en-US" dirty="0"/>
              <a:t>U.S. Forest Service </a:t>
            </a:r>
          </a:p>
        </p:txBody>
      </p:sp>
    </p:spTree>
    <p:extLst>
      <p:ext uri="{BB962C8B-B14F-4D97-AF65-F5344CB8AC3E}">
        <p14:creationId xmlns:p14="http://schemas.microsoft.com/office/powerpoint/2010/main" val="2242624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1E08-469F-42B4-B90E-3939CEC8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Assessment/Biological Evaluation (BA/BE)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57AB5-44CE-4758-88F0-37DFFFD6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5" y="1920241"/>
            <a:ext cx="8450695" cy="48130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2672.4 - Biological Evaluations. Review all Forest Service programs and activities for possible effects on endangered, threatened, proposed, or sensitive species.</a:t>
            </a:r>
          </a:p>
          <a:p>
            <a:pPr lvl="1"/>
            <a:r>
              <a:rPr lang="en-US" b="0" i="0" u="none" strike="noStrike" baseline="0" dirty="0">
                <a:latin typeface="Times New Roman" panose="02020603050405020304" pitchFamily="18" charset="0"/>
              </a:rPr>
              <a:t> The biological evaluation is the means of conducting the review and of documenting the findings. Seven components (2672.42)</a:t>
            </a:r>
          </a:p>
          <a:p>
            <a:pPr lvl="1"/>
            <a:r>
              <a:rPr lang="en-US" b="0" i="0" u="none" strike="noStrike" baseline="0" dirty="0">
                <a:latin typeface="Times New Roman" panose="02020603050405020304" pitchFamily="18" charset="0"/>
              </a:rPr>
              <a:t>The biological evaluation may be used or modified to satisfy consultation requirements for a biological assessment 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If no effect for all T/E species – one document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Please title Biological Assessment/Biological Evaluation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If “may affect” for one or more spp., - BA needed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Reference consultation/concurrence in BE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When do they need to be updated?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Survey data: 3-5 years (at USFS discretion)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Which projects do / do not require a BE or BA? Ask!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Template under development for 2025 – Stay Tuned!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Streamline document prep, review, and approval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Ensure FSM standards are met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6F0626A-9B51-43DD-9209-077BF7CA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30" y="4294094"/>
            <a:ext cx="2801171" cy="2344570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798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B5D3-C4EC-4199-822B-3827F60D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Assessment/Biological Evaluation (BA/BE)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68B89-1176-40D3-ABCA-D085F0276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0241"/>
            <a:ext cx="7886700" cy="460606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Contents – More is </a:t>
            </a:r>
            <a:r>
              <a:rPr lang="en-US" b="1" i="1" u="sng" dirty="0"/>
              <a:t>not</a:t>
            </a:r>
            <a:r>
              <a:rPr lang="en-US" dirty="0"/>
              <a:t> better!</a:t>
            </a:r>
          </a:p>
          <a:p>
            <a:pPr lvl="1"/>
            <a:r>
              <a:rPr lang="en-US" dirty="0"/>
              <a:t>Clear and Concise </a:t>
            </a:r>
          </a:p>
          <a:p>
            <a:r>
              <a:rPr lang="en-US" dirty="0"/>
              <a:t>Appendices –</a:t>
            </a:r>
          </a:p>
          <a:p>
            <a:pPr lvl="1"/>
            <a:r>
              <a:rPr lang="en-US" dirty="0"/>
              <a:t>Biology Letter – Can be referenced, do not include as attachment</a:t>
            </a:r>
          </a:p>
          <a:p>
            <a:pPr lvl="1"/>
            <a:r>
              <a:rPr lang="en-US" dirty="0"/>
              <a:t>Maps</a:t>
            </a:r>
          </a:p>
          <a:p>
            <a:pPr lvl="2"/>
            <a:r>
              <a:rPr lang="en-US" dirty="0"/>
              <a:t>Project Location Maps</a:t>
            </a:r>
          </a:p>
          <a:p>
            <a:pPr lvl="2"/>
            <a:r>
              <a:rPr lang="en-US" dirty="0"/>
              <a:t>Wildlife/Botany </a:t>
            </a:r>
          </a:p>
          <a:p>
            <a:pPr lvl="2"/>
            <a:r>
              <a:rPr lang="en-US" dirty="0"/>
              <a:t>Don’t go overboard – include what is necessary to support determinations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Field Photos </a:t>
            </a:r>
          </a:p>
          <a:p>
            <a:pPr lvl="2"/>
            <a:r>
              <a:rPr lang="en-US" dirty="0"/>
              <a:t>Habitat Conditions – document changes</a:t>
            </a:r>
          </a:p>
          <a:p>
            <a:pPr lvl="3"/>
            <a:r>
              <a:rPr lang="en-US" dirty="0"/>
              <a:t>Support your rationale</a:t>
            </a:r>
          </a:p>
          <a:p>
            <a:pPr lvl="2"/>
            <a:r>
              <a:rPr lang="en-US" dirty="0"/>
              <a:t>Species / Nests</a:t>
            </a:r>
          </a:p>
          <a:p>
            <a:r>
              <a:rPr lang="en-US" dirty="0"/>
              <a:t>Action Area / Analysis Area</a:t>
            </a:r>
          </a:p>
          <a:p>
            <a:pPr lvl="1"/>
            <a:r>
              <a:rPr lang="en-US" dirty="0"/>
              <a:t>Dependent on species and project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group of animals stand in a grassy area&#10;&#10;Description automatically generated with low confidence">
            <a:extLst>
              <a:ext uri="{FF2B5EF4-FFF2-40B4-BE49-F238E27FC236}">
                <a16:creationId xmlns:a16="http://schemas.microsoft.com/office/drawing/2014/main" id="{32D07E53-2679-4B13-9922-118B239A1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89" y="4939551"/>
            <a:ext cx="2528048" cy="168536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7" name="Picture 6" descr="A bird on a person's hand&#10;&#10;Description automatically generated with medium confidence">
            <a:extLst>
              <a:ext uri="{FF2B5EF4-FFF2-40B4-BE49-F238E27FC236}">
                <a16:creationId xmlns:a16="http://schemas.microsoft.com/office/drawing/2014/main" id="{4EB2C206-A678-49F2-AEBA-F7418D3D2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54" y="3191435"/>
            <a:ext cx="1311089" cy="2330824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61016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C588-6F3B-4567-84D0-B11397769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D7A09-EA36-4B53-953C-7CBFEF4D4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Have information prepared prior to making a call or sending an email – </a:t>
            </a:r>
          </a:p>
          <a:p>
            <a:pPr lvl="1"/>
            <a:r>
              <a:rPr lang="en-US" dirty="0"/>
              <a:t>What is the project? Where is the project? Which District(s)? Maps?</a:t>
            </a:r>
          </a:p>
          <a:p>
            <a:pPr lvl="1"/>
            <a:r>
              <a:rPr lang="en-US" dirty="0"/>
              <a:t>Who is the lead or project proponent? Has one been identified?</a:t>
            </a:r>
          </a:p>
          <a:p>
            <a:pPr lvl="1"/>
            <a:r>
              <a:rPr lang="en-US" dirty="0"/>
              <a:t>When is the proposed work anticipated to occur? </a:t>
            </a:r>
          </a:p>
          <a:p>
            <a:pPr lvl="1"/>
            <a:r>
              <a:rPr lang="en-US" dirty="0"/>
              <a:t>Never hesitate to reach out and ask questions or to talk things through</a:t>
            </a:r>
          </a:p>
          <a:p>
            <a:pPr lvl="1"/>
            <a:endParaRPr lang="en-US" dirty="0"/>
          </a:p>
          <a:p>
            <a:r>
              <a:rPr lang="en-US" b="1" dirty="0"/>
              <a:t>Email Subject Lines </a:t>
            </a:r>
            <a:r>
              <a:rPr lang="en-US" dirty="0"/>
              <a:t>– Be Specific! </a:t>
            </a:r>
          </a:p>
          <a:p>
            <a:pPr lvl="1"/>
            <a:endParaRPr lang="en-US" dirty="0"/>
          </a:p>
          <a:p>
            <a:r>
              <a:rPr lang="en-US" b="1" dirty="0"/>
              <a:t>Prior to conducting fieldwork</a:t>
            </a:r>
          </a:p>
          <a:p>
            <a:pPr lvl="1"/>
            <a:r>
              <a:rPr lang="en-US" dirty="0"/>
              <a:t>Notify District Biologist/Botanist and cc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1489187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081C-EFD0-4841-A41A-0F4EE0517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with USFWS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0A985-CD23-4D0B-A939-10736B168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9" y="2003932"/>
            <a:ext cx="7886700" cy="4232275"/>
          </a:xfrm>
        </p:spPr>
        <p:txBody>
          <a:bodyPr/>
          <a:lstStyle/>
          <a:p>
            <a:r>
              <a:rPr lang="en-US" b="1" dirty="0"/>
              <a:t>U.S. FISH AND WILDLIFE SERVICE</a:t>
            </a:r>
          </a:p>
          <a:p>
            <a:pPr lvl="1"/>
            <a:r>
              <a:rPr lang="en-US" dirty="0"/>
              <a:t>District Biologists and Biology PM – Direct Correspondence</a:t>
            </a:r>
          </a:p>
          <a:p>
            <a:pPr lvl="1"/>
            <a:r>
              <a:rPr lang="en-US" dirty="0"/>
              <a:t>USFS is the lead Federal Agency and is responsible for Section 7 Consultations – Consultation history needs to be tracked (all phone calls, emails, meetings, etc.)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 err="1"/>
              <a:t>IPaC</a:t>
            </a:r>
            <a:r>
              <a:rPr lang="en-US" b="1" dirty="0"/>
              <a:t> Website </a:t>
            </a:r>
          </a:p>
          <a:p>
            <a:pPr lvl="1"/>
            <a:r>
              <a:rPr lang="en-US" dirty="0">
                <a:hlinkClick r:id="rId2"/>
              </a:rPr>
              <a:t>https://ipac.ecosphere.fws.gov/</a:t>
            </a:r>
            <a:endParaRPr lang="en-US" dirty="0"/>
          </a:p>
          <a:p>
            <a:pPr lvl="1"/>
            <a:r>
              <a:rPr lang="en-US" dirty="0"/>
              <a:t>Species Lists </a:t>
            </a:r>
          </a:p>
          <a:p>
            <a:pPr lvl="2"/>
            <a:r>
              <a:rPr lang="en-US" dirty="0"/>
              <a:t>Pay attention to species and critical habitat! 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2D0728C2-4B67-4B42-A036-4E327713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62" y="95139"/>
            <a:ext cx="1316035" cy="14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6A48996C-B15A-4D8F-8AC8-202F33D54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39" y="4509101"/>
            <a:ext cx="1957419" cy="1894782"/>
          </a:xfrm>
          <a:prstGeom prst="rect">
            <a:avLst/>
          </a:prstGeom>
          <a:noFill/>
          <a:ln w="158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C116CBB6-636B-4210-9571-9BF894BAA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010" y="3429000"/>
            <a:ext cx="2756925" cy="175652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</p:pic>
      <p:pic>
        <p:nvPicPr>
          <p:cNvPr id="1026" name="Picture 2" descr="northern long-eared bat">
            <a:extLst>
              <a:ext uri="{FF2B5EF4-FFF2-40B4-BE49-F238E27FC236}">
                <a16:creationId xmlns:a16="http://schemas.microsoft.com/office/drawing/2014/main" id="{F6797BF7-E341-4B25-8B85-B01829149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89" y="5209263"/>
            <a:ext cx="2381250" cy="1143000"/>
          </a:xfrm>
          <a:prstGeom prst="rect">
            <a:avLst/>
          </a:prstGeom>
          <a:noFill/>
          <a:ln w="158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49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9DEA-06A5-4E2E-9F02-736B7382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Assurance/Quality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0484C-413C-4E90-9B44-E2D6DB04D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4113" y="1920241"/>
            <a:ext cx="9215919" cy="4840155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800" dirty="0"/>
              <a:t>Length of documents / Level of documentation </a:t>
            </a:r>
          </a:p>
          <a:p>
            <a:pPr lvl="2"/>
            <a:r>
              <a:rPr lang="en-US" dirty="0"/>
              <a:t>Complex vs simple project</a:t>
            </a:r>
          </a:p>
          <a:p>
            <a:pPr lvl="2"/>
            <a:r>
              <a:rPr lang="en-US" dirty="0"/>
              <a:t>Again – more is not better!</a:t>
            </a:r>
          </a:p>
          <a:p>
            <a:pPr lvl="1"/>
            <a:r>
              <a:rPr lang="en-US" dirty="0"/>
              <a:t>Leftover language from previous document/project</a:t>
            </a:r>
          </a:p>
          <a:p>
            <a:pPr lvl="1"/>
            <a:r>
              <a:rPr lang="en-US" dirty="0"/>
              <a:t>Ensure all species/critical habitat are adequately addressed </a:t>
            </a:r>
          </a:p>
          <a:p>
            <a:pPr lvl="1"/>
            <a:r>
              <a:rPr lang="en-US" dirty="0"/>
              <a:t>Support your determinations!</a:t>
            </a:r>
          </a:p>
          <a:p>
            <a:pPr lvl="1"/>
            <a:r>
              <a:rPr lang="en-US" dirty="0"/>
              <a:t>Be consistent in determinations (field forms, various sections of reports).</a:t>
            </a:r>
          </a:p>
          <a:p>
            <a:pPr lvl="1"/>
            <a:endParaRPr lang="en-US" sz="100" dirty="0"/>
          </a:p>
          <a:p>
            <a:r>
              <a:rPr lang="en-US" dirty="0"/>
              <a:t>Be consistent in use of terms – </a:t>
            </a:r>
          </a:p>
          <a:p>
            <a:pPr lvl="1"/>
            <a:r>
              <a:rPr lang="en-US" dirty="0"/>
              <a:t>Proposed Action vs Proposed Project</a:t>
            </a:r>
          </a:p>
          <a:p>
            <a:pPr lvl="1"/>
            <a:r>
              <a:rPr lang="en-US" dirty="0"/>
              <a:t>Action Area, Analysis Area, Project Area</a:t>
            </a:r>
          </a:p>
          <a:p>
            <a:pPr lvl="1"/>
            <a:r>
              <a:rPr lang="en-US" dirty="0"/>
              <a:t>Thorough review</a:t>
            </a:r>
          </a:p>
          <a:p>
            <a:pPr lvl="2"/>
            <a:r>
              <a:rPr lang="en-US" dirty="0"/>
              <a:t>Another set of eyes</a:t>
            </a:r>
          </a:p>
          <a:p>
            <a:pPr lvl="2"/>
            <a:r>
              <a:rPr lang="en-US" dirty="0"/>
              <a:t>Word search – read backwards</a:t>
            </a:r>
          </a:p>
          <a:p>
            <a:pPr lvl="1"/>
            <a:endParaRPr lang="en-US" dirty="0"/>
          </a:p>
        </p:txBody>
      </p:sp>
      <p:pic>
        <p:nvPicPr>
          <p:cNvPr id="1028" name="Picture 4" descr="Image result for quality assurance meme">
            <a:extLst>
              <a:ext uri="{FF2B5EF4-FFF2-40B4-BE49-F238E27FC236}">
                <a16:creationId xmlns:a16="http://schemas.microsoft.com/office/drawing/2014/main" id="{67090E88-B162-4B4E-A376-F5DACAB94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06" y="4863753"/>
            <a:ext cx="27432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64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C49C-5F9D-4B0F-BA07-DA48177C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Fieldwork /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547AD-290F-42DC-A30A-0C2AB1FEB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1" y="1920241"/>
            <a:ext cx="8443632" cy="4453665"/>
          </a:xfrm>
        </p:spPr>
        <p:txBody>
          <a:bodyPr>
            <a:noAutofit/>
          </a:bodyPr>
          <a:lstStyle/>
          <a:p>
            <a:r>
              <a:rPr lang="en-US" sz="1200" b="1" dirty="0"/>
              <a:t>QUALIFICATIONS </a:t>
            </a:r>
          </a:p>
          <a:p>
            <a:pPr lvl="1"/>
            <a:r>
              <a:rPr lang="en-US" sz="1200" dirty="0"/>
              <a:t>Combination of education, training, and/or experience in conducting surveys of wildlife and habitats.</a:t>
            </a:r>
          </a:p>
          <a:p>
            <a:pPr lvl="2"/>
            <a:r>
              <a:rPr lang="en-US" sz="1200" dirty="0"/>
              <a:t>New hires – If little to no experience should not be field lead– need close supervision</a:t>
            </a:r>
          </a:p>
          <a:p>
            <a:pPr lvl="2"/>
            <a:r>
              <a:rPr lang="en-US" sz="1200" dirty="0"/>
              <a:t>Dakota Skipper Habitat Assessments – Botany experience</a:t>
            </a:r>
          </a:p>
          <a:p>
            <a:pPr lvl="3"/>
            <a:r>
              <a:rPr lang="en-US" dirty="0"/>
              <a:t>Presence/absence surveys - 10(a)(1)(A) permitted surveyor</a:t>
            </a:r>
          </a:p>
          <a:p>
            <a:pPr lvl="2"/>
            <a:r>
              <a:rPr lang="en-US" sz="1200" dirty="0"/>
              <a:t>Northern Long-Eared Bat – Specialized experience for acoustical monitoring/mist netting</a:t>
            </a:r>
          </a:p>
          <a:p>
            <a:pPr marL="445770" lvl="2" indent="0">
              <a:buNone/>
            </a:pPr>
            <a:endParaRPr lang="en-US" sz="1200" dirty="0"/>
          </a:p>
          <a:p>
            <a:r>
              <a:rPr lang="en-US" sz="1200" b="1" dirty="0"/>
              <a:t>DAKOTA SKIPPER HABITAT AND PRESENCE/ABSENCE SURVEYS</a:t>
            </a:r>
          </a:p>
          <a:p>
            <a:pPr lvl="1"/>
            <a:r>
              <a:rPr lang="en-US" sz="1200" dirty="0"/>
              <a:t>Follow most current USFWS protocol – updated for 2024</a:t>
            </a:r>
          </a:p>
          <a:p>
            <a:r>
              <a:rPr lang="en-US" sz="1200" b="1" dirty="0"/>
              <a:t>EXPECTATIONS FOR RAPTOR SURVEYS</a:t>
            </a:r>
          </a:p>
          <a:p>
            <a:pPr lvl="1"/>
            <a:r>
              <a:rPr lang="en-US" sz="1200" dirty="0"/>
              <a:t>Existing Data/Historical Nests</a:t>
            </a:r>
          </a:p>
          <a:p>
            <a:pPr lvl="1"/>
            <a:r>
              <a:rPr lang="en-US" sz="1200" dirty="0"/>
              <a:t>Ground-based – potential nesting habitat and pre-identified points to assess presence</a:t>
            </a:r>
          </a:p>
          <a:p>
            <a:pPr lvl="1"/>
            <a:r>
              <a:rPr lang="en-US" sz="1200" dirty="0"/>
              <a:t>Aerial – contact us </a:t>
            </a:r>
          </a:p>
          <a:p>
            <a:pPr lvl="1"/>
            <a:r>
              <a:rPr lang="en-US" sz="1200" dirty="0"/>
              <a:t>Active nest discovery – notify within 7 days – Document with Photos!</a:t>
            </a:r>
          </a:p>
        </p:txBody>
      </p:sp>
    </p:spTree>
    <p:extLst>
      <p:ext uri="{BB962C8B-B14F-4D97-AF65-F5344CB8AC3E}">
        <p14:creationId xmlns:p14="http://schemas.microsoft.com/office/powerpoint/2010/main" val="30751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C49C-5F9D-4B0F-BA07-DA48177C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1794"/>
            <a:ext cx="7886700" cy="687054"/>
          </a:xfrm>
        </p:spPr>
        <p:txBody>
          <a:bodyPr/>
          <a:lstStyle/>
          <a:p>
            <a:r>
              <a:rPr lang="en-US" dirty="0"/>
              <a:t>Wildlife Fieldwork /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547AD-290F-42DC-A30A-0C2AB1FEB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0241"/>
            <a:ext cx="7886700" cy="4686042"/>
          </a:xfrm>
        </p:spPr>
        <p:txBody>
          <a:bodyPr>
            <a:normAutofit fontScale="70000" lnSpcReduction="20000"/>
          </a:bodyPr>
          <a:lstStyle/>
          <a:p>
            <a:r>
              <a:rPr lang="en-US" sz="2100" b="1" dirty="0"/>
              <a:t>LIST OF ENV. COMMITMENTS / DESIGN FEATURES</a:t>
            </a:r>
          </a:p>
          <a:p>
            <a:pPr lvl="1"/>
            <a:r>
              <a:rPr lang="en-US" sz="1900" b="1" dirty="0"/>
              <a:t>Include Design Features in Separate Section of BE</a:t>
            </a:r>
          </a:p>
          <a:p>
            <a:pPr lvl="1"/>
            <a:r>
              <a:rPr lang="en-US" sz="1900" dirty="0"/>
              <a:t>Need to be discussed/agreed upon by project proponent, and ensure included in COA’s</a:t>
            </a:r>
          </a:p>
          <a:p>
            <a:pPr lvl="1"/>
            <a:r>
              <a:rPr lang="en-US" sz="1900" dirty="0"/>
              <a:t>Consistent with Land and Resource Management Plan</a:t>
            </a:r>
          </a:p>
          <a:p>
            <a:pPr lvl="1"/>
            <a:r>
              <a:rPr lang="en-US" sz="1900" dirty="0"/>
              <a:t>USFWS Consultation Concurrence / Biological Opinion</a:t>
            </a:r>
          </a:p>
          <a:p>
            <a:pPr marL="240030" lvl="1" indent="0">
              <a:buNone/>
            </a:pPr>
            <a:endParaRPr lang="en-US" dirty="0"/>
          </a:p>
          <a:p>
            <a:r>
              <a:rPr lang="en-US" b="1" dirty="0"/>
              <a:t>SENSITIVE WILDLIFE SPECIES DETERMINATIONS</a:t>
            </a:r>
          </a:p>
          <a:p>
            <a:pPr lvl="2"/>
            <a:r>
              <a:rPr lang="en-US" sz="1900" b="1" dirty="0"/>
              <a:t>Population Level Analysis</a:t>
            </a:r>
          </a:p>
          <a:p>
            <a:pPr marL="445770" lvl="2" indent="0">
              <a:buNone/>
            </a:pPr>
            <a:endParaRPr lang="en-US" b="1" dirty="0"/>
          </a:p>
          <a:p>
            <a:r>
              <a:rPr lang="en-US" b="1" dirty="0"/>
              <a:t>MIS / RAPTOR SPECIES DETERMINATIONS </a:t>
            </a:r>
          </a:p>
          <a:p>
            <a:pPr lvl="2"/>
            <a:r>
              <a:rPr lang="en-US" sz="1900" b="1" dirty="0"/>
              <a:t>Individual Level Analysis</a:t>
            </a:r>
          </a:p>
          <a:p>
            <a:pPr lvl="2"/>
            <a:r>
              <a:rPr lang="en-US" sz="1900" b="1" dirty="0"/>
              <a:t>Bald and Golden Eagle Protection Act</a:t>
            </a:r>
          </a:p>
          <a:p>
            <a:pPr lvl="2"/>
            <a:endParaRPr lang="en-US" b="1" dirty="0"/>
          </a:p>
          <a:p>
            <a:r>
              <a:rPr lang="en-US" b="1" dirty="0"/>
              <a:t>USFS REGION 1 SENSITIVE SPECIES LIST	</a:t>
            </a:r>
          </a:p>
          <a:p>
            <a:pPr lvl="2"/>
            <a:r>
              <a:rPr lang="en-US" sz="1700" b="1" dirty="0"/>
              <a:t>In effect as of November 2023</a:t>
            </a:r>
          </a:p>
          <a:p>
            <a:pPr marL="445770" lvl="2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240030" lvl="1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6C9F4-C9F4-6B42-7F09-5F5FBCC0E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788" y="4230256"/>
            <a:ext cx="3832706" cy="21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16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EB0B19-C9C1-41D6-8DE3-6D38CE04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10" y="3147981"/>
            <a:ext cx="2197848" cy="164838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023EF-EA29-4668-B6C3-07CDDF13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Botany Fieldwork/Reporting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AFFA5-A656-4D19-9F88-47EFB8BEC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41" y="1909023"/>
            <a:ext cx="5616601" cy="4676834"/>
          </a:xfrm>
        </p:spPr>
        <p:txBody>
          <a:bodyPr>
            <a:normAutofit fontScale="85000"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Botany Survey information pages 4-6 of the Biology letter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Qualifications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Degree in Botany or Plant Ecology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Survey dates </a:t>
            </a:r>
            <a:r>
              <a:rPr lang="en-US" sz="19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April 15 through May 31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Townsendia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species, viola spp. and Sand lily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50292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1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June 1</a:t>
            </a:r>
            <a:r>
              <a:rPr lang="en-US" sz="21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</a:t>
            </a:r>
            <a:r>
              <a:rPr lang="en-US" sz="21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– September 15</a:t>
            </a:r>
            <a:r>
              <a:rPr lang="en-US" sz="21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21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All other RFSS plants and </a:t>
            </a:r>
            <a:r>
              <a:rPr lang="en-US" sz="18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Asclepias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spp. </a:t>
            </a: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Survey areas 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Best to call us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125 ft from the centerline 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Roadways, pipelines, and utility lines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50 ft from the centerline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Electric lines, fiber optic cable, other utilities</a:t>
            </a:r>
          </a:p>
          <a:p>
            <a:pPr marL="81153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 Acres around single well pad</a:t>
            </a:r>
            <a:endParaRPr lang="en-US" sz="19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81153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May require larger survey area for EA/EIS level projects</a:t>
            </a:r>
            <a:endParaRPr lang="en-US" sz="19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DADFE-63D3-42D5-BAA3-23B5EFBF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1882" y="1909023"/>
            <a:ext cx="2026636" cy="1519977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DDBF8-CF5E-4A0D-BE13-790B60FE0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2" y="4458770"/>
            <a:ext cx="2522072" cy="1891554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97390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023EF-EA29-4668-B6C3-07CDDF13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Botany Fieldwork/Reporting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AFFA5-A656-4D19-9F88-47EFB8BEC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15" y="1920240"/>
            <a:ext cx="5198409" cy="4232275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Plant Survey Field Form and Sensitive Plant Field Form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Sensitive species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If an occurrence occurs FS need to be contacted within 7 days.</a:t>
            </a: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Shapefiles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Need to be sent with the BE. We will not move on the BE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 descr="A white flower in grass&#10;&#10;Description automatically generated with medium confidence">
            <a:extLst>
              <a:ext uri="{FF2B5EF4-FFF2-40B4-BE49-F238E27FC236}">
                <a16:creationId xmlns:a16="http://schemas.microsoft.com/office/drawing/2014/main" id="{7295ADDA-1A2D-4B12-B492-B3DB8E068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78" y="2104484"/>
            <a:ext cx="2897841" cy="3863788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9296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E1E25-999F-41F0-AAC2-35F03BBC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F640A-840D-4507-BECB-20A0197E0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Land and Resource Management Plan for Dakota Prairie Grasslands</a:t>
            </a:r>
          </a:p>
          <a:p>
            <a:r>
              <a:rPr lang="en-US" sz="1400" dirty="0">
                <a:hlinkClick r:id="rId2"/>
              </a:rPr>
              <a:t>Dakota Prairie Grassland - Land &amp; Resources Management (usda.gov)</a:t>
            </a:r>
            <a:endParaRPr lang="en-US" sz="1400" dirty="0"/>
          </a:p>
          <a:p>
            <a:pPr marL="0" indent="0">
              <a:buNone/>
            </a:pPr>
            <a:endParaRPr lang="en-US" sz="200" dirty="0"/>
          </a:p>
          <a:p>
            <a:pPr marL="0" indent="0">
              <a:buNone/>
            </a:pPr>
            <a:r>
              <a:rPr lang="en-US" b="1" dirty="0"/>
              <a:t>Biological Survey and Reporting Guidelines</a:t>
            </a:r>
          </a:p>
          <a:p>
            <a:pPr lvl="1"/>
            <a:r>
              <a:rPr lang="en-US" sz="1400" dirty="0">
                <a:hlinkClick r:id="rId3"/>
              </a:rPr>
              <a:t>(https://www.fs.usda.gov/Internet/FSE_DOCUMENTS/fseprd923162.pdfHeading 1) (usda.gov)</a:t>
            </a:r>
            <a:endParaRPr lang="en-US" sz="1400" dirty="0"/>
          </a:p>
          <a:p>
            <a:pPr lvl="1"/>
            <a:r>
              <a:rPr lang="en-US" sz="1400" dirty="0"/>
              <a:t>Will be available soon, no significant changes </a:t>
            </a:r>
          </a:p>
          <a:p>
            <a:pPr lvl="1"/>
            <a:r>
              <a:rPr lang="en-US" sz="1400" dirty="0"/>
              <a:t>Be on lookout for BA/BE Template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r>
              <a:rPr lang="en-US" b="1" dirty="0"/>
              <a:t>Forest Service Manual (FSM) </a:t>
            </a:r>
          </a:p>
          <a:p>
            <a:pPr lvl="1"/>
            <a:r>
              <a:rPr lang="en-US" dirty="0">
                <a:hlinkClick r:id="rId4"/>
              </a:rPr>
              <a:t>FSM - Series 2000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009DB-9085-4BD7-AF7E-7A2BC1D2B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76" y="4552608"/>
            <a:ext cx="3567953" cy="2006974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572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C2BE-991F-F9EE-A3D0-589F0F08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Botany/Wildlife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8FCA3-4EE0-97C9-ED80-4E7920D92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" y="1954396"/>
            <a:ext cx="3717319" cy="3381224"/>
          </a:xfrm>
        </p:spPr>
        <p:txBody>
          <a:bodyPr>
            <a:normAutofit/>
          </a:bodyPr>
          <a:lstStyle/>
          <a:p>
            <a:r>
              <a:rPr lang="en-US" b="1" dirty="0"/>
              <a:t>Medora District</a:t>
            </a:r>
          </a:p>
          <a:p>
            <a:pPr lvl="1"/>
            <a:r>
              <a:rPr lang="en-US" dirty="0"/>
              <a:t>JJ Nelson (Biologist)</a:t>
            </a:r>
          </a:p>
          <a:p>
            <a:pPr lvl="1"/>
            <a:r>
              <a:rPr lang="en-US" dirty="0"/>
              <a:t>Jack Dahl (Botanist)</a:t>
            </a:r>
          </a:p>
          <a:p>
            <a:pPr lvl="1"/>
            <a:r>
              <a:rPr lang="en-US" dirty="0"/>
              <a:t>Kail Larsen (Biologist)</a:t>
            </a:r>
          </a:p>
          <a:p>
            <a:pPr lvl="1"/>
            <a:endParaRPr lang="en-US" dirty="0"/>
          </a:p>
          <a:p>
            <a:r>
              <a:rPr lang="en-US" b="1" dirty="0"/>
              <a:t>McKenzie District</a:t>
            </a:r>
          </a:p>
          <a:p>
            <a:pPr lvl="1"/>
            <a:r>
              <a:rPr lang="en-US" dirty="0"/>
              <a:t>Lisa McDonald (Botanist)</a:t>
            </a:r>
          </a:p>
          <a:p>
            <a:pPr lvl="1"/>
            <a:r>
              <a:rPr lang="en-US" dirty="0"/>
              <a:t>Sarah Bickerdyke (Biologist)</a:t>
            </a:r>
          </a:p>
          <a:p>
            <a:pPr marL="240030" lvl="1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E43A04-3C91-A3F4-1987-4538289E3524}"/>
              </a:ext>
            </a:extLst>
          </p:cNvPr>
          <p:cNvSpPr txBox="1">
            <a:spLocks/>
          </p:cNvSpPr>
          <p:nvPr/>
        </p:nvSpPr>
        <p:spPr>
          <a:xfrm>
            <a:off x="5249172" y="1965282"/>
            <a:ext cx="3717319" cy="3381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4000"/>
              </a:lnSpc>
              <a:spcBef>
                <a:spcPts val="7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722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Sheyenne District</a:t>
            </a:r>
          </a:p>
          <a:p>
            <a:pPr lvl="1"/>
            <a:r>
              <a:rPr lang="en-US" dirty="0"/>
              <a:t>Jamie Kienzle (Range/Wildlife)</a:t>
            </a:r>
          </a:p>
          <a:p>
            <a:pPr lvl="1"/>
            <a:r>
              <a:rPr lang="en-US" dirty="0"/>
              <a:t>Stacy Swenson (Range PM)</a:t>
            </a:r>
          </a:p>
          <a:p>
            <a:pPr lvl="1"/>
            <a:endParaRPr lang="en-US" dirty="0"/>
          </a:p>
          <a:p>
            <a:r>
              <a:rPr lang="en-US" b="1" dirty="0"/>
              <a:t>Grand River District</a:t>
            </a:r>
          </a:p>
          <a:p>
            <a:pPr lvl="1"/>
            <a:r>
              <a:rPr lang="en-US" dirty="0"/>
              <a:t>Dave Hodgson (Range/Botany)</a:t>
            </a:r>
          </a:p>
          <a:p>
            <a:pPr lvl="1"/>
            <a:r>
              <a:rPr lang="en-US" dirty="0"/>
              <a:t>Greg Schonert (Zone Biologist)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97008-8CF2-0BD1-AFB0-BA14FCE60F2A}"/>
              </a:ext>
            </a:extLst>
          </p:cNvPr>
          <p:cNvSpPr txBox="1"/>
          <p:nvPr/>
        </p:nvSpPr>
        <p:spPr>
          <a:xfrm>
            <a:off x="5753528" y="41815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BA97DF-06A1-1232-F3BC-09D9D13A020D}"/>
              </a:ext>
            </a:extLst>
          </p:cNvPr>
          <p:cNvSpPr txBox="1">
            <a:spLocks/>
          </p:cNvSpPr>
          <p:nvPr/>
        </p:nvSpPr>
        <p:spPr>
          <a:xfrm>
            <a:off x="177510" y="4911857"/>
            <a:ext cx="3717319" cy="3381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4000"/>
              </a:lnSpc>
              <a:spcBef>
                <a:spcPts val="7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722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r>
              <a:rPr lang="en-US" b="1" dirty="0"/>
              <a:t>Supervisors Office </a:t>
            </a:r>
          </a:p>
          <a:p>
            <a:pPr lvl="1"/>
            <a:r>
              <a:rPr lang="en-US" dirty="0"/>
              <a:t>Greg Schonert (PM)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EF52DA-B49C-AE5F-5C58-4DE90A83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582" y="2057088"/>
            <a:ext cx="1974901" cy="22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27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5D45-79F7-410D-9954-9BAEA298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6805-162F-4469-A8B5-43BF58F89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0242"/>
            <a:ext cx="3737162" cy="2788496"/>
          </a:xfrm>
        </p:spPr>
        <p:txBody>
          <a:bodyPr/>
          <a:lstStyle/>
          <a:p>
            <a:r>
              <a:rPr lang="en-US" dirty="0"/>
              <a:t>Thank you! </a:t>
            </a:r>
          </a:p>
          <a:p>
            <a:r>
              <a:rPr lang="en-US" dirty="0"/>
              <a:t>Communicate early and often</a:t>
            </a:r>
          </a:p>
          <a:p>
            <a:r>
              <a:rPr lang="en-US" dirty="0"/>
              <a:t>Refer to reference materials </a:t>
            </a:r>
          </a:p>
          <a:p>
            <a:r>
              <a:rPr lang="en-US" dirty="0"/>
              <a:t>Ask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FF687-C917-4CB4-8020-66B514348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495" y="1920241"/>
            <a:ext cx="4181498" cy="278849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4EEF1F-B579-421B-9AB2-BE4E0ACA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071" y="4182782"/>
            <a:ext cx="3737162" cy="2491441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bg1"/>
            </a:solidFill>
          </a:ln>
        </p:spPr>
      </p:pic>
      <p:pic>
        <p:nvPicPr>
          <p:cNvPr id="1026" name="Picture 2" descr="Image result for us forest service sasquatch">
            <a:extLst>
              <a:ext uri="{FF2B5EF4-FFF2-40B4-BE49-F238E27FC236}">
                <a16:creationId xmlns:a16="http://schemas.microsoft.com/office/drawing/2014/main" id="{20EDBCC2-4248-48B9-9352-9233CAFDE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5" y="4246282"/>
            <a:ext cx="2427941" cy="242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2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7BC1-18F8-29B0-5C47-BDFB2822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to the Regional Foresters Sensitive Species List (Nov.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FE05A-FC76-0AAF-44F4-C22E66AE4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602" y="1875425"/>
            <a:ext cx="4863508" cy="3395831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New Additions (official): </a:t>
            </a:r>
          </a:p>
          <a:p>
            <a:pPr lvl="2"/>
            <a:r>
              <a:rPr lang="en-US" sz="1800" dirty="0"/>
              <a:t>Interior Least Tern</a:t>
            </a:r>
          </a:p>
          <a:p>
            <a:pPr lvl="2"/>
            <a:r>
              <a:rPr lang="en-US" sz="1800" dirty="0"/>
              <a:t>Swift Fox</a:t>
            </a:r>
          </a:p>
          <a:p>
            <a:pPr lvl="2"/>
            <a:r>
              <a:rPr lang="en-US" sz="1800" dirty="0"/>
              <a:t>Little Brown Bat</a:t>
            </a:r>
          </a:p>
          <a:p>
            <a:pPr lvl="2"/>
            <a:r>
              <a:rPr lang="en-US" sz="1800" dirty="0"/>
              <a:t>Townsend's Big-eared Bat</a:t>
            </a:r>
          </a:p>
          <a:p>
            <a:pPr lvl="2"/>
            <a:r>
              <a:rPr lang="en-US" sz="1800" dirty="0"/>
              <a:t> Long-Eared Myotis (NOT NLEB)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8264C1-DC40-A174-F255-1D70F53A313F}"/>
              </a:ext>
            </a:extLst>
          </p:cNvPr>
          <p:cNvSpPr txBox="1">
            <a:spLocks/>
          </p:cNvSpPr>
          <p:nvPr/>
        </p:nvSpPr>
        <p:spPr>
          <a:xfrm>
            <a:off x="4913780" y="1920240"/>
            <a:ext cx="4024032" cy="45074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114000"/>
              </a:lnSpc>
              <a:spcBef>
                <a:spcPts val="7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722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71450" algn="l" defTabSz="685800" rtl="0" eaLnBrk="1" latinLnBrk="0" hangingPunct="1">
              <a:lnSpc>
                <a:spcPct val="114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100" dirty="0"/>
              <a:t>Removals: </a:t>
            </a:r>
          </a:p>
          <a:p>
            <a:pPr lvl="2"/>
            <a:r>
              <a:rPr lang="en-US" sz="1950" dirty="0"/>
              <a:t>Loggerhead Shrike</a:t>
            </a:r>
          </a:p>
          <a:p>
            <a:pPr lvl="2"/>
            <a:r>
              <a:rPr lang="en-US" sz="1950" dirty="0"/>
              <a:t>Bald Eagle</a:t>
            </a:r>
          </a:p>
          <a:p>
            <a:pPr lvl="2"/>
            <a:r>
              <a:rPr lang="en-US" sz="1950" dirty="0"/>
              <a:t>Peregrine Falcon</a:t>
            </a:r>
          </a:p>
          <a:p>
            <a:pPr lvl="2"/>
            <a:r>
              <a:rPr lang="en-US" sz="1950" dirty="0"/>
              <a:t>Broad-Winged Skipper</a:t>
            </a:r>
          </a:p>
          <a:p>
            <a:pPr lvl="2"/>
            <a:r>
              <a:rPr lang="en-US" sz="1950" dirty="0"/>
              <a:t>Dion Skipper</a:t>
            </a:r>
          </a:p>
          <a:p>
            <a:pPr lvl="2"/>
            <a:r>
              <a:rPr lang="en-US" sz="1950" dirty="0"/>
              <a:t>Mulberry Wing</a:t>
            </a:r>
          </a:p>
          <a:p>
            <a:pPr lvl="2"/>
            <a:r>
              <a:rPr lang="en-US" sz="1950" dirty="0" err="1"/>
              <a:t>Arogos</a:t>
            </a:r>
            <a:r>
              <a:rPr lang="en-US" sz="1950" dirty="0"/>
              <a:t> Skipper</a:t>
            </a:r>
          </a:p>
          <a:p>
            <a:pPr lvl="2"/>
            <a:r>
              <a:rPr lang="en-US" sz="1950" dirty="0"/>
              <a:t>Red-Bellied Dace</a:t>
            </a:r>
          </a:p>
          <a:p>
            <a:pPr lvl="2"/>
            <a:r>
              <a:rPr lang="en-US" sz="2600" b="1" dirty="0">
                <a:solidFill>
                  <a:srgbClr val="FF0000"/>
                </a:solidFill>
              </a:rPr>
              <a:t>Monarch (Proposed)</a:t>
            </a:r>
          </a:p>
          <a:p>
            <a:pPr lvl="2"/>
            <a:r>
              <a:rPr lang="en-US" sz="2600" b="1" dirty="0">
                <a:solidFill>
                  <a:srgbClr val="FF0000"/>
                </a:solidFill>
              </a:rPr>
              <a:t>Regal Fritillary (Proposed)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D586F-BFD3-8411-14B6-14D860E9B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8" t="-169" r="30196"/>
          <a:stretch/>
        </p:blipFill>
        <p:spPr>
          <a:xfrm>
            <a:off x="159046" y="4861551"/>
            <a:ext cx="1985528" cy="2003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EF4EA-CB2C-0EEC-EE32-128B22DC9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8" t="-169" r="31667"/>
          <a:stretch/>
        </p:blipFill>
        <p:spPr>
          <a:xfrm>
            <a:off x="3692952" y="1875425"/>
            <a:ext cx="1681010" cy="1761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10D50-E5C4-418D-B880-DB696C789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815" y="4861551"/>
            <a:ext cx="2230812" cy="181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412B-E47B-7C1F-30A0-AEB34500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Species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41969-E242-A2CF-0E89-30A07C378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230"/>
            <a:ext cx="8940800" cy="4232275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Regal Fritillary: </a:t>
            </a:r>
            <a:r>
              <a:rPr lang="en-US" b="1" dirty="0"/>
              <a:t>Aug. 2024 – proposed threatened 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Monarch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Buttefly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b="1" dirty="0"/>
              <a:t>Dec. 2024 – proposed threatened 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Suckley’s Cuckoo Bumblebee: </a:t>
            </a:r>
            <a:r>
              <a:rPr lang="en-US" b="1" dirty="0"/>
              <a:t>Dec. 2024 – proposed endangered - </a:t>
            </a:r>
            <a:r>
              <a:rPr lang="en-US" b="1" dirty="0">
                <a:hlinkClick r:id="rId2"/>
              </a:rPr>
              <a:t>https://www.bumblebeewatch.org/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D2F25-94D1-9474-4AB9-65BC08216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381" y="4036378"/>
            <a:ext cx="2765335" cy="2076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CDCFD-AE20-4B22-4328-3760B9381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67" y="3793538"/>
            <a:ext cx="2731634" cy="2110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55D1EA-9B99-7ECA-55FD-8BDF0FBC8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115" y="3485923"/>
            <a:ext cx="2731634" cy="290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7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DD45-C0C7-97E6-84F7-2AF2899B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3340"/>
            <a:ext cx="7886700" cy="973219"/>
          </a:xfrm>
        </p:spPr>
        <p:txBody>
          <a:bodyPr anchor="t">
            <a:normAutofit/>
          </a:bodyPr>
          <a:lstStyle/>
          <a:p>
            <a:r>
              <a:rPr lang="en-US" dirty="0"/>
              <a:t>Proposed Species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A8063-BE8D-3E2D-4C27-95BC0E25E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255" y="1920241"/>
            <a:ext cx="4745924" cy="4729941"/>
          </a:xfrm>
        </p:spPr>
        <p:txBody>
          <a:bodyPr>
            <a:normAutofit/>
          </a:bodyPr>
          <a:lstStyle/>
          <a:p>
            <a:pPr>
              <a:lnSpc>
                <a:spcPct val="104000"/>
              </a:lnSpc>
            </a:pPr>
            <a:r>
              <a:rPr lang="en-US" sz="1600" b="0" i="0" u="none" strike="noStrike" baseline="0" dirty="0"/>
              <a:t> Once a species is proposed, a year-long review period commences at the end of which the Service will make a final listing determination. </a:t>
            </a:r>
          </a:p>
          <a:p>
            <a:pPr>
              <a:lnSpc>
                <a:spcPct val="104000"/>
              </a:lnSpc>
            </a:pPr>
            <a:r>
              <a:rPr lang="en-US" sz="1600" b="0" i="0" u="none" strike="noStrike" baseline="0" dirty="0"/>
              <a:t>Upon final </a:t>
            </a:r>
            <a:r>
              <a:rPr lang="en-US" sz="1600" b="0" i="0" u="none" strike="noStrike" baseline="0"/>
              <a:t>listing - Section </a:t>
            </a:r>
            <a:r>
              <a:rPr lang="en-US" sz="1600" b="0" i="0" u="none" strike="noStrike" baseline="0" dirty="0"/>
              <a:t>7 consultation requirements apply. </a:t>
            </a:r>
          </a:p>
          <a:p>
            <a:pPr>
              <a:lnSpc>
                <a:spcPct val="104000"/>
              </a:lnSpc>
            </a:pPr>
            <a:r>
              <a:rPr lang="en-US" sz="1600" b="1" dirty="0"/>
              <a:t>During proposed status ESA conferencing regulations apply</a:t>
            </a:r>
          </a:p>
          <a:p>
            <a:pPr lvl="1">
              <a:lnSpc>
                <a:spcPct val="104000"/>
              </a:lnSpc>
            </a:pPr>
            <a:r>
              <a:rPr lang="en-US" sz="1600" dirty="0"/>
              <a:t>Any agency action that is likely to jeopardize the continued existence (Pop. level, not species level)</a:t>
            </a:r>
          </a:p>
          <a:p>
            <a:pPr lvl="1">
              <a:lnSpc>
                <a:spcPct val="104000"/>
              </a:lnSpc>
            </a:pPr>
            <a:r>
              <a:rPr lang="en-US" sz="1600" dirty="0"/>
              <a:t>FS actions not expected to reach a level that would constitute jeopardy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5555C-01C3-EFE1-FA04-D95451BC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2" t="31729"/>
          <a:stretch/>
        </p:blipFill>
        <p:spPr>
          <a:xfrm>
            <a:off x="4912179" y="1920241"/>
            <a:ext cx="3886200" cy="210051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67160-7E36-7E12-A803-EA7D4C9AD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487" y="4122473"/>
            <a:ext cx="2414732" cy="26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7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69AA24-2FD7-C629-12E3-6C4F06D4E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1793"/>
            <a:ext cx="7886700" cy="972231"/>
          </a:xfrm>
        </p:spPr>
        <p:txBody>
          <a:bodyPr/>
          <a:lstStyle/>
          <a:p>
            <a:r>
              <a:rPr lang="en-US" dirty="0"/>
              <a:t>Biological Assessment/Evaluation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47AE9D-67A2-ACCB-CEC5-E6B26949A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0241"/>
            <a:ext cx="7886700" cy="42322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combined BA/BE: </a:t>
            </a:r>
          </a:p>
          <a:p>
            <a:r>
              <a:rPr lang="en-US" dirty="0"/>
              <a:t>Include table of summary of findings</a:t>
            </a:r>
          </a:p>
          <a:p>
            <a:pPr lvl="1"/>
            <a:r>
              <a:rPr lang="en-US" dirty="0"/>
              <a:t>Known occurrences in the action area</a:t>
            </a:r>
          </a:p>
          <a:p>
            <a:pPr lvl="1"/>
            <a:r>
              <a:rPr lang="en-US" dirty="0"/>
              <a:t>Habitat in the action area</a:t>
            </a:r>
          </a:p>
          <a:p>
            <a:pPr lvl="1"/>
            <a:r>
              <a:rPr lang="en-US" dirty="0"/>
              <a:t>Effects to individuals or habitat anticipated</a:t>
            </a:r>
          </a:p>
          <a:p>
            <a:pPr lvl="1"/>
            <a:r>
              <a:rPr lang="en-US" dirty="0"/>
              <a:t>Effects determination (No Effect, Not Likely to Jeopardize)</a:t>
            </a:r>
          </a:p>
          <a:p>
            <a:r>
              <a:rPr lang="en-US" dirty="0"/>
              <a:t>Rationale for No Effect Determination</a:t>
            </a:r>
          </a:p>
          <a:p>
            <a:r>
              <a:rPr lang="en-US" dirty="0"/>
              <a:t>Narrative Effects – based on context of findings in proposed rule</a:t>
            </a:r>
          </a:p>
          <a:p>
            <a:r>
              <a:rPr lang="en-US" dirty="0"/>
              <a:t>Cumulative Effects </a:t>
            </a:r>
          </a:p>
          <a:p>
            <a:r>
              <a:rPr lang="en-US" dirty="0"/>
              <a:t>Relevant Design Features </a:t>
            </a:r>
          </a:p>
        </p:txBody>
      </p:sp>
    </p:spTree>
    <p:extLst>
      <p:ext uri="{BB962C8B-B14F-4D97-AF65-F5344CB8AC3E}">
        <p14:creationId xmlns:p14="http://schemas.microsoft.com/office/powerpoint/2010/main" val="66291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5B89-067C-ECFA-51DC-FEF8499D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279D6-FFD8-4AC5-1924-5F6BCCD89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separate Biological Assessment Prepared: </a:t>
            </a:r>
          </a:p>
          <a:p>
            <a:pPr lvl="1"/>
            <a:r>
              <a:rPr lang="en-US" dirty="0"/>
              <a:t>Same information as above slide should be included in the BA</a:t>
            </a:r>
          </a:p>
          <a:p>
            <a:pPr lvl="1"/>
            <a:endParaRPr lang="en-US" dirty="0"/>
          </a:p>
          <a:p>
            <a:r>
              <a:rPr lang="en-US" dirty="0"/>
              <a:t>The Forest Service will not be conferencing with FWS or requesting any kind of response for proposed species analysis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proposed listings become final, standard Section 7 requirements will apply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0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A8E5C-3C37-F4C5-38CE-DA1B370E8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3340"/>
            <a:ext cx="7886700" cy="973219"/>
          </a:xfrm>
        </p:spPr>
        <p:txBody>
          <a:bodyPr anchor="t">
            <a:normAutofit/>
          </a:bodyPr>
          <a:lstStyle/>
          <a:p>
            <a:r>
              <a:rPr lang="en-US" dirty="0"/>
              <a:t>NLEB Status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78ED4-2FFA-CBD9-A3B0-661918EC7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920241"/>
            <a:ext cx="3886200" cy="4232275"/>
          </a:xfrm>
        </p:spPr>
        <p:txBody>
          <a:bodyPr>
            <a:normAutofit fontScale="92500"/>
          </a:bodyPr>
          <a:lstStyle/>
          <a:p>
            <a:pPr>
              <a:lnSpc>
                <a:spcPct val="104000"/>
              </a:lnSpc>
            </a:pPr>
            <a:r>
              <a:rPr lang="en-US" sz="1300" dirty="0"/>
              <a:t>March 31, 2023 - NLEB reclassified as Endangered</a:t>
            </a:r>
          </a:p>
          <a:p>
            <a:pPr>
              <a:lnSpc>
                <a:spcPct val="104000"/>
              </a:lnSpc>
            </a:pPr>
            <a:r>
              <a:rPr lang="en-US" sz="1300" dirty="0"/>
              <a:t>Final tools and guidance from FWS released on October 23, 2024</a:t>
            </a:r>
          </a:p>
          <a:p>
            <a:pPr>
              <a:lnSpc>
                <a:spcPct val="104000"/>
              </a:lnSpc>
            </a:pPr>
            <a:r>
              <a:rPr lang="en-US" sz="1300" dirty="0"/>
              <a:t>Work through the </a:t>
            </a:r>
            <a:r>
              <a:rPr lang="en-US" sz="1300" dirty="0" err="1"/>
              <a:t>IPaC</a:t>
            </a:r>
            <a:r>
              <a:rPr lang="en-US" sz="1300" dirty="0"/>
              <a:t> website for project specific analysis. </a:t>
            </a:r>
          </a:p>
          <a:p>
            <a:pPr>
              <a:lnSpc>
                <a:spcPct val="104000"/>
              </a:lnSpc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suitable habitat present: No trees 3 DBH or greater will be removed during the Northern Long-eared Bat summer roosting season (April 15 – October 31) to minimize the potential for direct impacts to the species during their active season. (</a:t>
            </a: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Northern Long-eared Bat, little brown myotis, long-eared myotis, Townsend’s big-eared bat)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4000"/>
              </a:lnSpc>
            </a:pP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F8451-4A3C-047C-D009-B70D1421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494" y="2642203"/>
            <a:ext cx="3886200" cy="2788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19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4D95-AE2B-62B8-21B9-B6AFDBC7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Monarch/Regal Habitat 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C51C9-10C4-D078-63A8-371CB2B5B5CE}"/>
              </a:ext>
            </a:extLst>
          </p:cNvPr>
          <p:cNvSpPr txBox="1"/>
          <p:nvPr/>
        </p:nvSpPr>
        <p:spPr>
          <a:xfrm>
            <a:off x="3883632" y="2036333"/>
            <a:ext cx="51587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Rolled Monarch out previously (Appendix 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Regal Fritillary for 2025 (Appendix 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Identify and delineate monarch/regal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Objective is to begin to identify high value habitat on the LMNG and to aid in BE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value vs low value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Intense grazed pasture or dominated by invasives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If milkweed or violets abundant – please still document these areas as suitable habitat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929E1-19A0-BFB7-11D5-C02A2248F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31" y="1875099"/>
            <a:ext cx="3611301" cy="48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01674"/>
      </p:ext>
    </p:extLst>
  </p:cSld>
  <p:clrMapOvr>
    <a:masterClrMapping/>
  </p:clrMapOvr>
</p:sld>
</file>

<file path=ppt/theme/theme1.xml><?xml version="1.0" encoding="utf-8"?>
<a:theme xmlns:a="http://schemas.openxmlformats.org/drawingml/2006/main" name="Forest Service Green Wide">
  <a:themeElements>
    <a:clrScheme name="FS Green and Yellow">
      <a:dk1>
        <a:sysClr val="windowText" lastClr="000000"/>
      </a:dk1>
      <a:lt1>
        <a:sysClr val="window" lastClr="FFFFFF"/>
      </a:lt1>
      <a:dk2>
        <a:srgbClr val="034A30"/>
      </a:dk2>
      <a:lt2>
        <a:srgbClr val="F8F8F8"/>
      </a:lt2>
      <a:accent1>
        <a:srgbClr val="966F0C"/>
      </a:accent1>
      <a:accent2>
        <a:srgbClr val="F9E24C"/>
      </a:accent2>
      <a:accent3>
        <a:srgbClr val="4A380A"/>
      </a:accent3>
      <a:accent4>
        <a:srgbClr val="014556"/>
      </a:accent4>
      <a:accent5>
        <a:srgbClr val="F9EC96"/>
      </a:accent5>
      <a:accent6>
        <a:srgbClr val="3E0A4A"/>
      </a:accent6>
      <a:hlink>
        <a:srgbClr val="F9EC96"/>
      </a:hlink>
      <a:folHlink>
        <a:srgbClr val="FBF3BF"/>
      </a:folHlink>
    </a:clrScheme>
    <a:fontScheme name="Verdana-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est Service Green Wide" id="{B56174A7-E585-400B-8A53-6028D46C1CF0}" vid="{C5E9DBC3-EE0E-4988-B083-7710F0E9E554}"/>
    </a:ext>
  </a:extLst>
</a:theme>
</file>

<file path=ppt/theme/theme2.xml><?xml version="1.0" encoding="utf-8"?>
<a:theme xmlns:a="http://schemas.openxmlformats.org/drawingml/2006/main" name="Office Theme">
  <a:themeElements>
    <a:clrScheme name="Forest Service Color Theme">
      <a:dk1>
        <a:sysClr val="windowText" lastClr="000000"/>
      </a:dk1>
      <a:lt1>
        <a:sysClr val="window" lastClr="FFFFFF"/>
      </a:lt1>
      <a:dk2>
        <a:srgbClr val="034A30"/>
      </a:dk2>
      <a:lt2>
        <a:srgbClr val="F8F8F8"/>
      </a:lt2>
      <a:accent1>
        <a:srgbClr val="056132"/>
      </a:accent1>
      <a:accent2>
        <a:srgbClr val="1B572B"/>
      </a:accent2>
      <a:accent3>
        <a:srgbClr val="01615A"/>
      </a:accent3>
      <a:accent4>
        <a:srgbClr val="014556"/>
      </a:accent4>
      <a:accent5>
        <a:srgbClr val="F9E24C"/>
      </a:accent5>
      <a:accent6>
        <a:srgbClr val="F9EC96"/>
      </a:accent6>
      <a:hlink>
        <a:srgbClr val="0563C1"/>
      </a:hlink>
      <a:folHlink>
        <a:srgbClr val="954F72"/>
      </a:folHlink>
    </a:clrScheme>
    <a:fontScheme name="Arial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orest Service Color Theme">
      <a:dk1>
        <a:sysClr val="windowText" lastClr="000000"/>
      </a:dk1>
      <a:lt1>
        <a:sysClr val="window" lastClr="FFFFFF"/>
      </a:lt1>
      <a:dk2>
        <a:srgbClr val="034A30"/>
      </a:dk2>
      <a:lt2>
        <a:srgbClr val="F8F8F8"/>
      </a:lt2>
      <a:accent1>
        <a:srgbClr val="056132"/>
      </a:accent1>
      <a:accent2>
        <a:srgbClr val="1B572B"/>
      </a:accent2>
      <a:accent3>
        <a:srgbClr val="01615A"/>
      </a:accent3>
      <a:accent4>
        <a:srgbClr val="014556"/>
      </a:accent4>
      <a:accent5>
        <a:srgbClr val="F9E24C"/>
      </a:accent5>
      <a:accent6>
        <a:srgbClr val="F9EC96"/>
      </a:accent6>
      <a:hlink>
        <a:srgbClr val="0563C1"/>
      </a:hlink>
      <a:folHlink>
        <a:srgbClr val="954F72"/>
      </a:folHlink>
    </a:clrScheme>
    <a:fontScheme name="Arial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S Green and Yellow">
    <a:dk1>
      <a:sysClr val="windowText" lastClr="000000"/>
    </a:dk1>
    <a:lt1>
      <a:sysClr val="window" lastClr="FFFFFF"/>
    </a:lt1>
    <a:dk2>
      <a:srgbClr val="034A30"/>
    </a:dk2>
    <a:lt2>
      <a:srgbClr val="F8F8F8"/>
    </a:lt2>
    <a:accent1>
      <a:srgbClr val="966F0C"/>
    </a:accent1>
    <a:accent2>
      <a:srgbClr val="F9E24C"/>
    </a:accent2>
    <a:accent3>
      <a:srgbClr val="4A380A"/>
    </a:accent3>
    <a:accent4>
      <a:srgbClr val="014556"/>
    </a:accent4>
    <a:accent5>
      <a:srgbClr val="F9EC96"/>
    </a:accent5>
    <a:accent6>
      <a:srgbClr val="3E0A4A"/>
    </a:accent6>
    <a:hlink>
      <a:srgbClr val="F9EC96"/>
    </a:hlink>
    <a:folHlink>
      <a:srgbClr val="FBF3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b24a63ef-dbb9-46e9-b1bb-451032127b0b" xsi:nil="true"/>
    <SharedWithUsers xmlns="ae5a7088-5d98-4b51-9157-c53d9330f458">
      <UserInfo>
        <DisplayName>Kohrt, Sabrina - FS</DisplayName>
        <AccountId>7266</AccountId>
        <AccountType/>
      </UserInfo>
    </SharedWithUsers>
    <TemplateType xmlns="b24a63ef-dbb9-46e9-b1bb-451032127b0b">Presentation</TemplateTyp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E4AE954D86414899C03B0D9F94B945" ma:contentTypeVersion="11" ma:contentTypeDescription="Create a new document." ma:contentTypeScope="" ma:versionID="aa7367461a94186bc18d20955ef38135">
  <xsd:schema xmlns:xsd="http://www.w3.org/2001/XMLSchema" xmlns:xs="http://www.w3.org/2001/XMLSchema" xmlns:p="http://schemas.microsoft.com/office/2006/metadata/properties" xmlns:ns2="b24a63ef-dbb9-46e9-b1bb-451032127b0b" xmlns:ns3="ae5a7088-5d98-4b51-9157-c53d9330f458" targetNamespace="http://schemas.microsoft.com/office/2006/metadata/properties" ma:root="true" ma:fieldsID="41d2cdd3ecbd14d7ed34978246357603" ns2:_="" ns3:_="">
    <xsd:import namespace="b24a63ef-dbb9-46e9-b1bb-451032127b0b"/>
    <xsd:import namespace="ae5a7088-5d98-4b51-9157-c53d9330f458"/>
    <xsd:element name="properties">
      <xsd:complexType>
        <xsd:sequence>
          <xsd:element name="documentManagement">
            <xsd:complexType>
              <xsd:all>
                <xsd:element ref="ns2:TemplateType" minOccurs="0"/>
                <xsd:element ref="ns2:MediaServiceMetadata" minOccurs="0"/>
                <xsd:element ref="ns2:MediaServiceFastMetadata" minOccurs="0"/>
                <xsd:element ref="ns2:Description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4a63ef-dbb9-46e9-b1bb-451032127b0b" elementFormDefault="qualified">
    <xsd:import namespace="http://schemas.microsoft.com/office/2006/documentManagement/types"/>
    <xsd:import namespace="http://schemas.microsoft.com/office/infopath/2007/PartnerControls"/>
    <xsd:element name="TemplateType" ma:index="8" nillable="true" ma:displayName="Template Type" ma:description="Type of product the template is for. Value used for filtering." ma:format="Dropdown" ma:internalName="TemplateType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Description" ma:index="11" nillable="true" ma:displayName="Description" ma:description="Brief explanation of what the file is." ma:format="Dropdown" ma:internalName="Description">
      <xsd:simpleType>
        <xsd:restriction base="dms:Text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5a7088-5d98-4b51-9157-c53d9330f45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0D1AD3-250F-436D-B711-4A25F5AA00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3C69EE-9024-41C7-BFC9-5F54CDB30862}">
  <ds:schemaRefs>
    <ds:schemaRef ds:uri="http://schemas.microsoft.com/office/2006/metadata/properties"/>
    <ds:schemaRef ds:uri="http://schemas.microsoft.com/office/infopath/2007/PartnerControls"/>
    <ds:schemaRef ds:uri="b24a63ef-dbb9-46e9-b1bb-451032127b0b"/>
    <ds:schemaRef ds:uri="ae5a7088-5d98-4b51-9157-c53d9330f458"/>
  </ds:schemaRefs>
</ds:datastoreItem>
</file>

<file path=customXml/itemProps3.xml><?xml version="1.0" encoding="utf-8"?>
<ds:datastoreItem xmlns:ds="http://schemas.openxmlformats.org/officeDocument/2006/customXml" ds:itemID="{F36B4610-006A-4DD4-82AD-20E8EB79C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4a63ef-dbb9-46e9-b1bb-451032127b0b"/>
    <ds:schemaRef ds:uri="ae5a7088-5d98-4b51-9157-c53d9330f4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Forest Service Green Wide</Template>
  <TotalTime>5725</TotalTime>
  <Words>1485</Words>
  <Application>Microsoft Office PowerPoint</Application>
  <PresentationFormat>On-screen Show (4:3)</PresentationFormat>
  <Paragraphs>226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Courier New</vt:lpstr>
      <vt:lpstr>Symbol</vt:lpstr>
      <vt:lpstr>Times New Roman</vt:lpstr>
      <vt:lpstr>Verdana</vt:lpstr>
      <vt:lpstr>Wingdings</vt:lpstr>
      <vt:lpstr>Forest Service Green Wide</vt:lpstr>
      <vt:lpstr>Botany / Wildlife Fieldwork and Reporting</vt:lpstr>
      <vt:lpstr>Botany/Wildlife Staff</vt:lpstr>
      <vt:lpstr>Updates to the Regional Foresters Sensitive Species List (Nov. 2023)</vt:lpstr>
      <vt:lpstr>Proposed Species </vt:lpstr>
      <vt:lpstr>Proposed Species Analysis</vt:lpstr>
      <vt:lpstr>Biological Assessment/Evaluation </vt:lpstr>
      <vt:lpstr>Biological Assessment </vt:lpstr>
      <vt:lpstr>NLEB Status Change</vt:lpstr>
      <vt:lpstr>Monarch/Regal Habitat Assessment</vt:lpstr>
      <vt:lpstr>Biological Assessment/Biological Evaluation (BA/BE)</vt:lpstr>
      <vt:lpstr>Biological Assessment/Biological Evaluation (BA/BE) Continued</vt:lpstr>
      <vt:lpstr>Communication Continued</vt:lpstr>
      <vt:lpstr>Communication with USFWS</vt:lpstr>
      <vt:lpstr>Quality Assurance/Quality Control</vt:lpstr>
      <vt:lpstr>Wildlife Fieldwork / Reporting</vt:lpstr>
      <vt:lpstr>Wildlife Fieldwork / Reporting</vt:lpstr>
      <vt:lpstr>Botany Fieldwork/Reporting</vt:lpstr>
      <vt:lpstr>Botany Fieldwork/Reporting</vt:lpstr>
      <vt:lpstr>Reference Materials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Bruce, Joseph - FS</dc:creator>
  <cp:lastModifiedBy>Schonert, Gregory - FS, ND</cp:lastModifiedBy>
  <cp:revision>131</cp:revision>
  <dcterms:created xsi:type="dcterms:W3CDTF">2020-08-20T19:34:53Z</dcterms:created>
  <dcterms:modified xsi:type="dcterms:W3CDTF">2025-03-27T17:46:12Z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0x010100D4E4AE954D86414899C03B0D9F94B945</vt:lpwstr>
  </property>
</Properties>
</file>