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298" r:id="rId3"/>
    <p:sldId id="299" r:id="rId4"/>
    <p:sldId id="300" r:id="rId5"/>
    <p:sldId id="301" r:id="rId6"/>
    <p:sldId id="302" r:id="rId7"/>
    <p:sldId id="303" r:id="rId8"/>
    <p:sldId id="314" r:id="rId9"/>
    <p:sldId id="322" r:id="rId10"/>
    <p:sldId id="319" r:id="rId11"/>
    <p:sldId id="323" r:id="rId12"/>
    <p:sldId id="325" r:id="rId13"/>
    <p:sldId id="327" r:id="rId14"/>
    <p:sldId id="332" r:id="rId15"/>
    <p:sldId id="336" r:id="rId16"/>
    <p:sldId id="329" r:id="rId17"/>
    <p:sldId id="338" r:id="rId18"/>
    <p:sldId id="334" r:id="rId19"/>
    <p:sldId id="331" r:id="rId20"/>
    <p:sldId id="337" r:id="rId21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FFD9A3"/>
    <a:srgbClr val="E5CF71"/>
    <a:srgbClr val="008000"/>
    <a:srgbClr val="000066"/>
    <a:srgbClr val="00FF00"/>
    <a:srgbClr val="679E2A"/>
    <a:srgbClr val="0000CC"/>
    <a:srgbClr val="1C527E"/>
    <a:srgbClr val="99FFCC"/>
    <a:srgbClr val="00FF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04" autoAdjust="0"/>
    <p:restoredTop sz="95013" autoAdjust="0"/>
  </p:normalViewPr>
  <p:slideViewPr>
    <p:cSldViewPr>
      <p:cViewPr>
        <p:scale>
          <a:sx n="60" d="100"/>
          <a:sy n="60" d="100"/>
        </p:scale>
        <p:origin x="-1560" y="-10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61" d="100"/>
          <a:sy n="61" d="100"/>
        </p:scale>
        <p:origin x="-2688" y="-77"/>
      </p:cViewPr>
      <p:guideLst>
        <p:guide orient="horz" pos="2928"/>
        <p:guide pos="2208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938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101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101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42C17AB-BB9D-4883-A89D-1A41051EE2B1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938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573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573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040" y="4415790"/>
            <a:ext cx="5608320" cy="418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73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573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ED2B297-8F64-46D6-A6B4-AD1210111C85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D2B297-8F64-46D6-A6B4-AD1210111C85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377480-7439-4BCA-94EB-5C1166698A86}" type="slidenum">
              <a:rPr lang="en-US" smtClean="0"/>
              <a:pPr/>
              <a:t>16</a:t>
            </a:fld>
            <a:endParaRPr lang="en-US" dirty="0" smtClean="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6913"/>
            <a:ext cx="4646612" cy="3484562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A77350-789A-4D3C-9C31-B503893C8926}" type="slidenum">
              <a:rPr lang="en-US" smtClean="0"/>
              <a:pPr/>
              <a:t>20</a:t>
            </a:fld>
            <a:endParaRPr lang="en-US" dirty="0" smtClean="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6913"/>
            <a:ext cx="4646612" cy="3484562"/>
          </a:xfrm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56598F-07FF-4FC6-ACD8-7867DAC4FCEB}" type="slidenum">
              <a:rPr lang="en-US"/>
              <a:pPr/>
              <a:t>2</a:t>
            </a:fld>
            <a:endParaRPr lang="en-US" dirty="0"/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1435" tIns="45717" rIns="91435" bIns="45717"/>
          <a:lstStyle/>
          <a:p>
            <a:r>
              <a:rPr lang="en-US" dirty="0"/>
              <a:t>A generalized description of the changed effect of fire in a woody dominated ecosystem goes something like this…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7BB7B05-0F41-4688-B15B-8A02068F231D}" type="slidenum">
              <a:rPr lang="en-US"/>
              <a:pPr/>
              <a:t>5</a:t>
            </a:fld>
            <a:endParaRPr lang="en-US" dirty="0"/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1435" tIns="45717" rIns="91435" bIns="45717"/>
          <a:lstStyle/>
          <a:p>
            <a:r>
              <a:rPr lang="en-US" dirty="0"/>
              <a:t>…departure from it’s natural fire regime puts key ecosystem components at risk.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954590-24C9-4BA1-9D3D-4B5B8372646F}" type="slidenum">
              <a:rPr lang="en-US"/>
              <a:pPr/>
              <a:t>7</a:t>
            </a:fld>
            <a:endParaRPr lang="en-US" dirty="0"/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1435" tIns="45717" rIns="91435" bIns="45717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954590-24C9-4BA1-9D3D-4B5B8372646F}" type="slidenum">
              <a:rPr lang="en-US"/>
              <a:pPr/>
              <a:t>8</a:t>
            </a:fld>
            <a:endParaRPr lang="en-US" dirty="0"/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1435" tIns="45717" rIns="91435" bIns="45717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954590-24C9-4BA1-9D3D-4B5B8372646F}" type="slidenum">
              <a:rPr lang="en-US"/>
              <a:pPr/>
              <a:t>10</a:t>
            </a:fld>
            <a:endParaRPr lang="en-US" dirty="0"/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1435" tIns="45717" rIns="91435" bIns="45717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954590-24C9-4BA1-9D3D-4B5B8372646F}" type="slidenum">
              <a:rPr lang="en-US"/>
              <a:pPr/>
              <a:t>11</a:t>
            </a:fld>
            <a:endParaRPr lang="en-US" dirty="0"/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1435" tIns="45717" rIns="91435" bIns="45717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724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D2B297-8F64-46D6-A6B4-AD1210111C85}" type="slidenum">
              <a:rPr lang="en-US" smtClean="0"/>
              <a:pPr/>
              <a:t>12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377480-7439-4BCA-94EB-5C1166698A86}" type="slidenum">
              <a:rPr lang="en-US" smtClean="0"/>
              <a:pPr/>
              <a:t>15</a:t>
            </a:fld>
            <a:endParaRPr lang="en-US" dirty="0" smtClean="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6913"/>
            <a:ext cx="4646612" cy="3484562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857A62-8A24-4855-A9EF-0B3155D5D10C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3E0C05-1F72-457F-A189-8F94423D8D88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2ECE97-3340-4E50-AD23-890C13C3F9C7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99543D4-7761-4096-B4F7-02F6E005C27B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56D6CD5-10BF-4E90-B524-57AB2C1B79BE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6B9F1034-BD05-4657-B4C6-E3002090DCA6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C46AF3-5A5D-4052-8493-4255D50FCB79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E836D3-176C-4BFF-9617-B3DCCCFD76E0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202D9C-E1D8-45B8-83F3-A4ABEB683A5C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1F17C2-DED4-4001-9439-0133B678FDBF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E70D13-A723-4606-A698-14C5E4361599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BEC06E-67A2-478B-BA4F-3C7A4D9AA842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E07679-2F8F-485F-A6C9-A94F1AA5E603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21CF38-3B38-47A0-9D1F-2E927B93DD08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030B3B8-9283-47EA-8CFB-A7BD51031255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E:\4fri\presentation\Tamarack_Pines.mp3" TargetMode="External"/><Relationship Id="rId6" Type="http://schemas.openxmlformats.org/officeDocument/2006/relationships/image" Target="../media/image3.jpeg"/><Relationship Id="rId5" Type="http://schemas.openxmlformats.org/officeDocument/2006/relationships/image" Target="../media/image2.emf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emf"/><Relationship Id="rId4" Type="http://schemas.openxmlformats.org/officeDocument/2006/relationships/hyperlink" Target="http://spleen-me.com/blog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jpeg"/><Relationship Id="rId18" Type="http://schemas.openxmlformats.org/officeDocument/2006/relationships/image" Target="../media/image2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12" Type="http://schemas.openxmlformats.org/officeDocument/2006/relationships/image" Target="../media/image22.jpeg"/><Relationship Id="rId17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5" Type="http://schemas.openxmlformats.org/officeDocument/2006/relationships/image" Target="../media/image15.jpeg"/><Relationship Id="rId15" Type="http://schemas.openxmlformats.org/officeDocument/2006/relationships/image" Target="../media/image2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Relationship Id="rId1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12" Type="http://schemas.openxmlformats.org/officeDocument/2006/relationships/image" Target="../media/image39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11" Type="http://schemas.openxmlformats.org/officeDocument/2006/relationships/image" Target="../media/image38.jpe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4FRI_logo-lt_bk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81600" y="3193063"/>
            <a:ext cx="2057400" cy="202816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71600" y="838200"/>
            <a:ext cx="6705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FEB228"/>
                </a:solidFill>
              </a:rPr>
              <a:t>Why do we need</a:t>
            </a:r>
          </a:p>
          <a:p>
            <a:pPr algn="ctr"/>
            <a:r>
              <a:rPr lang="en-US" sz="5400" dirty="0" smtClean="0">
                <a:solidFill>
                  <a:srgbClr val="FEB228"/>
                </a:solidFill>
              </a:rPr>
              <a:t>Forest Restoration?</a:t>
            </a:r>
            <a:endParaRPr lang="en-US" sz="5400" dirty="0">
              <a:solidFill>
                <a:srgbClr val="FEB228"/>
              </a:solidFill>
            </a:endParaRPr>
          </a:p>
        </p:txBody>
      </p:sp>
      <p:pic>
        <p:nvPicPr>
          <p:cNvPr id="5" name="Picture 4" descr="fsshield.em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24000" y="3276600"/>
            <a:ext cx="2057400" cy="209613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0" y="0"/>
            <a:ext cx="9144000" cy="6858000"/>
            <a:chOff x="5410200" y="1219200"/>
            <a:chExt cx="9144000" cy="6858000"/>
          </a:xfrm>
        </p:grpSpPr>
        <p:pic>
          <p:nvPicPr>
            <p:cNvPr id="6" name="Content Placeholder 3" descr="TimberlineEstates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 bwMode="auto">
            <a:xfrm>
              <a:off x="5410200" y="1219200"/>
              <a:ext cx="914400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" name="TextBox 6"/>
            <p:cNvSpPr txBox="1"/>
            <p:nvPr/>
          </p:nvSpPr>
          <p:spPr>
            <a:xfrm>
              <a:off x="5791200" y="1752600"/>
              <a:ext cx="50292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Because…</a:t>
              </a:r>
              <a:endPara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6248400" y="0"/>
            <a:ext cx="2895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Photo credit: Dan Greenspan</a:t>
            </a:r>
            <a:endParaRPr lang="en-US" dirty="0"/>
          </a:p>
        </p:txBody>
      </p:sp>
      <p:pic>
        <p:nvPicPr>
          <p:cNvPr id="19" name="Tamarack_Pines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4449763" y="3306763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Click="0" advTm="903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"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57200" y="152400"/>
            <a:ext cx="845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EB2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are we doing about it?</a:t>
            </a:r>
            <a:endParaRPr lang="en-US" sz="4800" b="1" dirty="0">
              <a:solidFill>
                <a:srgbClr val="FEB22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28600" y="1447800"/>
            <a:ext cx="8610600" cy="4607862"/>
            <a:chOff x="228600" y="1447800"/>
            <a:chExt cx="8610600" cy="4607862"/>
          </a:xfrm>
        </p:grpSpPr>
        <p:grpSp>
          <p:nvGrpSpPr>
            <p:cNvPr id="5" name="Group 4"/>
            <p:cNvGrpSpPr/>
            <p:nvPr/>
          </p:nvGrpSpPr>
          <p:grpSpPr>
            <a:xfrm>
              <a:off x="228600" y="1447800"/>
              <a:ext cx="8610600" cy="4607862"/>
              <a:chOff x="228600" y="1752600"/>
              <a:chExt cx="8610600" cy="4607862"/>
            </a:xfrm>
          </p:grpSpPr>
          <p:sp>
            <p:nvSpPr>
              <p:cNvPr id="3" name="Rectangle 2"/>
              <p:cNvSpPr/>
              <p:nvPr/>
            </p:nvSpPr>
            <p:spPr>
              <a:xfrm>
                <a:off x="228600" y="1752600"/>
                <a:ext cx="8610600" cy="25237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dist">
                  <a:lnSpc>
                    <a:spcPct val="50000"/>
                  </a:lnSpc>
                  <a:spcBef>
                    <a:spcPct val="50000"/>
                  </a:spcBef>
                  <a:tabLst>
                    <a:tab pos="4171950" algn="l"/>
                  </a:tabLst>
                </a:pPr>
                <a:endParaRPr lang="en-US" sz="4000" b="1" i="1" dirty="0" smtClean="0">
                  <a:effectLst>
                    <a:outerShdw blurRad="520700" dist="114300" dir="16800000" sx="108000" sy="108000" algn="ctr" rotWithShape="0">
                      <a:schemeClr val="tx1"/>
                    </a:outerShdw>
                  </a:effectLst>
                  <a:latin typeface="Book Antiqua" pitchFamily="18" charset="0"/>
                </a:endParaRPr>
              </a:p>
              <a:p>
                <a:pPr algn="ctr">
                  <a:lnSpc>
                    <a:spcPct val="50000"/>
                  </a:lnSpc>
                  <a:spcBef>
                    <a:spcPts val="0"/>
                  </a:spcBef>
                  <a:tabLst>
                    <a:tab pos="4171950" algn="l"/>
                  </a:tabLst>
                </a:pPr>
                <a:r>
                  <a:rPr lang="en-US" sz="6000" b="1" i="1" dirty="0" smtClean="0">
                    <a:solidFill>
                      <a:srgbClr val="FFC000"/>
                    </a:solidFill>
                    <a:effectLst>
                      <a:outerShdw blurRad="520700" dist="114300" dir="16800000" sx="108000" sy="108000" algn="ctr" rotWithShape="0">
                        <a:schemeClr val="tx1"/>
                      </a:outerShdw>
                    </a:effectLst>
                    <a:latin typeface="Book Antiqua" pitchFamily="18" charset="0"/>
                  </a:rPr>
                  <a:t>Four Forest</a:t>
                </a:r>
              </a:p>
              <a:p>
                <a:pPr algn="ctr">
                  <a:lnSpc>
                    <a:spcPct val="50000"/>
                  </a:lnSpc>
                  <a:spcBef>
                    <a:spcPts val="0"/>
                  </a:spcBef>
                  <a:tabLst>
                    <a:tab pos="4171950" algn="l"/>
                  </a:tabLst>
                </a:pPr>
                <a:endParaRPr lang="en-US" sz="6000" b="1" i="1" dirty="0" smtClean="0">
                  <a:solidFill>
                    <a:srgbClr val="FFC000"/>
                  </a:solidFill>
                  <a:effectLst>
                    <a:outerShdw blurRad="520700" dist="114300" dir="16800000" sx="108000" sy="108000" algn="ctr" rotWithShape="0">
                      <a:schemeClr val="tx1"/>
                    </a:outerShdw>
                  </a:effectLst>
                  <a:latin typeface="Book Antiqua" pitchFamily="18" charset="0"/>
                </a:endParaRPr>
              </a:p>
              <a:p>
                <a:pPr algn="ctr">
                  <a:lnSpc>
                    <a:spcPct val="50000"/>
                  </a:lnSpc>
                  <a:spcBef>
                    <a:spcPts val="0"/>
                  </a:spcBef>
                  <a:tabLst>
                    <a:tab pos="4171950" algn="l"/>
                  </a:tabLst>
                </a:pPr>
                <a:r>
                  <a:rPr lang="en-US" sz="6000" b="1" i="1" dirty="0" smtClean="0">
                    <a:solidFill>
                      <a:srgbClr val="FFC000"/>
                    </a:solidFill>
                    <a:effectLst>
                      <a:outerShdw blurRad="520700" dist="114300" dir="16800000" sx="108000" sy="108000" algn="ctr" rotWithShape="0">
                        <a:schemeClr val="tx1"/>
                      </a:outerShdw>
                    </a:effectLst>
                    <a:latin typeface="Book Antiqua" pitchFamily="18" charset="0"/>
                  </a:rPr>
                  <a:t> Restoration Initiative</a:t>
                </a:r>
                <a:endParaRPr lang="en-US" sz="5400" b="1" i="1" dirty="0" smtClean="0">
                  <a:solidFill>
                    <a:srgbClr val="FFC000"/>
                  </a:solidFill>
                  <a:effectLst>
                    <a:outerShdw blurRad="520700" dist="114300" dir="16800000" sx="108000" sy="108000" algn="ctr" rotWithShape="0">
                      <a:schemeClr val="tx1"/>
                    </a:outerShdw>
                  </a:effectLst>
                  <a:latin typeface="Book Antiqua" pitchFamily="18" charset="0"/>
                </a:endParaRPr>
              </a:p>
              <a:p>
                <a:pPr algn="ctr">
                  <a:spcBef>
                    <a:spcPts val="0"/>
                  </a:spcBef>
                  <a:tabLst>
                    <a:tab pos="4171950" algn="l"/>
                  </a:tabLst>
                </a:pPr>
                <a:r>
                  <a:rPr lang="en-US" sz="4800" b="1" dirty="0" smtClean="0">
                    <a:solidFill>
                      <a:srgbClr val="FFC000"/>
                    </a:solidFill>
                    <a:effectLst>
                      <a:outerShdw blurRad="520700" dist="114300" dir="16800000" sx="108000" sy="108000" algn="ctr" rotWithShape="0">
                        <a:schemeClr val="tx1"/>
                      </a:outerShdw>
                    </a:effectLst>
                    <a:latin typeface="Book Antiqua" pitchFamily="18" charset="0"/>
                  </a:rPr>
                  <a:t>(4FRI)</a:t>
                </a:r>
                <a:endParaRPr lang="en-US" sz="6000" dirty="0"/>
              </a:p>
            </p:txBody>
          </p:sp>
          <p:pic>
            <p:nvPicPr>
              <p:cNvPr id="4" name="Picture 3" descr="fsshield.emf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990600" y="4038600"/>
                <a:ext cx="2278960" cy="2321862"/>
              </a:xfrm>
              <a:prstGeom prst="rect">
                <a:avLst/>
              </a:prstGeom>
            </p:spPr>
          </p:pic>
        </p:grpSp>
        <p:pic>
          <p:nvPicPr>
            <p:cNvPr id="10" name="Picture 9" descr="4FRI_logo-lt_bkg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15000" y="3733800"/>
              <a:ext cx="2282952" cy="2250507"/>
            </a:xfrm>
            <a:prstGeom prst="rect">
              <a:avLst/>
            </a:prstGeom>
          </p:spPr>
        </p:pic>
      </p:grpSp>
    </p:spTree>
  </p:cSld>
  <p:clrMapOvr>
    <a:masterClrMapping/>
  </p:clrMapOvr>
  <p:transition advClick="0" advTm="484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Kaibab1905.jpg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28600" y="457200"/>
            <a:ext cx="8610600" cy="612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152400" y="1143000"/>
            <a:ext cx="8686800" cy="4216539"/>
          </a:xfrm>
          <a:prstGeom prst="rect">
            <a:avLst/>
          </a:prstGeom>
          <a:solidFill>
            <a:schemeClr val="tx1">
              <a:alpha val="24000"/>
            </a:schemeClr>
          </a:solidFill>
          <a:effectLst>
            <a:innerShdw blurRad="152400" dist="203200" dir="14460000">
              <a:prstClr val="black"/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4FRI Objective:</a:t>
            </a:r>
          </a:p>
          <a:p>
            <a:pPr algn="ctr"/>
            <a:endParaRPr lang="en-US" sz="2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2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/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Restore ecological resilience and function across 2.4 million acres of  northern Arizona’s ponderosa pine forest and to attract appropriately sized industry to the region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1373" t="1314" r="1373"/>
          <a:stretch>
            <a:fillRect/>
          </a:stretch>
        </p:blipFill>
        <p:spPr bwMode="auto">
          <a:xfrm>
            <a:off x="1219200" y="473576"/>
            <a:ext cx="6705600" cy="6384424"/>
          </a:xfrm>
          <a:prstGeom prst="rect">
            <a:avLst/>
          </a:prstGeom>
          <a:noFill/>
          <a:ln w="25400">
            <a:solidFill>
              <a:srgbClr val="679E2A"/>
            </a:solidFill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057400" y="0"/>
            <a:ext cx="518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2.4 million acre analysis area</a:t>
            </a:r>
            <a:endParaRPr lang="en-US" sz="28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igure 2. 4-FRI_Analysis_Are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228600"/>
            <a:ext cx="6268990" cy="7239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90800" y="152400"/>
            <a:ext cx="640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679E2A"/>
                </a:solidFill>
              </a:rPr>
              <a:t>4FRI Coconino &amp; Kaibab</a:t>
            </a:r>
            <a:endParaRPr lang="en-US" sz="4400" dirty="0">
              <a:solidFill>
                <a:srgbClr val="679E2A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38800" y="2667000"/>
            <a:ext cx="25908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724,000 Acres</a:t>
            </a:r>
          </a:p>
          <a:p>
            <a:r>
              <a:rPr lang="en-US" sz="2400" dirty="0" smtClean="0"/>
              <a:t>Built on 5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Code Watersheds</a:t>
            </a:r>
            <a:endParaRPr lang="en-US" sz="2400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storic_logging.JPG"/>
          <p:cNvPicPr>
            <a:picLocks noChangeAspect="1"/>
          </p:cNvPicPr>
          <p:nvPr/>
        </p:nvPicPr>
        <p:blipFill>
          <a:blip r:embed="rId2" cstate="print"/>
          <a:srcRect l="10319"/>
          <a:stretch>
            <a:fillRect/>
          </a:stretch>
        </p:blipFill>
        <p:spPr>
          <a:xfrm>
            <a:off x="-43446" y="0"/>
            <a:ext cx="9187446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000" y="1828800"/>
            <a:ext cx="8305800" cy="3046988"/>
          </a:xfrm>
          <a:prstGeom prst="rect">
            <a:avLst/>
          </a:prstGeom>
          <a:solidFill>
            <a:schemeClr val="tx1">
              <a:alpha val="52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Restoration focuses on establishing the </a:t>
            </a:r>
            <a:r>
              <a:rPr lang="en-US" sz="3200" i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composition</a:t>
            </a:r>
            <a:r>
              <a:rPr lang="en-US" sz="32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3200" i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structure</a:t>
            </a:r>
            <a:r>
              <a:rPr lang="en-US" sz="32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3200" i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pattern</a:t>
            </a:r>
            <a:r>
              <a:rPr lang="en-US" sz="32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en-US" sz="3200" i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ecological process</a:t>
            </a:r>
            <a:r>
              <a:rPr lang="en-US" sz="32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necessary to make terrestrial and aquatic ecosystems sustainable, resilient and healthy under current and future conditions.” </a:t>
            </a:r>
            <a:r>
              <a:rPr lang="en-US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FSM 2020.5</a:t>
            </a:r>
            <a:endParaRPr lang="en-US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52400" y="0"/>
            <a:ext cx="9296400" cy="1015663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Ecological Restoration</a:t>
            </a:r>
            <a:endParaRPr lang="en-US" sz="6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2" name="Picture 4" descr="http://farm3.static.flickr.com/2581/3972257612_1d1fc6edfa_b.jpg"/>
          <p:cNvPicPr>
            <a:picLocks noChangeAspect="1" noChangeArrowheads="1"/>
          </p:cNvPicPr>
          <p:nvPr/>
        </p:nvPicPr>
        <p:blipFill>
          <a:blip r:embed="rId3" cstate="print"/>
          <a:srcRect l="703" r="10547"/>
          <a:stretch>
            <a:fillRect/>
          </a:stretch>
        </p:blipFill>
        <p:spPr bwMode="auto">
          <a:xfrm>
            <a:off x="0" y="0"/>
            <a:ext cx="9165483" cy="6857999"/>
          </a:xfrm>
          <a:prstGeom prst="rect">
            <a:avLst/>
          </a:prstGeom>
          <a:noFill/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/>
          <a:srcRect r="9393" b="10336"/>
          <a:stretch>
            <a:fillRect/>
          </a:stretch>
        </p:blipFill>
        <p:spPr>
          <a:xfrm>
            <a:off x="4569066" y="3657601"/>
            <a:ext cx="4574934" cy="3200400"/>
          </a:xfrm>
          <a:prstGeom prst="rect">
            <a:avLst/>
          </a:prstGeom>
          <a:noFill/>
          <a:ln/>
        </p:spPr>
      </p:pic>
      <p:pic>
        <p:nvPicPr>
          <p:cNvPr id="48130" name="Picture 2" descr="http://farm3.static.flickr.com/2557/3972238598_d316d7b8bf_z.jpg"/>
          <p:cNvPicPr>
            <a:picLocks noChangeAspect="1" noChangeArrowheads="1"/>
          </p:cNvPicPr>
          <p:nvPr/>
        </p:nvPicPr>
        <p:blipFill>
          <a:blip r:embed="rId5" cstate="print"/>
          <a:srcRect l="14063"/>
          <a:stretch>
            <a:fillRect/>
          </a:stretch>
        </p:blipFill>
        <p:spPr bwMode="auto">
          <a:xfrm>
            <a:off x="0" y="0"/>
            <a:ext cx="4240328" cy="3276599"/>
          </a:xfrm>
          <a:prstGeom prst="rect">
            <a:avLst/>
          </a:prstGeom>
          <a:noFill/>
        </p:spPr>
      </p:pic>
      <p:pic>
        <p:nvPicPr>
          <p:cNvPr id="5" name="Picture 4" descr="Oct2010POTRtrunks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3657600"/>
            <a:ext cx="4267200" cy="3200400"/>
          </a:xfrm>
          <a:prstGeom prst="rect">
            <a:avLst/>
          </a:prstGeom>
        </p:spPr>
      </p:pic>
      <p:pic>
        <p:nvPicPr>
          <p:cNvPr id="6" name="Picture 5" descr="October2010POTRonPeaks.jpg"/>
          <p:cNvPicPr>
            <a:picLocks noChangeAspect="1"/>
          </p:cNvPicPr>
          <p:nvPr/>
        </p:nvPicPr>
        <p:blipFill>
          <a:blip r:embed="rId7" cstate="print"/>
          <a:srcRect t="7407" r="3472"/>
          <a:stretch>
            <a:fillRect/>
          </a:stretch>
        </p:blipFill>
        <p:spPr>
          <a:xfrm>
            <a:off x="4572000" y="0"/>
            <a:ext cx="4572000" cy="3289271"/>
          </a:xfrm>
          <a:prstGeom prst="rect">
            <a:avLst/>
          </a:prstGeom>
        </p:spPr>
      </p:pic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7571303"/>
          </a:xfrm>
          <a:prstGeom prst="rect">
            <a:avLst/>
          </a:prstGeom>
          <a:solidFill>
            <a:schemeClr val="tx2">
              <a:alpha val="56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u="sng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/>
                  </a:outerShdw>
                </a:effectLst>
              </a:rPr>
              <a:t>Components of 4FRI Restoration</a:t>
            </a:r>
          </a:p>
          <a:p>
            <a:pPr algn="ctr">
              <a:spcBef>
                <a:spcPct val="50000"/>
              </a:spcBef>
            </a:pPr>
            <a:endParaRPr lang="en-US" sz="2400" u="sng" dirty="0">
              <a:solidFill>
                <a:srgbClr val="FFFF00"/>
              </a:solidFill>
              <a:effectLst>
                <a:outerShdw blurRad="50800" dist="38100" dir="10800000" algn="r" rotWithShape="0">
                  <a:prstClr val="black"/>
                </a:outerShdw>
              </a:effectLst>
            </a:endParaRPr>
          </a:p>
          <a:p>
            <a:pPr marL="274320">
              <a:spcBef>
                <a:spcPts val="0"/>
              </a:spcBef>
              <a:buSzPct val="125000"/>
              <a:buFont typeface="Wingdings" pitchFamily="2" charset="2"/>
              <a:buChar char="§"/>
            </a:pPr>
            <a:r>
              <a:rPr lang="en-US" sz="3200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/>
                  </a:outerShdw>
                </a:effectLst>
              </a:rPr>
              <a:t> Restore the structure and patter of our ponderosa pine system through the treatment of ~1million acres over ~20 years</a:t>
            </a:r>
          </a:p>
          <a:p>
            <a:pPr marL="274320">
              <a:spcBef>
                <a:spcPts val="0"/>
              </a:spcBef>
              <a:buSzPct val="125000"/>
              <a:buFont typeface="Wingdings" pitchFamily="2" charset="2"/>
              <a:buChar char="§"/>
            </a:pPr>
            <a:endParaRPr lang="en-US" sz="1200" dirty="0" smtClean="0">
              <a:solidFill>
                <a:srgbClr val="FFFF00"/>
              </a:solidFill>
              <a:effectLst>
                <a:outerShdw blurRad="50800" dist="38100" dir="10800000" algn="r" rotWithShape="0">
                  <a:prstClr val="black"/>
                </a:outerShdw>
              </a:effectLst>
            </a:endParaRPr>
          </a:p>
          <a:p>
            <a:pPr marL="274320">
              <a:spcBef>
                <a:spcPts val="0"/>
              </a:spcBef>
              <a:buSzPct val="125000"/>
              <a:buFont typeface="Wingdings" pitchFamily="2" charset="2"/>
              <a:buChar char="§"/>
            </a:pPr>
            <a:r>
              <a:rPr lang="en-US" sz="3200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/>
                  </a:outerShdw>
                </a:effectLst>
              </a:rPr>
              <a:t>Obliteration of unauthorized roadbeds</a:t>
            </a:r>
          </a:p>
          <a:p>
            <a:pPr marL="274320">
              <a:spcBef>
                <a:spcPts val="0"/>
              </a:spcBef>
              <a:buSzPct val="125000"/>
              <a:buFont typeface="Wingdings" pitchFamily="2" charset="2"/>
              <a:buChar char="§"/>
            </a:pPr>
            <a:endParaRPr lang="en-US" sz="1200" dirty="0" smtClean="0">
              <a:solidFill>
                <a:srgbClr val="FFFF00"/>
              </a:solidFill>
              <a:effectLst>
                <a:outerShdw blurRad="50800" dist="38100" dir="10800000" algn="r" rotWithShape="0">
                  <a:prstClr val="black"/>
                </a:outerShdw>
              </a:effectLst>
            </a:endParaRPr>
          </a:p>
          <a:p>
            <a:pPr marL="274320">
              <a:spcBef>
                <a:spcPts val="0"/>
              </a:spcBef>
              <a:buSzPct val="125000"/>
              <a:buFont typeface="Wingdings" pitchFamily="2" charset="2"/>
              <a:buChar char="§"/>
            </a:pPr>
            <a:r>
              <a:rPr lang="en-US" sz="3200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/>
                  </a:outerShdw>
                </a:effectLst>
              </a:rPr>
              <a:t>Restore function to ephemeral channels</a:t>
            </a:r>
          </a:p>
          <a:p>
            <a:pPr marL="274320">
              <a:spcBef>
                <a:spcPts val="0"/>
              </a:spcBef>
              <a:buSzPct val="125000"/>
              <a:buFont typeface="Wingdings" pitchFamily="2" charset="2"/>
              <a:buChar char="§"/>
            </a:pPr>
            <a:endParaRPr lang="en-US" sz="1200" dirty="0" smtClean="0">
              <a:solidFill>
                <a:srgbClr val="FFFF00"/>
              </a:solidFill>
              <a:effectLst>
                <a:outerShdw blurRad="50800" dist="38100" dir="10800000" algn="r" rotWithShape="0">
                  <a:prstClr val="black"/>
                </a:outerShdw>
              </a:effectLst>
            </a:endParaRPr>
          </a:p>
          <a:p>
            <a:pPr marL="274320">
              <a:spcBef>
                <a:spcPts val="0"/>
              </a:spcBef>
              <a:buSzPct val="125000"/>
              <a:buFont typeface="Wingdings" pitchFamily="2" charset="2"/>
              <a:buChar char="§"/>
            </a:pPr>
            <a:r>
              <a:rPr lang="en-US" sz="3200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/>
                  </a:outerShdw>
                </a:effectLst>
              </a:rPr>
              <a:t>Restore and enhance aspen, oak, springs and meadow habitat</a:t>
            </a:r>
          </a:p>
          <a:p>
            <a:pPr marL="274320">
              <a:spcBef>
                <a:spcPts val="0"/>
              </a:spcBef>
              <a:buSzPct val="125000"/>
              <a:buFont typeface="Wingdings" pitchFamily="2" charset="2"/>
              <a:buChar char="§"/>
            </a:pPr>
            <a:endParaRPr lang="en-US" sz="1200" dirty="0" smtClean="0">
              <a:solidFill>
                <a:srgbClr val="FFFF00"/>
              </a:solidFill>
              <a:effectLst>
                <a:outerShdw blurRad="50800" dist="38100" dir="10800000" algn="r" rotWithShape="0">
                  <a:prstClr val="black"/>
                </a:outerShdw>
              </a:effectLst>
            </a:endParaRPr>
          </a:p>
          <a:p>
            <a:pPr marL="274320">
              <a:spcBef>
                <a:spcPts val="0"/>
              </a:spcBef>
              <a:buSzPct val="125000"/>
              <a:buFont typeface="Wingdings" pitchFamily="2" charset="2"/>
              <a:buChar char="§"/>
            </a:pPr>
            <a:r>
              <a:rPr lang="en-US" sz="3200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/>
                  </a:outerShdw>
                </a:effectLst>
              </a:rPr>
              <a:t>Attract sustainable forest industry to help offset the costs of restoration and create jobs</a:t>
            </a:r>
            <a:endParaRPr lang="en-US" sz="2800" dirty="0" smtClean="0">
              <a:solidFill>
                <a:srgbClr val="FFFF00"/>
              </a:solidFill>
              <a:effectLst>
                <a:outerShdw blurRad="50800" dist="38100" dir="10800000" algn="r" rotWithShape="0">
                  <a:prstClr val="black"/>
                </a:outerShdw>
              </a:effectLst>
            </a:endParaRPr>
          </a:p>
          <a:p>
            <a:pPr>
              <a:spcBef>
                <a:spcPct val="50000"/>
              </a:spcBef>
              <a:buSzPct val="125000"/>
              <a:buFont typeface="Wingdings" pitchFamily="2" charset="2"/>
              <a:buChar char="§"/>
            </a:pPr>
            <a:endParaRPr lang="en-US" sz="2800" dirty="0">
              <a:solidFill>
                <a:srgbClr val="FFFF00"/>
              </a:solidFill>
            </a:endParaRPr>
          </a:p>
          <a:p>
            <a:pPr>
              <a:spcBef>
                <a:spcPct val="50000"/>
              </a:spcBef>
              <a:buSzPct val="125000"/>
              <a:buFont typeface="Wingdings" pitchFamily="2" charset="2"/>
              <a:buChar char="§"/>
            </a:pPr>
            <a:endParaRPr lang="en-US" sz="2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" presetID="2" presetClass="entr" presetSubtype="1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00"/>
                            </p:stCondLst>
                            <p:childTnLst>
                              <p:par>
                                <p:cTn id="1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00"/>
                            </p:stCondLst>
                            <p:childTnLst>
                              <p:par>
                                <p:cTn id="2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12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2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2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000"/>
                            </p:stCondLst>
                            <p:childTnLst>
                              <p:par>
                                <p:cTn id="3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3000"/>
                            </p:stCondLst>
                            <p:childTnLst>
                              <p:par>
                                <p:cTn id="3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1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1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1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4000"/>
                            </p:stCondLst>
                            <p:childTnLst>
                              <p:par>
                                <p:cTn id="4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1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1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1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0"/>
                            </p:stCondLst>
                            <p:childTnLst>
                              <p:par>
                                <p:cTn id="4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1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1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1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6000"/>
                            </p:stCondLst>
                            <p:childTnLst>
                              <p:par>
                                <p:cTn id="5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12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12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12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 uiExpand="1" build="p" animBg="1" advAuto="200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42816" y="0"/>
            <a:ext cx="9386816" cy="6858000"/>
          </a:xfrm>
          <a:prstGeom prst="rect">
            <a:avLst/>
          </a:prstGeom>
          <a:noFill/>
          <a:ln/>
        </p:spPr>
      </p:pic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-228600" y="0"/>
            <a:ext cx="9372600" cy="6694140"/>
          </a:xfrm>
          <a:prstGeom prst="rect">
            <a:avLst/>
          </a:prstGeom>
          <a:solidFill>
            <a:srgbClr val="000066">
              <a:alpha val="40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u="sng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/>
                  </a:outerShdw>
                </a:effectLst>
              </a:rPr>
              <a:t>Watershed Benefits</a:t>
            </a:r>
          </a:p>
          <a:p>
            <a:pPr algn="ctr">
              <a:spcBef>
                <a:spcPct val="50000"/>
              </a:spcBef>
            </a:pPr>
            <a:endParaRPr lang="en-US" sz="1100" u="sng" dirty="0" smtClean="0">
              <a:solidFill>
                <a:srgbClr val="FFFF00"/>
              </a:solidFill>
              <a:effectLst>
                <a:outerShdw blurRad="50800" dist="38100" dir="10800000" algn="r" rotWithShape="0">
                  <a:prstClr val="black"/>
                </a:outerShdw>
              </a:effectLst>
            </a:endParaRPr>
          </a:p>
          <a:p>
            <a:pPr algn="ctr">
              <a:spcBef>
                <a:spcPct val="50000"/>
              </a:spcBef>
            </a:pPr>
            <a:endParaRPr lang="en-US" sz="1100" u="sng" dirty="0">
              <a:solidFill>
                <a:srgbClr val="FFFF00"/>
              </a:solidFill>
              <a:effectLst>
                <a:outerShdw blurRad="50800" dist="38100" dir="10800000" algn="r" rotWithShape="0">
                  <a:prstClr val="black"/>
                </a:outerShdw>
              </a:effectLst>
            </a:endParaRPr>
          </a:p>
          <a:p>
            <a:pPr marL="274320">
              <a:spcBef>
                <a:spcPts val="0"/>
              </a:spcBef>
              <a:buSzPct val="125000"/>
              <a:buFont typeface="Wingdings" pitchFamily="2" charset="2"/>
              <a:buChar char="§"/>
            </a:pPr>
            <a:r>
              <a:rPr lang="en-US" sz="2800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/>
                  </a:outerShdw>
                </a:effectLst>
              </a:rPr>
              <a:t>Restored ephemeral channels reduce sediment loads and downstream effects</a:t>
            </a:r>
          </a:p>
          <a:p>
            <a:pPr marL="274320">
              <a:spcBef>
                <a:spcPts val="0"/>
              </a:spcBef>
              <a:buSzPct val="125000"/>
              <a:buFont typeface="Wingdings" pitchFamily="2" charset="2"/>
              <a:buChar char="§"/>
            </a:pPr>
            <a:endParaRPr lang="en-US" sz="2800" dirty="0">
              <a:solidFill>
                <a:srgbClr val="FFFF00"/>
              </a:solidFill>
              <a:effectLst>
                <a:outerShdw blurRad="50800" dist="38100" dir="10800000" algn="r" rotWithShape="0">
                  <a:prstClr val="black"/>
                </a:outerShdw>
              </a:effectLst>
            </a:endParaRPr>
          </a:p>
          <a:p>
            <a:pPr marL="274320">
              <a:spcBef>
                <a:spcPts val="0"/>
              </a:spcBef>
              <a:buSzPct val="125000"/>
              <a:buFont typeface="Wingdings" pitchFamily="2" charset="2"/>
              <a:buChar char="§"/>
            </a:pPr>
            <a:r>
              <a:rPr lang="en-US" sz="2800" dirty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/>
                  </a:outerShdw>
                </a:effectLst>
              </a:rPr>
              <a:t> </a:t>
            </a:r>
            <a:r>
              <a:rPr lang="en-US" sz="2800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/>
                  </a:outerShdw>
                </a:effectLst>
              </a:rPr>
              <a:t>A recent study by the Ecological Restoration Institute indicated that restoration treatments had a positive effect on water yield</a:t>
            </a:r>
          </a:p>
          <a:p>
            <a:pPr marL="274320">
              <a:spcBef>
                <a:spcPts val="0"/>
              </a:spcBef>
              <a:buSzPct val="125000"/>
              <a:buFont typeface="Wingdings" pitchFamily="2" charset="2"/>
              <a:buChar char="§"/>
            </a:pPr>
            <a:endParaRPr lang="en-US" sz="2800" dirty="0" smtClean="0">
              <a:solidFill>
                <a:srgbClr val="FFFF00"/>
              </a:solidFill>
              <a:effectLst>
                <a:outerShdw blurRad="50800" dist="38100" dir="10800000" algn="r" rotWithShape="0">
                  <a:prstClr val="black"/>
                </a:outerShdw>
              </a:effectLst>
            </a:endParaRPr>
          </a:p>
          <a:p>
            <a:pPr marL="274320">
              <a:spcBef>
                <a:spcPts val="0"/>
              </a:spcBef>
              <a:buSzPct val="125000"/>
              <a:buFont typeface="Wingdings" pitchFamily="2" charset="2"/>
              <a:buChar char="§"/>
            </a:pPr>
            <a:r>
              <a:rPr lang="en-US" sz="2800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/>
                  </a:outerShdw>
                </a:effectLst>
              </a:rPr>
              <a:t>Healthy watersheds provide for a diversity of flora and fauna needs</a:t>
            </a:r>
          </a:p>
          <a:p>
            <a:pPr marL="274320">
              <a:spcBef>
                <a:spcPts val="0"/>
              </a:spcBef>
              <a:buSzPct val="125000"/>
              <a:buFont typeface="Wingdings" pitchFamily="2" charset="2"/>
              <a:buChar char="§"/>
            </a:pPr>
            <a:endParaRPr lang="en-US" sz="2800" dirty="0">
              <a:solidFill>
                <a:srgbClr val="FFFF00"/>
              </a:solidFill>
              <a:effectLst>
                <a:outerShdw blurRad="50800" dist="38100" dir="10800000" algn="r" rotWithShape="0">
                  <a:prstClr val="black"/>
                </a:outerShdw>
              </a:effectLst>
            </a:endParaRPr>
          </a:p>
          <a:p>
            <a:pPr marL="274320">
              <a:spcBef>
                <a:spcPts val="0"/>
              </a:spcBef>
              <a:buSzPct val="125000"/>
              <a:buFont typeface="Wingdings" pitchFamily="2" charset="2"/>
              <a:buChar char="§"/>
            </a:pPr>
            <a:r>
              <a:rPr lang="en-US" sz="2800" dirty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/>
                  </a:outerShdw>
                </a:effectLst>
              </a:rPr>
              <a:t> </a:t>
            </a:r>
            <a:r>
              <a:rPr lang="en-US" sz="2800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/>
                  </a:outerShdw>
                </a:effectLst>
              </a:rPr>
              <a:t>Healthy watersheds significantly reduce the potential for catastrophic events such as the Dude, Four Peaks, Rodeo/Chediski, Cave Creek and Schultz wildfires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1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1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47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12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12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12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 uiExpand="1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roup 65"/>
          <p:cNvGrpSpPr/>
          <p:nvPr/>
        </p:nvGrpSpPr>
        <p:grpSpPr>
          <a:xfrm>
            <a:off x="2438400" y="3584448"/>
            <a:ext cx="4343400" cy="2907565"/>
            <a:chOff x="2438400" y="3950435"/>
            <a:chExt cx="4343400" cy="2907565"/>
          </a:xfrm>
        </p:grpSpPr>
        <p:pic>
          <p:nvPicPr>
            <p:cNvPr id="35" name="Picture 34" descr="DSC_0173adjusted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38400" y="3950435"/>
              <a:ext cx="4343400" cy="2907565"/>
            </a:xfrm>
            <a:prstGeom prst="rect">
              <a:avLst/>
            </a:prstGeom>
          </p:spPr>
        </p:pic>
        <p:grpSp>
          <p:nvGrpSpPr>
            <p:cNvPr id="6" name="Group 65"/>
            <p:cNvGrpSpPr/>
            <p:nvPr/>
          </p:nvGrpSpPr>
          <p:grpSpPr>
            <a:xfrm>
              <a:off x="2438400" y="3962400"/>
              <a:ext cx="4191000" cy="2895600"/>
              <a:chOff x="144368" y="849086"/>
              <a:chExt cx="8816752" cy="6199414"/>
            </a:xfrm>
          </p:grpSpPr>
          <p:sp>
            <p:nvSpPr>
              <p:cNvPr id="67" name="Freeform 66"/>
              <p:cNvSpPr/>
              <p:nvPr/>
            </p:nvSpPr>
            <p:spPr>
              <a:xfrm>
                <a:off x="163286" y="849086"/>
                <a:ext cx="5040085" cy="659156"/>
              </a:xfrm>
              <a:custGeom>
                <a:avLst/>
                <a:gdLst>
                  <a:gd name="connsiteX0" fmla="*/ 5040085 w 5040085"/>
                  <a:gd name="connsiteY0" fmla="*/ 0 h 659156"/>
                  <a:gd name="connsiteX1" fmla="*/ 4942114 w 5040085"/>
                  <a:gd name="connsiteY1" fmla="*/ 43543 h 659156"/>
                  <a:gd name="connsiteX2" fmla="*/ 4909457 w 5040085"/>
                  <a:gd name="connsiteY2" fmla="*/ 54428 h 659156"/>
                  <a:gd name="connsiteX3" fmla="*/ 4876800 w 5040085"/>
                  <a:gd name="connsiteY3" fmla="*/ 65314 h 659156"/>
                  <a:gd name="connsiteX4" fmla="*/ 4724400 w 5040085"/>
                  <a:gd name="connsiteY4" fmla="*/ 87085 h 659156"/>
                  <a:gd name="connsiteX5" fmla="*/ 4691743 w 5040085"/>
                  <a:gd name="connsiteY5" fmla="*/ 97971 h 659156"/>
                  <a:gd name="connsiteX6" fmla="*/ 4626428 w 5040085"/>
                  <a:gd name="connsiteY6" fmla="*/ 141514 h 659156"/>
                  <a:gd name="connsiteX7" fmla="*/ 4593771 w 5040085"/>
                  <a:gd name="connsiteY7" fmla="*/ 163285 h 659156"/>
                  <a:gd name="connsiteX8" fmla="*/ 4561114 w 5040085"/>
                  <a:gd name="connsiteY8" fmla="*/ 185057 h 659156"/>
                  <a:gd name="connsiteX9" fmla="*/ 4343400 w 5040085"/>
                  <a:gd name="connsiteY9" fmla="*/ 206828 h 659156"/>
                  <a:gd name="connsiteX10" fmla="*/ 3962400 w 5040085"/>
                  <a:gd name="connsiteY10" fmla="*/ 217714 h 659156"/>
                  <a:gd name="connsiteX11" fmla="*/ 3886200 w 5040085"/>
                  <a:gd name="connsiteY11" fmla="*/ 250371 h 659156"/>
                  <a:gd name="connsiteX12" fmla="*/ 3853543 w 5040085"/>
                  <a:gd name="connsiteY12" fmla="*/ 261257 h 659156"/>
                  <a:gd name="connsiteX13" fmla="*/ 3820885 w 5040085"/>
                  <a:gd name="connsiteY13" fmla="*/ 283028 h 659156"/>
                  <a:gd name="connsiteX14" fmla="*/ 3755571 w 5040085"/>
                  <a:gd name="connsiteY14" fmla="*/ 304800 h 659156"/>
                  <a:gd name="connsiteX15" fmla="*/ 3722914 w 5040085"/>
                  <a:gd name="connsiteY15" fmla="*/ 315685 h 659156"/>
                  <a:gd name="connsiteX16" fmla="*/ 3690257 w 5040085"/>
                  <a:gd name="connsiteY16" fmla="*/ 326571 h 659156"/>
                  <a:gd name="connsiteX17" fmla="*/ 3352800 w 5040085"/>
                  <a:gd name="connsiteY17" fmla="*/ 348343 h 659156"/>
                  <a:gd name="connsiteX18" fmla="*/ 3254828 w 5040085"/>
                  <a:gd name="connsiteY18" fmla="*/ 359228 h 659156"/>
                  <a:gd name="connsiteX19" fmla="*/ 3145971 w 5040085"/>
                  <a:gd name="connsiteY19" fmla="*/ 402771 h 659156"/>
                  <a:gd name="connsiteX20" fmla="*/ 3080657 w 5040085"/>
                  <a:gd name="connsiteY20" fmla="*/ 457200 h 659156"/>
                  <a:gd name="connsiteX21" fmla="*/ 3048000 w 5040085"/>
                  <a:gd name="connsiteY21" fmla="*/ 468085 h 659156"/>
                  <a:gd name="connsiteX22" fmla="*/ 2960914 w 5040085"/>
                  <a:gd name="connsiteY22" fmla="*/ 500743 h 659156"/>
                  <a:gd name="connsiteX23" fmla="*/ 2318657 w 5040085"/>
                  <a:gd name="connsiteY23" fmla="*/ 511628 h 659156"/>
                  <a:gd name="connsiteX24" fmla="*/ 2198914 w 5040085"/>
                  <a:gd name="connsiteY24" fmla="*/ 522514 h 659156"/>
                  <a:gd name="connsiteX25" fmla="*/ 2046514 w 5040085"/>
                  <a:gd name="connsiteY25" fmla="*/ 555171 h 659156"/>
                  <a:gd name="connsiteX26" fmla="*/ 2013857 w 5040085"/>
                  <a:gd name="connsiteY26" fmla="*/ 566057 h 659156"/>
                  <a:gd name="connsiteX27" fmla="*/ 1915885 w 5040085"/>
                  <a:gd name="connsiteY27" fmla="*/ 587828 h 659156"/>
                  <a:gd name="connsiteX28" fmla="*/ 1883228 w 5040085"/>
                  <a:gd name="connsiteY28" fmla="*/ 598714 h 659156"/>
                  <a:gd name="connsiteX29" fmla="*/ 1589314 w 5040085"/>
                  <a:gd name="connsiteY29" fmla="*/ 620485 h 659156"/>
                  <a:gd name="connsiteX30" fmla="*/ 1480457 w 5040085"/>
                  <a:gd name="connsiteY30" fmla="*/ 631371 h 659156"/>
                  <a:gd name="connsiteX31" fmla="*/ 653143 w 5040085"/>
                  <a:gd name="connsiteY31" fmla="*/ 598714 h 659156"/>
                  <a:gd name="connsiteX32" fmla="*/ 609600 w 5040085"/>
                  <a:gd name="connsiteY32" fmla="*/ 587828 h 659156"/>
                  <a:gd name="connsiteX33" fmla="*/ 544285 w 5040085"/>
                  <a:gd name="connsiteY33" fmla="*/ 522514 h 659156"/>
                  <a:gd name="connsiteX34" fmla="*/ 511628 w 5040085"/>
                  <a:gd name="connsiteY34" fmla="*/ 489857 h 659156"/>
                  <a:gd name="connsiteX35" fmla="*/ 468085 w 5040085"/>
                  <a:gd name="connsiteY35" fmla="*/ 435428 h 659156"/>
                  <a:gd name="connsiteX36" fmla="*/ 446314 w 5040085"/>
                  <a:gd name="connsiteY36" fmla="*/ 391885 h 659156"/>
                  <a:gd name="connsiteX37" fmla="*/ 435428 w 5040085"/>
                  <a:gd name="connsiteY37" fmla="*/ 359228 h 659156"/>
                  <a:gd name="connsiteX38" fmla="*/ 359228 w 5040085"/>
                  <a:gd name="connsiteY38" fmla="*/ 272143 h 659156"/>
                  <a:gd name="connsiteX39" fmla="*/ 326571 w 5040085"/>
                  <a:gd name="connsiteY39" fmla="*/ 250371 h 659156"/>
                  <a:gd name="connsiteX40" fmla="*/ 97971 w 5040085"/>
                  <a:gd name="connsiteY40" fmla="*/ 239485 h 659156"/>
                  <a:gd name="connsiteX41" fmla="*/ 32657 w 5040085"/>
                  <a:gd name="connsiteY41" fmla="*/ 206828 h 659156"/>
                  <a:gd name="connsiteX42" fmla="*/ 0 w 5040085"/>
                  <a:gd name="connsiteY42" fmla="*/ 206828 h 659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5040085" h="659156">
                    <a:moveTo>
                      <a:pt x="5040085" y="0"/>
                    </a:moveTo>
                    <a:cubicBezTo>
                      <a:pt x="4988334" y="34500"/>
                      <a:pt x="5019837" y="17635"/>
                      <a:pt x="4942114" y="43543"/>
                    </a:cubicBezTo>
                    <a:lnTo>
                      <a:pt x="4909457" y="54428"/>
                    </a:lnTo>
                    <a:cubicBezTo>
                      <a:pt x="4898571" y="58057"/>
                      <a:pt x="4888118" y="63428"/>
                      <a:pt x="4876800" y="65314"/>
                    </a:cubicBezTo>
                    <a:cubicBezTo>
                      <a:pt x="4782629" y="81009"/>
                      <a:pt x="4833387" y="73462"/>
                      <a:pt x="4724400" y="87085"/>
                    </a:cubicBezTo>
                    <a:cubicBezTo>
                      <a:pt x="4713514" y="90714"/>
                      <a:pt x="4701774" y="92398"/>
                      <a:pt x="4691743" y="97971"/>
                    </a:cubicBezTo>
                    <a:cubicBezTo>
                      <a:pt x="4668870" y="110678"/>
                      <a:pt x="4648200" y="127000"/>
                      <a:pt x="4626428" y="141514"/>
                    </a:cubicBezTo>
                    <a:lnTo>
                      <a:pt x="4593771" y="163285"/>
                    </a:lnTo>
                    <a:cubicBezTo>
                      <a:pt x="4582885" y="170542"/>
                      <a:pt x="4573806" y="181884"/>
                      <a:pt x="4561114" y="185057"/>
                    </a:cubicBezTo>
                    <a:cubicBezTo>
                      <a:pt x="4466509" y="208709"/>
                      <a:pt x="4511617" y="200231"/>
                      <a:pt x="4343400" y="206828"/>
                    </a:cubicBezTo>
                    <a:cubicBezTo>
                      <a:pt x="4216446" y="211807"/>
                      <a:pt x="4089400" y="214085"/>
                      <a:pt x="3962400" y="217714"/>
                    </a:cubicBezTo>
                    <a:cubicBezTo>
                      <a:pt x="3871779" y="240370"/>
                      <a:pt x="3961375" y="212784"/>
                      <a:pt x="3886200" y="250371"/>
                    </a:cubicBezTo>
                    <a:cubicBezTo>
                      <a:pt x="3875937" y="255503"/>
                      <a:pt x="3863806" y="256125"/>
                      <a:pt x="3853543" y="261257"/>
                    </a:cubicBezTo>
                    <a:cubicBezTo>
                      <a:pt x="3841841" y="267108"/>
                      <a:pt x="3832841" y="277714"/>
                      <a:pt x="3820885" y="283028"/>
                    </a:cubicBezTo>
                    <a:cubicBezTo>
                      <a:pt x="3799914" y="292348"/>
                      <a:pt x="3777342" y="297543"/>
                      <a:pt x="3755571" y="304800"/>
                    </a:cubicBezTo>
                    <a:lnTo>
                      <a:pt x="3722914" y="315685"/>
                    </a:lnTo>
                    <a:cubicBezTo>
                      <a:pt x="3712028" y="319314"/>
                      <a:pt x="3701714" y="325934"/>
                      <a:pt x="3690257" y="326571"/>
                    </a:cubicBezTo>
                    <a:cubicBezTo>
                      <a:pt x="3560137" y="333800"/>
                      <a:pt x="3477767" y="336983"/>
                      <a:pt x="3352800" y="348343"/>
                    </a:cubicBezTo>
                    <a:cubicBezTo>
                      <a:pt x="3320077" y="351318"/>
                      <a:pt x="3287485" y="355600"/>
                      <a:pt x="3254828" y="359228"/>
                    </a:cubicBezTo>
                    <a:cubicBezTo>
                      <a:pt x="3201308" y="377069"/>
                      <a:pt x="3190815" y="377146"/>
                      <a:pt x="3145971" y="402771"/>
                    </a:cubicBezTo>
                    <a:cubicBezTo>
                      <a:pt x="3021312" y="474005"/>
                      <a:pt x="3215750" y="367139"/>
                      <a:pt x="3080657" y="457200"/>
                    </a:cubicBezTo>
                    <a:cubicBezTo>
                      <a:pt x="3071110" y="463565"/>
                      <a:pt x="3058547" y="463565"/>
                      <a:pt x="3048000" y="468085"/>
                    </a:cubicBezTo>
                    <a:cubicBezTo>
                      <a:pt x="3016196" y="481715"/>
                      <a:pt x="2997040" y="499596"/>
                      <a:pt x="2960914" y="500743"/>
                    </a:cubicBezTo>
                    <a:cubicBezTo>
                      <a:pt x="2746905" y="507537"/>
                      <a:pt x="2532743" y="508000"/>
                      <a:pt x="2318657" y="511628"/>
                    </a:cubicBezTo>
                    <a:cubicBezTo>
                      <a:pt x="2278743" y="515257"/>
                      <a:pt x="2238590" y="516846"/>
                      <a:pt x="2198914" y="522514"/>
                    </a:cubicBezTo>
                    <a:cubicBezTo>
                      <a:pt x="2173914" y="526085"/>
                      <a:pt x="2086121" y="543854"/>
                      <a:pt x="2046514" y="555171"/>
                    </a:cubicBezTo>
                    <a:cubicBezTo>
                      <a:pt x="2035481" y="558323"/>
                      <a:pt x="2024989" y="563274"/>
                      <a:pt x="2013857" y="566057"/>
                    </a:cubicBezTo>
                    <a:cubicBezTo>
                      <a:pt x="1924081" y="588501"/>
                      <a:pt x="1994097" y="565482"/>
                      <a:pt x="1915885" y="587828"/>
                    </a:cubicBezTo>
                    <a:cubicBezTo>
                      <a:pt x="1904852" y="590980"/>
                      <a:pt x="1894646" y="597572"/>
                      <a:pt x="1883228" y="598714"/>
                    </a:cubicBezTo>
                    <a:cubicBezTo>
                      <a:pt x="1785476" y="608489"/>
                      <a:pt x="1687066" y="610710"/>
                      <a:pt x="1589314" y="620485"/>
                    </a:cubicBezTo>
                    <a:lnTo>
                      <a:pt x="1480457" y="631371"/>
                    </a:lnTo>
                    <a:cubicBezTo>
                      <a:pt x="1179017" y="622880"/>
                      <a:pt x="925125" y="659156"/>
                      <a:pt x="653143" y="598714"/>
                    </a:cubicBezTo>
                    <a:cubicBezTo>
                      <a:pt x="638538" y="595468"/>
                      <a:pt x="624114" y="591457"/>
                      <a:pt x="609600" y="587828"/>
                    </a:cubicBezTo>
                    <a:lnTo>
                      <a:pt x="544285" y="522514"/>
                    </a:lnTo>
                    <a:cubicBezTo>
                      <a:pt x="533399" y="511628"/>
                      <a:pt x="520167" y="502666"/>
                      <a:pt x="511628" y="489857"/>
                    </a:cubicBezTo>
                    <a:cubicBezTo>
                      <a:pt x="484164" y="448660"/>
                      <a:pt x="499108" y="466451"/>
                      <a:pt x="468085" y="435428"/>
                    </a:cubicBezTo>
                    <a:cubicBezTo>
                      <a:pt x="460828" y="420914"/>
                      <a:pt x="452706" y="406800"/>
                      <a:pt x="446314" y="391885"/>
                    </a:cubicBezTo>
                    <a:cubicBezTo>
                      <a:pt x="441794" y="381338"/>
                      <a:pt x="440560" y="369491"/>
                      <a:pt x="435428" y="359228"/>
                    </a:cubicBezTo>
                    <a:cubicBezTo>
                      <a:pt x="421042" y="330457"/>
                      <a:pt x="380512" y="286333"/>
                      <a:pt x="359228" y="272143"/>
                    </a:cubicBezTo>
                    <a:cubicBezTo>
                      <a:pt x="348342" y="264886"/>
                      <a:pt x="339553" y="251994"/>
                      <a:pt x="326571" y="250371"/>
                    </a:cubicBezTo>
                    <a:cubicBezTo>
                      <a:pt x="250874" y="240909"/>
                      <a:pt x="174171" y="243114"/>
                      <a:pt x="97971" y="239485"/>
                    </a:cubicBezTo>
                    <a:cubicBezTo>
                      <a:pt x="72896" y="222769"/>
                      <a:pt x="62702" y="211836"/>
                      <a:pt x="32657" y="206828"/>
                    </a:cubicBezTo>
                    <a:cubicBezTo>
                      <a:pt x="21919" y="205038"/>
                      <a:pt x="10886" y="206828"/>
                      <a:pt x="0" y="206828"/>
                    </a:cubicBezTo>
                  </a:path>
                </a:pathLst>
              </a:cu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8" name="Freeform 67"/>
              <p:cNvSpPr/>
              <p:nvPr/>
            </p:nvSpPr>
            <p:spPr>
              <a:xfrm>
                <a:off x="5453743" y="1279587"/>
                <a:ext cx="2645228" cy="611345"/>
              </a:xfrm>
              <a:custGeom>
                <a:avLst/>
                <a:gdLst>
                  <a:gd name="connsiteX0" fmla="*/ 141514 w 2645228"/>
                  <a:gd name="connsiteY0" fmla="*/ 189984 h 611345"/>
                  <a:gd name="connsiteX1" fmla="*/ 65314 w 2645228"/>
                  <a:gd name="connsiteY1" fmla="*/ 211756 h 611345"/>
                  <a:gd name="connsiteX2" fmla="*/ 21771 w 2645228"/>
                  <a:gd name="connsiteY2" fmla="*/ 277070 h 611345"/>
                  <a:gd name="connsiteX3" fmla="*/ 10886 w 2645228"/>
                  <a:gd name="connsiteY3" fmla="*/ 309727 h 611345"/>
                  <a:gd name="connsiteX4" fmla="*/ 424543 w 2645228"/>
                  <a:gd name="connsiteY4" fmla="*/ 396813 h 611345"/>
                  <a:gd name="connsiteX5" fmla="*/ 696686 w 2645228"/>
                  <a:gd name="connsiteY5" fmla="*/ 385927 h 611345"/>
                  <a:gd name="connsiteX6" fmla="*/ 729343 w 2645228"/>
                  <a:gd name="connsiteY6" fmla="*/ 375042 h 611345"/>
                  <a:gd name="connsiteX7" fmla="*/ 762000 w 2645228"/>
                  <a:gd name="connsiteY7" fmla="*/ 353270 h 611345"/>
                  <a:gd name="connsiteX8" fmla="*/ 794657 w 2645228"/>
                  <a:gd name="connsiteY8" fmla="*/ 320613 h 611345"/>
                  <a:gd name="connsiteX9" fmla="*/ 859971 w 2645228"/>
                  <a:gd name="connsiteY9" fmla="*/ 407699 h 611345"/>
                  <a:gd name="connsiteX10" fmla="*/ 979714 w 2645228"/>
                  <a:gd name="connsiteY10" fmla="*/ 396813 h 611345"/>
                  <a:gd name="connsiteX11" fmla="*/ 1012371 w 2645228"/>
                  <a:gd name="connsiteY11" fmla="*/ 364156 h 611345"/>
                  <a:gd name="connsiteX12" fmla="*/ 1045028 w 2645228"/>
                  <a:gd name="connsiteY12" fmla="*/ 353270 h 611345"/>
                  <a:gd name="connsiteX13" fmla="*/ 1088571 w 2645228"/>
                  <a:gd name="connsiteY13" fmla="*/ 331499 h 611345"/>
                  <a:gd name="connsiteX14" fmla="*/ 1197428 w 2645228"/>
                  <a:gd name="connsiteY14" fmla="*/ 298842 h 611345"/>
                  <a:gd name="connsiteX15" fmla="*/ 1360714 w 2645228"/>
                  <a:gd name="connsiteY15" fmla="*/ 309727 h 611345"/>
                  <a:gd name="connsiteX16" fmla="*/ 1349828 w 2645228"/>
                  <a:gd name="connsiteY16" fmla="*/ 342384 h 611345"/>
                  <a:gd name="connsiteX17" fmla="*/ 1360714 w 2645228"/>
                  <a:gd name="connsiteY17" fmla="*/ 385927 h 611345"/>
                  <a:gd name="connsiteX18" fmla="*/ 1458686 w 2645228"/>
                  <a:gd name="connsiteY18" fmla="*/ 396813 h 611345"/>
                  <a:gd name="connsiteX19" fmla="*/ 1524000 w 2645228"/>
                  <a:gd name="connsiteY19" fmla="*/ 418584 h 611345"/>
                  <a:gd name="connsiteX20" fmla="*/ 1567543 w 2645228"/>
                  <a:gd name="connsiteY20" fmla="*/ 462127 h 611345"/>
                  <a:gd name="connsiteX21" fmla="*/ 1632857 w 2645228"/>
                  <a:gd name="connsiteY21" fmla="*/ 483899 h 611345"/>
                  <a:gd name="connsiteX22" fmla="*/ 1698171 w 2645228"/>
                  <a:gd name="connsiteY22" fmla="*/ 527442 h 611345"/>
                  <a:gd name="connsiteX23" fmla="*/ 1730828 w 2645228"/>
                  <a:gd name="connsiteY23" fmla="*/ 538327 h 611345"/>
                  <a:gd name="connsiteX24" fmla="*/ 1774371 w 2645228"/>
                  <a:gd name="connsiteY24" fmla="*/ 549213 h 611345"/>
                  <a:gd name="connsiteX25" fmla="*/ 1817914 w 2645228"/>
                  <a:gd name="connsiteY25" fmla="*/ 570984 h 611345"/>
                  <a:gd name="connsiteX26" fmla="*/ 1839686 w 2645228"/>
                  <a:gd name="connsiteY26" fmla="*/ 592756 h 611345"/>
                  <a:gd name="connsiteX27" fmla="*/ 1959428 w 2645228"/>
                  <a:gd name="connsiteY27" fmla="*/ 592756 h 611345"/>
                  <a:gd name="connsiteX28" fmla="*/ 2024743 w 2645228"/>
                  <a:gd name="connsiteY28" fmla="*/ 560099 h 611345"/>
                  <a:gd name="connsiteX29" fmla="*/ 2068286 w 2645228"/>
                  <a:gd name="connsiteY29" fmla="*/ 516556 h 611345"/>
                  <a:gd name="connsiteX30" fmla="*/ 2090057 w 2645228"/>
                  <a:gd name="connsiteY30" fmla="*/ 494784 h 611345"/>
                  <a:gd name="connsiteX31" fmla="*/ 2068286 w 2645228"/>
                  <a:gd name="connsiteY31" fmla="*/ 418584 h 611345"/>
                  <a:gd name="connsiteX32" fmla="*/ 2013857 w 2645228"/>
                  <a:gd name="connsiteY32" fmla="*/ 364156 h 611345"/>
                  <a:gd name="connsiteX33" fmla="*/ 2035628 w 2645228"/>
                  <a:gd name="connsiteY33" fmla="*/ 342384 h 611345"/>
                  <a:gd name="connsiteX34" fmla="*/ 2318657 w 2645228"/>
                  <a:gd name="connsiteY34" fmla="*/ 320613 h 611345"/>
                  <a:gd name="connsiteX35" fmla="*/ 2351314 w 2645228"/>
                  <a:gd name="connsiteY35" fmla="*/ 342384 h 611345"/>
                  <a:gd name="connsiteX36" fmla="*/ 2471057 w 2645228"/>
                  <a:gd name="connsiteY36" fmla="*/ 342384 h 611345"/>
                  <a:gd name="connsiteX37" fmla="*/ 2536371 w 2645228"/>
                  <a:gd name="connsiteY37" fmla="*/ 320613 h 611345"/>
                  <a:gd name="connsiteX38" fmla="*/ 2579914 w 2645228"/>
                  <a:gd name="connsiteY38" fmla="*/ 277070 h 611345"/>
                  <a:gd name="connsiteX39" fmla="*/ 2634343 w 2645228"/>
                  <a:gd name="connsiteY39" fmla="*/ 233527 h 611345"/>
                  <a:gd name="connsiteX40" fmla="*/ 2645228 w 2645228"/>
                  <a:gd name="connsiteY40" fmla="*/ 200870 h 611345"/>
                  <a:gd name="connsiteX41" fmla="*/ 2634343 w 2645228"/>
                  <a:gd name="connsiteY41" fmla="*/ 168213 h 611345"/>
                  <a:gd name="connsiteX42" fmla="*/ 2558143 w 2645228"/>
                  <a:gd name="connsiteY42" fmla="*/ 102899 h 611345"/>
                  <a:gd name="connsiteX43" fmla="*/ 2492828 w 2645228"/>
                  <a:gd name="connsiteY43" fmla="*/ 81127 h 611345"/>
                  <a:gd name="connsiteX44" fmla="*/ 2460171 w 2645228"/>
                  <a:gd name="connsiteY44" fmla="*/ 70242 h 611345"/>
                  <a:gd name="connsiteX45" fmla="*/ 2362200 w 2645228"/>
                  <a:gd name="connsiteY45" fmla="*/ 81127 h 611345"/>
                  <a:gd name="connsiteX46" fmla="*/ 2318657 w 2645228"/>
                  <a:gd name="connsiteY46" fmla="*/ 113784 h 611345"/>
                  <a:gd name="connsiteX47" fmla="*/ 2286000 w 2645228"/>
                  <a:gd name="connsiteY47" fmla="*/ 135556 h 611345"/>
                  <a:gd name="connsiteX48" fmla="*/ 2253343 w 2645228"/>
                  <a:gd name="connsiteY48" fmla="*/ 146442 h 611345"/>
                  <a:gd name="connsiteX49" fmla="*/ 2188028 w 2645228"/>
                  <a:gd name="connsiteY49" fmla="*/ 179099 h 611345"/>
                  <a:gd name="connsiteX50" fmla="*/ 2144486 w 2645228"/>
                  <a:gd name="connsiteY50" fmla="*/ 168213 h 611345"/>
                  <a:gd name="connsiteX51" fmla="*/ 2111828 w 2645228"/>
                  <a:gd name="connsiteY51" fmla="*/ 157327 h 611345"/>
                  <a:gd name="connsiteX52" fmla="*/ 2057400 w 2645228"/>
                  <a:gd name="connsiteY52" fmla="*/ 70242 h 611345"/>
                  <a:gd name="connsiteX53" fmla="*/ 2046514 w 2645228"/>
                  <a:gd name="connsiteY53" fmla="*/ 26699 h 611345"/>
                  <a:gd name="connsiteX54" fmla="*/ 1817914 w 2645228"/>
                  <a:gd name="connsiteY54" fmla="*/ 26699 h 611345"/>
                  <a:gd name="connsiteX55" fmla="*/ 1807028 w 2645228"/>
                  <a:gd name="connsiteY55" fmla="*/ 59356 h 611345"/>
                  <a:gd name="connsiteX56" fmla="*/ 1774371 w 2645228"/>
                  <a:gd name="connsiteY56" fmla="*/ 81127 h 611345"/>
                  <a:gd name="connsiteX57" fmla="*/ 1719943 w 2645228"/>
                  <a:gd name="connsiteY57" fmla="*/ 113784 h 611345"/>
                  <a:gd name="connsiteX58" fmla="*/ 1513114 w 2645228"/>
                  <a:gd name="connsiteY58" fmla="*/ 102899 h 611345"/>
                  <a:gd name="connsiteX59" fmla="*/ 1447800 w 2645228"/>
                  <a:gd name="connsiteY59" fmla="*/ 81127 h 611345"/>
                  <a:gd name="connsiteX60" fmla="*/ 1328057 w 2645228"/>
                  <a:gd name="connsiteY60" fmla="*/ 92013 h 611345"/>
                  <a:gd name="connsiteX61" fmla="*/ 1230086 w 2645228"/>
                  <a:gd name="connsiteY61" fmla="*/ 124670 h 611345"/>
                  <a:gd name="connsiteX62" fmla="*/ 1197428 w 2645228"/>
                  <a:gd name="connsiteY62" fmla="*/ 135556 h 611345"/>
                  <a:gd name="connsiteX63" fmla="*/ 1132114 w 2645228"/>
                  <a:gd name="connsiteY63" fmla="*/ 146442 h 611345"/>
                  <a:gd name="connsiteX64" fmla="*/ 772886 w 2645228"/>
                  <a:gd name="connsiteY64" fmla="*/ 124670 h 611345"/>
                  <a:gd name="connsiteX65" fmla="*/ 740228 w 2645228"/>
                  <a:gd name="connsiteY65" fmla="*/ 113784 h 611345"/>
                  <a:gd name="connsiteX66" fmla="*/ 696686 w 2645228"/>
                  <a:gd name="connsiteY66" fmla="*/ 102899 h 611345"/>
                  <a:gd name="connsiteX67" fmla="*/ 522514 w 2645228"/>
                  <a:gd name="connsiteY67" fmla="*/ 113784 h 611345"/>
                  <a:gd name="connsiteX68" fmla="*/ 457200 w 2645228"/>
                  <a:gd name="connsiteY68" fmla="*/ 146442 h 611345"/>
                  <a:gd name="connsiteX69" fmla="*/ 413657 w 2645228"/>
                  <a:gd name="connsiteY69" fmla="*/ 157327 h 611345"/>
                  <a:gd name="connsiteX70" fmla="*/ 304800 w 2645228"/>
                  <a:gd name="connsiteY70" fmla="*/ 200870 h 611345"/>
                  <a:gd name="connsiteX71" fmla="*/ 272143 w 2645228"/>
                  <a:gd name="connsiteY71" fmla="*/ 211756 h 611345"/>
                  <a:gd name="connsiteX72" fmla="*/ 43543 w 2645228"/>
                  <a:gd name="connsiteY72" fmla="*/ 233527 h 611345"/>
                  <a:gd name="connsiteX73" fmla="*/ 21771 w 2645228"/>
                  <a:gd name="connsiteY73" fmla="*/ 255299 h 611345"/>
                  <a:gd name="connsiteX74" fmla="*/ 0 w 2645228"/>
                  <a:gd name="connsiteY74" fmla="*/ 320613 h 611345"/>
                  <a:gd name="connsiteX75" fmla="*/ 21771 w 2645228"/>
                  <a:gd name="connsiteY75" fmla="*/ 385927 h 611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2645228" h="611345">
                    <a:moveTo>
                      <a:pt x="141514" y="189984"/>
                    </a:moveTo>
                    <a:cubicBezTo>
                      <a:pt x="141137" y="190078"/>
                      <a:pt x="70520" y="206550"/>
                      <a:pt x="65314" y="211756"/>
                    </a:cubicBezTo>
                    <a:cubicBezTo>
                      <a:pt x="46812" y="230258"/>
                      <a:pt x="21771" y="277070"/>
                      <a:pt x="21771" y="277070"/>
                    </a:cubicBezTo>
                    <a:cubicBezTo>
                      <a:pt x="18143" y="287956"/>
                      <a:pt x="10886" y="298253"/>
                      <a:pt x="10886" y="309727"/>
                    </a:cubicBezTo>
                    <a:cubicBezTo>
                      <a:pt x="10886" y="518076"/>
                      <a:pt x="152517" y="389461"/>
                      <a:pt x="424543" y="396813"/>
                    </a:cubicBezTo>
                    <a:cubicBezTo>
                      <a:pt x="515257" y="393184"/>
                      <a:pt x="606130" y="392395"/>
                      <a:pt x="696686" y="385927"/>
                    </a:cubicBezTo>
                    <a:cubicBezTo>
                      <a:pt x="708131" y="385109"/>
                      <a:pt x="719080" y="380174"/>
                      <a:pt x="729343" y="375042"/>
                    </a:cubicBezTo>
                    <a:cubicBezTo>
                      <a:pt x="741045" y="369191"/>
                      <a:pt x="751949" y="361646"/>
                      <a:pt x="762000" y="353270"/>
                    </a:cubicBezTo>
                    <a:cubicBezTo>
                      <a:pt x="773826" y="343415"/>
                      <a:pt x="783771" y="331499"/>
                      <a:pt x="794657" y="320613"/>
                    </a:cubicBezTo>
                    <a:cubicBezTo>
                      <a:pt x="857200" y="383156"/>
                      <a:pt x="840973" y="350700"/>
                      <a:pt x="859971" y="407699"/>
                    </a:cubicBezTo>
                    <a:cubicBezTo>
                      <a:pt x="899885" y="404070"/>
                      <a:pt x="941177" y="407824"/>
                      <a:pt x="979714" y="396813"/>
                    </a:cubicBezTo>
                    <a:cubicBezTo>
                      <a:pt x="994516" y="392584"/>
                      <a:pt x="999562" y="372695"/>
                      <a:pt x="1012371" y="364156"/>
                    </a:cubicBezTo>
                    <a:cubicBezTo>
                      <a:pt x="1021918" y="357791"/>
                      <a:pt x="1034481" y="357790"/>
                      <a:pt x="1045028" y="353270"/>
                    </a:cubicBezTo>
                    <a:cubicBezTo>
                      <a:pt x="1059943" y="346878"/>
                      <a:pt x="1073504" y="337526"/>
                      <a:pt x="1088571" y="331499"/>
                    </a:cubicBezTo>
                    <a:cubicBezTo>
                      <a:pt x="1132748" y="313828"/>
                      <a:pt x="1154654" y="309535"/>
                      <a:pt x="1197428" y="298842"/>
                    </a:cubicBezTo>
                    <a:cubicBezTo>
                      <a:pt x="1251857" y="302470"/>
                      <a:pt x="1308263" y="294741"/>
                      <a:pt x="1360714" y="309727"/>
                    </a:cubicBezTo>
                    <a:cubicBezTo>
                      <a:pt x="1371747" y="312879"/>
                      <a:pt x="1349828" y="330909"/>
                      <a:pt x="1349828" y="342384"/>
                    </a:cubicBezTo>
                    <a:cubicBezTo>
                      <a:pt x="1349828" y="357345"/>
                      <a:pt x="1347332" y="379236"/>
                      <a:pt x="1360714" y="385927"/>
                    </a:cubicBezTo>
                    <a:cubicBezTo>
                      <a:pt x="1390103" y="400622"/>
                      <a:pt x="1426029" y="393184"/>
                      <a:pt x="1458686" y="396813"/>
                    </a:cubicBezTo>
                    <a:cubicBezTo>
                      <a:pt x="1480457" y="404070"/>
                      <a:pt x="1507773" y="402357"/>
                      <a:pt x="1524000" y="418584"/>
                    </a:cubicBezTo>
                    <a:cubicBezTo>
                      <a:pt x="1538514" y="433098"/>
                      <a:pt x="1548070" y="455636"/>
                      <a:pt x="1567543" y="462127"/>
                    </a:cubicBezTo>
                    <a:cubicBezTo>
                      <a:pt x="1589314" y="469384"/>
                      <a:pt x="1613762" y="471169"/>
                      <a:pt x="1632857" y="483899"/>
                    </a:cubicBezTo>
                    <a:cubicBezTo>
                      <a:pt x="1654628" y="498413"/>
                      <a:pt x="1673348" y="519168"/>
                      <a:pt x="1698171" y="527442"/>
                    </a:cubicBezTo>
                    <a:cubicBezTo>
                      <a:pt x="1709057" y="531070"/>
                      <a:pt x="1719795" y="535175"/>
                      <a:pt x="1730828" y="538327"/>
                    </a:cubicBezTo>
                    <a:cubicBezTo>
                      <a:pt x="1745213" y="542437"/>
                      <a:pt x="1760363" y="543960"/>
                      <a:pt x="1774371" y="549213"/>
                    </a:cubicBezTo>
                    <a:cubicBezTo>
                      <a:pt x="1789565" y="554911"/>
                      <a:pt x="1803400" y="563727"/>
                      <a:pt x="1817914" y="570984"/>
                    </a:cubicBezTo>
                    <a:cubicBezTo>
                      <a:pt x="1825171" y="578241"/>
                      <a:pt x="1830252" y="588713"/>
                      <a:pt x="1839686" y="592756"/>
                    </a:cubicBezTo>
                    <a:cubicBezTo>
                      <a:pt x="1883060" y="611345"/>
                      <a:pt x="1914869" y="602658"/>
                      <a:pt x="1959428" y="592756"/>
                    </a:cubicBezTo>
                    <a:cubicBezTo>
                      <a:pt x="1985505" y="586961"/>
                      <a:pt x="2004192" y="577714"/>
                      <a:pt x="2024743" y="560099"/>
                    </a:cubicBezTo>
                    <a:cubicBezTo>
                      <a:pt x="2040328" y="546741"/>
                      <a:pt x="2053772" y="531070"/>
                      <a:pt x="2068286" y="516556"/>
                    </a:cubicBezTo>
                    <a:lnTo>
                      <a:pt x="2090057" y="494784"/>
                    </a:lnTo>
                    <a:cubicBezTo>
                      <a:pt x="2089116" y="491018"/>
                      <a:pt x="2074140" y="426389"/>
                      <a:pt x="2068286" y="418584"/>
                    </a:cubicBezTo>
                    <a:cubicBezTo>
                      <a:pt x="2052891" y="398058"/>
                      <a:pt x="2013857" y="364156"/>
                      <a:pt x="2013857" y="364156"/>
                    </a:cubicBezTo>
                    <a:cubicBezTo>
                      <a:pt x="2021114" y="356899"/>
                      <a:pt x="2025438" y="343607"/>
                      <a:pt x="2035628" y="342384"/>
                    </a:cubicBezTo>
                    <a:cubicBezTo>
                      <a:pt x="2391381" y="299694"/>
                      <a:pt x="2193850" y="362216"/>
                      <a:pt x="2318657" y="320613"/>
                    </a:cubicBezTo>
                    <a:cubicBezTo>
                      <a:pt x="2329543" y="327870"/>
                      <a:pt x="2339289" y="337230"/>
                      <a:pt x="2351314" y="342384"/>
                    </a:cubicBezTo>
                    <a:cubicBezTo>
                      <a:pt x="2398364" y="362548"/>
                      <a:pt x="2416721" y="350146"/>
                      <a:pt x="2471057" y="342384"/>
                    </a:cubicBezTo>
                    <a:cubicBezTo>
                      <a:pt x="2492828" y="335127"/>
                      <a:pt x="2520144" y="336840"/>
                      <a:pt x="2536371" y="320613"/>
                    </a:cubicBezTo>
                    <a:cubicBezTo>
                      <a:pt x="2550885" y="306099"/>
                      <a:pt x="2562835" y="288456"/>
                      <a:pt x="2579914" y="277070"/>
                    </a:cubicBezTo>
                    <a:cubicBezTo>
                      <a:pt x="2621111" y="249606"/>
                      <a:pt x="2603320" y="264550"/>
                      <a:pt x="2634343" y="233527"/>
                    </a:cubicBezTo>
                    <a:cubicBezTo>
                      <a:pt x="2637971" y="222641"/>
                      <a:pt x="2645228" y="212344"/>
                      <a:pt x="2645228" y="200870"/>
                    </a:cubicBezTo>
                    <a:cubicBezTo>
                      <a:pt x="2645228" y="189396"/>
                      <a:pt x="2641012" y="177550"/>
                      <a:pt x="2634343" y="168213"/>
                    </a:cubicBezTo>
                    <a:cubicBezTo>
                      <a:pt x="2621796" y="150646"/>
                      <a:pt x="2582227" y="113603"/>
                      <a:pt x="2558143" y="102899"/>
                    </a:cubicBezTo>
                    <a:cubicBezTo>
                      <a:pt x="2537172" y="93578"/>
                      <a:pt x="2514600" y="88384"/>
                      <a:pt x="2492828" y="81127"/>
                    </a:cubicBezTo>
                    <a:lnTo>
                      <a:pt x="2460171" y="70242"/>
                    </a:lnTo>
                    <a:cubicBezTo>
                      <a:pt x="2427514" y="73870"/>
                      <a:pt x="2393605" y="71464"/>
                      <a:pt x="2362200" y="81127"/>
                    </a:cubicBezTo>
                    <a:cubicBezTo>
                      <a:pt x="2344859" y="86462"/>
                      <a:pt x="2333420" y="103239"/>
                      <a:pt x="2318657" y="113784"/>
                    </a:cubicBezTo>
                    <a:cubicBezTo>
                      <a:pt x="2308011" y="121388"/>
                      <a:pt x="2297702" y="129705"/>
                      <a:pt x="2286000" y="135556"/>
                    </a:cubicBezTo>
                    <a:cubicBezTo>
                      <a:pt x="2275737" y="140688"/>
                      <a:pt x="2263606" y="141310"/>
                      <a:pt x="2253343" y="146442"/>
                    </a:cubicBezTo>
                    <a:cubicBezTo>
                      <a:pt x="2168936" y="188645"/>
                      <a:pt x="2270113" y="151737"/>
                      <a:pt x="2188028" y="179099"/>
                    </a:cubicBezTo>
                    <a:cubicBezTo>
                      <a:pt x="2173514" y="175470"/>
                      <a:pt x="2158871" y="172323"/>
                      <a:pt x="2144486" y="168213"/>
                    </a:cubicBezTo>
                    <a:cubicBezTo>
                      <a:pt x="2133453" y="165061"/>
                      <a:pt x="2118498" y="166664"/>
                      <a:pt x="2111828" y="157327"/>
                    </a:cubicBezTo>
                    <a:cubicBezTo>
                      <a:pt x="2029391" y="41916"/>
                      <a:pt x="2141378" y="126227"/>
                      <a:pt x="2057400" y="70242"/>
                    </a:cubicBezTo>
                    <a:cubicBezTo>
                      <a:pt x="2053771" y="55728"/>
                      <a:pt x="2060707" y="31430"/>
                      <a:pt x="2046514" y="26699"/>
                    </a:cubicBezTo>
                    <a:cubicBezTo>
                      <a:pt x="1966416" y="0"/>
                      <a:pt x="1895213" y="15656"/>
                      <a:pt x="1817914" y="26699"/>
                    </a:cubicBezTo>
                    <a:cubicBezTo>
                      <a:pt x="1814285" y="37585"/>
                      <a:pt x="1814196" y="50396"/>
                      <a:pt x="1807028" y="59356"/>
                    </a:cubicBezTo>
                    <a:cubicBezTo>
                      <a:pt x="1798855" y="69572"/>
                      <a:pt x="1784587" y="72954"/>
                      <a:pt x="1774371" y="81127"/>
                    </a:cubicBezTo>
                    <a:cubicBezTo>
                      <a:pt x="1731678" y="115282"/>
                      <a:pt x="1776657" y="94880"/>
                      <a:pt x="1719943" y="113784"/>
                    </a:cubicBezTo>
                    <a:cubicBezTo>
                      <a:pt x="1651000" y="110156"/>
                      <a:pt x="1581661" y="111125"/>
                      <a:pt x="1513114" y="102899"/>
                    </a:cubicBezTo>
                    <a:cubicBezTo>
                      <a:pt x="1490328" y="100165"/>
                      <a:pt x="1447800" y="81127"/>
                      <a:pt x="1447800" y="81127"/>
                    </a:cubicBezTo>
                    <a:cubicBezTo>
                      <a:pt x="1407886" y="84756"/>
                      <a:pt x="1367526" y="85048"/>
                      <a:pt x="1328057" y="92013"/>
                    </a:cubicBezTo>
                    <a:cubicBezTo>
                      <a:pt x="1328049" y="92014"/>
                      <a:pt x="1246418" y="119226"/>
                      <a:pt x="1230086" y="124670"/>
                    </a:cubicBezTo>
                    <a:cubicBezTo>
                      <a:pt x="1219200" y="128299"/>
                      <a:pt x="1208747" y="133669"/>
                      <a:pt x="1197428" y="135556"/>
                    </a:cubicBezTo>
                    <a:lnTo>
                      <a:pt x="1132114" y="146442"/>
                    </a:lnTo>
                    <a:cubicBezTo>
                      <a:pt x="1087646" y="144102"/>
                      <a:pt x="836857" y="132196"/>
                      <a:pt x="772886" y="124670"/>
                    </a:cubicBezTo>
                    <a:cubicBezTo>
                      <a:pt x="761490" y="123329"/>
                      <a:pt x="751261" y="116936"/>
                      <a:pt x="740228" y="113784"/>
                    </a:cubicBezTo>
                    <a:cubicBezTo>
                      <a:pt x="725843" y="109674"/>
                      <a:pt x="711200" y="106527"/>
                      <a:pt x="696686" y="102899"/>
                    </a:cubicBezTo>
                    <a:cubicBezTo>
                      <a:pt x="638629" y="106527"/>
                      <a:pt x="580365" y="107695"/>
                      <a:pt x="522514" y="113784"/>
                    </a:cubicBezTo>
                    <a:cubicBezTo>
                      <a:pt x="481978" y="118051"/>
                      <a:pt x="494237" y="130569"/>
                      <a:pt x="457200" y="146442"/>
                    </a:cubicBezTo>
                    <a:cubicBezTo>
                      <a:pt x="443449" y="152335"/>
                      <a:pt x="428171" y="153699"/>
                      <a:pt x="413657" y="157327"/>
                    </a:cubicBezTo>
                    <a:cubicBezTo>
                      <a:pt x="349586" y="189363"/>
                      <a:pt x="385511" y="173966"/>
                      <a:pt x="304800" y="200870"/>
                    </a:cubicBezTo>
                    <a:cubicBezTo>
                      <a:pt x="293914" y="204499"/>
                      <a:pt x="283529" y="210333"/>
                      <a:pt x="272143" y="211756"/>
                    </a:cubicBezTo>
                    <a:cubicBezTo>
                      <a:pt x="138112" y="228510"/>
                      <a:pt x="214225" y="220398"/>
                      <a:pt x="43543" y="233527"/>
                    </a:cubicBezTo>
                    <a:cubicBezTo>
                      <a:pt x="36286" y="240784"/>
                      <a:pt x="26361" y="246119"/>
                      <a:pt x="21771" y="255299"/>
                    </a:cubicBezTo>
                    <a:cubicBezTo>
                      <a:pt x="11508" y="275825"/>
                      <a:pt x="0" y="320613"/>
                      <a:pt x="0" y="320613"/>
                    </a:cubicBezTo>
                    <a:cubicBezTo>
                      <a:pt x="12854" y="372027"/>
                      <a:pt x="4195" y="350774"/>
                      <a:pt x="21771" y="385927"/>
                    </a:cubicBezTo>
                  </a:path>
                </a:pathLst>
              </a:cu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9" name="Freeform 68"/>
              <p:cNvSpPr/>
              <p:nvPr/>
            </p:nvSpPr>
            <p:spPr>
              <a:xfrm>
                <a:off x="165100" y="5130800"/>
                <a:ext cx="1435100" cy="1917700"/>
              </a:xfrm>
              <a:custGeom>
                <a:avLst/>
                <a:gdLst>
                  <a:gd name="connsiteX0" fmla="*/ 1371600 w 1435100"/>
                  <a:gd name="connsiteY0" fmla="*/ 1917700 h 1917700"/>
                  <a:gd name="connsiteX1" fmla="*/ 1384300 w 1435100"/>
                  <a:gd name="connsiteY1" fmla="*/ 1841500 h 1917700"/>
                  <a:gd name="connsiteX2" fmla="*/ 1397000 w 1435100"/>
                  <a:gd name="connsiteY2" fmla="*/ 1803400 h 1917700"/>
                  <a:gd name="connsiteX3" fmla="*/ 1384300 w 1435100"/>
                  <a:gd name="connsiteY3" fmla="*/ 1727200 h 1917700"/>
                  <a:gd name="connsiteX4" fmla="*/ 1371600 w 1435100"/>
                  <a:gd name="connsiteY4" fmla="*/ 1689100 h 1917700"/>
                  <a:gd name="connsiteX5" fmla="*/ 1257300 w 1435100"/>
                  <a:gd name="connsiteY5" fmla="*/ 1625600 h 1917700"/>
                  <a:gd name="connsiteX6" fmla="*/ 1219200 w 1435100"/>
                  <a:gd name="connsiteY6" fmla="*/ 1600200 h 1917700"/>
                  <a:gd name="connsiteX7" fmla="*/ 1117600 w 1435100"/>
                  <a:gd name="connsiteY7" fmla="*/ 1612900 h 1917700"/>
                  <a:gd name="connsiteX8" fmla="*/ 1041400 w 1435100"/>
                  <a:gd name="connsiteY8" fmla="*/ 1676400 h 1917700"/>
                  <a:gd name="connsiteX9" fmla="*/ 914400 w 1435100"/>
                  <a:gd name="connsiteY9" fmla="*/ 1651000 h 1917700"/>
                  <a:gd name="connsiteX10" fmla="*/ 876300 w 1435100"/>
                  <a:gd name="connsiteY10" fmla="*/ 1612900 h 1917700"/>
                  <a:gd name="connsiteX11" fmla="*/ 800100 w 1435100"/>
                  <a:gd name="connsiteY11" fmla="*/ 1587500 h 1917700"/>
                  <a:gd name="connsiteX12" fmla="*/ 711200 w 1435100"/>
                  <a:gd name="connsiteY12" fmla="*/ 1562100 h 1917700"/>
                  <a:gd name="connsiteX13" fmla="*/ 635000 w 1435100"/>
                  <a:gd name="connsiteY13" fmla="*/ 1511300 h 1917700"/>
                  <a:gd name="connsiteX14" fmla="*/ 584200 w 1435100"/>
                  <a:gd name="connsiteY14" fmla="*/ 1447800 h 1917700"/>
                  <a:gd name="connsiteX15" fmla="*/ 533400 w 1435100"/>
                  <a:gd name="connsiteY15" fmla="*/ 1371600 h 1917700"/>
                  <a:gd name="connsiteX16" fmla="*/ 558800 w 1435100"/>
                  <a:gd name="connsiteY16" fmla="*/ 1333500 h 1917700"/>
                  <a:gd name="connsiteX17" fmla="*/ 596900 w 1435100"/>
                  <a:gd name="connsiteY17" fmla="*/ 1320800 h 1917700"/>
                  <a:gd name="connsiteX18" fmla="*/ 685800 w 1435100"/>
                  <a:gd name="connsiteY18" fmla="*/ 1308100 h 1917700"/>
                  <a:gd name="connsiteX19" fmla="*/ 787400 w 1435100"/>
                  <a:gd name="connsiteY19" fmla="*/ 1282700 h 1917700"/>
                  <a:gd name="connsiteX20" fmla="*/ 800100 w 1435100"/>
                  <a:gd name="connsiteY20" fmla="*/ 1244600 h 1917700"/>
                  <a:gd name="connsiteX21" fmla="*/ 812800 w 1435100"/>
                  <a:gd name="connsiteY21" fmla="*/ 1130300 h 1917700"/>
                  <a:gd name="connsiteX22" fmla="*/ 850900 w 1435100"/>
                  <a:gd name="connsiteY22" fmla="*/ 1104900 h 1917700"/>
                  <a:gd name="connsiteX23" fmla="*/ 939800 w 1435100"/>
                  <a:gd name="connsiteY23" fmla="*/ 1079500 h 1917700"/>
                  <a:gd name="connsiteX24" fmla="*/ 990600 w 1435100"/>
                  <a:gd name="connsiteY24" fmla="*/ 1092200 h 1917700"/>
                  <a:gd name="connsiteX25" fmla="*/ 1066800 w 1435100"/>
                  <a:gd name="connsiteY25" fmla="*/ 1244600 h 1917700"/>
                  <a:gd name="connsiteX26" fmla="*/ 1104900 w 1435100"/>
                  <a:gd name="connsiteY26" fmla="*/ 1270000 h 1917700"/>
                  <a:gd name="connsiteX27" fmla="*/ 1155700 w 1435100"/>
                  <a:gd name="connsiteY27" fmla="*/ 1308100 h 1917700"/>
                  <a:gd name="connsiteX28" fmla="*/ 1193800 w 1435100"/>
                  <a:gd name="connsiteY28" fmla="*/ 1320800 h 1917700"/>
                  <a:gd name="connsiteX29" fmla="*/ 1244600 w 1435100"/>
                  <a:gd name="connsiteY29" fmla="*/ 1270000 h 1917700"/>
                  <a:gd name="connsiteX30" fmla="*/ 1282700 w 1435100"/>
                  <a:gd name="connsiteY30" fmla="*/ 1244600 h 1917700"/>
                  <a:gd name="connsiteX31" fmla="*/ 1333500 w 1435100"/>
                  <a:gd name="connsiteY31" fmla="*/ 1257300 h 1917700"/>
                  <a:gd name="connsiteX32" fmla="*/ 1371600 w 1435100"/>
                  <a:gd name="connsiteY32" fmla="*/ 1282700 h 1917700"/>
                  <a:gd name="connsiteX33" fmla="*/ 1409700 w 1435100"/>
                  <a:gd name="connsiteY33" fmla="*/ 1295400 h 1917700"/>
                  <a:gd name="connsiteX34" fmla="*/ 1435100 w 1435100"/>
                  <a:gd name="connsiteY34" fmla="*/ 1257300 h 1917700"/>
                  <a:gd name="connsiteX35" fmla="*/ 1409700 w 1435100"/>
                  <a:gd name="connsiteY35" fmla="*/ 1219200 h 1917700"/>
                  <a:gd name="connsiteX36" fmla="*/ 1333500 w 1435100"/>
                  <a:gd name="connsiteY36" fmla="*/ 1130300 h 1917700"/>
                  <a:gd name="connsiteX37" fmla="*/ 1295400 w 1435100"/>
                  <a:gd name="connsiteY37" fmla="*/ 1054100 h 1917700"/>
                  <a:gd name="connsiteX38" fmla="*/ 1257300 w 1435100"/>
                  <a:gd name="connsiteY38" fmla="*/ 1041400 h 1917700"/>
                  <a:gd name="connsiteX39" fmla="*/ 1219200 w 1435100"/>
                  <a:gd name="connsiteY39" fmla="*/ 1016000 h 1917700"/>
                  <a:gd name="connsiteX40" fmla="*/ 1143000 w 1435100"/>
                  <a:gd name="connsiteY40" fmla="*/ 1041400 h 1917700"/>
                  <a:gd name="connsiteX41" fmla="*/ 1104900 w 1435100"/>
                  <a:gd name="connsiteY41" fmla="*/ 1054100 h 1917700"/>
                  <a:gd name="connsiteX42" fmla="*/ 1041400 w 1435100"/>
                  <a:gd name="connsiteY42" fmla="*/ 1003300 h 1917700"/>
                  <a:gd name="connsiteX43" fmla="*/ 965200 w 1435100"/>
                  <a:gd name="connsiteY43" fmla="*/ 952500 h 1917700"/>
                  <a:gd name="connsiteX44" fmla="*/ 927100 w 1435100"/>
                  <a:gd name="connsiteY44" fmla="*/ 927100 h 1917700"/>
                  <a:gd name="connsiteX45" fmla="*/ 939800 w 1435100"/>
                  <a:gd name="connsiteY45" fmla="*/ 863600 h 1917700"/>
                  <a:gd name="connsiteX46" fmla="*/ 1016000 w 1435100"/>
                  <a:gd name="connsiteY46" fmla="*/ 838200 h 1917700"/>
                  <a:gd name="connsiteX47" fmla="*/ 1206500 w 1435100"/>
                  <a:gd name="connsiteY47" fmla="*/ 825500 h 1917700"/>
                  <a:gd name="connsiteX48" fmla="*/ 1193800 w 1435100"/>
                  <a:gd name="connsiteY48" fmla="*/ 723900 h 1917700"/>
                  <a:gd name="connsiteX49" fmla="*/ 1168400 w 1435100"/>
                  <a:gd name="connsiteY49" fmla="*/ 685800 h 1917700"/>
                  <a:gd name="connsiteX50" fmla="*/ 1155700 w 1435100"/>
                  <a:gd name="connsiteY50" fmla="*/ 635000 h 1917700"/>
                  <a:gd name="connsiteX51" fmla="*/ 1143000 w 1435100"/>
                  <a:gd name="connsiteY51" fmla="*/ 508000 h 1917700"/>
                  <a:gd name="connsiteX52" fmla="*/ 1117600 w 1435100"/>
                  <a:gd name="connsiteY52" fmla="*/ 469900 h 1917700"/>
                  <a:gd name="connsiteX53" fmla="*/ 952500 w 1435100"/>
                  <a:gd name="connsiteY53" fmla="*/ 431800 h 1917700"/>
                  <a:gd name="connsiteX54" fmla="*/ 927100 w 1435100"/>
                  <a:gd name="connsiteY54" fmla="*/ 393700 h 1917700"/>
                  <a:gd name="connsiteX55" fmla="*/ 952500 w 1435100"/>
                  <a:gd name="connsiteY55" fmla="*/ 317500 h 1917700"/>
                  <a:gd name="connsiteX56" fmla="*/ 876300 w 1435100"/>
                  <a:gd name="connsiteY56" fmla="*/ 266700 h 1917700"/>
                  <a:gd name="connsiteX57" fmla="*/ 838200 w 1435100"/>
                  <a:gd name="connsiteY57" fmla="*/ 241300 h 1917700"/>
                  <a:gd name="connsiteX58" fmla="*/ 800100 w 1435100"/>
                  <a:gd name="connsiteY58" fmla="*/ 203200 h 1917700"/>
                  <a:gd name="connsiteX59" fmla="*/ 762000 w 1435100"/>
                  <a:gd name="connsiteY59" fmla="*/ 114300 h 1917700"/>
                  <a:gd name="connsiteX60" fmla="*/ 723900 w 1435100"/>
                  <a:gd name="connsiteY60" fmla="*/ 127000 h 1917700"/>
                  <a:gd name="connsiteX61" fmla="*/ 685800 w 1435100"/>
                  <a:gd name="connsiteY61" fmla="*/ 165100 h 1917700"/>
                  <a:gd name="connsiteX62" fmla="*/ 596900 w 1435100"/>
                  <a:gd name="connsiteY62" fmla="*/ 114300 h 1917700"/>
                  <a:gd name="connsiteX63" fmla="*/ 558800 w 1435100"/>
                  <a:gd name="connsiteY63" fmla="*/ 76200 h 1917700"/>
                  <a:gd name="connsiteX64" fmla="*/ 533400 w 1435100"/>
                  <a:gd name="connsiteY64" fmla="*/ 38100 h 1917700"/>
                  <a:gd name="connsiteX65" fmla="*/ 495300 w 1435100"/>
                  <a:gd name="connsiteY65" fmla="*/ 25400 h 1917700"/>
                  <a:gd name="connsiteX66" fmla="*/ 457200 w 1435100"/>
                  <a:gd name="connsiteY66" fmla="*/ 0 h 1917700"/>
                  <a:gd name="connsiteX67" fmla="*/ 330200 w 1435100"/>
                  <a:gd name="connsiteY67" fmla="*/ 12700 h 1917700"/>
                  <a:gd name="connsiteX68" fmla="*/ 292100 w 1435100"/>
                  <a:gd name="connsiteY68" fmla="*/ 50800 h 1917700"/>
                  <a:gd name="connsiteX69" fmla="*/ 254000 w 1435100"/>
                  <a:gd name="connsiteY69" fmla="*/ 76200 h 1917700"/>
                  <a:gd name="connsiteX70" fmla="*/ 190500 w 1435100"/>
                  <a:gd name="connsiteY70" fmla="*/ 139700 h 1917700"/>
                  <a:gd name="connsiteX71" fmla="*/ 127000 w 1435100"/>
                  <a:gd name="connsiteY71" fmla="*/ 203200 h 1917700"/>
                  <a:gd name="connsiteX72" fmla="*/ 101600 w 1435100"/>
                  <a:gd name="connsiteY72" fmla="*/ 241300 h 1917700"/>
                  <a:gd name="connsiteX73" fmla="*/ 190500 w 1435100"/>
                  <a:gd name="connsiteY73" fmla="*/ 292100 h 1917700"/>
                  <a:gd name="connsiteX74" fmla="*/ 304800 w 1435100"/>
                  <a:gd name="connsiteY74" fmla="*/ 393700 h 1917700"/>
                  <a:gd name="connsiteX75" fmla="*/ 381000 w 1435100"/>
                  <a:gd name="connsiteY75" fmla="*/ 368300 h 1917700"/>
                  <a:gd name="connsiteX76" fmla="*/ 419100 w 1435100"/>
                  <a:gd name="connsiteY76" fmla="*/ 355600 h 1917700"/>
                  <a:gd name="connsiteX77" fmla="*/ 469900 w 1435100"/>
                  <a:gd name="connsiteY77" fmla="*/ 368300 h 1917700"/>
                  <a:gd name="connsiteX78" fmla="*/ 520700 w 1435100"/>
                  <a:gd name="connsiteY78" fmla="*/ 431800 h 1917700"/>
                  <a:gd name="connsiteX79" fmla="*/ 660400 w 1435100"/>
                  <a:gd name="connsiteY79" fmla="*/ 444500 h 1917700"/>
                  <a:gd name="connsiteX80" fmla="*/ 698500 w 1435100"/>
                  <a:gd name="connsiteY80" fmla="*/ 457200 h 1917700"/>
                  <a:gd name="connsiteX81" fmla="*/ 812800 w 1435100"/>
                  <a:gd name="connsiteY81" fmla="*/ 482600 h 1917700"/>
                  <a:gd name="connsiteX82" fmla="*/ 850900 w 1435100"/>
                  <a:gd name="connsiteY82" fmla="*/ 508000 h 1917700"/>
                  <a:gd name="connsiteX83" fmla="*/ 876300 w 1435100"/>
                  <a:gd name="connsiteY83" fmla="*/ 546100 h 1917700"/>
                  <a:gd name="connsiteX84" fmla="*/ 952500 w 1435100"/>
                  <a:gd name="connsiteY84" fmla="*/ 571500 h 1917700"/>
                  <a:gd name="connsiteX85" fmla="*/ 622300 w 1435100"/>
                  <a:gd name="connsiteY85" fmla="*/ 685800 h 1917700"/>
                  <a:gd name="connsiteX86" fmla="*/ 660400 w 1435100"/>
                  <a:gd name="connsiteY86" fmla="*/ 711200 h 1917700"/>
                  <a:gd name="connsiteX87" fmla="*/ 698500 w 1435100"/>
                  <a:gd name="connsiteY87" fmla="*/ 723900 h 1917700"/>
                  <a:gd name="connsiteX88" fmla="*/ 787400 w 1435100"/>
                  <a:gd name="connsiteY88" fmla="*/ 774700 h 1917700"/>
                  <a:gd name="connsiteX89" fmla="*/ 800100 w 1435100"/>
                  <a:gd name="connsiteY89" fmla="*/ 825500 h 1917700"/>
                  <a:gd name="connsiteX90" fmla="*/ 812800 w 1435100"/>
                  <a:gd name="connsiteY90" fmla="*/ 863600 h 1917700"/>
                  <a:gd name="connsiteX91" fmla="*/ 774700 w 1435100"/>
                  <a:gd name="connsiteY91" fmla="*/ 889000 h 1917700"/>
                  <a:gd name="connsiteX92" fmla="*/ 736600 w 1435100"/>
                  <a:gd name="connsiteY92" fmla="*/ 965200 h 1917700"/>
                  <a:gd name="connsiteX93" fmla="*/ 723900 w 1435100"/>
                  <a:gd name="connsiteY93" fmla="*/ 1054100 h 1917700"/>
                  <a:gd name="connsiteX94" fmla="*/ 698500 w 1435100"/>
                  <a:gd name="connsiteY94" fmla="*/ 1092200 h 1917700"/>
                  <a:gd name="connsiteX95" fmla="*/ 635000 w 1435100"/>
                  <a:gd name="connsiteY95" fmla="*/ 1206500 h 1917700"/>
                  <a:gd name="connsiteX96" fmla="*/ 596900 w 1435100"/>
                  <a:gd name="connsiteY96" fmla="*/ 1231900 h 1917700"/>
                  <a:gd name="connsiteX97" fmla="*/ 520700 w 1435100"/>
                  <a:gd name="connsiteY97" fmla="*/ 1257300 h 1917700"/>
                  <a:gd name="connsiteX98" fmla="*/ 444500 w 1435100"/>
                  <a:gd name="connsiteY98" fmla="*/ 1295400 h 1917700"/>
                  <a:gd name="connsiteX99" fmla="*/ 419100 w 1435100"/>
                  <a:gd name="connsiteY99" fmla="*/ 1333500 h 1917700"/>
                  <a:gd name="connsiteX100" fmla="*/ 393700 w 1435100"/>
                  <a:gd name="connsiteY100" fmla="*/ 1409700 h 1917700"/>
                  <a:gd name="connsiteX101" fmla="*/ 279400 w 1435100"/>
                  <a:gd name="connsiteY101" fmla="*/ 1435100 h 1917700"/>
                  <a:gd name="connsiteX102" fmla="*/ 266700 w 1435100"/>
                  <a:gd name="connsiteY102" fmla="*/ 1473200 h 1917700"/>
                  <a:gd name="connsiteX103" fmla="*/ 228600 w 1435100"/>
                  <a:gd name="connsiteY103" fmla="*/ 1498600 h 1917700"/>
                  <a:gd name="connsiteX104" fmla="*/ 114300 w 1435100"/>
                  <a:gd name="connsiteY104" fmla="*/ 1409700 h 1917700"/>
                  <a:gd name="connsiteX105" fmla="*/ 88900 w 1435100"/>
                  <a:gd name="connsiteY105" fmla="*/ 1371600 h 1917700"/>
                  <a:gd name="connsiteX106" fmla="*/ 50800 w 1435100"/>
                  <a:gd name="connsiteY106" fmla="*/ 1346200 h 1917700"/>
                  <a:gd name="connsiteX107" fmla="*/ 0 w 1435100"/>
                  <a:gd name="connsiteY107" fmla="*/ 1295400 h 1917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</a:cxnLst>
                <a:rect l="l" t="t" r="r" b="b"/>
                <a:pathLst>
                  <a:path w="1435100" h="1917700">
                    <a:moveTo>
                      <a:pt x="1371600" y="1917700"/>
                    </a:moveTo>
                    <a:cubicBezTo>
                      <a:pt x="1375833" y="1892300"/>
                      <a:pt x="1378714" y="1866637"/>
                      <a:pt x="1384300" y="1841500"/>
                    </a:cubicBezTo>
                    <a:cubicBezTo>
                      <a:pt x="1387204" y="1828432"/>
                      <a:pt x="1397000" y="1816787"/>
                      <a:pt x="1397000" y="1803400"/>
                    </a:cubicBezTo>
                    <a:cubicBezTo>
                      <a:pt x="1397000" y="1777650"/>
                      <a:pt x="1389886" y="1752337"/>
                      <a:pt x="1384300" y="1727200"/>
                    </a:cubicBezTo>
                    <a:cubicBezTo>
                      <a:pt x="1381396" y="1714132"/>
                      <a:pt x="1381066" y="1698566"/>
                      <a:pt x="1371600" y="1689100"/>
                    </a:cubicBezTo>
                    <a:cubicBezTo>
                      <a:pt x="1291513" y="1609013"/>
                      <a:pt x="1321180" y="1657540"/>
                      <a:pt x="1257300" y="1625600"/>
                    </a:cubicBezTo>
                    <a:cubicBezTo>
                      <a:pt x="1243648" y="1618774"/>
                      <a:pt x="1231900" y="1608667"/>
                      <a:pt x="1219200" y="1600200"/>
                    </a:cubicBezTo>
                    <a:cubicBezTo>
                      <a:pt x="1185333" y="1604433"/>
                      <a:pt x="1150528" y="1603920"/>
                      <a:pt x="1117600" y="1612900"/>
                    </a:cubicBezTo>
                    <a:cubicBezTo>
                      <a:pt x="1093288" y="1619531"/>
                      <a:pt x="1056484" y="1661316"/>
                      <a:pt x="1041400" y="1676400"/>
                    </a:cubicBezTo>
                    <a:cubicBezTo>
                      <a:pt x="1033871" y="1675324"/>
                      <a:pt x="938581" y="1667121"/>
                      <a:pt x="914400" y="1651000"/>
                    </a:cubicBezTo>
                    <a:cubicBezTo>
                      <a:pt x="899456" y="1641037"/>
                      <a:pt x="892000" y="1621622"/>
                      <a:pt x="876300" y="1612900"/>
                    </a:cubicBezTo>
                    <a:cubicBezTo>
                      <a:pt x="852895" y="1599897"/>
                      <a:pt x="825500" y="1595967"/>
                      <a:pt x="800100" y="1587500"/>
                    </a:cubicBezTo>
                    <a:cubicBezTo>
                      <a:pt x="745441" y="1569280"/>
                      <a:pt x="774987" y="1578047"/>
                      <a:pt x="711200" y="1562100"/>
                    </a:cubicBezTo>
                    <a:cubicBezTo>
                      <a:pt x="685800" y="1545167"/>
                      <a:pt x="644653" y="1540260"/>
                      <a:pt x="635000" y="1511300"/>
                    </a:cubicBezTo>
                    <a:cubicBezTo>
                      <a:pt x="617473" y="1458720"/>
                      <a:pt x="633439" y="1480626"/>
                      <a:pt x="584200" y="1447800"/>
                    </a:cubicBezTo>
                    <a:cubicBezTo>
                      <a:pt x="567267" y="1422400"/>
                      <a:pt x="516467" y="1397000"/>
                      <a:pt x="533400" y="1371600"/>
                    </a:cubicBezTo>
                    <a:cubicBezTo>
                      <a:pt x="541867" y="1358900"/>
                      <a:pt x="546881" y="1343035"/>
                      <a:pt x="558800" y="1333500"/>
                    </a:cubicBezTo>
                    <a:cubicBezTo>
                      <a:pt x="569253" y="1325137"/>
                      <a:pt x="583773" y="1323425"/>
                      <a:pt x="596900" y="1320800"/>
                    </a:cubicBezTo>
                    <a:cubicBezTo>
                      <a:pt x="626253" y="1314929"/>
                      <a:pt x="656273" y="1313021"/>
                      <a:pt x="685800" y="1308100"/>
                    </a:cubicBezTo>
                    <a:cubicBezTo>
                      <a:pt x="747102" y="1297883"/>
                      <a:pt x="738326" y="1299058"/>
                      <a:pt x="787400" y="1282700"/>
                    </a:cubicBezTo>
                    <a:cubicBezTo>
                      <a:pt x="791633" y="1270000"/>
                      <a:pt x="797899" y="1257805"/>
                      <a:pt x="800100" y="1244600"/>
                    </a:cubicBezTo>
                    <a:cubicBezTo>
                      <a:pt x="806402" y="1206787"/>
                      <a:pt x="799699" y="1166326"/>
                      <a:pt x="812800" y="1130300"/>
                    </a:cubicBezTo>
                    <a:cubicBezTo>
                      <a:pt x="818016" y="1115955"/>
                      <a:pt x="837248" y="1111726"/>
                      <a:pt x="850900" y="1104900"/>
                    </a:cubicBezTo>
                    <a:cubicBezTo>
                      <a:pt x="869120" y="1095790"/>
                      <a:pt x="923524" y="1083569"/>
                      <a:pt x="939800" y="1079500"/>
                    </a:cubicBezTo>
                    <a:cubicBezTo>
                      <a:pt x="956733" y="1083733"/>
                      <a:pt x="979241" y="1078948"/>
                      <a:pt x="990600" y="1092200"/>
                    </a:cubicBezTo>
                    <a:cubicBezTo>
                      <a:pt x="1058216" y="1171085"/>
                      <a:pt x="964022" y="1176081"/>
                      <a:pt x="1066800" y="1244600"/>
                    </a:cubicBezTo>
                    <a:cubicBezTo>
                      <a:pt x="1079500" y="1253067"/>
                      <a:pt x="1092480" y="1261128"/>
                      <a:pt x="1104900" y="1270000"/>
                    </a:cubicBezTo>
                    <a:cubicBezTo>
                      <a:pt x="1122124" y="1282303"/>
                      <a:pt x="1137322" y="1297598"/>
                      <a:pt x="1155700" y="1308100"/>
                    </a:cubicBezTo>
                    <a:cubicBezTo>
                      <a:pt x="1167323" y="1314742"/>
                      <a:pt x="1181100" y="1316567"/>
                      <a:pt x="1193800" y="1320800"/>
                    </a:cubicBezTo>
                    <a:cubicBezTo>
                      <a:pt x="1276927" y="1293091"/>
                      <a:pt x="1195339" y="1331576"/>
                      <a:pt x="1244600" y="1270000"/>
                    </a:cubicBezTo>
                    <a:cubicBezTo>
                      <a:pt x="1254135" y="1258081"/>
                      <a:pt x="1270000" y="1253067"/>
                      <a:pt x="1282700" y="1244600"/>
                    </a:cubicBezTo>
                    <a:cubicBezTo>
                      <a:pt x="1299633" y="1248833"/>
                      <a:pt x="1317457" y="1250424"/>
                      <a:pt x="1333500" y="1257300"/>
                    </a:cubicBezTo>
                    <a:cubicBezTo>
                      <a:pt x="1347529" y="1263313"/>
                      <a:pt x="1357948" y="1275874"/>
                      <a:pt x="1371600" y="1282700"/>
                    </a:cubicBezTo>
                    <a:cubicBezTo>
                      <a:pt x="1383574" y="1288687"/>
                      <a:pt x="1397000" y="1291167"/>
                      <a:pt x="1409700" y="1295400"/>
                    </a:cubicBezTo>
                    <a:cubicBezTo>
                      <a:pt x="1418167" y="1282700"/>
                      <a:pt x="1435100" y="1272564"/>
                      <a:pt x="1435100" y="1257300"/>
                    </a:cubicBezTo>
                    <a:cubicBezTo>
                      <a:pt x="1435100" y="1242036"/>
                      <a:pt x="1418572" y="1231620"/>
                      <a:pt x="1409700" y="1219200"/>
                    </a:cubicBezTo>
                    <a:cubicBezTo>
                      <a:pt x="1368970" y="1162178"/>
                      <a:pt x="1379655" y="1176455"/>
                      <a:pt x="1333500" y="1130300"/>
                    </a:cubicBezTo>
                    <a:cubicBezTo>
                      <a:pt x="1325134" y="1105201"/>
                      <a:pt x="1317781" y="1072005"/>
                      <a:pt x="1295400" y="1054100"/>
                    </a:cubicBezTo>
                    <a:cubicBezTo>
                      <a:pt x="1284947" y="1045737"/>
                      <a:pt x="1269274" y="1047387"/>
                      <a:pt x="1257300" y="1041400"/>
                    </a:cubicBezTo>
                    <a:cubicBezTo>
                      <a:pt x="1243648" y="1034574"/>
                      <a:pt x="1231900" y="1024467"/>
                      <a:pt x="1219200" y="1016000"/>
                    </a:cubicBezTo>
                    <a:lnTo>
                      <a:pt x="1143000" y="1041400"/>
                    </a:lnTo>
                    <a:lnTo>
                      <a:pt x="1104900" y="1054100"/>
                    </a:lnTo>
                    <a:cubicBezTo>
                      <a:pt x="977765" y="1022316"/>
                      <a:pt x="1108205" y="1070105"/>
                      <a:pt x="1041400" y="1003300"/>
                    </a:cubicBezTo>
                    <a:cubicBezTo>
                      <a:pt x="1019814" y="981714"/>
                      <a:pt x="990600" y="969433"/>
                      <a:pt x="965200" y="952500"/>
                    </a:cubicBezTo>
                    <a:lnTo>
                      <a:pt x="927100" y="927100"/>
                    </a:lnTo>
                    <a:cubicBezTo>
                      <a:pt x="931333" y="905933"/>
                      <a:pt x="924536" y="878864"/>
                      <a:pt x="939800" y="863600"/>
                    </a:cubicBezTo>
                    <a:cubicBezTo>
                      <a:pt x="958732" y="844668"/>
                      <a:pt x="989285" y="839981"/>
                      <a:pt x="1016000" y="838200"/>
                    </a:cubicBezTo>
                    <a:lnTo>
                      <a:pt x="1206500" y="825500"/>
                    </a:lnTo>
                    <a:cubicBezTo>
                      <a:pt x="1202267" y="791633"/>
                      <a:pt x="1202780" y="756828"/>
                      <a:pt x="1193800" y="723900"/>
                    </a:cubicBezTo>
                    <a:cubicBezTo>
                      <a:pt x="1189784" y="709174"/>
                      <a:pt x="1174413" y="699829"/>
                      <a:pt x="1168400" y="685800"/>
                    </a:cubicBezTo>
                    <a:cubicBezTo>
                      <a:pt x="1161524" y="669757"/>
                      <a:pt x="1159933" y="651933"/>
                      <a:pt x="1155700" y="635000"/>
                    </a:cubicBezTo>
                    <a:cubicBezTo>
                      <a:pt x="1151467" y="592667"/>
                      <a:pt x="1152567" y="549455"/>
                      <a:pt x="1143000" y="508000"/>
                    </a:cubicBezTo>
                    <a:cubicBezTo>
                      <a:pt x="1139568" y="493127"/>
                      <a:pt x="1128393" y="480693"/>
                      <a:pt x="1117600" y="469900"/>
                    </a:cubicBezTo>
                    <a:cubicBezTo>
                      <a:pt x="1071323" y="423623"/>
                      <a:pt x="1018811" y="438431"/>
                      <a:pt x="952500" y="431800"/>
                    </a:cubicBezTo>
                    <a:cubicBezTo>
                      <a:pt x="944033" y="419100"/>
                      <a:pt x="927100" y="408964"/>
                      <a:pt x="927100" y="393700"/>
                    </a:cubicBezTo>
                    <a:cubicBezTo>
                      <a:pt x="927100" y="366926"/>
                      <a:pt x="952500" y="317500"/>
                      <a:pt x="952500" y="317500"/>
                    </a:cubicBezTo>
                    <a:lnTo>
                      <a:pt x="876300" y="266700"/>
                    </a:lnTo>
                    <a:cubicBezTo>
                      <a:pt x="863600" y="258233"/>
                      <a:pt x="848993" y="252093"/>
                      <a:pt x="838200" y="241300"/>
                    </a:cubicBezTo>
                    <a:lnTo>
                      <a:pt x="800100" y="203200"/>
                    </a:lnTo>
                    <a:cubicBezTo>
                      <a:pt x="795956" y="186625"/>
                      <a:pt x="786363" y="124045"/>
                      <a:pt x="762000" y="114300"/>
                    </a:cubicBezTo>
                    <a:cubicBezTo>
                      <a:pt x="749571" y="109328"/>
                      <a:pt x="736600" y="122767"/>
                      <a:pt x="723900" y="127000"/>
                    </a:cubicBezTo>
                    <a:cubicBezTo>
                      <a:pt x="711200" y="139700"/>
                      <a:pt x="703224" y="160744"/>
                      <a:pt x="685800" y="165100"/>
                    </a:cubicBezTo>
                    <a:cubicBezTo>
                      <a:pt x="620749" y="181363"/>
                      <a:pt x="624787" y="147764"/>
                      <a:pt x="596900" y="114300"/>
                    </a:cubicBezTo>
                    <a:cubicBezTo>
                      <a:pt x="585402" y="100502"/>
                      <a:pt x="570298" y="89998"/>
                      <a:pt x="558800" y="76200"/>
                    </a:cubicBezTo>
                    <a:cubicBezTo>
                      <a:pt x="549029" y="64474"/>
                      <a:pt x="545319" y="47635"/>
                      <a:pt x="533400" y="38100"/>
                    </a:cubicBezTo>
                    <a:cubicBezTo>
                      <a:pt x="522947" y="29737"/>
                      <a:pt x="507274" y="31387"/>
                      <a:pt x="495300" y="25400"/>
                    </a:cubicBezTo>
                    <a:cubicBezTo>
                      <a:pt x="481648" y="18574"/>
                      <a:pt x="469900" y="8467"/>
                      <a:pt x="457200" y="0"/>
                    </a:cubicBezTo>
                    <a:cubicBezTo>
                      <a:pt x="414867" y="4233"/>
                      <a:pt x="370863" y="188"/>
                      <a:pt x="330200" y="12700"/>
                    </a:cubicBezTo>
                    <a:cubicBezTo>
                      <a:pt x="313034" y="17982"/>
                      <a:pt x="305898" y="39302"/>
                      <a:pt x="292100" y="50800"/>
                    </a:cubicBezTo>
                    <a:cubicBezTo>
                      <a:pt x="280374" y="60571"/>
                      <a:pt x="266700" y="67733"/>
                      <a:pt x="254000" y="76200"/>
                    </a:cubicBezTo>
                    <a:cubicBezTo>
                      <a:pt x="186267" y="177800"/>
                      <a:pt x="275167" y="55033"/>
                      <a:pt x="190500" y="139700"/>
                    </a:cubicBezTo>
                    <a:cubicBezTo>
                      <a:pt x="105833" y="224367"/>
                      <a:pt x="228600" y="135467"/>
                      <a:pt x="127000" y="203200"/>
                    </a:cubicBezTo>
                    <a:cubicBezTo>
                      <a:pt x="118533" y="215900"/>
                      <a:pt x="104109" y="226244"/>
                      <a:pt x="101600" y="241300"/>
                    </a:cubicBezTo>
                    <a:cubicBezTo>
                      <a:pt x="92023" y="298759"/>
                      <a:pt x="159608" y="286951"/>
                      <a:pt x="190500" y="292100"/>
                    </a:cubicBezTo>
                    <a:cubicBezTo>
                      <a:pt x="277493" y="379093"/>
                      <a:pt x="236812" y="348375"/>
                      <a:pt x="304800" y="393700"/>
                    </a:cubicBezTo>
                    <a:lnTo>
                      <a:pt x="381000" y="368300"/>
                    </a:lnTo>
                    <a:lnTo>
                      <a:pt x="419100" y="355600"/>
                    </a:lnTo>
                    <a:cubicBezTo>
                      <a:pt x="436033" y="359833"/>
                      <a:pt x="456270" y="357396"/>
                      <a:pt x="469900" y="368300"/>
                    </a:cubicBezTo>
                    <a:cubicBezTo>
                      <a:pt x="519905" y="408304"/>
                      <a:pt x="434431" y="413314"/>
                      <a:pt x="520700" y="431800"/>
                    </a:cubicBezTo>
                    <a:cubicBezTo>
                      <a:pt x="566421" y="441597"/>
                      <a:pt x="613833" y="440267"/>
                      <a:pt x="660400" y="444500"/>
                    </a:cubicBezTo>
                    <a:cubicBezTo>
                      <a:pt x="673100" y="448733"/>
                      <a:pt x="685432" y="454296"/>
                      <a:pt x="698500" y="457200"/>
                    </a:cubicBezTo>
                    <a:cubicBezTo>
                      <a:pt x="733620" y="465004"/>
                      <a:pt x="778493" y="465446"/>
                      <a:pt x="812800" y="482600"/>
                    </a:cubicBezTo>
                    <a:cubicBezTo>
                      <a:pt x="826452" y="489426"/>
                      <a:pt x="838200" y="499533"/>
                      <a:pt x="850900" y="508000"/>
                    </a:cubicBezTo>
                    <a:cubicBezTo>
                      <a:pt x="859367" y="520700"/>
                      <a:pt x="863357" y="538010"/>
                      <a:pt x="876300" y="546100"/>
                    </a:cubicBezTo>
                    <a:cubicBezTo>
                      <a:pt x="899004" y="560290"/>
                      <a:pt x="952500" y="571500"/>
                      <a:pt x="952500" y="571500"/>
                    </a:cubicBezTo>
                    <a:cubicBezTo>
                      <a:pt x="925274" y="789307"/>
                      <a:pt x="978212" y="637267"/>
                      <a:pt x="622300" y="685800"/>
                    </a:cubicBezTo>
                    <a:cubicBezTo>
                      <a:pt x="607176" y="687862"/>
                      <a:pt x="646748" y="704374"/>
                      <a:pt x="660400" y="711200"/>
                    </a:cubicBezTo>
                    <a:cubicBezTo>
                      <a:pt x="672374" y="717187"/>
                      <a:pt x="686195" y="718627"/>
                      <a:pt x="698500" y="723900"/>
                    </a:cubicBezTo>
                    <a:cubicBezTo>
                      <a:pt x="743616" y="743236"/>
                      <a:pt x="749136" y="749191"/>
                      <a:pt x="787400" y="774700"/>
                    </a:cubicBezTo>
                    <a:cubicBezTo>
                      <a:pt x="791633" y="791633"/>
                      <a:pt x="795305" y="808717"/>
                      <a:pt x="800100" y="825500"/>
                    </a:cubicBezTo>
                    <a:cubicBezTo>
                      <a:pt x="803778" y="838372"/>
                      <a:pt x="817772" y="851171"/>
                      <a:pt x="812800" y="863600"/>
                    </a:cubicBezTo>
                    <a:cubicBezTo>
                      <a:pt x="807131" y="877772"/>
                      <a:pt x="787400" y="880533"/>
                      <a:pt x="774700" y="889000"/>
                    </a:cubicBezTo>
                    <a:cubicBezTo>
                      <a:pt x="753293" y="921110"/>
                      <a:pt x="744111" y="927643"/>
                      <a:pt x="736600" y="965200"/>
                    </a:cubicBezTo>
                    <a:cubicBezTo>
                      <a:pt x="730729" y="994553"/>
                      <a:pt x="732502" y="1025428"/>
                      <a:pt x="723900" y="1054100"/>
                    </a:cubicBezTo>
                    <a:cubicBezTo>
                      <a:pt x="719514" y="1068720"/>
                      <a:pt x="705326" y="1078548"/>
                      <a:pt x="698500" y="1092200"/>
                    </a:cubicBezTo>
                    <a:cubicBezTo>
                      <a:pt x="675340" y="1138520"/>
                      <a:pt x="695065" y="1166457"/>
                      <a:pt x="635000" y="1206500"/>
                    </a:cubicBezTo>
                    <a:cubicBezTo>
                      <a:pt x="622300" y="1214967"/>
                      <a:pt x="610848" y="1225701"/>
                      <a:pt x="596900" y="1231900"/>
                    </a:cubicBezTo>
                    <a:cubicBezTo>
                      <a:pt x="572434" y="1242774"/>
                      <a:pt x="542977" y="1242448"/>
                      <a:pt x="520700" y="1257300"/>
                    </a:cubicBezTo>
                    <a:cubicBezTo>
                      <a:pt x="471461" y="1290126"/>
                      <a:pt x="497080" y="1277873"/>
                      <a:pt x="444500" y="1295400"/>
                    </a:cubicBezTo>
                    <a:cubicBezTo>
                      <a:pt x="436033" y="1308100"/>
                      <a:pt x="425299" y="1319552"/>
                      <a:pt x="419100" y="1333500"/>
                    </a:cubicBezTo>
                    <a:cubicBezTo>
                      <a:pt x="408226" y="1357966"/>
                      <a:pt x="419954" y="1404449"/>
                      <a:pt x="393700" y="1409700"/>
                    </a:cubicBezTo>
                    <a:cubicBezTo>
                      <a:pt x="313084" y="1425823"/>
                      <a:pt x="351141" y="1417165"/>
                      <a:pt x="279400" y="1435100"/>
                    </a:cubicBezTo>
                    <a:cubicBezTo>
                      <a:pt x="275167" y="1447800"/>
                      <a:pt x="275063" y="1462747"/>
                      <a:pt x="266700" y="1473200"/>
                    </a:cubicBezTo>
                    <a:cubicBezTo>
                      <a:pt x="257165" y="1485119"/>
                      <a:pt x="243500" y="1501911"/>
                      <a:pt x="228600" y="1498600"/>
                    </a:cubicBezTo>
                    <a:cubicBezTo>
                      <a:pt x="199635" y="1492163"/>
                      <a:pt x="137403" y="1437423"/>
                      <a:pt x="114300" y="1409700"/>
                    </a:cubicBezTo>
                    <a:cubicBezTo>
                      <a:pt x="104529" y="1397974"/>
                      <a:pt x="99693" y="1382393"/>
                      <a:pt x="88900" y="1371600"/>
                    </a:cubicBezTo>
                    <a:cubicBezTo>
                      <a:pt x="78107" y="1360807"/>
                      <a:pt x="63500" y="1354667"/>
                      <a:pt x="50800" y="1346200"/>
                    </a:cubicBezTo>
                    <a:cubicBezTo>
                      <a:pt x="20149" y="1300224"/>
                      <a:pt x="39052" y="1314926"/>
                      <a:pt x="0" y="1295400"/>
                    </a:cubicBezTo>
                  </a:path>
                </a:pathLst>
              </a:cu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0" name="Freeform 69"/>
              <p:cNvSpPr/>
              <p:nvPr/>
            </p:nvSpPr>
            <p:spPr>
              <a:xfrm>
                <a:off x="3922251" y="2057400"/>
                <a:ext cx="1349750" cy="853440"/>
              </a:xfrm>
              <a:custGeom>
                <a:avLst/>
                <a:gdLst>
                  <a:gd name="connsiteX0" fmla="*/ 908829 w 1349750"/>
                  <a:gd name="connsiteY0" fmla="*/ 853440 h 853440"/>
                  <a:gd name="connsiteX1" fmla="*/ 1045989 w 1349750"/>
                  <a:gd name="connsiteY1" fmla="*/ 731520 h 853440"/>
                  <a:gd name="connsiteX2" fmla="*/ 1137429 w 1349750"/>
                  <a:gd name="connsiteY2" fmla="*/ 701040 h 853440"/>
                  <a:gd name="connsiteX3" fmla="*/ 1228869 w 1349750"/>
                  <a:gd name="connsiteY3" fmla="*/ 655320 h 853440"/>
                  <a:gd name="connsiteX4" fmla="*/ 1274589 w 1349750"/>
                  <a:gd name="connsiteY4" fmla="*/ 609600 h 853440"/>
                  <a:gd name="connsiteX5" fmla="*/ 1274589 w 1349750"/>
                  <a:gd name="connsiteY5" fmla="*/ 259080 h 853440"/>
                  <a:gd name="connsiteX6" fmla="*/ 1122189 w 1349750"/>
                  <a:gd name="connsiteY6" fmla="*/ 243840 h 853440"/>
                  <a:gd name="connsiteX7" fmla="*/ 1076469 w 1349750"/>
                  <a:gd name="connsiteY7" fmla="*/ 106680 h 853440"/>
                  <a:gd name="connsiteX8" fmla="*/ 1061229 w 1349750"/>
                  <a:gd name="connsiteY8" fmla="*/ 60960 h 853440"/>
                  <a:gd name="connsiteX9" fmla="*/ 1015509 w 1349750"/>
                  <a:gd name="connsiteY9" fmla="*/ 45720 h 853440"/>
                  <a:gd name="connsiteX10" fmla="*/ 847869 w 1349750"/>
                  <a:gd name="connsiteY10" fmla="*/ 91440 h 853440"/>
                  <a:gd name="connsiteX11" fmla="*/ 771669 w 1349750"/>
                  <a:gd name="connsiteY11" fmla="*/ 121920 h 853440"/>
                  <a:gd name="connsiteX12" fmla="*/ 725949 w 1349750"/>
                  <a:gd name="connsiteY12" fmla="*/ 152400 h 853440"/>
                  <a:gd name="connsiteX13" fmla="*/ 619269 w 1349750"/>
                  <a:gd name="connsiteY13" fmla="*/ 274320 h 853440"/>
                  <a:gd name="connsiteX14" fmla="*/ 588789 w 1349750"/>
                  <a:gd name="connsiteY14" fmla="*/ 228600 h 853440"/>
                  <a:gd name="connsiteX15" fmla="*/ 497349 w 1349750"/>
                  <a:gd name="connsiteY15" fmla="*/ 182880 h 853440"/>
                  <a:gd name="connsiteX16" fmla="*/ 451629 w 1349750"/>
                  <a:gd name="connsiteY16" fmla="*/ 198120 h 853440"/>
                  <a:gd name="connsiteX17" fmla="*/ 512589 w 1349750"/>
                  <a:gd name="connsiteY17" fmla="*/ 121920 h 853440"/>
                  <a:gd name="connsiteX18" fmla="*/ 497349 w 1349750"/>
                  <a:gd name="connsiteY18" fmla="*/ 30480 h 853440"/>
                  <a:gd name="connsiteX19" fmla="*/ 405909 w 1349750"/>
                  <a:gd name="connsiteY19" fmla="*/ 0 h 853440"/>
                  <a:gd name="connsiteX20" fmla="*/ 314469 w 1349750"/>
                  <a:gd name="connsiteY20" fmla="*/ 15240 h 853440"/>
                  <a:gd name="connsiteX21" fmla="*/ 283989 w 1349750"/>
                  <a:gd name="connsiteY21" fmla="*/ 60960 h 853440"/>
                  <a:gd name="connsiteX22" fmla="*/ 238269 w 1349750"/>
                  <a:gd name="connsiteY22" fmla="*/ 106680 h 853440"/>
                  <a:gd name="connsiteX23" fmla="*/ 207789 w 1349750"/>
                  <a:gd name="connsiteY23" fmla="*/ 152400 h 853440"/>
                  <a:gd name="connsiteX24" fmla="*/ 70629 w 1349750"/>
                  <a:gd name="connsiteY24" fmla="*/ 228600 h 853440"/>
                  <a:gd name="connsiteX25" fmla="*/ 40149 w 1349750"/>
                  <a:gd name="connsiteY25" fmla="*/ 274320 h 853440"/>
                  <a:gd name="connsiteX26" fmla="*/ 40149 w 1349750"/>
                  <a:gd name="connsiteY26" fmla="*/ 533400 h 853440"/>
                  <a:gd name="connsiteX27" fmla="*/ 268749 w 1349750"/>
                  <a:gd name="connsiteY27" fmla="*/ 518160 h 853440"/>
                  <a:gd name="connsiteX28" fmla="*/ 283989 w 1349750"/>
                  <a:gd name="connsiteY28" fmla="*/ 396240 h 853440"/>
                  <a:gd name="connsiteX29" fmla="*/ 375429 w 1349750"/>
                  <a:gd name="connsiteY29" fmla="*/ 350520 h 853440"/>
                  <a:gd name="connsiteX30" fmla="*/ 497349 w 1349750"/>
                  <a:gd name="connsiteY30" fmla="*/ 365760 h 853440"/>
                  <a:gd name="connsiteX31" fmla="*/ 543069 w 1349750"/>
                  <a:gd name="connsiteY31" fmla="*/ 411480 h 853440"/>
                  <a:gd name="connsiteX32" fmla="*/ 588789 w 1349750"/>
                  <a:gd name="connsiteY32" fmla="*/ 441960 h 853440"/>
                  <a:gd name="connsiteX33" fmla="*/ 649749 w 1349750"/>
                  <a:gd name="connsiteY33" fmla="*/ 426720 h 853440"/>
                  <a:gd name="connsiteX34" fmla="*/ 741189 w 1349750"/>
                  <a:gd name="connsiteY34" fmla="*/ 365760 h 853440"/>
                  <a:gd name="connsiteX35" fmla="*/ 817389 w 1349750"/>
                  <a:gd name="connsiteY35" fmla="*/ 381000 h 853440"/>
                  <a:gd name="connsiteX36" fmla="*/ 863109 w 1349750"/>
                  <a:gd name="connsiteY36" fmla="*/ 426720 h 853440"/>
                  <a:gd name="connsiteX37" fmla="*/ 908829 w 1349750"/>
                  <a:gd name="connsiteY37" fmla="*/ 457200 h 853440"/>
                  <a:gd name="connsiteX38" fmla="*/ 802149 w 1349750"/>
                  <a:gd name="connsiteY38" fmla="*/ 472440 h 853440"/>
                  <a:gd name="connsiteX39" fmla="*/ 664989 w 1349750"/>
                  <a:gd name="connsiteY39" fmla="*/ 502920 h 853440"/>
                  <a:gd name="connsiteX40" fmla="*/ 619269 w 1349750"/>
                  <a:gd name="connsiteY40" fmla="*/ 533400 h 853440"/>
                  <a:gd name="connsiteX41" fmla="*/ 527829 w 1349750"/>
                  <a:gd name="connsiteY41" fmla="*/ 563880 h 853440"/>
                  <a:gd name="connsiteX42" fmla="*/ 482109 w 1349750"/>
                  <a:gd name="connsiteY42" fmla="*/ 579120 h 853440"/>
                  <a:gd name="connsiteX43" fmla="*/ 390669 w 1349750"/>
                  <a:gd name="connsiteY43" fmla="*/ 655320 h 853440"/>
                  <a:gd name="connsiteX44" fmla="*/ 344949 w 1349750"/>
                  <a:gd name="connsiteY44" fmla="*/ 685800 h 853440"/>
                  <a:gd name="connsiteX45" fmla="*/ 329709 w 1349750"/>
                  <a:gd name="connsiteY45" fmla="*/ 731520 h 853440"/>
                  <a:gd name="connsiteX46" fmla="*/ 375429 w 1349750"/>
                  <a:gd name="connsiteY46" fmla="*/ 746760 h 853440"/>
                  <a:gd name="connsiteX47" fmla="*/ 451629 w 1349750"/>
                  <a:gd name="connsiteY47" fmla="*/ 762000 h 853440"/>
                  <a:gd name="connsiteX48" fmla="*/ 634509 w 1349750"/>
                  <a:gd name="connsiteY48" fmla="*/ 746760 h 853440"/>
                  <a:gd name="connsiteX49" fmla="*/ 664989 w 1349750"/>
                  <a:gd name="connsiteY49" fmla="*/ 655320 h 853440"/>
                  <a:gd name="connsiteX50" fmla="*/ 756429 w 1349750"/>
                  <a:gd name="connsiteY50" fmla="*/ 624840 h 853440"/>
                  <a:gd name="connsiteX51" fmla="*/ 817389 w 1349750"/>
                  <a:gd name="connsiteY51" fmla="*/ 640080 h 853440"/>
                  <a:gd name="connsiteX52" fmla="*/ 863109 w 1349750"/>
                  <a:gd name="connsiteY52" fmla="*/ 762000 h 853440"/>
                  <a:gd name="connsiteX53" fmla="*/ 1122189 w 1349750"/>
                  <a:gd name="connsiteY53" fmla="*/ 701040 h 853440"/>
                  <a:gd name="connsiteX54" fmla="*/ 1213629 w 1349750"/>
                  <a:gd name="connsiteY54" fmla="*/ 640080 h 853440"/>
                  <a:gd name="connsiteX55" fmla="*/ 1259349 w 1349750"/>
                  <a:gd name="connsiteY55" fmla="*/ 609600 h 853440"/>
                  <a:gd name="connsiteX56" fmla="*/ 1274589 w 1349750"/>
                  <a:gd name="connsiteY56" fmla="*/ 533400 h 853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349750" h="853440">
                    <a:moveTo>
                      <a:pt x="908829" y="853440"/>
                    </a:moveTo>
                    <a:cubicBezTo>
                      <a:pt x="950510" y="797866"/>
                      <a:pt x="970940" y="756536"/>
                      <a:pt x="1045989" y="731520"/>
                    </a:cubicBezTo>
                    <a:lnTo>
                      <a:pt x="1137429" y="701040"/>
                    </a:lnTo>
                    <a:cubicBezTo>
                      <a:pt x="1183251" y="685766"/>
                      <a:pt x="1189478" y="688146"/>
                      <a:pt x="1228869" y="655320"/>
                    </a:cubicBezTo>
                    <a:cubicBezTo>
                      <a:pt x="1245426" y="641522"/>
                      <a:pt x="1259349" y="624840"/>
                      <a:pt x="1274589" y="609600"/>
                    </a:cubicBezTo>
                    <a:cubicBezTo>
                      <a:pt x="1312662" y="495381"/>
                      <a:pt x="1349750" y="402569"/>
                      <a:pt x="1274589" y="259080"/>
                    </a:cubicBezTo>
                    <a:cubicBezTo>
                      <a:pt x="1250900" y="213855"/>
                      <a:pt x="1172989" y="248920"/>
                      <a:pt x="1122189" y="243840"/>
                    </a:cubicBezTo>
                    <a:lnTo>
                      <a:pt x="1076469" y="106680"/>
                    </a:lnTo>
                    <a:cubicBezTo>
                      <a:pt x="1071389" y="91440"/>
                      <a:pt x="1076469" y="66040"/>
                      <a:pt x="1061229" y="60960"/>
                    </a:cubicBezTo>
                    <a:lnTo>
                      <a:pt x="1015509" y="45720"/>
                    </a:lnTo>
                    <a:cubicBezTo>
                      <a:pt x="952289" y="61525"/>
                      <a:pt x="904843" y="70075"/>
                      <a:pt x="847869" y="91440"/>
                    </a:cubicBezTo>
                    <a:cubicBezTo>
                      <a:pt x="822254" y="101046"/>
                      <a:pt x="796138" y="109686"/>
                      <a:pt x="771669" y="121920"/>
                    </a:cubicBezTo>
                    <a:cubicBezTo>
                      <a:pt x="755286" y="130111"/>
                      <a:pt x="741189" y="142240"/>
                      <a:pt x="725949" y="152400"/>
                    </a:cubicBezTo>
                    <a:cubicBezTo>
                      <a:pt x="654829" y="259080"/>
                      <a:pt x="695469" y="223520"/>
                      <a:pt x="619269" y="274320"/>
                    </a:cubicBezTo>
                    <a:cubicBezTo>
                      <a:pt x="609109" y="259080"/>
                      <a:pt x="601741" y="241552"/>
                      <a:pt x="588789" y="228600"/>
                    </a:cubicBezTo>
                    <a:cubicBezTo>
                      <a:pt x="559246" y="199057"/>
                      <a:pt x="534534" y="195275"/>
                      <a:pt x="497349" y="182880"/>
                    </a:cubicBezTo>
                    <a:cubicBezTo>
                      <a:pt x="482109" y="187960"/>
                      <a:pt x="462988" y="209479"/>
                      <a:pt x="451629" y="198120"/>
                    </a:cubicBezTo>
                    <a:cubicBezTo>
                      <a:pt x="422184" y="168675"/>
                      <a:pt x="511055" y="122942"/>
                      <a:pt x="512589" y="121920"/>
                    </a:cubicBezTo>
                    <a:cubicBezTo>
                      <a:pt x="525282" y="83841"/>
                      <a:pt x="546248" y="61042"/>
                      <a:pt x="497349" y="30480"/>
                    </a:cubicBezTo>
                    <a:cubicBezTo>
                      <a:pt x="470104" y="13452"/>
                      <a:pt x="405909" y="0"/>
                      <a:pt x="405909" y="0"/>
                    </a:cubicBezTo>
                    <a:cubicBezTo>
                      <a:pt x="375429" y="5080"/>
                      <a:pt x="342107" y="1421"/>
                      <a:pt x="314469" y="15240"/>
                    </a:cubicBezTo>
                    <a:cubicBezTo>
                      <a:pt x="298086" y="23431"/>
                      <a:pt x="295715" y="46889"/>
                      <a:pt x="283989" y="60960"/>
                    </a:cubicBezTo>
                    <a:cubicBezTo>
                      <a:pt x="270191" y="77517"/>
                      <a:pt x="252067" y="90123"/>
                      <a:pt x="238269" y="106680"/>
                    </a:cubicBezTo>
                    <a:cubicBezTo>
                      <a:pt x="226543" y="120751"/>
                      <a:pt x="221573" y="140339"/>
                      <a:pt x="207789" y="152400"/>
                    </a:cubicBezTo>
                    <a:cubicBezTo>
                      <a:pt x="143293" y="208834"/>
                      <a:pt x="133424" y="207668"/>
                      <a:pt x="70629" y="228600"/>
                    </a:cubicBezTo>
                    <a:cubicBezTo>
                      <a:pt x="60469" y="243840"/>
                      <a:pt x="48340" y="257937"/>
                      <a:pt x="40149" y="274320"/>
                    </a:cubicBezTo>
                    <a:cubicBezTo>
                      <a:pt x="0" y="354618"/>
                      <a:pt x="34247" y="450770"/>
                      <a:pt x="40149" y="533400"/>
                    </a:cubicBezTo>
                    <a:cubicBezTo>
                      <a:pt x="116349" y="528320"/>
                      <a:pt x="202188" y="555601"/>
                      <a:pt x="268749" y="518160"/>
                    </a:cubicBezTo>
                    <a:cubicBezTo>
                      <a:pt x="304445" y="498081"/>
                      <a:pt x="268778" y="434267"/>
                      <a:pt x="283989" y="396240"/>
                    </a:cubicBezTo>
                    <a:cubicBezTo>
                      <a:pt x="293079" y="373514"/>
                      <a:pt x="356182" y="356936"/>
                      <a:pt x="375429" y="350520"/>
                    </a:cubicBezTo>
                    <a:cubicBezTo>
                      <a:pt x="416069" y="355600"/>
                      <a:pt x="458859" y="351763"/>
                      <a:pt x="497349" y="365760"/>
                    </a:cubicBezTo>
                    <a:cubicBezTo>
                      <a:pt x="517604" y="373125"/>
                      <a:pt x="526512" y="397682"/>
                      <a:pt x="543069" y="411480"/>
                    </a:cubicBezTo>
                    <a:cubicBezTo>
                      <a:pt x="557140" y="423206"/>
                      <a:pt x="573549" y="431800"/>
                      <a:pt x="588789" y="441960"/>
                    </a:cubicBezTo>
                    <a:cubicBezTo>
                      <a:pt x="609109" y="436880"/>
                      <a:pt x="631015" y="436087"/>
                      <a:pt x="649749" y="426720"/>
                    </a:cubicBezTo>
                    <a:cubicBezTo>
                      <a:pt x="682514" y="410337"/>
                      <a:pt x="741189" y="365760"/>
                      <a:pt x="741189" y="365760"/>
                    </a:cubicBezTo>
                    <a:cubicBezTo>
                      <a:pt x="766589" y="370840"/>
                      <a:pt x="794221" y="369416"/>
                      <a:pt x="817389" y="381000"/>
                    </a:cubicBezTo>
                    <a:cubicBezTo>
                      <a:pt x="836666" y="390639"/>
                      <a:pt x="846552" y="412922"/>
                      <a:pt x="863109" y="426720"/>
                    </a:cubicBezTo>
                    <a:cubicBezTo>
                      <a:pt x="877180" y="438446"/>
                      <a:pt x="893589" y="447040"/>
                      <a:pt x="908829" y="457200"/>
                    </a:cubicBezTo>
                    <a:lnTo>
                      <a:pt x="802149" y="472440"/>
                    </a:lnTo>
                    <a:cubicBezTo>
                      <a:pt x="768330" y="477643"/>
                      <a:pt x="701830" y="484499"/>
                      <a:pt x="664989" y="502920"/>
                    </a:cubicBezTo>
                    <a:cubicBezTo>
                      <a:pt x="648606" y="511111"/>
                      <a:pt x="636007" y="525961"/>
                      <a:pt x="619269" y="533400"/>
                    </a:cubicBezTo>
                    <a:cubicBezTo>
                      <a:pt x="589909" y="546449"/>
                      <a:pt x="558309" y="553720"/>
                      <a:pt x="527829" y="563880"/>
                    </a:cubicBezTo>
                    <a:cubicBezTo>
                      <a:pt x="512589" y="568960"/>
                      <a:pt x="495475" y="570209"/>
                      <a:pt x="482109" y="579120"/>
                    </a:cubicBezTo>
                    <a:cubicBezTo>
                      <a:pt x="368595" y="654796"/>
                      <a:pt x="508012" y="557534"/>
                      <a:pt x="390669" y="655320"/>
                    </a:cubicBezTo>
                    <a:cubicBezTo>
                      <a:pt x="376598" y="667046"/>
                      <a:pt x="360189" y="675640"/>
                      <a:pt x="344949" y="685800"/>
                    </a:cubicBezTo>
                    <a:cubicBezTo>
                      <a:pt x="339869" y="701040"/>
                      <a:pt x="322525" y="717152"/>
                      <a:pt x="329709" y="731520"/>
                    </a:cubicBezTo>
                    <a:cubicBezTo>
                      <a:pt x="336893" y="745888"/>
                      <a:pt x="359844" y="742864"/>
                      <a:pt x="375429" y="746760"/>
                    </a:cubicBezTo>
                    <a:cubicBezTo>
                      <a:pt x="400559" y="753042"/>
                      <a:pt x="426229" y="756920"/>
                      <a:pt x="451629" y="762000"/>
                    </a:cubicBezTo>
                    <a:cubicBezTo>
                      <a:pt x="512589" y="756920"/>
                      <a:pt x="579796" y="774117"/>
                      <a:pt x="634509" y="746760"/>
                    </a:cubicBezTo>
                    <a:cubicBezTo>
                      <a:pt x="663246" y="732392"/>
                      <a:pt x="634509" y="665480"/>
                      <a:pt x="664989" y="655320"/>
                    </a:cubicBezTo>
                    <a:lnTo>
                      <a:pt x="756429" y="624840"/>
                    </a:lnTo>
                    <a:cubicBezTo>
                      <a:pt x="776749" y="629920"/>
                      <a:pt x="799961" y="628462"/>
                      <a:pt x="817389" y="640080"/>
                    </a:cubicBezTo>
                    <a:cubicBezTo>
                      <a:pt x="853613" y="664229"/>
                      <a:pt x="856474" y="728825"/>
                      <a:pt x="863109" y="762000"/>
                    </a:cubicBezTo>
                    <a:cubicBezTo>
                      <a:pt x="1110399" y="742978"/>
                      <a:pt x="999097" y="787204"/>
                      <a:pt x="1122189" y="701040"/>
                    </a:cubicBezTo>
                    <a:cubicBezTo>
                      <a:pt x="1152199" y="680033"/>
                      <a:pt x="1183149" y="660400"/>
                      <a:pt x="1213629" y="640080"/>
                    </a:cubicBezTo>
                    <a:lnTo>
                      <a:pt x="1259349" y="609600"/>
                    </a:lnTo>
                    <a:cubicBezTo>
                      <a:pt x="1277802" y="554241"/>
                      <a:pt x="1274589" y="579944"/>
                      <a:pt x="1274589" y="533400"/>
                    </a:cubicBezTo>
                  </a:path>
                </a:pathLst>
              </a:cu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1" name="Freeform 70"/>
              <p:cNvSpPr/>
              <p:nvPr/>
            </p:nvSpPr>
            <p:spPr>
              <a:xfrm>
                <a:off x="144368" y="3459480"/>
                <a:ext cx="2013524" cy="1592755"/>
              </a:xfrm>
              <a:custGeom>
                <a:avLst/>
                <a:gdLst>
                  <a:gd name="connsiteX0" fmla="*/ 8032 w 2013524"/>
                  <a:gd name="connsiteY0" fmla="*/ 1341120 h 1592755"/>
                  <a:gd name="connsiteX1" fmla="*/ 282352 w 2013524"/>
                  <a:gd name="connsiteY1" fmla="*/ 1356360 h 1592755"/>
                  <a:gd name="connsiteX2" fmla="*/ 297592 w 2013524"/>
                  <a:gd name="connsiteY2" fmla="*/ 1432560 h 1592755"/>
                  <a:gd name="connsiteX3" fmla="*/ 343312 w 2013524"/>
                  <a:gd name="connsiteY3" fmla="*/ 1447800 h 1592755"/>
                  <a:gd name="connsiteX4" fmla="*/ 389032 w 2013524"/>
                  <a:gd name="connsiteY4" fmla="*/ 1478280 h 1592755"/>
                  <a:gd name="connsiteX5" fmla="*/ 465232 w 2013524"/>
                  <a:gd name="connsiteY5" fmla="*/ 1463040 h 1592755"/>
                  <a:gd name="connsiteX6" fmla="*/ 495712 w 2013524"/>
                  <a:gd name="connsiteY6" fmla="*/ 1417320 h 1592755"/>
                  <a:gd name="connsiteX7" fmla="*/ 510952 w 2013524"/>
                  <a:gd name="connsiteY7" fmla="*/ 1371600 h 1592755"/>
                  <a:gd name="connsiteX8" fmla="*/ 526192 w 2013524"/>
                  <a:gd name="connsiteY8" fmla="*/ 1295400 h 1592755"/>
                  <a:gd name="connsiteX9" fmla="*/ 571912 w 2013524"/>
                  <a:gd name="connsiteY9" fmla="*/ 1264920 h 1592755"/>
                  <a:gd name="connsiteX10" fmla="*/ 693832 w 2013524"/>
                  <a:gd name="connsiteY10" fmla="*/ 1280160 h 1592755"/>
                  <a:gd name="connsiteX11" fmla="*/ 709072 w 2013524"/>
                  <a:gd name="connsiteY11" fmla="*/ 1341120 h 1592755"/>
                  <a:gd name="connsiteX12" fmla="*/ 724312 w 2013524"/>
                  <a:gd name="connsiteY12" fmla="*/ 1386840 h 1592755"/>
                  <a:gd name="connsiteX13" fmla="*/ 770032 w 2013524"/>
                  <a:gd name="connsiteY13" fmla="*/ 1402080 h 1592755"/>
                  <a:gd name="connsiteX14" fmla="*/ 876712 w 2013524"/>
                  <a:gd name="connsiteY14" fmla="*/ 1371600 h 1592755"/>
                  <a:gd name="connsiteX15" fmla="*/ 907192 w 2013524"/>
                  <a:gd name="connsiteY15" fmla="*/ 1325880 h 1592755"/>
                  <a:gd name="connsiteX16" fmla="*/ 1044352 w 2013524"/>
                  <a:gd name="connsiteY16" fmla="*/ 1249680 h 1592755"/>
                  <a:gd name="connsiteX17" fmla="*/ 1135792 w 2013524"/>
                  <a:gd name="connsiteY17" fmla="*/ 1264920 h 1592755"/>
                  <a:gd name="connsiteX18" fmla="*/ 1120552 w 2013524"/>
                  <a:gd name="connsiteY18" fmla="*/ 1325880 h 1592755"/>
                  <a:gd name="connsiteX19" fmla="*/ 1044352 w 2013524"/>
                  <a:gd name="connsiteY19" fmla="*/ 1386840 h 1592755"/>
                  <a:gd name="connsiteX20" fmla="*/ 998632 w 2013524"/>
                  <a:gd name="connsiteY20" fmla="*/ 1478280 h 1592755"/>
                  <a:gd name="connsiteX21" fmla="*/ 1029112 w 2013524"/>
                  <a:gd name="connsiteY21" fmla="*/ 1524000 h 1592755"/>
                  <a:gd name="connsiteX22" fmla="*/ 1120552 w 2013524"/>
                  <a:gd name="connsiteY22" fmla="*/ 1554480 h 1592755"/>
                  <a:gd name="connsiteX23" fmla="*/ 1166272 w 2013524"/>
                  <a:gd name="connsiteY23" fmla="*/ 1569720 h 1592755"/>
                  <a:gd name="connsiteX24" fmla="*/ 1364392 w 2013524"/>
                  <a:gd name="connsiteY24" fmla="*/ 1463040 h 1592755"/>
                  <a:gd name="connsiteX25" fmla="*/ 1364392 w 2013524"/>
                  <a:gd name="connsiteY25" fmla="*/ 1463040 h 1592755"/>
                  <a:gd name="connsiteX26" fmla="*/ 1577752 w 2013524"/>
                  <a:gd name="connsiteY26" fmla="*/ 1432560 h 1592755"/>
                  <a:gd name="connsiteX27" fmla="*/ 1623472 w 2013524"/>
                  <a:gd name="connsiteY27" fmla="*/ 1295400 h 1592755"/>
                  <a:gd name="connsiteX28" fmla="*/ 1638712 w 2013524"/>
                  <a:gd name="connsiteY28" fmla="*/ 1249680 h 1592755"/>
                  <a:gd name="connsiteX29" fmla="*/ 1730152 w 2013524"/>
                  <a:gd name="connsiteY29" fmla="*/ 1173480 h 1592755"/>
                  <a:gd name="connsiteX30" fmla="*/ 1791112 w 2013524"/>
                  <a:gd name="connsiteY30" fmla="*/ 1158240 h 1592755"/>
                  <a:gd name="connsiteX31" fmla="*/ 1913032 w 2013524"/>
                  <a:gd name="connsiteY31" fmla="*/ 1143000 h 1592755"/>
                  <a:gd name="connsiteX32" fmla="*/ 1958752 w 2013524"/>
                  <a:gd name="connsiteY32" fmla="*/ 1112520 h 1592755"/>
                  <a:gd name="connsiteX33" fmla="*/ 1973992 w 2013524"/>
                  <a:gd name="connsiteY33" fmla="*/ 1066800 h 1592755"/>
                  <a:gd name="connsiteX34" fmla="*/ 2004472 w 2013524"/>
                  <a:gd name="connsiteY34" fmla="*/ 1021080 h 1592755"/>
                  <a:gd name="connsiteX35" fmla="*/ 1958752 w 2013524"/>
                  <a:gd name="connsiteY35" fmla="*/ 822960 h 1592755"/>
                  <a:gd name="connsiteX36" fmla="*/ 1867312 w 2013524"/>
                  <a:gd name="connsiteY36" fmla="*/ 762000 h 1592755"/>
                  <a:gd name="connsiteX37" fmla="*/ 1821592 w 2013524"/>
                  <a:gd name="connsiteY37" fmla="*/ 731520 h 1592755"/>
                  <a:gd name="connsiteX38" fmla="*/ 1730152 w 2013524"/>
                  <a:gd name="connsiteY38" fmla="*/ 762000 h 1592755"/>
                  <a:gd name="connsiteX39" fmla="*/ 1638712 w 2013524"/>
                  <a:gd name="connsiteY39" fmla="*/ 838200 h 1592755"/>
                  <a:gd name="connsiteX40" fmla="*/ 1547272 w 2013524"/>
                  <a:gd name="connsiteY40" fmla="*/ 899160 h 1592755"/>
                  <a:gd name="connsiteX41" fmla="*/ 1501552 w 2013524"/>
                  <a:gd name="connsiteY41" fmla="*/ 822960 h 1592755"/>
                  <a:gd name="connsiteX42" fmla="*/ 1547272 w 2013524"/>
                  <a:gd name="connsiteY42" fmla="*/ 777240 h 1592755"/>
                  <a:gd name="connsiteX43" fmla="*/ 1638712 w 2013524"/>
                  <a:gd name="connsiteY43" fmla="*/ 716280 h 1592755"/>
                  <a:gd name="connsiteX44" fmla="*/ 1669192 w 2013524"/>
                  <a:gd name="connsiteY44" fmla="*/ 624840 h 1592755"/>
                  <a:gd name="connsiteX45" fmla="*/ 1653952 w 2013524"/>
                  <a:gd name="connsiteY45" fmla="*/ 579120 h 1592755"/>
                  <a:gd name="connsiteX46" fmla="*/ 1608232 w 2013524"/>
                  <a:gd name="connsiteY46" fmla="*/ 563880 h 1592755"/>
                  <a:gd name="connsiteX47" fmla="*/ 1516792 w 2013524"/>
                  <a:gd name="connsiteY47" fmla="*/ 518160 h 1592755"/>
                  <a:gd name="connsiteX48" fmla="*/ 1471072 w 2013524"/>
                  <a:gd name="connsiteY48" fmla="*/ 533400 h 1592755"/>
                  <a:gd name="connsiteX49" fmla="*/ 1425352 w 2013524"/>
                  <a:gd name="connsiteY49" fmla="*/ 563880 h 1592755"/>
                  <a:gd name="connsiteX50" fmla="*/ 1364392 w 2013524"/>
                  <a:gd name="connsiteY50" fmla="*/ 579120 h 1592755"/>
                  <a:gd name="connsiteX51" fmla="*/ 1318672 w 2013524"/>
                  <a:gd name="connsiteY51" fmla="*/ 563880 h 1592755"/>
                  <a:gd name="connsiteX52" fmla="*/ 1333912 w 2013524"/>
                  <a:gd name="connsiteY52" fmla="*/ 472440 h 1592755"/>
                  <a:gd name="connsiteX53" fmla="*/ 1349152 w 2013524"/>
                  <a:gd name="connsiteY53" fmla="*/ 426720 h 1592755"/>
                  <a:gd name="connsiteX54" fmla="*/ 1288192 w 2013524"/>
                  <a:gd name="connsiteY54" fmla="*/ 335280 h 1592755"/>
                  <a:gd name="connsiteX55" fmla="*/ 1196752 w 2013524"/>
                  <a:gd name="connsiteY55" fmla="*/ 304800 h 1592755"/>
                  <a:gd name="connsiteX56" fmla="*/ 1059592 w 2013524"/>
                  <a:gd name="connsiteY56" fmla="*/ 320040 h 1592755"/>
                  <a:gd name="connsiteX57" fmla="*/ 1044352 w 2013524"/>
                  <a:gd name="connsiteY57" fmla="*/ 502920 h 1592755"/>
                  <a:gd name="connsiteX58" fmla="*/ 1013872 w 2013524"/>
                  <a:gd name="connsiteY58" fmla="*/ 548640 h 1592755"/>
                  <a:gd name="connsiteX59" fmla="*/ 1074832 w 2013524"/>
                  <a:gd name="connsiteY59" fmla="*/ 563880 h 1592755"/>
                  <a:gd name="connsiteX60" fmla="*/ 1120552 w 2013524"/>
                  <a:gd name="connsiteY60" fmla="*/ 579120 h 1592755"/>
                  <a:gd name="connsiteX61" fmla="*/ 1105312 w 2013524"/>
                  <a:gd name="connsiteY61" fmla="*/ 640080 h 1592755"/>
                  <a:gd name="connsiteX62" fmla="*/ 998632 w 2013524"/>
                  <a:gd name="connsiteY62" fmla="*/ 624840 h 1592755"/>
                  <a:gd name="connsiteX63" fmla="*/ 922432 w 2013524"/>
                  <a:gd name="connsiteY63" fmla="*/ 533400 h 1592755"/>
                  <a:gd name="connsiteX64" fmla="*/ 830992 w 2013524"/>
                  <a:gd name="connsiteY64" fmla="*/ 487680 h 1592755"/>
                  <a:gd name="connsiteX65" fmla="*/ 770032 w 2013524"/>
                  <a:gd name="connsiteY65" fmla="*/ 502920 h 1592755"/>
                  <a:gd name="connsiteX66" fmla="*/ 754792 w 2013524"/>
                  <a:gd name="connsiteY66" fmla="*/ 548640 h 1592755"/>
                  <a:gd name="connsiteX67" fmla="*/ 617632 w 2013524"/>
                  <a:gd name="connsiteY67" fmla="*/ 533400 h 1592755"/>
                  <a:gd name="connsiteX68" fmla="*/ 602392 w 2013524"/>
                  <a:gd name="connsiteY68" fmla="*/ 487680 h 1592755"/>
                  <a:gd name="connsiteX69" fmla="*/ 602392 w 2013524"/>
                  <a:gd name="connsiteY69" fmla="*/ 396240 h 1592755"/>
                  <a:gd name="connsiteX70" fmla="*/ 556672 w 2013524"/>
                  <a:gd name="connsiteY70" fmla="*/ 381000 h 1592755"/>
                  <a:gd name="connsiteX71" fmla="*/ 571912 w 2013524"/>
                  <a:gd name="connsiteY71" fmla="*/ 213360 h 1592755"/>
                  <a:gd name="connsiteX72" fmla="*/ 571912 w 2013524"/>
                  <a:gd name="connsiteY72" fmla="*/ 76200 h 1592755"/>
                  <a:gd name="connsiteX73" fmla="*/ 434752 w 2013524"/>
                  <a:gd name="connsiteY73" fmla="*/ 0 h 1592755"/>
                  <a:gd name="connsiteX74" fmla="*/ 373792 w 2013524"/>
                  <a:gd name="connsiteY74" fmla="*/ 15240 h 1592755"/>
                  <a:gd name="connsiteX75" fmla="*/ 343312 w 2013524"/>
                  <a:gd name="connsiteY75" fmla="*/ 60960 h 1592755"/>
                  <a:gd name="connsiteX76" fmla="*/ 297592 w 2013524"/>
                  <a:gd name="connsiteY76" fmla="*/ 106680 h 1592755"/>
                  <a:gd name="connsiteX77" fmla="*/ 267112 w 2013524"/>
                  <a:gd name="connsiteY77" fmla="*/ 152400 h 1592755"/>
                  <a:gd name="connsiteX78" fmla="*/ 84232 w 2013524"/>
                  <a:gd name="connsiteY78" fmla="*/ 167640 h 1592755"/>
                  <a:gd name="connsiteX79" fmla="*/ 38512 w 2013524"/>
                  <a:gd name="connsiteY79" fmla="*/ 198120 h 1592755"/>
                  <a:gd name="connsiteX80" fmla="*/ 8032 w 2013524"/>
                  <a:gd name="connsiteY80" fmla="*/ 365760 h 1592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</a:cxnLst>
                <a:rect l="l" t="t" r="r" b="b"/>
                <a:pathLst>
                  <a:path w="2013524" h="1592755">
                    <a:moveTo>
                      <a:pt x="8032" y="1341120"/>
                    </a:moveTo>
                    <a:cubicBezTo>
                      <a:pt x="99472" y="1346200"/>
                      <a:pt x="195022" y="1328782"/>
                      <a:pt x="282352" y="1356360"/>
                    </a:cubicBezTo>
                    <a:cubicBezTo>
                      <a:pt x="307053" y="1364160"/>
                      <a:pt x="283224" y="1411007"/>
                      <a:pt x="297592" y="1432560"/>
                    </a:cubicBezTo>
                    <a:cubicBezTo>
                      <a:pt x="306503" y="1445926"/>
                      <a:pt x="328944" y="1440616"/>
                      <a:pt x="343312" y="1447800"/>
                    </a:cubicBezTo>
                    <a:cubicBezTo>
                      <a:pt x="359695" y="1455991"/>
                      <a:pt x="373792" y="1468120"/>
                      <a:pt x="389032" y="1478280"/>
                    </a:cubicBezTo>
                    <a:cubicBezTo>
                      <a:pt x="414432" y="1473200"/>
                      <a:pt x="442742" y="1475891"/>
                      <a:pt x="465232" y="1463040"/>
                    </a:cubicBezTo>
                    <a:cubicBezTo>
                      <a:pt x="481135" y="1453953"/>
                      <a:pt x="487521" y="1433703"/>
                      <a:pt x="495712" y="1417320"/>
                    </a:cubicBezTo>
                    <a:cubicBezTo>
                      <a:pt x="502896" y="1402952"/>
                      <a:pt x="507056" y="1387185"/>
                      <a:pt x="510952" y="1371600"/>
                    </a:cubicBezTo>
                    <a:cubicBezTo>
                      <a:pt x="517234" y="1346470"/>
                      <a:pt x="513341" y="1317890"/>
                      <a:pt x="526192" y="1295400"/>
                    </a:cubicBezTo>
                    <a:cubicBezTo>
                      <a:pt x="535279" y="1279497"/>
                      <a:pt x="556672" y="1275080"/>
                      <a:pt x="571912" y="1264920"/>
                    </a:cubicBezTo>
                    <a:cubicBezTo>
                      <a:pt x="612552" y="1270000"/>
                      <a:pt x="658030" y="1260270"/>
                      <a:pt x="693832" y="1280160"/>
                    </a:cubicBezTo>
                    <a:cubicBezTo>
                      <a:pt x="712142" y="1290332"/>
                      <a:pt x="703318" y="1320981"/>
                      <a:pt x="709072" y="1341120"/>
                    </a:cubicBezTo>
                    <a:cubicBezTo>
                      <a:pt x="713485" y="1356566"/>
                      <a:pt x="712953" y="1375481"/>
                      <a:pt x="724312" y="1386840"/>
                    </a:cubicBezTo>
                    <a:cubicBezTo>
                      <a:pt x="735671" y="1398199"/>
                      <a:pt x="754792" y="1397000"/>
                      <a:pt x="770032" y="1402080"/>
                    </a:cubicBezTo>
                    <a:cubicBezTo>
                      <a:pt x="774015" y="1401084"/>
                      <a:pt x="866774" y="1379550"/>
                      <a:pt x="876712" y="1371600"/>
                    </a:cubicBezTo>
                    <a:cubicBezTo>
                      <a:pt x="891015" y="1360158"/>
                      <a:pt x="893408" y="1337941"/>
                      <a:pt x="907192" y="1325880"/>
                    </a:cubicBezTo>
                    <a:cubicBezTo>
                      <a:pt x="971688" y="1269446"/>
                      <a:pt x="981557" y="1270612"/>
                      <a:pt x="1044352" y="1249680"/>
                    </a:cubicBezTo>
                    <a:cubicBezTo>
                      <a:pt x="1074832" y="1254760"/>
                      <a:pt x="1113942" y="1243070"/>
                      <a:pt x="1135792" y="1264920"/>
                    </a:cubicBezTo>
                    <a:cubicBezTo>
                      <a:pt x="1150603" y="1279731"/>
                      <a:pt x="1128803" y="1306628"/>
                      <a:pt x="1120552" y="1325880"/>
                    </a:cubicBezTo>
                    <a:cubicBezTo>
                      <a:pt x="1097574" y="1379495"/>
                      <a:pt x="1093053" y="1370606"/>
                      <a:pt x="1044352" y="1386840"/>
                    </a:cubicBezTo>
                    <a:cubicBezTo>
                      <a:pt x="1033737" y="1402762"/>
                      <a:pt x="994426" y="1453041"/>
                      <a:pt x="998632" y="1478280"/>
                    </a:cubicBezTo>
                    <a:cubicBezTo>
                      <a:pt x="1001643" y="1496347"/>
                      <a:pt x="1013580" y="1514292"/>
                      <a:pt x="1029112" y="1524000"/>
                    </a:cubicBezTo>
                    <a:cubicBezTo>
                      <a:pt x="1056357" y="1541028"/>
                      <a:pt x="1090072" y="1544320"/>
                      <a:pt x="1120552" y="1554480"/>
                    </a:cubicBezTo>
                    <a:lnTo>
                      <a:pt x="1166272" y="1569720"/>
                    </a:lnTo>
                    <a:cubicBezTo>
                      <a:pt x="1339840" y="1550435"/>
                      <a:pt x="1277915" y="1592755"/>
                      <a:pt x="1364392" y="1463040"/>
                    </a:cubicBezTo>
                    <a:lnTo>
                      <a:pt x="1364392" y="1463040"/>
                    </a:lnTo>
                    <a:cubicBezTo>
                      <a:pt x="1463343" y="1430056"/>
                      <a:pt x="1394114" y="1449254"/>
                      <a:pt x="1577752" y="1432560"/>
                    </a:cubicBezTo>
                    <a:lnTo>
                      <a:pt x="1623472" y="1295400"/>
                    </a:lnTo>
                    <a:cubicBezTo>
                      <a:pt x="1628552" y="1280160"/>
                      <a:pt x="1627353" y="1261039"/>
                      <a:pt x="1638712" y="1249680"/>
                    </a:cubicBezTo>
                    <a:cubicBezTo>
                      <a:pt x="1666175" y="1222217"/>
                      <a:pt x="1693021" y="1189393"/>
                      <a:pt x="1730152" y="1173480"/>
                    </a:cubicBezTo>
                    <a:cubicBezTo>
                      <a:pt x="1749404" y="1165229"/>
                      <a:pt x="1770452" y="1161683"/>
                      <a:pt x="1791112" y="1158240"/>
                    </a:cubicBezTo>
                    <a:cubicBezTo>
                      <a:pt x="1831511" y="1151507"/>
                      <a:pt x="1872392" y="1148080"/>
                      <a:pt x="1913032" y="1143000"/>
                    </a:cubicBezTo>
                    <a:cubicBezTo>
                      <a:pt x="1928272" y="1132840"/>
                      <a:pt x="1947310" y="1126823"/>
                      <a:pt x="1958752" y="1112520"/>
                    </a:cubicBezTo>
                    <a:cubicBezTo>
                      <a:pt x="1968787" y="1099976"/>
                      <a:pt x="1966808" y="1081168"/>
                      <a:pt x="1973992" y="1066800"/>
                    </a:cubicBezTo>
                    <a:cubicBezTo>
                      <a:pt x="1982183" y="1050417"/>
                      <a:pt x="1994312" y="1036320"/>
                      <a:pt x="2004472" y="1021080"/>
                    </a:cubicBezTo>
                    <a:cubicBezTo>
                      <a:pt x="1998635" y="962710"/>
                      <a:pt x="2013524" y="870885"/>
                      <a:pt x="1958752" y="822960"/>
                    </a:cubicBezTo>
                    <a:cubicBezTo>
                      <a:pt x="1931183" y="798837"/>
                      <a:pt x="1897792" y="782320"/>
                      <a:pt x="1867312" y="762000"/>
                    </a:cubicBezTo>
                    <a:lnTo>
                      <a:pt x="1821592" y="731520"/>
                    </a:lnTo>
                    <a:cubicBezTo>
                      <a:pt x="1791112" y="741680"/>
                      <a:pt x="1752870" y="739282"/>
                      <a:pt x="1730152" y="762000"/>
                    </a:cubicBezTo>
                    <a:cubicBezTo>
                      <a:pt x="1596580" y="895572"/>
                      <a:pt x="1766018" y="732112"/>
                      <a:pt x="1638712" y="838200"/>
                    </a:cubicBezTo>
                    <a:cubicBezTo>
                      <a:pt x="1562606" y="901621"/>
                      <a:pt x="1627620" y="872377"/>
                      <a:pt x="1547272" y="899160"/>
                    </a:cubicBezTo>
                    <a:cubicBezTo>
                      <a:pt x="1488852" y="884555"/>
                      <a:pt x="1458372" y="898525"/>
                      <a:pt x="1501552" y="822960"/>
                    </a:cubicBezTo>
                    <a:cubicBezTo>
                      <a:pt x="1512245" y="804247"/>
                      <a:pt x="1530259" y="790472"/>
                      <a:pt x="1547272" y="777240"/>
                    </a:cubicBezTo>
                    <a:cubicBezTo>
                      <a:pt x="1576188" y="754750"/>
                      <a:pt x="1638712" y="716280"/>
                      <a:pt x="1638712" y="716280"/>
                    </a:cubicBezTo>
                    <a:cubicBezTo>
                      <a:pt x="1648872" y="685800"/>
                      <a:pt x="1679352" y="655320"/>
                      <a:pt x="1669192" y="624840"/>
                    </a:cubicBezTo>
                    <a:cubicBezTo>
                      <a:pt x="1664112" y="609600"/>
                      <a:pt x="1665311" y="590479"/>
                      <a:pt x="1653952" y="579120"/>
                    </a:cubicBezTo>
                    <a:cubicBezTo>
                      <a:pt x="1642593" y="567761"/>
                      <a:pt x="1622600" y="571064"/>
                      <a:pt x="1608232" y="563880"/>
                    </a:cubicBezTo>
                    <a:cubicBezTo>
                      <a:pt x="1490059" y="504794"/>
                      <a:pt x="1631710" y="556466"/>
                      <a:pt x="1516792" y="518160"/>
                    </a:cubicBezTo>
                    <a:cubicBezTo>
                      <a:pt x="1501552" y="523240"/>
                      <a:pt x="1485440" y="526216"/>
                      <a:pt x="1471072" y="533400"/>
                    </a:cubicBezTo>
                    <a:cubicBezTo>
                      <a:pt x="1454689" y="541591"/>
                      <a:pt x="1442187" y="556665"/>
                      <a:pt x="1425352" y="563880"/>
                    </a:cubicBezTo>
                    <a:cubicBezTo>
                      <a:pt x="1406100" y="572131"/>
                      <a:pt x="1384712" y="574040"/>
                      <a:pt x="1364392" y="579120"/>
                    </a:cubicBezTo>
                    <a:cubicBezTo>
                      <a:pt x="1349152" y="574040"/>
                      <a:pt x="1330031" y="575239"/>
                      <a:pt x="1318672" y="563880"/>
                    </a:cubicBezTo>
                    <a:cubicBezTo>
                      <a:pt x="1277860" y="523068"/>
                      <a:pt x="1317073" y="506118"/>
                      <a:pt x="1333912" y="472440"/>
                    </a:cubicBezTo>
                    <a:cubicBezTo>
                      <a:pt x="1341096" y="458072"/>
                      <a:pt x="1344072" y="441960"/>
                      <a:pt x="1349152" y="426720"/>
                    </a:cubicBezTo>
                    <a:cubicBezTo>
                      <a:pt x="1333983" y="366044"/>
                      <a:pt x="1347393" y="361592"/>
                      <a:pt x="1288192" y="335280"/>
                    </a:cubicBezTo>
                    <a:cubicBezTo>
                      <a:pt x="1258832" y="322231"/>
                      <a:pt x="1196752" y="304800"/>
                      <a:pt x="1196752" y="304800"/>
                    </a:cubicBezTo>
                    <a:cubicBezTo>
                      <a:pt x="1151032" y="309880"/>
                      <a:pt x="1087640" y="283578"/>
                      <a:pt x="1059592" y="320040"/>
                    </a:cubicBezTo>
                    <a:cubicBezTo>
                      <a:pt x="1022295" y="368526"/>
                      <a:pt x="1056349" y="442937"/>
                      <a:pt x="1044352" y="502920"/>
                    </a:cubicBezTo>
                    <a:cubicBezTo>
                      <a:pt x="1040760" y="520881"/>
                      <a:pt x="1024032" y="533400"/>
                      <a:pt x="1013872" y="548640"/>
                    </a:cubicBezTo>
                    <a:cubicBezTo>
                      <a:pt x="1034192" y="553720"/>
                      <a:pt x="1054693" y="558126"/>
                      <a:pt x="1074832" y="563880"/>
                    </a:cubicBezTo>
                    <a:cubicBezTo>
                      <a:pt x="1090278" y="568293"/>
                      <a:pt x="1114586" y="564205"/>
                      <a:pt x="1120552" y="579120"/>
                    </a:cubicBezTo>
                    <a:cubicBezTo>
                      <a:pt x="1128331" y="598567"/>
                      <a:pt x="1110392" y="619760"/>
                      <a:pt x="1105312" y="640080"/>
                    </a:cubicBezTo>
                    <a:cubicBezTo>
                      <a:pt x="1069752" y="635000"/>
                      <a:pt x="1031984" y="638181"/>
                      <a:pt x="998632" y="624840"/>
                    </a:cubicBezTo>
                    <a:cubicBezTo>
                      <a:pt x="957021" y="608196"/>
                      <a:pt x="950369" y="561337"/>
                      <a:pt x="922432" y="533400"/>
                    </a:cubicBezTo>
                    <a:cubicBezTo>
                      <a:pt x="892889" y="503857"/>
                      <a:pt x="868177" y="500075"/>
                      <a:pt x="830992" y="487680"/>
                    </a:cubicBezTo>
                    <a:cubicBezTo>
                      <a:pt x="810672" y="492760"/>
                      <a:pt x="786388" y="489836"/>
                      <a:pt x="770032" y="502920"/>
                    </a:cubicBezTo>
                    <a:cubicBezTo>
                      <a:pt x="757488" y="512955"/>
                      <a:pt x="770544" y="545490"/>
                      <a:pt x="754792" y="548640"/>
                    </a:cubicBezTo>
                    <a:cubicBezTo>
                      <a:pt x="709684" y="557662"/>
                      <a:pt x="663352" y="538480"/>
                      <a:pt x="617632" y="533400"/>
                    </a:cubicBezTo>
                    <a:cubicBezTo>
                      <a:pt x="612552" y="518160"/>
                      <a:pt x="602392" y="503744"/>
                      <a:pt x="602392" y="487680"/>
                    </a:cubicBezTo>
                    <a:cubicBezTo>
                      <a:pt x="602392" y="447040"/>
                      <a:pt x="643032" y="436880"/>
                      <a:pt x="602392" y="396240"/>
                    </a:cubicBezTo>
                    <a:cubicBezTo>
                      <a:pt x="591033" y="384881"/>
                      <a:pt x="571912" y="386080"/>
                      <a:pt x="556672" y="381000"/>
                    </a:cubicBezTo>
                    <a:cubicBezTo>
                      <a:pt x="561752" y="325120"/>
                      <a:pt x="563977" y="268906"/>
                      <a:pt x="571912" y="213360"/>
                    </a:cubicBezTo>
                    <a:cubicBezTo>
                      <a:pt x="580012" y="156661"/>
                      <a:pt x="622323" y="148216"/>
                      <a:pt x="571912" y="76200"/>
                    </a:cubicBezTo>
                    <a:cubicBezTo>
                      <a:pt x="540014" y="30632"/>
                      <a:pt x="483252" y="16167"/>
                      <a:pt x="434752" y="0"/>
                    </a:cubicBezTo>
                    <a:cubicBezTo>
                      <a:pt x="414432" y="5080"/>
                      <a:pt x="391220" y="3622"/>
                      <a:pt x="373792" y="15240"/>
                    </a:cubicBezTo>
                    <a:cubicBezTo>
                      <a:pt x="358552" y="25400"/>
                      <a:pt x="355038" y="46889"/>
                      <a:pt x="343312" y="60960"/>
                    </a:cubicBezTo>
                    <a:cubicBezTo>
                      <a:pt x="329514" y="77517"/>
                      <a:pt x="311390" y="90123"/>
                      <a:pt x="297592" y="106680"/>
                    </a:cubicBezTo>
                    <a:cubicBezTo>
                      <a:pt x="285866" y="120751"/>
                      <a:pt x="284723" y="147368"/>
                      <a:pt x="267112" y="152400"/>
                    </a:cubicBezTo>
                    <a:cubicBezTo>
                      <a:pt x="208294" y="169205"/>
                      <a:pt x="145192" y="162560"/>
                      <a:pt x="84232" y="167640"/>
                    </a:cubicBezTo>
                    <a:cubicBezTo>
                      <a:pt x="68992" y="177800"/>
                      <a:pt x="48220" y="182588"/>
                      <a:pt x="38512" y="198120"/>
                    </a:cubicBezTo>
                    <a:cubicBezTo>
                      <a:pt x="0" y="259739"/>
                      <a:pt x="8032" y="300056"/>
                      <a:pt x="8032" y="365760"/>
                    </a:cubicBezTo>
                  </a:path>
                </a:pathLst>
              </a:cu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2" name="Freeform 71"/>
              <p:cNvSpPr/>
              <p:nvPr/>
            </p:nvSpPr>
            <p:spPr>
              <a:xfrm>
                <a:off x="8621834" y="4267200"/>
                <a:ext cx="339286" cy="282367"/>
              </a:xfrm>
              <a:custGeom>
                <a:avLst/>
                <a:gdLst>
                  <a:gd name="connsiteX0" fmla="*/ 64966 w 339286"/>
                  <a:gd name="connsiteY0" fmla="*/ 198120 h 282367"/>
                  <a:gd name="connsiteX1" fmla="*/ 19246 w 339286"/>
                  <a:gd name="connsiteY1" fmla="*/ 182880 h 282367"/>
                  <a:gd name="connsiteX2" fmla="*/ 80206 w 339286"/>
                  <a:gd name="connsiteY2" fmla="*/ 30480 h 282367"/>
                  <a:gd name="connsiteX3" fmla="*/ 125926 w 339286"/>
                  <a:gd name="connsiteY3" fmla="*/ 0 h 282367"/>
                  <a:gd name="connsiteX4" fmla="*/ 217366 w 339286"/>
                  <a:gd name="connsiteY4" fmla="*/ 15240 h 282367"/>
                  <a:gd name="connsiteX5" fmla="*/ 308806 w 339286"/>
                  <a:gd name="connsiteY5" fmla="*/ 45720 h 282367"/>
                  <a:gd name="connsiteX6" fmla="*/ 339286 w 339286"/>
                  <a:gd name="connsiteY6" fmla="*/ 91440 h 282367"/>
                  <a:gd name="connsiteX7" fmla="*/ 308806 w 339286"/>
                  <a:gd name="connsiteY7" fmla="*/ 182880 h 282367"/>
                  <a:gd name="connsiteX8" fmla="*/ 247846 w 339286"/>
                  <a:gd name="connsiteY8" fmla="*/ 243840 h 282367"/>
                  <a:gd name="connsiteX9" fmla="*/ 19246 w 339286"/>
                  <a:gd name="connsiteY9" fmla="*/ 182880 h 282367"/>
                  <a:gd name="connsiteX10" fmla="*/ 19246 w 339286"/>
                  <a:gd name="connsiteY10" fmla="*/ 167640 h 2823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39286" h="282367">
                    <a:moveTo>
                      <a:pt x="64966" y="198120"/>
                    </a:moveTo>
                    <a:cubicBezTo>
                      <a:pt x="49726" y="193040"/>
                      <a:pt x="23142" y="198465"/>
                      <a:pt x="19246" y="182880"/>
                    </a:cubicBezTo>
                    <a:cubicBezTo>
                      <a:pt x="0" y="105898"/>
                      <a:pt x="31606" y="70980"/>
                      <a:pt x="80206" y="30480"/>
                    </a:cubicBezTo>
                    <a:cubicBezTo>
                      <a:pt x="94277" y="18754"/>
                      <a:pt x="110686" y="10160"/>
                      <a:pt x="125926" y="0"/>
                    </a:cubicBezTo>
                    <a:cubicBezTo>
                      <a:pt x="156406" y="5080"/>
                      <a:pt x="187388" y="7746"/>
                      <a:pt x="217366" y="15240"/>
                    </a:cubicBezTo>
                    <a:cubicBezTo>
                      <a:pt x="248535" y="23032"/>
                      <a:pt x="308806" y="45720"/>
                      <a:pt x="308806" y="45720"/>
                    </a:cubicBezTo>
                    <a:cubicBezTo>
                      <a:pt x="318966" y="60960"/>
                      <a:pt x="339286" y="73124"/>
                      <a:pt x="339286" y="91440"/>
                    </a:cubicBezTo>
                    <a:cubicBezTo>
                      <a:pt x="339286" y="123569"/>
                      <a:pt x="318966" y="152400"/>
                      <a:pt x="308806" y="182880"/>
                    </a:cubicBezTo>
                    <a:cubicBezTo>
                      <a:pt x="288486" y="243840"/>
                      <a:pt x="308806" y="223520"/>
                      <a:pt x="247846" y="243840"/>
                    </a:cubicBezTo>
                    <a:cubicBezTo>
                      <a:pt x="94665" y="232057"/>
                      <a:pt x="68989" y="282367"/>
                      <a:pt x="19246" y="182880"/>
                    </a:cubicBezTo>
                    <a:cubicBezTo>
                      <a:pt x="16974" y="178336"/>
                      <a:pt x="19246" y="172720"/>
                      <a:pt x="19246" y="167640"/>
                    </a:cubicBezTo>
                  </a:path>
                </a:pathLst>
              </a:cu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3" name="Freeform 72"/>
              <p:cNvSpPr/>
              <p:nvPr/>
            </p:nvSpPr>
            <p:spPr>
              <a:xfrm>
                <a:off x="2451100" y="4470400"/>
                <a:ext cx="874739" cy="397604"/>
              </a:xfrm>
              <a:custGeom>
                <a:avLst/>
                <a:gdLst>
                  <a:gd name="connsiteX0" fmla="*/ 774700 w 874739"/>
                  <a:gd name="connsiteY0" fmla="*/ 393700 h 397604"/>
                  <a:gd name="connsiteX1" fmla="*/ 863600 w 874739"/>
                  <a:gd name="connsiteY1" fmla="*/ 381000 h 397604"/>
                  <a:gd name="connsiteX2" fmla="*/ 850900 w 874739"/>
                  <a:gd name="connsiteY2" fmla="*/ 342900 h 397604"/>
                  <a:gd name="connsiteX3" fmla="*/ 812800 w 874739"/>
                  <a:gd name="connsiteY3" fmla="*/ 317500 h 397604"/>
                  <a:gd name="connsiteX4" fmla="*/ 736600 w 874739"/>
                  <a:gd name="connsiteY4" fmla="*/ 241300 h 397604"/>
                  <a:gd name="connsiteX5" fmla="*/ 622300 w 874739"/>
                  <a:gd name="connsiteY5" fmla="*/ 190500 h 397604"/>
                  <a:gd name="connsiteX6" fmla="*/ 685800 w 874739"/>
                  <a:gd name="connsiteY6" fmla="*/ 177800 h 397604"/>
                  <a:gd name="connsiteX7" fmla="*/ 673100 w 874739"/>
                  <a:gd name="connsiteY7" fmla="*/ 139700 h 397604"/>
                  <a:gd name="connsiteX8" fmla="*/ 685800 w 874739"/>
                  <a:gd name="connsiteY8" fmla="*/ 76200 h 397604"/>
                  <a:gd name="connsiteX9" fmla="*/ 762000 w 874739"/>
                  <a:gd name="connsiteY9" fmla="*/ 63500 h 397604"/>
                  <a:gd name="connsiteX10" fmla="*/ 749300 w 874739"/>
                  <a:gd name="connsiteY10" fmla="*/ 25400 h 397604"/>
                  <a:gd name="connsiteX11" fmla="*/ 711200 w 874739"/>
                  <a:gd name="connsiteY11" fmla="*/ 0 h 397604"/>
                  <a:gd name="connsiteX12" fmla="*/ 444500 w 874739"/>
                  <a:gd name="connsiteY12" fmla="*/ 12700 h 397604"/>
                  <a:gd name="connsiteX13" fmla="*/ 355600 w 874739"/>
                  <a:gd name="connsiteY13" fmla="*/ 25400 h 397604"/>
                  <a:gd name="connsiteX14" fmla="*/ 152400 w 874739"/>
                  <a:gd name="connsiteY14" fmla="*/ 38100 h 397604"/>
                  <a:gd name="connsiteX15" fmla="*/ 76200 w 874739"/>
                  <a:gd name="connsiteY15" fmla="*/ 88900 h 397604"/>
                  <a:gd name="connsiteX16" fmla="*/ 50800 w 874739"/>
                  <a:gd name="connsiteY16" fmla="*/ 127000 h 397604"/>
                  <a:gd name="connsiteX17" fmla="*/ 12700 w 874739"/>
                  <a:gd name="connsiteY17" fmla="*/ 152400 h 397604"/>
                  <a:gd name="connsiteX18" fmla="*/ 0 w 874739"/>
                  <a:gd name="connsiteY18" fmla="*/ 190500 h 397604"/>
                  <a:gd name="connsiteX19" fmla="*/ 76200 w 874739"/>
                  <a:gd name="connsiteY19" fmla="*/ 228600 h 397604"/>
                  <a:gd name="connsiteX20" fmla="*/ 152400 w 874739"/>
                  <a:gd name="connsiteY20" fmla="*/ 190500 h 397604"/>
                  <a:gd name="connsiteX21" fmla="*/ 228600 w 874739"/>
                  <a:gd name="connsiteY21" fmla="*/ 114300 h 397604"/>
                  <a:gd name="connsiteX22" fmla="*/ 279400 w 874739"/>
                  <a:gd name="connsiteY22" fmla="*/ 127000 h 397604"/>
                  <a:gd name="connsiteX23" fmla="*/ 317500 w 874739"/>
                  <a:gd name="connsiteY23" fmla="*/ 152400 h 397604"/>
                  <a:gd name="connsiteX24" fmla="*/ 406400 w 874739"/>
                  <a:gd name="connsiteY24" fmla="*/ 165100 h 397604"/>
                  <a:gd name="connsiteX25" fmla="*/ 419100 w 874739"/>
                  <a:gd name="connsiteY25" fmla="*/ 266700 h 397604"/>
                  <a:gd name="connsiteX26" fmla="*/ 457200 w 874739"/>
                  <a:gd name="connsiteY26" fmla="*/ 279400 h 397604"/>
                  <a:gd name="connsiteX27" fmla="*/ 622300 w 874739"/>
                  <a:gd name="connsiteY27" fmla="*/ 317500 h 397604"/>
                  <a:gd name="connsiteX28" fmla="*/ 673100 w 874739"/>
                  <a:gd name="connsiteY28" fmla="*/ 330200 h 397604"/>
                  <a:gd name="connsiteX29" fmla="*/ 711200 w 874739"/>
                  <a:gd name="connsiteY29" fmla="*/ 368300 h 397604"/>
                  <a:gd name="connsiteX30" fmla="*/ 863600 w 874739"/>
                  <a:gd name="connsiteY30" fmla="*/ 381000 h 397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874739" h="397604">
                    <a:moveTo>
                      <a:pt x="774700" y="393700"/>
                    </a:moveTo>
                    <a:cubicBezTo>
                      <a:pt x="804333" y="389467"/>
                      <a:pt x="838693" y="397604"/>
                      <a:pt x="863600" y="381000"/>
                    </a:cubicBezTo>
                    <a:cubicBezTo>
                      <a:pt x="874739" y="373574"/>
                      <a:pt x="859263" y="353353"/>
                      <a:pt x="850900" y="342900"/>
                    </a:cubicBezTo>
                    <a:cubicBezTo>
                      <a:pt x="841365" y="330981"/>
                      <a:pt x="825500" y="325967"/>
                      <a:pt x="812800" y="317500"/>
                    </a:cubicBezTo>
                    <a:cubicBezTo>
                      <a:pt x="787018" y="278827"/>
                      <a:pt x="783858" y="264929"/>
                      <a:pt x="736600" y="241300"/>
                    </a:cubicBezTo>
                    <a:cubicBezTo>
                      <a:pt x="555240" y="150620"/>
                      <a:pt x="734373" y="265215"/>
                      <a:pt x="622300" y="190500"/>
                    </a:cubicBezTo>
                    <a:cubicBezTo>
                      <a:pt x="643467" y="186267"/>
                      <a:pt x="670536" y="193064"/>
                      <a:pt x="685800" y="177800"/>
                    </a:cubicBezTo>
                    <a:cubicBezTo>
                      <a:pt x="695266" y="168334"/>
                      <a:pt x="673100" y="153087"/>
                      <a:pt x="673100" y="139700"/>
                    </a:cubicBezTo>
                    <a:cubicBezTo>
                      <a:pt x="673100" y="118114"/>
                      <a:pt x="669411" y="90248"/>
                      <a:pt x="685800" y="76200"/>
                    </a:cubicBezTo>
                    <a:cubicBezTo>
                      <a:pt x="705351" y="59442"/>
                      <a:pt x="736600" y="67733"/>
                      <a:pt x="762000" y="63500"/>
                    </a:cubicBezTo>
                    <a:cubicBezTo>
                      <a:pt x="757767" y="50800"/>
                      <a:pt x="757663" y="35853"/>
                      <a:pt x="749300" y="25400"/>
                    </a:cubicBezTo>
                    <a:cubicBezTo>
                      <a:pt x="739765" y="13481"/>
                      <a:pt x="726450" y="635"/>
                      <a:pt x="711200" y="0"/>
                    </a:cubicBezTo>
                    <a:lnTo>
                      <a:pt x="444500" y="12700"/>
                    </a:lnTo>
                    <a:cubicBezTo>
                      <a:pt x="414867" y="16933"/>
                      <a:pt x="385422" y="22807"/>
                      <a:pt x="355600" y="25400"/>
                    </a:cubicBezTo>
                    <a:cubicBezTo>
                      <a:pt x="287990" y="31279"/>
                      <a:pt x="218578" y="23060"/>
                      <a:pt x="152400" y="38100"/>
                    </a:cubicBezTo>
                    <a:cubicBezTo>
                      <a:pt x="122632" y="44865"/>
                      <a:pt x="76200" y="88900"/>
                      <a:pt x="76200" y="88900"/>
                    </a:cubicBezTo>
                    <a:cubicBezTo>
                      <a:pt x="67733" y="101600"/>
                      <a:pt x="61593" y="116207"/>
                      <a:pt x="50800" y="127000"/>
                    </a:cubicBezTo>
                    <a:cubicBezTo>
                      <a:pt x="40007" y="137793"/>
                      <a:pt x="22235" y="140481"/>
                      <a:pt x="12700" y="152400"/>
                    </a:cubicBezTo>
                    <a:cubicBezTo>
                      <a:pt x="4337" y="162853"/>
                      <a:pt x="4233" y="177800"/>
                      <a:pt x="0" y="190500"/>
                    </a:cubicBezTo>
                    <a:cubicBezTo>
                      <a:pt x="19263" y="203342"/>
                      <a:pt x="49910" y="228600"/>
                      <a:pt x="76200" y="228600"/>
                    </a:cubicBezTo>
                    <a:cubicBezTo>
                      <a:pt x="98266" y="228600"/>
                      <a:pt x="137953" y="203342"/>
                      <a:pt x="152400" y="190500"/>
                    </a:cubicBezTo>
                    <a:cubicBezTo>
                      <a:pt x="179248" y="166635"/>
                      <a:pt x="228600" y="114300"/>
                      <a:pt x="228600" y="114300"/>
                    </a:cubicBezTo>
                    <a:cubicBezTo>
                      <a:pt x="245533" y="118533"/>
                      <a:pt x="263357" y="120124"/>
                      <a:pt x="279400" y="127000"/>
                    </a:cubicBezTo>
                    <a:cubicBezTo>
                      <a:pt x="293429" y="133013"/>
                      <a:pt x="302880" y="148014"/>
                      <a:pt x="317500" y="152400"/>
                    </a:cubicBezTo>
                    <a:cubicBezTo>
                      <a:pt x="346172" y="161002"/>
                      <a:pt x="376767" y="160867"/>
                      <a:pt x="406400" y="165100"/>
                    </a:cubicBezTo>
                    <a:cubicBezTo>
                      <a:pt x="410633" y="198967"/>
                      <a:pt x="405238" y="235511"/>
                      <a:pt x="419100" y="266700"/>
                    </a:cubicBezTo>
                    <a:cubicBezTo>
                      <a:pt x="424537" y="278933"/>
                      <a:pt x="445226" y="273413"/>
                      <a:pt x="457200" y="279400"/>
                    </a:cubicBezTo>
                    <a:cubicBezTo>
                      <a:pt x="561324" y="331462"/>
                      <a:pt x="394751" y="294745"/>
                      <a:pt x="622300" y="317500"/>
                    </a:cubicBezTo>
                    <a:cubicBezTo>
                      <a:pt x="639233" y="321733"/>
                      <a:pt x="657945" y="321540"/>
                      <a:pt x="673100" y="330200"/>
                    </a:cubicBezTo>
                    <a:cubicBezTo>
                      <a:pt x="688694" y="339111"/>
                      <a:pt x="694524" y="361630"/>
                      <a:pt x="711200" y="368300"/>
                    </a:cubicBezTo>
                    <a:cubicBezTo>
                      <a:pt x="750434" y="383993"/>
                      <a:pt x="820102" y="381000"/>
                      <a:pt x="863600" y="381000"/>
                    </a:cubicBezTo>
                  </a:path>
                </a:pathLst>
              </a:cu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4" name="Freeform 73"/>
              <p:cNvSpPr/>
              <p:nvPr/>
            </p:nvSpPr>
            <p:spPr>
              <a:xfrm>
                <a:off x="3706405" y="5736143"/>
                <a:ext cx="1479237" cy="791657"/>
              </a:xfrm>
              <a:custGeom>
                <a:avLst/>
                <a:gdLst>
                  <a:gd name="connsiteX0" fmla="*/ 586195 w 1479237"/>
                  <a:gd name="connsiteY0" fmla="*/ 791657 h 791657"/>
                  <a:gd name="connsiteX1" fmla="*/ 624295 w 1479237"/>
                  <a:gd name="connsiteY1" fmla="*/ 664657 h 791657"/>
                  <a:gd name="connsiteX2" fmla="*/ 636995 w 1479237"/>
                  <a:gd name="connsiteY2" fmla="*/ 626557 h 791657"/>
                  <a:gd name="connsiteX3" fmla="*/ 675095 w 1479237"/>
                  <a:gd name="connsiteY3" fmla="*/ 613857 h 791657"/>
                  <a:gd name="connsiteX4" fmla="*/ 687795 w 1479237"/>
                  <a:gd name="connsiteY4" fmla="*/ 575757 h 791657"/>
                  <a:gd name="connsiteX5" fmla="*/ 890995 w 1479237"/>
                  <a:gd name="connsiteY5" fmla="*/ 563057 h 791657"/>
                  <a:gd name="connsiteX6" fmla="*/ 929095 w 1479237"/>
                  <a:gd name="connsiteY6" fmla="*/ 575757 h 791657"/>
                  <a:gd name="connsiteX7" fmla="*/ 1005295 w 1479237"/>
                  <a:gd name="connsiteY7" fmla="*/ 588457 h 791657"/>
                  <a:gd name="connsiteX8" fmla="*/ 1043395 w 1479237"/>
                  <a:gd name="connsiteY8" fmla="*/ 613857 h 791657"/>
                  <a:gd name="connsiteX9" fmla="*/ 1259295 w 1479237"/>
                  <a:gd name="connsiteY9" fmla="*/ 601157 h 791657"/>
                  <a:gd name="connsiteX10" fmla="*/ 1246595 w 1479237"/>
                  <a:gd name="connsiteY10" fmla="*/ 563057 h 791657"/>
                  <a:gd name="connsiteX11" fmla="*/ 1132295 w 1479237"/>
                  <a:gd name="connsiteY11" fmla="*/ 512257 h 791657"/>
                  <a:gd name="connsiteX12" fmla="*/ 1094195 w 1479237"/>
                  <a:gd name="connsiteY12" fmla="*/ 486857 h 791657"/>
                  <a:gd name="connsiteX13" fmla="*/ 1068795 w 1479237"/>
                  <a:gd name="connsiteY13" fmla="*/ 448757 h 791657"/>
                  <a:gd name="connsiteX14" fmla="*/ 1056095 w 1479237"/>
                  <a:gd name="connsiteY14" fmla="*/ 397957 h 791657"/>
                  <a:gd name="connsiteX15" fmla="*/ 1043395 w 1479237"/>
                  <a:gd name="connsiteY15" fmla="*/ 359857 h 791657"/>
                  <a:gd name="connsiteX16" fmla="*/ 1068795 w 1479237"/>
                  <a:gd name="connsiteY16" fmla="*/ 321757 h 791657"/>
                  <a:gd name="connsiteX17" fmla="*/ 1132295 w 1479237"/>
                  <a:gd name="connsiteY17" fmla="*/ 372557 h 791657"/>
                  <a:gd name="connsiteX18" fmla="*/ 1297395 w 1479237"/>
                  <a:gd name="connsiteY18" fmla="*/ 385257 h 791657"/>
                  <a:gd name="connsiteX19" fmla="*/ 1449795 w 1479237"/>
                  <a:gd name="connsiteY19" fmla="*/ 385257 h 791657"/>
                  <a:gd name="connsiteX20" fmla="*/ 1462495 w 1479237"/>
                  <a:gd name="connsiteY20" fmla="*/ 347157 h 791657"/>
                  <a:gd name="connsiteX21" fmla="*/ 1411695 w 1479237"/>
                  <a:gd name="connsiteY21" fmla="*/ 232857 h 791657"/>
                  <a:gd name="connsiteX22" fmla="*/ 1360895 w 1479237"/>
                  <a:gd name="connsiteY22" fmla="*/ 245557 h 791657"/>
                  <a:gd name="connsiteX23" fmla="*/ 1259295 w 1479237"/>
                  <a:gd name="connsiteY23" fmla="*/ 207457 h 791657"/>
                  <a:gd name="connsiteX24" fmla="*/ 1233895 w 1479237"/>
                  <a:gd name="connsiteY24" fmla="*/ 169357 h 791657"/>
                  <a:gd name="connsiteX25" fmla="*/ 1437095 w 1479237"/>
                  <a:gd name="connsiteY25" fmla="*/ 156657 h 791657"/>
                  <a:gd name="connsiteX26" fmla="*/ 1437095 w 1479237"/>
                  <a:gd name="connsiteY26" fmla="*/ 80457 h 791657"/>
                  <a:gd name="connsiteX27" fmla="*/ 1398995 w 1479237"/>
                  <a:gd name="connsiteY27" fmla="*/ 67757 h 791657"/>
                  <a:gd name="connsiteX28" fmla="*/ 1271995 w 1479237"/>
                  <a:gd name="connsiteY28" fmla="*/ 80457 h 791657"/>
                  <a:gd name="connsiteX29" fmla="*/ 1081495 w 1479237"/>
                  <a:gd name="connsiteY29" fmla="*/ 105857 h 791657"/>
                  <a:gd name="connsiteX30" fmla="*/ 1094195 w 1479237"/>
                  <a:gd name="connsiteY30" fmla="*/ 156657 h 791657"/>
                  <a:gd name="connsiteX31" fmla="*/ 1170395 w 1479237"/>
                  <a:gd name="connsiteY31" fmla="*/ 182057 h 791657"/>
                  <a:gd name="connsiteX32" fmla="*/ 1157695 w 1479237"/>
                  <a:gd name="connsiteY32" fmla="*/ 232857 h 791657"/>
                  <a:gd name="connsiteX33" fmla="*/ 1030695 w 1479237"/>
                  <a:gd name="connsiteY33" fmla="*/ 207457 h 791657"/>
                  <a:gd name="connsiteX34" fmla="*/ 954495 w 1479237"/>
                  <a:gd name="connsiteY34" fmla="*/ 169357 h 791657"/>
                  <a:gd name="connsiteX35" fmla="*/ 890995 w 1479237"/>
                  <a:gd name="connsiteY35" fmla="*/ 182057 h 791657"/>
                  <a:gd name="connsiteX36" fmla="*/ 903695 w 1479237"/>
                  <a:gd name="connsiteY36" fmla="*/ 232857 h 791657"/>
                  <a:gd name="connsiteX37" fmla="*/ 954495 w 1479237"/>
                  <a:gd name="connsiteY37" fmla="*/ 245557 h 791657"/>
                  <a:gd name="connsiteX38" fmla="*/ 941795 w 1479237"/>
                  <a:gd name="connsiteY38" fmla="*/ 397957 h 791657"/>
                  <a:gd name="connsiteX39" fmla="*/ 903695 w 1479237"/>
                  <a:gd name="connsiteY39" fmla="*/ 423357 h 791657"/>
                  <a:gd name="connsiteX40" fmla="*/ 852895 w 1479237"/>
                  <a:gd name="connsiteY40" fmla="*/ 436057 h 791657"/>
                  <a:gd name="connsiteX41" fmla="*/ 814795 w 1479237"/>
                  <a:gd name="connsiteY41" fmla="*/ 448757 h 791657"/>
                  <a:gd name="connsiteX42" fmla="*/ 611595 w 1479237"/>
                  <a:gd name="connsiteY42" fmla="*/ 410657 h 791657"/>
                  <a:gd name="connsiteX43" fmla="*/ 586195 w 1479237"/>
                  <a:gd name="connsiteY43" fmla="*/ 372557 h 791657"/>
                  <a:gd name="connsiteX44" fmla="*/ 586195 w 1479237"/>
                  <a:gd name="connsiteY44" fmla="*/ 283657 h 791657"/>
                  <a:gd name="connsiteX45" fmla="*/ 548095 w 1479237"/>
                  <a:gd name="connsiteY45" fmla="*/ 258257 h 791657"/>
                  <a:gd name="connsiteX46" fmla="*/ 497295 w 1479237"/>
                  <a:gd name="connsiteY46" fmla="*/ 182057 h 791657"/>
                  <a:gd name="connsiteX47" fmla="*/ 484595 w 1479237"/>
                  <a:gd name="connsiteY47" fmla="*/ 105857 h 791657"/>
                  <a:gd name="connsiteX48" fmla="*/ 471895 w 1479237"/>
                  <a:gd name="connsiteY48" fmla="*/ 67757 h 791657"/>
                  <a:gd name="connsiteX49" fmla="*/ 357595 w 1479237"/>
                  <a:gd name="connsiteY49" fmla="*/ 4257 h 791657"/>
                  <a:gd name="connsiteX50" fmla="*/ 281395 w 1479237"/>
                  <a:gd name="connsiteY50" fmla="*/ 16957 h 791657"/>
                  <a:gd name="connsiteX51" fmla="*/ 255995 w 1479237"/>
                  <a:gd name="connsiteY51" fmla="*/ 93157 h 791657"/>
                  <a:gd name="connsiteX52" fmla="*/ 192495 w 1479237"/>
                  <a:gd name="connsiteY52" fmla="*/ 80457 h 791657"/>
                  <a:gd name="connsiteX53" fmla="*/ 154395 w 1479237"/>
                  <a:gd name="connsiteY53" fmla="*/ 67757 h 791657"/>
                  <a:gd name="connsiteX54" fmla="*/ 141695 w 1479237"/>
                  <a:gd name="connsiteY54" fmla="*/ 29657 h 791657"/>
                  <a:gd name="connsiteX55" fmla="*/ 103595 w 1479237"/>
                  <a:gd name="connsiteY55" fmla="*/ 4257 h 791657"/>
                  <a:gd name="connsiteX56" fmla="*/ 40095 w 1479237"/>
                  <a:gd name="connsiteY56" fmla="*/ 16957 h 791657"/>
                  <a:gd name="connsiteX57" fmla="*/ 27395 w 1479237"/>
                  <a:gd name="connsiteY57" fmla="*/ 118557 h 791657"/>
                  <a:gd name="connsiteX58" fmla="*/ 90895 w 1479237"/>
                  <a:gd name="connsiteY58" fmla="*/ 169357 h 791657"/>
                  <a:gd name="connsiteX59" fmla="*/ 167095 w 1479237"/>
                  <a:gd name="connsiteY59" fmla="*/ 220157 h 791657"/>
                  <a:gd name="connsiteX60" fmla="*/ 217895 w 1479237"/>
                  <a:gd name="connsiteY60" fmla="*/ 296357 h 791657"/>
                  <a:gd name="connsiteX61" fmla="*/ 281395 w 1479237"/>
                  <a:gd name="connsiteY61" fmla="*/ 385257 h 791657"/>
                  <a:gd name="connsiteX62" fmla="*/ 319495 w 1479237"/>
                  <a:gd name="connsiteY62" fmla="*/ 397957 h 791657"/>
                  <a:gd name="connsiteX63" fmla="*/ 357595 w 1479237"/>
                  <a:gd name="connsiteY63" fmla="*/ 347157 h 791657"/>
                  <a:gd name="connsiteX64" fmla="*/ 370295 w 1479237"/>
                  <a:gd name="connsiteY64" fmla="*/ 309057 h 791657"/>
                  <a:gd name="connsiteX65" fmla="*/ 382995 w 1479237"/>
                  <a:gd name="connsiteY65" fmla="*/ 258257 h 791657"/>
                  <a:gd name="connsiteX66" fmla="*/ 421095 w 1479237"/>
                  <a:gd name="connsiteY66" fmla="*/ 232857 h 791657"/>
                  <a:gd name="connsiteX67" fmla="*/ 459195 w 1479237"/>
                  <a:gd name="connsiteY67" fmla="*/ 245557 h 791657"/>
                  <a:gd name="connsiteX68" fmla="*/ 395695 w 1479237"/>
                  <a:gd name="connsiteY68" fmla="*/ 436057 h 791657"/>
                  <a:gd name="connsiteX69" fmla="*/ 370295 w 1479237"/>
                  <a:gd name="connsiteY69" fmla="*/ 474157 h 791657"/>
                  <a:gd name="connsiteX70" fmla="*/ 408395 w 1479237"/>
                  <a:gd name="connsiteY70" fmla="*/ 499557 h 791657"/>
                  <a:gd name="connsiteX71" fmla="*/ 535395 w 1479237"/>
                  <a:gd name="connsiteY71" fmla="*/ 512257 h 791657"/>
                  <a:gd name="connsiteX72" fmla="*/ 548095 w 1479237"/>
                  <a:gd name="connsiteY72" fmla="*/ 613857 h 791657"/>
                  <a:gd name="connsiteX73" fmla="*/ 586195 w 1479237"/>
                  <a:gd name="connsiteY73" fmla="*/ 639257 h 791657"/>
                  <a:gd name="connsiteX74" fmla="*/ 662395 w 1479237"/>
                  <a:gd name="connsiteY74" fmla="*/ 613857 h 791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</a:cxnLst>
                <a:rect l="l" t="t" r="r" b="b"/>
                <a:pathLst>
                  <a:path w="1479237" h="791657">
                    <a:moveTo>
                      <a:pt x="586195" y="791657"/>
                    </a:moveTo>
                    <a:cubicBezTo>
                      <a:pt x="605389" y="714882"/>
                      <a:pt x="593375" y="757416"/>
                      <a:pt x="624295" y="664657"/>
                    </a:cubicBezTo>
                    <a:cubicBezTo>
                      <a:pt x="628528" y="651957"/>
                      <a:pt x="624295" y="630790"/>
                      <a:pt x="636995" y="626557"/>
                    </a:cubicBezTo>
                    <a:lnTo>
                      <a:pt x="675095" y="613857"/>
                    </a:lnTo>
                    <a:cubicBezTo>
                      <a:pt x="679328" y="601157"/>
                      <a:pt x="679432" y="586210"/>
                      <a:pt x="687795" y="575757"/>
                    </a:cubicBezTo>
                    <a:cubicBezTo>
                      <a:pt x="734882" y="516898"/>
                      <a:pt x="844255" y="559462"/>
                      <a:pt x="890995" y="563057"/>
                    </a:cubicBezTo>
                    <a:cubicBezTo>
                      <a:pt x="903695" y="567290"/>
                      <a:pt x="916027" y="572853"/>
                      <a:pt x="929095" y="575757"/>
                    </a:cubicBezTo>
                    <a:cubicBezTo>
                      <a:pt x="954232" y="581343"/>
                      <a:pt x="980866" y="580314"/>
                      <a:pt x="1005295" y="588457"/>
                    </a:cubicBezTo>
                    <a:cubicBezTo>
                      <a:pt x="1019775" y="593284"/>
                      <a:pt x="1030695" y="605390"/>
                      <a:pt x="1043395" y="613857"/>
                    </a:cubicBezTo>
                    <a:cubicBezTo>
                      <a:pt x="1115362" y="609624"/>
                      <a:pt x="1189356" y="618642"/>
                      <a:pt x="1259295" y="601157"/>
                    </a:cubicBezTo>
                    <a:cubicBezTo>
                      <a:pt x="1272282" y="597910"/>
                      <a:pt x="1254958" y="573510"/>
                      <a:pt x="1246595" y="563057"/>
                    </a:cubicBezTo>
                    <a:cubicBezTo>
                      <a:pt x="1217055" y="526132"/>
                      <a:pt x="1168884" y="536650"/>
                      <a:pt x="1132295" y="512257"/>
                    </a:cubicBezTo>
                    <a:lnTo>
                      <a:pt x="1094195" y="486857"/>
                    </a:lnTo>
                    <a:cubicBezTo>
                      <a:pt x="1085728" y="474157"/>
                      <a:pt x="1074808" y="462786"/>
                      <a:pt x="1068795" y="448757"/>
                    </a:cubicBezTo>
                    <a:cubicBezTo>
                      <a:pt x="1061919" y="432714"/>
                      <a:pt x="1060890" y="414740"/>
                      <a:pt x="1056095" y="397957"/>
                    </a:cubicBezTo>
                    <a:cubicBezTo>
                      <a:pt x="1052417" y="385085"/>
                      <a:pt x="1047628" y="372557"/>
                      <a:pt x="1043395" y="359857"/>
                    </a:cubicBezTo>
                    <a:cubicBezTo>
                      <a:pt x="1051862" y="347157"/>
                      <a:pt x="1054623" y="327426"/>
                      <a:pt x="1068795" y="321757"/>
                    </a:cubicBezTo>
                    <a:cubicBezTo>
                      <a:pt x="1116799" y="302556"/>
                      <a:pt x="1104687" y="365195"/>
                      <a:pt x="1132295" y="372557"/>
                    </a:cubicBezTo>
                    <a:cubicBezTo>
                      <a:pt x="1185627" y="386779"/>
                      <a:pt x="1242362" y="381024"/>
                      <a:pt x="1297395" y="385257"/>
                    </a:cubicBezTo>
                    <a:cubicBezTo>
                      <a:pt x="1354308" y="404228"/>
                      <a:pt x="1372459" y="416192"/>
                      <a:pt x="1449795" y="385257"/>
                    </a:cubicBezTo>
                    <a:cubicBezTo>
                      <a:pt x="1462224" y="380285"/>
                      <a:pt x="1458262" y="359857"/>
                      <a:pt x="1462495" y="347157"/>
                    </a:cubicBezTo>
                    <a:cubicBezTo>
                      <a:pt x="1455621" y="292169"/>
                      <a:pt x="1479237" y="232857"/>
                      <a:pt x="1411695" y="232857"/>
                    </a:cubicBezTo>
                    <a:cubicBezTo>
                      <a:pt x="1394241" y="232857"/>
                      <a:pt x="1377828" y="241324"/>
                      <a:pt x="1360895" y="245557"/>
                    </a:cubicBezTo>
                    <a:cubicBezTo>
                      <a:pt x="1315462" y="236470"/>
                      <a:pt x="1291997" y="240159"/>
                      <a:pt x="1259295" y="207457"/>
                    </a:cubicBezTo>
                    <a:cubicBezTo>
                      <a:pt x="1248502" y="196664"/>
                      <a:pt x="1242362" y="182057"/>
                      <a:pt x="1233895" y="169357"/>
                    </a:cubicBezTo>
                    <a:cubicBezTo>
                      <a:pt x="1301628" y="165124"/>
                      <a:pt x="1371034" y="172201"/>
                      <a:pt x="1437095" y="156657"/>
                    </a:cubicBezTo>
                    <a:cubicBezTo>
                      <a:pt x="1464511" y="150206"/>
                      <a:pt x="1443546" y="86908"/>
                      <a:pt x="1437095" y="80457"/>
                    </a:cubicBezTo>
                    <a:cubicBezTo>
                      <a:pt x="1427629" y="70991"/>
                      <a:pt x="1411695" y="71990"/>
                      <a:pt x="1398995" y="67757"/>
                    </a:cubicBezTo>
                    <a:lnTo>
                      <a:pt x="1271995" y="80457"/>
                    </a:lnTo>
                    <a:cubicBezTo>
                      <a:pt x="1101075" y="95995"/>
                      <a:pt x="1169315" y="76584"/>
                      <a:pt x="1081495" y="105857"/>
                    </a:cubicBezTo>
                    <a:cubicBezTo>
                      <a:pt x="1085728" y="122790"/>
                      <a:pt x="1080943" y="145298"/>
                      <a:pt x="1094195" y="156657"/>
                    </a:cubicBezTo>
                    <a:cubicBezTo>
                      <a:pt x="1114523" y="174081"/>
                      <a:pt x="1170395" y="182057"/>
                      <a:pt x="1170395" y="182057"/>
                    </a:cubicBezTo>
                    <a:cubicBezTo>
                      <a:pt x="1166162" y="198990"/>
                      <a:pt x="1173738" y="225981"/>
                      <a:pt x="1157695" y="232857"/>
                    </a:cubicBezTo>
                    <a:cubicBezTo>
                      <a:pt x="1146223" y="237774"/>
                      <a:pt x="1050932" y="212516"/>
                      <a:pt x="1030695" y="207457"/>
                    </a:cubicBezTo>
                    <a:cubicBezTo>
                      <a:pt x="1011432" y="194615"/>
                      <a:pt x="980785" y="169357"/>
                      <a:pt x="954495" y="169357"/>
                    </a:cubicBezTo>
                    <a:cubicBezTo>
                      <a:pt x="932909" y="169357"/>
                      <a:pt x="912162" y="177824"/>
                      <a:pt x="890995" y="182057"/>
                    </a:cubicBezTo>
                    <a:cubicBezTo>
                      <a:pt x="895228" y="198990"/>
                      <a:pt x="891353" y="220515"/>
                      <a:pt x="903695" y="232857"/>
                    </a:cubicBezTo>
                    <a:cubicBezTo>
                      <a:pt x="916037" y="245199"/>
                      <a:pt x="950570" y="228550"/>
                      <a:pt x="954495" y="245557"/>
                    </a:cubicBezTo>
                    <a:cubicBezTo>
                      <a:pt x="965957" y="295228"/>
                      <a:pt x="955799" y="348942"/>
                      <a:pt x="941795" y="397957"/>
                    </a:cubicBezTo>
                    <a:cubicBezTo>
                      <a:pt x="937602" y="412633"/>
                      <a:pt x="917724" y="417344"/>
                      <a:pt x="903695" y="423357"/>
                    </a:cubicBezTo>
                    <a:cubicBezTo>
                      <a:pt x="887652" y="430233"/>
                      <a:pt x="869678" y="431262"/>
                      <a:pt x="852895" y="436057"/>
                    </a:cubicBezTo>
                    <a:cubicBezTo>
                      <a:pt x="840023" y="439735"/>
                      <a:pt x="827495" y="444524"/>
                      <a:pt x="814795" y="448757"/>
                    </a:cubicBezTo>
                    <a:cubicBezTo>
                      <a:pt x="744202" y="443327"/>
                      <a:pt x="665278" y="464340"/>
                      <a:pt x="611595" y="410657"/>
                    </a:cubicBezTo>
                    <a:cubicBezTo>
                      <a:pt x="600802" y="399864"/>
                      <a:pt x="594662" y="385257"/>
                      <a:pt x="586195" y="372557"/>
                    </a:cubicBezTo>
                    <a:cubicBezTo>
                      <a:pt x="597620" y="338283"/>
                      <a:pt x="611001" y="320866"/>
                      <a:pt x="586195" y="283657"/>
                    </a:cubicBezTo>
                    <a:cubicBezTo>
                      <a:pt x="577728" y="270957"/>
                      <a:pt x="560795" y="266724"/>
                      <a:pt x="548095" y="258257"/>
                    </a:cubicBezTo>
                    <a:cubicBezTo>
                      <a:pt x="531162" y="232857"/>
                      <a:pt x="502314" y="212169"/>
                      <a:pt x="497295" y="182057"/>
                    </a:cubicBezTo>
                    <a:cubicBezTo>
                      <a:pt x="493062" y="156657"/>
                      <a:pt x="490181" y="130994"/>
                      <a:pt x="484595" y="105857"/>
                    </a:cubicBezTo>
                    <a:cubicBezTo>
                      <a:pt x="481691" y="92789"/>
                      <a:pt x="481361" y="77223"/>
                      <a:pt x="471895" y="67757"/>
                    </a:cubicBezTo>
                    <a:cubicBezTo>
                      <a:pt x="428226" y="24088"/>
                      <a:pt x="405505" y="20227"/>
                      <a:pt x="357595" y="4257"/>
                    </a:cubicBezTo>
                    <a:cubicBezTo>
                      <a:pt x="332195" y="8490"/>
                      <a:pt x="300774" y="0"/>
                      <a:pt x="281395" y="16957"/>
                    </a:cubicBezTo>
                    <a:cubicBezTo>
                      <a:pt x="261246" y="34588"/>
                      <a:pt x="255995" y="93157"/>
                      <a:pt x="255995" y="93157"/>
                    </a:cubicBezTo>
                    <a:cubicBezTo>
                      <a:pt x="234828" y="88924"/>
                      <a:pt x="213436" y="85692"/>
                      <a:pt x="192495" y="80457"/>
                    </a:cubicBezTo>
                    <a:cubicBezTo>
                      <a:pt x="179508" y="77210"/>
                      <a:pt x="163861" y="77223"/>
                      <a:pt x="154395" y="67757"/>
                    </a:cubicBezTo>
                    <a:cubicBezTo>
                      <a:pt x="144929" y="58291"/>
                      <a:pt x="150058" y="40110"/>
                      <a:pt x="141695" y="29657"/>
                    </a:cubicBezTo>
                    <a:cubicBezTo>
                      <a:pt x="132160" y="17738"/>
                      <a:pt x="116295" y="12724"/>
                      <a:pt x="103595" y="4257"/>
                    </a:cubicBezTo>
                    <a:cubicBezTo>
                      <a:pt x="82428" y="8490"/>
                      <a:pt x="58837" y="6247"/>
                      <a:pt x="40095" y="16957"/>
                    </a:cubicBezTo>
                    <a:cubicBezTo>
                      <a:pt x="0" y="39868"/>
                      <a:pt x="15550" y="86970"/>
                      <a:pt x="27395" y="118557"/>
                    </a:cubicBezTo>
                    <a:cubicBezTo>
                      <a:pt x="48391" y="174546"/>
                      <a:pt x="48690" y="145910"/>
                      <a:pt x="90895" y="169357"/>
                    </a:cubicBezTo>
                    <a:cubicBezTo>
                      <a:pt x="117580" y="184182"/>
                      <a:pt x="167095" y="220157"/>
                      <a:pt x="167095" y="220157"/>
                    </a:cubicBezTo>
                    <a:cubicBezTo>
                      <a:pt x="184028" y="245557"/>
                      <a:pt x="204243" y="269053"/>
                      <a:pt x="217895" y="296357"/>
                    </a:cubicBezTo>
                    <a:cubicBezTo>
                      <a:pt x="237759" y="336085"/>
                      <a:pt x="242780" y="359514"/>
                      <a:pt x="281395" y="385257"/>
                    </a:cubicBezTo>
                    <a:cubicBezTo>
                      <a:pt x="292534" y="392683"/>
                      <a:pt x="306795" y="393724"/>
                      <a:pt x="319495" y="397957"/>
                    </a:cubicBezTo>
                    <a:cubicBezTo>
                      <a:pt x="332195" y="381024"/>
                      <a:pt x="347093" y="365535"/>
                      <a:pt x="357595" y="347157"/>
                    </a:cubicBezTo>
                    <a:cubicBezTo>
                      <a:pt x="364237" y="335534"/>
                      <a:pt x="366617" y="321929"/>
                      <a:pt x="370295" y="309057"/>
                    </a:cubicBezTo>
                    <a:cubicBezTo>
                      <a:pt x="375090" y="292274"/>
                      <a:pt x="373313" y="272780"/>
                      <a:pt x="382995" y="258257"/>
                    </a:cubicBezTo>
                    <a:cubicBezTo>
                      <a:pt x="391462" y="245557"/>
                      <a:pt x="408395" y="241324"/>
                      <a:pt x="421095" y="232857"/>
                    </a:cubicBezTo>
                    <a:cubicBezTo>
                      <a:pt x="433795" y="237090"/>
                      <a:pt x="456570" y="232430"/>
                      <a:pt x="459195" y="245557"/>
                    </a:cubicBezTo>
                    <a:cubicBezTo>
                      <a:pt x="477739" y="338275"/>
                      <a:pt x="440194" y="369308"/>
                      <a:pt x="395695" y="436057"/>
                    </a:cubicBezTo>
                    <a:lnTo>
                      <a:pt x="370295" y="474157"/>
                    </a:lnTo>
                    <a:cubicBezTo>
                      <a:pt x="382995" y="482624"/>
                      <a:pt x="393522" y="496125"/>
                      <a:pt x="408395" y="499557"/>
                    </a:cubicBezTo>
                    <a:cubicBezTo>
                      <a:pt x="449850" y="509124"/>
                      <a:pt x="502467" y="485316"/>
                      <a:pt x="535395" y="512257"/>
                    </a:cubicBezTo>
                    <a:cubicBezTo>
                      <a:pt x="561810" y="533870"/>
                      <a:pt x="535419" y="582168"/>
                      <a:pt x="548095" y="613857"/>
                    </a:cubicBezTo>
                    <a:cubicBezTo>
                      <a:pt x="553764" y="628029"/>
                      <a:pt x="573495" y="630790"/>
                      <a:pt x="586195" y="639257"/>
                    </a:cubicBezTo>
                    <a:cubicBezTo>
                      <a:pt x="666571" y="625861"/>
                      <a:pt x="662395" y="652307"/>
                      <a:pt x="662395" y="613857"/>
                    </a:cubicBezTo>
                  </a:path>
                </a:pathLst>
              </a:cu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5" name="Freeform 74"/>
              <p:cNvSpPr/>
              <p:nvPr/>
            </p:nvSpPr>
            <p:spPr>
              <a:xfrm>
                <a:off x="6223000" y="5537200"/>
                <a:ext cx="630158" cy="838200"/>
              </a:xfrm>
              <a:custGeom>
                <a:avLst/>
                <a:gdLst>
                  <a:gd name="connsiteX0" fmla="*/ 469900 w 630158"/>
                  <a:gd name="connsiteY0" fmla="*/ 838200 h 838200"/>
                  <a:gd name="connsiteX1" fmla="*/ 508000 w 630158"/>
                  <a:gd name="connsiteY1" fmla="*/ 825500 h 838200"/>
                  <a:gd name="connsiteX2" fmla="*/ 508000 w 630158"/>
                  <a:gd name="connsiteY2" fmla="*/ 736600 h 838200"/>
                  <a:gd name="connsiteX3" fmla="*/ 469900 w 630158"/>
                  <a:gd name="connsiteY3" fmla="*/ 723900 h 838200"/>
                  <a:gd name="connsiteX4" fmla="*/ 431800 w 630158"/>
                  <a:gd name="connsiteY4" fmla="*/ 698500 h 838200"/>
                  <a:gd name="connsiteX5" fmla="*/ 444500 w 630158"/>
                  <a:gd name="connsiteY5" fmla="*/ 635000 h 838200"/>
                  <a:gd name="connsiteX6" fmla="*/ 482600 w 630158"/>
                  <a:gd name="connsiteY6" fmla="*/ 622300 h 838200"/>
                  <a:gd name="connsiteX7" fmla="*/ 520700 w 630158"/>
                  <a:gd name="connsiteY7" fmla="*/ 596900 h 838200"/>
                  <a:gd name="connsiteX8" fmla="*/ 546100 w 630158"/>
                  <a:gd name="connsiteY8" fmla="*/ 419100 h 838200"/>
                  <a:gd name="connsiteX9" fmla="*/ 558800 w 630158"/>
                  <a:gd name="connsiteY9" fmla="*/ 381000 h 838200"/>
                  <a:gd name="connsiteX10" fmla="*/ 596900 w 630158"/>
                  <a:gd name="connsiteY10" fmla="*/ 342900 h 838200"/>
                  <a:gd name="connsiteX11" fmla="*/ 546100 w 630158"/>
                  <a:gd name="connsiteY11" fmla="*/ 177800 h 838200"/>
                  <a:gd name="connsiteX12" fmla="*/ 508000 w 630158"/>
                  <a:gd name="connsiteY12" fmla="*/ 190500 h 838200"/>
                  <a:gd name="connsiteX13" fmla="*/ 431800 w 630158"/>
                  <a:gd name="connsiteY13" fmla="*/ 215900 h 838200"/>
                  <a:gd name="connsiteX14" fmla="*/ 457200 w 630158"/>
                  <a:gd name="connsiteY14" fmla="*/ 177800 h 838200"/>
                  <a:gd name="connsiteX15" fmla="*/ 419100 w 630158"/>
                  <a:gd name="connsiteY15" fmla="*/ 101600 h 838200"/>
                  <a:gd name="connsiteX16" fmla="*/ 381000 w 630158"/>
                  <a:gd name="connsiteY16" fmla="*/ 88900 h 838200"/>
                  <a:gd name="connsiteX17" fmla="*/ 342900 w 630158"/>
                  <a:gd name="connsiteY17" fmla="*/ 63500 h 838200"/>
                  <a:gd name="connsiteX18" fmla="*/ 279400 w 630158"/>
                  <a:gd name="connsiteY18" fmla="*/ 76200 h 838200"/>
                  <a:gd name="connsiteX19" fmla="*/ 241300 w 630158"/>
                  <a:gd name="connsiteY19" fmla="*/ 101600 h 838200"/>
                  <a:gd name="connsiteX20" fmla="*/ 228600 w 630158"/>
                  <a:gd name="connsiteY20" fmla="*/ 25400 h 838200"/>
                  <a:gd name="connsiteX21" fmla="*/ 190500 w 630158"/>
                  <a:gd name="connsiteY21" fmla="*/ 0 h 838200"/>
                  <a:gd name="connsiteX22" fmla="*/ 63500 w 630158"/>
                  <a:gd name="connsiteY22" fmla="*/ 12700 h 838200"/>
                  <a:gd name="connsiteX23" fmla="*/ 25400 w 630158"/>
                  <a:gd name="connsiteY23" fmla="*/ 25400 h 838200"/>
                  <a:gd name="connsiteX24" fmla="*/ 0 w 630158"/>
                  <a:gd name="connsiteY24" fmla="*/ 63500 h 838200"/>
                  <a:gd name="connsiteX25" fmla="*/ 12700 w 630158"/>
                  <a:gd name="connsiteY25" fmla="*/ 101600 h 838200"/>
                  <a:gd name="connsiteX26" fmla="*/ 88900 w 630158"/>
                  <a:gd name="connsiteY26" fmla="*/ 88900 h 838200"/>
                  <a:gd name="connsiteX27" fmla="*/ 114300 w 630158"/>
                  <a:gd name="connsiteY27" fmla="*/ 127000 h 838200"/>
                  <a:gd name="connsiteX28" fmla="*/ 317500 w 630158"/>
                  <a:gd name="connsiteY28" fmla="*/ 177800 h 838200"/>
                  <a:gd name="connsiteX29" fmla="*/ 393700 w 630158"/>
                  <a:gd name="connsiteY29" fmla="*/ 203200 h 838200"/>
                  <a:gd name="connsiteX30" fmla="*/ 419100 w 630158"/>
                  <a:gd name="connsiteY30" fmla="*/ 444500 h 838200"/>
                  <a:gd name="connsiteX31" fmla="*/ 381000 w 630158"/>
                  <a:gd name="connsiteY31" fmla="*/ 469900 h 838200"/>
                  <a:gd name="connsiteX32" fmla="*/ 342900 w 630158"/>
                  <a:gd name="connsiteY32" fmla="*/ 635000 h 838200"/>
                  <a:gd name="connsiteX33" fmla="*/ 508000 w 630158"/>
                  <a:gd name="connsiteY33" fmla="*/ 596900 h 838200"/>
                  <a:gd name="connsiteX34" fmla="*/ 520700 w 630158"/>
                  <a:gd name="connsiteY34" fmla="*/ 584200 h 838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630158" h="838200">
                    <a:moveTo>
                      <a:pt x="469900" y="838200"/>
                    </a:moveTo>
                    <a:cubicBezTo>
                      <a:pt x="482600" y="833967"/>
                      <a:pt x="498534" y="834966"/>
                      <a:pt x="508000" y="825500"/>
                    </a:cubicBezTo>
                    <a:cubicBezTo>
                      <a:pt x="527466" y="806034"/>
                      <a:pt x="522321" y="754502"/>
                      <a:pt x="508000" y="736600"/>
                    </a:cubicBezTo>
                    <a:cubicBezTo>
                      <a:pt x="499637" y="726147"/>
                      <a:pt x="481874" y="729887"/>
                      <a:pt x="469900" y="723900"/>
                    </a:cubicBezTo>
                    <a:cubicBezTo>
                      <a:pt x="456248" y="717074"/>
                      <a:pt x="444500" y="706967"/>
                      <a:pt x="431800" y="698500"/>
                    </a:cubicBezTo>
                    <a:cubicBezTo>
                      <a:pt x="436033" y="677333"/>
                      <a:pt x="432526" y="652961"/>
                      <a:pt x="444500" y="635000"/>
                    </a:cubicBezTo>
                    <a:cubicBezTo>
                      <a:pt x="451926" y="623861"/>
                      <a:pt x="470626" y="628287"/>
                      <a:pt x="482600" y="622300"/>
                    </a:cubicBezTo>
                    <a:cubicBezTo>
                      <a:pt x="496252" y="615474"/>
                      <a:pt x="508000" y="605367"/>
                      <a:pt x="520700" y="596900"/>
                    </a:cubicBezTo>
                    <a:cubicBezTo>
                      <a:pt x="552169" y="502492"/>
                      <a:pt x="518276" y="613868"/>
                      <a:pt x="546100" y="419100"/>
                    </a:cubicBezTo>
                    <a:cubicBezTo>
                      <a:pt x="547993" y="405848"/>
                      <a:pt x="551374" y="392139"/>
                      <a:pt x="558800" y="381000"/>
                    </a:cubicBezTo>
                    <a:cubicBezTo>
                      <a:pt x="568763" y="366056"/>
                      <a:pt x="584200" y="355600"/>
                      <a:pt x="596900" y="342900"/>
                    </a:cubicBezTo>
                    <a:cubicBezTo>
                      <a:pt x="592234" y="286903"/>
                      <a:pt x="630158" y="177800"/>
                      <a:pt x="546100" y="177800"/>
                    </a:cubicBezTo>
                    <a:cubicBezTo>
                      <a:pt x="532713" y="177800"/>
                      <a:pt x="520700" y="186267"/>
                      <a:pt x="508000" y="190500"/>
                    </a:cubicBezTo>
                    <a:cubicBezTo>
                      <a:pt x="501604" y="200094"/>
                      <a:pt x="464604" y="281508"/>
                      <a:pt x="431800" y="215900"/>
                    </a:cubicBezTo>
                    <a:cubicBezTo>
                      <a:pt x="424974" y="202248"/>
                      <a:pt x="448733" y="190500"/>
                      <a:pt x="457200" y="177800"/>
                    </a:cubicBezTo>
                    <a:cubicBezTo>
                      <a:pt x="448834" y="152701"/>
                      <a:pt x="441481" y="119505"/>
                      <a:pt x="419100" y="101600"/>
                    </a:cubicBezTo>
                    <a:cubicBezTo>
                      <a:pt x="408647" y="93237"/>
                      <a:pt x="392974" y="94887"/>
                      <a:pt x="381000" y="88900"/>
                    </a:cubicBezTo>
                    <a:cubicBezTo>
                      <a:pt x="367348" y="82074"/>
                      <a:pt x="355600" y="71967"/>
                      <a:pt x="342900" y="63500"/>
                    </a:cubicBezTo>
                    <a:cubicBezTo>
                      <a:pt x="321733" y="67733"/>
                      <a:pt x="299611" y="68621"/>
                      <a:pt x="279400" y="76200"/>
                    </a:cubicBezTo>
                    <a:cubicBezTo>
                      <a:pt x="265108" y="81559"/>
                      <a:pt x="252093" y="112393"/>
                      <a:pt x="241300" y="101600"/>
                    </a:cubicBezTo>
                    <a:cubicBezTo>
                      <a:pt x="223092" y="83392"/>
                      <a:pt x="240116" y="48432"/>
                      <a:pt x="228600" y="25400"/>
                    </a:cubicBezTo>
                    <a:cubicBezTo>
                      <a:pt x="221774" y="11748"/>
                      <a:pt x="203200" y="8467"/>
                      <a:pt x="190500" y="0"/>
                    </a:cubicBezTo>
                    <a:cubicBezTo>
                      <a:pt x="148167" y="4233"/>
                      <a:pt x="105550" y="6231"/>
                      <a:pt x="63500" y="12700"/>
                    </a:cubicBezTo>
                    <a:cubicBezTo>
                      <a:pt x="50269" y="14736"/>
                      <a:pt x="35853" y="17037"/>
                      <a:pt x="25400" y="25400"/>
                    </a:cubicBezTo>
                    <a:cubicBezTo>
                      <a:pt x="13481" y="34935"/>
                      <a:pt x="8467" y="50800"/>
                      <a:pt x="0" y="63500"/>
                    </a:cubicBezTo>
                    <a:cubicBezTo>
                      <a:pt x="4233" y="76200"/>
                      <a:pt x="3234" y="92134"/>
                      <a:pt x="12700" y="101600"/>
                    </a:cubicBezTo>
                    <a:cubicBezTo>
                      <a:pt x="44248" y="133148"/>
                      <a:pt x="63642" y="105739"/>
                      <a:pt x="88900" y="88900"/>
                    </a:cubicBezTo>
                    <a:cubicBezTo>
                      <a:pt x="97367" y="101600"/>
                      <a:pt x="107474" y="113348"/>
                      <a:pt x="114300" y="127000"/>
                    </a:cubicBezTo>
                    <a:cubicBezTo>
                      <a:pt x="164104" y="226607"/>
                      <a:pt x="32928" y="158829"/>
                      <a:pt x="317500" y="177800"/>
                    </a:cubicBezTo>
                    <a:cubicBezTo>
                      <a:pt x="342900" y="186267"/>
                      <a:pt x="392030" y="176478"/>
                      <a:pt x="393700" y="203200"/>
                    </a:cubicBezTo>
                    <a:cubicBezTo>
                      <a:pt x="407235" y="419761"/>
                      <a:pt x="384939" y="342017"/>
                      <a:pt x="419100" y="444500"/>
                    </a:cubicBezTo>
                    <a:cubicBezTo>
                      <a:pt x="406400" y="452967"/>
                      <a:pt x="395029" y="463887"/>
                      <a:pt x="381000" y="469900"/>
                    </a:cubicBezTo>
                    <a:cubicBezTo>
                      <a:pt x="282186" y="512249"/>
                      <a:pt x="324544" y="414724"/>
                      <a:pt x="342900" y="635000"/>
                    </a:cubicBezTo>
                    <a:cubicBezTo>
                      <a:pt x="458823" y="623408"/>
                      <a:pt x="443924" y="644957"/>
                      <a:pt x="508000" y="596900"/>
                    </a:cubicBezTo>
                    <a:cubicBezTo>
                      <a:pt x="512789" y="593308"/>
                      <a:pt x="516467" y="588433"/>
                      <a:pt x="520700" y="584200"/>
                    </a:cubicBezTo>
                  </a:path>
                </a:pathLst>
              </a:cu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" name="Freeform 75"/>
              <p:cNvSpPr/>
              <p:nvPr/>
            </p:nvSpPr>
            <p:spPr>
              <a:xfrm>
                <a:off x="4419600" y="3031067"/>
                <a:ext cx="509472" cy="586850"/>
              </a:xfrm>
              <a:custGeom>
                <a:avLst/>
                <a:gdLst>
                  <a:gd name="connsiteX0" fmla="*/ 114300 w 509472"/>
                  <a:gd name="connsiteY0" fmla="*/ 4233 h 586850"/>
                  <a:gd name="connsiteX1" fmla="*/ 152400 w 509472"/>
                  <a:gd name="connsiteY1" fmla="*/ 29633 h 586850"/>
                  <a:gd name="connsiteX2" fmla="*/ 215900 w 509472"/>
                  <a:gd name="connsiteY2" fmla="*/ 93133 h 586850"/>
                  <a:gd name="connsiteX3" fmla="*/ 254000 w 509472"/>
                  <a:gd name="connsiteY3" fmla="*/ 220133 h 586850"/>
                  <a:gd name="connsiteX4" fmla="*/ 266700 w 509472"/>
                  <a:gd name="connsiteY4" fmla="*/ 296333 h 586850"/>
                  <a:gd name="connsiteX5" fmla="*/ 368300 w 509472"/>
                  <a:gd name="connsiteY5" fmla="*/ 309033 h 586850"/>
                  <a:gd name="connsiteX6" fmla="*/ 393700 w 509472"/>
                  <a:gd name="connsiteY6" fmla="*/ 347133 h 586850"/>
                  <a:gd name="connsiteX7" fmla="*/ 419100 w 509472"/>
                  <a:gd name="connsiteY7" fmla="*/ 448733 h 586850"/>
                  <a:gd name="connsiteX8" fmla="*/ 444500 w 509472"/>
                  <a:gd name="connsiteY8" fmla="*/ 486833 h 586850"/>
                  <a:gd name="connsiteX9" fmla="*/ 469900 w 509472"/>
                  <a:gd name="connsiteY9" fmla="*/ 537633 h 586850"/>
                  <a:gd name="connsiteX10" fmla="*/ 495300 w 509472"/>
                  <a:gd name="connsiteY10" fmla="*/ 575733 h 586850"/>
                  <a:gd name="connsiteX11" fmla="*/ 406400 w 509472"/>
                  <a:gd name="connsiteY11" fmla="*/ 563033 h 586850"/>
                  <a:gd name="connsiteX12" fmla="*/ 368300 w 509472"/>
                  <a:gd name="connsiteY12" fmla="*/ 524933 h 586850"/>
                  <a:gd name="connsiteX13" fmla="*/ 317500 w 509472"/>
                  <a:gd name="connsiteY13" fmla="*/ 486833 h 586850"/>
                  <a:gd name="connsiteX14" fmla="*/ 279400 w 509472"/>
                  <a:gd name="connsiteY14" fmla="*/ 359833 h 586850"/>
                  <a:gd name="connsiteX15" fmla="*/ 152400 w 509472"/>
                  <a:gd name="connsiteY15" fmla="*/ 296333 h 586850"/>
                  <a:gd name="connsiteX16" fmla="*/ 50800 w 509472"/>
                  <a:gd name="connsiteY16" fmla="*/ 309033 h 586850"/>
                  <a:gd name="connsiteX17" fmla="*/ 38100 w 509472"/>
                  <a:gd name="connsiteY17" fmla="*/ 347133 h 586850"/>
                  <a:gd name="connsiteX18" fmla="*/ 0 w 509472"/>
                  <a:gd name="connsiteY18" fmla="*/ 359833 h 586850"/>
                  <a:gd name="connsiteX19" fmla="*/ 12700 w 509472"/>
                  <a:gd name="connsiteY19" fmla="*/ 296333 h 586850"/>
                  <a:gd name="connsiteX20" fmla="*/ 38100 w 509472"/>
                  <a:gd name="connsiteY20" fmla="*/ 258233 h 586850"/>
                  <a:gd name="connsiteX21" fmla="*/ 12700 w 509472"/>
                  <a:gd name="connsiteY21" fmla="*/ 220133 h 586850"/>
                  <a:gd name="connsiteX22" fmla="*/ 0 w 509472"/>
                  <a:gd name="connsiteY22" fmla="*/ 182033 h 586850"/>
                  <a:gd name="connsiteX23" fmla="*/ 12700 w 509472"/>
                  <a:gd name="connsiteY23" fmla="*/ 143933 h 586850"/>
                  <a:gd name="connsiteX24" fmla="*/ 50800 w 509472"/>
                  <a:gd name="connsiteY24" fmla="*/ 131233 h 586850"/>
                  <a:gd name="connsiteX25" fmla="*/ 76200 w 509472"/>
                  <a:gd name="connsiteY25" fmla="*/ 93133 h 586850"/>
                  <a:gd name="connsiteX26" fmla="*/ 88900 w 509472"/>
                  <a:gd name="connsiteY26" fmla="*/ 55033 h 586850"/>
                  <a:gd name="connsiteX27" fmla="*/ 114300 w 509472"/>
                  <a:gd name="connsiteY27" fmla="*/ 4233 h 586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09472" h="586850">
                    <a:moveTo>
                      <a:pt x="114300" y="4233"/>
                    </a:moveTo>
                    <a:cubicBezTo>
                      <a:pt x="124883" y="0"/>
                      <a:pt x="141607" y="18840"/>
                      <a:pt x="152400" y="29633"/>
                    </a:cubicBezTo>
                    <a:cubicBezTo>
                      <a:pt x="237067" y="114300"/>
                      <a:pt x="114300" y="25400"/>
                      <a:pt x="215900" y="93133"/>
                    </a:cubicBezTo>
                    <a:cubicBezTo>
                      <a:pt x="276382" y="183856"/>
                      <a:pt x="274104" y="139717"/>
                      <a:pt x="254000" y="220133"/>
                    </a:cubicBezTo>
                    <a:cubicBezTo>
                      <a:pt x="258233" y="245533"/>
                      <a:pt x="246374" y="280524"/>
                      <a:pt x="266700" y="296333"/>
                    </a:cubicBezTo>
                    <a:cubicBezTo>
                      <a:pt x="293641" y="317287"/>
                      <a:pt x="336611" y="296357"/>
                      <a:pt x="368300" y="309033"/>
                    </a:cubicBezTo>
                    <a:cubicBezTo>
                      <a:pt x="382472" y="314702"/>
                      <a:pt x="385233" y="334433"/>
                      <a:pt x="393700" y="347133"/>
                    </a:cubicBezTo>
                    <a:cubicBezTo>
                      <a:pt x="398530" y="371285"/>
                      <a:pt x="406083" y="422698"/>
                      <a:pt x="419100" y="448733"/>
                    </a:cubicBezTo>
                    <a:cubicBezTo>
                      <a:pt x="425926" y="462385"/>
                      <a:pt x="436927" y="473581"/>
                      <a:pt x="444500" y="486833"/>
                    </a:cubicBezTo>
                    <a:cubicBezTo>
                      <a:pt x="453893" y="503271"/>
                      <a:pt x="460507" y="521195"/>
                      <a:pt x="469900" y="537633"/>
                    </a:cubicBezTo>
                    <a:cubicBezTo>
                      <a:pt x="477473" y="550885"/>
                      <a:pt x="509472" y="570064"/>
                      <a:pt x="495300" y="575733"/>
                    </a:cubicBezTo>
                    <a:cubicBezTo>
                      <a:pt x="467507" y="586850"/>
                      <a:pt x="436033" y="567266"/>
                      <a:pt x="406400" y="563033"/>
                    </a:cubicBezTo>
                    <a:cubicBezTo>
                      <a:pt x="393700" y="550333"/>
                      <a:pt x="381937" y="536622"/>
                      <a:pt x="368300" y="524933"/>
                    </a:cubicBezTo>
                    <a:cubicBezTo>
                      <a:pt x="352229" y="511158"/>
                      <a:pt x="329803" y="504057"/>
                      <a:pt x="317500" y="486833"/>
                    </a:cubicBezTo>
                    <a:cubicBezTo>
                      <a:pt x="294392" y="454482"/>
                      <a:pt x="316323" y="384449"/>
                      <a:pt x="279400" y="359833"/>
                    </a:cubicBezTo>
                    <a:cubicBezTo>
                      <a:pt x="188677" y="299351"/>
                      <a:pt x="232816" y="316437"/>
                      <a:pt x="152400" y="296333"/>
                    </a:cubicBezTo>
                    <a:cubicBezTo>
                      <a:pt x="118533" y="300566"/>
                      <a:pt x="81989" y="295171"/>
                      <a:pt x="50800" y="309033"/>
                    </a:cubicBezTo>
                    <a:cubicBezTo>
                      <a:pt x="38567" y="314470"/>
                      <a:pt x="47566" y="337667"/>
                      <a:pt x="38100" y="347133"/>
                    </a:cubicBezTo>
                    <a:cubicBezTo>
                      <a:pt x="28634" y="356599"/>
                      <a:pt x="12700" y="355600"/>
                      <a:pt x="0" y="359833"/>
                    </a:cubicBezTo>
                    <a:cubicBezTo>
                      <a:pt x="4233" y="338666"/>
                      <a:pt x="5121" y="316544"/>
                      <a:pt x="12700" y="296333"/>
                    </a:cubicBezTo>
                    <a:cubicBezTo>
                      <a:pt x="18059" y="282041"/>
                      <a:pt x="38100" y="273497"/>
                      <a:pt x="38100" y="258233"/>
                    </a:cubicBezTo>
                    <a:cubicBezTo>
                      <a:pt x="38100" y="242969"/>
                      <a:pt x="19526" y="233785"/>
                      <a:pt x="12700" y="220133"/>
                    </a:cubicBezTo>
                    <a:cubicBezTo>
                      <a:pt x="6713" y="208159"/>
                      <a:pt x="4233" y="194733"/>
                      <a:pt x="0" y="182033"/>
                    </a:cubicBezTo>
                    <a:cubicBezTo>
                      <a:pt x="4233" y="169333"/>
                      <a:pt x="3234" y="153399"/>
                      <a:pt x="12700" y="143933"/>
                    </a:cubicBezTo>
                    <a:cubicBezTo>
                      <a:pt x="22166" y="134467"/>
                      <a:pt x="40347" y="139596"/>
                      <a:pt x="50800" y="131233"/>
                    </a:cubicBezTo>
                    <a:cubicBezTo>
                      <a:pt x="62719" y="121698"/>
                      <a:pt x="69374" y="106785"/>
                      <a:pt x="76200" y="93133"/>
                    </a:cubicBezTo>
                    <a:cubicBezTo>
                      <a:pt x="82187" y="81159"/>
                      <a:pt x="80537" y="65486"/>
                      <a:pt x="88900" y="55033"/>
                    </a:cubicBezTo>
                    <a:cubicBezTo>
                      <a:pt x="98435" y="43114"/>
                      <a:pt x="103717" y="8466"/>
                      <a:pt x="114300" y="4233"/>
                    </a:cubicBezTo>
                    <a:close/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7" name="Freeform 76"/>
              <p:cNvSpPr/>
              <p:nvPr/>
            </p:nvSpPr>
            <p:spPr>
              <a:xfrm>
                <a:off x="7904394" y="3848100"/>
                <a:ext cx="546977" cy="892025"/>
              </a:xfrm>
              <a:custGeom>
                <a:avLst/>
                <a:gdLst>
                  <a:gd name="connsiteX0" fmla="*/ 528406 w 546977"/>
                  <a:gd name="connsiteY0" fmla="*/ 850900 h 892025"/>
                  <a:gd name="connsiteX1" fmla="*/ 515706 w 546977"/>
                  <a:gd name="connsiteY1" fmla="*/ 800100 h 892025"/>
                  <a:gd name="connsiteX2" fmla="*/ 477606 w 546977"/>
                  <a:gd name="connsiteY2" fmla="*/ 774700 h 892025"/>
                  <a:gd name="connsiteX3" fmla="*/ 414106 w 546977"/>
                  <a:gd name="connsiteY3" fmla="*/ 698500 h 892025"/>
                  <a:gd name="connsiteX4" fmla="*/ 452206 w 546977"/>
                  <a:gd name="connsiteY4" fmla="*/ 673100 h 892025"/>
                  <a:gd name="connsiteX5" fmla="*/ 490306 w 546977"/>
                  <a:gd name="connsiteY5" fmla="*/ 596900 h 892025"/>
                  <a:gd name="connsiteX6" fmla="*/ 452206 w 546977"/>
                  <a:gd name="connsiteY6" fmla="*/ 431800 h 892025"/>
                  <a:gd name="connsiteX7" fmla="*/ 439506 w 546977"/>
                  <a:gd name="connsiteY7" fmla="*/ 393700 h 892025"/>
                  <a:gd name="connsiteX8" fmla="*/ 414106 w 546977"/>
                  <a:gd name="connsiteY8" fmla="*/ 355600 h 892025"/>
                  <a:gd name="connsiteX9" fmla="*/ 426806 w 546977"/>
                  <a:gd name="connsiteY9" fmla="*/ 317500 h 892025"/>
                  <a:gd name="connsiteX10" fmla="*/ 464906 w 546977"/>
                  <a:gd name="connsiteY10" fmla="*/ 292100 h 892025"/>
                  <a:gd name="connsiteX11" fmla="*/ 452206 w 546977"/>
                  <a:gd name="connsiteY11" fmla="*/ 215900 h 892025"/>
                  <a:gd name="connsiteX12" fmla="*/ 439506 w 546977"/>
                  <a:gd name="connsiteY12" fmla="*/ 177800 h 892025"/>
                  <a:gd name="connsiteX13" fmla="*/ 363306 w 546977"/>
                  <a:gd name="connsiteY13" fmla="*/ 114300 h 892025"/>
                  <a:gd name="connsiteX14" fmla="*/ 414106 w 546977"/>
                  <a:gd name="connsiteY14" fmla="*/ 101600 h 892025"/>
                  <a:gd name="connsiteX15" fmla="*/ 414106 w 546977"/>
                  <a:gd name="connsiteY15" fmla="*/ 25400 h 892025"/>
                  <a:gd name="connsiteX16" fmla="*/ 376006 w 546977"/>
                  <a:gd name="connsiteY16" fmla="*/ 0 h 892025"/>
                  <a:gd name="connsiteX17" fmla="*/ 337906 w 546977"/>
                  <a:gd name="connsiteY17" fmla="*/ 12700 h 892025"/>
                  <a:gd name="connsiteX18" fmla="*/ 325206 w 546977"/>
                  <a:gd name="connsiteY18" fmla="*/ 63500 h 892025"/>
                  <a:gd name="connsiteX19" fmla="*/ 210906 w 546977"/>
                  <a:gd name="connsiteY19" fmla="*/ 76200 h 892025"/>
                  <a:gd name="connsiteX20" fmla="*/ 160106 w 546977"/>
                  <a:gd name="connsiteY20" fmla="*/ 88900 h 892025"/>
                  <a:gd name="connsiteX21" fmla="*/ 20406 w 546977"/>
                  <a:gd name="connsiteY21" fmla="*/ 114300 h 892025"/>
                  <a:gd name="connsiteX22" fmla="*/ 33106 w 546977"/>
                  <a:gd name="connsiteY22" fmla="*/ 190500 h 892025"/>
                  <a:gd name="connsiteX23" fmla="*/ 45806 w 546977"/>
                  <a:gd name="connsiteY23" fmla="*/ 228600 h 892025"/>
                  <a:gd name="connsiteX24" fmla="*/ 109306 w 546977"/>
                  <a:gd name="connsiteY24" fmla="*/ 241300 h 892025"/>
                  <a:gd name="connsiteX25" fmla="*/ 147406 w 546977"/>
                  <a:gd name="connsiteY25" fmla="*/ 228600 h 892025"/>
                  <a:gd name="connsiteX26" fmla="*/ 287106 w 546977"/>
                  <a:gd name="connsiteY26" fmla="*/ 254000 h 892025"/>
                  <a:gd name="connsiteX27" fmla="*/ 325206 w 546977"/>
                  <a:gd name="connsiteY27" fmla="*/ 279400 h 892025"/>
                  <a:gd name="connsiteX28" fmla="*/ 337906 w 546977"/>
                  <a:gd name="connsiteY28" fmla="*/ 749300 h 892025"/>
                  <a:gd name="connsiteX29" fmla="*/ 299806 w 546977"/>
                  <a:gd name="connsiteY29" fmla="*/ 762000 h 892025"/>
                  <a:gd name="connsiteX30" fmla="*/ 249006 w 546977"/>
                  <a:gd name="connsiteY30" fmla="*/ 774700 h 892025"/>
                  <a:gd name="connsiteX31" fmla="*/ 426806 w 546977"/>
                  <a:gd name="connsiteY31" fmla="*/ 838200 h 892025"/>
                  <a:gd name="connsiteX32" fmla="*/ 439506 w 546977"/>
                  <a:gd name="connsiteY32" fmla="*/ 876300 h 892025"/>
                  <a:gd name="connsiteX33" fmla="*/ 477606 w 546977"/>
                  <a:gd name="connsiteY33" fmla="*/ 889000 h 892025"/>
                  <a:gd name="connsiteX34" fmla="*/ 528406 w 546977"/>
                  <a:gd name="connsiteY34" fmla="*/ 850900 h 892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546977" h="892025">
                    <a:moveTo>
                      <a:pt x="528406" y="850900"/>
                    </a:moveTo>
                    <a:cubicBezTo>
                      <a:pt x="534756" y="836083"/>
                      <a:pt x="525388" y="814623"/>
                      <a:pt x="515706" y="800100"/>
                    </a:cubicBezTo>
                    <a:cubicBezTo>
                      <a:pt x="507239" y="787400"/>
                      <a:pt x="489332" y="784471"/>
                      <a:pt x="477606" y="774700"/>
                    </a:cubicBezTo>
                    <a:cubicBezTo>
                      <a:pt x="440936" y="744142"/>
                      <a:pt x="439081" y="735962"/>
                      <a:pt x="414106" y="698500"/>
                    </a:cubicBezTo>
                    <a:cubicBezTo>
                      <a:pt x="426806" y="690033"/>
                      <a:pt x="441413" y="683893"/>
                      <a:pt x="452206" y="673100"/>
                    </a:cubicBezTo>
                    <a:cubicBezTo>
                      <a:pt x="476825" y="648481"/>
                      <a:pt x="479977" y="627888"/>
                      <a:pt x="490306" y="596900"/>
                    </a:cubicBezTo>
                    <a:cubicBezTo>
                      <a:pt x="473820" y="481495"/>
                      <a:pt x="487072" y="536398"/>
                      <a:pt x="452206" y="431800"/>
                    </a:cubicBezTo>
                    <a:cubicBezTo>
                      <a:pt x="447973" y="419100"/>
                      <a:pt x="446932" y="404839"/>
                      <a:pt x="439506" y="393700"/>
                    </a:cubicBezTo>
                    <a:lnTo>
                      <a:pt x="414106" y="355600"/>
                    </a:lnTo>
                    <a:cubicBezTo>
                      <a:pt x="418339" y="342900"/>
                      <a:pt x="418443" y="327953"/>
                      <a:pt x="426806" y="317500"/>
                    </a:cubicBezTo>
                    <a:cubicBezTo>
                      <a:pt x="436341" y="305581"/>
                      <a:pt x="461204" y="306908"/>
                      <a:pt x="464906" y="292100"/>
                    </a:cubicBezTo>
                    <a:cubicBezTo>
                      <a:pt x="471151" y="267118"/>
                      <a:pt x="457792" y="241037"/>
                      <a:pt x="452206" y="215900"/>
                    </a:cubicBezTo>
                    <a:cubicBezTo>
                      <a:pt x="449302" y="202832"/>
                      <a:pt x="446932" y="188939"/>
                      <a:pt x="439506" y="177800"/>
                    </a:cubicBezTo>
                    <a:cubicBezTo>
                      <a:pt x="419949" y="148464"/>
                      <a:pt x="391419" y="133042"/>
                      <a:pt x="363306" y="114300"/>
                    </a:cubicBezTo>
                    <a:cubicBezTo>
                      <a:pt x="380239" y="110067"/>
                      <a:pt x="400476" y="112504"/>
                      <a:pt x="414106" y="101600"/>
                    </a:cubicBezTo>
                    <a:cubicBezTo>
                      <a:pt x="434756" y="85080"/>
                      <a:pt x="427322" y="41920"/>
                      <a:pt x="414106" y="25400"/>
                    </a:cubicBezTo>
                    <a:cubicBezTo>
                      <a:pt x="404571" y="13481"/>
                      <a:pt x="388706" y="8467"/>
                      <a:pt x="376006" y="0"/>
                    </a:cubicBezTo>
                    <a:cubicBezTo>
                      <a:pt x="363306" y="4233"/>
                      <a:pt x="346269" y="2247"/>
                      <a:pt x="337906" y="12700"/>
                    </a:cubicBezTo>
                    <a:cubicBezTo>
                      <a:pt x="327002" y="26330"/>
                      <a:pt x="340818" y="55694"/>
                      <a:pt x="325206" y="63500"/>
                    </a:cubicBezTo>
                    <a:cubicBezTo>
                      <a:pt x="290919" y="80644"/>
                      <a:pt x="249006" y="71967"/>
                      <a:pt x="210906" y="76200"/>
                    </a:cubicBezTo>
                    <a:cubicBezTo>
                      <a:pt x="193973" y="80433"/>
                      <a:pt x="177323" y="86031"/>
                      <a:pt x="160106" y="88900"/>
                    </a:cubicBezTo>
                    <a:cubicBezTo>
                      <a:pt x="16502" y="112834"/>
                      <a:pt x="102150" y="87052"/>
                      <a:pt x="20406" y="114300"/>
                    </a:cubicBezTo>
                    <a:cubicBezTo>
                      <a:pt x="0" y="175517"/>
                      <a:pt x="3563" y="131414"/>
                      <a:pt x="33106" y="190500"/>
                    </a:cubicBezTo>
                    <a:cubicBezTo>
                      <a:pt x="39093" y="202474"/>
                      <a:pt x="34667" y="221174"/>
                      <a:pt x="45806" y="228600"/>
                    </a:cubicBezTo>
                    <a:cubicBezTo>
                      <a:pt x="63767" y="240574"/>
                      <a:pt x="88139" y="237067"/>
                      <a:pt x="109306" y="241300"/>
                    </a:cubicBezTo>
                    <a:cubicBezTo>
                      <a:pt x="122006" y="237067"/>
                      <a:pt x="134019" y="228600"/>
                      <a:pt x="147406" y="228600"/>
                    </a:cubicBezTo>
                    <a:cubicBezTo>
                      <a:pt x="173673" y="228600"/>
                      <a:pt x="251385" y="236140"/>
                      <a:pt x="287106" y="254000"/>
                    </a:cubicBezTo>
                    <a:cubicBezTo>
                      <a:pt x="300758" y="260826"/>
                      <a:pt x="312506" y="270933"/>
                      <a:pt x="325206" y="279400"/>
                    </a:cubicBezTo>
                    <a:cubicBezTo>
                      <a:pt x="427047" y="432161"/>
                      <a:pt x="383446" y="350829"/>
                      <a:pt x="337906" y="749300"/>
                    </a:cubicBezTo>
                    <a:cubicBezTo>
                      <a:pt x="336386" y="762600"/>
                      <a:pt x="312678" y="758322"/>
                      <a:pt x="299806" y="762000"/>
                    </a:cubicBezTo>
                    <a:cubicBezTo>
                      <a:pt x="283023" y="766795"/>
                      <a:pt x="265939" y="770467"/>
                      <a:pt x="249006" y="774700"/>
                    </a:cubicBezTo>
                    <a:cubicBezTo>
                      <a:pt x="278337" y="892025"/>
                      <a:pt x="234044" y="783125"/>
                      <a:pt x="426806" y="838200"/>
                    </a:cubicBezTo>
                    <a:cubicBezTo>
                      <a:pt x="439678" y="841878"/>
                      <a:pt x="430040" y="866834"/>
                      <a:pt x="439506" y="876300"/>
                    </a:cubicBezTo>
                    <a:cubicBezTo>
                      <a:pt x="448972" y="885766"/>
                      <a:pt x="464906" y="884767"/>
                      <a:pt x="477606" y="889000"/>
                    </a:cubicBezTo>
                    <a:cubicBezTo>
                      <a:pt x="546977" y="875126"/>
                      <a:pt x="522056" y="865717"/>
                      <a:pt x="528406" y="850900"/>
                    </a:cubicBezTo>
                    <a:close/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8" name="Freeform 77"/>
              <p:cNvSpPr/>
              <p:nvPr/>
            </p:nvSpPr>
            <p:spPr>
              <a:xfrm>
                <a:off x="3972899" y="4342592"/>
                <a:ext cx="554288" cy="800908"/>
              </a:xfrm>
              <a:custGeom>
                <a:avLst/>
                <a:gdLst>
                  <a:gd name="connsiteX0" fmla="*/ 395901 w 554288"/>
                  <a:gd name="connsiteY0" fmla="*/ 788208 h 800908"/>
                  <a:gd name="connsiteX1" fmla="*/ 408601 w 554288"/>
                  <a:gd name="connsiteY1" fmla="*/ 750108 h 800908"/>
                  <a:gd name="connsiteX2" fmla="*/ 370501 w 554288"/>
                  <a:gd name="connsiteY2" fmla="*/ 673908 h 800908"/>
                  <a:gd name="connsiteX3" fmla="*/ 357801 w 554288"/>
                  <a:gd name="connsiteY3" fmla="*/ 635808 h 800908"/>
                  <a:gd name="connsiteX4" fmla="*/ 459401 w 554288"/>
                  <a:gd name="connsiteY4" fmla="*/ 572308 h 800908"/>
                  <a:gd name="connsiteX5" fmla="*/ 446701 w 554288"/>
                  <a:gd name="connsiteY5" fmla="*/ 496108 h 800908"/>
                  <a:gd name="connsiteX6" fmla="*/ 408601 w 554288"/>
                  <a:gd name="connsiteY6" fmla="*/ 483408 h 800908"/>
                  <a:gd name="connsiteX7" fmla="*/ 345101 w 554288"/>
                  <a:gd name="connsiteY7" fmla="*/ 470708 h 800908"/>
                  <a:gd name="connsiteX8" fmla="*/ 307001 w 554288"/>
                  <a:gd name="connsiteY8" fmla="*/ 445308 h 800908"/>
                  <a:gd name="connsiteX9" fmla="*/ 243501 w 554288"/>
                  <a:gd name="connsiteY9" fmla="*/ 381808 h 800908"/>
                  <a:gd name="connsiteX10" fmla="*/ 268901 w 554288"/>
                  <a:gd name="connsiteY10" fmla="*/ 305608 h 800908"/>
                  <a:gd name="connsiteX11" fmla="*/ 345101 w 554288"/>
                  <a:gd name="connsiteY11" fmla="*/ 331008 h 800908"/>
                  <a:gd name="connsiteX12" fmla="*/ 459401 w 554288"/>
                  <a:gd name="connsiteY12" fmla="*/ 356408 h 800908"/>
                  <a:gd name="connsiteX13" fmla="*/ 497501 w 554288"/>
                  <a:gd name="connsiteY13" fmla="*/ 381808 h 800908"/>
                  <a:gd name="connsiteX14" fmla="*/ 548301 w 554288"/>
                  <a:gd name="connsiteY14" fmla="*/ 369108 h 800908"/>
                  <a:gd name="connsiteX15" fmla="*/ 510201 w 554288"/>
                  <a:gd name="connsiteY15" fmla="*/ 356408 h 800908"/>
                  <a:gd name="connsiteX16" fmla="*/ 484801 w 554288"/>
                  <a:gd name="connsiteY16" fmla="*/ 318308 h 800908"/>
                  <a:gd name="connsiteX17" fmla="*/ 484801 w 554288"/>
                  <a:gd name="connsiteY17" fmla="*/ 280208 h 800908"/>
                  <a:gd name="connsiteX18" fmla="*/ 497501 w 554288"/>
                  <a:gd name="connsiteY18" fmla="*/ 242108 h 800908"/>
                  <a:gd name="connsiteX19" fmla="*/ 459401 w 554288"/>
                  <a:gd name="connsiteY19" fmla="*/ 127808 h 800908"/>
                  <a:gd name="connsiteX20" fmla="*/ 446701 w 554288"/>
                  <a:gd name="connsiteY20" fmla="*/ 51608 h 800908"/>
                  <a:gd name="connsiteX21" fmla="*/ 332401 w 554288"/>
                  <a:gd name="connsiteY21" fmla="*/ 102408 h 800908"/>
                  <a:gd name="connsiteX22" fmla="*/ 370501 w 554288"/>
                  <a:gd name="connsiteY22" fmla="*/ 127808 h 800908"/>
                  <a:gd name="connsiteX23" fmla="*/ 408601 w 554288"/>
                  <a:gd name="connsiteY23" fmla="*/ 140508 h 800908"/>
                  <a:gd name="connsiteX24" fmla="*/ 395901 w 554288"/>
                  <a:gd name="connsiteY24" fmla="*/ 204008 h 800908"/>
                  <a:gd name="connsiteX25" fmla="*/ 243501 w 554288"/>
                  <a:gd name="connsiteY25" fmla="*/ 191308 h 800908"/>
                  <a:gd name="connsiteX26" fmla="*/ 180001 w 554288"/>
                  <a:gd name="connsiteY26" fmla="*/ 165908 h 800908"/>
                  <a:gd name="connsiteX27" fmla="*/ 141901 w 554288"/>
                  <a:gd name="connsiteY27" fmla="*/ 204008 h 800908"/>
                  <a:gd name="connsiteX28" fmla="*/ 116501 w 554288"/>
                  <a:gd name="connsiteY28" fmla="*/ 280208 h 800908"/>
                  <a:gd name="connsiteX29" fmla="*/ 129201 w 554288"/>
                  <a:gd name="connsiteY29" fmla="*/ 369108 h 800908"/>
                  <a:gd name="connsiteX30" fmla="*/ 167301 w 554288"/>
                  <a:gd name="connsiteY30" fmla="*/ 394508 h 800908"/>
                  <a:gd name="connsiteX31" fmla="*/ 180001 w 554288"/>
                  <a:gd name="connsiteY31" fmla="*/ 432608 h 800908"/>
                  <a:gd name="connsiteX32" fmla="*/ 167301 w 554288"/>
                  <a:gd name="connsiteY32" fmla="*/ 470708 h 800908"/>
                  <a:gd name="connsiteX33" fmla="*/ 129201 w 554288"/>
                  <a:gd name="connsiteY33" fmla="*/ 483408 h 800908"/>
                  <a:gd name="connsiteX34" fmla="*/ 14901 w 554288"/>
                  <a:gd name="connsiteY34" fmla="*/ 496108 h 800908"/>
                  <a:gd name="connsiteX35" fmla="*/ 2201 w 554288"/>
                  <a:gd name="connsiteY35" fmla="*/ 534208 h 800908"/>
                  <a:gd name="connsiteX36" fmla="*/ 91101 w 554288"/>
                  <a:gd name="connsiteY36" fmla="*/ 585008 h 800908"/>
                  <a:gd name="connsiteX37" fmla="*/ 180001 w 554288"/>
                  <a:gd name="connsiteY37" fmla="*/ 508808 h 800908"/>
                  <a:gd name="connsiteX38" fmla="*/ 218101 w 554288"/>
                  <a:gd name="connsiteY38" fmla="*/ 534208 h 800908"/>
                  <a:gd name="connsiteX39" fmla="*/ 256201 w 554288"/>
                  <a:gd name="connsiteY39" fmla="*/ 546908 h 800908"/>
                  <a:gd name="connsiteX40" fmla="*/ 268901 w 554288"/>
                  <a:gd name="connsiteY40" fmla="*/ 724708 h 800908"/>
                  <a:gd name="connsiteX41" fmla="*/ 281601 w 554288"/>
                  <a:gd name="connsiteY41" fmla="*/ 762808 h 800908"/>
                  <a:gd name="connsiteX42" fmla="*/ 319701 w 554288"/>
                  <a:gd name="connsiteY42" fmla="*/ 800908 h 800908"/>
                  <a:gd name="connsiteX43" fmla="*/ 370501 w 554288"/>
                  <a:gd name="connsiteY43" fmla="*/ 788208 h 800908"/>
                  <a:gd name="connsiteX44" fmla="*/ 383201 w 554288"/>
                  <a:gd name="connsiteY44" fmla="*/ 750108 h 800908"/>
                  <a:gd name="connsiteX45" fmla="*/ 345101 w 554288"/>
                  <a:gd name="connsiteY45" fmla="*/ 673908 h 800908"/>
                  <a:gd name="connsiteX46" fmla="*/ 357801 w 554288"/>
                  <a:gd name="connsiteY46" fmla="*/ 635808 h 800908"/>
                  <a:gd name="connsiteX47" fmla="*/ 446701 w 554288"/>
                  <a:gd name="connsiteY47" fmla="*/ 610408 h 800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554288" h="800908">
                    <a:moveTo>
                      <a:pt x="395901" y="788208"/>
                    </a:moveTo>
                    <a:cubicBezTo>
                      <a:pt x="400134" y="775508"/>
                      <a:pt x="408601" y="763495"/>
                      <a:pt x="408601" y="750108"/>
                    </a:cubicBezTo>
                    <a:cubicBezTo>
                      <a:pt x="408601" y="718186"/>
                      <a:pt x="383343" y="699592"/>
                      <a:pt x="370501" y="673908"/>
                    </a:cubicBezTo>
                    <a:cubicBezTo>
                      <a:pt x="364514" y="661934"/>
                      <a:pt x="362034" y="648508"/>
                      <a:pt x="357801" y="635808"/>
                    </a:cubicBezTo>
                    <a:cubicBezTo>
                      <a:pt x="448481" y="605581"/>
                      <a:pt x="419149" y="632685"/>
                      <a:pt x="459401" y="572308"/>
                    </a:cubicBezTo>
                    <a:cubicBezTo>
                      <a:pt x="455168" y="546908"/>
                      <a:pt x="459477" y="518466"/>
                      <a:pt x="446701" y="496108"/>
                    </a:cubicBezTo>
                    <a:cubicBezTo>
                      <a:pt x="440059" y="484485"/>
                      <a:pt x="421588" y="486655"/>
                      <a:pt x="408601" y="483408"/>
                    </a:cubicBezTo>
                    <a:cubicBezTo>
                      <a:pt x="387660" y="478173"/>
                      <a:pt x="366268" y="474941"/>
                      <a:pt x="345101" y="470708"/>
                    </a:cubicBezTo>
                    <a:cubicBezTo>
                      <a:pt x="332401" y="462241"/>
                      <a:pt x="317794" y="456101"/>
                      <a:pt x="307001" y="445308"/>
                    </a:cubicBezTo>
                    <a:cubicBezTo>
                      <a:pt x="222334" y="360641"/>
                      <a:pt x="345101" y="449541"/>
                      <a:pt x="243501" y="381808"/>
                    </a:cubicBezTo>
                    <a:cubicBezTo>
                      <a:pt x="251968" y="356408"/>
                      <a:pt x="243501" y="297141"/>
                      <a:pt x="268901" y="305608"/>
                    </a:cubicBezTo>
                    <a:cubicBezTo>
                      <a:pt x="294301" y="314075"/>
                      <a:pt x="318847" y="325757"/>
                      <a:pt x="345101" y="331008"/>
                    </a:cubicBezTo>
                    <a:cubicBezTo>
                      <a:pt x="425717" y="347131"/>
                      <a:pt x="387660" y="338473"/>
                      <a:pt x="459401" y="356408"/>
                    </a:cubicBezTo>
                    <a:cubicBezTo>
                      <a:pt x="472101" y="364875"/>
                      <a:pt x="482391" y="379649"/>
                      <a:pt x="497501" y="381808"/>
                    </a:cubicBezTo>
                    <a:cubicBezTo>
                      <a:pt x="514780" y="384276"/>
                      <a:pt x="540495" y="384720"/>
                      <a:pt x="548301" y="369108"/>
                    </a:cubicBezTo>
                    <a:cubicBezTo>
                      <a:pt x="554288" y="357134"/>
                      <a:pt x="522901" y="360641"/>
                      <a:pt x="510201" y="356408"/>
                    </a:cubicBezTo>
                    <a:cubicBezTo>
                      <a:pt x="501734" y="343708"/>
                      <a:pt x="495594" y="329101"/>
                      <a:pt x="484801" y="318308"/>
                    </a:cubicBezTo>
                    <a:cubicBezTo>
                      <a:pt x="447872" y="281379"/>
                      <a:pt x="421424" y="301334"/>
                      <a:pt x="484801" y="280208"/>
                    </a:cubicBezTo>
                    <a:cubicBezTo>
                      <a:pt x="489034" y="267508"/>
                      <a:pt x="497501" y="255495"/>
                      <a:pt x="497501" y="242108"/>
                    </a:cubicBezTo>
                    <a:cubicBezTo>
                      <a:pt x="497501" y="173666"/>
                      <a:pt x="490069" y="173811"/>
                      <a:pt x="459401" y="127808"/>
                    </a:cubicBezTo>
                    <a:cubicBezTo>
                      <a:pt x="455168" y="102408"/>
                      <a:pt x="469211" y="64113"/>
                      <a:pt x="446701" y="51608"/>
                    </a:cubicBezTo>
                    <a:cubicBezTo>
                      <a:pt x="353807" y="0"/>
                      <a:pt x="347269" y="57804"/>
                      <a:pt x="332401" y="102408"/>
                    </a:cubicBezTo>
                    <a:cubicBezTo>
                      <a:pt x="345101" y="110875"/>
                      <a:pt x="356849" y="120982"/>
                      <a:pt x="370501" y="127808"/>
                    </a:cubicBezTo>
                    <a:cubicBezTo>
                      <a:pt x="382475" y="133795"/>
                      <a:pt x="404368" y="127808"/>
                      <a:pt x="408601" y="140508"/>
                    </a:cubicBezTo>
                    <a:cubicBezTo>
                      <a:pt x="415427" y="160986"/>
                      <a:pt x="400134" y="182841"/>
                      <a:pt x="395901" y="204008"/>
                    </a:cubicBezTo>
                    <a:cubicBezTo>
                      <a:pt x="345101" y="199775"/>
                      <a:pt x="292223" y="206299"/>
                      <a:pt x="243501" y="191308"/>
                    </a:cubicBezTo>
                    <a:cubicBezTo>
                      <a:pt x="137325" y="158638"/>
                      <a:pt x="358470" y="121291"/>
                      <a:pt x="180001" y="165908"/>
                    </a:cubicBezTo>
                    <a:cubicBezTo>
                      <a:pt x="167301" y="178608"/>
                      <a:pt x="150623" y="188308"/>
                      <a:pt x="141901" y="204008"/>
                    </a:cubicBezTo>
                    <a:cubicBezTo>
                      <a:pt x="128898" y="227413"/>
                      <a:pt x="116501" y="280208"/>
                      <a:pt x="116501" y="280208"/>
                    </a:cubicBezTo>
                    <a:cubicBezTo>
                      <a:pt x="120734" y="309841"/>
                      <a:pt x="117044" y="341754"/>
                      <a:pt x="129201" y="369108"/>
                    </a:cubicBezTo>
                    <a:cubicBezTo>
                      <a:pt x="135400" y="383056"/>
                      <a:pt x="157766" y="382589"/>
                      <a:pt x="167301" y="394508"/>
                    </a:cubicBezTo>
                    <a:cubicBezTo>
                      <a:pt x="175664" y="404961"/>
                      <a:pt x="175768" y="419908"/>
                      <a:pt x="180001" y="432608"/>
                    </a:cubicBezTo>
                    <a:cubicBezTo>
                      <a:pt x="175768" y="445308"/>
                      <a:pt x="176767" y="461242"/>
                      <a:pt x="167301" y="470708"/>
                    </a:cubicBezTo>
                    <a:cubicBezTo>
                      <a:pt x="157835" y="480174"/>
                      <a:pt x="142406" y="481207"/>
                      <a:pt x="129201" y="483408"/>
                    </a:cubicBezTo>
                    <a:cubicBezTo>
                      <a:pt x="91388" y="489710"/>
                      <a:pt x="53001" y="491875"/>
                      <a:pt x="14901" y="496108"/>
                    </a:cubicBezTo>
                    <a:cubicBezTo>
                      <a:pt x="10668" y="508808"/>
                      <a:pt x="0" y="521003"/>
                      <a:pt x="2201" y="534208"/>
                    </a:cubicBezTo>
                    <a:cubicBezTo>
                      <a:pt x="10578" y="584469"/>
                      <a:pt x="53642" y="577516"/>
                      <a:pt x="91101" y="585008"/>
                    </a:cubicBezTo>
                    <a:cubicBezTo>
                      <a:pt x="183860" y="554088"/>
                      <a:pt x="160807" y="585583"/>
                      <a:pt x="180001" y="508808"/>
                    </a:cubicBezTo>
                    <a:cubicBezTo>
                      <a:pt x="192701" y="517275"/>
                      <a:pt x="204449" y="527382"/>
                      <a:pt x="218101" y="534208"/>
                    </a:cubicBezTo>
                    <a:cubicBezTo>
                      <a:pt x="230075" y="540195"/>
                      <a:pt x="252752" y="533973"/>
                      <a:pt x="256201" y="546908"/>
                    </a:cubicBezTo>
                    <a:cubicBezTo>
                      <a:pt x="271511" y="604319"/>
                      <a:pt x="261959" y="665697"/>
                      <a:pt x="268901" y="724708"/>
                    </a:cubicBezTo>
                    <a:cubicBezTo>
                      <a:pt x="270465" y="738003"/>
                      <a:pt x="274175" y="751669"/>
                      <a:pt x="281601" y="762808"/>
                    </a:cubicBezTo>
                    <a:cubicBezTo>
                      <a:pt x="291564" y="777752"/>
                      <a:pt x="307001" y="788208"/>
                      <a:pt x="319701" y="800908"/>
                    </a:cubicBezTo>
                    <a:cubicBezTo>
                      <a:pt x="336634" y="796675"/>
                      <a:pt x="356871" y="799112"/>
                      <a:pt x="370501" y="788208"/>
                    </a:cubicBezTo>
                    <a:cubicBezTo>
                      <a:pt x="380954" y="779845"/>
                      <a:pt x="383201" y="763495"/>
                      <a:pt x="383201" y="750108"/>
                    </a:cubicBezTo>
                    <a:cubicBezTo>
                      <a:pt x="383201" y="723818"/>
                      <a:pt x="357943" y="693171"/>
                      <a:pt x="345101" y="673908"/>
                    </a:cubicBezTo>
                    <a:cubicBezTo>
                      <a:pt x="349334" y="661208"/>
                      <a:pt x="349438" y="646261"/>
                      <a:pt x="357801" y="635808"/>
                    </a:cubicBezTo>
                    <a:cubicBezTo>
                      <a:pt x="385635" y="601015"/>
                      <a:pt x="407657" y="610408"/>
                      <a:pt x="446701" y="610408"/>
                    </a:cubicBezTo>
                  </a:path>
                </a:pathLst>
              </a:cu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9" name="Freeform 78"/>
              <p:cNvSpPr/>
              <p:nvPr/>
            </p:nvSpPr>
            <p:spPr>
              <a:xfrm>
                <a:off x="1130300" y="5194300"/>
                <a:ext cx="1219200" cy="457200"/>
              </a:xfrm>
              <a:custGeom>
                <a:avLst/>
                <a:gdLst>
                  <a:gd name="connsiteX0" fmla="*/ 584200 w 1219200"/>
                  <a:gd name="connsiteY0" fmla="*/ 38100 h 457200"/>
                  <a:gd name="connsiteX1" fmla="*/ 660400 w 1219200"/>
                  <a:gd name="connsiteY1" fmla="*/ 63500 h 457200"/>
                  <a:gd name="connsiteX2" fmla="*/ 876300 w 1219200"/>
                  <a:gd name="connsiteY2" fmla="*/ 88900 h 457200"/>
                  <a:gd name="connsiteX3" fmla="*/ 927100 w 1219200"/>
                  <a:gd name="connsiteY3" fmla="*/ 228600 h 457200"/>
                  <a:gd name="connsiteX4" fmla="*/ 1016000 w 1219200"/>
                  <a:gd name="connsiteY4" fmla="*/ 215900 h 457200"/>
                  <a:gd name="connsiteX5" fmla="*/ 1054100 w 1219200"/>
                  <a:gd name="connsiteY5" fmla="*/ 190500 h 457200"/>
                  <a:gd name="connsiteX6" fmla="*/ 1092200 w 1219200"/>
                  <a:gd name="connsiteY6" fmla="*/ 114300 h 457200"/>
                  <a:gd name="connsiteX7" fmla="*/ 1219200 w 1219200"/>
                  <a:gd name="connsiteY7" fmla="*/ 165100 h 457200"/>
                  <a:gd name="connsiteX8" fmla="*/ 1206500 w 1219200"/>
                  <a:gd name="connsiteY8" fmla="*/ 203200 h 457200"/>
                  <a:gd name="connsiteX9" fmla="*/ 1130300 w 1219200"/>
                  <a:gd name="connsiteY9" fmla="*/ 228600 h 457200"/>
                  <a:gd name="connsiteX10" fmla="*/ 1104900 w 1219200"/>
                  <a:gd name="connsiteY10" fmla="*/ 266700 h 457200"/>
                  <a:gd name="connsiteX11" fmla="*/ 1092200 w 1219200"/>
                  <a:gd name="connsiteY11" fmla="*/ 330200 h 457200"/>
                  <a:gd name="connsiteX12" fmla="*/ 1054100 w 1219200"/>
                  <a:gd name="connsiteY12" fmla="*/ 342900 h 457200"/>
                  <a:gd name="connsiteX13" fmla="*/ 889000 w 1219200"/>
                  <a:gd name="connsiteY13" fmla="*/ 330200 h 457200"/>
                  <a:gd name="connsiteX14" fmla="*/ 838200 w 1219200"/>
                  <a:gd name="connsiteY14" fmla="*/ 254000 h 457200"/>
                  <a:gd name="connsiteX15" fmla="*/ 660400 w 1219200"/>
                  <a:gd name="connsiteY15" fmla="*/ 203200 h 457200"/>
                  <a:gd name="connsiteX16" fmla="*/ 596900 w 1219200"/>
                  <a:gd name="connsiteY16" fmla="*/ 152400 h 457200"/>
                  <a:gd name="connsiteX17" fmla="*/ 558800 w 1219200"/>
                  <a:gd name="connsiteY17" fmla="*/ 165100 h 457200"/>
                  <a:gd name="connsiteX18" fmla="*/ 546100 w 1219200"/>
                  <a:gd name="connsiteY18" fmla="*/ 292100 h 457200"/>
                  <a:gd name="connsiteX19" fmla="*/ 508000 w 1219200"/>
                  <a:gd name="connsiteY19" fmla="*/ 304800 h 457200"/>
                  <a:gd name="connsiteX20" fmla="*/ 419100 w 1219200"/>
                  <a:gd name="connsiteY20" fmla="*/ 317500 h 457200"/>
                  <a:gd name="connsiteX21" fmla="*/ 393700 w 1219200"/>
                  <a:gd name="connsiteY21" fmla="*/ 355600 h 457200"/>
                  <a:gd name="connsiteX22" fmla="*/ 355600 w 1219200"/>
                  <a:gd name="connsiteY22" fmla="*/ 368300 h 457200"/>
                  <a:gd name="connsiteX23" fmla="*/ 317500 w 1219200"/>
                  <a:gd name="connsiteY23" fmla="*/ 393700 h 457200"/>
                  <a:gd name="connsiteX24" fmla="*/ 304800 w 1219200"/>
                  <a:gd name="connsiteY24" fmla="*/ 431800 h 457200"/>
                  <a:gd name="connsiteX25" fmla="*/ 228600 w 1219200"/>
                  <a:gd name="connsiteY25" fmla="*/ 431800 h 457200"/>
                  <a:gd name="connsiteX26" fmla="*/ 215900 w 1219200"/>
                  <a:gd name="connsiteY26" fmla="*/ 393700 h 457200"/>
                  <a:gd name="connsiteX27" fmla="*/ 165100 w 1219200"/>
                  <a:gd name="connsiteY27" fmla="*/ 304800 h 457200"/>
                  <a:gd name="connsiteX28" fmla="*/ 88900 w 1219200"/>
                  <a:gd name="connsiteY28" fmla="*/ 279400 h 457200"/>
                  <a:gd name="connsiteX29" fmla="*/ 63500 w 1219200"/>
                  <a:gd name="connsiteY29" fmla="*/ 203200 h 457200"/>
                  <a:gd name="connsiteX30" fmla="*/ 0 w 1219200"/>
                  <a:gd name="connsiteY30" fmla="*/ 127000 h 457200"/>
                  <a:gd name="connsiteX31" fmla="*/ 12700 w 1219200"/>
                  <a:gd name="connsiteY31" fmla="*/ 88900 h 457200"/>
                  <a:gd name="connsiteX32" fmla="*/ 76200 w 1219200"/>
                  <a:gd name="connsiteY32" fmla="*/ 12700 h 457200"/>
                  <a:gd name="connsiteX33" fmla="*/ 114300 w 1219200"/>
                  <a:gd name="connsiteY33" fmla="*/ 0 h 457200"/>
                  <a:gd name="connsiteX34" fmla="*/ 203200 w 1219200"/>
                  <a:gd name="connsiteY34" fmla="*/ 25400 h 457200"/>
                  <a:gd name="connsiteX35" fmla="*/ 215900 w 1219200"/>
                  <a:gd name="connsiteY35" fmla="*/ 63500 h 457200"/>
                  <a:gd name="connsiteX36" fmla="*/ 203200 w 1219200"/>
                  <a:gd name="connsiteY36" fmla="*/ 114300 h 457200"/>
                  <a:gd name="connsiteX37" fmla="*/ 152400 w 1219200"/>
                  <a:gd name="connsiteY37" fmla="*/ 177800 h 457200"/>
                  <a:gd name="connsiteX38" fmla="*/ 266700 w 1219200"/>
                  <a:gd name="connsiteY38" fmla="*/ 190500 h 457200"/>
                  <a:gd name="connsiteX39" fmla="*/ 279400 w 1219200"/>
                  <a:gd name="connsiteY39" fmla="*/ 228600 h 457200"/>
                  <a:gd name="connsiteX40" fmla="*/ 431800 w 1219200"/>
                  <a:gd name="connsiteY40" fmla="*/ 215900 h 457200"/>
                  <a:gd name="connsiteX41" fmla="*/ 469900 w 1219200"/>
                  <a:gd name="connsiteY41" fmla="*/ 190500 h 457200"/>
                  <a:gd name="connsiteX42" fmla="*/ 495300 w 1219200"/>
                  <a:gd name="connsiteY42" fmla="*/ 76200 h 457200"/>
                  <a:gd name="connsiteX43" fmla="*/ 533400 w 1219200"/>
                  <a:gd name="connsiteY43" fmla="*/ 63500 h 457200"/>
                  <a:gd name="connsiteX44" fmla="*/ 635000 w 1219200"/>
                  <a:gd name="connsiteY44" fmla="*/ 3810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19200" h="457200">
                    <a:moveTo>
                      <a:pt x="584200" y="38100"/>
                    </a:moveTo>
                    <a:lnTo>
                      <a:pt x="660400" y="63500"/>
                    </a:lnTo>
                    <a:cubicBezTo>
                      <a:pt x="754869" y="94990"/>
                      <a:pt x="685147" y="75246"/>
                      <a:pt x="876300" y="88900"/>
                    </a:cubicBezTo>
                    <a:cubicBezTo>
                      <a:pt x="1004259" y="131553"/>
                      <a:pt x="755761" y="35844"/>
                      <a:pt x="927100" y="228600"/>
                    </a:cubicBezTo>
                    <a:cubicBezTo>
                      <a:pt x="946987" y="250973"/>
                      <a:pt x="986367" y="220133"/>
                      <a:pt x="1016000" y="215900"/>
                    </a:cubicBezTo>
                    <a:cubicBezTo>
                      <a:pt x="1028700" y="207433"/>
                      <a:pt x="1043307" y="201293"/>
                      <a:pt x="1054100" y="190500"/>
                    </a:cubicBezTo>
                    <a:cubicBezTo>
                      <a:pt x="1078719" y="165881"/>
                      <a:pt x="1081871" y="145288"/>
                      <a:pt x="1092200" y="114300"/>
                    </a:cubicBezTo>
                    <a:cubicBezTo>
                      <a:pt x="1148724" y="120580"/>
                      <a:pt x="1219200" y="93391"/>
                      <a:pt x="1219200" y="165100"/>
                    </a:cubicBezTo>
                    <a:cubicBezTo>
                      <a:pt x="1219200" y="178487"/>
                      <a:pt x="1217393" y="195419"/>
                      <a:pt x="1206500" y="203200"/>
                    </a:cubicBezTo>
                    <a:cubicBezTo>
                      <a:pt x="1184713" y="218762"/>
                      <a:pt x="1130300" y="228600"/>
                      <a:pt x="1130300" y="228600"/>
                    </a:cubicBezTo>
                    <a:cubicBezTo>
                      <a:pt x="1121833" y="241300"/>
                      <a:pt x="1110259" y="252408"/>
                      <a:pt x="1104900" y="266700"/>
                    </a:cubicBezTo>
                    <a:cubicBezTo>
                      <a:pt x="1097321" y="286911"/>
                      <a:pt x="1104174" y="312239"/>
                      <a:pt x="1092200" y="330200"/>
                    </a:cubicBezTo>
                    <a:cubicBezTo>
                      <a:pt x="1084774" y="341339"/>
                      <a:pt x="1066800" y="338667"/>
                      <a:pt x="1054100" y="342900"/>
                    </a:cubicBezTo>
                    <a:lnTo>
                      <a:pt x="889000" y="330200"/>
                    </a:lnTo>
                    <a:cubicBezTo>
                      <a:pt x="860772" y="318577"/>
                      <a:pt x="855133" y="279400"/>
                      <a:pt x="838200" y="254000"/>
                    </a:cubicBezTo>
                    <a:cubicBezTo>
                      <a:pt x="784524" y="173485"/>
                      <a:pt x="828011" y="217168"/>
                      <a:pt x="660400" y="203200"/>
                    </a:cubicBezTo>
                    <a:cubicBezTo>
                      <a:pt x="640897" y="173945"/>
                      <a:pt x="637796" y="152400"/>
                      <a:pt x="596900" y="152400"/>
                    </a:cubicBezTo>
                    <a:cubicBezTo>
                      <a:pt x="583513" y="152400"/>
                      <a:pt x="571500" y="160867"/>
                      <a:pt x="558800" y="165100"/>
                    </a:cubicBezTo>
                    <a:cubicBezTo>
                      <a:pt x="554567" y="207433"/>
                      <a:pt x="560639" y="252117"/>
                      <a:pt x="546100" y="292100"/>
                    </a:cubicBezTo>
                    <a:cubicBezTo>
                      <a:pt x="541525" y="304681"/>
                      <a:pt x="521127" y="302175"/>
                      <a:pt x="508000" y="304800"/>
                    </a:cubicBezTo>
                    <a:cubicBezTo>
                      <a:pt x="478647" y="310671"/>
                      <a:pt x="448733" y="313267"/>
                      <a:pt x="419100" y="317500"/>
                    </a:cubicBezTo>
                    <a:cubicBezTo>
                      <a:pt x="410633" y="330200"/>
                      <a:pt x="405619" y="346065"/>
                      <a:pt x="393700" y="355600"/>
                    </a:cubicBezTo>
                    <a:cubicBezTo>
                      <a:pt x="383247" y="363963"/>
                      <a:pt x="367574" y="362313"/>
                      <a:pt x="355600" y="368300"/>
                    </a:cubicBezTo>
                    <a:cubicBezTo>
                      <a:pt x="341948" y="375126"/>
                      <a:pt x="330200" y="385233"/>
                      <a:pt x="317500" y="393700"/>
                    </a:cubicBezTo>
                    <a:cubicBezTo>
                      <a:pt x="313267" y="406400"/>
                      <a:pt x="314266" y="422334"/>
                      <a:pt x="304800" y="431800"/>
                    </a:cubicBezTo>
                    <a:cubicBezTo>
                      <a:pt x="279400" y="457200"/>
                      <a:pt x="254000" y="440267"/>
                      <a:pt x="228600" y="431800"/>
                    </a:cubicBezTo>
                    <a:cubicBezTo>
                      <a:pt x="224367" y="419100"/>
                      <a:pt x="219578" y="406572"/>
                      <a:pt x="215900" y="393700"/>
                    </a:cubicBezTo>
                    <a:cubicBezTo>
                      <a:pt x="203347" y="349765"/>
                      <a:pt x="210909" y="330249"/>
                      <a:pt x="165100" y="304800"/>
                    </a:cubicBezTo>
                    <a:cubicBezTo>
                      <a:pt x="141695" y="291797"/>
                      <a:pt x="88900" y="279400"/>
                      <a:pt x="88900" y="279400"/>
                    </a:cubicBezTo>
                    <a:cubicBezTo>
                      <a:pt x="80433" y="254000"/>
                      <a:pt x="82432" y="222132"/>
                      <a:pt x="63500" y="203200"/>
                    </a:cubicBezTo>
                    <a:cubicBezTo>
                      <a:pt x="14607" y="154307"/>
                      <a:pt x="35363" y="180044"/>
                      <a:pt x="0" y="127000"/>
                    </a:cubicBezTo>
                    <a:cubicBezTo>
                      <a:pt x="4233" y="114300"/>
                      <a:pt x="6713" y="100874"/>
                      <a:pt x="12700" y="88900"/>
                    </a:cubicBezTo>
                    <a:cubicBezTo>
                      <a:pt x="24414" y="65472"/>
                      <a:pt x="55134" y="26744"/>
                      <a:pt x="76200" y="12700"/>
                    </a:cubicBezTo>
                    <a:cubicBezTo>
                      <a:pt x="87339" y="5274"/>
                      <a:pt x="101600" y="4233"/>
                      <a:pt x="114300" y="0"/>
                    </a:cubicBezTo>
                    <a:cubicBezTo>
                      <a:pt x="114739" y="110"/>
                      <a:pt x="197127" y="19327"/>
                      <a:pt x="203200" y="25400"/>
                    </a:cubicBezTo>
                    <a:cubicBezTo>
                      <a:pt x="212666" y="34866"/>
                      <a:pt x="211667" y="50800"/>
                      <a:pt x="215900" y="63500"/>
                    </a:cubicBezTo>
                    <a:cubicBezTo>
                      <a:pt x="211667" y="80433"/>
                      <a:pt x="212882" y="99777"/>
                      <a:pt x="203200" y="114300"/>
                    </a:cubicBezTo>
                    <a:cubicBezTo>
                      <a:pt x="126607" y="229190"/>
                      <a:pt x="193918" y="53245"/>
                      <a:pt x="152400" y="177800"/>
                    </a:cubicBezTo>
                    <a:cubicBezTo>
                      <a:pt x="190500" y="182033"/>
                      <a:pt x="231107" y="176263"/>
                      <a:pt x="266700" y="190500"/>
                    </a:cubicBezTo>
                    <a:cubicBezTo>
                      <a:pt x="279129" y="195472"/>
                      <a:pt x="266169" y="226564"/>
                      <a:pt x="279400" y="228600"/>
                    </a:cubicBezTo>
                    <a:cubicBezTo>
                      <a:pt x="329783" y="236351"/>
                      <a:pt x="381000" y="220133"/>
                      <a:pt x="431800" y="215900"/>
                    </a:cubicBezTo>
                    <a:cubicBezTo>
                      <a:pt x="444500" y="207433"/>
                      <a:pt x="460365" y="202419"/>
                      <a:pt x="469900" y="190500"/>
                    </a:cubicBezTo>
                    <a:cubicBezTo>
                      <a:pt x="483638" y="173327"/>
                      <a:pt x="494065" y="78361"/>
                      <a:pt x="495300" y="76200"/>
                    </a:cubicBezTo>
                    <a:cubicBezTo>
                      <a:pt x="501942" y="64577"/>
                      <a:pt x="521426" y="69487"/>
                      <a:pt x="533400" y="63500"/>
                    </a:cubicBezTo>
                    <a:cubicBezTo>
                      <a:pt x="607682" y="26359"/>
                      <a:pt x="530484" y="38100"/>
                      <a:pt x="635000" y="38100"/>
                    </a:cubicBezTo>
                  </a:path>
                </a:pathLst>
              </a:cu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0" name="Freeform 79"/>
              <p:cNvSpPr/>
              <p:nvPr/>
            </p:nvSpPr>
            <p:spPr>
              <a:xfrm>
                <a:off x="768713" y="3259669"/>
                <a:ext cx="742587" cy="549522"/>
              </a:xfrm>
              <a:custGeom>
                <a:avLst/>
                <a:gdLst>
                  <a:gd name="connsiteX0" fmla="*/ 247287 w 742587"/>
                  <a:gd name="connsiteY0" fmla="*/ 436031 h 549522"/>
                  <a:gd name="connsiteX1" fmla="*/ 196487 w 742587"/>
                  <a:gd name="connsiteY1" fmla="*/ 397931 h 549522"/>
                  <a:gd name="connsiteX2" fmla="*/ 171087 w 742587"/>
                  <a:gd name="connsiteY2" fmla="*/ 359831 h 549522"/>
                  <a:gd name="connsiteX3" fmla="*/ 132987 w 742587"/>
                  <a:gd name="connsiteY3" fmla="*/ 385231 h 549522"/>
                  <a:gd name="connsiteX4" fmla="*/ 120287 w 742587"/>
                  <a:gd name="connsiteY4" fmla="*/ 423331 h 549522"/>
                  <a:gd name="connsiteX5" fmla="*/ 18687 w 742587"/>
                  <a:gd name="connsiteY5" fmla="*/ 410631 h 549522"/>
                  <a:gd name="connsiteX6" fmla="*/ 31387 w 742587"/>
                  <a:gd name="connsiteY6" fmla="*/ 359831 h 549522"/>
                  <a:gd name="connsiteX7" fmla="*/ 69487 w 742587"/>
                  <a:gd name="connsiteY7" fmla="*/ 347131 h 549522"/>
                  <a:gd name="connsiteX8" fmla="*/ 82187 w 742587"/>
                  <a:gd name="connsiteY8" fmla="*/ 309031 h 549522"/>
                  <a:gd name="connsiteX9" fmla="*/ 18687 w 742587"/>
                  <a:gd name="connsiteY9" fmla="*/ 245531 h 549522"/>
                  <a:gd name="connsiteX10" fmla="*/ 5987 w 742587"/>
                  <a:gd name="connsiteY10" fmla="*/ 207431 h 549522"/>
                  <a:gd name="connsiteX11" fmla="*/ 44087 w 742587"/>
                  <a:gd name="connsiteY11" fmla="*/ 194731 h 549522"/>
                  <a:gd name="connsiteX12" fmla="*/ 272687 w 742587"/>
                  <a:gd name="connsiteY12" fmla="*/ 207431 h 549522"/>
                  <a:gd name="connsiteX13" fmla="*/ 285387 w 742587"/>
                  <a:gd name="connsiteY13" fmla="*/ 245531 h 549522"/>
                  <a:gd name="connsiteX14" fmla="*/ 361587 w 742587"/>
                  <a:gd name="connsiteY14" fmla="*/ 245531 h 549522"/>
                  <a:gd name="connsiteX15" fmla="*/ 348887 w 742587"/>
                  <a:gd name="connsiteY15" fmla="*/ 207431 h 549522"/>
                  <a:gd name="connsiteX16" fmla="*/ 323487 w 742587"/>
                  <a:gd name="connsiteY16" fmla="*/ 169331 h 549522"/>
                  <a:gd name="connsiteX17" fmla="*/ 374287 w 742587"/>
                  <a:gd name="connsiteY17" fmla="*/ 93131 h 549522"/>
                  <a:gd name="connsiteX18" fmla="*/ 450487 w 742587"/>
                  <a:gd name="connsiteY18" fmla="*/ 55031 h 549522"/>
                  <a:gd name="connsiteX19" fmla="*/ 513987 w 742587"/>
                  <a:gd name="connsiteY19" fmla="*/ 4231 h 549522"/>
                  <a:gd name="connsiteX20" fmla="*/ 590187 w 742587"/>
                  <a:gd name="connsiteY20" fmla="*/ 29631 h 549522"/>
                  <a:gd name="connsiteX21" fmla="*/ 742587 w 742587"/>
                  <a:gd name="connsiteY21" fmla="*/ 55031 h 549522"/>
                  <a:gd name="connsiteX22" fmla="*/ 729887 w 742587"/>
                  <a:gd name="connsiteY22" fmla="*/ 143931 h 549522"/>
                  <a:gd name="connsiteX23" fmla="*/ 526687 w 742587"/>
                  <a:gd name="connsiteY23" fmla="*/ 169331 h 549522"/>
                  <a:gd name="connsiteX24" fmla="*/ 399687 w 742587"/>
                  <a:gd name="connsiteY24" fmla="*/ 169331 h 549522"/>
                  <a:gd name="connsiteX25" fmla="*/ 361587 w 742587"/>
                  <a:gd name="connsiteY25" fmla="*/ 245531 h 549522"/>
                  <a:gd name="connsiteX26" fmla="*/ 475887 w 742587"/>
                  <a:gd name="connsiteY26" fmla="*/ 270931 h 549522"/>
                  <a:gd name="connsiteX27" fmla="*/ 463187 w 742587"/>
                  <a:gd name="connsiteY27" fmla="*/ 321731 h 549522"/>
                  <a:gd name="connsiteX28" fmla="*/ 425087 w 742587"/>
                  <a:gd name="connsiteY28" fmla="*/ 347131 h 549522"/>
                  <a:gd name="connsiteX29" fmla="*/ 386987 w 742587"/>
                  <a:gd name="connsiteY29" fmla="*/ 423331 h 549522"/>
                  <a:gd name="connsiteX30" fmla="*/ 399687 w 742587"/>
                  <a:gd name="connsiteY30" fmla="*/ 461431 h 549522"/>
                  <a:gd name="connsiteX31" fmla="*/ 386987 w 742587"/>
                  <a:gd name="connsiteY31" fmla="*/ 499531 h 549522"/>
                  <a:gd name="connsiteX32" fmla="*/ 298087 w 742587"/>
                  <a:gd name="connsiteY32" fmla="*/ 486831 h 549522"/>
                  <a:gd name="connsiteX33" fmla="*/ 259987 w 742587"/>
                  <a:gd name="connsiteY33" fmla="*/ 461431 h 549522"/>
                  <a:gd name="connsiteX34" fmla="*/ 196487 w 742587"/>
                  <a:gd name="connsiteY34" fmla="*/ 385231 h 54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742587" h="549522">
                    <a:moveTo>
                      <a:pt x="247287" y="436031"/>
                    </a:moveTo>
                    <a:cubicBezTo>
                      <a:pt x="230354" y="423331"/>
                      <a:pt x="211454" y="412898"/>
                      <a:pt x="196487" y="397931"/>
                    </a:cubicBezTo>
                    <a:cubicBezTo>
                      <a:pt x="185694" y="387138"/>
                      <a:pt x="186054" y="362824"/>
                      <a:pt x="171087" y="359831"/>
                    </a:cubicBezTo>
                    <a:cubicBezTo>
                      <a:pt x="156120" y="356838"/>
                      <a:pt x="145687" y="376764"/>
                      <a:pt x="132987" y="385231"/>
                    </a:cubicBezTo>
                    <a:cubicBezTo>
                      <a:pt x="128754" y="397931"/>
                      <a:pt x="133355" y="420427"/>
                      <a:pt x="120287" y="423331"/>
                    </a:cubicBezTo>
                    <a:cubicBezTo>
                      <a:pt x="86970" y="430735"/>
                      <a:pt x="46460" y="430469"/>
                      <a:pt x="18687" y="410631"/>
                    </a:cubicBezTo>
                    <a:cubicBezTo>
                      <a:pt x="4484" y="400486"/>
                      <a:pt x="20483" y="373461"/>
                      <a:pt x="31387" y="359831"/>
                    </a:cubicBezTo>
                    <a:cubicBezTo>
                      <a:pt x="39750" y="349378"/>
                      <a:pt x="56787" y="351364"/>
                      <a:pt x="69487" y="347131"/>
                    </a:cubicBezTo>
                    <a:cubicBezTo>
                      <a:pt x="73720" y="334431"/>
                      <a:pt x="84388" y="322236"/>
                      <a:pt x="82187" y="309031"/>
                    </a:cubicBezTo>
                    <a:cubicBezTo>
                      <a:pt x="76895" y="277281"/>
                      <a:pt x="40912" y="260348"/>
                      <a:pt x="18687" y="245531"/>
                    </a:cubicBezTo>
                    <a:cubicBezTo>
                      <a:pt x="14454" y="232831"/>
                      <a:pt x="0" y="219405"/>
                      <a:pt x="5987" y="207431"/>
                    </a:cubicBezTo>
                    <a:cubicBezTo>
                      <a:pt x="11974" y="195457"/>
                      <a:pt x="30700" y="194731"/>
                      <a:pt x="44087" y="194731"/>
                    </a:cubicBezTo>
                    <a:cubicBezTo>
                      <a:pt x="120405" y="194731"/>
                      <a:pt x="196487" y="203198"/>
                      <a:pt x="272687" y="207431"/>
                    </a:cubicBezTo>
                    <a:cubicBezTo>
                      <a:pt x="276920" y="220131"/>
                      <a:pt x="275921" y="236065"/>
                      <a:pt x="285387" y="245531"/>
                    </a:cubicBezTo>
                    <a:cubicBezTo>
                      <a:pt x="310787" y="270931"/>
                      <a:pt x="336187" y="253998"/>
                      <a:pt x="361587" y="245531"/>
                    </a:cubicBezTo>
                    <a:cubicBezTo>
                      <a:pt x="357354" y="232831"/>
                      <a:pt x="354874" y="219405"/>
                      <a:pt x="348887" y="207431"/>
                    </a:cubicBezTo>
                    <a:cubicBezTo>
                      <a:pt x="342061" y="193779"/>
                      <a:pt x="325380" y="184477"/>
                      <a:pt x="323487" y="169331"/>
                    </a:cubicBezTo>
                    <a:cubicBezTo>
                      <a:pt x="313522" y="89607"/>
                      <a:pt x="331394" y="114578"/>
                      <a:pt x="374287" y="93131"/>
                    </a:cubicBezTo>
                    <a:cubicBezTo>
                      <a:pt x="472764" y="43892"/>
                      <a:pt x="354722" y="86953"/>
                      <a:pt x="450487" y="55031"/>
                    </a:cubicBezTo>
                    <a:cubicBezTo>
                      <a:pt x="466775" y="30600"/>
                      <a:pt x="475912" y="0"/>
                      <a:pt x="513987" y="4231"/>
                    </a:cubicBezTo>
                    <a:cubicBezTo>
                      <a:pt x="540597" y="7188"/>
                      <a:pt x="564212" y="23137"/>
                      <a:pt x="590187" y="29631"/>
                    </a:cubicBezTo>
                    <a:cubicBezTo>
                      <a:pt x="674098" y="50609"/>
                      <a:pt x="623667" y="40166"/>
                      <a:pt x="742587" y="55031"/>
                    </a:cubicBezTo>
                    <a:cubicBezTo>
                      <a:pt x="738354" y="84664"/>
                      <a:pt x="738489" y="115259"/>
                      <a:pt x="729887" y="143931"/>
                    </a:cubicBezTo>
                    <a:cubicBezTo>
                      <a:pt x="702952" y="233714"/>
                      <a:pt x="597384" y="174381"/>
                      <a:pt x="526687" y="169331"/>
                    </a:cubicBezTo>
                    <a:cubicBezTo>
                      <a:pt x="477903" y="153070"/>
                      <a:pt x="462229" y="141534"/>
                      <a:pt x="399687" y="169331"/>
                    </a:cubicBezTo>
                    <a:cubicBezTo>
                      <a:pt x="380420" y="177894"/>
                      <a:pt x="367222" y="228625"/>
                      <a:pt x="361587" y="245531"/>
                    </a:cubicBezTo>
                    <a:cubicBezTo>
                      <a:pt x="437685" y="359679"/>
                      <a:pt x="305013" y="185494"/>
                      <a:pt x="475887" y="270931"/>
                    </a:cubicBezTo>
                    <a:cubicBezTo>
                      <a:pt x="491499" y="278737"/>
                      <a:pt x="472869" y="307208"/>
                      <a:pt x="463187" y="321731"/>
                    </a:cubicBezTo>
                    <a:cubicBezTo>
                      <a:pt x="454720" y="334431"/>
                      <a:pt x="437787" y="338664"/>
                      <a:pt x="425087" y="347131"/>
                    </a:cubicBezTo>
                    <a:cubicBezTo>
                      <a:pt x="412245" y="366394"/>
                      <a:pt x="386987" y="397041"/>
                      <a:pt x="386987" y="423331"/>
                    </a:cubicBezTo>
                    <a:cubicBezTo>
                      <a:pt x="386987" y="436718"/>
                      <a:pt x="395454" y="448731"/>
                      <a:pt x="399687" y="461431"/>
                    </a:cubicBezTo>
                    <a:cubicBezTo>
                      <a:pt x="395454" y="474131"/>
                      <a:pt x="395350" y="489078"/>
                      <a:pt x="386987" y="499531"/>
                    </a:cubicBezTo>
                    <a:cubicBezTo>
                      <a:pt x="346994" y="549522"/>
                      <a:pt x="339300" y="516269"/>
                      <a:pt x="298087" y="486831"/>
                    </a:cubicBezTo>
                    <a:cubicBezTo>
                      <a:pt x="285667" y="477959"/>
                      <a:pt x="272687" y="469898"/>
                      <a:pt x="259987" y="461431"/>
                    </a:cubicBezTo>
                    <a:cubicBezTo>
                      <a:pt x="206839" y="381709"/>
                      <a:pt x="239714" y="385231"/>
                      <a:pt x="196487" y="385231"/>
                    </a:cubicBezTo>
                  </a:path>
                </a:pathLst>
              </a:cu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" name="Freeform 80"/>
              <p:cNvSpPr/>
              <p:nvPr/>
            </p:nvSpPr>
            <p:spPr>
              <a:xfrm>
                <a:off x="5003731" y="1270000"/>
                <a:ext cx="466846" cy="393700"/>
              </a:xfrm>
              <a:custGeom>
                <a:avLst/>
                <a:gdLst>
                  <a:gd name="connsiteX0" fmla="*/ 317569 w 466846"/>
                  <a:gd name="connsiteY0" fmla="*/ 393700 h 393700"/>
                  <a:gd name="connsiteX1" fmla="*/ 330269 w 466846"/>
                  <a:gd name="connsiteY1" fmla="*/ 342900 h 393700"/>
                  <a:gd name="connsiteX2" fmla="*/ 368369 w 466846"/>
                  <a:gd name="connsiteY2" fmla="*/ 330200 h 393700"/>
                  <a:gd name="connsiteX3" fmla="*/ 444569 w 466846"/>
                  <a:gd name="connsiteY3" fmla="*/ 292100 h 393700"/>
                  <a:gd name="connsiteX4" fmla="*/ 355669 w 466846"/>
                  <a:gd name="connsiteY4" fmla="*/ 203200 h 393700"/>
                  <a:gd name="connsiteX5" fmla="*/ 317569 w 466846"/>
                  <a:gd name="connsiteY5" fmla="*/ 177800 h 393700"/>
                  <a:gd name="connsiteX6" fmla="*/ 292169 w 466846"/>
                  <a:gd name="connsiteY6" fmla="*/ 139700 h 393700"/>
                  <a:gd name="connsiteX7" fmla="*/ 317569 w 466846"/>
                  <a:gd name="connsiteY7" fmla="*/ 101600 h 393700"/>
                  <a:gd name="connsiteX8" fmla="*/ 406469 w 466846"/>
                  <a:gd name="connsiteY8" fmla="*/ 63500 h 393700"/>
                  <a:gd name="connsiteX9" fmla="*/ 368369 w 466846"/>
                  <a:gd name="connsiteY9" fmla="*/ 25400 h 393700"/>
                  <a:gd name="connsiteX10" fmla="*/ 292169 w 466846"/>
                  <a:gd name="connsiteY10" fmla="*/ 0 h 393700"/>
                  <a:gd name="connsiteX11" fmla="*/ 165169 w 466846"/>
                  <a:gd name="connsiteY11" fmla="*/ 12700 h 393700"/>
                  <a:gd name="connsiteX12" fmla="*/ 139769 w 466846"/>
                  <a:gd name="connsiteY12" fmla="*/ 88900 h 393700"/>
                  <a:gd name="connsiteX13" fmla="*/ 38169 w 466846"/>
                  <a:gd name="connsiteY13" fmla="*/ 101600 h 393700"/>
                  <a:gd name="connsiteX14" fmla="*/ 12769 w 466846"/>
                  <a:gd name="connsiteY14" fmla="*/ 139700 h 393700"/>
                  <a:gd name="connsiteX15" fmla="*/ 152469 w 466846"/>
                  <a:gd name="connsiteY15" fmla="*/ 228600 h 393700"/>
                  <a:gd name="connsiteX16" fmla="*/ 177869 w 466846"/>
                  <a:gd name="connsiteY16" fmla="*/ 266700 h 393700"/>
                  <a:gd name="connsiteX17" fmla="*/ 190569 w 466846"/>
                  <a:gd name="connsiteY17" fmla="*/ 330200 h 393700"/>
                  <a:gd name="connsiteX18" fmla="*/ 228669 w 466846"/>
                  <a:gd name="connsiteY18" fmla="*/ 342900 h 393700"/>
                  <a:gd name="connsiteX19" fmla="*/ 317569 w 466846"/>
                  <a:gd name="connsiteY19" fmla="*/ 393700 h 393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66846" h="393700">
                    <a:moveTo>
                      <a:pt x="317569" y="393700"/>
                    </a:moveTo>
                    <a:cubicBezTo>
                      <a:pt x="334502" y="393700"/>
                      <a:pt x="319365" y="356530"/>
                      <a:pt x="330269" y="342900"/>
                    </a:cubicBezTo>
                    <a:cubicBezTo>
                      <a:pt x="338632" y="332447"/>
                      <a:pt x="356395" y="336187"/>
                      <a:pt x="368369" y="330200"/>
                    </a:cubicBezTo>
                    <a:cubicBezTo>
                      <a:pt x="466846" y="280961"/>
                      <a:pt x="348804" y="324022"/>
                      <a:pt x="444569" y="292100"/>
                    </a:cubicBezTo>
                    <a:cubicBezTo>
                      <a:pt x="422216" y="225040"/>
                      <a:pt x="443008" y="261426"/>
                      <a:pt x="355669" y="203200"/>
                    </a:cubicBezTo>
                    <a:lnTo>
                      <a:pt x="317569" y="177800"/>
                    </a:lnTo>
                    <a:cubicBezTo>
                      <a:pt x="309102" y="165100"/>
                      <a:pt x="292169" y="154964"/>
                      <a:pt x="292169" y="139700"/>
                    </a:cubicBezTo>
                    <a:cubicBezTo>
                      <a:pt x="292169" y="124436"/>
                      <a:pt x="306776" y="112393"/>
                      <a:pt x="317569" y="101600"/>
                    </a:cubicBezTo>
                    <a:cubicBezTo>
                      <a:pt x="346804" y="72365"/>
                      <a:pt x="367606" y="73216"/>
                      <a:pt x="406469" y="63500"/>
                    </a:cubicBezTo>
                    <a:cubicBezTo>
                      <a:pt x="393769" y="50800"/>
                      <a:pt x="384069" y="34122"/>
                      <a:pt x="368369" y="25400"/>
                    </a:cubicBezTo>
                    <a:cubicBezTo>
                      <a:pt x="344964" y="12397"/>
                      <a:pt x="292169" y="0"/>
                      <a:pt x="292169" y="0"/>
                    </a:cubicBezTo>
                    <a:lnTo>
                      <a:pt x="165169" y="12700"/>
                    </a:lnTo>
                    <a:cubicBezTo>
                      <a:pt x="142042" y="26191"/>
                      <a:pt x="166336" y="85579"/>
                      <a:pt x="139769" y="88900"/>
                    </a:cubicBezTo>
                    <a:lnTo>
                      <a:pt x="38169" y="101600"/>
                    </a:lnTo>
                    <a:cubicBezTo>
                      <a:pt x="29702" y="114300"/>
                      <a:pt x="14455" y="124530"/>
                      <a:pt x="12769" y="139700"/>
                    </a:cubicBezTo>
                    <a:cubicBezTo>
                      <a:pt x="0" y="254619"/>
                      <a:pt x="53482" y="218701"/>
                      <a:pt x="152469" y="228600"/>
                    </a:cubicBezTo>
                    <a:cubicBezTo>
                      <a:pt x="160936" y="241300"/>
                      <a:pt x="172510" y="252408"/>
                      <a:pt x="177869" y="266700"/>
                    </a:cubicBezTo>
                    <a:cubicBezTo>
                      <a:pt x="185448" y="286911"/>
                      <a:pt x="178595" y="312239"/>
                      <a:pt x="190569" y="330200"/>
                    </a:cubicBezTo>
                    <a:cubicBezTo>
                      <a:pt x="197995" y="341339"/>
                      <a:pt x="215682" y="339653"/>
                      <a:pt x="228669" y="342900"/>
                    </a:cubicBezTo>
                    <a:cubicBezTo>
                      <a:pt x="316008" y="364735"/>
                      <a:pt x="300636" y="393700"/>
                      <a:pt x="317569" y="393700"/>
                    </a:cubicBezTo>
                    <a:close/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2" name="Freeform 81"/>
              <p:cNvSpPr/>
              <p:nvPr/>
            </p:nvSpPr>
            <p:spPr>
              <a:xfrm>
                <a:off x="3398628" y="2432722"/>
                <a:ext cx="532283" cy="399378"/>
              </a:xfrm>
              <a:custGeom>
                <a:avLst/>
                <a:gdLst>
                  <a:gd name="connsiteX0" fmla="*/ 220872 w 532283"/>
                  <a:gd name="connsiteY0" fmla="*/ 399378 h 399378"/>
                  <a:gd name="connsiteX1" fmla="*/ 284372 w 532283"/>
                  <a:gd name="connsiteY1" fmla="*/ 386678 h 399378"/>
                  <a:gd name="connsiteX2" fmla="*/ 322472 w 532283"/>
                  <a:gd name="connsiteY2" fmla="*/ 272378 h 399378"/>
                  <a:gd name="connsiteX3" fmla="*/ 360572 w 532283"/>
                  <a:gd name="connsiteY3" fmla="*/ 234278 h 399378"/>
                  <a:gd name="connsiteX4" fmla="*/ 462172 w 532283"/>
                  <a:gd name="connsiteY4" fmla="*/ 297778 h 399378"/>
                  <a:gd name="connsiteX5" fmla="*/ 500272 w 532283"/>
                  <a:gd name="connsiteY5" fmla="*/ 285078 h 399378"/>
                  <a:gd name="connsiteX6" fmla="*/ 525672 w 532283"/>
                  <a:gd name="connsiteY6" fmla="*/ 246978 h 399378"/>
                  <a:gd name="connsiteX7" fmla="*/ 474872 w 532283"/>
                  <a:gd name="connsiteY7" fmla="*/ 183478 h 399378"/>
                  <a:gd name="connsiteX8" fmla="*/ 436772 w 532283"/>
                  <a:gd name="connsiteY8" fmla="*/ 145378 h 399378"/>
                  <a:gd name="connsiteX9" fmla="*/ 398672 w 532283"/>
                  <a:gd name="connsiteY9" fmla="*/ 56478 h 399378"/>
                  <a:gd name="connsiteX10" fmla="*/ 373272 w 532283"/>
                  <a:gd name="connsiteY10" fmla="*/ 18378 h 399378"/>
                  <a:gd name="connsiteX11" fmla="*/ 335172 w 532283"/>
                  <a:gd name="connsiteY11" fmla="*/ 5678 h 399378"/>
                  <a:gd name="connsiteX12" fmla="*/ 246272 w 532283"/>
                  <a:gd name="connsiteY12" fmla="*/ 18378 h 399378"/>
                  <a:gd name="connsiteX13" fmla="*/ 208172 w 532283"/>
                  <a:gd name="connsiteY13" fmla="*/ 170778 h 399378"/>
                  <a:gd name="connsiteX14" fmla="*/ 170072 w 532283"/>
                  <a:gd name="connsiteY14" fmla="*/ 196178 h 399378"/>
                  <a:gd name="connsiteX15" fmla="*/ 119272 w 532283"/>
                  <a:gd name="connsiteY15" fmla="*/ 183478 h 399378"/>
                  <a:gd name="connsiteX16" fmla="*/ 43072 w 532283"/>
                  <a:gd name="connsiteY16" fmla="*/ 158078 h 399378"/>
                  <a:gd name="connsiteX17" fmla="*/ 4972 w 532283"/>
                  <a:gd name="connsiteY17" fmla="*/ 183478 h 399378"/>
                  <a:gd name="connsiteX18" fmla="*/ 17672 w 532283"/>
                  <a:gd name="connsiteY18" fmla="*/ 221578 h 399378"/>
                  <a:gd name="connsiteX19" fmla="*/ 55772 w 532283"/>
                  <a:gd name="connsiteY19" fmla="*/ 234278 h 399378"/>
                  <a:gd name="connsiteX20" fmla="*/ 131972 w 532283"/>
                  <a:gd name="connsiteY20" fmla="*/ 246978 h 399378"/>
                  <a:gd name="connsiteX21" fmla="*/ 170072 w 532283"/>
                  <a:gd name="connsiteY21" fmla="*/ 386678 h 399378"/>
                  <a:gd name="connsiteX22" fmla="*/ 258972 w 532283"/>
                  <a:gd name="connsiteY22" fmla="*/ 373978 h 399378"/>
                  <a:gd name="connsiteX23" fmla="*/ 297072 w 532283"/>
                  <a:gd name="connsiteY23" fmla="*/ 259678 h 399378"/>
                  <a:gd name="connsiteX24" fmla="*/ 335172 w 532283"/>
                  <a:gd name="connsiteY24" fmla="*/ 246978 h 399378"/>
                  <a:gd name="connsiteX25" fmla="*/ 373272 w 532283"/>
                  <a:gd name="connsiteY25" fmla="*/ 259678 h 399378"/>
                  <a:gd name="connsiteX26" fmla="*/ 424072 w 532283"/>
                  <a:gd name="connsiteY26" fmla="*/ 285078 h 399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532283" h="399378">
                    <a:moveTo>
                      <a:pt x="220872" y="399378"/>
                    </a:moveTo>
                    <a:cubicBezTo>
                      <a:pt x="242039" y="395145"/>
                      <a:pt x="265630" y="397388"/>
                      <a:pt x="284372" y="386678"/>
                    </a:cubicBezTo>
                    <a:cubicBezTo>
                      <a:pt x="322244" y="365037"/>
                      <a:pt x="310320" y="299720"/>
                      <a:pt x="322472" y="272378"/>
                    </a:cubicBezTo>
                    <a:cubicBezTo>
                      <a:pt x="329766" y="255965"/>
                      <a:pt x="347872" y="246978"/>
                      <a:pt x="360572" y="234278"/>
                    </a:cubicBezTo>
                    <a:cubicBezTo>
                      <a:pt x="418241" y="320782"/>
                      <a:pt x="383365" y="320294"/>
                      <a:pt x="462172" y="297778"/>
                    </a:cubicBezTo>
                    <a:cubicBezTo>
                      <a:pt x="475044" y="294100"/>
                      <a:pt x="487572" y="289311"/>
                      <a:pt x="500272" y="285078"/>
                    </a:cubicBezTo>
                    <a:cubicBezTo>
                      <a:pt x="508739" y="272378"/>
                      <a:pt x="523163" y="262034"/>
                      <a:pt x="525672" y="246978"/>
                    </a:cubicBezTo>
                    <a:cubicBezTo>
                      <a:pt x="532283" y="207315"/>
                      <a:pt x="496590" y="201576"/>
                      <a:pt x="474872" y="183478"/>
                    </a:cubicBezTo>
                    <a:cubicBezTo>
                      <a:pt x="461074" y="171980"/>
                      <a:pt x="449472" y="158078"/>
                      <a:pt x="436772" y="145378"/>
                    </a:cubicBezTo>
                    <a:cubicBezTo>
                      <a:pt x="422524" y="102634"/>
                      <a:pt x="423781" y="100420"/>
                      <a:pt x="398672" y="56478"/>
                    </a:cubicBezTo>
                    <a:cubicBezTo>
                      <a:pt x="391099" y="43226"/>
                      <a:pt x="385191" y="27913"/>
                      <a:pt x="373272" y="18378"/>
                    </a:cubicBezTo>
                    <a:cubicBezTo>
                      <a:pt x="362819" y="10015"/>
                      <a:pt x="347872" y="9911"/>
                      <a:pt x="335172" y="5678"/>
                    </a:cubicBezTo>
                    <a:cubicBezTo>
                      <a:pt x="305539" y="9911"/>
                      <a:pt x="269901" y="0"/>
                      <a:pt x="246272" y="18378"/>
                    </a:cubicBezTo>
                    <a:cubicBezTo>
                      <a:pt x="215523" y="42294"/>
                      <a:pt x="222587" y="141948"/>
                      <a:pt x="208172" y="170778"/>
                    </a:cubicBezTo>
                    <a:cubicBezTo>
                      <a:pt x="201346" y="184430"/>
                      <a:pt x="182772" y="187711"/>
                      <a:pt x="170072" y="196178"/>
                    </a:cubicBezTo>
                    <a:cubicBezTo>
                      <a:pt x="153139" y="191945"/>
                      <a:pt x="135990" y="188494"/>
                      <a:pt x="119272" y="183478"/>
                    </a:cubicBezTo>
                    <a:cubicBezTo>
                      <a:pt x="93627" y="175785"/>
                      <a:pt x="43072" y="158078"/>
                      <a:pt x="43072" y="158078"/>
                    </a:cubicBezTo>
                    <a:cubicBezTo>
                      <a:pt x="30372" y="166545"/>
                      <a:pt x="10641" y="169306"/>
                      <a:pt x="4972" y="183478"/>
                    </a:cubicBezTo>
                    <a:cubicBezTo>
                      <a:pt x="0" y="195907"/>
                      <a:pt x="8206" y="212112"/>
                      <a:pt x="17672" y="221578"/>
                    </a:cubicBezTo>
                    <a:cubicBezTo>
                      <a:pt x="27138" y="231044"/>
                      <a:pt x="42704" y="231374"/>
                      <a:pt x="55772" y="234278"/>
                    </a:cubicBezTo>
                    <a:cubicBezTo>
                      <a:pt x="80909" y="239864"/>
                      <a:pt x="106572" y="242745"/>
                      <a:pt x="131972" y="246978"/>
                    </a:cubicBezTo>
                    <a:cubicBezTo>
                      <a:pt x="164198" y="343656"/>
                      <a:pt x="152121" y="296924"/>
                      <a:pt x="170072" y="386678"/>
                    </a:cubicBezTo>
                    <a:cubicBezTo>
                      <a:pt x="199705" y="382445"/>
                      <a:pt x="231618" y="386135"/>
                      <a:pt x="258972" y="373978"/>
                    </a:cubicBezTo>
                    <a:cubicBezTo>
                      <a:pt x="295919" y="357557"/>
                      <a:pt x="286480" y="278214"/>
                      <a:pt x="297072" y="259678"/>
                    </a:cubicBezTo>
                    <a:cubicBezTo>
                      <a:pt x="303714" y="248055"/>
                      <a:pt x="322472" y="251211"/>
                      <a:pt x="335172" y="246978"/>
                    </a:cubicBezTo>
                    <a:cubicBezTo>
                      <a:pt x="347872" y="251211"/>
                      <a:pt x="361298" y="253691"/>
                      <a:pt x="373272" y="259678"/>
                    </a:cubicBezTo>
                    <a:cubicBezTo>
                      <a:pt x="428768" y="287426"/>
                      <a:pt x="392261" y="285078"/>
                      <a:pt x="424072" y="285078"/>
                    </a:cubicBezTo>
                  </a:path>
                </a:pathLst>
              </a:cu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3" name="Freeform 82"/>
              <p:cNvSpPr/>
              <p:nvPr/>
            </p:nvSpPr>
            <p:spPr>
              <a:xfrm>
                <a:off x="1438334" y="5647714"/>
                <a:ext cx="1254066" cy="642058"/>
              </a:xfrm>
              <a:custGeom>
                <a:avLst/>
                <a:gdLst>
                  <a:gd name="connsiteX0" fmla="*/ 22166 w 1254066"/>
                  <a:gd name="connsiteY0" fmla="*/ 283186 h 642058"/>
                  <a:gd name="connsiteX1" fmla="*/ 123766 w 1254066"/>
                  <a:gd name="connsiteY1" fmla="*/ 194286 h 642058"/>
                  <a:gd name="connsiteX2" fmla="*/ 161866 w 1254066"/>
                  <a:gd name="connsiteY2" fmla="*/ 168886 h 642058"/>
                  <a:gd name="connsiteX3" fmla="*/ 161866 w 1254066"/>
                  <a:gd name="connsiteY3" fmla="*/ 79986 h 642058"/>
                  <a:gd name="connsiteX4" fmla="*/ 136466 w 1254066"/>
                  <a:gd name="connsiteY4" fmla="*/ 3786 h 642058"/>
                  <a:gd name="connsiteX5" fmla="*/ 225366 w 1254066"/>
                  <a:gd name="connsiteY5" fmla="*/ 16486 h 642058"/>
                  <a:gd name="connsiteX6" fmla="*/ 301566 w 1254066"/>
                  <a:gd name="connsiteY6" fmla="*/ 41886 h 642058"/>
                  <a:gd name="connsiteX7" fmla="*/ 377766 w 1254066"/>
                  <a:gd name="connsiteY7" fmla="*/ 16486 h 642058"/>
                  <a:gd name="connsiteX8" fmla="*/ 441266 w 1254066"/>
                  <a:gd name="connsiteY8" fmla="*/ 29186 h 642058"/>
                  <a:gd name="connsiteX9" fmla="*/ 377766 w 1254066"/>
                  <a:gd name="connsiteY9" fmla="*/ 79986 h 642058"/>
                  <a:gd name="connsiteX10" fmla="*/ 492066 w 1254066"/>
                  <a:gd name="connsiteY10" fmla="*/ 130786 h 642058"/>
                  <a:gd name="connsiteX11" fmla="*/ 555566 w 1254066"/>
                  <a:gd name="connsiteY11" fmla="*/ 118086 h 642058"/>
                  <a:gd name="connsiteX12" fmla="*/ 593666 w 1254066"/>
                  <a:gd name="connsiteY12" fmla="*/ 105386 h 642058"/>
                  <a:gd name="connsiteX13" fmla="*/ 720666 w 1254066"/>
                  <a:gd name="connsiteY13" fmla="*/ 118086 h 642058"/>
                  <a:gd name="connsiteX14" fmla="*/ 771466 w 1254066"/>
                  <a:gd name="connsiteY14" fmla="*/ 168886 h 642058"/>
                  <a:gd name="connsiteX15" fmla="*/ 847666 w 1254066"/>
                  <a:gd name="connsiteY15" fmla="*/ 219686 h 642058"/>
                  <a:gd name="connsiteX16" fmla="*/ 860366 w 1254066"/>
                  <a:gd name="connsiteY16" fmla="*/ 257786 h 642058"/>
                  <a:gd name="connsiteX17" fmla="*/ 873066 w 1254066"/>
                  <a:gd name="connsiteY17" fmla="*/ 308586 h 642058"/>
                  <a:gd name="connsiteX18" fmla="*/ 987366 w 1254066"/>
                  <a:gd name="connsiteY18" fmla="*/ 359386 h 642058"/>
                  <a:gd name="connsiteX19" fmla="*/ 1025466 w 1254066"/>
                  <a:gd name="connsiteY19" fmla="*/ 372086 h 642058"/>
                  <a:gd name="connsiteX20" fmla="*/ 1063566 w 1254066"/>
                  <a:gd name="connsiteY20" fmla="*/ 384786 h 642058"/>
                  <a:gd name="connsiteX21" fmla="*/ 1165166 w 1254066"/>
                  <a:gd name="connsiteY21" fmla="*/ 410186 h 642058"/>
                  <a:gd name="connsiteX22" fmla="*/ 1190566 w 1254066"/>
                  <a:gd name="connsiteY22" fmla="*/ 460986 h 642058"/>
                  <a:gd name="connsiteX23" fmla="*/ 1228666 w 1254066"/>
                  <a:gd name="connsiteY23" fmla="*/ 486386 h 642058"/>
                  <a:gd name="connsiteX24" fmla="*/ 1254066 w 1254066"/>
                  <a:gd name="connsiteY24" fmla="*/ 524486 h 642058"/>
                  <a:gd name="connsiteX25" fmla="*/ 1241366 w 1254066"/>
                  <a:gd name="connsiteY25" fmla="*/ 587986 h 642058"/>
                  <a:gd name="connsiteX26" fmla="*/ 1127066 w 1254066"/>
                  <a:gd name="connsiteY26" fmla="*/ 575286 h 642058"/>
                  <a:gd name="connsiteX27" fmla="*/ 1101666 w 1254066"/>
                  <a:gd name="connsiteY27" fmla="*/ 537186 h 642058"/>
                  <a:gd name="connsiteX28" fmla="*/ 1063566 w 1254066"/>
                  <a:gd name="connsiteY28" fmla="*/ 511786 h 642058"/>
                  <a:gd name="connsiteX29" fmla="*/ 923866 w 1254066"/>
                  <a:gd name="connsiteY29" fmla="*/ 486386 h 642058"/>
                  <a:gd name="connsiteX30" fmla="*/ 860366 w 1254066"/>
                  <a:gd name="connsiteY30" fmla="*/ 422886 h 642058"/>
                  <a:gd name="connsiteX31" fmla="*/ 822266 w 1254066"/>
                  <a:gd name="connsiteY31" fmla="*/ 397486 h 642058"/>
                  <a:gd name="connsiteX32" fmla="*/ 758766 w 1254066"/>
                  <a:gd name="connsiteY32" fmla="*/ 321286 h 642058"/>
                  <a:gd name="connsiteX33" fmla="*/ 720666 w 1254066"/>
                  <a:gd name="connsiteY33" fmla="*/ 295886 h 642058"/>
                  <a:gd name="connsiteX34" fmla="*/ 682566 w 1254066"/>
                  <a:gd name="connsiteY34" fmla="*/ 219686 h 642058"/>
                  <a:gd name="connsiteX35" fmla="*/ 644466 w 1254066"/>
                  <a:gd name="connsiteY35" fmla="*/ 206986 h 642058"/>
                  <a:gd name="connsiteX36" fmla="*/ 669866 w 1254066"/>
                  <a:gd name="connsiteY36" fmla="*/ 270486 h 642058"/>
                  <a:gd name="connsiteX37" fmla="*/ 657166 w 1254066"/>
                  <a:gd name="connsiteY37" fmla="*/ 308586 h 642058"/>
                  <a:gd name="connsiteX38" fmla="*/ 619066 w 1254066"/>
                  <a:gd name="connsiteY38" fmla="*/ 295886 h 642058"/>
                  <a:gd name="connsiteX39" fmla="*/ 593666 w 1254066"/>
                  <a:gd name="connsiteY39" fmla="*/ 257786 h 642058"/>
                  <a:gd name="connsiteX40" fmla="*/ 555566 w 1254066"/>
                  <a:gd name="connsiteY40" fmla="*/ 232386 h 642058"/>
                  <a:gd name="connsiteX41" fmla="*/ 504766 w 1254066"/>
                  <a:gd name="connsiteY41" fmla="*/ 346686 h 642058"/>
                  <a:gd name="connsiteX42" fmla="*/ 466666 w 1254066"/>
                  <a:gd name="connsiteY42" fmla="*/ 359386 h 642058"/>
                  <a:gd name="connsiteX43" fmla="*/ 403166 w 1254066"/>
                  <a:gd name="connsiteY43" fmla="*/ 346686 h 642058"/>
                  <a:gd name="connsiteX44" fmla="*/ 390466 w 1254066"/>
                  <a:gd name="connsiteY44" fmla="*/ 219686 h 642058"/>
                  <a:gd name="connsiteX45" fmla="*/ 326966 w 1254066"/>
                  <a:gd name="connsiteY45" fmla="*/ 156186 h 642058"/>
                  <a:gd name="connsiteX46" fmla="*/ 288866 w 1254066"/>
                  <a:gd name="connsiteY46" fmla="*/ 168886 h 642058"/>
                  <a:gd name="connsiteX47" fmla="*/ 238066 w 1254066"/>
                  <a:gd name="connsiteY47" fmla="*/ 321286 h 642058"/>
                  <a:gd name="connsiteX48" fmla="*/ 22166 w 1254066"/>
                  <a:gd name="connsiteY48" fmla="*/ 308586 h 642058"/>
                  <a:gd name="connsiteX49" fmla="*/ 9466 w 1254066"/>
                  <a:gd name="connsiteY49" fmla="*/ 270486 h 642058"/>
                  <a:gd name="connsiteX50" fmla="*/ 136466 w 1254066"/>
                  <a:gd name="connsiteY50" fmla="*/ 232386 h 642058"/>
                  <a:gd name="connsiteX51" fmla="*/ 149166 w 1254066"/>
                  <a:gd name="connsiteY51" fmla="*/ 143486 h 642058"/>
                  <a:gd name="connsiteX52" fmla="*/ 161866 w 1254066"/>
                  <a:gd name="connsiteY52" fmla="*/ 29186 h 642058"/>
                  <a:gd name="connsiteX53" fmla="*/ 276166 w 1254066"/>
                  <a:gd name="connsiteY53" fmla="*/ 41886 h 642058"/>
                  <a:gd name="connsiteX54" fmla="*/ 339666 w 1254066"/>
                  <a:gd name="connsiteY54" fmla="*/ 29186 h 642058"/>
                  <a:gd name="connsiteX55" fmla="*/ 377766 w 1254066"/>
                  <a:gd name="connsiteY55" fmla="*/ 92686 h 642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</a:cxnLst>
                <a:rect l="l" t="t" r="r" b="b"/>
                <a:pathLst>
                  <a:path w="1254066" h="642058">
                    <a:moveTo>
                      <a:pt x="22166" y="283186"/>
                    </a:moveTo>
                    <a:cubicBezTo>
                      <a:pt x="64499" y="219686"/>
                      <a:pt x="34866" y="253553"/>
                      <a:pt x="123766" y="194286"/>
                    </a:cubicBezTo>
                    <a:lnTo>
                      <a:pt x="161866" y="168886"/>
                    </a:lnTo>
                    <a:cubicBezTo>
                      <a:pt x="178798" y="118090"/>
                      <a:pt x="179491" y="138737"/>
                      <a:pt x="161866" y="79986"/>
                    </a:cubicBezTo>
                    <a:cubicBezTo>
                      <a:pt x="154173" y="54341"/>
                      <a:pt x="109961" y="0"/>
                      <a:pt x="136466" y="3786"/>
                    </a:cubicBezTo>
                    <a:lnTo>
                      <a:pt x="225366" y="16486"/>
                    </a:lnTo>
                    <a:cubicBezTo>
                      <a:pt x="250766" y="24953"/>
                      <a:pt x="276166" y="50353"/>
                      <a:pt x="301566" y="41886"/>
                    </a:cubicBezTo>
                    <a:lnTo>
                      <a:pt x="377766" y="16486"/>
                    </a:lnTo>
                    <a:cubicBezTo>
                      <a:pt x="398933" y="20719"/>
                      <a:pt x="428314" y="11917"/>
                      <a:pt x="441266" y="29186"/>
                    </a:cubicBezTo>
                    <a:cubicBezTo>
                      <a:pt x="464244" y="59823"/>
                      <a:pt x="381403" y="78774"/>
                      <a:pt x="377766" y="79986"/>
                    </a:cubicBezTo>
                    <a:cubicBezTo>
                      <a:pt x="468446" y="110213"/>
                      <a:pt x="431689" y="90534"/>
                      <a:pt x="492066" y="130786"/>
                    </a:cubicBezTo>
                    <a:cubicBezTo>
                      <a:pt x="513233" y="126553"/>
                      <a:pt x="534625" y="123321"/>
                      <a:pt x="555566" y="118086"/>
                    </a:cubicBezTo>
                    <a:cubicBezTo>
                      <a:pt x="568553" y="114839"/>
                      <a:pt x="580279" y="105386"/>
                      <a:pt x="593666" y="105386"/>
                    </a:cubicBezTo>
                    <a:cubicBezTo>
                      <a:pt x="636210" y="105386"/>
                      <a:pt x="678333" y="113853"/>
                      <a:pt x="720666" y="118086"/>
                    </a:cubicBezTo>
                    <a:cubicBezTo>
                      <a:pt x="822266" y="151953"/>
                      <a:pt x="703733" y="101153"/>
                      <a:pt x="771466" y="168886"/>
                    </a:cubicBezTo>
                    <a:cubicBezTo>
                      <a:pt x="793052" y="190472"/>
                      <a:pt x="847666" y="219686"/>
                      <a:pt x="847666" y="219686"/>
                    </a:cubicBezTo>
                    <a:cubicBezTo>
                      <a:pt x="851899" y="232386"/>
                      <a:pt x="856688" y="244914"/>
                      <a:pt x="860366" y="257786"/>
                    </a:cubicBezTo>
                    <a:cubicBezTo>
                      <a:pt x="865161" y="274569"/>
                      <a:pt x="863384" y="294063"/>
                      <a:pt x="873066" y="308586"/>
                    </a:cubicBezTo>
                    <a:cubicBezTo>
                      <a:pt x="890317" y="334462"/>
                      <a:pt x="972335" y="354376"/>
                      <a:pt x="987366" y="359386"/>
                    </a:cubicBezTo>
                    <a:lnTo>
                      <a:pt x="1025466" y="372086"/>
                    </a:lnTo>
                    <a:cubicBezTo>
                      <a:pt x="1038166" y="376319"/>
                      <a:pt x="1050439" y="382161"/>
                      <a:pt x="1063566" y="384786"/>
                    </a:cubicBezTo>
                    <a:cubicBezTo>
                      <a:pt x="1140193" y="400111"/>
                      <a:pt x="1106588" y="390660"/>
                      <a:pt x="1165166" y="410186"/>
                    </a:cubicBezTo>
                    <a:cubicBezTo>
                      <a:pt x="1173633" y="427119"/>
                      <a:pt x="1178446" y="446442"/>
                      <a:pt x="1190566" y="460986"/>
                    </a:cubicBezTo>
                    <a:cubicBezTo>
                      <a:pt x="1200337" y="472712"/>
                      <a:pt x="1217873" y="475593"/>
                      <a:pt x="1228666" y="486386"/>
                    </a:cubicBezTo>
                    <a:cubicBezTo>
                      <a:pt x="1239459" y="497179"/>
                      <a:pt x="1245599" y="511786"/>
                      <a:pt x="1254066" y="524486"/>
                    </a:cubicBezTo>
                    <a:cubicBezTo>
                      <a:pt x="1249833" y="545653"/>
                      <a:pt x="1252076" y="569244"/>
                      <a:pt x="1241366" y="587986"/>
                    </a:cubicBezTo>
                    <a:cubicBezTo>
                      <a:pt x="1210468" y="642058"/>
                      <a:pt x="1157864" y="595818"/>
                      <a:pt x="1127066" y="575286"/>
                    </a:cubicBezTo>
                    <a:cubicBezTo>
                      <a:pt x="1118599" y="562586"/>
                      <a:pt x="1112459" y="547979"/>
                      <a:pt x="1101666" y="537186"/>
                    </a:cubicBezTo>
                    <a:cubicBezTo>
                      <a:pt x="1090873" y="526393"/>
                      <a:pt x="1077218" y="518612"/>
                      <a:pt x="1063566" y="511786"/>
                    </a:cubicBezTo>
                    <a:cubicBezTo>
                      <a:pt x="1024411" y="492209"/>
                      <a:pt x="958889" y="490764"/>
                      <a:pt x="923866" y="486386"/>
                    </a:cubicBezTo>
                    <a:cubicBezTo>
                      <a:pt x="822266" y="418653"/>
                      <a:pt x="945033" y="507553"/>
                      <a:pt x="860366" y="422886"/>
                    </a:cubicBezTo>
                    <a:cubicBezTo>
                      <a:pt x="849573" y="412093"/>
                      <a:pt x="833992" y="407257"/>
                      <a:pt x="822266" y="397486"/>
                    </a:cubicBezTo>
                    <a:cubicBezTo>
                      <a:pt x="697432" y="293458"/>
                      <a:pt x="858666" y="421186"/>
                      <a:pt x="758766" y="321286"/>
                    </a:cubicBezTo>
                    <a:cubicBezTo>
                      <a:pt x="747973" y="310493"/>
                      <a:pt x="733366" y="304353"/>
                      <a:pt x="720666" y="295886"/>
                    </a:cubicBezTo>
                    <a:cubicBezTo>
                      <a:pt x="712300" y="270787"/>
                      <a:pt x="704947" y="237591"/>
                      <a:pt x="682566" y="219686"/>
                    </a:cubicBezTo>
                    <a:cubicBezTo>
                      <a:pt x="672113" y="211323"/>
                      <a:pt x="657166" y="211219"/>
                      <a:pt x="644466" y="206986"/>
                    </a:cubicBezTo>
                    <a:cubicBezTo>
                      <a:pt x="612544" y="302751"/>
                      <a:pt x="637040" y="188422"/>
                      <a:pt x="669866" y="270486"/>
                    </a:cubicBezTo>
                    <a:cubicBezTo>
                      <a:pt x="674838" y="282915"/>
                      <a:pt x="661399" y="295886"/>
                      <a:pt x="657166" y="308586"/>
                    </a:cubicBezTo>
                    <a:cubicBezTo>
                      <a:pt x="644466" y="304353"/>
                      <a:pt x="629519" y="304249"/>
                      <a:pt x="619066" y="295886"/>
                    </a:cubicBezTo>
                    <a:cubicBezTo>
                      <a:pt x="607147" y="286351"/>
                      <a:pt x="604459" y="268579"/>
                      <a:pt x="593666" y="257786"/>
                    </a:cubicBezTo>
                    <a:cubicBezTo>
                      <a:pt x="582873" y="246993"/>
                      <a:pt x="568266" y="240853"/>
                      <a:pt x="555566" y="232386"/>
                    </a:cubicBezTo>
                    <a:cubicBezTo>
                      <a:pt x="468189" y="261512"/>
                      <a:pt x="562208" y="217442"/>
                      <a:pt x="504766" y="346686"/>
                    </a:cubicBezTo>
                    <a:cubicBezTo>
                      <a:pt x="499329" y="358919"/>
                      <a:pt x="479366" y="355153"/>
                      <a:pt x="466666" y="359386"/>
                    </a:cubicBezTo>
                    <a:cubicBezTo>
                      <a:pt x="445499" y="355153"/>
                      <a:pt x="413502" y="365636"/>
                      <a:pt x="403166" y="346686"/>
                    </a:cubicBezTo>
                    <a:cubicBezTo>
                      <a:pt x="382793" y="309336"/>
                      <a:pt x="400033" y="261141"/>
                      <a:pt x="390466" y="219686"/>
                    </a:cubicBezTo>
                    <a:cubicBezTo>
                      <a:pt x="382769" y="186332"/>
                      <a:pt x="351596" y="172606"/>
                      <a:pt x="326966" y="156186"/>
                    </a:cubicBezTo>
                    <a:cubicBezTo>
                      <a:pt x="314266" y="160419"/>
                      <a:pt x="293099" y="156186"/>
                      <a:pt x="288866" y="168886"/>
                    </a:cubicBezTo>
                    <a:cubicBezTo>
                      <a:pt x="233218" y="335830"/>
                      <a:pt x="332474" y="289817"/>
                      <a:pt x="238066" y="321286"/>
                    </a:cubicBezTo>
                    <a:cubicBezTo>
                      <a:pt x="166099" y="317053"/>
                      <a:pt x="92540" y="324225"/>
                      <a:pt x="22166" y="308586"/>
                    </a:cubicBezTo>
                    <a:cubicBezTo>
                      <a:pt x="9098" y="305682"/>
                      <a:pt x="0" y="279952"/>
                      <a:pt x="9466" y="270486"/>
                    </a:cubicBezTo>
                    <a:cubicBezTo>
                      <a:pt x="19773" y="260179"/>
                      <a:pt x="113444" y="238142"/>
                      <a:pt x="136466" y="232386"/>
                    </a:cubicBezTo>
                    <a:cubicBezTo>
                      <a:pt x="140699" y="202753"/>
                      <a:pt x="145453" y="173189"/>
                      <a:pt x="149166" y="143486"/>
                    </a:cubicBezTo>
                    <a:cubicBezTo>
                      <a:pt x="153921" y="105448"/>
                      <a:pt x="131932" y="53133"/>
                      <a:pt x="161866" y="29186"/>
                    </a:cubicBezTo>
                    <a:cubicBezTo>
                      <a:pt x="191800" y="5239"/>
                      <a:pt x="238066" y="37653"/>
                      <a:pt x="276166" y="41886"/>
                    </a:cubicBezTo>
                    <a:cubicBezTo>
                      <a:pt x="297333" y="37653"/>
                      <a:pt x="318911" y="23256"/>
                      <a:pt x="339666" y="29186"/>
                    </a:cubicBezTo>
                    <a:cubicBezTo>
                      <a:pt x="348606" y="31740"/>
                      <a:pt x="371705" y="80563"/>
                      <a:pt x="377766" y="92686"/>
                    </a:cubicBezTo>
                  </a:path>
                </a:pathLst>
              </a:cu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4" name="Freeform 83"/>
              <p:cNvSpPr/>
              <p:nvPr/>
            </p:nvSpPr>
            <p:spPr>
              <a:xfrm>
                <a:off x="757942" y="4076700"/>
                <a:ext cx="666659" cy="572413"/>
              </a:xfrm>
              <a:custGeom>
                <a:avLst/>
                <a:gdLst>
                  <a:gd name="connsiteX0" fmla="*/ 613658 w 666659"/>
                  <a:gd name="connsiteY0" fmla="*/ 533400 h 572413"/>
                  <a:gd name="connsiteX1" fmla="*/ 639058 w 666659"/>
                  <a:gd name="connsiteY1" fmla="*/ 495300 h 572413"/>
                  <a:gd name="connsiteX2" fmla="*/ 600958 w 666659"/>
                  <a:gd name="connsiteY2" fmla="*/ 330200 h 572413"/>
                  <a:gd name="connsiteX3" fmla="*/ 562858 w 666659"/>
                  <a:gd name="connsiteY3" fmla="*/ 304800 h 572413"/>
                  <a:gd name="connsiteX4" fmla="*/ 575558 w 666659"/>
                  <a:gd name="connsiteY4" fmla="*/ 241300 h 572413"/>
                  <a:gd name="connsiteX5" fmla="*/ 600958 w 666659"/>
                  <a:gd name="connsiteY5" fmla="*/ 165100 h 572413"/>
                  <a:gd name="connsiteX6" fmla="*/ 588258 w 666659"/>
                  <a:gd name="connsiteY6" fmla="*/ 101600 h 572413"/>
                  <a:gd name="connsiteX7" fmla="*/ 512058 w 666659"/>
                  <a:gd name="connsiteY7" fmla="*/ 127000 h 572413"/>
                  <a:gd name="connsiteX8" fmla="*/ 346958 w 666659"/>
                  <a:gd name="connsiteY8" fmla="*/ 88900 h 572413"/>
                  <a:gd name="connsiteX9" fmla="*/ 321558 w 666659"/>
                  <a:gd name="connsiteY9" fmla="*/ 50800 h 572413"/>
                  <a:gd name="connsiteX10" fmla="*/ 181858 w 666659"/>
                  <a:gd name="connsiteY10" fmla="*/ 50800 h 572413"/>
                  <a:gd name="connsiteX11" fmla="*/ 105658 w 666659"/>
                  <a:gd name="connsiteY11" fmla="*/ 0 h 572413"/>
                  <a:gd name="connsiteX12" fmla="*/ 16758 w 666659"/>
                  <a:gd name="connsiteY12" fmla="*/ 12700 h 572413"/>
                  <a:gd name="connsiteX13" fmla="*/ 29458 w 666659"/>
                  <a:gd name="connsiteY13" fmla="*/ 88900 h 572413"/>
                  <a:gd name="connsiteX14" fmla="*/ 54858 w 666659"/>
                  <a:gd name="connsiteY14" fmla="*/ 127000 h 572413"/>
                  <a:gd name="connsiteX15" fmla="*/ 92958 w 666659"/>
                  <a:gd name="connsiteY15" fmla="*/ 139700 h 572413"/>
                  <a:gd name="connsiteX16" fmla="*/ 181858 w 666659"/>
                  <a:gd name="connsiteY16" fmla="*/ 152400 h 572413"/>
                  <a:gd name="connsiteX17" fmla="*/ 245358 w 666659"/>
                  <a:gd name="connsiteY17" fmla="*/ 266700 h 572413"/>
                  <a:gd name="connsiteX18" fmla="*/ 207258 w 666659"/>
                  <a:gd name="connsiteY18" fmla="*/ 292100 h 572413"/>
                  <a:gd name="connsiteX19" fmla="*/ 245358 w 666659"/>
                  <a:gd name="connsiteY19" fmla="*/ 393700 h 572413"/>
                  <a:gd name="connsiteX20" fmla="*/ 283458 w 666659"/>
                  <a:gd name="connsiteY20" fmla="*/ 406400 h 572413"/>
                  <a:gd name="connsiteX21" fmla="*/ 321558 w 666659"/>
                  <a:gd name="connsiteY21" fmla="*/ 444500 h 572413"/>
                  <a:gd name="connsiteX22" fmla="*/ 346958 w 666659"/>
                  <a:gd name="connsiteY22" fmla="*/ 482600 h 572413"/>
                  <a:gd name="connsiteX23" fmla="*/ 397758 w 666659"/>
                  <a:gd name="connsiteY23" fmla="*/ 469900 h 572413"/>
                  <a:gd name="connsiteX24" fmla="*/ 410458 w 666659"/>
                  <a:gd name="connsiteY24" fmla="*/ 431800 h 572413"/>
                  <a:gd name="connsiteX25" fmla="*/ 448558 w 666659"/>
                  <a:gd name="connsiteY25" fmla="*/ 469900 h 572413"/>
                  <a:gd name="connsiteX26" fmla="*/ 486658 w 666659"/>
                  <a:gd name="connsiteY26" fmla="*/ 546100 h 572413"/>
                  <a:gd name="connsiteX27" fmla="*/ 664458 w 666659"/>
                  <a:gd name="connsiteY27" fmla="*/ 495300 h 572413"/>
                  <a:gd name="connsiteX28" fmla="*/ 651758 w 666659"/>
                  <a:gd name="connsiteY28" fmla="*/ 457200 h 572413"/>
                  <a:gd name="connsiteX29" fmla="*/ 626358 w 666659"/>
                  <a:gd name="connsiteY29" fmla="*/ 431800 h 572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666659" h="572413">
                    <a:moveTo>
                      <a:pt x="613658" y="533400"/>
                    </a:moveTo>
                    <a:cubicBezTo>
                      <a:pt x="622125" y="520700"/>
                      <a:pt x="637539" y="510488"/>
                      <a:pt x="639058" y="495300"/>
                    </a:cubicBezTo>
                    <a:cubicBezTo>
                      <a:pt x="640320" y="482684"/>
                      <a:pt x="619950" y="342861"/>
                      <a:pt x="600958" y="330200"/>
                    </a:cubicBezTo>
                    <a:lnTo>
                      <a:pt x="562858" y="304800"/>
                    </a:lnTo>
                    <a:cubicBezTo>
                      <a:pt x="513697" y="231058"/>
                      <a:pt x="540053" y="298109"/>
                      <a:pt x="575558" y="241300"/>
                    </a:cubicBezTo>
                    <a:cubicBezTo>
                      <a:pt x="589748" y="218596"/>
                      <a:pt x="600958" y="165100"/>
                      <a:pt x="600958" y="165100"/>
                    </a:cubicBezTo>
                    <a:cubicBezTo>
                      <a:pt x="596725" y="143933"/>
                      <a:pt x="608099" y="110103"/>
                      <a:pt x="588258" y="101600"/>
                    </a:cubicBezTo>
                    <a:cubicBezTo>
                      <a:pt x="563649" y="91053"/>
                      <a:pt x="512058" y="127000"/>
                      <a:pt x="512058" y="127000"/>
                    </a:cubicBezTo>
                    <a:cubicBezTo>
                      <a:pt x="402850" y="54195"/>
                      <a:pt x="588677" y="169473"/>
                      <a:pt x="346958" y="88900"/>
                    </a:cubicBezTo>
                    <a:cubicBezTo>
                      <a:pt x="332478" y="84073"/>
                      <a:pt x="330025" y="63500"/>
                      <a:pt x="321558" y="50800"/>
                    </a:cubicBezTo>
                    <a:cubicBezTo>
                      <a:pt x="267448" y="59818"/>
                      <a:pt x="234242" y="74611"/>
                      <a:pt x="181858" y="50800"/>
                    </a:cubicBezTo>
                    <a:cubicBezTo>
                      <a:pt x="154067" y="38168"/>
                      <a:pt x="105658" y="0"/>
                      <a:pt x="105658" y="0"/>
                    </a:cubicBezTo>
                    <a:lnTo>
                      <a:pt x="16758" y="12700"/>
                    </a:lnTo>
                    <a:cubicBezTo>
                      <a:pt x="0" y="32251"/>
                      <a:pt x="21315" y="64471"/>
                      <a:pt x="29458" y="88900"/>
                    </a:cubicBezTo>
                    <a:cubicBezTo>
                      <a:pt x="34285" y="103380"/>
                      <a:pt x="42939" y="117465"/>
                      <a:pt x="54858" y="127000"/>
                    </a:cubicBezTo>
                    <a:cubicBezTo>
                      <a:pt x="65311" y="135363"/>
                      <a:pt x="79831" y="137075"/>
                      <a:pt x="92958" y="139700"/>
                    </a:cubicBezTo>
                    <a:cubicBezTo>
                      <a:pt x="122311" y="145571"/>
                      <a:pt x="152225" y="148167"/>
                      <a:pt x="181858" y="152400"/>
                    </a:cubicBezTo>
                    <a:cubicBezTo>
                      <a:pt x="259343" y="178228"/>
                      <a:pt x="292158" y="161400"/>
                      <a:pt x="245358" y="266700"/>
                    </a:cubicBezTo>
                    <a:cubicBezTo>
                      <a:pt x="239159" y="280648"/>
                      <a:pt x="219958" y="283633"/>
                      <a:pt x="207258" y="292100"/>
                    </a:cubicBezTo>
                    <a:cubicBezTo>
                      <a:pt x="214142" y="326522"/>
                      <a:pt x="214213" y="368784"/>
                      <a:pt x="245358" y="393700"/>
                    </a:cubicBezTo>
                    <a:cubicBezTo>
                      <a:pt x="255811" y="402063"/>
                      <a:pt x="270758" y="402167"/>
                      <a:pt x="283458" y="406400"/>
                    </a:cubicBezTo>
                    <a:cubicBezTo>
                      <a:pt x="296158" y="419100"/>
                      <a:pt x="310060" y="430702"/>
                      <a:pt x="321558" y="444500"/>
                    </a:cubicBezTo>
                    <a:cubicBezTo>
                      <a:pt x="331329" y="456226"/>
                      <a:pt x="332478" y="477773"/>
                      <a:pt x="346958" y="482600"/>
                    </a:cubicBezTo>
                    <a:cubicBezTo>
                      <a:pt x="363517" y="488120"/>
                      <a:pt x="380825" y="474133"/>
                      <a:pt x="397758" y="469900"/>
                    </a:cubicBezTo>
                    <a:cubicBezTo>
                      <a:pt x="401991" y="457200"/>
                      <a:pt x="397071" y="431800"/>
                      <a:pt x="410458" y="431800"/>
                    </a:cubicBezTo>
                    <a:cubicBezTo>
                      <a:pt x="428419" y="431800"/>
                      <a:pt x="437060" y="456102"/>
                      <a:pt x="448558" y="469900"/>
                    </a:cubicBezTo>
                    <a:cubicBezTo>
                      <a:pt x="475913" y="502726"/>
                      <a:pt x="473930" y="507915"/>
                      <a:pt x="486658" y="546100"/>
                    </a:cubicBezTo>
                    <a:cubicBezTo>
                      <a:pt x="517926" y="543494"/>
                      <a:pt x="651606" y="572413"/>
                      <a:pt x="664458" y="495300"/>
                    </a:cubicBezTo>
                    <a:cubicBezTo>
                      <a:pt x="666659" y="482095"/>
                      <a:pt x="658646" y="468679"/>
                      <a:pt x="651758" y="457200"/>
                    </a:cubicBezTo>
                    <a:cubicBezTo>
                      <a:pt x="645598" y="446933"/>
                      <a:pt x="634825" y="440267"/>
                      <a:pt x="626358" y="431800"/>
                    </a:cubicBezTo>
                  </a:path>
                </a:pathLst>
              </a:cu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" name="Freeform 84"/>
              <p:cNvSpPr/>
              <p:nvPr/>
            </p:nvSpPr>
            <p:spPr>
              <a:xfrm>
                <a:off x="1271906" y="1714500"/>
                <a:ext cx="2259381" cy="1136532"/>
              </a:xfrm>
              <a:custGeom>
                <a:avLst/>
                <a:gdLst>
                  <a:gd name="connsiteX0" fmla="*/ 1776094 w 2259381"/>
                  <a:gd name="connsiteY0" fmla="*/ 228600 h 1136532"/>
                  <a:gd name="connsiteX1" fmla="*/ 2169794 w 2259381"/>
                  <a:gd name="connsiteY1" fmla="*/ 215900 h 1136532"/>
                  <a:gd name="connsiteX2" fmla="*/ 2195194 w 2259381"/>
                  <a:gd name="connsiteY2" fmla="*/ 177800 h 1136532"/>
                  <a:gd name="connsiteX3" fmla="*/ 2182494 w 2259381"/>
                  <a:gd name="connsiteY3" fmla="*/ 139700 h 1136532"/>
                  <a:gd name="connsiteX4" fmla="*/ 2144394 w 2259381"/>
                  <a:gd name="connsiteY4" fmla="*/ 114300 h 1136532"/>
                  <a:gd name="connsiteX5" fmla="*/ 2055494 w 2259381"/>
                  <a:gd name="connsiteY5" fmla="*/ 88900 h 1136532"/>
                  <a:gd name="connsiteX6" fmla="*/ 1979294 w 2259381"/>
                  <a:gd name="connsiteY6" fmla="*/ 38100 h 1136532"/>
                  <a:gd name="connsiteX7" fmla="*/ 1864994 w 2259381"/>
                  <a:gd name="connsiteY7" fmla="*/ 50800 h 1136532"/>
                  <a:gd name="connsiteX8" fmla="*/ 1852294 w 2259381"/>
                  <a:gd name="connsiteY8" fmla="*/ 152400 h 1136532"/>
                  <a:gd name="connsiteX9" fmla="*/ 1814194 w 2259381"/>
                  <a:gd name="connsiteY9" fmla="*/ 139700 h 1136532"/>
                  <a:gd name="connsiteX10" fmla="*/ 1776094 w 2259381"/>
                  <a:gd name="connsiteY10" fmla="*/ 114300 h 1136532"/>
                  <a:gd name="connsiteX11" fmla="*/ 1712594 w 2259381"/>
                  <a:gd name="connsiteY11" fmla="*/ 63500 h 1136532"/>
                  <a:gd name="connsiteX12" fmla="*/ 1674494 w 2259381"/>
                  <a:gd name="connsiteY12" fmla="*/ 38100 h 1136532"/>
                  <a:gd name="connsiteX13" fmla="*/ 1598294 w 2259381"/>
                  <a:gd name="connsiteY13" fmla="*/ 12700 h 1136532"/>
                  <a:gd name="connsiteX14" fmla="*/ 1534794 w 2259381"/>
                  <a:gd name="connsiteY14" fmla="*/ 76200 h 1136532"/>
                  <a:gd name="connsiteX15" fmla="*/ 1522094 w 2259381"/>
                  <a:gd name="connsiteY15" fmla="*/ 114300 h 1136532"/>
                  <a:gd name="connsiteX16" fmla="*/ 1483994 w 2259381"/>
                  <a:gd name="connsiteY16" fmla="*/ 127000 h 1136532"/>
                  <a:gd name="connsiteX17" fmla="*/ 1433194 w 2259381"/>
                  <a:gd name="connsiteY17" fmla="*/ 114300 h 1136532"/>
                  <a:gd name="connsiteX18" fmla="*/ 1395094 w 2259381"/>
                  <a:gd name="connsiteY18" fmla="*/ 38100 h 1136532"/>
                  <a:gd name="connsiteX19" fmla="*/ 1369694 w 2259381"/>
                  <a:gd name="connsiteY19" fmla="*/ 0 h 1136532"/>
                  <a:gd name="connsiteX20" fmla="*/ 1306194 w 2259381"/>
                  <a:gd name="connsiteY20" fmla="*/ 12700 h 1136532"/>
                  <a:gd name="connsiteX21" fmla="*/ 1255394 w 2259381"/>
                  <a:gd name="connsiteY21" fmla="*/ 139700 h 1136532"/>
                  <a:gd name="connsiteX22" fmla="*/ 1077594 w 2259381"/>
                  <a:gd name="connsiteY22" fmla="*/ 165100 h 1136532"/>
                  <a:gd name="connsiteX23" fmla="*/ 1090294 w 2259381"/>
                  <a:gd name="connsiteY23" fmla="*/ 203200 h 1136532"/>
                  <a:gd name="connsiteX24" fmla="*/ 1052194 w 2259381"/>
                  <a:gd name="connsiteY24" fmla="*/ 215900 h 1136532"/>
                  <a:gd name="connsiteX25" fmla="*/ 963294 w 2259381"/>
                  <a:gd name="connsiteY25" fmla="*/ 190500 h 1136532"/>
                  <a:gd name="connsiteX26" fmla="*/ 899794 w 2259381"/>
                  <a:gd name="connsiteY26" fmla="*/ 177800 h 1136532"/>
                  <a:gd name="connsiteX27" fmla="*/ 861694 w 2259381"/>
                  <a:gd name="connsiteY27" fmla="*/ 190500 h 1136532"/>
                  <a:gd name="connsiteX28" fmla="*/ 848994 w 2259381"/>
                  <a:gd name="connsiteY28" fmla="*/ 228600 h 1136532"/>
                  <a:gd name="connsiteX29" fmla="*/ 887094 w 2259381"/>
                  <a:gd name="connsiteY29" fmla="*/ 431800 h 1136532"/>
                  <a:gd name="connsiteX30" fmla="*/ 861694 w 2259381"/>
                  <a:gd name="connsiteY30" fmla="*/ 469900 h 1136532"/>
                  <a:gd name="connsiteX31" fmla="*/ 810894 w 2259381"/>
                  <a:gd name="connsiteY31" fmla="*/ 457200 h 1136532"/>
                  <a:gd name="connsiteX32" fmla="*/ 772794 w 2259381"/>
                  <a:gd name="connsiteY32" fmla="*/ 419100 h 1136532"/>
                  <a:gd name="connsiteX33" fmla="*/ 709294 w 2259381"/>
                  <a:gd name="connsiteY33" fmla="*/ 355600 h 1136532"/>
                  <a:gd name="connsiteX34" fmla="*/ 569594 w 2259381"/>
                  <a:gd name="connsiteY34" fmla="*/ 342900 h 1136532"/>
                  <a:gd name="connsiteX35" fmla="*/ 480694 w 2259381"/>
                  <a:gd name="connsiteY35" fmla="*/ 292100 h 1136532"/>
                  <a:gd name="connsiteX36" fmla="*/ 429894 w 2259381"/>
                  <a:gd name="connsiteY36" fmla="*/ 215900 h 1136532"/>
                  <a:gd name="connsiteX37" fmla="*/ 340994 w 2259381"/>
                  <a:gd name="connsiteY37" fmla="*/ 190500 h 1136532"/>
                  <a:gd name="connsiteX38" fmla="*/ 252094 w 2259381"/>
                  <a:gd name="connsiteY38" fmla="*/ 203200 h 1136532"/>
                  <a:gd name="connsiteX39" fmla="*/ 226694 w 2259381"/>
                  <a:gd name="connsiteY39" fmla="*/ 241300 h 1136532"/>
                  <a:gd name="connsiteX40" fmla="*/ 86994 w 2259381"/>
                  <a:gd name="connsiteY40" fmla="*/ 254000 h 1136532"/>
                  <a:gd name="connsiteX41" fmla="*/ 23494 w 2259381"/>
                  <a:gd name="connsiteY41" fmla="*/ 266700 h 1136532"/>
                  <a:gd name="connsiteX42" fmla="*/ 74294 w 2259381"/>
                  <a:gd name="connsiteY42" fmla="*/ 355600 h 1136532"/>
                  <a:gd name="connsiteX43" fmla="*/ 99694 w 2259381"/>
                  <a:gd name="connsiteY43" fmla="*/ 393700 h 1136532"/>
                  <a:gd name="connsiteX44" fmla="*/ 175894 w 2259381"/>
                  <a:gd name="connsiteY44" fmla="*/ 419100 h 1136532"/>
                  <a:gd name="connsiteX45" fmla="*/ 213994 w 2259381"/>
                  <a:gd name="connsiteY45" fmla="*/ 431800 h 1136532"/>
                  <a:gd name="connsiteX46" fmla="*/ 531494 w 2259381"/>
                  <a:gd name="connsiteY46" fmla="*/ 457200 h 1136532"/>
                  <a:gd name="connsiteX47" fmla="*/ 607694 w 2259381"/>
                  <a:gd name="connsiteY47" fmla="*/ 469900 h 1136532"/>
                  <a:gd name="connsiteX48" fmla="*/ 683894 w 2259381"/>
                  <a:gd name="connsiteY48" fmla="*/ 520700 h 1136532"/>
                  <a:gd name="connsiteX49" fmla="*/ 721994 w 2259381"/>
                  <a:gd name="connsiteY49" fmla="*/ 533400 h 1136532"/>
                  <a:gd name="connsiteX50" fmla="*/ 747394 w 2259381"/>
                  <a:gd name="connsiteY50" fmla="*/ 571500 h 1136532"/>
                  <a:gd name="connsiteX51" fmla="*/ 823594 w 2259381"/>
                  <a:gd name="connsiteY51" fmla="*/ 635000 h 1136532"/>
                  <a:gd name="connsiteX52" fmla="*/ 861694 w 2259381"/>
                  <a:gd name="connsiteY52" fmla="*/ 647700 h 1136532"/>
                  <a:gd name="connsiteX53" fmla="*/ 1001394 w 2259381"/>
                  <a:gd name="connsiteY53" fmla="*/ 660400 h 1136532"/>
                  <a:gd name="connsiteX54" fmla="*/ 1052194 w 2259381"/>
                  <a:gd name="connsiteY54" fmla="*/ 673100 h 1136532"/>
                  <a:gd name="connsiteX55" fmla="*/ 1090294 w 2259381"/>
                  <a:gd name="connsiteY55" fmla="*/ 698500 h 1136532"/>
                  <a:gd name="connsiteX56" fmla="*/ 1293494 w 2259381"/>
                  <a:gd name="connsiteY56" fmla="*/ 685800 h 1136532"/>
                  <a:gd name="connsiteX57" fmla="*/ 1382394 w 2259381"/>
                  <a:gd name="connsiteY57" fmla="*/ 698500 h 1136532"/>
                  <a:gd name="connsiteX58" fmla="*/ 1356994 w 2259381"/>
                  <a:gd name="connsiteY58" fmla="*/ 736600 h 1136532"/>
                  <a:gd name="connsiteX59" fmla="*/ 1280794 w 2259381"/>
                  <a:gd name="connsiteY59" fmla="*/ 800100 h 1136532"/>
                  <a:gd name="connsiteX60" fmla="*/ 1217294 w 2259381"/>
                  <a:gd name="connsiteY60" fmla="*/ 863600 h 1136532"/>
                  <a:gd name="connsiteX61" fmla="*/ 1191894 w 2259381"/>
                  <a:gd name="connsiteY61" fmla="*/ 901700 h 1136532"/>
                  <a:gd name="connsiteX62" fmla="*/ 1115694 w 2259381"/>
                  <a:gd name="connsiteY62" fmla="*/ 952500 h 1136532"/>
                  <a:gd name="connsiteX63" fmla="*/ 1077594 w 2259381"/>
                  <a:gd name="connsiteY63" fmla="*/ 1028700 h 1136532"/>
                  <a:gd name="connsiteX64" fmla="*/ 1102994 w 2259381"/>
                  <a:gd name="connsiteY64" fmla="*/ 1066800 h 1136532"/>
                  <a:gd name="connsiteX65" fmla="*/ 1153794 w 2259381"/>
                  <a:gd name="connsiteY65" fmla="*/ 1130300 h 1136532"/>
                  <a:gd name="connsiteX66" fmla="*/ 1331594 w 2259381"/>
                  <a:gd name="connsiteY66" fmla="*/ 1066800 h 1136532"/>
                  <a:gd name="connsiteX67" fmla="*/ 1369694 w 2259381"/>
                  <a:gd name="connsiteY67" fmla="*/ 1041400 h 1136532"/>
                  <a:gd name="connsiteX68" fmla="*/ 1407794 w 2259381"/>
                  <a:gd name="connsiteY68" fmla="*/ 1016000 h 1136532"/>
                  <a:gd name="connsiteX69" fmla="*/ 1509394 w 2259381"/>
                  <a:gd name="connsiteY69" fmla="*/ 1028700 h 1136532"/>
                  <a:gd name="connsiteX70" fmla="*/ 1585594 w 2259381"/>
                  <a:gd name="connsiteY70" fmla="*/ 1054100 h 1136532"/>
                  <a:gd name="connsiteX71" fmla="*/ 1814194 w 2259381"/>
                  <a:gd name="connsiteY71" fmla="*/ 1041400 h 1136532"/>
                  <a:gd name="connsiteX72" fmla="*/ 1852294 w 2259381"/>
                  <a:gd name="connsiteY72" fmla="*/ 1028700 h 1136532"/>
                  <a:gd name="connsiteX73" fmla="*/ 1953894 w 2259381"/>
                  <a:gd name="connsiteY73" fmla="*/ 1041400 h 1136532"/>
                  <a:gd name="connsiteX74" fmla="*/ 1991994 w 2259381"/>
                  <a:gd name="connsiteY74" fmla="*/ 1054100 h 1136532"/>
                  <a:gd name="connsiteX75" fmla="*/ 2004694 w 2259381"/>
                  <a:gd name="connsiteY75" fmla="*/ 1016000 h 1136532"/>
                  <a:gd name="connsiteX76" fmla="*/ 1991994 w 2259381"/>
                  <a:gd name="connsiteY76" fmla="*/ 952500 h 1136532"/>
                  <a:gd name="connsiteX77" fmla="*/ 1979294 w 2259381"/>
                  <a:gd name="connsiteY77" fmla="*/ 914400 h 1136532"/>
                  <a:gd name="connsiteX78" fmla="*/ 1903094 w 2259381"/>
                  <a:gd name="connsiteY78" fmla="*/ 863600 h 1136532"/>
                  <a:gd name="connsiteX79" fmla="*/ 1864994 w 2259381"/>
                  <a:gd name="connsiteY79" fmla="*/ 876300 h 1136532"/>
                  <a:gd name="connsiteX80" fmla="*/ 1814194 w 2259381"/>
                  <a:gd name="connsiteY80" fmla="*/ 889000 h 1136532"/>
                  <a:gd name="connsiteX81" fmla="*/ 1737994 w 2259381"/>
                  <a:gd name="connsiteY81" fmla="*/ 914400 h 1136532"/>
                  <a:gd name="connsiteX82" fmla="*/ 1547494 w 2259381"/>
                  <a:gd name="connsiteY82" fmla="*/ 901700 h 1136532"/>
                  <a:gd name="connsiteX83" fmla="*/ 1522094 w 2259381"/>
                  <a:gd name="connsiteY83" fmla="*/ 863600 h 1136532"/>
                  <a:gd name="connsiteX84" fmla="*/ 1572894 w 2259381"/>
                  <a:gd name="connsiteY84" fmla="*/ 825500 h 1136532"/>
                  <a:gd name="connsiteX85" fmla="*/ 1610994 w 2259381"/>
                  <a:gd name="connsiteY85" fmla="*/ 812800 h 1136532"/>
                  <a:gd name="connsiteX86" fmla="*/ 1814194 w 2259381"/>
                  <a:gd name="connsiteY86" fmla="*/ 787400 h 1136532"/>
                  <a:gd name="connsiteX87" fmla="*/ 1826894 w 2259381"/>
                  <a:gd name="connsiteY87" fmla="*/ 685800 h 1136532"/>
                  <a:gd name="connsiteX88" fmla="*/ 1864994 w 2259381"/>
                  <a:gd name="connsiteY88" fmla="*/ 647700 h 1136532"/>
                  <a:gd name="connsiteX89" fmla="*/ 2182494 w 2259381"/>
                  <a:gd name="connsiteY89" fmla="*/ 635000 h 1136532"/>
                  <a:gd name="connsiteX90" fmla="*/ 2245994 w 2259381"/>
                  <a:gd name="connsiteY90" fmla="*/ 546100 h 1136532"/>
                  <a:gd name="connsiteX91" fmla="*/ 2258694 w 2259381"/>
                  <a:gd name="connsiteY91" fmla="*/ 508000 h 1136532"/>
                  <a:gd name="connsiteX92" fmla="*/ 2245994 w 2259381"/>
                  <a:gd name="connsiteY92" fmla="*/ 419100 h 1136532"/>
                  <a:gd name="connsiteX93" fmla="*/ 2207894 w 2259381"/>
                  <a:gd name="connsiteY93" fmla="*/ 406400 h 1136532"/>
                  <a:gd name="connsiteX94" fmla="*/ 1890394 w 2259381"/>
                  <a:gd name="connsiteY94" fmla="*/ 393700 h 1136532"/>
                  <a:gd name="connsiteX95" fmla="*/ 1852294 w 2259381"/>
                  <a:gd name="connsiteY95" fmla="*/ 381000 h 1136532"/>
                  <a:gd name="connsiteX96" fmla="*/ 1776094 w 2259381"/>
                  <a:gd name="connsiteY96" fmla="*/ 330200 h 1136532"/>
                  <a:gd name="connsiteX97" fmla="*/ 1750694 w 2259381"/>
                  <a:gd name="connsiteY97" fmla="*/ 292100 h 1136532"/>
                  <a:gd name="connsiteX98" fmla="*/ 1610994 w 2259381"/>
                  <a:gd name="connsiteY98" fmla="*/ 228600 h 1136532"/>
                  <a:gd name="connsiteX99" fmla="*/ 1585594 w 2259381"/>
                  <a:gd name="connsiteY99" fmla="*/ 190500 h 1136532"/>
                  <a:gd name="connsiteX100" fmla="*/ 1623694 w 2259381"/>
                  <a:gd name="connsiteY100" fmla="*/ 177800 h 11365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</a:cxnLst>
                <a:rect l="l" t="t" r="r" b="b"/>
                <a:pathLst>
                  <a:path w="2259381" h="1136532">
                    <a:moveTo>
                      <a:pt x="1776094" y="228600"/>
                    </a:moveTo>
                    <a:cubicBezTo>
                      <a:pt x="1907327" y="224367"/>
                      <a:pt x="2039446" y="231700"/>
                      <a:pt x="2169794" y="215900"/>
                    </a:cubicBezTo>
                    <a:cubicBezTo>
                      <a:pt x="2184947" y="214063"/>
                      <a:pt x="2192685" y="192856"/>
                      <a:pt x="2195194" y="177800"/>
                    </a:cubicBezTo>
                    <a:cubicBezTo>
                      <a:pt x="2197395" y="164595"/>
                      <a:pt x="2190857" y="150153"/>
                      <a:pt x="2182494" y="139700"/>
                    </a:cubicBezTo>
                    <a:cubicBezTo>
                      <a:pt x="2172959" y="127781"/>
                      <a:pt x="2158423" y="120313"/>
                      <a:pt x="2144394" y="114300"/>
                    </a:cubicBezTo>
                    <a:cubicBezTo>
                      <a:pt x="2115622" y="101969"/>
                      <a:pt x="2083297" y="104346"/>
                      <a:pt x="2055494" y="88900"/>
                    </a:cubicBezTo>
                    <a:cubicBezTo>
                      <a:pt x="2028809" y="74075"/>
                      <a:pt x="1979294" y="38100"/>
                      <a:pt x="1979294" y="38100"/>
                    </a:cubicBezTo>
                    <a:cubicBezTo>
                      <a:pt x="1941194" y="42333"/>
                      <a:pt x="1893488" y="25156"/>
                      <a:pt x="1864994" y="50800"/>
                    </a:cubicBezTo>
                    <a:cubicBezTo>
                      <a:pt x="1839625" y="73632"/>
                      <a:pt x="1869227" y="122767"/>
                      <a:pt x="1852294" y="152400"/>
                    </a:cubicBezTo>
                    <a:cubicBezTo>
                      <a:pt x="1845652" y="164023"/>
                      <a:pt x="1826168" y="145687"/>
                      <a:pt x="1814194" y="139700"/>
                    </a:cubicBezTo>
                    <a:cubicBezTo>
                      <a:pt x="1800542" y="132874"/>
                      <a:pt x="1788794" y="122767"/>
                      <a:pt x="1776094" y="114300"/>
                    </a:cubicBezTo>
                    <a:cubicBezTo>
                      <a:pt x="1733276" y="50074"/>
                      <a:pt x="1773938" y="94172"/>
                      <a:pt x="1712594" y="63500"/>
                    </a:cubicBezTo>
                    <a:cubicBezTo>
                      <a:pt x="1698942" y="56674"/>
                      <a:pt x="1688442" y="44299"/>
                      <a:pt x="1674494" y="38100"/>
                    </a:cubicBezTo>
                    <a:cubicBezTo>
                      <a:pt x="1650028" y="27226"/>
                      <a:pt x="1598294" y="12700"/>
                      <a:pt x="1598294" y="12700"/>
                    </a:cubicBezTo>
                    <a:cubicBezTo>
                      <a:pt x="1560194" y="38100"/>
                      <a:pt x="1555961" y="33867"/>
                      <a:pt x="1534794" y="76200"/>
                    </a:cubicBezTo>
                    <a:cubicBezTo>
                      <a:pt x="1528807" y="88174"/>
                      <a:pt x="1531560" y="104834"/>
                      <a:pt x="1522094" y="114300"/>
                    </a:cubicBezTo>
                    <a:cubicBezTo>
                      <a:pt x="1512628" y="123766"/>
                      <a:pt x="1496694" y="122767"/>
                      <a:pt x="1483994" y="127000"/>
                    </a:cubicBezTo>
                    <a:cubicBezTo>
                      <a:pt x="1467061" y="122767"/>
                      <a:pt x="1447717" y="123982"/>
                      <a:pt x="1433194" y="114300"/>
                    </a:cubicBezTo>
                    <a:cubicBezTo>
                      <a:pt x="1405897" y="96102"/>
                      <a:pt x="1407772" y="63456"/>
                      <a:pt x="1395094" y="38100"/>
                    </a:cubicBezTo>
                    <a:cubicBezTo>
                      <a:pt x="1388268" y="24448"/>
                      <a:pt x="1378161" y="12700"/>
                      <a:pt x="1369694" y="0"/>
                    </a:cubicBezTo>
                    <a:cubicBezTo>
                      <a:pt x="1348527" y="4233"/>
                      <a:pt x="1324936" y="1990"/>
                      <a:pt x="1306194" y="12700"/>
                    </a:cubicBezTo>
                    <a:cubicBezTo>
                      <a:pt x="1277173" y="29284"/>
                      <a:pt x="1257781" y="131345"/>
                      <a:pt x="1255394" y="139700"/>
                    </a:cubicBezTo>
                    <a:cubicBezTo>
                      <a:pt x="1220390" y="136783"/>
                      <a:pt x="1091565" y="81277"/>
                      <a:pt x="1077594" y="165100"/>
                    </a:cubicBezTo>
                    <a:cubicBezTo>
                      <a:pt x="1075393" y="178305"/>
                      <a:pt x="1086061" y="190500"/>
                      <a:pt x="1090294" y="203200"/>
                    </a:cubicBezTo>
                    <a:cubicBezTo>
                      <a:pt x="1077594" y="207433"/>
                      <a:pt x="1065515" y="217232"/>
                      <a:pt x="1052194" y="215900"/>
                    </a:cubicBezTo>
                    <a:cubicBezTo>
                      <a:pt x="1021528" y="212833"/>
                      <a:pt x="993193" y="197975"/>
                      <a:pt x="963294" y="190500"/>
                    </a:cubicBezTo>
                    <a:cubicBezTo>
                      <a:pt x="942353" y="185265"/>
                      <a:pt x="920961" y="182033"/>
                      <a:pt x="899794" y="177800"/>
                    </a:cubicBezTo>
                    <a:cubicBezTo>
                      <a:pt x="887094" y="182033"/>
                      <a:pt x="871160" y="181034"/>
                      <a:pt x="861694" y="190500"/>
                    </a:cubicBezTo>
                    <a:cubicBezTo>
                      <a:pt x="852228" y="199966"/>
                      <a:pt x="848994" y="215213"/>
                      <a:pt x="848994" y="228600"/>
                    </a:cubicBezTo>
                    <a:cubicBezTo>
                      <a:pt x="848994" y="388113"/>
                      <a:pt x="834913" y="353528"/>
                      <a:pt x="887094" y="431800"/>
                    </a:cubicBezTo>
                    <a:cubicBezTo>
                      <a:pt x="878627" y="444500"/>
                      <a:pt x="876174" y="465073"/>
                      <a:pt x="861694" y="469900"/>
                    </a:cubicBezTo>
                    <a:cubicBezTo>
                      <a:pt x="845135" y="475420"/>
                      <a:pt x="826049" y="465860"/>
                      <a:pt x="810894" y="457200"/>
                    </a:cubicBezTo>
                    <a:cubicBezTo>
                      <a:pt x="795300" y="448289"/>
                      <a:pt x="784292" y="432898"/>
                      <a:pt x="772794" y="419100"/>
                    </a:cubicBezTo>
                    <a:cubicBezTo>
                      <a:pt x="751934" y="394068"/>
                      <a:pt x="747087" y="363699"/>
                      <a:pt x="709294" y="355600"/>
                    </a:cubicBezTo>
                    <a:cubicBezTo>
                      <a:pt x="663573" y="345803"/>
                      <a:pt x="616161" y="347133"/>
                      <a:pt x="569594" y="342900"/>
                    </a:cubicBezTo>
                    <a:cubicBezTo>
                      <a:pt x="487833" y="220258"/>
                      <a:pt x="621935" y="401954"/>
                      <a:pt x="480694" y="292100"/>
                    </a:cubicBezTo>
                    <a:cubicBezTo>
                      <a:pt x="456597" y="273358"/>
                      <a:pt x="459510" y="223304"/>
                      <a:pt x="429894" y="215900"/>
                    </a:cubicBezTo>
                    <a:cubicBezTo>
                      <a:pt x="366107" y="199953"/>
                      <a:pt x="395653" y="208720"/>
                      <a:pt x="340994" y="190500"/>
                    </a:cubicBezTo>
                    <a:cubicBezTo>
                      <a:pt x="311361" y="194733"/>
                      <a:pt x="279448" y="191043"/>
                      <a:pt x="252094" y="203200"/>
                    </a:cubicBezTo>
                    <a:cubicBezTo>
                      <a:pt x="238146" y="209399"/>
                      <a:pt x="241283" y="236811"/>
                      <a:pt x="226694" y="241300"/>
                    </a:cubicBezTo>
                    <a:cubicBezTo>
                      <a:pt x="182003" y="255051"/>
                      <a:pt x="133561" y="249767"/>
                      <a:pt x="86994" y="254000"/>
                    </a:cubicBezTo>
                    <a:cubicBezTo>
                      <a:pt x="65827" y="258233"/>
                      <a:pt x="36979" y="249844"/>
                      <a:pt x="23494" y="266700"/>
                    </a:cubicBezTo>
                    <a:cubicBezTo>
                      <a:pt x="0" y="296068"/>
                      <a:pt x="65578" y="345141"/>
                      <a:pt x="74294" y="355600"/>
                    </a:cubicBezTo>
                    <a:cubicBezTo>
                      <a:pt x="84065" y="367326"/>
                      <a:pt x="86751" y="385610"/>
                      <a:pt x="99694" y="393700"/>
                    </a:cubicBezTo>
                    <a:cubicBezTo>
                      <a:pt x="122398" y="407890"/>
                      <a:pt x="150494" y="410633"/>
                      <a:pt x="175894" y="419100"/>
                    </a:cubicBezTo>
                    <a:cubicBezTo>
                      <a:pt x="188594" y="423333"/>
                      <a:pt x="200650" y="430732"/>
                      <a:pt x="213994" y="431800"/>
                    </a:cubicBezTo>
                    <a:lnTo>
                      <a:pt x="531494" y="457200"/>
                    </a:lnTo>
                    <a:cubicBezTo>
                      <a:pt x="556894" y="461433"/>
                      <a:pt x="583924" y="459996"/>
                      <a:pt x="607694" y="469900"/>
                    </a:cubicBezTo>
                    <a:cubicBezTo>
                      <a:pt x="635873" y="481641"/>
                      <a:pt x="654934" y="511047"/>
                      <a:pt x="683894" y="520700"/>
                    </a:cubicBezTo>
                    <a:lnTo>
                      <a:pt x="721994" y="533400"/>
                    </a:lnTo>
                    <a:cubicBezTo>
                      <a:pt x="730461" y="546100"/>
                      <a:pt x="737623" y="559774"/>
                      <a:pt x="747394" y="571500"/>
                    </a:cubicBezTo>
                    <a:cubicBezTo>
                      <a:pt x="767456" y="595575"/>
                      <a:pt x="795051" y="620729"/>
                      <a:pt x="823594" y="635000"/>
                    </a:cubicBezTo>
                    <a:cubicBezTo>
                      <a:pt x="835568" y="640987"/>
                      <a:pt x="848442" y="645807"/>
                      <a:pt x="861694" y="647700"/>
                    </a:cubicBezTo>
                    <a:cubicBezTo>
                      <a:pt x="907983" y="654313"/>
                      <a:pt x="954827" y="656167"/>
                      <a:pt x="1001394" y="660400"/>
                    </a:cubicBezTo>
                    <a:cubicBezTo>
                      <a:pt x="1018327" y="664633"/>
                      <a:pt x="1036151" y="666224"/>
                      <a:pt x="1052194" y="673100"/>
                    </a:cubicBezTo>
                    <a:cubicBezTo>
                      <a:pt x="1066223" y="679113"/>
                      <a:pt x="1075052" y="697698"/>
                      <a:pt x="1090294" y="698500"/>
                    </a:cubicBezTo>
                    <a:lnTo>
                      <a:pt x="1293494" y="685800"/>
                    </a:lnTo>
                    <a:cubicBezTo>
                      <a:pt x="1323127" y="690033"/>
                      <a:pt x="1359019" y="679800"/>
                      <a:pt x="1382394" y="698500"/>
                    </a:cubicBezTo>
                    <a:cubicBezTo>
                      <a:pt x="1394313" y="708035"/>
                      <a:pt x="1366765" y="724874"/>
                      <a:pt x="1356994" y="736600"/>
                    </a:cubicBezTo>
                    <a:cubicBezTo>
                      <a:pt x="1326436" y="773270"/>
                      <a:pt x="1318256" y="775125"/>
                      <a:pt x="1280794" y="800100"/>
                    </a:cubicBezTo>
                    <a:cubicBezTo>
                      <a:pt x="1213061" y="901700"/>
                      <a:pt x="1301961" y="778933"/>
                      <a:pt x="1217294" y="863600"/>
                    </a:cubicBezTo>
                    <a:cubicBezTo>
                      <a:pt x="1206501" y="874393"/>
                      <a:pt x="1203381" y="891649"/>
                      <a:pt x="1191894" y="901700"/>
                    </a:cubicBezTo>
                    <a:cubicBezTo>
                      <a:pt x="1168920" y="921802"/>
                      <a:pt x="1115694" y="952500"/>
                      <a:pt x="1115694" y="952500"/>
                    </a:cubicBezTo>
                    <a:cubicBezTo>
                      <a:pt x="1106849" y="965768"/>
                      <a:pt x="1074089" y="1007668"/>
                      <a:pt x="1077594" y="1028700"/>
                    </a:cubicBezTo>
                    <a:cubicBezTo>
                      <a:pt x="1080103" y="1043756"/>
                      <a:pt x="1096168" y="1053148"/>
                      <a:pt x="1102994" y="1066800"/>
                    </a:cubicBezTo>
                    <a:cubicBezTo>
                      <a:pt x="1133666" y="1128144"/>
                      <a:pt x="1089568" y="1087482"/>
                      <a:pt x="1153794" y="1130300"/>
                    </a:cubicBezTo>
                    <a:cubicBezTo>
                      <a:pt x="1285685" y="1113814"/>
                      <a:pt x="1226996" y="1136532"/>
                      <a:pt x="1331594" y="1066800"/>
                    </a:cubicBezTo>
                    <a:lnTo>
                      <a:pt x="1369694" y="1041400"/>
                    </a:lnTo>
                    <a:lnTo>
                      <a:pt x="1407794" y="1016000"/>
                    </a:lnTo>
                    <a:cubicBezTo>
                      <a:pt x="1441661" y="1020233"/>
                      <a:pt x="1476021" y="1021549"/>
                      <a:pt x="1509394" y="1028700"/>
                    </a:cubicBezTo>
                    <a:cubicBezTo>
                      <a:pt x="1535574" y="1034310"/>
                      <a:pt x="1585594" y="1054100"/>
                      <a:pt x="1585594" y="1054100"/>
                    </a:cubicBezTo>
                    <a:cubicBezTo>
                      <a:pt x="1661794" y="1049867"/>
                      <a:pt x="1738220" y="1048636"/>
                      <a:pt x="1814194" y="1041400"/>
                    </a:cubicBezTo>
                    <a:cubicBezTo>
                      <a:pt x="1827521" y="1040131"/>
                      <a:pt x="1838907" y="1028700"/>
                      <a:pt x="1852294" y="1028700"/>
                    </a:cubicBezTo>
                    <a:cubicBezTo>
                      <a:pt x="1886424" y="1028700"/>
                      <a:pt x="1920027" y="1037167"/>
                      <a:pt x="1953894" y="1041400"/>
                    </a:cubicBezTo>
                    <a:cubicBezTo>
                      <a:pt x="1966594" y="1045633"/>
                      <a:pt x="1980020" y="1060087"/>
                      <a:pt x="1991994" y="1054100"/>
                    </a:cubicBezTo>
                    <a:cubicBezTo>
                      <a:pt x="2003968" y="1048113"/>
                      <a:pt x="2004694" y="1029387"/>
                      <a:pt x="2004694" y="1016000"/>
                    </a:cubicBezTo>
                    <a:cubicBezTo>
                      <a:pt x="2004694" y="994414"/>
                      <a:pt x="1997229" y="973441"/>
                      <a:pt x="1991994" y="952500"/>
                    </a:cubicBezTo>
                    <a:cubicBezTo>
                      <a:pt x="1988747" y="939513"/>
                      <a:pt x="1988760" y="923866"/>
                      <a:pt x="1979294" y="914400"/>
                    </a:cubicBezTo>
                    <a:cubicBezTo>
                      <a:pt x="1957708" y="892814"/>
                      <a:pt x="1903094" y="863600"/>
                      <a:pt x="1903094" y="863600"/>
                    </a:cubicBezTo>
                    <a:cubicBezTo>
                      <a:pt x="1890394" y="867833"/>
                      <a:pt x="1877866" y="872622"/>
                      <a:pt x="1864994" y="876300"/>
                    </a:cubicBezTo>
                    <a:cubicBezTo>
                      <a:pt x="1848211" y="881095"/>
                      <a:pt x="1830912" y="883984"/>
                      <a:pt x="1814194" y="889000"/>
                    </a:cubicBezTo>
                    <a:cubicBezTo>
                      <a:pt x="1788549" y="896693"/>
                      <a:pt x="1737994" y="914400"/>
                      <a:pt x="1737994" y="914400"/>
                    </a:cubicBezTo>
                    <a:cubicBezTo>
                      <a:pt x="1674494" y="910167"/>
                      <a:pt x="1609443" y="916276"/>
                      <a:pt x="1547494" y="901700"/>
                    </a:cubicBezTo>
                    <a:cubicBezTo>
                      <a:pt x="1532636" y="898204"/>
                      <a:pt x="1517267" y="878080"/>
                      <a:pt x="1522094" y="863600"/>
                    </a:cubicBezTo>
                    <a:cubicBezTo>
                      <a:pt x="1528787" y="843520"/>
                      <a:pt x="1554516" y="836002"/>
                      <a:pt x="1572894" y="825500"/>
                    </a:cubicBezTo>
                    <a:cubicBezTo>
                      <a:pt x="1584517" y="818858"/>
                      <a:pt x="1598007" y="816047"/>
                      <a:pt x="1610994" y="812800"/>
                    </a:cubicBezTo>
                    <a:cubicBezTo>
                      <a:pt x="1685977" y="794054"/>
                      <a:pt x="1727442" y="795287"/>
                      <a:pt x="1814194" y="787400"/>
                    </a:cubicBezTo>
                    <a:cubicBezTo>
                      <a:pt x="1818427" y="753533"/>
                      <a:pt x="1815230" y="717875"/>
                      <a:pt x="1826894" y="685800"/>
                    </a:cubicBezTo>
                    <a:cubicBezTo>
                      <a:pt x="1833032" y="668921"/>
                      <a:pt x="1847214" y="650240"/>
                      <a:pt x="1864994" y="647700"/>
                    </a:cubicBezTo>
                    <a:cubicBezTo>
                      <a:pt x="1969847" y="632721"/>
                      <a:pt x="2076661" y="639233"/>
                      <a:pt x="2182494" y="635000"/>
                    </a:cubicBezTo>
                    <a:cubicBezTo>
                      <a:pt x="2245994" y="613833"/>
                      <a:pt x="2216361" y="635000"/>
                      <a:pt x="2245994" y="546100"/>
                    </a:cubicBezTo>
                    <a:lnTo>
                      <a:pt x="2258694" y="508000"/>
                    </a:lnTo>
                    <a:cubicBezTo>
                      <a:pt x="2254461" y="478367"/>
                      <a:pt x="2259381" y="445874"/>
                      <a:pt x="2245994" y="419100"/>
                    </a:cubicBezTo>
                    <a:cubicBezTo>
                      <a:pt x="2240007" y="407126"/>
                      <a:pt x="2221247" y="407354"/>
                      <a:pt x="2207894" y="406400"/>
                    </a:cubicBezTo>
                    <a:cubicBezTo>
                      <a:pt x="2102245" y="398854"/>
                      <a:pt x="1996227" y="397933"/>
                      <a:pt x="1890394" y="393700"/>
                    </a:cubicBezTo>
                    <a:cubicBezTo>
                      <a:pt x="1877694" y="389467"/>
                      <a:pt x="1863996" y="387501"/>
                      <a:pt x="1852294" y="381000"/>
                    </a:cubicBezTo>
                    <a:cubicBezTo>
                      <a:pt x="1825609" y="366175"/>
                      <a:pt x="1776094" y="330200"/>
                      <a:pt x="1776094" y="330200"/>
                    </a:cubicBezTo>
                    <a:cubicBezTo>
                      <a:pt x="1767627" y="317500"/>
                      <a:pt x="1762181" y="302151"/>
                      <a:pt x="1750694" y="292100"/>
                    </a:cubicBezTo>
                    <a:cubicBezTo>
                      <a:pt x="1685595" y="235139"/>
                      <a:pt x="1683878" y="243177"/>
                      <a:pt x="1610994" y="228600"/>
                    </a:cubicBezTo>
                    <a:cubicBezTo>
                      <a:pt x="1602527" y="215900"/>
                      <a:pt x="1581892" y="205308"/>
                      <a:pt x="1585594" y="190500"/>
                    </a:cubicBezTo>
                    <a:cubicBezTo>
                      <a:pt x="1588841" y="177513"/>
                      <a:pt x="1623694" y="177800"/>
                      <a:pt x="1623694" y="177800"/>
                    </a:cubicBezTo>
                  </a:path>
                </a:pathLst>
              </a:cu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6" name="Freeform 85"/>
              <p:cNvSpPr/>
              <p:nvPr/>
            </p:nvSpPr>
            <p:spPr>
              <a:xfrm>
                <a:off x="3009900" y="3086100"/>
                <a:ext cx="598239" cy="422973"/>
              </a:xfrm>
              <a:custGeom>
                <a:avLst/>
                <a:gdLst>
                  <a:gd name="connsiteX0" fmla="*/ 533400 w 598239"/>
                  <a:gd name="connsiteY0" fmla="*/ 368300 h 422973"/>
                  <a:gd name="connsiteX1" fmla="*/ 571500 w 598239"/>
                  <a:gd name="connsiteY1" fmla="*/ 330200 h 422973"/>
                  <a:gd name="connsiteX2" fmla="*/ 546100 w 598239"/>
                  <a:gd name="connsiteY2" fmla="*/ 88900 h 422973"/>
                  <a:gd name="connsiteX3" fmla="*/ 533400 w 598239"/>
                  <a:gd name="connsiteY3" fmla="*/ 50800 h 422973"/>
                  <a:gd name="connsiteX4" fmla="*/ 508000 w 598239"/>
                  <a:gd name="connsiteY4" fmla="*/ 12700 h 422973"/>
                  <a:gd name="connsiteX5" fmla="*/ 469900 w 598239"/>
                  <a:gd name="connsiteY5" fmla="*/ 0 h 422973"/>
                  <a:gd name="connsiteX6" fmla="*/ 139700 w 598239"/>
                  <a:gd name="connsiteY6" fmla="*/ 12700 h 422973"/>
                  <a:gd name="connsiteX7" fmla="*/ 101600 w 598239"/>
                  <a:gd name="connsiteY7" fmla="*/ 25400 h 422973"/>
                  <a:gd name="connsiteX8" fmla="*/ 114300 w 598239"/>
                  <a:gd name="connsiteY8" fmla="*/ 76200 h 422973"/>
                  <a:gd name="connsiteX9" fmla="*/ 76200 w 598239"/>
                  <a:gd name="connsiteY9" fmla="*/ 114300 h 422973"/>
                  <a:gd name="connsiteX10" fmla="*/ 38100 w 598239"/>
                  <a:gd name="connsiteY10" fmla="*/ 139700 h 422973"/>
                  <a:gd name="connsiteX11" fmla="*/ 50800 w 598239"/>
                  <a:gd name="connsiteY11" fmla="*/ 177800 h 422973"/>
                  <a:gd name="connsiteX12" fmla="*/ 25400 w 598239"/>
                  <a:gd name="connsiteY12" fmla="*/ 266700 h 422973"/>
                  <a:gd name="connsiteX13" fmla="*/ 0 w 598239"/>
                  <a:gd name="connsiteY13" fmla="*/ 304800 h 422973"/>
                  <a:gd name="connsiteX14" fmla="*/ 12700 w 598239"/>
                  <a:gd name="connsiteY14" fmla="*/ 342900 h 422973"/>
                  <a:gd name="connsiteX15" fmla="*/ 76200 w 598239"/>
                  <a:gd name="connsiteY15" fmla="*/ 406400 h 422973"/>
                  <a:gd name="connsiteX16" fmla="*/ 152400 w 598239"/>
                  <a:gd name="connsiteY16" fmla="*/ 419100 h 422973"/>
                  <a:gd name="connsiteX17" fmla="*/ 228600 w 598239"/>
                  <a:gd name="connsiteY17" fmla="*/ 368300 h 422973"/>
                  <a:gd name="connsiteX18" fmla="*/ 215900 w 598239"/>
                  <a:gd name="connsiteY18" fmla="*/ 330200 h 422973"/>
                  <a:gd name="connsiteX19" fmla="*/ 165100 w 598239"/>
                  <a:gd name="connsiteY19" fmla="*/ 254000 h 422973"/>
                  <a:gd name="connsiteX20" fmla="*/ 203200 w 598239"/>
                  <a:gd name="connsiteY20" fmla="*/ 152400 h 422973"/>
                  <a:gd name="connsiteX21" fmla="*/ 254000 w 598239"/>
                  <a:gd name="connsiteY21" fmla="*/ 165100 h 422973"/>
                  <a:gd name="connsiteX22" fmla="*/ 304800 w 598239"/>
                  <a:gd name="connsiteY22" fmla="*/ 190500 h 422973"/>
                  <a:gd name="connsiteX23" fmla="*/ 342900 w 598239"/>
                  <a:gd name="connsiteY23" fmla="*/ 203200 h 422973"/>
                  <a:gd name="connsiteX24" fmla="*/ 406400 w 598239"/>
                  <a:gd name="connsiteY24" fmla="*/ 228600 h 422973"/>
                  <a:gd name="connsiteX25" fmla="*/ 393700 w 598239"/>
                  <a:gd name="connsiteY25" fmla="*/ 190500 h 422973"/>
                  <a:gd name="connsiteX26" fmla="*/ 342900 w 598239"/>
                  <a:gd name="connsiteY26" fmla="*/ 114300 h 422973"/>
                  <a:gd name="connsiteX27" fmla="*/ 381000 w 598239"/>
                  <a:gd name="connsiteY27" fmla="*/ 88900 h 422973"/>
                  <a:gd name="connsiteX28" fmla="*/ 444500 w 598239"/>
                  <a:gd name="connsiteY28" fmla="*/ 139700 h 422973"/>
                  <a:gd name="connsiteX29" fmla="*/ 431800 w 598239"/>
                  <a:gd name="connsiteY29" fmla="*/ 177800 h 422973"/>
                  <a:gd name="connsiteX30" fmla="*/ 457200 w 598239"/>
                  <a:gd name="connsiteY30" fmla="*/ 292100 h 422973"/>
                  <a:gd name="connsiteX31" fmla="*/ 482600 w 598239"/>
                  <a:gd name="connsiteY31" fmla="*/ 330200 h 422973"/>
                  <a:gd name="connsiteX32" fmla="*/ 546100 w 598239"/>
                  <a:gd name="connsiteY32" fmla="*/ 342900 h 422973"/>
                  <a:gd name="connsiteX33" fmla="*/ 584200 w 598239"/>
                  <a:gd name="connsiteY33" fmla="*/ 355600 h 422973"/>
                  <a:gd name="connsiteX34" fmla="*/ 596900 w 598239"/>
                  <a:gd name="connsiteY34" fmla="*/ 304800 h 422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598239" h="422973">
                    <a:moveTo>
                      <a:pt x="533400" y="368300"/>
                    </a:moveTo>
                    <a:cubicBezTo>
                      <a:pt x="546100" y="355600"/>
                      <a:pt x="569517" y="348051"/>
                      <a:pt x="571500" y="330200"/>
                    </a:cubicBezTo>
                    <a:cubicBezTo>
                      <a:pt x="580149" y="252361"/>
                      <a:pt x="568062" y="165765"/>
                      <a:pt x="546100" y="88900"/>
                    </a:cubicBezTo>
                    <a:cubicBezTo>
                      <a:pt x="542422" y="76028"/>
                      <a:pt x="539387" y="62774"/>
                      <a:pt x="533400" y="50800"/>
                    </a:cubicBezTo>
                    <a:cubicBezTo>
                      <a:pt x="526574" y="37148"/>
                      <a:pt x="519919" y="22235"/>
                      <a:pt x="508000" y="12700"/>
                    </a:cubicBezTo>
                    <a:cubicBezTo>
                      <a:pt x="497547" y="4337"/>
                      <a:pt x="482600" y="4233"/>
                      <a:pt x="469900" y="0"/>
                    </a:cubicBezTo>
                    <a:cubicBezTo>
                      <a:pt x="359833" y="4233"/>
                      <a:pt x="249587" y="5122"/>
                      <a:pt x="139700" y="12700"/>
                    </a:cubicBezTo>
                    <a:cubicBezTo>
                      <a:pt x="126345" y="13621"/>
                      <a:pt x="106572" y="12971"/>
                      <a:pt x="101600" y="25400"/>
                    </a:cubicBezTo>
                    <a:cubicBezTo>
                      <a:pt x="95118" y="41606"/>
                      <a:pt x="110067" y="59267"/>
                      <a:pt x="114300" y="76200"/>
                    </a:cubicBezTo>
                    <a:cubicBezTo>
                      <a:pt x="101600" y="88900"/>
                      <a:pt x="89998" y="102802"/>
                      <a:pt x="76200" y="114300"/>
                    </a:cubicBezTo>
                    <a:cubicBezTo>
                      <a:pt x="64474" y="124071"/>
                      <a:pt x="43769" y="125528"/>
                      <a:pt x="38100" y="139700"/>
                    </a:cubicBezTo>
                    <a:cubicBezTo>
                      <a:pt x="33128" y="152129"/>
                      <a:pt x="46567" y="165100"/>
                      <a:pt x="50800" y="177800"/>
                    </a:cubicBezTo>
                    <a:cubicBezTo>
                      <a:pt x="46731" y="194076"/>
                      <a:pt x="34510" y="248480"/>
                      <a:pt x="25400" y="266700"/>
                    </a:cubicBezTo>
                    <a:cubicBezTo>
                      <a:pt x="18574" y="280352"/>
                      <a:pt x="8467" y="292100"/>
                      <a:pt x="0" y="304800"/>
                    </a:cubicBezTo>
                    <a:cubicBezTo>
                      <a:pt x="4233" y="317500"/>
                      <a:pt x="6713" y="330926"/>
                      <a:pt x="12700" y="342900"/>
                    </a:cubicBezTo>
                    <a:cubicBezTo>
                      <a:pt x="26247" y="369993"/>
                      <a:pt x="45720" y="396240"/>
                      <a:pt x="76200" y="406400"/>
                    </a:cubicBezTo>
                    <a:cubicBezTo>
                      <a:pt x="100629" y="414543"/>
                      <a:pt x="127000" y="414867"/>
                      <a:pt x="152400" y="419100"/>
                    </a:cubicBezTo>
                    <a:cubicBezTo>
                      <a:pt x="197542" y="410072"/>
                      <a:pt x="228600" y="422973"/>
                      <a:pt x="228600" y="368300"/>
                    </a:cubicBezTo>
                    <a:cubicBezTo>
                      <a:pt x="228600" y="354913"/>
                      <a:pt x="222401" y="341902"/>
                      <a:pt x="215900" y="330200"/>
                    </a:cubicBezTo>
                    <a:cubicBezTo>
                      <a:pt x="201075" y="303515"/>
                      <a:pt x="165100" y="254000"/>
                      <a:pt x="165100" y="254000"/>
                    </a:cubicBezTo>
                    <a:cubicBezTo>
                      <a:pt x="167580" y="241601"/>
                      <a:pt x="175170" y="161743"/>
                      <a:pt x="203200" y="152400"/>
                    </a:cubicBezTo>
                    <a:cubicBezTo>
                      <a:pt x="219759" y="146880"/>
                      <a:pt x="237657" y="158971"/>
                      <a:pt x="254000" y="165100"/>
                    </a:cubicBezTo>
                    <a:cubicBezTo>
                      <a:pt x="271727" y="171747"/>
                      <a:pt x="287399" y="183042"/>
                      <a:pt x="304800" y="190500"/>
                    </a:cubicBezTo>
                    <a:cubicBezTo>
                      <a:pt x="317105" y="195773"/>
                      <a:pt x="330200" y="198967"/>
                      <a:pt x="342900" y="203200"/>
                    </a:cubicBezTo>
                    <a:cubicBezTo>
                      <a:pt x="347178" y="209617"/>
                      <a:pt x="378858" y="283684"/>
                      <a:pt x="406400" y="228600"/>
                    </a:cubicBezTo>
                    <a:cubicBezTo>
                      <a:pt x="412387" y="216626"/>
                      <a:pt x="400201" y="202202"/>
                      <a:pt x="393700" y="190500"/>
                    </a:cubicBezTo>
                    <a:cubicBezTo>
                      <a:pt x="378875" y="163815"/>
                      <a:pt x="342900" y="114300"/>
                      <a:pt x="342900" y="114300"/>
                    </a:cubicBezTo>
                    <a:cubicBezTo>
                      <a:pt x="355600" y="105833"/>
                      <a:pt x="365944" y="91409"/>
                      <a:pt x="381000" y="88900"/>
                    </a:cubicBezTo>
                    <a:cubicBezTo>
                      <a:pt x="417806" y="82766"/>
                      <a:pt x="429659" y="117439"/>
                      <a:pt x="444500" y="139700"/>
                    </a:cubicBezTo>
                    <a:cubicBezTo>
                      <a:pt x="440267" y="152400"/>
                      <a:pt x="431800" y="164413"/>
                      <a:pt x="431800" y="177800"/>
                    </a:cubicBezTo>
                    <a:cubicBezTo>
                      <a:pt x="431800" y="197311"/>
                      <a:pt x="444104" y="265907"/>
                      <a:pt x="457200" y="292100"/>
                    </a:cubicBezTo>
                    <a:cubicBezTo>
                      <a:pt x="464026" y="305752"/>
                      <a:pt x="469348" y="322627"/>
                      <a:pt x="482600" y="330200"/>
                    </a:cubicBezTo>
                    <a:cubicBezTo>
                      <a:pt x="501342" y="340910"/>
                      <a:pt x="525159" y="337665"/>
                      <a:pt x="546100" y="342900"/>
                    </a:cubicBezTo>
                    <a:cubicBezTo>
                      <a:pt x="559087" y="346147"/>
                      <a:pt x="571500" y="351367"/>
                      <a:pt x="584200" y="355600"/>
                    </a:cubicBezTo>
                    <a:cubicBezTo>
                      <a:pt x="598239" y="313484"/>
                      <a:pt x="596900" y="330887"/>
                      <a:pt x="596900" y="304800"/>
                    </a:cubicBezTo>
                  </a:path>
                </a:pathLst>
              </a:cu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pic>
        <p:nvPicPr>
          <p:cNvPr id="31" name="Picture 30" descr="DSC_017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85800"/>
            <a:ext cx="9220200" cy="6172200"/>
          </a:xfrm>
          <a:prstGeom prst="rect">
            <a:avLst/>
          </a:prstGeom>
        </p:spPr>
      </p:pic>
      <p:pic>
        <p:nvPicPr>
          <p:cNvPr id="34" name="Picture 33" descr="DSC_0173adjuste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762000"/>
            <a:ext cx="9220200" cy="6096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29000" y="5715000"/>
            <a:ext cx="2743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Pattern</a:t>
            </a:r>
            <a:endParaRPr lang="en-US" sz="28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90800" y="-152400"/>
            <a:ext cx="41200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Restoration</a:t>
            </a:r>
            <a:endParaRPr lang="en-US" sz="6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5" name="Group 64"/>
          <p:cNvGrpSpPr/>
          <p:nvPr/>
        </p:nvGrpSpPr>
        <p:grpSpPr>
          <a:xfrm>
            <a:off x="0" y="762000"/>
            <a:ext cx="8839200" cy="6096000"/>
            <a:chOff x="144368" y="849086"/>
            <a:chExt cx="8816752" cy="6199414"/>
          </a:xfrm>
        </p:grpSpPr>
        <p:sp>
          <p:nvSpPr>
            <p:cNvPr id="42" name="Freeform 41"/>
            <p:cNvSpPr/>
            <p:nvPr/>
          </p:nvSpPr>
          <p:spPr>
            <a:xfrm>
              <a:off x="163286" y="849086"/>
              <a:ext cx="5040085" cy="659156"/>
            </a:xfrm>
            <a:custGeom>
              <a:avLst/>
              <a:gdLst>
                <a:gd name="connsiteX0" fmla="*/ 5040085 w 5040085"/>
                <a:gd name="connsiteY0" fmla="*/ 0 h 659156"/>
                <a:gd name="connsiteX1" fmla="*/ 4942114 w 5040085"/>
                <a:gd name="connsiteY1" fmla="*/ 43543 h 659156"/>
                <a:gd name="connsiteX2" fmla="*/ 4909457 w 5040085"/>
                <a:gd name="connsiteY2" fmla="*/ 54428 h 659156"/>
                <a:gd name="connsiteX3" fmla="*/ 4876800 w 5040085"/>
                <a:gd name="connsiteY3" fmla="*/ 65314 h 659156"/>
                <a:gd name="connsiteX4" fmla="*/ 4724400 w 5040085"/>
                <a:gd name="connsiteY4" fmla="*/ 87085 h 659156"/>
                <a:gd name="connsiteX5" fmla="*/ 4691743 w 5040085"/>
                <a:gd name="connsiteY5" fmla="*/ 97971 h 659156"/>
                <a:gd name="connsiteX6" fmla="*/ 4626428 w 5040085"/>
                <a:gd name="connsiteY6" fmla="*/ 141514 h 659156"/>
                <a:gd name="connsiteX7" fmla="*/ 4593771 w 5040085"/>
                <a:gd name="connsiteY7" fmla="*/ 163285 h 659156"/>
                <a:gd name="connsiteX8" fmla="*/ 4561114 w 5040085"/>
                <a:gd name="connsiteY8" fmla="*/ 185057 h 659156"/>
                <a:gd name="connsiteX9" fmla="*/ 4343400 w 5040085"/>
                <a:gd name="connsiteY9" fmla="*/ 206828 h 659156"/>
                <a:gd name="connsiteX10" fmla="*/ 3962400 w 5040085"/>
                <a:gd name="connsiteY10" fmla="*/ 217714 h 659156"/>
                <a:gd name="connsiteX11" fmla="*/ 3886200 w 5040085"/>
                <a:gd name="connsiteY11" fmla="*/ 250371 h 659156"/>
                <a:gd name="connsiteX12" fmla="*/ 3853543 w 5040085"/>
                <a:gd name="connsiteY12" fmla="*/ 261257 h 659156"/>
                <a:gd name="connsiteX13" fmla="*/ 3820885 w 5040085"/>
                <a:gd name="connsiteY13" fmla="*/ 283028 h 659156"/>
                <a:gd name="connsiteX14" fmla="*/ 3755571 w 5040085"/>
                <a:gd name="connsiteY14" fmla="*/ 304800 h 659156"/>
                <a:gd name="connsiteX15" fmla="*/ 3722914 w 5040085"/>
                <a:gd name="connsiteY15" fmla="*/ 315685 h 659156"/>
                <a:gd name="connsiteX16" fmla="*/ 3690257 w 5040085"/>
                <a:gd name="connsiteY16" fmla="*/ 326571 h 659156"/>
                <a:gd name="connsiteX17" fmla="*/ 3352800 w 5040085"/>
                <a:gd name="connsiteY17" fmla="*/ 348343 h 659156"/>
                <a:gd name="connsiteX18" fmla="*/ 3254828 w 5040085"/>
                <a:gd name="connsiteY18" fmla="*/ 359228 h 659156"/>
                <a:gd name="connsiteX19" fmla="*/ 3145971 w 5040085"/>
                <a:gd name="connsiteY19" fmla="*/ 402771 h 659156"/>
                <a:gd name="connsiteX20" fmla="*/ 3080657 w 5040085"/>
                <a:gd name="connsiteY20" fmla="*/ 457200 h 659156"/>
                <a:gd name="connsiteX21" fmla="*/ 3048000 w 5040085"/>
                <a:gd name="connsiteY21" fmla="*/ 468085 h 659156"/>
                <a:gd name="connsiteX22" fmla="*/ 2960914 w 5040085"/>
                <a:gd name="connsiteY22" fmla="*/ 500743 h 659156"/>
                <a:gd name="connsiteX23" fmla="*/ 2318657 w 5040085"/>
                <a:gd name="connsiteY23" fmla="*/ 511628 h 659156"/>
                <a:gd name="connsiteX24" fmla="*/ 2198914 w 5040085"/>
                <a:gd name="connsiteY24" fmla="*/ 522514 h 659156"/>
                <a:gd name="connsiteX25" fmla="*/ 2046514 w 5040085"/>
                <a:gd name="connsiteY25" fmla="*/ 555171 h 659156"/>
                <a:gd name="connsiteX26" fmla="*/ 2013857 w 5040085"/>
                <a:gd name="connsiteY26" fmla="*/ 566057 h 659156"/>
                <a:gd name="connsiteX27" fmla="*/ 1915885 w 5040085"/>
                <a:gd name="connsiteY27" fmla="*/ 587828 h 659156"/>
                <a:gd name="connsiteX28" fmla="*/ 1883228 w 5040085"/>
                <a:gd name="connsiteY28" fmla="*/ 598714 h 659156"/>
                <a:gd name="connsiteX29" fmla="*/ 1589314 w 5040085"/>
                <a:gd name="connsiteY29" fmla="*/ 620485 h 659156"/>
                <a:gd name="connsiteX30" fmla="*/ 1480457 w 5040085"/>
                <a:gd name="connsiteY30" fmla="*/ 631371 h 659156"/>
                <a:gd name="connsiteX31" fmla="*/ 653143 w 5040085"/>
                <a:gd name="connsiteY31" fmla="*/ 598714 h 659156"/>
                <a:gd name="connsiteX32" fmla="*/ 609600 w 5040085"/>
                <a:gd name="connsiteY32" fmla="*/ 587828 h 659156"/>
                <a:gd name="connsiteX33" fmla="*/ 544285 w 5040085"/>
                <a:gd name="connsiteY33" fmla="*/ 522514 h 659156"/>
                <a:gd name="connsiteX34" fmla="*/ 511628 w 5040085"/>
                <a:gd name="connsiteY34" fmla="*/ 489857 h 659156"/>
                <a:gd name="connsiteX35" fmla="*/ 468085 w 5040085"/>
                <a:gd name="connsiteY35" fmla="*/ 435428 h 659156"/>
                <a:gd name="connsiteX36" fmla="*/ 446314 w 5040085"/>
                <a:gd name="connsiteY36" fmla="*/ 391885 h 659156"/>
                <a:gd name="connsiteX37" fmla="*/ 435428 w 5040085"/>
                <a:gd name="connsiteY37" fmla="*/ 359228 h 659156"/>
                <a:gd name="connsiteX38" fmla="*/ 359228 w 5040085"/>
                <a:gd name="connsiteY38" fmla="*/ 272143 h 659156"/>
                <a:gd name="connsiteX39" fmla="*/ 326571 w 5040085"/>
                <a:gd name="connsiteY39" fmla="*/ 250371 h 659156"/>
                <a:gd name="connsiteX40" fmla="*/ 97971 w 5040085"/>
                <a:gd name="connsiteY40" fmla="*/ 239485 h 659156"/>
                <a:gd name="connsiteX41" fmla="*/ 32657 w 5040085"/>
                <a:gd name="connsiteY41" fmla="*/ 206828 h 659156"/>
                <a:gd name="connsiteX42" fmla="*/ 0 w 5040085"/>
                <a:gd name="connsiteY42" fmla="*/ 206828 h 659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5040085" h="659156">
                  <a:moveTo>
                    <a:pt x="5040085" y="0"/>
                  </a:moveTo>
                  <a:cubicBezTo>
                    <a:pt x="4988334" y="34500"/>
                    <a:pt x="5019837" y="17635"/>
                    <a:pt x="4942114" y="43543"/>
                  </a:cubicBezTo>
                  <a:lnTo>
                    <a:pt x="4909457" y="54428"/>
                  </a:lnTo>
                  <a:cubicBezTo>
                    <a:pt x="4898571" y="58057"/>
                    <a:pt x="4888118" y="63428"/>
                    <a:pt x="4876800" y="65314"/>
                  </a:cubicBezTo>
                  <a:cubicBezTo>
                    <a:pt x="4782629" y="81009"/>
                    <a:pt x="4833387" y="73462"/>
                    <a:pt x="4724400" y="87085"/>
                  </a:cubicBezTo>
                  <a:cubicBezTo>
                    <a:pt x="4713514" y="90714"/>
                    <a:pt x="4701774" y="92398"/>
                    <a:pt x="4691743" y="97971"/>
                  </a:cubicBezTo>
                  <a:cubicBezTo>
                    <a:pt x="4668870" y="110678"/>
                    <a:pt x="4648200" y="127000"/>
                    <a:pt x="4626428" y="141514"/>
                  </a:cubicBezTo>
                  <a:lnTo>
                    <a:pt x="4593771" y="163285"/>
                  </a:lnTo>
                  <a:cubicBezTo>
                    <a:pt x="4582885" y="170542"/>
                    <a:pt x="4573806" y="181884"/>
                    <a:pt x="4561114" y="185057"/>
                  </a:cubicBezTo>
                  <a:cubicBezTo>
                    <a:pt x="4466509" y="208709"/>
                    <a:pt x="4511617" y="200231"/>
                    <a:pt x="4343400" y="206828"/>
                  </a:cubicBezTo>
                  <a:cubicBezTo>
                    <a:pt x="4216446" y="211807"/>
                    <a:pt x="4089400" y="214085"/>
                    <a:pt x="3962400" y="217714"/>
                  </a:cubicBezTo>
                  <a:cubicBezTo>
                    <a:pt x="3871779" y="240370"/>
                    <a:pt x="3961375" y="212784"/>
                    <a:pt x="3886200" y="250371"/>
                  </a:cubicBezTo>
                  <a:cubicBezTo>
                    <a:pt x="3875937" y="255503"/>
                    <a:pt x="3863806" y="256125"/>
                    <a:pt x="3853543" y="261257"/>
                  </a:cubicBezTo>
                  <a:cubicBezTo>
                    <a:pt x="3841841" y="267108"/>
                    <a:pt x="3832841" y="277714"/>
                    <a:pt x="3820885" y="283028"/>
                  </a:cubicBezTo>
                  <a:cubicBezTo>
                    <a:pt x="3799914" y="292348"/>
                    <a:pt x="3777342" y="297543"/>
                    <a:pt x="3755571" y="304800"/>
                  </a:cubicBezTo>
                  <a:lnTo>
                    <a:pt x="3722914" y="315685"/>
                  </a:lnTo>
                  <a:cubicBezTo>
                    <a:pt x="3712028" y="319314"/>
                    <a:pt x="3701714" y="325934"/>
                    <a:pt x="3690257" y="326571"/>
                  </a:cubicBezTo>
                  <a:cubicBezTo>
                    <a:pt x="3560137" y="333800"/>
                    <a:pt x="3477767" y="336983"/>
                    <a:pt x="3352800" y="348343"/>
                  </a:cubicBezTo>
                  <a:cubicBezTo>
                    <a:pt x="3320077" y="351318"/>
                    <a:pt x="3287485" y="355600"/>
                    <a:pt x="3254828" y="359228"/>
                  </a:cubicBezTo>
                  <a:cubicBezTo>
                    <a:pt x="3201308" y="377069"/>
                    <a:pt x="3190815" y="377146"/>
                    <a:pt x="3145971" y="402771"/>
                  </a:cubicBezTo>
                  <a:cubicBezTo>
                    <a:pt x="3021312" y="474005"/>
                    <a:pt x="3215750" y="367139"/>
                    <a:pt x="3080657" y="457200"/>
                  </a:cubicBezTo>
                  <a:cubicBezTo>
                    <a:pt x="3071110" y="463565"/>
                    <a:pt x="3058547" y="463565"/>
                    <a:pt x="3048000" y="468085"/>
                  </a:cubicBezTo>
                  <a:cubicBezTo>
                    <a:pt x="3016196" y="481715"/>
                    <a:pt x="2997040" y="499596"/>
                    <a:pt x="2960914" y="500743"/>
                  </a:cubicBezTo>
                  <a:cubicBezTo>
                    <a:pt x="2746905" y="507537"/>
                    <a:pt x="2532743" y="508000"/>
                    <a:pt x="2318657" y="511628"/>
                  </a:cubicBezTo>
                  <a:cubicBezTo>
                    <a:pt x="2278743" y="515257"/>
                    <a:pt x="2238590" y="516846"/>
                    <a:pt x="2198914" y="522514"/>
                  </a:cubicBezTo>
                  <a:cubicBezTo>
                    <a:pt x="2173914" y="526085"/>
                    <a:pt x="2086121" y="543854"/>
                    <a:pt x="2046514" y="555171"/>
                  </a:cubicBezTo>
                  <a:cubicBezTo>
                    <a:pt x="2035481" y="558323"/>
                    <a:pt x="2024989" y="563274"/>
                    <a:pt x="2013857" y="566057"/>
                  </a:cubicBezTo>
                  <a:cubicBezTo>
                    <a:pt x="1924081" y="588501"/>
                    <a:pt x="1994097" y="565482"/>
                    <a:pt x="1915885" y="587828"/>
                  </a:cubicBezTo>
                  <a:cubicBezTo>
                    <a:pt x="1904852" y="590980"/>
                    <a:pt x="1894646" y="597572"/>
                    <a:pt x="1883228" y="598714"/>
                  </a:cubicBezTo>
                  <a:cubicBezTo>
                    <a:pt x="1785476" y="608489"/>
                    <a:pt x="1687066" y="610710"/>
                    <a:pt x="1589314" y="620485"/>
                  </a:cubicBezTo>
                  <a:lnTo>
                    <a:pt x="1480457" y="631371"/>
                  </a:lnTo>
                  <a:cubicBezTo>
                    <a:pt x="1179017" y="622880"/>
                    <a:pt x="925125" y="659156"/>
                    <a:pt x="653143" y="598714"/>
                  </a:cubicBezTo>
                  <a:cubicBezTo>
                    <a:pt x="638538" y="595468"/>
                    <a:pt x="624114" y="591457"/>
                    <a:pt x="609600" y="587828"/>
                  </a:cubicBezTo>
                  <a:lnTo>
                    <a:pt x="544285" y="522514"/>
                  </a:lnTo>
                  <a:cubicBezTo>
                    <a:pt x="533399" y="511628"/>
                    <a:pt x="520167" y="502666"/>
                    <a:pt x="511628" y="489857"/>
                  </a:cubicBezTo>
                  <a:cubicBezTo>
                    <a:pt x="484164" y="448660"/>
                    <a:pt x="499108" y="466451"/>
                    <a:pt x="468085" y="435428"/>
                  </a:cubicBezTo>
                  <a:cubicBezTo>
                    <a:pt x="460828" y="420914"/>
                    <a:pt x="452706" y="406800"/>
                    <a:pt x="446314" y="391885"/>
                  </a:cubicBezTo>
                  <a:cubicBezTo>
                    <a:pt x="441794" y="381338"/>
                    <a:pt x="440560" y="369491"/>
                    <a:pt x="435428" y="359228"/>
                  </a:cubicBezTo>
                  <a:cubicBezTo>
                    <a:pt x="421042" y="330457"/>
                    <a:pt x="380512" y="286333"/>
                    <a:pt x="359228" y="272143"/>
                  </a:cubicBezTo>
                  <a:cubicBezTo>
                    <a:pt x="348342" y="264886"/>
                    <a:pt x="339553" y="251994"/>
                    <a:pt x="326571" y="250371"/>
                  </a:cubicBezTo>
                  <a:cubicBezTo>
                    <a:pt x="250874" y="240909"/>
                    <a:pt x="174171" y="243114"/>
                    <a:pt x="97971" y="239485"/>
                  </a:cubicBezTo>
                  <a:cubicBezTo>
                    <a:pt x="72896" y="222769"/>
                    <a:pt x="62702" y="211836"/>
                    <a:pt x="32657" y="206828"/>
                  </a:cubicBezTo>
                  <a:cubicBezTo>
                    <a:pt x="21919" y="205038"/>
                    <a:pt x="10886" y="206828"/>
                    <a:pt x="0" y="206828"/>
                  </a:cubicBezTo>
                </a:path>
              </a:pathLst>
            </a:cu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Freeform 42"/>
            <p:cNvSpPr/>
            <p:nvPr/>
          </p:nvSpPr>
          <p:spPr>
            <a:xfrm>
              <a:off x="5453743" y="1279587"/>
              <a:ext cx="2645228" cy="611345"/>
            </a:xfrm>
            <a:custGeom>
              <a:avLst/>
              <a:gdLst>
                <a:gd name="connsiteX0" fmla="*/ 141514 w 2645228"/>
                <a:gd name="connsiteY0" fmla="*/ 189984 h 611345"/>
                <a:gd name="connsiteX1" fmla="*/ 65314 w 2645228"/>
                <a:gd name="connsiteY1" fmla="*/ 211756 h 611345"/>
                <a:gd name="connsiteX2" fmla="*/ 21771 w 2645228"/>
                <a:gd name="connsiteY2" fmla="*/ 277070 h 611345"/>
                <a:gd name="connsiteX3" fmla="*/ 10886 w 2645228"/>
                <a:gd name="connsiteY3" fmla="*/ 309727 h 611345"/>
                <a:gd name="connsiteX4" fmla="*/ 424543 w 2645228"/>
                <a:gd name="connsiteY4" fmla="*/ 396813 h 611345"/>
                <a:gd name="connsiteX5" fmla="*/ 696686 w 2645228"/>
                <a:gd name="connsiteY5" fmla="*/ 385927 h 611345"/>
                <a:gd name="connsiteX6" fmla="*/ 729343 w 2645228"/>
                <a:gd name="connsiteY6" fmla="*/ 375042 h 611345"/>
                <a:gd name="connsiteX7" fmla="*/ 762000 w 2645228"/>
                <a:gd name="connsiteY7" fmla="*/ 353270 h 611345"/>
                <a:gd name="connsiteX8" fmla="*/ 794657 w 2645228"/>
                <a:gd name="connsiteY8" fmla="*/ 320613 h 611345"/>
                <a:gd name="connsiteX9" fmla="*/ 859971 w 2645228"/>
                <a:gd name="connsiteY9" fmla="*/ 407699 h 611345"/>
                <a:gd name="connsiteX10" fmla="*/ 979714 w 2645228"/>
                <a:gd name="connsiteY10" fmla="*/ 396813 h 611345"/>
                <a:gd name="connsiteX11" fmla="*/ 1012371 w 2645228"/>
                <a:gd name="connsiteY11" fmla="*/ 364156 h 611345"/>
                <a:gd name="connsiteX12" fmla="*/ 1045028 w 2645228"/>
                <a:gd name="connsiteY12" fmla="*/ 353270 h 611345"/>
                <a:gd name="connsiteX13" fmla="*/ 1088571 w 2645228"/>
                <a:gd name="connsiteY13" fmla="*/ 331499 h 611345"/>
                <a:gd name="connsiteX14" fmla="*/ 1197428 w 2645228"/>
                <a:gd name="connsiteY14" fmla="*/ 298842 h 611345"/>
                <a:gd name="connsiteX15" fmla="*/ 1360714 w 2645228"/>
                <a:gd name="connsiteY15" fmla="*/ 309727 h 611345"/>
                <a:gd name="connsiteX16" fmla="*/ 1349828 w 2645228"/>
                <a:gd name="connsiteY16" fmla="*/ 342384 h 611345"/>
                <a:gd name="connsiteX17" fmla="*/ 1360714 w 2645228"/>
                <a:gd name="connsiteY17" fmla="*/ 385927 h 611345"/>
                <a:gd name="connsiteX18" fmla="*/ 1458686 w 2645228"/>
                <a:gd name="connsiteY18" fmla="*/ 396813 h 611345"/>
                <a:gd name="connsiteX19" fmla="*/ 1524000 w 2645228"/>
                <a:gd name="connsiteY19" fmla="*/ 418584 h 611345"/>
                <a:gd name="connsiteX20" fmla="*/ 1567543 w 2645228"/>
                <a:gd name="connsiteY20" fmla="*/ 462127 h 611345"/>
                <a:gd name="connsiteX21" fmla="*/ 1632857 w 2645228"/>
                <a:gd name="connsiteY21" fmla="*/ 483899 h 611345"/>
                <a:gd name="connsiteX22" fmla="*/ 1698171 w 2645228"/>
                <a:gd name="connsiteY22" fmla="*/ 527442 h 611345"/>
                <a:gd name="connsiteX23" fmla="*/ 1730828 w 2645228"/>
                <a:gd name="connsiteY23" fmla="*/ 538327 h 611345"/>
                <a:gd name="connsiteX24" fmla="*/ 1774371 w 2645228"/>
                <a:gd name="connsiteY24" fmla="*/ 549213 h 611345"/>
                <a:gd name="connsiteX25" fmla="*/ 1817914 w 2645228"/>
                <a:gd name="connsiteY25" fmla="*/ 570984 h 611345"/>
                <a:gd name="connsiteX26" fmla="*/ 1839686 w 2645228"/>
                <a:gd name="connsiteY26" fmla="*/ 592756 h 611345"/>
                <a:gd name="connsiteX27" fmla="*/ 1959428 w 2645228"/>
                <a:gd name="connsiteY27" fmla="*/ 592756 h 611345"/>
                <a:gd name="connsiteX28" fmla="*/ 2024743 w 2645228"/>
                <a:gd name="connsiteY28" fmla="*/ 560099 h 611345"/>
                <a:gd name="connsiteX29" fmla="*/ 2068286 w 2645228"/>
                <a:gd name="connsiteY29" fmla="*/ 516556 h 611345"/>
                <a:gd name="connsiteX30" fmla="*/ 2090057 w 2645228"/>
                <a:gd name="connsiteY30" fmla="*/ 494784 h 611345"/>
                <a:gd name="connsiteX31" fmla="*/ 2068286 w 2645228"/>
                <a:gd name="connsiteY31" fmla="*/ 418584 h 611345"/>
                <a:gd name="connsiteX32" fmla="*/ 2013857 w 2645228"/>
                <a:gd name="connsiteY32" fmla="*/ 364156 h 611345"/>
                <a:gd name="connsiteX33" fmla="*/ 2035628 w 2645228"/>
                <a:gd name="connsiteY33" fmla="*/ 342384 h 611345"/>
                <a:gd name="connsiteX34" fmla="*/ 2318657 w 2645228"/>
                <a:gd name="connsiteY34" fmla="*/ 320613 h 611345"/>
                <a:gd name="connsiteX35" fmla="*/ 2351314 w 2645228"/>
                <a:gd name="connsiteY35" fmla="*/ 342384 h 611345"/>
                <a:gd name="connsiteX36" fmla="*/ 2471057 w 2645228"/>
                <a:gd name="connsiteY36" fmla="*/ 342384 h 611345"/>
                <a:gd name="connsiteX37" fmla="*/ 2536371 w 2645228"/>
                <a:gd name="connsiteY37" fmla="*/ 320613 h 611345"/>
                <a:gd name="connsiteX38" fmla="*/ 2579914 w 2645228"/>
                <a:gd name="connsiteY38" fmla="*/ 277070 h 611345"/>
                <a:gd name="connsiteX39" fmla="*/ 2634343 w 2645228"/>
                <a:gd name="connsiteY39" fmla="*/ 233527 h 611345"/>
                <a:gd name="connsiteX40" fmla="*/ 2645228 w 2645228"/>
                <a:gd name="connsiteY40" fmla="*/ 200870 h 611345"/>
                <a:gd name="connsiteX41" fmla="*/ 2634343 w 2645228"/>
                <a:gd name="connsiteY41" fmla="*/ 168213 h 611345"/>
                <a:gd name="connsiteX42" fmla="*/ 2558143 w 2645228"/>
                <a:gd name="connsiteY42" fmla="*/ 102899 h 611345"/>
                <a:gd name="connsiteX43" fmla="*/ 2492828 w 2645228"/>
                <a:gd name="connsiteY43" fmla="*/ 81127 h 611345"/>
                <a:gd name="connsiteX44" fmla="*/ 2460171 w 2645228"/>
                <a:gd name="connsiteY44" fmla="*/ 70242 h 611345"/>
                <a:gd name="connsiteX45" fmla="*/ 2362200 w 2645228"/>
                <a:gd name="connsiteY45" fmla="*/ 81127 h 611345"/>
                <a:gd name="connsiteX46" fmla="*/ 2318657 w 2645228"/>
                <a:gd name="connsiteY46" fmla="*/ 113784 h 611345"/>
                <a:gd name="connsiteX47" fmla="*/ 2286000 w 2645228"/>
                <a:gd name="connsiteY47" fmla="*/ 135556 h 611345"/>
                <a:gd name="connsiteX48" fmla="*/ 2253343 w 2645228"/>
                <a:gd name="connsiteY48" fmla="*/ 146442 h 611345"/>
                <a:gd name="connsiteX49" fmla="*/ 2188028 w 2645228"/>
                <a:gd name="connsiteY49" fmla="*/ 179099 h 611345"/>
                <a:gd name="connsiteX50" fmla="*/ 2144486 w 2645228"/>
                <a:gd name="connsiteY50" fmla="*/ 168213 h 611345"/>
                <a:gd name="connsiteX51" fmla="*/ 2111828 w 2645228"/>
                <a:gd name="connsiteY51" fmla="*/ 157327 h 611345"/>
                <a:gd name="connsiteX52" fmla="*/ 2057400 w 2645228"/>
                <a:gd name="connsiteY52" fmla="*/ 70242 h 611345"/>
                <a:gd name="connsiteX53" fmla="*/ 2046514 w 2645228"/>
                <a:gd name="connsiteY53" fmla="*/ 26699 h 611345"/>
                <a:gd name="connsiteX54" fmla="*/ 1817914 w 2645228"/>
                <a:gd name="connsiteY54" fmla="*/ 26699 h 611345"/>
                <a:gd name="connsiteX55" fmla="*/ 1807028 w 2645228"/>
                <a:gd name="connsiteY55" fmla="*/ 59356 h 611345"/>
                <a:gd name="connsiteX56" fmla="*/ 1774371 w 2645228"/>
                <a:gd name="connsiteY56" fmla="*/ 81127 h 611345"/>
                <a:gd name="connsiteX57" fmla="*/ 1719943 w 2645228"/>
                <a:gd name="connsiteY57" fmla="*/ 113784 h 611345"/>
                <a:gd name="connsiteX58" fmla="*/ 1513114 w 2645228"/>
                <a:gd name="connsiteY58" fmla="*/ 102899 h 611345"/>
                <a:gd name="connsiteX59" fmla="*/ 1447800 w 2645228"/>
                <a:gd name="connsiteY59" fmla="*/ 81127 h 611345"/>
                <a:gd name="connsiteX60" fmla="*/ 1328057 w 2645228"/>
                <a:gd name="connsiteY60" fmla="*/ 92013 h 611345"/>
                <a:gd name="connsiteX61" fmla="*/ 1230086 w 2645228"/>
                <a:gd name="connsiteY61" fmla="*/ 124670 h 611345"/>
                <a:gd name="connsiteX62" fmla="*/ 1197428 w 2645228"/>
                <a:gd name="connsiteY62" fmla="*/ 135556 h 611345"/>
                <a:gd name="connsiteX63" fmla="*/ 1132114 w 2645228"/>
                <a:gd name="connsiteY63" fmla="*/ 146442 h 611345"/>
                <a:gd name="connsiteX64" fmla="*/ 772886 w 2645228"/>
                <a:gd name="connsiteY64" fmla="*/ 124670 h 611345"/>
                <a:gd name="connsiteX65" fmla="*/ 740228 w 2645228"/>
                <a:gd name="connsiteY65" fmla="*/ 113784 h 611345"/>
                <a:gd name="connsiteX66" fmla="*/ 696686 w 2645228"/>
                <a:gd name="connsiteY66" fmla="*/ 102899 h 611345"/>
                <a:gd name="connsiteX67" fmla="*/ 522514 w 2645228"/>
                <a:gd name="connsiteY67" fmla="*/ 113784 h 611345"/>
                <a:gd name="connsiteX68" fmla="*/ 457200 w 2645228"/>
                <a:gd name="connsiteY68" fmla="*/ 146442 h 611345"/>
                <a:gd name="connsiteX69" fmla="*/ 413657 w 2645228"/>
                <a:gd name="connsiteY69" fmla="*/ 157327 h 611345"/>
                <a:gd name="connsiteX70" fmla="*/ 304800 w 2645228"/>
                <a:gd name="connsiteY70" fmla="*/ 200870 h 611345"/>
                <a:gd name="connsiteX71" fmla="*/ 272143 w 2645228"/>
                <a:gd name="connsiteY71" fmla="*/ 211756 h 611345"/>
                <a:gd name="connsiteX72" fmla="*/ 43543 w 2645228"/>
                <a:gd name="connsiteY72" fmla="*/ 233527 h 611345"/>
                <a:gd name="connsiteX73" fmla="*/ 21771 w 2645228"/>
                <a:gd name="connsiteY73" fmla="*/ 255299 h 611345"/>
                <a:gd name="connsiteX74" fmla="*/ 0 w 2645228"/>
                <a:gd name="connsiteY74" fmla="*/ 320613 h 611345"/>
                <a:gd name="connsiteX75" fmla="*/ 21771 w 2645228"/>
                <a:gd name="connsiteY75" fmla="*/ 385927 h 611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2645228" h="611345">
                  <a:moveTo>
                    <a:pt x="141514" y="189984"/>
                  </a:moveTo>
                  <a:cubicBezTo>
                    <a:pt x="141137" y="190078"/>
                    <a:pt x="70520" y="206550"/>
                    <a:pt x="65314" y="211756"/>
                  </a:cubicBezTo>
                  <a:cubicBezTo>
                    <a:pt x="46812" y="230258"/>
                    <a:pt x="21771" y="277070"/>
                    <a:pt x="21771" y="277070"/>
                  </a:cubicBezTo>
                  <a:cubicBezTo>
                    <a:pt x="18143" y="287956"/>
                    <a:pt x="10886" y="298253"/>
                    <a:pt x="10886" y="309727"/>
                  </a:cubicBezTo>
                  <a:cubicBezTo>
                    <a:pt x="10886" y="518076"/>
                    <a:pt x="152517" y="389461"/>
                    <a:pt x="424543" y="396813"/>
                  </a:cubicBezTo>
                  <a:cubicBezTo>
                    <a:pt x="515257" y="393184"/>
                    <a:pt x="606130" y="392395"/>
                    <a:pt x="696686" y="385927"/>
                  </a:cubicBezTo>
                  <a:cubicBezTo>
                    <a:pt x="708131" y="385109"/>
                    <a:pt x="719080" y="380174"/>
                    <a:pt x="729343" y="375042"/>
                  </a:cubicBezTo>
                  <a:cubicBezTo>
                    <a:pt x="741045" y="369191"/>
                    <a:pt x="751949" y="361646"/>
                    <a:pt x="762000" y="353270"/>
                  </a:cubicBezTo>
                  <a:cubicBezTo>
                    <a:pt x="773826" y="343415"/>
                    <a:pt x="783771" y="331499"/>
                    <a:pt x="794657" y="320613"/>
                  </a:cubicBezTo>
                  <a:cubicBezTo>
                    <a:pt x="857200" y="383156"/>
                    <a:pt x="840973" y="350700"/>
                    <a:pt x="859971" y="407699"/>
                  </a:cubicBezTo>
                  <a:cubicBezTo>
                    <a:pt x="899885" y="404070"/>
                    <a:pt x="941177" y="407824"/>
                    <a:pt x="979714" y="396813"/>
                  </a:cubicBezTo>
                  <a:cubicBezTo>
                    <a:pt x="994516" y="392584"/>
                    <a:pt x="999562" y="372695"/>
                    <a:pt x="1012371" y="364156"/>
                  </a:cubicBezTo>
                  <a:cubicBezTo>
                    <a:pt x="1021918" y="357791"/>
                    <a:pt x="1034481" y="357790"/>
                    <a:pt x="1045028" y="353270"/>
                  </a:cubicBezTo>
                  <a:cubicBezTo>
                    <a:pt x="1059943" y="346878"/>
                    <a:pt x="1073504" y="337526"/>
                    <a:pt x="1088571" y="331499"/>
                  </a:cubicBezTo>
                  <a:cubicBezTo>
                    <a:pt x="1132748" y="313828"/>
                    <a:pt x="1154654" y="309535"/>
                    <a:pt x="1197428" y="298842"/>
                  </a:cubicBezTo>
                  <a:cubicBezTo>
                    <a:pt x="1251857" y="302470"/>
                    <a:pt x="1308263" y="294741"/>
                    <a:pt x="1360714" y="309727"/>
                  </a:cubicBezTo>
                  <a:cubicBezTo>
                    <a:pt x="1371747" y="312879"/>
                    <a:pt x="1349828" y="330909"/>
                    <a:pt x="1349828" y="342384"/>
                  </a:cubicBezTo>
                  <a:cubicBezTo>
                    <a:pt x="1349828" y="357345"/>
                    <a:pt x="1347332" y="379236"/>
                    <a:pt x="1360714" y="385927"/>
                  </a:cubicBezTo>
                  <a:cubicBezTo>
                    <a:pt x="1390103" y="400622"/>
                    <a:pt x="1426029" y="393184"/>
                    <a:pt x="1458686" y="396813"/>
                  </a:cubicBezTo>
                  <a:cubicBezTo>
                    <a:pt x="1480457" y="404070"/>
                    <a:pt x="1507773" y="402357"/>
                    <a:pt x="1524000" y="418584"/>
                  </a:cubicBezTo>
                  <a:cubicBezTo>
                    <a:pt x="1538514" y="433098"/>
                    <a:pt x="1548070" y="455636"/>
                    <a:pt x="1567543" y="462127"/>
                  </a:cubicBezTo>
                  <a:cubicBezTo>
                    <a:pt x="1589314" y="469384"/>
                    <a:pt x="1613762" y="471169"/>
                    <a:pt x="1632857" y="483899"/>
                  </a:cubicBezTo>
                  <a:cubicBezTo>
                    <a:pt x="1654628" y="498413"/>
                    <a:pt x="1673348" y="519168"/>
                    <a:pt x="1698171" y="527442"/>
                  </a:cubicBezTo>
                  <a:cubicBezTo>
                    <a:pt x="1709057" y="531070"/>
                    <a:pt x="1719795" y="535175"/>
                    <a:pt x="1730828" y="538327"/>
                  </a:cubicBezTo>
                  <a:cubicBezTo>
                    <a:pt x="1745213" y="542437"/>
                    <a:pt x="1760363" y="543960"/>
                    <a:pt x="1774371" y="549213"/>
                  </a:cubicBezTo>
                  <a:cubicBezTo>
                    <a:pt x="1789565" y="554911"/>
                    <a:pt x="1803400" y="563727"/>
                    <a:pt x="1817914" y="570984"/>
                  </a:cubicBezTo>
                  <a:cubicBezTo>
                    <a:pt x="1825171" y="578241"/>
                    <a:pt x="1830252" y="588713"/>
                    <a:pt x="1839686" y="592756"/>
                  </a:cubicBezTo>
                  <a:cubicBezTo>
                    <a:pt x="1883060" y="611345"/>
                    <a:pt x="1914869" y="602658"/>
                    <a:pt x="1959428" y="592756"/>
                  </a:cubicBezTo>
                  <a:cubicBezTo>
                    <a:pt x="1985505" y="586961"/>
                    <a:pt x="2004192" y="577714"/>
                    <a:pt x="2024743" y="560099"/>
                  </a:cubicBezTo>
                  <a:cubicBezTo>
                    <a:pt x="2040328" y="546741"/>
                    <a:pt x="2053772" y="531070"/>
                    <a:pt x="2068286" y="516556"/>
                  </a:cubicBezTo>
                  <a:lnTo>
                    <a:pt x="2090057" y="494784"/>
                  </a:lnTo>
                  <a:cubicBezTo>
                    <a:pt x="2089116" y="491018"/>
                    <a:pt x="2074140" y="426389"/>
                    <a:pt x="2068286" y="418584"/>
                  </a:cubicBezTo>
                  <a:cubicBezTo>
                    <a:pt x="2052891" y="398058"/>
                    <a:pt x="2013857" y="364156"/>
                    <a:pt x="2013857" y="364156"/>
                  </a:cubicBezTo>
                  <a:cubicBezTo>
                    <a:pt x="2021114" y="356899"/>
                    <a:pt x="2025438" y="343607"/>
                    <a:pt x="2035628" y="342384"/>
                  </a:cubicBezTo>
                  <a:cubicBezTo>
                    <a:pt x="2391381" y="299694"/>
                    <a:pt x="2193850" y="362216"/>
                    <a:pt x="2318657" y="320613"/>
                  </a:cubicBezTo>
                  <a:cubicBezTo>
                    <a:pt x="2329543" y="327870"/>
                    <a:pt x="2339289" y="337230"/>
                    <a:pt x="2351314" y="342384"/>
                  </a:cubicBezTo>
                  <a:cubicBezTo>
                    <a:pt x="2398364" y="362548"/>
                    <a:pt x="2416721" y="350146"/>
                    <a:pt x="2471057" y="342384"/>
                  </a:cubicBezTo>
                  <a:cubicBezTo>
                    <a:pt x="2492828" y="335127"/>
                    <a:pt x="2520144" y="336840"/>
                    <a:pt x="2536371" y="320613"/>
                  </a:cubicBezTo>
                  <a:cubicBezTo>
                    <a:pt x="2550885" y="306099"/>
                    <a:pt x="2562835" y="288456"/>
                    <a:pt x="2579914" y="277070"/>
                  </a:cubicBezTo>
                  <a:cubicBezTo>
                    <a:pt x="2621111" y="249606"/>
                    <a:pt x="2603320" y="264550"/>
                    <a:pt x="2634343" y="233527"/>
                  </a:cubicBezTo>
                  <a:cubicBezTo>
                    <a:pt x="2637971" y="222641"/>
                    <a:pt x="2645228" y="212344"/>
                    <a:pt x="2645228" y="200870"/>
                  </a:cubicBezTo>
                  <a:cubicBezTo>
                    <a:pt x="2645228" y="189396"/>
                    <a:pt x="2641012" y="177550"/>
                    <a:pt x="2634343" y="168213"/>
                  </a:cubicBezTo>
                  <a:cubicBezTo>
                    <a:pt x="2621796" y="150646"/>
                    <a:pt x="2582227" y="113603"/>
                    <a:pt x="2558143" y="102899"/>
                  </a:cubicBezTo>
                  <a:cubicBezTo>
                    <a:pt x="2537172" y="93578"/>
                    <a:pt x="2514600" y="88384"/>
                    <a:pt x="2492828" y="81127"/>
                  </a:cubicBezTo>
                  <a:lnTo>
                    <a:pt x="2460171" y="70242"/>
                  </a:lnTo>
                  <a:cubicBezTo>
                    <a:pt x="2427514" y="73870"/>
                    <a:pt x="2393605" y="71464"/>
                    <a:pt x="2362200" y="81127"/>
                  </a:cubicBezTo>
                  <a:cubicBezTo>
                    <a:pt x="2344859" y="86462"/>
                    <a:pt x="2333420" y="103239"/>
                    <a:pt x="2318657" y="113784"/>
                  </a:cubicBezTo>
                  <a:cubicBezTo>
                    <a:pt x="2308011" y="121388"/>
                    <a:pt x="2297702" y="129705"/>
                    <a:pt x="2286000" y="135556"/>
                  </a:cubicBezTo>
                  <a:cubicBezTo>
                    <a:pt x="2275737" y="140688"/>
                    <a:pt x="2263606" y="141310"/>
                    <a:pt x="2253343" y="146442"/>
                  </a:cubicBezTo>
                  <a:cubicBezTo>
                    <a:pt x="2168936" y="188645"/>
                    <a:pt x="2270113" y="151737"/>
                    <a:pt x="2188028" y="179099"/>
                  </a:cubicBezTo>
                  <a:cubicBezTo>
                    <a:pt x="2173514" y="175470"/>
                    <a:pt x="2158871" y="172323"/>
                    <a:pt x="2144486" y="168213"/>
                  </a:cubicBezTo>
                  <a:cubicBezTo>
                    <a:pt x="2133453" y="165061"/>
                    <a:pt x="2118498" y="166664"/>
                    <a:pt x="2111828" y="157327"/>
                  </a:cubicBezTo>
                  <a:cubicBezTo>
                    <a:pt x="2029391" y="41916"/>
                    <a:pt x="2141378" y="126227"/>
                    <a:pt x="2057400" y="70242"/>
                  </a:cubicBezTo>
                  <a:cubicBezTo>
                    <a:pt x="2053771" y="55728"/>
                    <a:pt x="2060707" y="31430"/>
                    <a:pt x="2046514" y="26699"/>
                  </a:cubicBezTo>
                  <a:cubicBezTo>
                    <a:pt x="1966416" y="0"/>
                    <a:pt x="1895213" y="15656"/>
                    <a:pt x="1817914" y="26699"/>
                  </a:cubicBezTo>
                  <a:cubicBezTo>
                    <a:pt x="1814285" y="37585"/>
                    <a:pt x="1814196" y="50396"/>
                    <a:pt x="1807028" y="59356"/>
                  </a:cubicBezTo>
                  <a:cubicBezTo>
                    <a:pt x="1798855" y="69572"/>
                    <a:pt x="1784587" y="72954"/>
                    <a:pt x="1774371" y="81127"/>
                  </a:cubicBezTo>
                  <a:cubicBezTo>
                    <a:pt x="1731678" y="115282"/>
                    <a:pt x="1776657" y="94880"/>
                    <a:pt x="1719943" y="113784"/>
                  </a:cubicBezTo>
                  <a:cubicBezTo>
                    <a:pt x="1651000" y="110156"/>
                    <a:pt x="1581661" y="111125"/>
                    <a:pt x="1513114" y="102899"/>
                  </a:cubicBezTo>
                  <a:cubicBezTo>
                    <a:pt x="1490328" y="100165"/>
                    <a:pt x="1447800" y="81127"/>
                    <a:pt x="1447800" y="81127"/>
                  </a:cubicBezTo>
                  <a:cubicBezTo>
                    <a:pt x="1407886" y="84756"/>
                    <a:pt x="1367526" y="85048"/>
                    <a:pt x="1328057" y="92013"/>
                  </a:cubicBezTo>
                  <a:cubicBezTo>
                    <a:pt x="1328049" y="92014"/>
                    <a:pt x="1246418" y="119226"/>
                    <a:pt x="1230086" y="124670"/>
                  </a:cubicBezTo>
                  <a:cubicBezTo>
                    <a:pt x="1219200" y="128299"/>
                    <a:pt x="1208747" y="133669"/>
                    <a:pt x="1197428" y="135556"/>
                  </a:cubicBezTo>
                  <a:lnTo>
                    <a:pt x="1132114" y="146442"/>
                  </a:lnTo>
                  <a:cubicBezTo>
                    <a:pt x="1087646" y="144102"/>
                    <a:pt x="836857" y="132196"/>
                    <a:pt x="772886" y="124670"/>
                  </a:cubicBezTo>
                  <a:cubicBezTo>
                    <a:pt x="761490" y="123329"/>
                    <a:pt x="751261" y="116936"/>
                    <a:pt x="740228" y="113784"/>
                  </a:cubicBezTo>
                  <a:cubicBezTo>
                    <a:pt x="725843" y="109674"/>
                    <a:pt x="711200" y="106527"/>
                    <a:pt x="696686" y="102899"/>
                  </a:cubicBezTo>
                  <a:cubicBezTo>
                    <a:pt x="638629" y="106527"/>
                    <a:pt x="580365" y="107695"/>
                    <a:pt x="522514" y="113784"/>
                  </a:cubicBezTo>
                  <a:cubicBezTo>
                    <a:pt x="481978" y="118051"/>
                    <a:pt x="494237" y="130569"/>
                    <a:pt x="457200" y="146442"/>
                  </a:cubicBezTo>
                  <a:cubicBezTo>
                    <a:pt x="443449" y="152335"/>
                    <a:pt x="428171" y="153699"/>
                    <a:pt x="413657" y="157327"/>
                  </a:cubicBezTo>
                  <a:cubicBezTo>
                    <a:pt x="349586" y="189363"/>
                    <a:pt x="385511" y="173966"/>
                    <a:pt x="304800" y="200870"/>
                  </a:cubicBezTo>
                  <a:cubicBezTo>
                    <a:pt x="293914" y="204499"/>
                    <a:pt x="283529" y="210333"/>
                    <a:pt x="272143" y="211756"/>
                  </a:cubicBezTo>
                  <a:cubicBezTo>
                    <a:pt x="138112" y="228510"/>
                    <a:pt x="214225" y="220398"/>
                    <a:pt x="43543" y="233527"/>
                  </a:cubicBezTo>
                  <a:cubicBezTo>
                    <a:pt x="36286" y="240784"/>
                    <a:pt x="26361" y="246119"/>
                    <a:pt x="21771" y="255299"/>
                  </a:cubicBezTo>
                  <a:cubicBezTo>
                    <a:pt x="11508" y="275825"/>
                    <a:pt x="0" y="320613"/>
                    <a:pt x="0" y="320613"/>
                  </a:cubicBezTo>
                  <a:cubicBezTo>
                    <a:pt x="12854" y="372027"/>
                    <a:pt x="4195" y="350774"/>
                    <a:pt x="21771" y="385927"/>
                  </a:cubicBezTo>
                </a:path>
              </a:pathLst>
            </a:cu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Freeform 43"/>
            <p:cNvSpPr/>
            <p:nvPr/>
          </p:nvSpPr>
          <p:spPr>
            <a:xfrm>
              <a:off x="165100" y="5130800"/>
              <a:ext cx="1435100" cy="1917700"/>
            </a:xfrm>
            <a:custGeom>
              <a:avLst/>
              <a:gdLst>
                <a:gd name="connsiteX0" fmla="*/ 1371600 w 1435100"/>
                <a:gd name="connsiteY0" fmla="*/ 1917700 h 1917700"/>
                <a:gd name="connsiteX1" fmla="*/ 1384300 w 1435100"/>
                <a:gd name="connsiteY1" fmla="*/ 1841500 h 1917700"/>
                <a:gd name="connsiteX2" fmla="*/ 1397000 w 1435100"/>
                <a:gd name="connsiteY2" fmla="*/ 1803400 h 1917700"/>
                <a:gd name="connsiteX3" fmla="*/ 1384300 w 1435100"/>
                <a:gd name="connsiteY3" fmla="*/ 1727200 h 1917700"/>
                <a:gd name="connsiteX4" fmla="*/ 1371600 w 1435100"/>
                <a:gd name="connsiteY4" fmla="*/ 1689100 h 1917700"/>
                <a:gd name="connsiteX5" fmla="*/ 1257300 w 1435100"/>
                <a:gd name="connsiteY5" fmla="*/ 1625600 h 1917700"/>
                <a:gd name="connsiteX6" fmla="*/ 1219200 w 1435100"/>
                <a:gd name="connsiteY6" fmla="*/ 1600200 h 1917700"/>
                <a:gd name="connsiteX7" fmla="*/ 1117600 w 1435100"/>
                <a:gd name="connsiteY7" fmla="*/ 1612900 h 1917700"/>
                <a:gd name="connsiteX8" fmla="*/ 1041400 w 1435100"/>
                <a:gd name="connsiteY8" fmla="*/ 1676400 h 1917700"/>
                <a:gd name="connsiteX9" fmla="*/ 914400 w 1435100"/>
                <a:gd name="connsiteY9" fmla="*/ 1651000 h 1917700"/>
                <a:gd name="connsiteX10" fmla="*/ 876300 w 1435100"/>
                <a:gd name="connsiteY10" fmla="*/ 1612900 h 1917700"/>
                <a:gd name="connsiteX11" fmla="*/ 800100 w 1435100"/>
                <a:gd name="connsiteY11" fmla="*/ 1587500 h 1917700"/>
                <a:gd name="connsiteX12" fmla="*/ 711200 w 1435100"/>
                <a:gd name="connsiteY12" fmla="*/ 1562100 h 1917700"/>
                <a:gd name="connsiteX13" fmla="*/ 635000 w 1435100"/>
                <a:gd name="connsiteY13" fmla="*/ 1511300 h 1917700"/>
                <a:gd name="connsiteX14" fmla="*/ 584200 w 1435100"/>
                <a:gd name="connsiteY14" fmla="*/ 1447800 h 1917700"/>
                <a:gd name="connsiteX15" fmla="*/ 533400 w 1435100"/>
                <a:gd name="connsiteY15" fmla="*/ 1371600 h 1917700"/>
                <a:gd name="connsiteX16" fmla="*/ 558800 w 1435100"/>
                <a:gd name="connsiteY16" fmla="*/ 1333500 h 1917700"/>
                <a:gd name="connsiteX17" fmla="*/ 596900 w 1435100"/>
                <a:gd name="connsiteY17" fmla="*/ 1320800 h 1917700"/>
                <a:gd name="connsiteX18" fmla="*/ 685800 w 1435100"/>
                <a:gd name="connsiteY18" fmla="*/ 1308100 h 1917700"/>
                <a:gd name="connsiteX19" fmla="*/ 787400 w 1435100"/>
                <a:gd name="connsiteY19" fmla="*/ 1282700 h 1917700"/>
                <a:gd name="connsiteX20" fmla="*/ 800100 w 1435100"/>
                <a:gd name="connsiteY20" fmla="*/ 1244600 h 1917700"/>
                <a:gd name="connsiteX21" fmla="*/ 812800 w 1435100"/>
                <a:gd name="connsiteY21" fmla="*/ 1130300 h 1917700"/>
                <a:gd name="connsiteX22" fmla="*/ 850900 w 1435100"/>
                <a:gd name="connsiteY22" fmla="*/ 1104900 h 1917700"/>
                <a:gd name="connsiteX23" fmla="*/ 939800 w 1435100"/>
                <a:gd name="connsiteY23" fmla="*/ 1079500 h 1917700"/>
                <a:gd name="connsiteX24" fmla="*/ 990600 w 1435100"/>
                <a:gd name="connsiteY24" fmla="*/ 1092200 h 1917700"/>
                <a:gd name="connsiteX25" fmla="*/ 1066800 w 1435100"/>
                <a:gd name="connsiteY25" fmla="*/ 1244600 h 1917700"/>
                <a:gd name="connsiteX26" fmla="*/ 1104900 w 1435100"/>
                <a:gd name="connsiteY26" fmla="*/ 1270000 h 1917700"/>
                <a:gd name="connsiteX27" fmla="*/ 1155700 w 1435100"/>
                <a:gd name="connsiteY27" fmla="*/ 1308100 h 1917700"/>
                <a:gd name="connsiteX28" fmla="*/ 1193800 w 1435100"/>
                <a:gd name="connsiteY28" fmla="*/ 1320800 h 1917700"/>
                <a:gd name="connsiteX29" fmla="*/ 1244600 w 1435100"/>
                <a:gd name="connsiteY29" fmla="*/ 1270000 h 1917700"/>
                <a:gd name="connsiteX30" fmla="*/ 1282700 w 1435100"/>
                <a:gd name="connsiteY30" fmla="*/ 1244600 h 1917700"/>
                <a:gd name="connsiteX31" fmla="*/ 1333500 w 1435100"/>
                <a:gd name="connsiteY31" fmla="*/ 1257300 h 1917700"/>
                <a:gd name="connsiteX32" fmla="*/ 1371600 w 1435100"/>
                <a:gd name="connsiteY32" fmla="*/ 1282700 h 1917700"/>
                <a:gd name="connsiteX33" fmla="*/ 1409700 w 1435100"/>
                <a:gd name="connsiteY33" fmla="*/ 1295400 h 1917700"/>
                <a:gd name="connsiteX34" fmla="*/ 1435100 w 1435100"/>
                <a:gd name="connsiteY34" fmla="*/ 1257300 h 1917700"/>
                <a:gd name="connsiteX35" fmla="*/ 1409700 w 1435100"/>
                <a:gd name="connsiteY35" fmla="*/ 1219200 h 1917700"/>
                <a:gd name="connsiteX36" fmla="*/ 1333500 w 1435100"/>
                <a:gd name="connsiteY36" fmla="*/ 1130300 h 1917700"/>
                <a:gd name="connsiteX37" fmla="*/ 1295400 w 1435100"/>
                <a:gd name="connsiteY37" fmla="*/ 1054100 h 1917700"/>
                <a:gd name="connsiteX38" fmla="*/ 1257300 w 1435100"/>
                <a:gd name="connsiteY38" fmla="*/ 1041400 h 1917700"/>
                <a:gd name="connsiteX39" fmla="*/ 1219200 w 1435100"/>
                <a:gd name="connsiteY39" fmla="*/ 1016000 h 1917700"/>
                <a:gd name="connsiteX40" fmla="*/ 1143000 w 1435100"/>
                <a:gd name="connsiteY40" fmla="*/ 1041400 h 1917700"/>
                <a:gd name="connsiteX41" fmla="*/ 1104900 w 1435100"/>
                <a:gd name="connsiteY41" fmla="*/ 1054100 h 1917700"/>
                <a:gd name="connsiteX42" fmla="*/ 1041400 w 1435100"/>
                <a:gd name="connsiteY42" fmla="*/ 1003300 h 1917700"/>
                <a:gd name="connsiteX43" fmla="*/ 965200 w 1435100"/>
                <a:gd name="connsiteY43" fmla="*/ 952500 h 1917700"/>
                <a:gd name="connsiteX44" fmla="*/ 927100 w 1435100"/>
                <a:gd name="connsiteY44" fmla="*/ 927100 h 1917700"/>
                <a:gd name="connsiteX45" fmla="*/ 939800 w 1435100"/>
                <a:gd name="connsiteY45" fmla="*/ 863600 h 1917700"/>
                <a:gd name="connsiteX46" fmla="*/ 1016000 w 1435100"/>
                <a:gd name="connsiteY46" fmla="*/ 838200 h 1917700"/>
                <a:gd name="connsiteX47" fmla="*/ 1206500 w 1435100"/>
                <a:gd name="connsiteY47" fmla="*/ 825500 h 1917700"/>
                <a:gd name="connsiteX48" fmla="*/ 1193800 w 1435100"/>
                <a:gd name="connsiteY48" fmla="*/ 723900 h 1917700"/>
                <a:gd name="connsiteX49" fmla="*/ 1168400 w 1435100"/>
                <a:gd name="connsiteY49" fmla="*/ 685800 h 1917700"/>
                <a:gd name="connsiteX50" fmla="*/ 1155700 w 1435100"/>
                <a:gd name="connsiteY50" fmla="*/ 635000 h 1917700"/>
                <a:gd name="connsiteX51" fmla="*/ 1143000 w 1435100"/>
                <a:gd name="connsiteY51" fmla="*/ 508000 h 1917700"/>
                <a:gd name="connsiteX52" fmla="*/ 1117600 w 1435100"/>
                <a:gd name="connsiteY52" fmla="*/ 469900 h 1917700"/>
                <a:gd name="connsiteX53" fmla="*/ 952500 w 1435100"/>
                <a:gd name="connsiteY53" fmla="*/ 431800 h 1917700"/>
                <a:gd name="connsiteX54" fmla="*/ 927100 w 1435100"/>
                <a:gd name="connsiteY54" fmla="*/ 393700 h 1917700"/>
                <a:gd name="connsiteX55" fmla="*/ 952500 w 1435100"/>
                <a:gd name="connsiteY55" fmla="*/ 317500 h 1917700"/>
                <a:gd name="connsiteX56" fmla="*/ 876300 w 1435100"/>
                <a:gd name="connsiteY56" fmla="*/ 266700 h 1917700"/>
                <a:gd name="connsiteX57" fmla="*/ 838200 w 1435100"/>
                <a:gd name="connsiteY57" fmla="*/ 241300 h 1917700"/>
                <a:gd name="connsiteX58" fmla="*/ 800100 w 1435100"/>
                <a:gd name="connsiteY58" fmla="*/ 203200 h 1917700"/>
                <a:gd name="connsiteX59" fmla="*/ 762000 w 1435100"/>
                <a:gd name="connsiteY59" fmla="*/ 114300 h 1917700"/>
                <a:gd name="connsiteX60" fmla="*/ 723900 w 1435100"/>
                <a:gd name="connsiteY60" fmla="*/ 127000 h 1917700"/>
                <a:gd name="connsiteX61" fmla="*/ 685800 w 1435100"/>
                <a:gd name="connsiteY61" fmla="*/ 165100 h 1917700"/>
                <a:gd name="connsiteX62" fmla="*/ 596900 w 1435100"/>
                <a:gd name="connsiteY62" fmla="*/ 114300 h 1917700"/>
                <a:gd name="connsiteX63" fmla="*/ 558800 w 1435100"/>
                <a:gd name="connsiteY63" fmla="*/ 76200 h 1917700"/>
                <a:gd name="connsiteX64" fmla="*/ 533400 w 1435100"/>
                <a:gd name="connsiteY64" fmla="*/ 38100 h 1917700"/>
                <a:gd name="connsiteX65" fmla="*/ 495300 w 1435100"/>
                <a:gd name="connsiteY65" fmla="*/ 25400 h 1917700"/>
                <a:gd name="connsiteX66" fmla="*/ 457200 w 1435100"/>
                <a:gd name="connsiteY66" fmla="*/ 0 h 1917700"/>
                <a:gd name="connsiteX67" fmla="*/ 330200 w 1435100"/>
                <a:gd name="connsiteY67" fmla="*/ 12700 h 1917700"/>
                <a:gd name="connsiteX68" fmla="*/ 292100 w 1435100"/>
                <a:gd name="connsiteY68" fmla="*/ 50800 h 1917700"/>
                <a:gd name="connsiteX69" fmla="*/ 254000 w 1435100"/>
                <a:gd name="connsiteY69" fmla="*/ 76200 h 1917700"/>
                <a:gd name="connsiteX70" fmla="*/ 190500 w 1435100"/>
                <a:gd name="connsiteY70" fmla="*/ 139700 h 1917700"/>
                <a:gd name="connsiteX71" fmla="*/ 127000 w 1435100"/>
                <a:gd name="connsiteY71" fmla="*/ 203200 h 1917700"/>
                <a:gd name="connsiteX72" fmla="*/ 101600 w 1435100"/>
                <a:gd name="connsiteY72" fmla="*/ 241300 h 1917700"/>
                <a:gd name="connsiteX73" fmla="*/ 190500 w 1435100"/>
                <a:gd name="connsiteY73" fmla="*/ 292100 h 1917700"/>
                <a:gd name="connsiteX74" fmla="*/ 304800 w 1435100"/>
                <a:gd name="connsiteY74" fmla="*/ 393700 h 1917700"/>
                <a:gd name="connsiteX75" fmla="*/ 381000 w 1435100"/>
                <a:gd name="connsiteY75" fmla="*/ 368300 h 1917700"/>
                <a:gd name="connsiteX76" fmla="*/ 419100 w 1435100"/>
                <a:gd name="connsiteY76" fmla="*/ 355600 h 1917700"/>
                <a:gd name="connsiteX77" fmla="*/ 469900 w 1435100"/>
                <a:gd name="connsiteY77" fmla="*/ 368300 h 1917700"/>
                <a:gd name="connsiteX78" fmla="*/ 520700 w 1435100"/>
                <a:gd name="connsiteY78" fmla="*/ 431800 h 1917700"/>
                <a:gd name="connsiteX79" fmla="*/ 660400 w 1435100"/>
                <a:gd name="connsiteY79" fmla="*/ 444500 h 1917700"/>
                <a:gd name="connsiteX80" fmla="*/ 698500 w 1435100"/>
                <a:gd name="connsiteY80" fmla="*/ 457200 h 1917700"/>
                <a:gd name="connsiteX81" fmla="*/ 812800 w 1435100"/>
                <a:gd name="connsiteY81" fmla="*/ 482600 h 1917700"/>
                <a:gd name="connsiteX82" fmla="*/ 850900 w 1435100"/>
                <a:gd name="connsiteY82" fmla="*/ 508000 h 1917700"/>
                <a:gd name="connsiteX83" fmla="*/ 876300 w 1435100"/>
                <a:gd name="connsiteY83" fmla="*/ 546100 h 1917700"/>
                <a:gd name="connsiteX84" fmla="*/ 952500 w 1435100"/>
                <a:gd name="connsiteY84" fmla="*/ 571500 h 1917700"/>
                <a:gd name="connsiteX85" fmla="*/ 622300 w 1435100"/>
                <a:gd name="connsiteY85" fmla="*/ 685800 h 1917700"/>
                <a:gd name="connsiteX86" fmla="*/ 660400 w 1435100"/>
                <a:gd name="connsiteY86" fmla="*/ 711200 h 1917700"/>
                <a:gd name="connsiteX87" fmla="*/ 698500 w 1435100"/>
                <a:gd name="connsiteY87" fmla="*/ 723900 h 1917700"/>
                <a:gd name="connsiteX88" fmla="*/ 787400 w 1435100"/>
                <a:gd name="connsiteY88" fmla="*/ 774700 h 1917700"/>
                <a:gd name="connsiteX89" fmla="*/ 800100 w 1435100"/>
                <a:gd name="connsiteY89" fmla="*/ 825500 h 1917700"/>
                <a:gd name="connsiteX90" fmla="*/ 812800 w 1435100"/>
                <a:gd name="connsiteY90" fmla="*/ 863600 h 1917700"/>
                <a:gd name="connsiteX91" fmla="*/ 774700 w 1435100"/>
                <a:gd name="connsiteY91" fmla="*/ 889000 h 1917700"/>
                <a:gd name="connsiteX92" fmla="*/ 736600 w 1435100"/>
                <a:gd name="connsiteY92" fmla="*/ 965200 h 1917700"/>
                <a:gd name="connsiteX93" fmla="*/ 723900 w 1435100"/>
                <a:gd name="connsiteY93" fmla="*/ 1054100 h 1917700"/>
                <a:gd name="connsiteX94" fmla="*/ 698500 w 1435100"/>
                <a:gd name="connsiteY94" fmla="*/ 1092200 h 1917700"/>
                <a:gd name="connsiteX95" fmla="*/ 635000 w 1435100"/>
                <a:gd name="connsiteY95" fmla="*/ 1206500 h 1917700"/>
                <a:gd name="connsiteX96" fmla="*/ 596900 w 1435100"/>
                <a:gd name="connsiteY96" fmla="*/ 1231900 h 1917700"/>
                <a:gd name="connsiteX97" fmla="*/ 520700 w 1435100"/>
                <a:gd name="connsiteY97" fmla="*/ 1257300 h 1917700"/>
                <a:gd name="connsiteX98" fmla="*/ 444500 w 1435100"/>
                <a:gd name="connsiteY98" fmla="*/ 1295400 h 1917700"/>
                <a:gd name="connsiteX99" fmla="*/ 419100 w 1435100"/>
                <a:gd name="connsiteY99" fmla="*/ 1333500 h 1917700"/>
                <a:gd name="connsiteX100" fmla="*/ 393700 w 1435100"/>
                <a:gd name="connsiteY100" fmla="*/ 1409700 h 1917700"/>
                <a:gd name="connsiteX101" fmla="*/ 279400 w 1435100"/>
                <a:gd name="connsiteY101" fmla="*/ 1435100 h 1917700"/>
                <a:gd name="connsiteX102" fmla="*/ 266700 w 1435100"/>
                <a:gd name="connsiteY102" fmla="*/ 1473200 h 1917700"/>
                <a:gd name="connsiteX103" fmla="*/ 228600 w 1435100"/>
                <a:gd name="connsiteY103" fmla="*/ 1498600 h 1917700"/>
                <a:gd name="connsiteX104" fmla="*/ 114300 w 1435100"/>
                <a:gd name="connsiteY104" fmla="*/ 1409700 h 1917700"/>
                <a:gd name="connsiteX105" fmla="*/ 88900 w 1435100"/>
                <a:gd name="connsiteY105" fmla="*/ 1371600 h 1917700"/>
                <a:gd name="connsiteX106" fmla="*/ 50800 w 1435100"/>
                <a:gd name="connsiteY106" fmla="*/ 1346200 h 1917700"/>
                <a:gd name="connsiteX107" fmla="*/ 0 w 1435100"/>
                <a:gd name="connsiteY107" fmla="*/ 1295400 h 191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</a:cxnLst>
              <a:rect l="l" t="t" r="r" b="b"/>
              <a:pathLst>
                <a:path w="1435100" h="1917700">
                  <a:moveTo>
                    <a:pt x="1371600" y="1917700"/>
                  </a:moveTo>
                  <a:cubicBezTo>
                    <a:pt x="1375833" y="1892300"/>
                    <a:pt x="1378714" y="1866637"/>
                    <a:pt x="1384300" y="1841500"/>
                  </a:cubicBezTo>
                  <a:cubicBezTo>
                    <a:pt x="1387204" y="1828432"/>
                    <a:pt x="1397000" y="1816787"/>
                    <a:pt x="1397000" y="1803400"/>
                  </a:cubicBezTo>
                  <a:cubicBezTo>
                    <a:pt x="1397000" y="1777650"/>
                    <a:pt x="1389886" y="1752337"/>
                    <a:pt x="1384300" y="1727200"/>
                  </a:cubicBezTo>
                  <a:cubicBezTo>
                    <a:pt x="1381396" y="1714132"/>
                    <a:pt x="1381066" y="1698566"/>
                    <a:pt x="1371600" y="1689100"/>
                  </a:cubicBezTo>
                  <a:cubicBezTo>
                    <a:pt x="1291513" y="1609013"/>
                    <a:pt x="1321180" y="1657540"/>
                    <a:pt x="1257300" y="1625600"/>
                  </a:cubicBezTo>
                  <a:cubicBezTo>
                    <a:pt x="1243648" y="1618774"/>
                    <a:pt x="1231900" y="1608667"/>
                    <a:pt x="1219200" y="1600200"/>
                  </a:cubicBezTo>
                  <a:cubicBezTo>
                    <a:pt x="1185333" y="1604433"/>
                    <a:pt x="1150528" y="1603920"/>
                    <a:pt x="1117600" y="1612900"/>
                  </a:cubicBezTo>
                  <a:cubicBezTo>
                    <a:pt x="1093288" y="1619531"/>
                    <a:pt x="1056484" y="1661316"/>
                    <a:pt x="1041400" y="1676400"/>
                  </a:cubicBezTo>
                  <a:cubicBezTo>
                    <a:pt x="1033871" y="1675324"/>
                    <a:pt x="938581" y="1667121"/>
                    <a:pt x="914400" y="1651000"/>
                  </a:cubicBezTo>
                  <a:cubicBezTo>
                    <a:pt x="899456" y="1641037"/>
                    <a:pt x="892000" y="1621622"/>
                    <a:pt x="876300" y="1612900"/>
                  </a:cubicBezTo>
                  <a:cubicBezTo>
                    <a:pt x="852895" y="1599897"/>
                    <a:pt x="825500" y="1595967"/>
                    <a:pt x="800100" y="1587500"/>
                  </a:cubicBezTo>
                  <a:cubicBezTo>
                    <a:pt x="745441" y="1569280"/>
                    <a:pt x="774987" y="1578047"/>
                    <a:pt x="711200" y="1562100"/>
                  </a:cubicBezTo>
                  <a:cubicBezTo>
                    <a:pt x="685800" y="1545167"/>
                    <a:pt x="644653" y="1540260"/>
                    <a:pt x="635000" y="1511300"/>
                  </a:cubicBezTo>
                  <a:cubicBezTo>
                    <a:pt x="617473" y="1458720"/>
                    <a:pt x="633439" y="1480626"/>
                    <a:pt x="584200" y="1447800"/>
                  </a:cubicBezTo>
                  <a:cubicBezTo>
                    <a:pt x="567267" y="1422400"/>
                    <a:pt x="516467" y="1397000"/>
                    <a:pt x="533400" y="1371600"/>
                  </a:cubicBezTo>
                  <a:cubicBezTo>
                    <a:pt x="541867" y="1358900"/>
                    <a:pt x="546881" y="1343035"/>
                    <a:pt x="558800" y="1333500"/>
                  </a:cubicBezTo>
                  <a:cubicBezTo>
                    <a:pt x="569253" y="1325137"/>
                    <a:pt x="583773" y="1323425"/>
                    <a:pt x="596900" y="1320800"/>
                  </a:cubicBezTo>
                  <a:cubicBezTo>
                    <a:pt x="626253" y="1314929"/>
                    <a:pt x="656273" y="1313021"/>
                    <a:pt x="685800" y="1308100"/>
                  </a:cubicBezTo>
                  <a:cubicBezTo>
                    <a:pt x="747102" y="1297883"/>
                    <a:pt x="738326" y="1299058"/>
                    <a:pt x="787400" y="1282700"/>
                  </a:cubicBezTo>
                  <a:cubicBezTo>
                    <a:pt x="791633" y="1270000"/>
                    <a:pt x="797899" y="1257805"/>
                    <a:pt x="800100" y="1244600"/>
                  </a:cubicBezTo>
                  <a:cubicBezTo>
                    <a:pt x="806402" y="1206787"/>
                    <a:pt x="799699" y="1166326"/>
                    <a:pt x="812800" y="1130300"/>
                  </a:cubicBezTo>
                  <a:cubicBezTo>
                    <a:pt x="818016" y="1115955"/>
                    <a:pt x="837248" y="1111726"/>
                    <a:pt x="850900" y="1104900"/>
                  </a:cubicBezTo>
                  <a:cubicBezTo>
                    <a:pt x="869120" y="1095790"/>
                    <a:pt x="923524" y="1083569"/>
                    <a:pt x="939800" y="1079500"/>
                  </a:cubicBezTo>
                  <a:cubicBezTo>
                    <a:pt x="956733" y="1083733"/>
                    <a:pt x="979241" y="1078948"/>
                    <a:pt x="990600" y="1092200"/>
                  </a:cubicBezTo>
                  <a:cubicBezTo>
                    <a:pt x="1058216" y="1171085"/>
                    <a:pt x="964022" y="1176081"/>
                    <a:pt x="1066800" y="1244600"/>
                  </a:cubicBezTo>
                  <a:cubicBezTo>
                    <a:pt x="1079500" y="1253067"/>
                    <a:pt x="1092480" y="1261128"/>
                    <a:pt x="1104900" y="1270000"/>
                  </a:cubicBezTo>
                  <a:cubicBezTo>
                    <a:pt x="1122124" y="1282303"/>
                    <a:pt x="1137322" y="1297598"/>
                    <a:pt x="1155700" y="1308100"/>
                  </a:cubicBezTo>
                  <a:cubicBezTo>
                    <a:pt x="1167323" y="1314742"/>
                    <a:pt x="1181100" y="1316567"/>
                    <a:pt x="1193800" y="1320800"/>
                  </a:cubicBezTo>
                  <a:cubicBezTo>
                    <a:pt x="1276927" y="1293091"/>
                    <a:pt x="1195339" y="1331576"/>
                    <a:pt x="1244600" y="1270000"/>
                  </a:cubicBezTo>
                  <a:cubicBezTo>
                    <a:pt x="1254135" y="1258081"/>
                    <a:pt x="1270000" y="1253067"/>
                    <a:pt x="1282700" y="1244600"/>
                  </a:cubicBezTo>
                  <a:cubicBezTo>
                    <a:pt x="1299633" y="1248833"/>
                    <a:pt x="1317457" y="1250424"/>
                    <a:pt x="1333500" y="1257300"/>
                  </a:cubicBezTo>
                  <a:cubicBezTo>
                    <a:pt x="1347529" y="1263313"/>
                    <a:pt x="1357948" y="1275874"/>
                    <a:pt x="1371600" y="1282700"/>
                  </a:cubicBezTo>
                  <a:cubicBezTo>
                    <a:pt x="1383574" y="1288687"/>
                    <a:pt x="1397000" y="1291167"/>
                    <a:pt x="1409700" y="1295400"/>
                  </a:cubicBezTo>
                  <a:cubicBezTo>
                    <a:pt x="1418167" y="1282700"/>
                    <a:pt x="1435100" y="1272564"/>
                    <a:pt x="1435100" y="1257300"/>
                  </a:cubicBezTo>
                  <a:cubicBezTo>
                    <a:pt x="1435100" y="1242036"/>
                    <a:pt x="1418572" y="1231620"/>
                    <a:pt x="1409700" y="1219200"/>
                  </a:cubicBezTo>
                  <a:cubicBezTo>
                    <a:pt x="1368970" y="1162178"/>
                    <a:pt x="1379655" y="1176455"/>
                    <a:pt x="1333500" y="1130300"/>
                  </a:cubicBezTo>
                  <a:cubicBezTo>
                    <a:pt x="1325134" y="1105201"/>
                    <a:pt x="1317781" y="1072005"/>
                    <a:pt x="1295400" y="1054100"/>
                  </a:cubicBezTo>
                  <a:cubicBezTo>
                    <a:pt x="1284947" y="1045737"/>
                    <a:pt x="1269274" y="1047387"/>
                    <a:pt x="1257300" y="1041400"/>
                  </a:cubicBezTo>
                  <a:cubicBezTo>
                    <a:pt x="1243648" y="1034574"/>
                    <a:pt x="1231900" y="1024467"/>
                    <a:pt x="1219200" y="1016000"/>
                  </a:cubicBezTo>
                  <a:lnTo>
                    <a:pt x="1143000" y="1041400"/>
                  </a:lnTo>
                  <a:lnTo>
                    <a:pt x="1104900" y="1054100"/>
                  </a:lnTo>
                  <a:cubicBezTo>
                    <a:pt x="977765" y="1022316"/>
                    <a:pt x="1108205" y="1070105"/>
                    <a:pt x="1041400" y="1003300"/>
                  </a:cubicBezTo>
                  <a:cubicBezTo>
                    <a:pt x="1019814" y="981714"/>
                    <a:pt x="990600" y="969433"/>
                    <a:pt x="965200" y="952500"/>
                  </a:cubicBezTo>
                  <a:lnTo>
                    <a:pt x="927100" y="927100"/>
                  </a:lnTo>
                  <a:cubicBezTo>
                    <a:pt x="931333" y="905933"/>
                    <a:pt x="924536" y="878864"/>
                    <a:pt x="939800" y="863600"/>
                  </a:cubicBezTo>
                  <a:cubicBezTo>
                    <a:pt x="958732" y="844668"/>
                    <a:pt x="989285" y="839981"/>
                    <a:pt x="1016000" y="838200"/>
                  </a:cubicBezTo>
                  <a:lnTo>
                    <a:pt x="1206500" y="825500"/>
                  </a:lnTo>
                  <a:cubicBezTo>
                    <a:pt x="1202267" y="791633"/>
                    <a:pt x="1202780" y="756828"/>
                    <a:pt x="1193800" y="723900"/>
                  </a:cubicBezTo>
                  <a:cubicBezTo>
                    <a:pt x="1189784" y="709174"/>
                    <a:pt x="1174413" y="699829"/>
                    <a:pt x="1168400" y="685800"/>
                  </a:cubicBezTo>
                  <a:cubicBezTo>
                    <a:pt x="1161524" y="669757"/>
                    <a:pt x="1159933" y="651933"/>
                    <a:pt x="1155700" y="635000"/>
                  </a:cubicBezTo>
                  <a:cubicBezTo>
                    <a:pt x="1151467" y="592667"/>
                    <a:pt x="1152567" y="549455"/>
                    <a:pt x="1143000" y="508000"/>
                  </a:cubicBezTo>
                  <a:cubicBezTo>
                    <a:pt x="1139568" y="493127"/>
                    <a:pt x="1128393" y="480693"/>
                    <a:pt x="1117600" y="469900"/>
                  </a:cubicBezTo>
                  <a:cubicBezTo>
                    <a:pt x="1071323" y="423623"/>
                    <a:pt x="1018811" y="438431"/>
                    <a:pt x="952500" y="431800"/>
                  </a:cubicBezTo>
                  <a:cubicBezTo>
                    <a:pt x="944033" y="419100"/>
                    <a:pt x="927100" y="408964"/>
                    <a:pt x="927100" y="393700"/>
                  </a:cubicBezTo>
                  <a:cubicBezTo>
                    <a:pt x="927100" y="366926"/>
                    <a:pt x="952500" y="317500"/>
                    <a:pt x="952500" y="317500"/>
                  </a:cubicBezTo>
                  <a:lnTo>
                    <a:pt x="876300" y="266700"/>
                  </a:lnTo>
                  <a:cubicBezTo>
                    <a:pt x="863600" y="258233"/>
                    <a:pt x="848993" y="252093"/>
                    <a:pt x="838200" y="241300"/>
                  </a:cubicBezTo>
                  <a:lnTo>
                    <a:pt x="800100" y="203200"/>
                  </a:lnTo>
                  <a:cubicBezTo>
                    <a:pt x="795956" y="186625"/>
                    <a:pt x="786363" y="124045"/>
                    <a:pt x="762000" y="114300"/>
                  </a:cubicBezTo>
                  <a:cubicBezTo>
                    <a:pt x="749571" y="109328"/>
                    <a:pt x="736600" y="122767"/>
                    <a:pt x="723900" y="127000"/>
                  </a:cubicBezTo>
                  <a:cubicBezTo>
                    <a:pt x="711200" y="139700"/>
                    <a:pt x="703224" y="160744"/>
                    <a:pt x="685800" y="165100"/>
                  </a:cubicBezTo>
                  <a:cubicBezTo>
                    <a:pt x="620749" y="181363"/>
                    <a:pt x="624787" y="147764"/>
                    <a:pt x="596900" y="114300"/>
                  </a:cubicBezTo>
                  <a:cubicBezTo>
                    <a:pt x="585402" y="100502"/>
                    <a:pt x="570298" y="89998"/>
                    <a:pt x="558800" y="76200"/>
                  </a:cubicBezTo>
                  <a:cubicBezTo>
                    <a:pt x="549029" y="64474"/>
                    <a:pt x="545319" y="47635"/>
                    <a:pt x="533400" y="38100"/>
                  </a:cubicBezTo>
                  <a:cubicBezTo>
                    <a:pt x="522947" y="29737"/>
                    <a:pt x="507274" y="31387"/>
                    <a:pt x="495300" y="25400"/>
                  </a:cubicBezTo>
                  <a:cubicBezTo>
                    <a:pt x="481648" y="18574"/>
                    <a:pt x="469900" y="8467"/>
                    <a:pt x="457200" y="0"/>
                  </a:cubicBezTo>
                  <a:cubicBezTo>
                    <a:pt x="414867" y="4233"/>
                    <a:pt x="370863" y="188"/>
                    <a:pt x="330200" y="12700"/>
                  </a:cubicBezTo>
                  <a:cubicBezTo>
                    <a:pt x="313034" y="17982"/>
                    <a:pt x="305898" y="39302"/>
                    <a:pt x="292100" y="50800"/>
                  </a:cubicBezTo>
                  <a:cubicBezTo>
                    <a:pt x="280374" y="60571"/>
                    <a:pt x="266700" y="67733"/>
                    <a:pt x="254000" y="76200"/>
                  </a:cubicBezTo>
                  <a:cubicBezTo>
                    <a:pt x="186267" y="177800"/>
                    <a:pt x="275167" y="55033"/>
                    <a:pt x="190500" y="139700"/>
                  </a:cubicBezTo>
                  <a:cubicBezTo>
                    <a:pt x="105833" y="224367"/>
                    <a:pt x="228600" y="135467"/>
                    <a:pt x="127000" y="203200"/>
                  </a:cubicBezTo>
                  <a:cubicBezTo>
                    <a:pt x="118533" y="215900"/>
                    <a:pt x="104109" y="226244"/>
                    <a:pt x="101600" y="241300"/>
                  </a:cubicBezTo>
                  <a:cubicBezTo>
                    <a:pt x="92023" y="298759"/>
                    <a:pt x="159608" y="286951"/>
                    <a:pt x="190500" y="292100"/>
                  </a:cubicBezTo>
                  <a:cubicBezTo>
                    <a:pt x="277493" y="379093"/>
                    <a:pt x="236812" y="348375"/>
                    <a:pt x="304800" y="393700"/>
                  </a:cubicBezTo>
                  <a:lnTo>
                    <a:pt x="381000" y="368300"/>
                  </a:lnTo>
                  <a:lnTo>
                    <a:pt x="419100" y="355600"/>
                  </a:lnTo>
                  <a:cubicBezTo>
                    <a:pt x="436033" y="359833"/>
                    <a:pt x="456270" y="357396"/>
                    <a:pt x="469900" y="368300"/>
                  </a:cubicBezTo>
                  <a:cubicBezTo>
                    <a:pt x="519905" y="408304"/>
                    <a:pt x="434431" y="413314"/>
                    <a:pt x="520700" y="431800"/>
                  </a:cubicBezTo>
                  <a:cubicBezTo>
                    <a:pt x="566421" y="441597"/>
                    <a:pt x="613833" y="440267"/>
                    <a:pt x="660400" y="444500"/>
                  </a:cubicBezTo>
                  <a:cubicBezTo>
                    <a:pt x="673100" y="448733"/>
                    <a:pt x="685432" y="454296"/>
                    <a:pt x="698500" y="457200"/>
                  </a:cubicBezTo>
                  <a:cubicBezTo>
                    <a:pt x="733620" y="465004"/>
                    <a:pt x="778493" y="465446"/>
                    <a:pt x="812800" y="482600"/>
                  </a:cubicBezTo>
                  <a:cubicBezTo>
                    <a:pt x="826452" y="489426"/>
                    <a:pt x="838200" y="499533"/>
                    <a:pt x="850900" y="508000"/>
                  </a:cubicBezTo>
                  <a:cubicBezTo>
                    <a:pt x="859367" y="520700"/>
                    <a:pt x="863357" y="538010"/>
                    <a:pt x="876300" y="546100"/>
                  </a:cubicBezTo>
                  <a:cubicBezTo>
                    <a:pt x="899004" y="560290"/>
                    <a:pt x="952500" y="571500"/>
                    <a:pt x="952500" y="571500"/>
                  </a:cubicBezTo>
                  <a:cubicBezTo>
                    <a:pt x="925274" y="789307"/>
                    <a:pt x="978212" y="637267"/>
                    <a:pt x="622300" y="685800"/>
                  </a:cubicBezTo>
                  <a:cubicBezTo>
                    <a:pt x="607176" y="687862"/>
                    <a:pt x="646748" y="704374"/>
                    <a:pt x="660400" y="711200"/>
                  </a:cubicBezTo>
                  <a:cubicBezTo>
                    <a:pt x="672374" y="717187"/>
                    <a:pt x="686195" y="718627"/>
                    <a:pt x="698500" y="723900"/>
                  </a:cubicBezTo>
                  <a:cubicBezTo>
                    <a:pt x="743616" y="743236"/>
                    <a:pt x="749136" y="749191"/>
                    <a:pt x="787400" y="774700"/>
                  </a:cubicBezTo>
                  <a:cubicBezTo>
                    <a:pt x="791633" y="791633"/>
                    <a:pt x="795305" y="808717"/>
                    <a:pt x="800100" y="825500"/>
                  </a:cubicBezTo>
                  <a:cubicBezTo>
                    <a:pt x="803778" y="838372"/>
                    <a:pt x="817772" y="851171"/>
                    <a:pt x="812800" y="863600"/>
                  </a:cubicBezTo>
                  <a:cubicBezTo>
                    <a:pt x="807131" y="877772"/>
                    <a:pt x="787400" y="880533"/>
                    <a:pt x="774700" y="889000"/>
                  </a:cubicBezTo>
                  <a:cubicBezTo>
                    <a:pt x="753293" y="921110"/>
                    <a:pt x="744111" y="927643"/>
                    <a:pt x="736600" y="965200"/>
                  </a:cubicBezTo>
                  <a:cubicBezTo>
                    <a:pt x="730729" y="994553"/>
                    <a:pt x="732502" y="1025428"/>
                    <a:pt x="723900" y="1054100"/>
                  </a:cubicBezTo>
                  <a:cubicBezTo>
                    <a:pt x="719514" y="1068720"/>
                    <a:pt x="705326" y="1078548"/>
                    <a:pt x="698500" y="1092200"/>
                  </a:cubicBezTo>
                  <a:cubicBezTo>
                    <a:pt x="675340" y="1138520"/>
                    <a:pt x="695065" y="1166457"/>
                    <a:pt x="635000" y="1206500"/>
                  </a:cubicBezTo>
                  <a:cubicBezTo>
                    <a:pt x="622300" y="1214967"/>
                    <a:pt x="610848" y="1225701"/>
                    <a:pt x="596900" y="1231900"/>
                  </a:cubicBezTo>
                  <a:cubicBezTo>
                    <a:pt x="572434" y="1242774"/>
                    <a:pt x="542977" y="1242448"/>
                    <a:pt x="520700" y="1257300"/>
                  </a:cubicBezTo>
                  <a:cubicBezTo>
                    <a:pt x="471461" y="1290126"/>
                    <a:pt x="497080" y="1277873"/>
                    <a:pt x="444500" y="1295400"/>
                  </a:cubicBezTo>
                  <a:cubicBezTo>
                    <a:pt x="436033" y="1308100"/>
                    <a:pt x="425299" y="1319552"/>
                    <a:pt x="419100" y="1333500"/>
                  </a:cubicBezTo>
                  <a:cubicBezTo>
                    <a:pt x="408226" y="1357966"/>
                    <a:pt x="419954" y="1404449"/>
                    <a:pt x="393700" y="1409700"/>
                  </a:cubicBezTo>
                  <a:cubicBezTo>
                    <a:pt x="313084" y="1425823"/>
                    <a:pt x="351141" y="1417165"/>
                    <a:pt x="279400" y="1435100"/>
                  </a:cubicBezTo>
                  <a:cubicBezTo>
                    <a:pt x="275167" y="1447800"/>
                    <a:pt x="275063" y="1462747"/>
                    <a:pt x="266700" y="1473200"/>
                  </a:cubicBezTo>
                  <a:cubicBezTo>
                    <a:pt x="257165" y="1485119"/>
                    <a:pt x="243500" y="1501911"/>
                    <a:pt x="228600" y="1498600"/>
                  </a:cubicBezTo>
                  <a:cubicBezTo>
                    <a:pt x="199635" y="1492163"/>
                    <a:pt x="137403" y="1437423"/>
                    <a:pt x="114300" y="1409700"/>
                  </a:cubicBezTo>
                  <a:cubicBezTo>
                    <a:pt x="104529" y="1397974"/>
                    <a:pt x="99693" y="1382393"/>
                    <a:pt x="88900" y="1371600"/>
                  </a:cubicBezTo>
                  <a:cubicBezTo>
                    <a:pt x="78107" y="1360807"/>
                    <a:pt x="63500" y="1354667"/>
                    <a:pt x="50800" y="1346200"/>
                  </a:cubicBezTo>
                  <a:cubicBezTo>
                    <a:pt x="20149" y="1300224"/>
                    <a:pt x="39052" y="1314926"/>
                    <a:pt x="0" y="1295400"/>
                  </a:cubicBezTo>
                </a:path>
              </a:pathLst>
            </a:cu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3922251" y="2057400"/>
              <a:ext cx="1349750" cy="853440"/>
            </a:xfrm>
            <a:custGeom>
              <a:avLst/>
              <a:gdLst>
                <a:gd name="connsiteX0" fmla="*/ 908829 w 1349750"/>
                <a:gd name="connsiteY0" fmla="*/ 853440 h 853440"/>
                <a:gd name="connsiteX1" fmla="*/ 1045989 w 1349750"/>
                <a:gd name="connsiteY1" fmla="*/ 731520 h 853440"/>
                <a:gd name="connsiteX2" fmla="*/ 1137429 w 1349750"/>
                <a:gd name="connsiteY2" fmla="*/ 701040 h 853440"/>
                <a:gd name="connsiteX3" fmla="*/ 1228869 w 1349750"/>
                <a:gd name="connsiteY3" fmla="*/ 655320 h 853440"/>
                <a:gd name="connsiteX4" fmla="*/ 1274589 w 1349750"/>
                <a:gd name="connsiteY4" fmla="*/ 609600 h 853440"/>
                <a:gd name="connsiteX5" fmla="*/ 1274589 w 1349750"/>
                <a:gd name="connsiteY5" fmla="*/ 259080 h 853440"/>
                <a:gd name="connsiteX6" fmla="*/ 1122189 w 1349750"/>
                <a:gd name="connsiteY6" fmla="*/ 243840 h 853440"/>
                <a:gd name="connsiteX7" fmla="*/ 1076469 w 1349750"/>
                <a:gd name="connsiteY7" fmla="*/ 106680 h 853440"/>
                <a:gd name="connsiteX8" fmla="*/ 1061229 w 1349750"/>
                <a:gd name="connsiteY8" fmla="*/ 60960 h 853440"/>
                <a:gd name="connsiteX9" fmla="*/ 1015509 w 1349750"/>
                <a:gd name="connsiteY9" fmla="*/ 45720 h 853440"/>
                <a:gd name="connsiteX10" fmla="*/ 847869 w 1349750"/>
                <a:gd name="connsiteY10" fmla="*/ 91440 h 853440"/>
                <a:gd name="connsiteX11" fmla="*/ 771669 w 1349750"/>
                <a:gd name="connsiteY11" fmla="*/ 121920 h 853440"/>
                <a:gd name="connsiteX12" fmla="*/ 725949 w 1349750"/>
                <a:gd name="connsiteY12" fmla="*/ 152400 h 853440"/>
                <a:gd name="connsiteX13" fmla="*/ 619269 w 1349750"/>
                <a:gd name="connsiteY13" fmla="*/ 274320 h 853440"/>
                <a:gd name="connsiteX14" fmla="*/ 588789 w 1349750"/>
                <a:gd name="connsiteY14" fmla="*/ 228600 h 853440"/>
                <a:gd name="connsiteX15" fmla="*/ 497349 w 1349750"/>
                <a:gd name="connsiteY15" fmla="*/ 182880 h 853440"/>
                <a:gd name="connsiteX16" fmla="*/ 451629 w 1349750"/>
                <a:gd name="connsiteY16" fmla="*/ 198120 h 853440"/>
                <a:gd name="connsiteX17" fmla="*/ 512589 w 1349750"/>
                <a:gd name="connsiteY17" fmla="*/ 121920 h 853440"/>
                <a:gd name="connsiteX18" fmla="*/ 497349 w 1349750"/>
                <a:gd name="connsiteY18" fmla="*/ 30480 h 853440"/>
                <a:gd name="connsiteX19" fmla="*/ 405909 w 1349750"/>
                <a:gd name="connsiteY19" fmla="*/ 0 h 853440"/>
                <a:gd name="connsiteX20" fmla="*/ 314469 w 1349750"/>
                <a:gd name="connsiteY20" fmla="*/ 15240 h 853440"/>
                <a:gd name="connsiteX21" fmla="*/ 283989 w 1349750"/>
                <a:gd name="connsiteY21" fmla="*/ 60960 h 853440"/>
                <a:gd name="connsiteX22" fmla="*/ 238269 w 1349750"/>
                <a:gd name="connsiteY22" fmla="*/ 106680 h 853440"/>
                <a:gd name="connsiteX23" fmla="*/ 207789 w 1349750"/>
                <a:gd name="connsiteY23" fmla="*/ 152400 h 853440"/>
                <a:gd name="connsiteX24" fmla="*/ 70629 w 1349750"/>
                <a:gd name="connsiteY24" fmla="*/ 228600 h 853440"/>
                <a:gd name="connsiteX25" fmla="*/ 40149 w 1349750"/>
                <a:gd name="connsiteY25" fmla="*/ 274320 h 853440"/>
                <a:gd name="connsiteX26" fmla="*/ 40149 w 1349750"/>
                <a:gd name="connsiteY26" fmla="*/ 533400 h 853440"/>
                <a:gd name="connsiteX27" fmla="*/ 268749 w 1349750"/>
                <a:gd name="connsiteY27" fmla="*/ 518160 h 853440"/>
                <a:gd name="connsiteX28" fmla="*/ 283989 w 1349750"/>
                <a:gd name="connsiteY28" fmla="*/ 396240 h 853440"/>
                <a:gd name="connsiteX29" fmla="*/ 375429 w 1349750"/>
                <a:gd name="connsiteY29" fmla="*/ 350520 h 853440"/>
                <a:gd name="connsiteX30" fmla="*/ 497349 w 1349750"/>
                <a:gd name="connsiteY30" fmla="*/ 365760 h 853440"/>
                <a:gd name="connsiteX31" fmla="*/ 543069 w 1349750"/>
                <a:gd name="connsiteY31" fmla="*/ 411480 h 853440"/>
                <a:gd name="connsiteX32" fmla="*/ 588789 w 1349750"/>
                <a:gd name="connsiteY32" fmla="*/ 441960 h 853440"/>
                <a:gd name="connsiteX33" fmla="*/ 649749 w 1349750"/>
                <a:gd name="connsiteY33" fmla="*/ 426720 h 853440"/>
                <a:gd name="connsiteX34" fmla="*/ 741189 w 1349750"/>
                <a:gd name="connsiteY34" fmla="*/ 365760 h 853440"/>
                <a:gd name="connsiteX35" fmla="*/ 817389 w 1349750"/>
                <a:gd name="connsiteY35" fmla="*/ 381000 h 853440"/>
                <a:gd name="connsiteX36" fmla="*/ 863109 w 1349750"/>
                <a:gd name="connsiteY36" fmla="*/ 426720 h 853440"/>
                <a:gd name="connsiteX37" fmla="*/ 908829 w 1349750"/>
                <a:gd name="connsiteY37" fmla="*/ 457200 h 853440"/>
                <a:gd name="connsiteX38" fmla="*/ 802149 w 1349750"/>
                <a:gd name="connsiteY38" fmla="*/ 472440 h 853440"/>
                <a:gd name="connsiteX39" fmla="*/ 664989 w 1349750"/>
                <a:gd name="connsiteY39" fmla="*/ 502920 h 853440"/>
                <a:gd name="connsiteX40" fmla="*/ 619269 w 1349750"/>
                <a:gd name="connsiteY40" fmla="*/ 533400 h 853440"/>
                <a:gd name="connsiteX41" fmla="*/ 527829 w 1349750"/>
                <a:gd name="connsiteY41" fmla="*/ 563880 h 853440"/>
                <a:gd name="connsiteX42" fmla="*/ 482109 w 1349750"/>
                <a:gd name="connsiteY42" fmla="*/ 579120 h 853440"/>
                <a:gd name="connsiteX43" fmla="*/ 390669 w 1349750"/>
                <a:gd name="connsiteY43" fmla="*/ 655320 h 853440"/>
                <a:gd name="connsiteX44" fmla="*/ 344949 w 1349750"/>
                <a:gd name="connsiteY44" fmla="*/ 685800 h 853440"/>
                <a:gd name="connsiteX45" fmla="*/ 329709 w 1349750"/>
                <a:gd name="connsiteY45" fmla="*/ 731520 h 853440"/>
                <a:gd name="connsiteX46" fmla="*/ 375429 w 1349750"/>
                <a:gd name="connsiteY46" fmla="*/ 746760 h 853440"/>
                <a:gd name="connsiteX47" fmla="*/ 451629 w 1349750"/>
                <a:gd name="connsiteY47" fmla="*/ 762000 h 853440"/>
                <a:gd name="connsiteX48" fmla="*/ 634509 w 1349750"/>
                <a:gd name="connsiteY48" fmla="*/ 746760 h 853440"/>
                <a:gd name="connsiteX49" fmla="*/ 664989 w 1349750"/>
                <a:gd name="connsiteY49" fmla="*/ 655320 h 853440"/>
                <a:gd name="connsiteX50" fmla="*/ 756429 w 1349750"/>
                <a:gd name="connsiteY50" fmla="*/ 624840 h 853440"/>
                <a:gd name="connsiteX51" fmla="*/ 817389 w 1349750"/>
                <a:gd name="connsiteY51" fmla="*/ 640080 h 853440"/>
                <a:gd name="connsiteX52" fmla="*/ 863109 w 1349750"/>
                <a:gd name="connsiteY52" fmla="*/ 762000 h 853440"/>
                <a:gd name="connsiteX53" fmla="*/ 1122189 w 1349750"/>
                <a:gd name="connsiteY53" fmla="*/ 701040 h 853440"/>
                <a:gd name="connsiteX54" fmla="*/ 1213629 w 1349750"/>
                <a:gd name="connsiteY54" fmla="*/ 640080 h 853440"/>
                <a:gd name="connsiteX55" fmla="*/ 1259349 w 1349750"/>
                <a:gd name="connsiteY55" fmla="*/ 609600 h 853440"/>
                <a:gd name="connsiteX56" fmla="*/ 1274589 w 1349750"/>
                <a:gd name="connsiteY56" fmla="*/ 533400 h 853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1349750" h="853440">
                  <a:moveTo>
                    <a:pt x="908829" y="853440"/>
                  </a:moveTo>
                  <a:cubicBezTo>
                    <a:pt x="950510" y="797866"/>
                    <a:pt x="970940" y="756536"/>
                    <a:pt x="1045989" y="731520"/>
                  </a:cubicBezTo>
                  <a:lnTo>
                    <a:pt x="1137429" y="701040"/>
                  </a:lnTo>
                  <a:cubicBezTo>
                    <a:pt x="1183251" y="685766"/>
                    <a:pt x="1189478" y="688146"/>
                    <a:pt x="1228869" y="655320"/>
                  </a:cubicBezTo>
                  <a:cubicBezTo>
                    <a:pt x="1245426" y="641522"/>
                    <a:pt x="1259349" y="624840"/>
                    <a:pt x="1274589" y="609600"/>
                  </a:cubicBezTo>
                  <a:cubicBezTo>
                    <a:pt x="1312662" y="495381"/>
                    <a:pt x="1349750" y="402569"/>
                    <a:pt x="1274589" y="259080"/>
                  </a:cubicBezTo>
                  <a:cubicBezTo>
                    <a:pt x="1250900" y="213855"/>
                    <a:pt x="1172989" y="248920"/>
                    <a:pt x="1122189" y="243840"/>
                  </a:cubicBezTo>
                  <a:lnTo>
                    <a:pt x="1076469" y="106680"/>
                  </a:lnTo>
                  <a:cubicBezTo>
                    <a:pt x="1071389" y="91440"/>
                    <a:pt x="1076469" y="66040"/>
                    <a:pt x="1061229" y="60960"/>
                  </a:cubicBezTo>
                  <a:lnTo>
                    <a:pt x="1015509" y="45720"/>
                  </a:lnTo>
                  <a:cubicBezTo>
                    <a:pt x="952289" y="61525"/>
                    <a:pt x="904843" y="70075"/>
                    <a:pt x="847869" y="91440"/>
                  </a:cubicBezTo>
                  <a:cubicBezTo>
                    <a:pt x="822254" y="101046"/>
                    <a:pt x="796138" y="109686"/>
                    <a:pt x="771669" y="121920"/>
                  </a:cubicBezTo>
                  <a:cubicBezTo>
                    <a:pt x="755286" y="130111"/>
                    <a:pt x="741189" y="142240"/>
                    <a:pt x="725949" y="152400"/>
                  </a:cubicBezTo>
                  <a:cubicBezTo>
                    <a:pt x="654829" y="259080"/>
                    <a:pt x="695469" y="223520"/>
                    <a:pt x="619269" y="274320"/>
                  </a:cubicBezTo>
                  <a:cubicBezTo>
                    <a:pt x="609109" y="259080"/>
                    <a:pt x="601741" y="241552"/>
                    <a:pt x="588789" y="228600"/>
                  </a:cubicBezTo>
                  <a:cubicBezTo>
                    <a:pt x="559246" y="199057"/>
                    <a:pt x="534534" y="195275"/>
                    <a:pt x="497349" y="182880"/>
                  </a:cubicBezTo>
                  <a:cubicBezTo>
                    <a:pt x="482109" y="187960"/>
                    <a:pt x="462988" y="209479"/>
                    <a:pt x="451629" y="198120"/>
                  </a:cubicBezTo>
                  <a:cubicBezTo>
                    <a:pt x="422184" y="168675"/>
                    <a:pt x="511055" y="122942"/>
                    <a:pt x="512589" y="121920"/>
                  </a:cubicBezTo>
                  <a:cubicBezTo>
                    <a:pt x="525282" y="83841"/>
                    <a:pt x="546248" y="61042"/>
                    <a:pt x="497349" y="30480"/>
                  </a:cubicBezTo>
                  <a:cubicBezTo>
                    <a:pt x="470104" y="13452"/>
                    <a:pt x="405909" y="0"/>
                    <a:pt x="405909" y="0"/>
                  </a:cubicBezTo>
                  <a:cubicBezTo>
                    <a:pt x="375429" y="5080"/>
                    <a:pt x="342107" y="1421"/>
                    <a:pt x="314469" y="15240"/>
                  </a:cubicBezTo>
                  <a:cubicBezTo>
                    <a:pt x="298086" y="23431"/>
                    <a:pt x="295715" y="46889"/>
                    <a:pt x="283989" y="60960"/>
                  </a:cubicBezTo>
                  <a:cubicBezTo>
                    <a:pt x="270191" y="77517"/>
                    <a:pt x="252067" y="90123"/>
                    <a:pt x="238269" y="106680"/>
                  </a:cubicBezTo>
                  <a:cubicBezTo>
                    <a:pt x="226543" y="120751"/>
                    <a:pt x="221573" y="140339"/>
                    <a:pt x="207789" y="152400"/>
                  </a:cubicBezTo>
                  <a:cubicBezTo>
                    <a:pt x="143293" y="208834"/>
                    <a:pt x="133424" y="207668"/>
                    <a:pt x="70629" y="228600"/>
                  </a:cubicBezTo>
                  <a:cubicBezTo>
                    <a:pt x="60469" y="243840"/>
                    <a:pt x="48340" y="257937"/>
                    <a:pt x="40149" y="274320"/>
                  </a:cubicBezTo>
                  <a:cubicBezTo>
                    <a:pt x="0" y="354618"/>
                    <a:pt x="34247" y="450770"/>
                    <a:pt x="40149" y="533400"/>
                  </a:cubicBezTo>
                  <a:cubicBezTo>
                    <a:pt x="116349" y="528320"/>
                    <a:pt x="202188" y="555601"/>
                    <a:pt x="268749" y="518160"/>
                  </a:cubicBezTo>
                  <a:cubicBezTo>
                    <a:pt x="304445" y="498081"/>
                    <a:pt x="268778" y="434267"/>
                    <a:pt x="283989" y="396240"/>
                  </a:cubicBezTo>
                  <a:cubicBezTo>
                    <a:pt x="293079" y="373514"/>
                    <a:pt x="356182" y="356936"/>
                    <a:pt x="375429" y="350520"/>
                  </a:cubicBezTo>
                  <a:cubicBezTo>
                    <a:pt x="416069" y="355600"/>
                    <a:pt x="458859" y="351763"/>
                    <a:pt x="497349" y="365760"/>
                  </a:cubicBezTo>
                  <a:cubicBezTo>
                    <a:pt x="517604" y="373125"/>
                    <a:pt x="526512" y="397682"/>
                    <a:pt x="543069" y="411480"/>
                  </a:cubicBezTo>
                  <a:cubicBezTo>
                    <a:pt x="557140" y="423206"/>
                    <a:pt x="573549" y="431800"/>
                    <a:pt x="588789" y="441960"/>
                  </a:cubicBezTo>
                  <a:cubicBezTo>
                    <a:pt x="609109" y="436880"/>
                    <a:pt x="631015" y="436087"/>
                    <a:pt x="649749" y="426720"/>
                  </a:cubicBezTo>
                  <a:cubicBezTo>
                    <a:pt x="682514" y="410337"/>
                    <a:pt x="741189" y="365760"/>
                    <a:pt x="741189" y="365760"/>
                  </a:cubicBezTo>
                  <a:cubicBezTo>
                    <a:pt x="766589" y="370840"/>
                    <a:pt x="794221" y="369416"/>
                    <a:pt x="817389" y="381000"/>
                  </a:cubicBezTo>
                  <a:cubicBezTo>
                    <a:pt x="836666" y="390639"/>
                    <a:pt x="846552" y="412922"/>
                    <a:pt x="863109" y="426720"/>
                  </a:cubicBezTo>
                  <a:cubicBezTo>
                    <a:pt x="877180" y="438446"/>
                    <a:pt x="893589" y="447040"/>
                    <a:pt x="908829" y="457200"/>
                  </a:cubicBezTo>
                  <a:lnTo>
                    <a:pt x="802149" y="472440"/>
                  </a:lnTo>
                  <a:cubicBezTo>
                    <a:pt x="768330" y="477643"/>
                    <a:pt x="701830" y="484499"/>
                    <a:pt x="664989" y="502920"/>
                  </a:cubicBezTo>
                  <a:cubicBezTo>
                    <a:pt x="648606" y="511111"/>
                    <a:pt x="636007" y="525961"/>
                    <a:pt x="619269" y="533400"/>
                  </a:cubicBezTo>
                  <a:cubicBezTo>
                    <a:pt x="589909" y="546449"/>
                    <a:pt x="558309" y="553720"/>
                    <a:pt x="527829" y="563880"/>
                  </a:cubicBezTo>
                  <a:cubicBezTo>
                    <a:pt x="512589" y="568960"/>
                    <a:pt x="495475" y="570209"/>
                    <a:pt x="482109" y="579120"/>
                  </a:cubicBezTo>
                  <a:cubicBezTo>
                    <a:pt x="368595" y="654796"/>
                    <a:pt x="508012" y="557534"/>
                    <a:pt x="390669" y="655320"/>
                  </a:cubicBezTo>
                  <a:cubicBezTo>
                    <a:pt x="376598" y="667046"/>
                    <a:pt x="360189" y="675640"/>
                    <a:pt x="344949" y="685800"/>
                  </a:cubicBezTo>
                  <a:cubicBezTo>
                    <a:pt x="339869" y="701040"/>
                    <a:pt x="322525" y="717152"/>
                    <a:pt x="329709" y="731520"/>
                  </a:cubicBezTo>
                  <a:cubicBezTo>
                    <a:pt x="336893" y="745888"/>
                    <a:pt x="359844" y="742864"/>
                    <a:pt x="375429" y="746760"/>
                  </a:cubicBezTo>
                  <a:cubicBezTo>
                    <a:pt x="400559" y="753042"/>
                    <a:pt x="426229" y="756920"/>
                    <a:pt x="451629" y="762000"/>
                  </a:cubicBezTo>
                  <a:cubicBezTo>
                    <a:pt x="512589" y="756920"/>
                    <a:pt x="579796" y="774117"/>
                    <a:pt x="634509" y="746760"/>
                  </a:cubicBezTo>
                  <a:cubicBezTo>
                    <a:pt x="663246" y="732392"/>
                    <a:pt x="634509" y="665480"/>
                    <a:pt x="664989" y="655320"/>
                  </a:cubicBezTo>
                  <a:lnTo>
                    <a:pt x="756429" y="624840"/>
                  </a:lnTo>
                  <a:cubicBezTo>
                    <a:pt x="776749" y="629920"/>
                    <a:pt x="799961" y="628462"/>
                    <a:pt x="817389" y="640080"/>
                  </a:cubicBezTo>
                  <a:cubicBezTo>
                    <a:pt x="853613" y="664229"/>
                    <a:pt x="856474" y="728825"/>
                    <a:pt x="863109" y="762000"/>
                  </a:cubicBezTo>
                  <a:cubicBezTo>
                    <a:pt x="1110399" y="742978"/>
                    <a:pt x="999097" y="787204"/>
                    <a:pt x="1122189" y="701040"/>
                  </a:cubicBezTo>
                  <a:cubicBezTo>
                    <a:pt x="1152199" y="680033"/>
                    <a:pt x="1183149" y="660400"/>
                    <a:pt x="1213629" y="640080"/>
                  </a:cubicBezTo>
                  <a:lnTo>
                    <a:pt x="1259349" y="609600"/>
                  </a:lnTo>
                  <a:cubicBezTo>
                    <a:pt x="1277802" y="554241"/>
                    <a:pt x="1274589" y="579944"/>
                    <a:pt x="1274589" y="533400"/>
                  </a:cubicBezTo>
                </a:path>
              </a:pathLst>
            </a:cu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144368" y="3459480"/>
              <a:ext cx="2013524" cy="1592755"/>
            </a:xfrm>
            <a:custGeom>
              <a:avLst/>
              <a:gdLst>
                <a:gd name="connsiteX0" fmla="*/ 8032 w 2013524"/>
                <a:gd name="connsiteY0" fmla="*/ 1341120 h 1592755"/>
                <a:gd name="connsiteX1" fmla="*/ 282352 w 2013524"/>
                <a:gd name="connsiteY1" fmla="*/ 1356360 h 1592755"/>
                <a:gd name="connsiteX2" fmla="*/ 297592 w 2013524"/>
                <a:gd name="connsiteY2" fmla="*/ 1432560 h 1592755"/>
                <a:gd name="connsiteX3" fmla="*/ 343312 w 2013524"/>
                <a:gd name="connsiteY3" fmla="*/ 1447800 h 1592755"/>
                <a:gd name="connsiteX4" fmla="*/ 389032 w 2013524"/>
                <a:gd name="connsiteY4" fmla="*/ 1478280 h 1592755"/>
                <a:gd name="connsiteX5" fmla="*/ 465232 w 2013524"/>
                <a:gd name="connsiteY5" fmla="*/ 1463040 h 1592755"/>
                <a:gd name="connsiteX6" fmla="*/ 495712 w 2013524"/>
                <a:gd name="connsiteY6" fmla="*/ 1417320 h 1592755"/>
                <a:gd name="connsiteX7" fmla="*/ 510952 w 2013524"/>
                <a:gd name="connsiteY7" fmla="*/ 1371600 h 1592755"/>
                <a:gd name="connsiteX8" fmla="*/ 526192 w 2013524"/>
                <a:gd name="connsiteY8" fmla="*/ 1295400 h 1592755"/>
                <a:gd name="connsiteX9" fmla="*/ 571912 w 2013524"/>
                <a:gd name="connsiteY9" fmla="*/ 1264920 h 1592755"/>
                <a:gd name="connsiteX10" fmla="*/ 693832 w 2013524"/>
                <a:gd name="connsiteY10" fmla="*/ 1280160 h 1592755"/>
                <a:gd name="connsiteX11" fmla="*/ 709072 w 2013524"/>
                <a:gd name="connsiteY11" fmla="*/ 1341120 h 1592755"/>
                <a:gd name="connsiteX12" fmla="*/ 724312 w 2013524"/>
                <a:gd name="connsiteY12" fmla="*/ 1386840 h 1592755"/>
                <a:gd name="connsiteX13" fmla="*/ 770032 w 2013524"/>
                <a:gd name="connsiteY13" fmla="*/ 1402080 h 1592755"/>
                <a:gd name="connsiteX14" fmla="*/ 876712 w 2013524"/>
                <a:gd name="connsiteY14" fmla="*/ 1371600 h 1592755"/>
                <a:gd name="connsiteX15" fmla="*/ 907192 w 2013524"/>
                <a:gd name="connsiteY15" fmla="*/ 1325880 h 1592755"/>
                <a:gd name="connsiteX16" fmla="*/ 1044352 w 2013524"/>
                <a:gd name="connsiteY16" fmla="*/ 1249680 h 1592755"/>
                <a:gd name="connsiteX17" fmla="*/ 1135792 w 2013524"/>
                <a:gd name="connsiteY17" fmla="*/ 1264920 h 1592755"/>
                <a:gd name="connsiteX18" fmla="*/ 1120552 w 2013524"/>
                <a:gd name="connsiteY18" fmla="*/ 1325880 h 1592755"/>
                <a:gd name="connsiteX19" fmla="*/ 1044352 w 2013524"/>
                <a:gd name="connsiteY19" fmla="*/ 1386840 h 1592755"/>
                <a:gd name="connsiteX20" fmla="*/ 998632 w 2013524"/>
                <a:gd name="connsiteY20" fmla="*/ 1478280 h 1592755"/>
                <a:gd name="connsiteX21" fmla="*/ 1029112 w 2013524"/>
                <a:gd name="connsiteY21" fmla="*/ 1524000 h 1592755"/>
                <a:gd name="connsiteX22" fmla="*/ 1120552 w 2013524"/>
                <a:gd name="connsiteY22" fmla="*/ 1554480 h 1592755"/>
                <a:gd name="connsiteX23" fmla="*/ 1166272 w 2013524"/>
                <a:gd name="connsiteY23" fmla="*/ 1569720 h 1592755"/>
                <a:gd name="connsiteX24" fmla="*/ 1364392 w 2013524"/>
                <a:gd name="connsiteY24" fmla="*/ 1463040 h 1592755"/>
                <a:gd name="connsiteX25" fmla="*/ 1364392 w 2013524"/>
                <a:gd name="connsiteY25" fmla="*/ 1463040 h 1592755"/>
                <a:gd name="connsiteX26" fmla="*/ 1577752 w 2013524"/>
                <a:gd name="connsiteY26" fmla="*/ 1432560 h 1592755"/>
                <a:gd name="connsiteX27" fmla="*/ 1623472 w 2013524"/>
                <a:gd name="connsiteY27" fmla="*/ 1295400 h 1592755"/>
                <a:gd name="connsiteX28" fmla="*/ 1638712 w 2013524"/>
                <a:gd name="connsiteY28" fmla="*/ 1249680 h 1592755"/>
                <a:gd name="connsiteX29" fmla="*/ 1730152 w 2013524"/>
                <a:gd name="connsiteY29" fmla="*/ 1173480 h 1592755"/>
                <a:gd name="connsiteX30" fmla="*/ 1791112 w 2013524"/>
                <a:gd name="connsiteY30" fmla="*/ 1158240 h 1592755"/>
                <a:gd name="connsiteX31" fmla="*/ 1913032 w 2013524"/>
                <a:gd name="connsiteY31" fmla="*/ 1143000 h 1592755"/>
                <a:gd name="connsiteX32" fmla="*/ 1958752 w 2013524"/>
                <a:gd name="connsiteY32" fmla="*/ 1112520 h 1592755"/>
                <a:gd name="connsiteX33" fmla="*/ 1973992 w 2013524"/>
                <a:gd name="connsiteY33" fmla="*/ 1066800 h 1592755"/>
                <a:gd name="connsiteX34" fmla="*/ 2004472 w 2013524"/>
                <a:gd name="connsiteY34" fmla="*/ 1021080 h 1592755"/>
                <a:gd name="connsiteX35" fmla="*/ 1958752 w 2013524"/>
                <a:gd name="connsiteY35" fmla="*/ 822960 h 1592755"/>
                <a:gd name="connsiteX36" fmla="*/ 1867312 w 2013524"/>
                <a:gd name="connsiteY36" fmla="*/ 762000 h 1592755"/>
                <a:gd name="connsiteX37" fmla="*/ 1821592 w 2013524"/>
                <a:gd name="connsiteY37" fmla="*/ 731520 h 1592755"/>
                <a:gd name="connsiteX38" fmla="*/ 1730152 w 2013524"/>
                <a:gd name="connsiteY38" fmla="*/ 762000 h 1592755"/>
                <a:gd name="connsiteX39" fmla="*/ 1638712 w 2013524"/>
                <a:gd name="connsiteY39" fmla="*/ 838200 h 1592755"/>
                <a:gd name="connsiteX40" fmla="*/ 1547272 w 2013524"/>
                <a:gd name="connsiteY40" fmla="*/ 899160 h 1592755"/>
                <a:gd name="connsiteX41" fmla="*/ 1501552 w 2013524"/>
                <a:gd name="connsiteY41" fmla="*/ 822960 h 1592755"/>
                <a:gd name="connsiteX42" fmla="*/ 1547272 w 2013524"/>
                <a:gd name="connsiteY42" fmla="*/ 777240 h 1592755"/>
                <a:gd name="connsiteX43" fmla="*/ 1638712 w 2013524"/>
                <a:gd name="connsiteY43" fmla="*/ 716280 h 1592755"/>
                <a:gd name="connsiteX44" fmla="*/ 1669192 w 2013524"/>
                <a:gd name="connsiteY44" fmla="*/ 624840 h 1592755"/>
                <a:gd name="connsiteX45" fmla="*/ 1653952 w 2013524"/>
                <a:gd name="connsiteY45" fmla="*/ 579120 h 1592755"/>
                <a:gd name="connsiteX46" fmla="*/ 1608232 w 2013524"/>
                <a:gd name="connsiteY46" fmla="*/ 563880 h 1592755"/>
                <a:gd name="connsiteX47" fmla="*/ 1516792 w 2013524"/>
                <a:gd name="connsiteY47" fmla="*/ 518160 h 1592755"/>
                <a:gd name="connsiteX48" fmla="*/ 1471072 w 2013524"/>
                <a:gd name="connsiteY48" fmla="*/ 533400 h 1592755"/>
                <a:gd name="connsiteX49" fmla="*/ 1425352 w 2013524"/>
                <a:gd name="connsiteY49" fmla="*/ 563880 h 1592755"/>
                <a:gd name="connsiteX50" fmla="*/ 1364392 w 2013524"/>
                <a:gd name="connsiteY50" fmla="*/ 579120 h 1592755"/>
                <a:gd name="connsiteX51" fmla="*/ 1318672 w 2013524"/>
                <a:gd name="connsiteY51" fmla="*/ 563880 h 1592755"/>
                <a:gd name="connsiteX52" fmla="*/ 1333912 w 2013524"/>
                <a:gd name="connsiteY52" fmla="*/ 472440 h 1592755"/>
                <a:gd name="connsiteX53" fmla="*/ 1349152 w 2013524"/>
                <a:gd name="connsiteY53" fmla="*/ 426720 h 1592755"/>
                <a:gd name="connsiteX54" fmla="*/ 1288192 w 2013524"/>
                <a:gd name="connsiteY54" fmla="*/ 335280 h 1592755"/>
                <a:gd name="connsiteX55" fmla="*/ 1196752 w 2013524"/>
                <a:gd name="connsiteY55" fmla="*/ 304800 h 1592755"/>
                <a:gd name="connsiteX56" fmla="*/ 1059592 w 2013524"/>
                <a:gd name="connsiteY56" fmla="*/ 320040 h 1592755"/>
                <a:gd name="connsiteX57" fmla="*/ 1044352 w 2013524"/>
                <a:gd name="connsiteY57" fmla="*/ 502920 h 1592755"/>
                <a:gd name="connsiteX58" fmla="*/ 1013872 w 2013524"/>
                <a:gd name="connsiteY58" fmla="*/ 548640 h 1592755"/>
                <a:gd name="connsiteX59" fmla="*/ 1074832 w 2013524"/>
                <a:gd name="connsiteY59" fmla="*/ 563880 h 1592755"/>
                <a:gd name="connsiteX60" fmla="*/ 1120552 w 2013524"/>
                <a:gd name="connsiteY60" fmla="*/ 579120 h 1592755"/>
                <a:gd name="connsiteX61" fmla="*/ 1105312 w 2013524"/>
                <a:gd name="connsiteY61" fmla="*/ 640080 h 1592755"/>
                <a:gd name="connsiteX62" fmla="*/ 998632 w 2013524"/>
                <a:gd name="connsiteY62" fmla="*/ 624840 h 1592755"/>
                <a:gd name="connsiteX63" fmla="*/ 922432 w 2013524"/>
                <a:gd name="connsiteY63" fmla="*/ 533400 h 1592755"/>
                <a:gd name="connsiteX64" fmla="*/ 830992 w 2013524"/>
                <a:gd name="connsiteY64" fmla="*/ 487680 h 1592755"/>
                <a:gd name="connsiteX65" fmla="*/ 770032 w 2013524"/>
                <a:gd name="connsiteY65" fmla="*/ 502920 h 1592755"/>
                <a:gd name="connsiteX66" fmla="*/ 754792 w 2013524"/>
                <a:gd name="connsiteY66" fmla="*/ 548640 h 1592755"/>
                <a:gd name="connsiteX67" fmla="*/ 617632 w 2013524"/>
                <a:gd name="connsiteY67" fmla="*/ 533400 h 1592755"/>
                <a:gd name="connsiteX68" fmla="*/ 602392 w 2013524"/>
                <a:gd name="connsiteY68" fmla="*/ 487680 h 1592755"/>
                <a:gd name="connsiteX69" fmla="*/ 602392 w 2013524"/>
                <a:gd name="connsiteY69" fmla="*/ 396240 h 1592755"/>
                <a:gd name="connsiteX70" fmla="*/ 556672 w 2013524"/>
                <a:gd name="connsiteY70" fmla="*/ 381000 h 1592755"/>
                <a:gd name="connsiteX71" fmla="*/ 571912 w 2013524"/>
                <a:gd name="connsiteY71" fmla="*/ 213360 h 1592755"/>
                <a:gd name="connsiteX72" fmla="*/ 571912 w 2013524"/>
                <a:gd name="connsiteY72" fmla="*/ 76200 h 1592755"/>
                <a:gd name="connsiteX73" fmla="*/ 434752 w 2013524"/>
                <a:gd name="connsiteY73" fmla="*/ 0 h 1592755"/>
                <a:gd name="connsiteX74" fmla="*/ 373792 w 2013524"/>
                <a:gd name="connsiteY74" fmla="*/ 15240 h 1592755"/>
                <a:gd name="connsiteX75" fmla="*/ 343312 w 2013524"/>
                <a:gd name="connsiteY75" fmla="*/ 60960 h 1592755"/>
                <a:gd name="connsiteX76" fmla="*/ 297592 w 2013524"/>
                <a:gd name="connsiteY76" fmla="*/ 106680 h 1592755"/>
                <a:gd name="connsiteX77" fmla="*/ 267112 w 2013524"/>
                <a:gd name="connsiteY77" fmla="*/ 152400 h 1592755"/>
                <a:gd name="connsiteX78" fmla="*/ 84232 w 2013524"/>
                <a:gd name="connsiteY78" fmla="*/ 167640 h 1592755"/>
                <a:gd name="connsiteX79" fmla="*/ 38512 w 2013524"/>
                <a:gd name="connsiteY79" fmla="*/ 198120 h 1592755"/>
                <a:gd name="connsiteX80" fmla="*/ 8032 w 2013524"/>
                <a:gd name="connsiteY80" fmla="*/ 365760 h 1592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2013524" h="1592755">
                  <a:moveTo>
                    <a:pt x="8032" y="1341120"/>
                  </a:moveTo>
                  <a:cubicBezTo>
                    <a:pt x="99472" y="1346200"/>
                    <a:pt x="195022" y="1328782"/>
                    <a:pt x="282352" y="1356360"/>
                  </a:cubicBezTo>
                  <a:cubicBezTo>
                    <a:pt x="307053" y="1364160"/>
                    <a:pt x="283224" y="1411007"/>
                    <a:pt x="297592" y="1432560"/>
                  </a:cubicBezTo>
                  <a:cubicBezTo>
                    <a:pt x="306503" y="1445926"/>
                    <a:pt x="328944" y="1440616"/>
                    <a:pt x="343312" y="1447800"/>
                  </a:cubicBezTo>
                  <a:cubicBezTo>
                    <a:pt x="359695" y="1455991"/>
                    <a:pt x="373792" y="1468120"/>
                    <a:pt x="389032" y="1478280"/>
                  </a:cubicBezTo>
                  <a:cubicBezTo>
                    <a:pt x="414432" y="1473200"/>
                    <a:pt x="442742" y="1475891"/>
                    <a:pt x="465232" y="1463040"/>
                  </a:cubicBezTo>
                  <a:cubicBezTo>
                    <a:pt x="481135" y="1453953"/>
                    <a:pt x="487521" y="1433703"/>
                    <a:pt x="495712" y="1417320"/>
                  </a:cubicBezTo>
                  <a:cubicBezTo>
                    <a:pt x="502896" y="1402952"/>
                    <a:pt x="507056" y="1387185"/>
                    <a:pt x="510952" y="1371600"/>
                  </a:cubicBezTo>
                  <a:cubicBezTo>
                    <a:pt x="517234" y="1346470"/>
                    <a:pt x="513341" y="1317890"/>
                    <a:pt x="526192" y="1295400"/>
                  </a:cubicBezTo>
                  <a:cubicBezTo>
                    <a:pt x="535279" y="1279497"/>
                    <a:pt x="556672" y="1275080"/>
                    <a:pt x="571912" y="1264920"/>
                  </a:cubicBezTo>
                  <a:cubicBezTo>
                    <a:pt x="612552" y="1270000"/>
                    <a:pt x="658030" y="1260270"/>
                    <a:pt x="693832" y="1280160"/>
                  </a:cubicBezTo>
                  <a:cubicBezTo>
                    <a:pt x="712142" y="1290332"/>
                    <a:pt x="703318" y="1320981"/>
                    <a:pt x="709072" y="1341120"/>
                  </a:cubicBezTo>
                  <a:cubicBezTo>
                    <a:pt x="713485" y="1356566"/>
                    <a:pt x="712953" y="1375481"/>
                    <a:pt x="724312" y="1386840"/>
                  </a:cubicBezTo>
                  <a:cubicBezTo>
                    <a:pt x="735671" y="1398199"/>
                    <a:pt x="754792" y="1397000"/>
                    <a:pt x="770032" y="1402080"/>
                  </a:cubicBezTo>
                  <a:cubicBezTo>
                    <a:pt x="774015" y="1401084"/>
                    <a:pt x="866774" y="1379550"/>
                    <a:pt x="876712" y="1371600"/>
                  </a:cubicBezTo>
                  <a:cubicBezTo>
                    <a:pt x="891015" y="1360158"/>
                    <a:pt x="893408" y="1337941"/>
                    <a:pt x="907192" y="1325880"/>
                  </a:cubicBezTo>
                  <a:cubicBezTo>
                    <a:pt x="971688" y="1269446"/>
                    <a:pt x="981557" y="1270612"/>
                    <a:pt x="1044352" y="1249680"/>
                  </a:cubicBezTo>
                  <a:cubicBezTo>
                    <a:pt x="1074832" y="1254760"/>
                    <a:pt x="1113942" y="1243070"/>
                    <a:pt x="1135792" y="1264920"/>
                  </a:cubicBezTo>
                  <a:cubicBezTo>
                    <a:pt x="1150603" y="1279731"/>
                    <a:pt x="1128803" y="1306628"/>
                    <a:pt x="1120552" y="1325880"/>
                  </a:cubicBezTo>
                  <a:cubicBezTo>
                    <a:pt x="1097574" y="1379495"/>
                    <a:pt x="1093053" y="1370606"/>
                    <a:pt x="1044352" y="1386840"/>
                  </a:cubicBezTo>
                  <a:cubicBezTo>
                    <a:pt x="1033737" y="1402762"/>
                    <a:pt x="994426" y="1453041"/>
                    <a:pt x="998632" y="1478280"/>
                  </a:cubicBezTo>
                  <a:cubicBezTo>
                    <a:pt x="1001643" y="1496347"/>
                    <a:pt x="1013580" y="1514292"/>
                    <a:pt x="1029112" y="1524000"/>
                  </a:cubicBezTo>
                  <a:cubicBezTo>
                    <a:pt x="1056357" y="1541028"/>
                    <a:pt x="1090072" y="1544320"/>
                    <a:pt x="1120552" y="1554480"/>
                  </a:cubicBezTo>
                  <a:lnTo>
                    <a:pt x="1166272" y="1569720"/>
                  </a:lnTo>
                  <a:cubicBezTo>
                    <a:pt x="1339840" y="1550435"/>
                    <a:pt x="1277915" y="1592755"/>
                    <a:pt x="1364392" y="1463040"/>
                  </a:cubicBezTo>
                  <a:lnTo>
                    <a:pt x="1364392" y="1463040"/>
                  </a:lnTo>
                  <a:cubicBezTo>
                    <a:pt x="1463343" y="1430056"/>
                    <a:pt x="1394114" y="1449254"/>
                    <a:pt x="1577752" y="1432560"/>
                  </a:cubicBezTo>
                  <a:lnTo>
                    <a:pt x="1623472" y="1295400"/>
                  </a:lnTo>
                  <a:cubicBezTo>
                    <a:pt x="1628552" y="1280160"/>
                    <a:pt x="1627353" y="1261039"/>
                    <a:pt x="1638712" y="1249680"/>
                  </a:cubicBezTo>
                  <a:cubicBezTo>
                    <a:pt x="1666175" y="1222217"/>
                    <a:pt x="1693021" y="1189393"/>
                    <a:pt x="1730152" y="1173480"/>
                  </a:cubicBezTo>
                  <a:cubicBezTo>
                    <a:pt x="1749404" y="1165229"/>
                    <a:pt x="1770452" y="1161683"/>
                    <a:pt x="1791112" y="1158240"/>
                  </a:cubicBezTo>
                  <a:cubicBezTo>
                    <a:pt x="1831511" y="1151507"/>
                    <a:pt x="1872392" y="1148080"/>
                    <a:pt x="1913032" y="1143000"/>
                  </a:cubicBezTo>
                  <a:cubicBezTo>
                    <a:pt x="1928272" y="1132840"/>
                    <a:pt x="1947310" y="1126823"/>
                    <a:pt x="1958752" y="1112520"/>
                  </a:cubicBezTo>
                  <a:cubicBezTo>
                    <a:pt x="1968787" y="1099976"/>
                    <a:pt x="1966808" y="1081168"/>
                    <a:pt x="1973992" y="1066800"/>
                  </a:cubicBezTo>
                  <a:cubicBezTo>
                    <a:pt x="1982183" y="1050417"/>
                    <a:pt x="1994312" y="1036320"/>
                    <a:pt x="2004472" y="1021080"/>
                  </a:cubicBezTo>
                  <a:cubicBezTo>
                    <a:pt x="1998635" y="962710"/>
                    <a:pt x="2013524" y="870885"/>
                    <a:pt x="1958752" y="822960"/>
                  </a:cubicBezTo>
                  <a:cubicBezTo>
                    <a:pt x="1931183" y="798837"/>
                    <a:pt x="1897792" y="782320"/>
                    <a:pt x="1867312" y="762000"/>
                  </a:cubicBezTo>
                  <a:lnTo>
                    <a:pt x="1821592" y="731520"/>
                  </a:lnTo>
                  <a:cubicBezTo>
                    <a:pt x="1791112" y="741680"/>
                    <a:pt x="1752870" y="739282"/>
                    <a:pt x="1730152" y="762000"/>
                  </a:cubicBezTo>
                  <a:cubicBezTo>
                    <a:pt x="1596580" y="895572"/>
                    <a:pt x="1766018" y="732112"/>
                    <a:pt x="1638712" y="838200"/>
                  </a:cubicBezTo>
                  <a:cubicBezTo>
                    <a:pt x="1562606" y="901621"/>
                    <a:pt x="1627620" y="872377"/>
                    <a:pt x="1547272" y="899160"/>
                  </a:cubicBezTo>
                  <a:cubicBezTo>
                    <a:pt x="1488852" y="884555"/>
                    <a:pt x="1458372" y="898525"/>
                    <a:pt x="1501552" y="822960"/>
                  </a:cubicBezTo>
                  <a:cubicBezTo>
                    <a:pt x="1512245" y="804247"/>
                    <a:pt x="1530259" y="790472"/>
                    <a:pt x="1547272" y="777240"/>
                  </a:cubicBezTo>
                  <a:cubicBezTo>
                    <a:pt x="1576188" y="754750"/>
                    <a:pt x="1638712" y="716280"/>
                    <a:pt x="1638712" y="716280"/>
                  </a:cubicBezTo>
                  <a:cubicBezTo>
                    <a:pt x="1648872" y="685800"/>
                    <a:pt x="1679352" y="655320"/>
                    <a:pt x="1669192" y="624840"/>
                  </a:cubicBezTo>
                  <a:cubicBezTo>
                    <a:pt x="1664112" y="609600"/>
                    <a:pt x="1665311" y="590479"/>
                    <a:pt x="1653952" y="579120"/>
                  </a:cubicBezTo>
                  <a:cubicBezTo>
                    <a:pt x="1642593" y="567761"/>
                    <a:pt x="1622600" y="571064"/>
                    <a:pt x="1608232" y="563880"/>
                  </a:cubicBezTo>
                  <a:cubicBezTo>
                    <a:pt x="1490059" y="504794"/>
                    <a:pt x="1631710" y="556466"/>
                    <a:pt x="1516792" y="518160"/>
                  </a:cubicBezTo>
                  <a:cubicBezTo>
                    <a:pt x="1501552" y="523240"/>
                    <a:pt x="1485440" y="526216"/>
                    <a:pt x="1471072" y="533400"/>
                  </a:cubicBezTo>
                  <a:cubicBezTo>
                    <a:pt x="1454689" y="541591"/>
                    <a:pt x="1442187" y="556665"/>
                    <a:pt x="1425352" y="563880"/>
                  </a:cubicBezTo>
                  <a:cubicBezTo>
                    <a:pt x="1406100" y="572131"/>
                    <a:pt x="1384712" y="574040"/>
                    <a:pt x="1364392" y="579120"/>
                  </a:cubicBezTo>
                  <a:cubicBezTo>
                    <a:pt x="1349152" y="574040"/>
                    <a:pt x="1330031" y="575239"/>
                    <a:pt x="1318672" y="563880"/>
                  </a:cubicBezTo>
                  <a:cubicBezTo>
                    <a:pt x="1277860" y="523068"/>
                    <a:pt x="1317073" y="506118"/>
                    <a:pt x="1333912" y="472440"/>
                  </a:cubicBezTo>
                  <a:cubicBezTo>
                    <a:pt x="1341096" y="458072"/>
                    <a:pt x="1344072" y="441960"/>
                    <a:pt x="1349152" y="426720"/>
                  </a:cubicBezTo>
                  <a:cubicBezTo>
                    <a:pt x="1333983" y="366044"/>
                    <a:pt x="1347393" y="361592"/>
                    <a:pt x="1288192" y="335280"/>
                  </a:cubicBezTo>
                  <a:cubicBezTo>
                    <a:pt x="1258832" y="322231"/>
                    <a:pt x="1196752" y="304800"/>
                    <a:pt x="1196752" y="304800"/>
                  </a:cubicBezTo>
                  <a:cubicBezTo>
                    <a:pt x="1151032" y="309880"/>
                    <a:pt x="1087640" y="283578"/>
                    <a:pt x="1059592" y="320040"/>
                  </a:cubicBezTo>
                  <a:cubicBezTo>
                    <a:pt x="1022295" y="368526"/>
                    <a:pt x="1056349" y="442937"/>
                    <a:pt x="1044352" y="502920"/>
                  </a:cubicBezTo>
                  <a:cubicBezTo>
                    <a:pt x="1040760" y="520881"/>
                    <a:pt x="1024032" y="533400"/>
                    <a:pt x="1013872" y="548640"/>
                  </a:cubicBezTo>
                  <a:cubicBezTo>
                    <a:pt x="1034192" y="553720"/>
                    <a:pt x="1054693" y="558126"/>
                    <a:pt x="1074832" y="563880"/>
                  </a:cubicBezTo>
                  <a:cubicBezTo>
                    <a:pt x="1090278" y="568293"/>
                    <a:pt x="1114586" y="564205"/>
                    <a:pt x="1120552" y="579120"/>
                  </a:cubicBezTo>
                  <a:cubicBezTo>
                    <a:pt x="1128331" y="598567"/>
                    <a:pt x="1110392" y="619760"/>
                    <a:pt x="1105312" y="640080"/>
                  </a:cubicBezTo>
                  <a:cubicBezTo>
                    <a:pt x="1069752" y="635000"/>
                    <a:pt x="1031984" y="638181"/>
                    <a:pt x="998632" y="624840"/>
                  </a:cubicBezTo>
                  <a:cubicBezTo>
                    <a:pt x="957021" y="608196"/>
                    <a:pt x="950369" y="561337"/>
                    <a:pt x="922432" y="533400"/>
                  </a:cubicBezTo>
                  <a:cubicBezTo>
                    <a:pt x="892889" y="503857"/>
                    <a:pt x="868177" y="500075"/>
                    <a:pt x="830992" y="487680"/>
                  </a:cubicBezTo>
                  <a:cubicBezTo>
                    <a:pt x="810672" y="492760"/>
                    <a:pt x="786388" y="489836"/>
                    <a:pt x="770032" y="502920"/>
                  </a:cubicBezTo>
                  <a:cubicBezTo>
                    <a:pt x="757488" y="512955"/>
                    <a:pt x="770544" y="545490"/>
                    <a:pt x="754792" y="548640"/>
                  </a:cubicBezTo>
                  <a:cubicBezTo>
                    <a:pt x="709684" y="557662"/>
                    <a:pt x="663352" y="538480"/>
                    <a:pt x="617632" y="533400"/>
                  </a:cubicBezTo>
                  <a:cubicBezTo>
                    <a:pt x="612552" y="518160"/>
                    <a:pt x="602392" y="503744"/>
                    <a:pt x="602392" y="487680"/>
                  </a:cubicBezTo>
                  <a:cubicBezTo>
                    <a:pt x="602392" y="447040"/>
                    <a:pt x="643032" y="436880"/>
                    <a:pt x="602392" y="396240"/>
                  </a:cubicBezTo>
                  <a:cubicBezTo>
                    <a:pt x="591033" y="384881"/>
                    <a:pt x="571912" y="386080"/>
                    <a:pt x="556672" y="381000"/>
                  </a:cubicBezTo>
                  <a:cubicBezTo>
                    <a:pt x="561752" y="325120"/>
                    <a:pt x="563977" y="268906"/>
                    <a:pt x="571912" y="213360"/>
                  </a:cubicBezTo>
                  <a:cubicBezTo>
                    <a:pt x="580012" y="156661"/>
                    <a:pt x="622323" y="148216"/>
                    <a:pt x="571912" y="76200"/>
                  </a:cubicBezTo>
                  <a:cubicBezTo>
                    <a:pt x="540014" y="30632"/>
                    <a:pt x="483252" y="16167"/>
                    <a:pt x="434752" y="0"/>
                  </a:cubicBezTo>
                  <a:cubicBezTo>
                    <a:pt x="414432" y="5080"/>
                    <a:pt x="391220" y="3622"/>
                    <a:pt x="373792" y="15240"/>
                  </a:cubicBezTo>
                  <a:cubicBezTo>
                    <a:pt x="358552" y="25400"/>
                    <a:pt x="355038" y="46889"/>
                    <a:pt x="343312" y="60960"/>
                  </a:cubicBezTo>
                  <a:cubicBezTo>
                    <a:pt x="329514" y="77517"/>
                    <a:pt x="311390" y="90123"/>
                    <a:pt x="297592" y="106680"/>
                  </a:cubicBezTo>
                  <a:cubicBezTo>
                    <a:pt x="285866" y="120751"/>
                    <a:pt x="284723" y="147368"/>
                    <a:pt x="267112" y="152400"/>
                  </a:cubicBezTo>
                  <a:cubicBezTo>
                    <a:pt x="208294" y="169205"/>
                    <a:pt x="145192" y="162560"/>
                    <a:pt x="84232" y="167640"/>
                  </a:cubicBezTo>
                  <a:cubicBezTo>
                    <a:pt x="68992" y="177800"/>
                    <a:pt x="48220" y="182588"/>
                    <a:pt x="38512" y="198120"/>
                  </a:cubicBezTo>
                  <a:cubicBezTo>
                    <a:pt x="0" y="259739"/>
                    <a:pt x="8032" y="300056"/>
                    <a:pt x="8032" y="365760"/>
                  </a:cubicBezTo>
                </a:path>
              </a:pathLst>
            </a:cu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8621834" y="4267200"/>
              <a:ext cx="339286" cy="282367"/>
            </a:xfrm>
            <a:custGeom>
              <a:avLst/>
              <a:gdLst>
                <a:gd name="connsiteX0" fmla="*/ 64966 w 339286"/>
                <a:gd name="connsiteY0" fmla="*/ 198120 h 282367"/>
                <a:gd name="connsiteX1" fmla="*/ 19246 w 339286"/>
                <a:gd name="connsiteY1" fmla="*/ 182880 h 282367"/>
                <a:gd name="connsiteX2" fmla="*/ 80206 w 339286"/>
                <a:gd name="connsiteY2" fmla="*/ 30480 h 282367"/>
                <a:gd name="connsiteX3" fmla="*/ 125926 w 339286"/>
                <a:gd name="connsiteY3" fmla="*/ 0 h 282367"/>
                <a:gd name="connsiteX4" fmla="*/ 217366 w 339286"/>
                <a:gd name="connsiteY4" fmla="*/ 15240 h 282367"/>
                <a:gd name="connsiteX5" fmla="*/ 308806 w 339286"/>
                <a:gd name="connsiteY5" fmla="*/ 45720 h 282367"/>
                <a:gd name="connsiteX6" fmla="*/ 339286 w 339286"/>
                <a:gd name="connsiteY6" fmla="*/ 91440 h 282367"/>
                <a:gd name="connsiteX7" fmla="*/ 308806 w 339286"/>
                <a:gd name="connsiteY7" fmla="*/ 182880 h 282367"/>
                <a:gd name="connsiteX8" fmla="*/ 247846 w 339286"/>
                <a:gd name="connsiteY8" fmla="*/ 243840 h 282367"/>
                <a:gd name="connsiteX9" fmla="*/ 19246 w 339286"/>
                <a:gd name="connsiteY9" fmla="*/ 182880 h 282367"/>
                <a:gd name="connsiteX10" fmla="*/ 19246 w 339286"/>
                <a:gd name="connsiteY10" fmla="*/ 167640 h 282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9286" h="282367">
                  <a:moveTo>
                    <a:pt x="64966" y="198120"/>
                  </a:moveTo>
                  <a:cubicBezTo>
                    <a:pt x="49726" y="193040"/>
                    <a:pt x="23142" y="198465"/>
                    <a:pt x="19246" y="182880"/>
                  </a:cubicBezTo>
                  <a:cubicBezTo>
                    <a:pt x="0" y="105898"/>
                    <a:pt x="31606" y="70980"/>
                    <a:pt x="80206" y="30480"/>
                  </a:cubicBezTo>
                  <a:cubicBezTo>
                    <a:pt x="94277" y="18754"/>
                    <a:pt x="110686" y="10160"/>
                    <a:pt x="125926" y="0"/>
                  </a:cubicBezTo>
                  <a:cubicBezTo>
                    <a:pt x="156406" y="5080"/>
                    <a:pt x="187388" y="7746"/>
                    <a:pt x="217366" y="15240"/>
                  </a:cubicBezTo>
                  <a:cubicBezTo>
                    <a:pt x="248535" y="23032"/>
                    <a:pt x="308806" y="45720"/>
                    <a:pt x="308806" y="45720"/>
                  </a:cubicBezTo>
                  <a:cubicBezTo>
                    <a:pt x="318966" y="60960"/>
                    <a:pt x="339286" y="73124"/>
                    <a:pt x="339286" y="91440"/>
                  </a:cubicBezTo>
                  <a:cubicBezTo>
                    <a:pt x="339286" y="123569"/>
                    <a:pt x="318966" y="152400"/>
                    <a:pt x="308806" y="182880"/>
                  </a:cubicBezTo>
                  <a:cubicBezTo>
                    <a:pt x="288486" y="243840"/>
                    <a:pt x="308806" y="223520"/>
                    <a:pt x="247846" y="243840"/>
                  </a:cubicBezTo>
                  <a:cubicBezTo>
                    <a:pt x="94665" y="232057"/>
                    <a:pt x="68989" y="282367"/>
                    <a:pt x="19246" y="182880"/>
                  </a:cubicBezTo>
                  <a:cubicBezTo>
                    <a:pt x="16974" y="178336"/>
                    <a:pt x="19246" y="172720"/>
                    <a:pt x="19246" y="167640"/>
                  </a:cubicBezTo>
                </a:path>
              </a:pathLst>
            </a:cu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2451100" y="4470400"/>
              <a:ext cx="874739" cy="397604"/>
            </a:xfrm>
            <a:custGeom>
              <a:avLst/>
              <a:gdLst>
                <a:gd name="connsiteX0" fmla="*/ 774700 w 874739"/>
                <a:gd name="connsiteY0" fmla="*/ 393700 h 397604"/>
                <a:gd name="connsiteX1" fmla="*/ 863600 w 874739"/>
                <a:gd name="connsiteY1" fmla="*/ 381000 h 397604"/>
                <a:gd name="connsiteX2" fmla="*/ 850900 w 874739"/>
                <a:gd name="connsiteY2" fmla="*/ 342900 h 397604"/>
                <a:gd name="connsiteX3" fmla="*/ 812800 w 874739"/>
                <a:gd name="connsiteY3" fmla="*/ 317500 h 397604"/>
                <a:gd name="connsiteX4" fmla="*/ 736600 w 874739"/>
                <a:gd name="connsiteY4" fmla="*/ 241300 h 397604"/>
                <a:gd name="connsiteX5" fmla="*/ 622300 w 874739"/>
                <a:gd name="connsiteY5" fmla="*/ 190500 h 397604"/>
                <a:gd name="connsiteX6" fmla="*/ 685800 w 874739"/>
                <a:gd name="connsiteY6" fmla="*/ 177800 h 397604"/>
                <a:gd name="connsiteX7" fmla="*/ 673100 w 874739"/>
                <a:gd name="connsiteY7" fmla="*/ 139700 h 397604"/>
                <a:gd name="connsiteX8" fmla="*/ 685800 w 874739"/>
                <a:gd name="connsiteY8" fmla="*/ 76200 h 397604"/>
                <a:gd name="connsiteX9" fmla="*/ 762000 w 874739"/>
                <a:gd name="connsiteY9" fmla="*/ 63500 h 397604"/>
                <a:gd name="connsiteX10" fmla="*/ 749300 w 874739"/>
                <a:gd name="connsiteY10" fmla="*/ 25400 h 397604"/>
                <a:gd name="connsiteX11" fmla="*/ 711200 w 874739"/>
                <a:gd name="connsiteY11" fmla="*/ 0 h 397604"/>
                <a:gd name="connsiteX12" fmla="*/ 444500 w 874739"/>
                <a:gd name="connsiteY12" fmla="*/ 12700 h 397604"/>
                <a:gd name="connsiteX13" fmla="*/ 355600 w 874739"/>
                <a:gd name="connsiteY13" fmla="*/ 25400 h 397604"/>
                <a:gd name="connsiteX14" fmla="*/ 152400 w 874739"/>
                <a:gd name="connsiteY14" fmla="*/ 38100 h 397604"/>
                <a:gd name="connsiteX15" fmla="*/ 76200 w 874739"/>
                <a:gd name="connsiteY15" fmla="*/ 88900 h 397604"/>
                <a:gd name="connsiteX16" fmla="*/ 50800 w 874739"/>
                <a:gd name="connsiteY16" fmla="*/ 127000 h 397604"/>
                <a:gd name="connsiteX17" fmla="*/ 12700 w 874739"/>
                <a:gd name="connsiteY17" fmla="*/ 152400 h 397604"/>
                <a:gd name="connsiteX18" fmla="*/ 0 w 874739"/>
                <a:gd name="connsiteY18" fmla="*/ 190500 h 397604"/>
                <a:gd name="connsiteX19" fmla="*/ 76200 w 874739"/>
                <a:gd name="connsiteY19" fmla="*/ 228600 h 397604"/>
                <a:gd name="connsiteX20" fmla="*/ 152400 w 874739"/>
                <a:gd name="connsiteY20" fmla="*/ 190500 h 397604"/>
                <a:gd name="connsiteX21" fmla="*/ 228600 w 874739"/>
                <a:gd name="connsiteY21" fmla="*/ 114300 h 397604"/>
                <a:gd name="connsiteX22" fmla="*/ 279400 w 874739"/>
                <a:gd name="connsiteY22" fmla="*/ 127000 h 397604"/>
                <a:gd name="connsiteX23" fmla="*/ 317500 w 874739"/>
                <a:gd name="connsiteY23" fmla="*/ 152400 h 397604"/>
                <a:gd name="connsiteX24" fmla="*/ 406400 w 874739"/>
                <a:gd name="connsiteY24" fmla="*/ 165100 h 397604"/>
                <a:gd name="connsiteX25" fmla="*/ 419100 w 874739"/>
                <a:gd name="connsiteY25" fmla="*/ 266700 h 397604"/>
                <a:gd name="connsiteX26" fmla="*/ 457200 w 874739"/>
                <a:gd name="connsiteY26" fmla="*/ 279400 h 397604"/>
                <a:gd name="connsiteX27" fmla="*/ 622300 w 874739"/>
                <a:gd name="connsiteY27" fmla="*/ 317500 h 397604"/>
                <a:gd name="connsiteX28" fmla="*/ 673100 w 874739"/>
                <a:gd name="connsiteY28" fmla="*/ 330200 h 397604"/>
                <a:gd name="connsiteX29" fmla="*/ 711200 w 874739"/>
                <a:gd name="connsiteY29" fmla="*/ 368300 h 397604"/>
                <a:gd name="connsiteX30" fmla="*/ 863600 w 874739"/>
                <a:gd name="connsiteY30" fmla="*/ 381000 h 397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74739" h="397604">
                  <a:moveTo>
                    <a:pt x="774700" y="393700"/>
                  </a:moveTo>
                  <a:cubicBezTo>
                    <a:pt x="804333" y="389467"/>
                    <a:pt x="838693" y="397604"/>
                    <a:pt x="863600" y="381000"/>
                  </a:cubicBezTo>
                  <a:cubicBezTo>
                    <a:pt x="874739" y="373574"/>
                    <a:pt x="859263" y="353353"/>
                    <a:pt x="850900" y="342900"/>
                  </a:cubicBezTo>
                  <a:cubicBezTo>
                    <a:pt x="841365" y="330981"/>
                    <a:pt x="825500" y="325967"/>
                    <a:pt x="812800" y="317500"/>
                  </a:cubicBezTo>
                  <a:cubicBezTo>
                    <a:pt x="787018" y="278827"/>
                    <a:pt x="783858" y="264929"/>
                    <a:pt x="736600" y="241300"/>
                  </a:cubicBezTo>
                  <a:cubicBezTo>
                    <a:pt x="555240" y="150620"/>
                    <a:pt x="734373" y="265215"/>
                    <a:pt x="622300" y="190500"/>
                  </a:cubicBezTo>
                  <a:cubicBezTo>
                    <a:pt x="643467" y="186267"/>
                    <a:pt x="670536" y="193064"/>
                    <a:pt x="685800" y="177800"/>
                  </a:cubicBezTo>
                  <a:cubicBezTo>
                    <a:pt x="695266" y="168334"/>
                    <a:pt x="673100" y="153087"/>
                    <a:pt x="673100" y="139700"/>
                  </a:cubicBezTo>
                  <a:cubicBezTo>
                    <a:pt x="673100" y="118114"/>
                    <a:pt x="669411" y="90248"/>
                    <a:pt x="685800" y="76200"/>
                  </a:cubicBezTo>
                  <a:cubicBezTo>
                    <a:pt x="705351" y="59442"/>
                    <a:pt x="736600" y="67733"/>
                    <a:pt x="762000" y="63500"/>
                  </a:cubicBezTo>
                  <a:cubicBezTo>
                    <a:pt x="757767" y="50800"/>
                    <a:pt x="757663" y="35853"/>
                    <a:pt x="749300" y="25400"/>
                  </a:cubicBezTo>
                  <a:cubicBezTo>
                    <a:pt x="739765" y="13481"/>
                    <a:pt x="726450" y="635"/>
                    <a:pt x="711200" y="0"/>
                  </a:cubicBezTo>
                  <a:lnTo>
                    <a:pt x="444500" y="12700"/>
                  </a:lnTo>
                  <a:cubicBezTo>
                    <a:pt x="414867" y="16933"/>
                    <a:pt x="385422" y="22807"/>
                    <a:pt x="355600" y="25400"/>
                  </a:cubicBezTo>
                  <a:cubicBezTo>
                    <a:pt x="287990" y="31279"/>
                    <a:pt x="218578" y="23060"/>
                    <a:pt x="152400" y="38100"/>
                  </a:cubicBezTo>
                  <a:cubicBezTo>
                    <a:pt x="122632" y="44865"/>
                    <a:pt x="76200" y="88900"/>
                    <a:pt x="76200" y="88900"/>
                  </a:cubicBezTo>
                  <a:cubicBezTo>
                    <a:pt x="67733" y="101600"/>
                    <a:pt x="61593" y="116207"/>
                    <a:pt x="50800" y="127000"/>
                  </a:cubicBezTo>
                  <a:cubicBezTo>
                    <a:pt x="40007" y="137793"/>
                    <a:pt x="22235" y="140481"/>
                    <a:pt x="12700" y="152400"/>
                  </a:cubicBezTo>
                  <a:cubicBezTo>
                    <a:pt x="4337" y="162853"/>
                    <a:pt x="4233" y="177800"/>
                    <a:pt x="0" y="190500"/>
                  </a:cubicBezTo>
                  <a:cubicBezTo>
                    <a:pt x="19263" y="203342"/>
                    <a:pt x="49910" y="228600"/>
                    <a:pt x="76200" y="228600"/>
                  </a:cubicBezTo>
                  <a:cubicBezTo>
                    <a:pt x="98266" y="228600"/>
                    <a:pt x="137953" y="203342"/>
                    <a:pt x="152400" y="190500"/>
                  </a:cubicBezTo>
                  <a:cubicBezTo>
                    <a:pt x="179248" y="166635"/>
                    <a:pt x="228600" y="114300"/>
                    <a:pt x="228600" y="114300"/>
                  </a:cubicBezTo>
                  <a:cubicBezTo>
                    <a:pt x="245533" y="118533"/>
                    <a:pt x="263357" y="120124"/>
                    <a:pt x="279400" y="127000"/>
                  </a:cubicBezTo>
                  <a:cubicBezTo>
                    <a:pt x="293429" y="133013"/>
                    <a:pt x="302880" y="148014"/>
                    <a:pt x="317500" y="152400"/>
                  </a:cubicBezTo>
                  <a:cubicBezTo>
                    <a:pt x="346172" y="161002"/>
                    <a:pt x="376767" y="160867"/>
                    <a:pt x="406400" y="165100"/>
                  </a:cubicBezTo>
                  <a:cubicBezTo>
                    <a:pt x="410633" y="198967"/>
                    <a:pt x="405238" y="235511"/>
                    <a:pt x="419100" y="266700"/>
                  </a:cubicBezTo>
                  <a:cubicBezTo>
                    <a:pt x="424537" y="278933"/>
                    <a:pt x="445226" y="273413"/>
                    <a:pt x="457200" y="279400"/>
                  </a:cubicBezTo>
                  <a:cubicBezTo>
                    <a:pt x="561324" y="331462"/>
                    <a:pt x="394751" y="294745"/>
                    <a:pt x="622300" y="317500"/>
                  </a:cubicBezTo>
                  <a:cubicBezTo>
                    <a:pt x="639233" y="321733"/>
                    <a:pt x="657945" y="321540"/>
                    <a:pt x="673100" y="330200"/>
                  </a:cubicBezTo>
                  <a:cubicBezTo>
                    <a:pt x="688694" y="339111"/>
                    <a:pt x="694524" y="361630"/>
                    <a:pt x="711200" y="368300"/>
                  </a:cubicBezTo>
                  <a:cubicBezTo>
                    <a:pt x="750434" y="383993"/>
                    <a:pt x="820102" y="381000"/>
                    <a:pt x="863600" y="381000"/>
                  </a:cubicBezTo>
                </a:path>
              </a:pathLst>
            </a:cu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3706405" y="5736143"/>
              <a:ext cx="1479237" cy="791657"/>
            </a:xfrm>
            <a:custGeom>
              <a:avLst/>
              <a:gdLst>
                <a:gd name="connsiteX0" fmla="*/ 586195 w 1479237"/>
                <a:gd name="connsiteY0" fmla="*/ 791657 h 791657"/>
                <a:gd name="connsiteX1" fmla="*/ 624295 w 1479237"/>
                <a:gd name="connsiteY1" fmla="*/ 664657 h 791657"/>
                <a:gd name="connsiteX2" fmla="*/ 636995 w 1479237"/>
                <a:gd name="connsiteY2" fmla="*/ 626557 h 791657"/>
                <a:gd name="connsiteX3" fmla="*/ 675095 w 1479237"/>
                <a:gd name="connsiteY3" fmla="*/ 613857 h 791657"/>
                <a:gd name="connsiteX4" fmla="*/ 687795 w 1479237"/>
                <a:gd name="connsiteY4" fmla="*/ 575757 h 791657"/>
                <a:gd name="connsiteX5" fmla="*/ 890995 w 1479237"/>
                <a:gd name="connsiteY5" fmla="*/ 563057 h 791657"/>
                <a:gd name="connsiteX6" fmla="*/ 929095 w 1479237"/>
                <a:gd name="connsiteY6" fmla="*/ 575757 h 791657"/>
                <a:gd name="connsiteX7" fmla="*/ 1005295 w 1479237"/>
                <a:gd name="connsiteY7" fmla="*/ 588457 h 791657"/>
                <a:gd name="connsiteX8" fmla="*/ 1043395 w 1479237"/>
                <a:gd name="connsiteY8" fmla="*/ 613857 h 791657"/>
                <a:gd name="connsiteX9" fmla="*/ 1259295 w 1479237"/>
                <a:gd name="connsiteY9" fmla="*/ 601157 h 791657"/>
                <a:gd name="connsiteX10" fmla="*/ 1246595 w 1479237"/>
                <a:gd name="connsiteY10" fmla="*/ 563057 h 791657"/>
                <a:gd name="connsiteX11" fmla="*/ 1132295 w 1479237"/>
                <a:gd name="connsiteY11" fmla="*/ 512257 h 791657"/>
                <a:gd name="connsiteX12" fmla="*/ 1094195 w 1479237"/>
                <a:gd name="connsiteY12" fmla="*/ 486857 h 791657"/>
                <a:gd name="connsiteX13" fmla="*/ 1068795 w 1479237"/>
                <a:gd name="connsiteY13" fmla="*/ 448757 h 791657"/>
                <a:gd name="connsiteX14" fmla="*/ 1056095 w 1479237"/>
                <a:gd name="connsiteY14" fmla="*/ 397957 h 791657"/>
                <a:gd name="connsiteX15" fmla="*/ 1043395 w 1479237"/>
                <a:gd name="connsiteY15" fmla="*/ 359857 h 791657"/>
                <a:gd name="connsiteX16" fmla="*/ 1068795 w 1479237"/>
                <a:gd name="connsiteY16" fmla="*/ 321757 h 791657"/>
                <a:gd name="connsiteX17" fmla="*/ 1132295 w 1479237"/>
                <a:gd name="connsiteY17" fmla="*/ 372557 h 791657"/>
                <a:gd name="connsiteX18" fmla="*/ 1297395 w 1479237"/>
                <a:gd name="connsiteY18" fmla="*/ 385257 h 791657"/>
                <a:gd name="connsiteX19" fmla="*/ 1449795 w 1479237"/>
                <a:gd name="connsiteY19" fmla="*/ 385257 h 791657"/>
                <a:gd name="connsiteX20" fmla="*/ 1462495 w 1479237"/>
                <a:gd name="connsiteY20" fmla="*/ 347157 h 791657"/>
                <a:gd name="connsiteX21" fmla="*/ 1411695 w 1479237"/>
                <a:gd name="connsiteY21" fmla="*/ 232857 h 791657"/>
                <a:gd name="connsiteX22" fmla="*/ 1360895 w 1479237"/>
                <a:gd name="connsiteY22" fmla="*/ 245557 h 791657"/>
                <a:gd name="connsiteX23" fmla="*/ 1259295 w 1479237"/>
                <a:gd name="connsiteY23" fmla="*/ 207457 h 791657"/>
                <a:gd name="connsiteX24" fmla="*/ 1233895 w 1479237"/>
                <a:gd name="connsiteY24" fmla="*/ 169357 h 791657"/>
                <a:gd name="connsiteX25" fmla="*/ 1437095 w 1479237"/>
                <a:gd name="connsiteY25" fmla="*/ 156657 h 791657"/>
                <a:gd name="connsiteX26" fmla="*/ 1437095 w 1479237"/>
                <a:gd name="connsiteY26" fmla="*/ 80457 h 791657"/>
                <a:gd name="connsiteX27" fmla="*/ 1398995 w 1479237"/>
                <a:gd name="connsiteY27" fmla="*/ 67757 h 791657"/>
                <a:gd name="connsiteX28" fmla="*/ 1271995 w 1479237"/>
                <a:gd name="connsiteY28" fmla="*/ 80457 h 791657"/>
                <a:gd name="connsiteX29" fmla="*/ 1081495 w 1479237"/>
                <a:gd name="connsiteY29" fmla="*/ 105857 h 791657"/>
                <a:gd name="connsiteX30" fmla="*/ 1094195 w 1479237"/>
                <a:gd name="connsiteY30" fmla="*/ 156657 h 791657"/>
                <a:gd name="connsiteX31" fmla="*/ 1170395 w 1479237"/>
                <a:gd name="connsiteY31" fmla="*/ 182057 h 791657"/>
                <a:gd name="connsiteX32" fmla="*/ 1157695 w 1479237"/>
                <a:gd name="connsiteY32" fmla="*/ 232857 h 791657"/>
                <a:gd name="connsiteX33" fmla="*/ 1030695 w 1479237"/>
                <a:gd name="connsiteY33" fmla="*/ 207457 h 791657"/>
                <a:gd name="connsiteX34" fmla="*/ 954495 w 1479237"/>
                <a:gd name="connsiteY34" fmla="*/ 169357 h 791657"/>
                <a:gd name="connsiteX35" fmla="*/ 890995 w 1479237"/>
                <a:gd name="connsiteY35" fmla="*/ 182057 h 791657"/>
                <a:gd name="connsiteX36" fmla="*/ 903695 w 1479237"/>
                <a:gd name="connsiteY36" fmla="*/ 232857 h 791657"/>
                <a:gd name="connsiteX37" fmla="*/ 954495 w 1479237"/>
                <a:gd name="connsiteY37" fmla="*/ 245557 h 791657"/>
                <a:gd name="connsiteX38" fmla="*/ 941795 w 1479237"/>
                <a:gd name="connsiteY38" fmla="*/ 397957 h 791657"/>
                <a:gd name="connsiteX39" fmla="*/ 903695 w 1479237"/>
                <a:gd name="connsiteY39" fmla="*/ 423357 h 791657"/>
                <a:gd name="connsiteX40" fmla="*/ 852895 w 1479237"/>
                <a:gd name="connsiteY40" fmla="*/ 436057 h 791657"/>
                <a:gd name="connsiteX41" fmla="*/ 814795 w 1479237"/>
                <a:gd name="connsiteY41" fmla="*/ 448757 h 791657"/>
                <a:gd name="connsiteX42" fmla="*/ 611595 w 1479237"/>
                <a:gd name="connsiteY42" fmla="*/ 410657 h 791657"/>
                <a:gd name="connsiteX43" fmla="*/ 586195 w 1479237"/>
                <a:gd name="connsiteY43" fmla="*/ 372557 h 791657"/>
                <a:gd name="connsiteX44" fmla="*/ 586195 w 1479237"/>
                <a:gd name="connsiteY44" fmla="*/ 283657 h 791657"/>
                <a:gd name="connsiteX45" fmla="*/ 548095 w 1479237"/>
                <a:gd name="connsiteY45" fmla="*/ 258257 h 791657"/>
                <a:gd name="connsiteX46" fmla="*/ 497295 w 1479237"/>
                <a:gd name="connsiteY46" fmla="*/ 182057 h 791657"/>
                <a:gd name="connsiteX47" fmla="*/ 484595 w 1479237"/>
                <a:gd name="connsiteY47" fmla="*/ 105857 h 791657"/>
                <a:gd name="connsiteX48" fmla="*/ 471895 w 1479237"/>
                <a:gd name="connsiteY48" fmla="*/ 67757 h 791657"/>
                <a:gd name="connsiteX49" fmla="*/ 357595 w 1479237"/>
                <a:gd name="connsiteY49" fmla="*/ 4257 h 791657"/>
                <a:gd name="connsiteX50" fmla="*/ 281395 w 1479237"/>
                <a:gd name="connsiteY50" fmla="*/ 16957 h 791657"/>
                <a:gd name="connsiteX51" fmla="*/ 255995 w 1479237"/>
                <a:gd name="connsiteY51" fmla="*/ 93157 h 791657"/>
                <a:gd name="connsiteX52" fmla="*/ 192495 w 1479237"/>
                <a:gd name="connsiteY52" fmla="*/ 80457 h 791657"/>
                <a:gd name="connsiteX53" fmla="*/ 154395 w 1479237"/>
                <a:gd name="connsiteY53" fmla="*/ 67757 h 791657"/>
                <a:gd name="connsiteX54" fmla="*/ 141695 w 1479237"/>
                <a:gd name="connsiteY54" fmla="*/ 29657 h 791657"/>
                <a:gd name="connsiteX55" fmla="*/ 103595 w 1479237"/>
                <a:gd name="connsiteY55" fmla="*/ 4257 h 791657"/>
                <a:gd name="connsiteX56" fmla="*/ 40095 w 1479237"/>
                <a:gd name="connsiteY56" fmla="*/ 16957 h 791657"/>
                <a:gd name="connsiteX57" fmla="*/ 27395 w 1479237"/>
                <a:gd name="connsiteY57" fmla="*/ 118557 h 791657"/>
                <a:gd name="connsiteX58" fmla="*/ 90895 w 1479237"/>
                <a:gd name="connsiteY58" fmla="*/ 169357 h 791657"/>
                <a:gd name="connsiteX59" fmla="*/ 167095 w 1479237"/>
                <a:gd name="connsiteY59" fmla="*/ 220157 h 791657"/>
                <a:gd name="connsiteX60" fmla="*/ 217895 w 1479237"/>
                <a:gd name="connsiteY60" fmla="*/ 296357 h 791657"/>
                <a:gd name="connsiteX61" fmla="*/ 281395 w 1479237"/>
                <a:gd name="connsiteY61" fmla="*/ 385257 h 791657"/>
                <a:gd name="connsiteX62" fmla="*/ 319495 w 1479237"/>
                <a:gd name="connsiteY62" fmla="*/ 397957 h 791657"/>
                <a:gd name="connsiteX63" fmla="*/ 357595 w 1479237"/>
                <a:gd name="connsiteY63" fmla="*/ 347157 h 791657"/>
                <a:gd name="connsiteX64" fmla="*/ 370295 w 1479237"/>
                <a:gd name="connsiteY64" fmla="*/ 309057 h 791657"/>
                <a:gd name="connsiteX65" fmla="*/ 382995 w 1479237"/>
                <a:gd name="connsiteY65" fmla="*/ 258257 h 791657"/>
                <a:gd name="connsiteX66" fmla="*/ 421095 w 1479237"/>
                <a:gd name="connsiteY66" fmla="*/ 232857 h 791657"/>
                <a:gd name="connsiteX67" fmla="*/ 459195 w 1479237"/>
                <a:gd name="connsiteY67" fmla="*/ 245557 h 791657"/>
                <a:gd name="connsiteX68" fmla="*/ 395695 w 1479237"/>
                <a:gd name="connsiteY68" fmla="*/ 436057 h 791657"/>
                <a:gd name="connsiteX69" fmla="*/ 370295 w 1479237"/>
                <a:gd name="connsiteY69" fmla="*/ 474157 h 791657"/>
                <a:gd name="connsiteX70" fmla="*/ 408395 w 1479237"/>
                <a:gd name="connsiteY70" fmla="*/ 499557 h 791657"/>
                <a:gd name="connsiteX71" fmla="*/ 535395 w 1479237"/>
                <a:gd name="connsiteY71" fmla="*/ 512257 h 791657"/>
                <a:gd name="connsiteX72" fmla="*/ 548095 w 1479237"/>
                <a:gd name="connsiteY72" fmla="*/ 613857 h 791657"/>
                <a:gd name="connsiteX73" fmla="*/ 586195 w 1479237"/>
                <a:gd name="connsiteY73" fmla="*/ 639257 h 791657"/>
                <a:gd name="connsiteX74" fmla="*/ 662395 w 1479237"/>
                <a:gd name="connsiteY74" fmla="*/ 613857 h 791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1479237" h="791657">
                  <a:moveTo>
                    <a:pt x="586195" y="791657"/>
                  </a:moveTo>
                  <a:cubicBezTo>
                    <a:pt x="605389" y="714882"/>
                    <a:pt x="593375" y="757416"/>
                    <a:pt x="624295" y="664657"/>
                  </a:cubicBezTo>
                  <a:cubicBezTo>
                    <a:pt x="628528" y="651957"/>
                    <a:pt x="624295" y="630790"/>
                    <a:pt x="636995" y="626557"/>
                  </a:cubicBezTo>
                  <a:lnTo>
                    <a:pt x="675095" y="613857"/>
                  </a:lnTo>
                  <a:cubicBezTo>
                    <a:pt x="679328" y="601157"/>
                    <a:pt x="679432" y="586210"/>
                    <a:pt x="687795" y="575757"/>
                  </a:cubicBezTo>
                  <a:cubicBezTo>
                    <a:pt x="734882" y="516898"/>
                    <a:pt x="844255" y="559462"/>
                    <a:pt x="890995" y="563057"/>
                  </a:cubicBezTo>
                  <a:cubicBezTo>
                    <a:pt x="903695" y="567290"/>
                    <a:pt x="916027" y="572853"/>
                    <a:pt x="929095" y="575757"/>
                  </a:cubicBezTo>
                  <a:cubicBezTo>
                    <a:pt x="954232" y="581343"/>
                    <a:pt x="980866" y="580314"/>
                    <a:pt x="1005295" y="588457"/>
                  </a:cubicBezTo>
                  <a:cubicBezTo>
                    <a:pt x="1019775" y="593284"/>
                    <a:pt x="1030695" y="605390"/>
                    <a:pt x="1043395" y="613857"/>
                  </a:cubicBezTo>
                  <a:cubicBezTo>
                    <a:pt x="1115362" y="609624"/>
                    <a:pt x="1189356" y="618642"/>
                    <a:pt x="1259295" y="601157"/>
                  </a:cubicBezTo>
                  <a:cubicBezTo>
                    <a:pt x="1272282" y="597910"/>
                    <a:pt x="1254958" y="573510"/>
                    <a:pt x="1246595" y="563057"/>
                  </a:cubicBezTo>
                  <a:cubicBezTo>
                    <a:pt x="1217055" y="526132"/>
                    <a:pt x="1168884" y="536650"/>
                    <a:pt x="1132295" y="512257"/>
                  </a:cubicBezTo>
                  <a:lnTo>
                    <a:pt x="1094195" y="486857"/>
                  </a:lnTo>
                  <a:cubicBezTo>
                    <a:pt x="1085728" y="474157"/>
                    <a:pt x="1074808" y="462786"/>
                    <a:pt x="1068795" y="448757"/>
                  </a:cubicBezTo>
                  <a:cubicBezTo>
                    <a:pt x="1061919" y="432714"/>
                    <a:pt x="1060890" y="414740"/>
                    <a:pt x="1056095" y="397957"/>
                  </a:cubicBezTo>
                  <a:cubicBezTo>
                    <a:pt x="1052417" y="385085"/>
                    <a:pt x="1047628" y="372557"/>
                    <a:pt x="1043395" y="359857"/>
                  </a:cubicBezTo>
                  <a:cubicBezTo>
                    <a:pt x="1051862" y="347157"/>
                    <a:pt x="1054623" y="327426"/>
                    <a:pt x="1068795" y="321757"/>
                  </a:cubicBezTo>
                  <a:cubicBezTo>
                    <a:pt x="1116799" y="302556"/>
                    <a:pt x="1104687" y="365195"/>
                    <a:pt x="1132295" y="372557"/>
                  </a:cubicBezTo>
                  <a:cubicBezTo>
                    <a:pt x="1185627" y="386779"/>
                    <a:pt x="1242362" y="381024"/>
                    <a:pt x="1297395" y="385257"/>
                  </a:cubicBezTo>
                  <a:cubicBezTo>
                    <a:pt x="1354308" y="404228"/>
                    <a:pt x="1372459" y="416192"/>
                    <a:pt x="1449795" y="385257"/>
                  </a:cubicBezTo>
                  <a:cubicBezTo>
                    <a:pt x="1462224" y="380285"/>
                    <a:pt x="1458262" y="359857"/>
                    <a:pt x="1462495" y="347157"/>
                  </a:cubicBezTo>
                  <a:cubicBezTo>
                    <a:pt x="1455621" y="292169"/>
                    <a:pt x="1479237" y="232857"/>
                    <a:pt x="1411695" y="232857"/>
                  </a:cubicBezTo>
                  <a:cubicBezTo>
                    <a:pt x="1394241" y="232857"/>
                    <a:pt x="1377828" y="241324"/>
                    <a:pt x="1360895" y="245557"/>
                  </a:cubicBezTo>
                  <a:cubicBezTo>
                    <a:pt x="1315462" y="236470"/>
                    <a:pt x="1291997" y="240159"/>
                    <a:pt x="1259295" y="207457"/>
                  </a:cubicBezTo>
                  <a:cubicBezTo>
                    <a:pt x="1248502" y="196664"/>
                    <a:pt x="1242362" y="182057"/>
                    <a:pt x="1233895" y="169357"/>
                  </a:cubicBezTo>
                  <a:cubicBezTo>
                    <a:pt x="1301628" y="165124"/>
                    <a:pt x="1371034" y="172201"/>
                    <a:pt x="1437095" y="156657"/>
                  </a:cubicBezTo>
                  <a:cubicBezTo>
                    <a:pt x="1464511" y="150206"/>
                    <a:pt x="1443546" y="86908"/>
                    <a:pt x="1437095" y="80457"/>
                  </a:cubicBezTo>
                  <a:cubicBezTo>
                    <a:pt x="1427629" y="70991"/>
                    <a:pt x="1411695" y="71990"/>
                    <a:pt x="1398995" y="67757"/>
                  </a:cubicBezTo>
                  <a:lnTo>
                    <a:pt x="1271995" y="80457"/>
                  </a:lnTo>
                  <a:cubicBezTo>
                    <a:pt x="1101075" y="95995"/>
                    <a:pt x="1169315" y="76584"/>
                    <a:pt x="1081495" y="105857"/>
                  </a:cubicBezTo>
                  <a:cubicBezTo>
                    <a:pt x="1085728" y="122790"/>
                    <a:pt x="1080943" y="145298"/>
                    <a:pt x="1094195" y="156657"/>
                  </a:cubicBezTo>
                  <a:cubicBezTo>
                    <a:pt x="1114523" y="174081"/>
                    <a:pt x="1170395" y="182057"/>
                    <a:pt x="1170395" y="182057"/>
                  </a:cubicBezTo>
                  <a:cubicBezTo>
                    <a:pt x="1166162" y="198990"/>
                    <a:pt x="1173738" y="225981"/>
                    <a:pt x="1157695" y="232857"/>
                  </a:cubicBezTo>
                  <a:cubicBezTo>
                    <a:pt x="1146223" y="237774"/>
                    <a:pt x="1050932" y="212516"/>
                    <a:pt x="1030695" y="207457"/>
                  </a:cubicBezTo>
                  <a:cubicBezTo>
                    <a:pt x="1011432" y="194615"/>
                    <a:pt x="980785" y="169357"/>
                    <a:pt x="954495" y="169357"/>
                  </a:cubicBezTo>
                  <a:cubicBezTo>
                    <a:pt x="932909" y="169357"/>
                    <a:pt x="912162" y="177824"/>
                    <a:pt x="890995" y="182057"/>
                  </a:cubicBezTo>
                  <a:cubicBezTo>
                    <a:pt x="895228" y="198990"/>
                    <a:pt x="891353" y="220515"/>
                    <a:pt x="903695" y="232857"/>
                  </a:cubicBezTo>
                  <a:cubicBezTo>
                    <a:pt x="916037" y="245199"/>
                    <a:pt x="950570" y="228550"/>
                    <a:pt x="954495" y="245557"/>
                  </a:cubicBezTo>
                  <a:cubicBezTo>
                    <a:pt x="965957" y="295228"/>
                    <a:pt x="955799" y="348942"/>
                    <a:pt x="941795" y="397957"/>
                  </a:cubicBezTo>
                  <a:cubicBezTo>
                    <a:pt x="937602" y="412633"/>
                    <a:pt x="917724" y="417344"/>
                    <a:pt x="903695" y="423357"/>
                  </a:cubicBezTo>
                  <a:cubicBezTo>
                    <a:pt x="887652" y="430233"/>
                    <a:pt x="869678" y="431262"/>
                    <a:pt x="852895" y="436057"/>
                  </a:cubicBezTo>
                  <a:cubicBezTo>
                    <a:pt x="840023" y="439735"/>
                    <a:pt x="827495" y="444524"/>
                    <a:pt x="814795" y="448757"/>
                  </a:cubicBezTo>
                  <a:cubicBezTo>
                    <a:pt x="744202" y="443327"/>
                    <a:pt x="665278" y="464340"/>
                    <a:pt x="611595" y="410657"/>
                  </a:cubicBezTo>
                  <a:cubicBezTo>
                    <a:pt x="600802" y="399864"/>
                    <a:pt x="594662" y="385257"/>
                    <a:pt x="586195" y="372557"/>
                  </a:cubicBezTo>
                  <a:cubicBezTo>
                    <a:pt x="597620" y="338283"/>
                    <a:pt x="611001" y="320866"/>
                    <a:pt x="586195" y="283657"/>
                  </a:cubicBezTo>
                  <a:cubicBezTo>
                    <a:pt x="577728" y="270957"/>
                    <a:pt x="560795" y="266724"/>
                    <a:pt x="548095" y="258257"/>
                  </a:cubicBezTo>
                  <a:cubicBezTo>
                    <a:pt x="531162" y="232857"/>
                    <a:pt x="502314" y="212169"/>
                    <a:pt x="497295" y="182057"/>
                  </a:cubicBezTo>
                  <a:cubicBezTo>
                    <a:pt x="493062" y="156657"/>
                    <a:pt x="490181" y="130994"/>
                    <a:pt x="484595" y="105857"/>
                  </a:cubicBezTo>
                  <a:cubicBezTo>
                    <a:pt x="481691" y="92789"/>
                    <a:pt x="481361" y="77223"/>
                    <a:pt x="471895" y="67757"/>
                  </a:cubicBezTo>
                  <a:cubicBezTo>
                    <a:pt x="428226" y="24088"/>
                    <a:pt x="405505" y="20227"/>
                    <a:pt x="357595" y="4257"/>
                  </a:cubicBezTo>
                  <a:cubicBezTo>
                    <a:pt x="332195" y="8490"/>
                    <a:pt x="300774" y="0"/>
                    <a:pt x="281395" y="16957"/>
                  </a:cubicBezTo>
                  <a:cubicBezTo>
                    <a:pt x="261246" y="34588"/>
                    <a:pt x="255995" y="93157"/>
                    <a:pt x="255995" y="93157"/>
                  </a:cubicBezTo>
                  <a:cubicBezTo>
                    <a:pt x="234828" y="88924"/>
                    <a:pt x="213436" y="85692"/>
                    <a:pt x="192495" y="80457"/>
                  </a:cubicBezTo>
                  <a:cubicBezTo>
                    <a:pt x="179508" y="77210"/>
                    <a:pt x="163861" y="77223"/>
                    <a:pt x="154395" y="67757"/>
                  </a:cubicBezTo>
                  <a:cubicBezTo>
                    <a:pt x="144929" y="58291"/>
                    <a:pt x="150058" y="40110"/>
                    <a:pt x="141695" y="29657"/>
                  </a:cubicBezTo>
                  <a:cubicBezTo>
                    <a:pt x="132160" y="17738"/>
                    <a:pt x="116295" y="12724"/>
                    <a:pt x="103595" y="4257"/>
                  </a:cubicBezTo>
                  <a:cubicBezTo>
                    <a:pt x="82428" y="8490"/>
                    <a:pt x="58837" y="6247"/>
                    <a:pt x="40095" y="16957"/>
                  </a:cubicBezTo>
                  <a:cubicBezTo>
                    <a:pt x="0" y="39868"/>
                    <a:pt x="15550" y="86970"/>
                    <a:pt x="27395" y="118557"/>
                  </a:cubicBezTo>
                  <a:cubicBezTo>
                    <a:pt x="48391" y="174546"/>
                    <a:pt x="48690" y="145910"/>
                    <a:pt x="90895" y="169357"/>
                  </a:cubicBezTo>
                  <a:cubicBezTo>
                    <a:pt x="117580" y="184182"/>
                    <a:pt x="167095" y="220157"/>
                    <a:pt x="167095" y="220157"/>
                  </a:cubicBezTo>
                  <a:cubicBezTo>
                    <a:pt x="184028" y="245557"/>
                    <a:pt x="204243" y="269053"/>
                    <a:pt x="217895" y="296357"/>
                  </a:cubicBezTo>
                  <a:cubicBezTo>
                    <a:pt x="237759" y="336085"/>
                    <a:pt x="242780" y="359514"/>
                    <a:pt x="281395" y="385257"/>
                  </a:cubicBezTo>
                  <a:cubicBezTo>
                    <a:pt x="292534" y="392683"/>
                    <a:pt x="306795" y="393724"/>
                    <a:pt x="319495" y="397957"/>
                  </a:cubicBezTo>
                  <a:cubicBezTo>
                    <a:pt x="332195" y="381024"/>
                    <a:pt x="347093" y="365535"/>
                    <a:pt x="357595" y="347157"/>
                  </a:cubicBezTo>
                  <a:cubicBezTo>
                    <a:pt x="364237" y="335534"/>
                    <a:pt x="366617" y="321929"/>
                    <a:pt x="370295" y="309057"/>
                  </a:cubicBezTo>
                  <a:cubicBezTo>
                    <a:pt x="375090" y="292274"/>
                    <a:pt x="373313" y="272780"/>
                    <a:pt x="382995" y="258257"/>
                  </a:cubicBezTo>
                  <a:cubicBezTo>
                    <a:pt x="391462" y="245557"/>
                    <a:pt x="408395" y="241324"/>
                    <a:pt x="421095" y="232857"/>
                  </a:cubicBezTo>
                  <a:cubicBezTo>
                    <a:pt x="433795" y="237090"/>
                    <a:pt x="456570" y="232430"/>
                    <a:pt x="459195" y="245557"/>
                  </a:cubicBezTo>
                  <a:cubicBezTo>
                    <a:pt x="477739" y="338275"/>
                    <a:pt x="440194" y="369308"/>
                    <a:pt x="395695" y="436057"/>
                  </a:cubicBezTo>
                  <a:lnTo>
                    <a:pt x="370295" y="474157"/>
                  </a:lnTo>
                  <a:cubicBezTo>
                    <a:pt x="382995" y="482624"/>
                    <a:pt x="393522" y="496125"/>
                    <a:pt x="408395" y="499557"/>
                  </a:cubicBezTo>
                  <a:cubicBezTo>
                    <a:pt x="449850" y="509124"/>
                    <a:pt x="502467" y="485316"/>
                    <a:pt x="535395" y="512257"/>
                  </a:cubicBezTo>
                  <a:cubicBezTo>
                    <a:pt x="561810" y="533870"/>
                    <a:pt x="535419" y="582168"/>
                    <a:pt x="548095" y="613857"/>
                  </a:cubicBezTo>
                  <a:cubicBezTo>
                    <a:pt x="553764" y="628029"/>
                    <a:pt x="573495" y="630790"/>
                    <a:pt x="586195" y="639257"/>
                  </a:cubicBezTo>
                  <a:cubicBezTo>
                    <a:pt x="666571" y="625861"/>
                    <a:pt x="662395" y="652307"/>
                    <a:pt x="662395" y="613857"/>
                  </a:cubicBezTo>
                </a:path>
              </a:pathLst>
            </a:cu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6223000" y="5537200"/>
              <a:ext cx="630158" cy="838200"/>
            </a:xfrm>
            <a:custGeom>
              <a:avLst/>
              <a:gdLst>
                <a:gd name="connsiteX0" fmla="*/ 469900 w 630158"/>
                <a:gd name="connsiteY0" fmla="*/ 838200 h 838200"/>
                <a:gd name="connsiteX1" fmla="*/ 508000 w 630158"/>
                <a:gd name="connsiteY1" fmla="*/ 825500 h 838200"/>
                <a:gd name="connsiteX2" fmla="*/ 508000 w 630158"/>
                <a:gd name="connsiteY2" fmla="*/ 736600 h 838200"/>
                <a:gd name="connsiteX3" fmla="*/ 469900 w 630158"/>
                <a:gd name="connsiteY3" fmla="*/ 723900 h 838200"/>
                <a:gd name="connsiteX4" fmla="*/ 431800 w 630158"/>
                <a:gd name="connsiteY4" fmla="*/ 698500 h 838200"/>
                <a:gd name="connsiteX5" fmla="*/ 444500 w 630158"/>
                <a:gd name="connsiteY5" fmla="*/ 635000 h 838200"/>
                <a:gd name="connsiteX6" fmla="*/ 482600 w 630158"/>
                <a:gd name="connsiteY6" fmla="*/ 622300 h 838200"/>
                <a:gd name="connsiteX7" fmla="*/ 520700 w 630158"/>
                <a:gd name="connsiteY7" fmla="*/ 596900 h 838200"/>
                <a:gd name="connsiteX8" fmla="*/ 546100 w 630158"/>
                <a:gd name="connsiteY8" fmla="*/ 419100 h 838200"/>
                <a:gd name="connsiteX9" fmla="*/ 558800 w 630158"/>
                <a:gd name="connsiteY9" fmla="*/ 381000 h 838200"/>
                <a:gd name="connsiteX10" fmla="*/ 596900 w 630158"/>
                <a:gd name="connsiteY10" fmla="*/ 342900 h 838200"/>
                <a:gd name="connsiteX11" fmla="*/ 546100 w 630158"/>
                <a:gd name="connsiteY11" fmla="*/ 177800 h 838200"/>
                <a:gd name="connsiteX12" fmla="*/ 508000 w 630158"/>
                <a:gd name="connsiteY12" fmla="*/ 190500 h 838200"/>
                <a:gd name="connsiteX13" fmla="*/ 431800 w 630158"/>
                <a:gd name="connsiteY13" fmla="*/ 215900 h 838200"/>
                <a:gd name="connsiteX14" fmla="*/ 457200 w 630158"/>
                <a:gd name="connsiteY14" fmla="*/ 177800 h 838200"/>
                <a:gd name="connsiteX15" fmla="*/ 419100 w 630158"/>
                <a:gd name="connsiteY15" fmla="*/ 101600 h 838200"/>
                <a:gd name="connsiteX16" fmla="*/ 381000 w 630158"/>
                <a:gd name="connsiteY16" fmla="*/ 88900 h 838200"/>
                <a:gd name="connsiteX17" fmla="*/ 342900 w 630158"/>
                <a:gd name="connsiteY17" fmla="*/ 63500 h 838200"/>
                <a:gd name="connsiteX18" fmla="*/ 279400 w 630158"/>
                <a:gd name="connsiteY18" fmla="*/ 76200 h 838200"/>
                <a:gd name="connsiteX19" fmla="*/ 241300 w 630158"/>
                <a:gd name="connsiteY19" fmla="*/ 101600 h 838200"/>
                <a:gd name="connsiteX20" fmla="*/ 228600 w 630158"/>
                <a:gd name="connsiteY20" fmla="*/ 25400 h 838200"/>
                <a:gd name="connsiteX21" fmla="*/ 190500 w 630158"/>
                <a:gd name="connsiteY21" fmla="*/ 0 h 838200"/>
                <a:gd name="connsiteX22" fmla="*/ 63500 w 630158"/>
                <a:gd name="connsiteY22" fmla="*/ 12700 h 838200"/>
                <a:gd name="connsiteX23" fmla="*/ 25400 w 630158"/>
                <a:gd name="connsiteY23" fmla="*/ 25400 h 838200"/>
                <a:gd name="connsiteX24" fmla="*/ 0 w 630158"/>
                <a:gd name="connsiteY24" fmla="*/ 63500 h 838200"/>
                <a:gd name="connsiteX25" fmla="*/ 12700 w 630158"/>
                <a:gd name="connsiteY25" fmla="*/ 101600 h 838200"/>
                <a:gd name="connsiteX26" fmla="*/ 88900 w 630158"/>
                <a:gd name="connsiteY26" fmla="*/ 88900 h 838200"/>
                <a:gd name="connsiteX27" fmla="*/ 114300 w 630158"/>
                <a:gd name="connsiteY27" fmla="*/ 127000 h 838200"/>
                <a:gd name="connsiteX28" fmla="*/ 317500 w 630158"/>
                <a:gd name="connsiteY28" fmla="*/ 177800 h 838200"/>
                <a:gd name="connsiteX29" fmla="*/ 393700 w 630158"/>
                <a:gd name="connsiteY29" fmla="*/ 203200 h 838200"/>
                <a:gd name="connsiteX30" fmla="*/ 419100 w 630158"/>
                <a:gd name="connsiteY30" fmla="*/ 444500 h 838200"/>
                <a:gd name="connsiteX31" fmla="*/ 381000 w 630158"/>
                <a:gd name="connsiteY31" fmla="*/ 469900 h 838200"/>
                <a:gd name="connsiteX32" fmla="*/ 342900 w 630158"/>
                <a:gd name="connsiteY32" fmla="*/ 635000 h 838200"/>
                <a:gd name="connsiteX33" fmla="*/ 508000 w 630158"/>
                <a:gd name="connsiteY33" fmla="*/ 596900 h 838200"/>
                <a:gd name="connsiteX34" fmla="*/ 520700 w 630158"/>
                <a:gd name="connsiteY34" fmla="*/ 584200 h 83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630158" h="838200">
                  <a:moveTo>
                    <a:pt x="469900" y="838200"/>
                  </a:moveTo>
                  <a:cubicBezTo>
                    <a:pt x="482600" y="833967"/>
                    <a:pt x="498534" y="834966"/>
                    <a:pt x="508000" y="825500"/>
                  </a:cubicBezTo>
                  <a:cubicBezTo>
                    <a:pt x="527466" y="806034"/>
                    <a:pt x="522321" y="754502"/>
                    <a:pt x="508000" y="736600"/>
                  </a:cubicBezTo>
                  <a:cubicBezTo>
                    <a:pt x="499637" y="726147"/>
                    <a:pt x="481874" y="729887"/>
                    <a:pt x="469900" y="723900"/>
                  </a:cubicBezTo>
                  <a:cubicBezTo>
                    <a:pt x="456248" y="717074"/>
                    <a:pt x="444500" y="706967"/>
                    <a:pt x="431800" y="698500"/>
                  </a:cubicBezTo>
                  <a:cubicBezTo>
                    <a:pt x="436033" y="677333"/>
                    <a:pt x="432526" y="652961"/>
                    <a:pt x="444500" y="635000"/>
                  </a:cubicBezTo>
                  <a:cubicBezTo>
                    <a:pt x="451926" y="623861"/>
                    <a:pt x="470626" y="628287"/>
                    <a:pt x="482600" y="622300"/>
                  </a:cubicBezTo>
                  <a:cubicBezTo>
                    <a:pt x="496252" y="615474"/>
                    <a:pt x="508000" y="605367"/>
                    <a:pt x="520700" y="596900"/>
                  </a:cubicBezTo>
                  <a:cubicBezTo>
                    <a:pt x="552169" y="502492"/>
                    <a:pt x="518276" y="613868"/>
                    <a:pt x="546100" y="419100"/>
                  </a:cubicBezTo>
                  <a:cubicBezTo>
                    <a:pt x="547993" y="405848"/>
                    <a:pt x="551374" y="392139"/>
                    <a:pt x="558800" y="381000"/>
                  </a:cubicBezTo>
                  <a:cubicBezTo>
                    <a:pt x="568763" y="366056"/>
                    <a:pt x="584200" y="355600"/>
                    <a:pt x="596900" y="342900"/>
                  </a:cubicBezTo>
                  <a:cubicBezTo>
                    <a:pt x="592234" y="286903"/>
                    <a:pt x="630158" y="177800"/>
                    <a:pt x="546100" y="177800"/>
                  </a:cubicBezTo>
                  <a:cubicBezTo>
                    <a:pt x="532713" y="177800"/>
                    <a:pt x="520700" y="186267"/>
                    <a:pt x="508000" y="190500"/>
                  </a:cubicBezTo>
                  <a:cubicBezTo>
                    <a:pt x="501604" y="200094"/>
                    <a:pt x="464604" y="281508"/>
                    <a:pt x="431800" y="215900"/>
                  </a:cubicBezTo>
                  <a:cubicBezTo>
                    <a:pt x="424974" y="202248"/>
                    <a:pt x="448733" y="190500"/>
                    <a:pt x="457200" y="177800"/>
                  </a:cubicBezTo>
                  <a:cubicBezTo>
                    <a:pt x="448834" y="152701"/>
                    <a:pt x="441481" y="119505"/>
                    <a:pt x="419100" y="101600"/>
                  </a:cubicBezTo>
                  <a:cubicBezTo>
                    <a:pt x="408647" y="93237"/>
                    <a:pt x="392974" y="94887"/>
                    <a:pt x="381000" y="88900"/>
                  </a:cubicBezTo>
                  <a:cubicBezTo>
                    <a:pt x="367348" y="82074"/>
                    <a:pt x="355600" y="71967"/>
                    <a:pt x="342900" y="63500"/>
                  </a:cubicBezTo>
                  <a:cubicBezTo>
                    <a:pt x="321733" y="67733"/>
                    <a:pt x="299611" y="68621"/>
                    <a:pt x="279400" y="76200"/>
                  </a:cubicBezTo>
                  <a:cubicBezTo>
                    <a:pt x="265108" y="81559"/>
                    <a:pt x="252093" y="112393"/>
                    <a:pt x="241300" y="101600"/>
                  </a:cubicBezTo>
                  <a:cubicBezTo>
                    <a:pt x="223092" y="83392"/>
                    <a:pt x="240116" y="48432"/>
                    <a:pt x="228600" y="25400"/>
                  </a:cubicBezTo>
                  <a:cubicBezTo>
                    <a:pt x="221774" y="11748"/>
                    <a:pt x="203200" y="8467"/>
                    <a:pt x="190500" y="0"/>
                  </a:cubicBezTo>
                  <a:cubicBezTo>
                    <a:pt x="148167" y="4233"/>
                    <a:pt x="105550" y="6231"/>
                    <a:pt x="63500" y="12700"/>
                  </a:cubicBezTo>
                  <a:cubicBezTo>
                    <a:pt x="50269" y="14736"/>
                    <a:pt x="35853" y="17037"/>
                    <a:pt x="25400" y="25400"/>
                  </a:cubicBezTo>
                  <a:cubicBezTo>
                    <a:pt x="13481" y="34935"/>
                    <a:pt x="8467" y="50800"/>
                    <a:pt x="0" y="63500"/>
                  </a:cubicBezTo>
                  <a:cubicBezTo>
                    <a:pt x="4233" y="76200"/>
                    <a:pt x="3234" y="92134"/>
                    <a:pt x="12700" y="101600"/>
                  </a:cubicBezTo>
                  <a:cubicBezTo>
                    <a:pt x="44248" y="133148"/>
                    <a:pt x="63642" y="105739"/>
                    <a:pt x="88900" y="88900"/>
                  </a:cubicBezTo>
                  <a:cubicBezTo>
                    <a:pt x="97367" y="101600"/>
                    <a:pt x="107474" y="113348"/>
                    <a:pt x="114300" y="127000"/>
                  </a:cubicBezTo>
                  <a:cubicBezTo>
                    <a:pt x="164104" y="226607"/>
                    <a:pt x="32928" y="158829"/>
                    <a:pt x="317500" y="177800"/>
                  </a:cubicBezTo>
                  <a:cubicBezTo>
                    <a:pt x="342900" y="186267"/>
                    <a:pt x="392030" y="176478"/>
                    <a:pt x="393700" y="203200"/>
                  </a:cubicBezTo>
                  <a:cubicBezTo>
                    <a:pt x="407235" y="419761"/>
                    <a:pt x="384939" y="342017"/>
                    <a:pt x="419100" y="444500"/>
                  </a:cubicBezTo>
                  <a:cubicBezTo>
                    <a:pt x="406400" y="452967"/>
                    <a:pt x="395029" y="463887"/>
                    <a:pt x="381000" y="469900"/>
                  </a:cubicBezTo>
                  <a:cubicBezTo>
                    <a:pt x="282186" y="512249"/>
                    <a:pt x="324544" y="414724"/>
                    <a:pt x="342900" y="635000"/>
                  </a:cubicBezTo>
                  <a:cubicBezTo>
                    <a:pt x="458823" y="623408"/>
                    <a:pt x="443924" y="644957"/>
                    <a:pt x="508000" y="596900"/>
                  </a:cubicBezTo>
                  <a:cubicBezTo>
                    <a:pt x="512789" y="593308"/>
                    <a:pt x="516467" y="588433"/>
                    <a:pt x="520700" y="584200"/>
                  </a:cubicBezTo>
                </a:path>
              </a:pathLst>
            </a:cu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4419600" y="3031067"/>
              <a:ext cx="509472" cy="586850"/>
            </a:xfrm>
            <a:custGeom>
              <a:avLst/>
              <a:gdLst>
                <a:gd name="connsiteX0" fmla="*/ 114300 w 509472"/>
                <a:gd name="connsiteY0" fmla="*/ 4233 h 586850"/>
                <a:gd name="connsiteX1" fmla="*/ 152400 w 509472"/>
                <a:gd name="connsiteY1" fmla="*/ 29633 h 586850"/>
                <a:gd name="connsiteX2" fmla="*/ 215900 w 509472"/>
                <a:gd name="connsiteY2" fmla="*/ 93133 h 586850"/>
                <a:gd name="connsiteX3" fmla="*/ 254000 w 509472"/>
                <a:gd name="connsiteY3" fmla="*/ 220133 h 586850"/>
                <a:gd name="connsiteX4" fmla="*/ 266700 w 509472"/>
                <a:gd name="connsiteY4" fmla="*/ 296333 h 586850"/>
                <a:gd name="connsiteX5" fmla="*/ 368300 w 509472"/>
                <a:gd name="connsiteY5" fmla="*/ 309033 h 586850"/>
                <a:gd name="connsiteX6" fmla="*/ 393700 w 509472"/>
                <a:gd name="connsiteY6" fmla="*/ 347133 h 586850"/>
                <a:gd name="connsiteX7" fmla="*/ 419100 w 509472"/>
                <a:gd name="connsiteY7" fmla="*/ 448733 h 586850"/>
                <a:gd name="connsiteX8" fmla="*/ 444500 w 509472"/>
                <a:gd name="connsiteY8" fmla="*/ 486833 h 586850"/>
                <a:gd name="connsiteX9" fmla="*/ 469900 w 509472"/>
                <a:gd name="connsiteY9" fmla="*/ 537633 h 586850"/>
                <a:gd name="connsiteX10" fmla="*/ 495300 w 509472"/>
                <a:gd name="connsiteY10" fmla="*/ 575733 h 586850"/>
                <a:gd name="connsiteX11" fmla="*/ 406400 w 509472"/>
                <a:gd name="connsiteY11" fmla="*/ 563033 h 586850"/>
                <a:gd name="connsiteX12" fmla="*/ 368300 w 509472"/>
                <a:gd name="connsiteY12" fmla="*/ 524933 h 586850"/>
                <a:gd name="connsiteX13" fmla="*/ 317500 w 509472"/>
                <a:gd name="connsiteY13" fmla="*/ 486833 h 586850"/>
                <a:gd name="connsiteX14" fmla="*/ 279400 w 509472"/>
                <a:gd name="connsiteY14" fmla="*/ 359833 h 586850"/>
                <a:gd name="connsiteX15" fmla="*/ 152400 w 509472"/>
                <a:gd name="connsiteY15" fmla="*/ 296333 h 586850"/>
                <a:gd name="connsiteX16" fmla="*/ 50800 w 509472"/>
                <a:gd name="connsiteY16" fmla="*/ 309033 h 586850"/>
                <a:gd name="connsiteX17" fmla="*/ 38100 w 509472"/>
                <a:gd name="connsiteY17" fmla="*/ 347133 h 586850"/>
                <a:gd name="connsiteX18" fmla="*/ 0 w 509472"/>
                <a:gd name="connsiteY18" fmla="*/ 359833 h 586850"/>
                <a:gd name="connsiteX19" fmla="*/ 12700 w 509472"/>
                <a:gd name="connsiteY19" fmla="*/ 296333 h 586850"/>
                <a:gd name="connsiteX20" fmla="*/ 38100 w 509472"/>
                <a:gd name="connsiteY20" fmla="*/ 258233 h 586850"/>
                <a:gd name="connsiteX21" fmla="*/ 12700 w 509472"/>
                <a:gd name="connsiteY21" fmla="*/ 220133 h 586850"/>
                <a:gd name="connsiteX22" fmla="*/ 0 w 509472"/>
                <a:gd name="connsiteY22" fmla="*/ 182033 h 586850"/>
                <a:gd name="connsiteX23" fmla="*/ 12700 w 509472"/>
                <a:gd name="connsiteY23" fmla="*/ 143933 h 586850"/>
                <a:gd name="connsiteX24" fmla="*/ 50800 w 509472"/>
                <a:gd name="connsiteY24" fmla="*/ 131233 h 586850"/>
                <a:gd name="connsiteX25" fmla="*/ 76200 w 509472"/>
                <a:gd name="connsiteY25" fmla="*/ 93133 h 586850"/>
                <a:gd name="connsiteX26" fmla="*/ 88900 w 509472"/>
                <a:gd name="connsiteY26" fmla="*/ 55033 h 586850"/>
                <a:gd name="connsiteX27" fmla="*/ 114300 w 509472"/>
                <a:gd name="connsiteY27" fmla="*/ 4233 h 58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09472" h="586850">
                  <a:moveTo>
                    <a:pt x="114300" y="4233"/>
                  </a:moveTo>
                  <a:cubicBezTo>
                    <a:pt x="124883" y="0"/>
                    <a:pt x="141607" y="18840"/>
                    <a:pt x="152400" y="29633"/>
                  </a:cubicBezTo>
                  <a:cubicBezTo>
                    <a:pt x="237067" y="114300"/>
                    <a:pt x="114300" y="25400"/>
                    <a:pt x="215900" y="93133"/>
                  </a:cubicBezTo>
                  <a:cubicBezTo>
                    <a:pt x="276382" y="183856"/>
                    <a:pt x="274104" y="139717"/>
                    <a:pt x="254000" y="220133"/>
                  </a:cubicBezTo>
                  <a:cubicBezTo>
                    <a:pt x="258233" y="245533"/>
                    <a:pt x="246374" y="280524"/>
                    <a:pt x="266700" y="296333"/>
                  </a:cubicBezTo>
                  <a:cubicBezTo>
                    <a:pt x="293641" y="317287"/>
                    <a:pt x="336611" y="296357"/>
                    <a:pt x="368300" y="309033"/>
                  </a:cubicBezTo>
                  <a:cubicBezTo>
                    <a:pt x="382472" y="314702"/>
                    <a:pt x="385233" y="334433"/>
                    <a:pt x="393700" y="347133"/>
                  </a:cubicBezTo>
                  <a:cubicBezTo>
                    <a:pt x="398530" y="371285"/>
                    <a:pt x="406083" y="422698"/>
                    <a:pt x="419100" y="448733"/>
                  </a:cubicBezTo>
                  <a:cubicBezTo>
                    <a:pt x="425926" y="462385"/>
                    <a:pt x="436927" y="473581"/>
                    <a:pt x="444500" y="486833"/>
                  </a:cubicBezTo>
                  <a:cubicBezTo>
                    <a:pt x="453893" y="503271"/>
                    <a:pt x="460507" y="521195"/>
                    <a:pt x="469900" y="537633"/>
                  </a:cubicBezTo>
                  <a:cubicBezTo>
                    <a:pt x="477473" y="550885"/>
                    <a:pt x="509472" y="570064"/>
                    <a:pt x="495300" y="575733"/>
                  </a:cubicBezTo>
                  <a:cubicBezTo>
                    <a:pt x="467507" y="586850"/>
                    <a:pt x="436033" y="567266"/>
                    <a:pt x="406400" y="563033"/>
                  </a:cubicBezTo>
                  <a:cubicBezTo>
                    <a:pt x="393700" y="550333"/>
                    <a:pt x="381937" y="536622"/>
                    <a:pt x="368300" y="524933"/>
                  </a:cubicBezTo>
                  <a:cubicBezTo>
                    <a:pt x="352229" y="511158"/>
                    <a:pt x="329803" y="504057"/>
                    <a:pt x="317500" y="486833"/>
                  </a:cubicBezTo>
                  <a:cubicBezTo>
                    <a:pt x="294392" y="454482"/>
                    <a:pt x="316323" y="384449"/>
                    <a:pt x="279400" y="359833"/>
                  </a:cubicBezTo>
                  <a:cubicBezTo>
                    <a:pt x="188677" y="299351"/>
                    <a:pt x="232816" y="316437"/>
                    <a:pt x="152400" y="296333"/>
                  </a:cubicBezTo>
                  <a:cubicBezTo>
                    <a:pt x="118533" y="300566"/>
                    <a:pt x="81989" y="295171"/>
                    <a:pt x="50800" y="309033"/>
                  </a:cubicBezTo>
                  <a:cubicBezTo>
                    <a:pt x="38567" y="314470"/>
                    <a:pt x="47566" y="337667"/>
                    <a:pt x="38100" y="347133"/>
                  </a:cubicBezTo>
                  <a:cubicBezTo>
                    <a:pt x="28634" y="356599"/>
                    <a:pt x="12700" y="355600"/>
                    <a:pt x="0" y="359833"/>
                  </a:cubicBezTo>
                  <a:cubicBezTo>
                    <a:pt x="4233" y="338666"/>
                    <a:pt x="5121" y="316544"/>
                    <a:pt x="12700" y="296333"/>
                  </a:cubicBezTo>
                  <a:cubicBezTo>
                    <a:pt x="18059" y="282041"/>
                    <a:pt x="38100" y="273497"/>
                    <a:pt x="38100" y="258233"/>
                  </a:cubicBezTo>
                  <a:cubicBezTo>
                    <a:pt x="38100" y="242969"/>
                    <a:pt x="19526" y="233785"/>
                    <a:pt x="12700" y="220133"/>
                  </a:cubicBezTo>
                  <a:cubicBezTo>
                    <a:pt x="6713" y="208159"/>
                    <a:pt x="4233" y="194733"/>
                    <a:pt x="0" y="182033"/>
                  </a:cubicBezTo>
                  <a:cubicBezTo>
                    <a:pt x="4233" y="169333"/>
                    <a:pt x="3234" y="153399"/>
                    <a:pt x="12700" y="143933"/>
                  </a:cubicBezTo>
                  <a:cubicBezTo>
                    <a:pt x="22166" y="134467"/>
                    <a:pt x="40347" y="139596"/>
                    <a:pt x="50800" y="131233"/>
                  </a:cubicBezTo>
                  <a:cubicBezTo>
                    <a:pt x="62719" y="121698"/>
                    <a:pt x="69374" y="106785"/>
                    <a:pt x="76200" y="93133"/>
                  </a:cubicBezTo>
                  <a:cubicBezTo>
                    <a:pt x="82187" y="81159"/>
                    <a:pt x="80537" y="65486"/>
                    <a:pt x="88900" y="55033"/>
                  </a:cubicBezTo>
                  <a:cubicBezTo>
                    <a:pt x="98435" y="43114"/>
                    <a:pt x="103717" y="8466"/>
                    <a:pt x="114300" y="4233"/>
                  </a:cubicBezTo>
                  <a:close/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Freeform 52"/>
            <p:cNvSpPr/>
            <p:nvPr/>
          </p:nvSpPr>
          <p:spPr>
            <a:xfrm>
              <a:off x="7904394" y="3848100"/>
              <a:ext cx="546977" cy="892025"/>
            </a:xfrm>
            <a:custGeom>
              <a:avLst/>
              <a:gdLst>
                <a:gd name="connsiteX0" fmla="*/ 528406 w 546977"/>
                <a:gd name="connsiteY0" fmla="*/ 850900 h 892025"/>
                <a:gd name="connsiteX1" fmla="*/ 515706 w 546977"/>
                <a:gd name="connsiteY1" fmla="*/ 800100 h 892025"/>
                <a:gd name="connsiteX2" fmla="*/ 477606 w 546977"/>
                <a:gd name="connsiteY2" fmla="*/ 774700 h 892025"/>
                <a:gd name="connsiteX3" fmla="*/ 414106 w 546977"/>
                <a:gd name="connsiteY3" fmla="*/ 698500 h 892025"/>
                <a:gd name="connsiteX4" fmla="*/ 452206 w 546977"/>
                <a:gd name="connsiteY4" fmla="*/ 673100 h 892025"/>
                <a:gd name="connsiteX5" fmla="*/ 490306 w 546977"/>
                <a:gd name="connsiteY5" fmla="*/ 596900 h 892025"/>
                <a:gd name="connsiteX6" fmla="*/ 452206 w 546977"/>
                <a:gd name="connsiteY6" fmla="*/ 431800 h 892025"/>
                <a:gd name="connsiteX7" fmla="*/ 439506 w 546977"/>
                <a:gd name="connsiteY7" fmla="*/ 393700 h 892025"/>
                <a:gd name="connsiteX8" fmla="*/ 414106 w 546977"/>
                <a:gd name="connsiteY8" fmla="*/ 355600 h 892025"/>
                <a:gd name="connsiteX9" fmla="*/ 426806 w 546977"/>
                <a:gd name="connsiteY9" fmla="*/ 317500 h 892025"/>
                <a:gd name="connsiteX10" fmla="*/ 464906 w 546977"/>
                <a:gd name="connsiteY10" fmla="*/ 292100 h 892025"/>
                <a:gd name="connsiteX11" fmla="*/ 452206 w 546977"/>
                <a:gd name="connsiteY11" fmla="*/ 215900 h 892025"/>
                <a:gd name="connsiteX12" fmla="*/ 439506 w 546977"/>
                <a:gd name="connsiteY12" fmla="*/ 177800 h 892025"/>
                <a:gd name="connsiteX13" fmla="*/ 363306 w 546977"/>
                <a:gd name="connsiteY13" fmla="*/ 114300 h 892025"/>
                <a:gd name="connsiteX14" fmla="*/ 414106 w 546977"/>
                <a:gd name="connsiteY14" fmla="*/ 101600 h 892025"/>
                <a:gd name="connsiteX15" fmla="*/ 414106 w 546977"/>
                <a:gd name="connsiteY15" fmla="*/ 25400 h 892025"/>
                <a:gd name="connsiteX16" fmla="*/ 376006 w 546977"/>
                <a:gd name="connsiteY16" fmla="*/ 0 h 892025"/>
                <a:gd name="connsiteX17" fmla="*/ 337906 w 546977"/>
                <a:gd name="connsiteY17" fmla="*/ 12700 h 892025"/>
                <a:gd name="connsiteX18" fmla="*/ 325206 w 546977"/>
                <a:gd name="connsiteY18" fmla="*/ 63500 h 892025"/>
                <a:gd name="connsiteX19" fmla="*/ 210906 w 546977"/>
                <a:gd name="connsiteY19" fmla="*/ 76200 h 892025"/>
                <a:gd name="connsiteX20" fmla="*/ 160106 w 546977"/>
                <a:gd name="connsiteY20" fmla="*/ 88900 h 892025"/>
                <a:gd name="connsiteX21" fmla="*/ 20406 w 546977"/>
                <a:gd name="connsiteY21" fmla="*/ 114300 h 892025"/>
                <a:gd name="connsiteX22" fmla="*/ 33106 w 546977"/>
                <a:gd name="connsiteY22" fmla="*/ 190500 h 892025"/>
                <a:gd name="connsiteX23" fmla="*/ 45806 w 546977"/>
                <a:gd name="connsiteY23" fmla="*/ 228600 h 892025"/>
                <a:gd name="connsiteX24" fmla="*/ 109306 w 546977"/>
                <a:gd name="connsiteY24" fmla="*/ 241300 h 892025"/>
                <a:gd name="connsiteX25" fmla="*/ 147406 w 546977"/>
                <a:gd name="connsiteY25" fmla="*/ 228600 h 892025"/>
                <a:gd name="connsiteX26" fmla="*/ 287106 w 546977"/>
                <a:gd name="connsiteY26" fmla="*/ 254000 h 892025"/>
                <a:gd name="connsiteX27" fmla="*/ 325206 w 546977"/>
                <a:gd name="connsiteY27" fmla="*/ 279400 h 892025"/>
                <a:gd name="connsiteX28" fmla="*/ 337906 w 546977"/>
                <a:gd name="connsiteY28" fmla="*/ 749300 h 892025"/>
                <a:gd name="connsiteX29" fmla="*/ 299806 w 546977"/>
                <a:gd name="connsiteY29" fmla="*/ 762000 h 892025"/>
                <a:gd name="connsiteX30" fmla="*/ 249006 w 546977"/>
                <a:gd name="connsiteY30" fmla="*/ 774700 h 892025"/>
                <a:gd name="connsiteX31" fmla="*/ 426806 w 546977"/>
                <a:gd name="connsiteY31" fmla="*/ 838200 h 892025"/>
                <a:gd name="connsiteX32" fmla="*/ 439506 w 546977"/>
                <a:gd name="connsiteY32" fmla="*/ 876300 h 892025"/>
                <a:gd name="connsiteX33" fmla="*/ 477606 w 546977"/>
                <a:gd name="connsiteY33" fmla="*/ 889000 h 892025"/>
                <a:gd name="connsiteX34" fmla="*/ 528406 w 546977"/>
                <a:gd name="connsiteY34" fmla="*/ 850900 h 892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46977" h="892025">
                  <a:moveTo>
                    <a:pt x="528406" y="850900"/>
                  </a:moveTo>
                  <a:cubicBezTo>
                    <a:pt x="534756" y="836083"/>
                    <a:pt x="525388" y="814623"/>
                    <a:pt x="515706" y="800100"/>
                  </a:cubicBezTo>
                  <a:cubicBezTo>
                    <a:pt x="507239" y="787400"/>
                    <a:pt x="489332" y="784471"/>
                    <a:pt x="477606" y="774700"/>
                  </a:cubicBezTo>
                  <a:cubicBezTo>
                    <a:pt x="440936" y="744142"/>
                    <a:pt x="439081" y="735962"/>
                    <a:pt x="414106" y="698500"/>
                  </a:cubicBezTo>
                  <a:cubicBezTo>
                    <a:pt x="426806" y="690033"/>
                    <a:pt x="441413" y="683893"/>
                    <a:pt x="452206" y="673100"/>
                  </a:cubicBezTo>
                  <a:cubicBezTo>
                    <a:pt x="476825" y="648481"/>
                    <a:pt x="479977" y="627888"/>
                    <a:pt x="490306" y="596900"/>
                  </a:cubicBezTo>
                  <a:cubicBezTo>
                    <a:pt x="473820" y="481495"/>
                    <a:pt x="487072" y="536398"/>
                    <a:pt x="452206" y="431800"/>
                  </a:cubicBezTo>
                  <a:cubicBezTo>
                    <a:pt x="447973" y="419100"/>
                    <a:pt x="446932" y="404839"/>
                    <a:pt x="439506" y="393700"/>
                  </a:cubicBezTo>
                  <a:lnTo>
                    <a:pt x="414106" y="355600"/>
                  </a:lnTo>
                  <a:cubicBezTo>
                    <a:pt x="418339" y="342900"/>
                    <a:pt x="418443" y="327953"/>
                    <a:pt x="426806" y="317500"/>
                  </a:cubicBezTo>
                  <a:cubicBezTo>
                    <a:pt x="436341" y="305581"/>
                    <a:pt x="461204" y="306908"/>
                    <a:pt x="464906" y="292100"/>
                  </a:cubicBezTo>
                  <a:cubicBezTo>
                    <a:pt x="471151" y="267118"/>
                    <a:pt x="457792" y="241037"/>
                    <a:pt x="452206" y="215900"/>
                  </a:cubicBezTo>
                  <a:cubicBezTo>
                    <a:pt x="449302" y="202832"/>
                    <a:pt x="446932" y="188939"/>
                    <a:pt x="439506" y="177800"/>
                  </a:cubicBezTo>
                  <a:cubicBezTo>
                    <a:pt x="419949" y="148464"/>
                    <a:pt x="391419" y="133042"/>
                    <a:pt x="363306" y="114300"/>
                  </a:cubicBezTo>
                  <a:cubicBezTo>
                    <a:pt x="380239" y="110067"/>
                    <a:pt x="400476" y="112504"/>
                    <a:pt x="414106" y="101600"/>
                  </a:cubicBezTo>
                  <a:cubicBezTo>
                    <a:pt x="434756" y="85080"/>
                    <a:pt x="427322" y="41920"/>
                    <a:pt x="414106" y="25400"/>
                  </a:cubicBezTo>
                  <a:cubicBezTo>
                    <a:pt x="404571" y="13481"/>
                    <a:pt x="388706" y="8467"/>
                    <a:pt x="376006" y="0"/>
                  </a:cubicBezTo>
                  <a:cubicBezTo>
                    <a:pt x="363306" y="4233"/>
                    <a:pt x="346269" y="2247"/>
                    <a:pt x="337906" y="12700"/>
                  </a:cubicBezTo>
                  <a:cubicBezTo>
                    <a:pt x="327002" y="26330"/>
                    <a:pt x="340818" y="55694"/>
                    <a:pt x="325206" y="63500"/>
                  </a:cubicBezTo>
                  <a:cubicBezTo>
                    <a:pt x="290919" y="80644"/>
                    <a:pt x="249006" y="71967"/>
                    <a:pt x="210906" y="76200"/>
                  </a:cubicBezTo>
                  <a:cubicBezTo>
                    <a:pt x="193973" y="80433"/>
                    <a:pt x="177323" y="86031"/>
                    <a:pt x="160106" y="88900"/>
                  </a:cubicBezTo>
                  <a:cubicBezTo>
                    <a:pt x="16502" y="112834"/>
                    <a:pt x="102150" y="87052"/>
                    <a:pt x="20406" y="114300"/>
                  </a:cubicBezTo>
                  <a:cubicBezTo>
                    <a:pt x="0" y="175517"/>
                    <a:pt x="3563" y="131414"/>
                    <a:pt x="33106" y="190500"/>
                  </a:cubicBezTo>
                  <a:cubicBezTo>
                    <a:pt x="39093" y="202474"/>
                    <a:pt x="34667" y="221174"/>
                    <a:pt x="45806" y="228600"/>
                  </a:cubicBezTo>
                  <a:cubicBezTo>
                    <a:pt x="63767" y="240574"/>
                    <a:pt x="88139" y="237067"/>
                    <a:pt x="109306" y="241300"/>
                  </a:cubicBezTo>
                  <a:cubicBezTo>
                    <a:pt x="122006" y="237067"/>
                    <a:pt x="134019" y="228600"/>
                    <a:pt x="147406" y="228600"/>
                  </a:cubicBezTo>
                  <a:cubicBezTo>
                    <a:pt x="173673" y="228600"/>
                    <a:pt x="251385" y="236140"/>
                    <a:pt x="287106" y="254000"/>
                  </a:cubicBezTo>
                  <a:cubicBezTo>
                    <a:pt x="300758" y="260826"/>
                    <a:pt x="312506" y="270933"/>
                    <a:pt x="325206" y="279400"/>
                  </a:cubicBezTo>
                  <a:cubicBezTo>
                    <a:pt x="427047" y="432161"/>
                    <a:pt x="383446" y="350829"/>
                    <a:pt x="337906" y="749300"/>
                  </a:cubicBezTo>
                  <a:cubicBezTo>
                    <a:pt x="336386" y="762600"/>
                    <a:pt x="312678" y="758322"/>
                    <a:pt x="299806" y="762000"/>
                  </a:cubicBezTo>
                  <a:cubicBezTo>
                    <a:pt x="283023" y="766795"/>
                    <a:pt x="265939" y="770467"/>
                    <a:pt x="249006" y="774700"/>
                  </a:cubicBezTo>
                  <a:cubicBezTo>
                    <a:pt x="278337" y="892025"/>
                    <a:pt x="234044" y="783125"/>
                    <a:pt x="426806" y="838200"/>
                  </a:cubicBezTo>
                  <a:cubicBezTo>
                    <a:pt x="439678" y="841878"/>
                    <a:pt x="430040" y="866834"/>
                    <a:pt x="439506" y="876300"/>
                  </a:cubicBezTo>
                  <a:cubicBezTo>
                    <a:pt x="448972" y="885766"/>
                    <a:pt x="464906" y="884767"/>
                    <a:pt x="477606" y="889000"/>
                  </a:cubicBezTo>
                  <a:cubicBezTo>
                    <a:pt x="546977" y="875126"/>
                    <a:pt x="522056" y="865717"/>
                    <a:pt x="528406" y="850900"/>
                  </a:cubicBezTo>
                  <a:close/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Freeform 53"/>
            <p:cNvSpPr/>
            <p:nvPr/>
          </p:nvSpPr>
          <p:spPr>
            <a:xfrm>
              <a:off x="3972899" y="4342592"/>
              <a:ext cx="554288" cy="800908"/>
            </a:xfrm>
            <a:custGeom>
              <a:avLst/>
              <a:gdLst>
                <a:gd name="connsiteX0" fmla="*/ 395901 w 554288"/>
                <a:gd name="connsiteY0" fmla="*/ 788208 h 800908"/>
                <a:gd name="connsiteX1" fmla="*/ 408601 w 554288"/>
                <a:gd name="connsiteY1" fmla="*/ 750108 h 800908"/>
                <a:gd name="connsiteX2" fmla="*/ 370501 w 554288"/>
                <a:gd name="connsiteY2" fmla="*/ 673908 h 800908"/>
                <a:gd name="connsiteX3" fmla="*/ 357801 w 554288"/>
                <a:gd name="connsiteY3" fmla="*/ 635808 h 800908"/>
                <a:gd name="connsiteX4" fmla="*/ 459401 w 554288"/>
                <a:gd name="connsiteY4" fmla="*/ 572308 h 800908"/>
                <a:gd name="connsiteX5" fmla="*/ 446701 w 554288"/>
                <a:gd name="connsiteY5" fmla="*/ 496108 h 800908"/>
                <a:gd name="connsiteX6" fmla="*/ 408601 w 554288"/>
                <a:gd name="connsiteY6" fmla="*/ 483408 h 800908"/>
                <a:gd name="connsiteX7" fmla="*/ 345101 w 554288"/>
                <a:gd name="connsiteY7" fmla="*/ 470708 h 800908"/>
                <a:gd name="connsiteX8" fmla="*/ 307001 w 554288"/>
                <a:gd name="connsiteY8" fmla="*/ 445308 h 800908"/>
                <a:gd name="connsiteX9" fmla="*/ 243501 w 554288"/>
                <a:gd name="connsiteY9" fmla="*/ 381808 h 800908"/>
                <a:gd name="connsiteX10" fmla="*/ 268901 w 554288"/>
                <a:gd name="connsiteY10" fmla="*/ 305608 h 800908"/>
                <a:gd name="connsiteX11" fmla="*/ 345101 w 554288"/>
                <a:gd name="connsiteY11" fmla="*/ 331008 h 800908"/>
                <a:gd name="connsiteX12" fmla="*/ 459401 w 554288"/>
                <a:gd name="connsiteY12" fmla="*/ 356408 h 800908"/>
                <a:gd name="connsiteX13" fmla="*/ 497501 w 554288"/>
                <a:gd name="connsiteY13" fmla="*/ 381808 h 800908"/>
                <a:gd name="connsiteX14" fmla="*/ 548301 w 554288"/>
                <a:gd name="connsiteY14" fmla="*/ 369108 h 800908"/>
                <a:gd name="connsiteX15" fmla="*/ 510201 w 554288"/>
                <a:gd name="connsiteY15" fmla="*/ 356408 h 800908"/>
                <a:gd name="connsiteX16" fmla="*/ 484801 w 554288"/>
                <a:gd name="connsiteY16" fmla="*/ 318308 h 800908"/>
                <a:gd name="connsiteX17" fmla="*/ 484801 w 554288"/>
                <a:gd name="connsiteY17" fmla="*/ 280208 h 800908"/>
                <a:gd name="connsiteX18" fmla="*/ 497501 w 554288"/>
                <a:gd name="connsiteY18" fmla="*/ 242108 h 800908"/>
                <a:gd name="connsiteX19" fmla="*/ 459401 w 554288"/>
                <a:gd name="connsiteY19" fmla="*/ 127808 h 800908"/>
                <a:gd name="connsiteX20" fmla="*/ 446701 w 554288"/>
                <a:gd name="connsiteY20" fmla="*/ 51608 h 800908"/>
                <a:gd name="connsiteX21" fmla="*/ 332401 w 554288"/>
                <a:gd name="connsiteY21" fmla="*/ 102408 h 800908"/>
                <a:gd name="connsiteX22" fmla="*/ 370501 w 554288"/>
                <a:gd name="connsiteY22" fmla="*/ 127808 h 800908"/>
                <a:gd name="connsiteX23" fmla="*/ 408601 w 554288"/>
                <a:gd name="connsiteY23" fmla="*/ 140508 h 800908"/>
                <a:gd name="connsiteX24" fmla="*/ 395901 w 554288"/>
                <a:gd name="connsiteY24" fmla="*/ 204008 h 800908"/>
                <a:gd name="connsiteX25" fmla="*/ 243501 w 554288"/>
                <a:gd name="connsiteY25" fmla="*/ 191308 h 800908"/>
                <a:gd name="connsiteX26" fmla="*/ 180001 w 554288"/>
                <a:gd name="connsiteY26" fmla="*/ 165908 h 800908"/>
                <a:gd name="connsiteX27" fmla="*/ 141901 w 554288"/>
                <a:gd name="connsiteY27" fmla="*/ 204008 h 800908"/>
                <a:gd name="connsiteX28" fmla="*/ 116501 w 554288"/>
                <a:gd name="connsiteY28" fmla="*/ 280208 h 800908"/>
                <a:gd name="connsiteX29" fmla="*/ 129201 w 554288"/>
                <a:gd name="connsiteY29" fmla="*/ 369108 h 800908"/>
                <a:gd name="connsiteX30" fmla="*/ 167301 w 554288"/>
                <a:gd name="connsiteY30" fmla="*/ 394508 h 800908"/>
                <a:gd name="connsiteX31" fmla="*/ 180001 w 554288"/>
                <a:gd name="connsiteY31" fmla="*/ 432608 h 800908"/>
                <a:gd name="connsiteX32" fmla="*/ 167301 w 554288"/>
                <a:gd name="connsiteY32" fmla="*/ 470708 h 800908"/>
                <a:gd name="connsiteX33" fmla="*/ 129201 w 554288"/>
                <a:gd name="connsiteY33" fmla="*/ 483408 h 800908"/>
                <a:gd name="connsiteX34" fmla="*/ 14901 w 554288"/>
                <a:gd name="connsiteY34" fmla="*/ 496108 h 800908"/>
                <a:gd name="connsiteX35" fmla="*/ 2201 w 554288"/>
                <a:gd name="connsiteY35" fmla="*/ 534208 h 800908"/>
                <a:gd name="connsiteX36" fmla="*/ 91101 w 554288"/>
                <a:gd name="connsiteY36" fmla="*/ 585008 h 800908"/>
                <a:gd name="connsiteX37" fmla="*/ 180001 w 554288"/>
                <a:gd name="connsiteY37" fmla="*/ 508808 h 800908"/>
                <a:gd name="connsiteX38" fmla="*/ 218101 w 554288"/>
                <a:gd name="connsiteY38" fmla="*/ 534208 h 800908"/>
                <a:gd name="connsiteX39" fmla="*/ 256201 w 554288"/>
                <a:gd name="connsiteY39" fmla="*/ 546908 h 800908"/>
                <a:gd name="connsiteX40" fmla="*/ 268901 w 554288"/>
                <a:gd name="connsiteY40" fmla="*/ 724708 h 800908"/>
                <a:gd name="connsiteX41" fmla="*/ 281601 w 554288"/>
                <a:gd name="connsiteY41" fmla="*/ 762808 h 800908"/>
                <a:gd name="connsiteX42" fmla="*/ 319701 w 554288"/>
                <a:gd name="connsiteY42" fmla="*/ 800908 h 800908"/>
                <a:gd name="connsiteX43" fmla="*/ 370501 w 554288"/>
                <a:gd name="connsiteY43" fmla="*/ 788208 h 800908"/>
                <a:gd name="connsiteX44" fmla="*/ 383201 w 554288"/>
                <a:gd name="connsiteY44" fmla="*/ 750108 h 800908"/>
                <a:gd name="connsiteX45" fmla="*/ 345101 w 554288"/>
                <a:gd name="connsiteY45" fmla="*/ 673908 h 800908"/>
                <a:gd name="connsiteX46" fmla="*/ 357801 w 554288"/>
                <a:gd name="connsiteY46" fmla="*/ 635808 h 800908"/>
                <a:gd name="connsiteX47" fmla="*/ 446701 w 554288"/>
                <a:gd name="connsiteY47" fmla="*/ 610408 h 800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554288" h="800908">
                  <a:moveTo>
                    <a:pt x="395901" y="788208"/>
                  </a:moveTo>
                  <a:cubicBezTo>
                    <a:pt x="400134" y="775508"/>
                    <a:pt x="408601" y="763495"/>
                    <a:pt x="408601" y="750108"/>
                  </a:cubicBezTo>
                  <a:cubicBezTo>
                    <a:pt x="408601" y="718186"/>
                    <a:pt x="383343" y="699592"/>
                    <a:pt x="370501" y="673908"/>
                  </a:cubicBezTo>
                  <a:cubicBezTo>
                    <a:pt x="364514" y="661934"/>
                    <a:pt x="362034" y="648508"/>
                    <a:pt x="357801" y="635808"/>
                  </a:cubicBezTo>
                  <a:cubicBezTo>
                    <a:pt x="448481" y="605581"/>
                    <a:pt x="419149" y="632685"/>
                    <a:pt x="459401" y="572308"/>
                  </a:cubicBezTo>
                  <a:cubicBezTo>
                    <a:pt x="455168" y="546908"/>
                    <a:pt x="459477" y="518466"/>
                    <a:pt x="446701" y="496108"/>
                  </a:cubicBezTo>
                  <a:cubicBezTo>
                    <a:pt x="440059" y="484485"/>
                    <a:pt x="421588" y="486655"/>
                    <a:pt x="408601" y="483408"/>
                  </a:cubicBezTo>
                  <a:cubicBezTo>
                    <a:pt x="387660" y="478173"/>
                    <a:pt x="366268" y="474941"/>
                    <a:pt x="345101" y="470708"/>
                  </a:cubicBezTo>
                  <a:cubicBezTo>
                    <a:pt x="332401" y="462241"/>
                    <a:pt x="317794" y="456101"/>
                    <a:pt x="307001" y="445308"/>
                  </a:cubicBezTo>
                  <a:cubicBezTo>
                    <a:pt x="222334" y="360641"/>
                    <a:pt x="345101" y="449541"/>
                    <a:pt x="243501" y="381808"/>
                  </a:cubicBezTo>
                  <a:cubicBezTo>
                    <a:pt x="251968" y="356408"/>
                    <a:pt x="243501" y="297141"/>
                    <a:pt x="268901" y="305608"/>
                  </a:cubicBezTo>
                  <a:cubicBezTo>
                    <a:pt x="294301" y="314075"/>
                    <a:pt x="318847" y="325757"/>
                    <a:pt x="345101" y="331008"/>
                  </a:cubicBezTo>
                  <a:cubicBezTo>
                    <a:pt x="425717" y="347131"/>
                    <a:pt x="387660" y="338473"/>
                    <a:pt x="459401" y="356408"/>
                  </a:cubicBezTo>
                  <a:cubicBezTo>
                    <a:pt x="472101" y="364875"/>
                    <a:pt x="482391" y="379649"/>
                    <a:pt x="497501" y="381808"/>
                  </a:cubicBezTo>
                  <a:cubicBezTo>
                    <a:pt x="514780" y="384276"/>
                    <a:pt x="540495" y="384720"/>
                    <a:pt x="548301" y="369108"/>
                  </a:cubicBezTo>
                  <a:cubicBezTo>
                    <a:pt x="554288" y="357134"/>
                    <a:pt x="522901" y="360641"/>
                    <a:pt x="510201" y="356408"/>
                  </a:cubicBezTo>
                  <a:cubicBezTo>
                    <a:pt x="501734" y="343708"/>
                    <a:pt x="495594" y="329101"/>
                    <a:pt x="484801" y="318308"/>
                  </a:cubicBezTo>
                  <a:cubicBezTo>
                    <a:pt x="447872" y="281379"/>
                    <a:pt x="421424" y="301334"/>
                    <a:pt x="484801" y="280208"/>
                  </a:cubicBezTo>
                  <a:cubicBezTo>
                    <a:pt x="489034" y="267508"/>
                    <a:pt x="497501" y="255495"/>
                    <a:pt x="497501" y="242108"/>
                  </a:cubicBezTo>
                  <a:cubicBezTo>
                    <a:pt x="497501" y="173666"/>
                    <a:pt x="490069" y="173811"/>
                    <a:pt x="459401" y="127808"/>
                  </a:cubicBezTo>
                  <a:cubicBezTo>
                    <a:pt x="455168" y="102408"/>
                    <a:pt x="469211" y="64113"/>
                    <a:pt x="446701" y="51608"/>
                  </a:cubicBezTo>
                  <a:cubicBezTo>
                    <a:pt x="353807" y="0"/>
                    <a:pt x="347269" y="57804"/>
                    <a:pt x="332401" y="102408"/>
                  </a:cubicBezTo>
                  <a:cubicBezTo>
                    <a:pt x="345101" y="110875"/>
                    <a:pt x="356849" y="120982"/>
                    <a:pt x="370501" y="127808"/>
                  </a:cubicBezTo>
                  <a:cubicBezTo>
                    <a:pt x="382475" y="133795"/>
                    <a:pt x="404368" y="127808"/>
                    <a:pt x="408601" y="140508"/>
                  </a:cubicBezTo>
                  <a:cubicBezTo>
                    <a:pt x="415427" y="160986"/>
                    <a:pt x="400134" y="182841"/>
                    <a:pt x="395901" y="204008"/>
                  </a:cubicBezTo>
                  <a:cubicBezTo>
                    <a:pt x="345101" y="199775"/>
                    <a:pt x="292223" y="206299"/>
                    <a:pt x="243501" y="191308"/>
                  </a:cubicBezTo>
                  <a:cubicBezTo>
                    <a:pt x="137325" y="158638"/>
                    <a:pt x="358470" y="121291"/>
                    <a:pt x="180001" y="165908"/>
                  </a:cubicBezTo>
                  <a:cubicBezTo>
                    <a:pt x="167301" y="178608"/>
                    <a:pt x="150623" y="188308"/>
                    <a:pt x="141901" y="204008"/>
                  </a:cubicBezTo>
                  <a:cubicBezTo>
                    <a:pt x="128898" y="227413"/>
                    <a:pt x="116501" y="280208"/>
                    <a:pt x="116501" y="280208"/>
                  </a:cubicBezTo>
                  <a:cubicBezTo>
                    <a:pt x="120734" y="309841"/>
                    <a:pt x="117044" y="341754"/>
                    <a:pt x="129201" y="369108"/>
                  </a:cubicBezTo>
                  <a:cubicBezTo>
                    <a:pt x="135400" y="383056"/>
                    <a:pt x="157766" y="382589"/>
                    <a:pt x="167301" y="394508"/>
                  </a:cubicBezTo>
                  <a:cubicBezTo>
                    <a:pt x="175664" y="404961"/>
                    <a:pt x="175768" y="419908"/>
                    <a:pt x="180001" y="432608"/>
                  </a:cubicBezTo>
                  <a:cubicBezTo>
                    <a:pt x="175768" y="445308"/>
                    <a:pt x="176767" y="461242"/>
                    <a:pt x="167301" y="470708"/>
                  </a:cubicBezTo>
                  <a:cubicBezTo>
                    <a:pt x="157835" y="480174"/>
                    <a:pt x="142406" y="481207"/>
                    <a:pt x="129201" y="483408"/>
                  </a:cubicBezTo>
                  <a:cubicBezTo>
                    <a:pt x="91388" y="489710"/>
                    <a:pt x="53001" y="491875"/>
                    <a:pt x="14901" y="496108"/>
                  </a:cubicBezTo>
                  <a:cubicBezTo>
                    <a:pt x="10668" y="508808"/>
                    <a:pt x="0" y="521003"/>
                    <a:pt x="2201" y="534208"/>
                  </a:cubicBezTo>
                  <a:cubicBezTo>
                    <a:pt x="10578" y="584469"/>
                    <a:pt x="53642" y="577516"/>
                    <a:pt x="91101" y="585008"/>
                  </a:cubicBezTo>
                  <a:cubicBezTo>
                    <a:pt x="183860" y="554088"/>
                    <a:pt x="160807" y="585583"/>
                    <a:pt x="180001" y="508808"/>
                  </a:cubicBezTo>
                  <a:cubicBezTo>
                    <a:pt x="192701" y="517275"/>
                    <a:pt x="204449" y="527382"/>
                    <a:pt x="218101" y="534208"/>
                  </a:cubicBezTo>
                  <a:cubicBezTo>
                    <a:pt x="230075" y="540195"/>
                    <a:pt x="252752" y="533973"/>
                    <a:pt x="256201" y="546908"/>
                  </a:cubicBezTo>
                  <a:cubicBezTo>
                    <a:pt x="271511" y="604319"/>
                    <a:pt x="261959" y="665697"/>
                    <a:pt x="268901" y="724708"/>
                  </a:cubicBezTo>
                  <a:cubicBezTo>
                    <a:pt x="270465" y="738003"/>
                    <a:pt x="274175" y="751669"/>
                    <a:pt x="281601" y="762808"/>
                  </a:cubicBezTo>
                  <a:cubicBezTo>
                    <a:pt x="291564" y="777752"/>
                    <a:pt x="307001" y="788208"/>
                    <a:pt x="319701" y="800908"/>
                  </a:cubicBezTo>
                  <a:cubicBezTo>
                    <a:pt x="336634" y="796675"/>
                    <a:pt x="356871" y="799112"/>
                    <a:pt x="370501" y="788208"/>
                  </a:cubicBezTo>
                  <a:cubicBezTo>
                    <a:pt x="380954" y="779845"/>
                    <a:pt x="383201" y="763495"/>
                    <a:pt x="383201" y="750108"/>
                  </a:cubicBezTo>
                  <a:cubicBezTo>
                    <a:pt x="383201" y="723818"/>
                    <a:pt x="357943" y="693171"/>
                    <a:pt x="345101" y="673908"/>
                  </a:cubicBezTo>
                  <a:cubicBezTo>
                    <a:pt x="349334" y="661208"/>
                    <a:pt x="349438" y="646261"/>
                    <a:pt x="357801" y="635808"/>
                  </a:cubicBezTo>
                  <a:cubicBezTo>
                    <a:pt x="385635" y="601015"/>
                    <a:pt x="407657" y="610408"/>
                    <a:pt x="446701" y="610408"/>
                  </a:cubicBezTo>
                </a:path>
              </a:pathLst>
            </a:cu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Freeform 54"/>
            <p:cNvSpPr/>
            <p:nvPr/>
          </p:nvSpPr>
          <p:spPr>
            <a:xfrm>
              <a:off x="1130300" y="5194300"/>
              <a:ext cx="1219200" cy="457200"/>
            </a:xfrm>
            <a:custGeom>
              <a:avLst/>
              <a:gdLst>
                <a:gd name="connsiteX0" fmla="*/ 584200 w 1219200"/>
                <a:gd name="connsiteY0" fmla="*/ 38100 h 457200"/>
                <a:gd name="connsiteX1" fmla="*/ 660400 w 1219200"/>
                <a:gd name="connsiteY1" fmla="*/ 63500 h 457200"/>
                <a:gd name="connsiteX2" fmla="*/ 876300 w 1219200"/>
                <a:gd name="connsiteY2" fmla="*/ 88900 h 457200"/>
                <a:gd name="connsiteX3" fmla="*/ 927100 w 1219200"/>
                <a:gd name="connsiteY3" fmla="*/ 228600 h 457200"/>
                <a:gd name="connsiteX4" fmla="*/ 1016000 w 1219200"/>
                <a:gd name="connsiteY4" fmla="*/ 215900 h 457200"/>
                <a:gd name="connsiteX5" fmla="*/ 1054100 w 1219200"/>
                <a:gd name="connsiteY5" fmla="*/ 190500 h 457200"/>
                <a:gd name="connsiteX6" fmla="*/ 1092200 w 1219200"/>
                <a:gd name="connsiteY6" fmla="*/ 114300 h 457200"/>
                <a:gd name="connsiteX7" fmla="*/ 1219200 w 1219200"/>
                <a:gd name="connsiteY7" fmla="*/ 165100 h 457200"/>
                <a:gd name="connsiteX8" fmla="*/ 1206500 w 1219200"/>
                <a:gd name="connsiteY8" fmla="*/ 203200 h 457200"/>
                <a:gd name="connsiteX9" fmla="*/ 1130300 w 1219200"/>
                <a:gd name="connsiteY9" fmla="*/ 228600 h 457200"/>
                <a:gd name="connsiteX10" fmla="*/ 1104900 w 1219200"/>
                <a:gd name="connsiteY10" fmla="*/ 266700 h 457200"/>
                <a:gd name="connsiteX11" fmla="*/ 1092200 w 1219200"/>
                <a:gd name="connsiteY11" fmla="*/ 330200 h 457200"/>
                <a:gd name="connsiteX12" fmla="*/ 1054100 w 1219200"/>
                <a:gd name="connsiteY12" fmla="*/ 342900 h 457200"/>
                <a:gd name="connsiteX13" fmla="*/ 889000 w 1219200"/>
                <a:gd name="connsiteY13" fmla="*/ 330200 h 457200"/>
                <a:gd name="connsiteX14" fmla="*/ 838200 w 1219200"/>
                <a:gd name="connsiteY14" fmla="*/ 254000 h 457200"/>
                <a:gd name="connsiteX15" fmla="*/ 660400 w 1219200"/>
                <a:gd name="connsiteY15" fmla="*/ 203200 h 457200"/>
                <a:gd name="connsiteX16" fmla="*/ 596900 w 1219200"/>
                <a:gd name="connsiteY16" fmla="*/ 152400 h 457200"/>
                <a:gd name="connsiteX17" fmla="*/ 558800 w 1219200"/>
                <a:gd name="connsiteY17" fmla="*/ 165100 h 457200"/>
                <a:gd name="connsiteX18" fmla="*/ 546100 w 1219200"/>
                <a:gd name="connsiteY18" fmla="*/ 292100 h 457200"/>
                <a:gd name="connsiteX19" fmla="*/ 508000 w 1219200"/>
                <a:gd name="connsiteY19" fmla="*/ 304800 h 457200"/>
                <a:gd name="connsiteX20" fmla="*/ 419100 w 1219200"/>
                <a:gd name="connsiteY20" fmla="*/ 317500 h 457200"/>
                <a:gd name="connsiteX21" fmla="*/ 393700 w 1219200"/>
                <a:gd name="connsiteY21" fmla="*/ 355600 h 457200"/>
                <a:gd name="connsiteX22" fmla="*/ 355600 w 1219200"/>
                <a:gd name="connsiteY22" fmla="*/ 368300 h 457200"/>
                <a:gd name="connsiteX23" fmla="*/ 317500 w 1219200"/>
                <a:gd name="connsiteY23" fmla="*/ 393700 h 457200"/>
                <a:gd name="connsiteX24" fmla="*/ 304800 w 1219200"/>
                <a:gd name="connsiteY24" fmla="*/ 431800 h 457200"/>
                <a:gd name="connsiteX25" fmla="*/ 228600 w 1219200"/>
                <a:gd name="connsiteY25" fmla="*/ 431800 h 457200"/>
                <a:gd name="connsiteX26" fmla="*/ 215900 w 1219200"/>
                <a:gd name="connsiteY26" fmla="*/ 393700 h 457200"/>
                <a:gd name="connsiteX27" fmla="*/ 165100 w 1219200"/>
                <a:gd name="connsiteY27" fmla="*/ 304800 h 457200"/>
                <a:gd name="connsiteX28" fmla="*/ 88900 w 1219200"/>
                <a:gd name="connsiteY28" fmla="*/ 279400 h 457200"/>
                <a:gd name="connsiteX29" fmla="*/ 63500 w 1219200"/>
                <a:gd name="connsiteY29" fmla="*/ 203200 h 457200"/>
                <a:gd name="connsiteX30" fmla="*/ 0 w 1219200"/>
                <a:gd name="connsiteY30" fmla="*/ 127000 h 457200"/>
                <a:gd name="connsiteX31" fmla="*/ 12700 w 1219200"/>
                <a:gd name="connsiteY31" fmla="*/ 88900 h 457200"/>
                <a:gd name="connsiteX32" fmla="*/ 76200 w 1219200"/>
                <a:gd name="connsiteY32" fmla="*/ 12700 h 457200"/>
                <a:gd name="connsiteX33" fmla="*/ 114300 w 1219200"/>
                <a:gd name="connsiteY33" fmla="*/ 0 h 457200"/>
                <a:gd name="connsiteX34" fmla="*/ 203200 w 1219200"/>
                <a:gd name="connsiteY34" fmla="*/ 25400 h 457200"/>
                <a:gd name="connsiteX35" fmla="*/ 215900 w 1219200"/>
                <a:gd name="connsiteY35" fmla="*/ 63500 h 457200"/>
                <a:gd name="connsiteX36" fmla="*/ 203200 w 1219200"/>
                <a:gd name="connsiteY36" fmla="*/ 114300 h 457200"/>
                <a:gd name="connsiteX37" fmla="*/ 152400 w 1219200"/>
                <a:gd name="connsiteY37" fmla="*/ 177800 h 457200"/>
                <a:gd name="connsiteX38" fmla="*/ 266700 w 1219200"/>
                <a:gd name="connsiteY38" fmla="*/ 190500 h 457200"/>
                <a:gd name="connsiteX39" fmla="*/ 279400 w 1219200"/>
                <a:gd name="connsiteY39" fmla="*/ 228600 h 457200"/>
                <a:gd name="connsiteX40" fmla="*/ 431800 w 1219200"/>
                <a:gd name="connsiteY40" fmla="*/ 215900 h 457200"/>
                <a:gd name="connsiteX41" fmla="*/ 469900 w 1219200"/>
                <a:gd name="connsiteY41" fmla="*/ 190500 h 457200"/>
                <a:gd name="connsiteX42" fmla="*/ 495300 w 1219200"/>
                <a:gd name="connsiteY42" fmla="*/ 76200 h 457200"/>
                <a:gd name="connsiteX43" fmla="*/ 533400 w 1219200"/>
                <a:gd name="connsiteY43" fmla="*/ 63500 h 457200"/>
                <a:gd name="connsiteX44" fmla="*/ 635000 w 1219200"/>
                <a:gd name="connsiteY44" fmla="*/ 3810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219200" h="457200">
                  <a:moveTo>
                    <a:pt x="584200" y="38100"/>
                  </a:moveTo>
                  <a:lnTo>
                    <a:pt x="660400" y="63500"/>
                  </a:lnTo>
                  <a:cubicBezTo>
                    <a:pt x="754869" y="94990"/>
                    <a:pt x="685147" y="75246"/>
                    <a:pt x="876300" y="88900"/>
                  </a:cubicBezTo>
                  <a:cubicBezTo>
                    <a:pt x="1004259" y="131553"/>
                    <a:pt x="755761" y="35844"/>
                    <a:pt x="927100" y="228600"/>
                  </a:cubicBezTo>
                  <a:cubicBezTo>
                    <a:pt x="946987" y="250973"/>
                    <a:pt x="986367" y="220133"/>
                    <a:pt x="1016000" y="215900"/>
                  </a:cubicBezTo>
                  <a:cubicBezTo>
                    <a:pt x="1028700" y="207433"/>
                    <a:pt x="1043307" y="201293"/>
                    <a:pt x="1054100" y="190500"/>
                  </a:cubicBezTo>
                  <a:cubicBezTo>
                    <a:pt x="1078719" y="165881"/>
                    <a:pt x="1081871" y="145288"/>
                    <a:pt x="1092200" y="114300"/>
                  </a:cubicBezTo>
                  <a:cubicBezTo>
                    <a:pt x="1148724" y="120580"/>
                    <a:pt x="1219200" y="93391"/>
                    <a:pt x="1219200" y="165100"/>
                  </a:cubicBezTo>
                  <a:cubicBezTo>
                    <a:pt x="1219200" y="178487"/>
                    <a:pt x="1217393" y="195419"/>
                    <a:pt x="1206500" y="203200"/>
                  </a:cubicBezTo>
                  <a:cubicBezTo>
                    <a:pt x="1184713" y="218762"/>
                    <a:pt x="1130300" y="228600"/>
                    <a:pt x="1130300" y="228600"/>
                  </a:cubicBezTo>
                  <a:cubicBezTo>
                    <a:pt x="1121833" y="241300"/>
                    <a:pt x="1110259" y="252408"/>
                    <a:pt x="1104900" y="266700"/>
                  </a:cubicBezTo>
                  <a:cubicBezTo>
                    <a:pt x="1097321" y="286911"/>
                    <a:pt x="1104174" y="312239"/>
                    <a:pt x="1092200" y="330200"/>
                  </a:cubicBezTo>
                  <a:cubicBezTo>
                    <a:pt x="1084774" y="341339"/>
                    <a:pt x="1066800" y="338667"/>
                    <a:pt x="1054100" y="342900"/>
                  </a:cubicBezTo>
                  <a:lnTo>
                    <a:pt x="889000" y="330200"/>
                  </a:lnTo>
                  <a:cubicBezTo>
                    <a:pt x="860772" y="318577"/>
                    <a:pt x="855133" y="279400"/>
                    <a:pt x="838200" y="254000"/>
                  </a:cubicBezTo>
                  <a:cubicBezTo>
                    <a:pt x="784524" y="173485"/>
                    <a:pt x="828011" y="217168"/>
                    <a:pt x="660400" y="203200"/>
                  </a:cubicBezTo>
                  <a:cubicBezTo>
                    <a:pt x="640897" y="173945"/>
                    <a:pt x="637796" y="152400"/>
                    <a:pt x="596900" y="152400"/>
                  </a:cubicBezTo>
                  <a:cubicBezTo>
                    <a:pt x="583513" y="152400"/>
                    <a:pt x="571500" y="160867"/>
                    <a:pt x="558800" y="165100"/>
                  </a:cubicBezTo>
                  <a:cubicBezTo>
                    <a:pt x="554567" y="207433"/>
                    <a:pt x="560639" y="252117"/>
                    <a:pt x="546100" y="292100"/>
                  </a:cubicBezTo>
                  <a:cubicBezTo>
                    <a:pt x="541525" y="304681"/>
                    <a:pt x="521127" y="302175"/>
                    <a:pt x="508000" y="304800"/>
                  </a:cubicBezTo>
                  <a:cubicBezTo>
                    <a:pt x="478647" y="310671"/>
                    <a:pt x="448733" y="313267"/>
                    <a:pt x="419100" y="317500"/>
                  </a:cubicBezTo>
                  <a:cubicBezTo>
                    <a:pt x="410633" y="330200"/>
                    <a:pt x="405619" y="346065"/>
                    <a:pt x="393700" y="355600"/>
                  </a:cubicBezTo>
                  <a:cubicBezTo>
                    <a:pt x="383247" y="363963"/>
                    <a:pt x="367574" y="362313"/>
                    <a:pt x="355600" y="368300"/>
                  </a:cubicBezTo>
                  <a:cubicBezTo>
                    <a:pt x="341948" y="375126"/>
                    <a:pt x="330200" y="385233"/>
                    <a:pt x="317500" y="393700"/>
                  </a:cubicBezTo>
                  <a:cubicBezTo>
                    <a:pt x="313267" y="406400"/>
                    <a:pt x="314266" y="422334"/>
                    <a:pt x="304800" y="431800"/>
                  </a:cubicBezTo>
                  <a:cubicBezTo>
                    <a:pt x="279400" y="457200"/>
                    <a:pt x="254000" y="440267"/>
                    <a:pt x="228600" y="431800"/>
                  </a:cubicBezTo>
                  <a:cubicBezTo>
                    <a:pt x="224367" y="419100"/>
                    <a:pt x="219578" y="406572"/>
                    <a:pt x="215900" y="393700"/>
                  </a:cubicBezTo>
                  <a:cubicBezTo>
                    <a:pt x="203347" y="349765"/>
                    <a:pt x="210909" y="330249"/>
                    <a:pt x="165100" y="304800"/>
                  </a:cubicBezTo>
                  <a:cubicBezTo>
                    <a:pt x="141695" y="291797"/>
                    <a:pt x="88900" y="279400"/>
                    <a:pt x="88900" y="279400"/>
                  </a:cubicBezTo>
                  <a:cubicBezTo>
                    <a:pt x="80433" y="254000"/>
                    <a:pt x="82432" y="222132"/>
                    <a:pt x="63500" y="203200"/>
                  </a:cubicBezTo>
                  <a:cubicBezTo>
                    <a:pt x="14607" y="154307"/>
                    <a:pt x="35363" y="180044"/>
                    <a:pt x="0" y="127000"/>
                  </a:cubicBezTo>
                  <a:cubicBezTo>
                    <a:pt x="4233" y="114300"/>
                    <a:pt x="6713" y="100874"/>
                    <a:pt x="12700" y="88900"/>
                  </a:cubicBezTo>
                  <a:cubicBezTo>
                    <a:pt x="24414" y="65472"/>
                    <a:pt x="55134" y="26744"/>
                    <a:pt x="76200" y="12700"/>
                  </a:cubicBezTo>
                  <a:cubicBezTo>
                    <a:pt x="87339" y="5274"/>
                    <a:pt x="101600" y="4233"/>
                    <a:pt x="114300" y="0"/>
                  </a:cubicBezTo>
                  <a:cubicBezTo>
                    <a:pt x="114739" y="110"/>
                    <a:pt x="197127" y="19327"/>
                    <a:pt x="203200" y="25400"/>
                  </a:cubicBezTo>
                  <a:cubicBezTo>
                    <a:pt x="212666" y="34866"/>
                    <a:pt x="211667" y="50800"/>
                    <a:pt x="215900" y="63500"/>
                  </a:cubicBezTo>
                  <a:cubicBezTo>
                    <a:pt x="211667" y="80433"/>
                    <a:pt x="212882" y="99777"/>
                    <a:pt x="203200" y="114300"/>
                  </a:cubicBezTo>
                  <a:cubicBezTo>
                    <a:pt x="126607" y="229190"/>
                    <a:pt x="193918" y="53245"/>
                    <a:pt x="152400" y="177800"/>
                  </a:cubicBezTo>
                  <a:cubicBezTo>
                    <a:pt x="190500" y="182033"/>
                    <a:pt x="231107" y="176263"/>
                    <a:pt x="266700" y="190500"/>
                  </a:cubicBezTo>
                  <a:cubicBezTo>
                    <a:pt x="279129" y="195472"/>
                    <a:pt x="266169" y="226564"/>
                    <a:pt x="279400" y="228600"/>
                  </a:cubicBezTo>
                  <a:cubicBezTo>
                    <a:pt x="329783" y="236351"/>
                    <a:pt x="381000" y="220133"/>
                    <a:pt x="431800" y="215900"/>
                  </a:cubicBezTo>
                  <a:cubicBezTo>
                    <a:pt x="444500" y="207433"/>
                    <a:pt x="460365" y="202419"/>
                    <a:pt x="469900" y="190500"/>
                  </a:cubicBezTo>
                  <a:cubicBezTo>
                    <a:pt x="483638" y="173327"/>
                    <a:pt x="494065" y="78361"/>
                    <a:pt x="495300" y="76200"/>
                  </a:cubicBezTo>
                  <a:cubicBezTo>
                    <a:pt x="501942" y="64577"/>
                    <a:pt x="521426" y="69487"/>
                    <a:pt x="533400" y="63500"/>
                  </a:cubicBezTo>
                  <a:cubicBezTo>
                    <a:pt x="607682" y="26359"/>
                    <a:pt x="530484" y="38100"/>
                    <a:pt x="635000" y="38100"/>
                  </a:cubicBezTo>
                </a:path>
              </a:pathLst>
            </a:cu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Freeform 57"/>
            <p:cNvSpPr/>
            <p:nvPr/>
          </p:nvSpPr>
          <p:spPr>
            <a:xfrm>
              <a:off x="768713" y="3259669"/>
              <a:ext cx="742587" cy="549522"/>
            </a:xfrm>
            <a:custGeom>
              <a:avLst/>
              <a:gdLst>
                <a:gd name="connsiteX0" fmla="*/ 247287 w 742587"/>
                <a:gd name="connsiteY0" fmla="*/ 436031 h 549522"/>
                <a:gd name="connsiteX1" fmla="*/ 196487 w 742587"/>
                <a:gd name="connsiteY1" fmla="*/ 397931 h 549522"/>
                <a:gd name="connsiteX2" fmla="*/ 171087 w 742587"/>
                <a:gd name="connsiteY2" fmla="*/ 359831 h 549522"/>
                <a:gd name="connsiteX3" fmla="*/ 132987 w 742587"/>
                <a:gd name="connsiteY3" fmla="*/ 385231 h 549522"/>
                <a:gd name="connsiteX4" fmla="*/ 120287 w 742587"/>
                <a:gd name="connsiteY4" fmla="*/ 423331 h 549522"/>
                <a:gd name="connsiteX5" fmla="*/ 18687 w 742587"/>
                <a:gd name="connsiteY5" fmla="*/ 410631 h 549522"/>
                <a:gd name="connsiteX6" fmla="*/ 31387 w 742587"/>
                <a:gd name="connsiteY6" fmla="*/ 359831 h 549522"/>
                <a:gd name="connsiteX7" fmla="*/ 69487 w 742587"/>
                <a:gd name="connsiteY7" fmla="*/ 347131 h 549522"/>
                <a:gd name="connsiteX8" fmla="*/ 82187 w 742587"/>
                <a:gd name="connsiteY8" fmla="*/ 309031 h 549522"/>
                <a:gd name="connsiteX9" fmla="*/ 18687 w 742587"/>
                <a:gd name="connsiteY9" fmla="*/ 245531 h 549522"/>
                <a:gd name="connsiteX10" fmla="*/ 5987 w 742587"/>
                <a:gd name="connsiteY10" fmla="*/ 207431 h 549522"/>
                <a:gd name="connsiteX11" fmla="*/ 44087 w 742587"/>
                <a:gd name="connsiteY11" fmla="*/ 194731 h 549522"/>
                <a:gd name="connsiteX12" fmla="*/ 272687 w 742587"/>
                <a:gd name="connsiteY12" fmla="*/ 207431 h 549522"/>
                <a:gd name="connsiteX13" fmla="*/ 285387 w 742587"/>
                <a:gd name="connsiteY13" fmla="*/ 245531 h 549522"/>
                <a:gd name="connsiteX14" fmla="*/ 361587 w 742587"/>
                <a:gd name="connsiteY14" fmla="*/ 245531 h 549522"/>
                <a:gd name="connsiteX15" fmla="*/ 348887 w 742587"/>
                <a:gd name="connsiteY15" fmla="*/ 207431 h 549522"/>
                <a:gd name="connsiteX16" fmla="*/ 323487 w 742587"/>
                <a:gd name="connsiteY16" fmla="*/ 169331 h 549522"/>
                <a:gd name="connsiteX17" fmla="*/ 374287 w 742587"/>
                <a:gd name="connsiteY17" fmla="*/ 93131 h 549522"/>
                <a:gd name="connsiteX18" fmla="*/ 450487 w 742587"/>
                <a:gd name="connsiteY18" fmla="*/ 55031 h 549522"/>
                <a:gd name="connsiteX19" fmla="*/ 513987 w 742587"/>
                <a:gd name="connsiteY19" fmla="*/ 4231 h 549522"/>
                <a:gd name="connsiteX20" fmla="*/ 590187 w 742587"/>
                <a:gd name="connsiteY20" fmla="*/ 29631 h 549522"/>
                <a:gd name="connsiteX21" fmla="*/ 742587 w 742587"/>
                <a:gd name="connsiteY21" fmla="*/ 55031 h 549522"/>
                <a:gd name="connsiteX22" fmla="*/ 729887 w 742587"/>
                <a:gd name="connsiteY22" fmla="*/ 143931 h 549522"/>
                <a:gd name="connsiteX23" fmla="*/ 526687 w 742587"/>
                <a:gd name="connsiteY23" fmla="*/ 169331 h 549522"/>
                <a:gd name="connsiteX24" fmla="*/ 399687 w 742587"/>
                <a:gd name="connsiteY24" fmla="*/ 169331 h 549522"/>
                <a:gd name="connsiteX25" fmla="*/ 361587 w 742587"/>
                <a:gd name="connsiteY25" fmla="*/ 245531 h 549522"/>
                <a:gd name="connsiteX26" fmla="*/ 475887 w 742587"/>
                <a:gd name="connsiteY26" fmla="*/ 270931 h 549522"/>
                <a:gd name="connsiteX27" fmla="*/ 463187 w 742587"/>
                <a:gd name="connsiteY27" fmla="*/ 321731 h 549522"/>
                <a:gd name="connsiteX28" fmla="*/ 425087 w 742587"/>
                <a:gd name="connsiteY28" fmla="*/ 347131 h 549522"/>
                <a:gd name="connsiteX29" fmla="*/ 386987 w 742587"/>
                <a:gd name="connsiteY29" fmla="*/ 423331 h 549522"/>
                <a:gd name="connsiteX30" fmla="*/ 399687 w 742587"/>
                <a:gd name="connsiteY30" fmla="*/ 461431 h 549522"/>
                <a:gd name="connsiteX31" fmla="*/ 386987 w 742587"/>
                <a:gd name="connsiteY31" fmla="*/ 499531 h 549522"/>
                <a:gd name="connsiteX32" fmla="*/ 298087 w 742587"/>
                <a:gd name="connsiteY32" fmla="*/ 486831 h 549522"/>
                <a:gd name="connsiteX33" fmla="*/ 259987 w 742587"/>
                <a:gd name="connsiteY33" fmla="*/ 461431 h 549522"/>
                <a:gd name="connsiteX34" fmla="*/ 196487 w 742587"/>
                <a:gd name="connsiteY34" fmla="*/ 385231 h 549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42587" h="549522">
                  <a:moveTo>
                    <a:pt x="247287" y="436031"/>
                  </a:moveTo>
                  <a:cubicBezTo>
                    <a:pt x="230354" y="423331"/>
                    <a:pt x="211454" y="412898"/>
                    <a:pt x="196487" y="397931"/>
                  </a:cubicBezTo>
                  <a:cubicBezTo>
                    <a:pt x="185694" y="387138"/>
                    <a:pt x="186054" y="362824"/>
                    <a:pt x="171087" y="359831"/>
                  </a:cubicBezTo>
                  <a:cubicBezTo>
                    <a:pt x="156120" y="356838"/>
                    <a:pt x="145687" y="376764"/>
                    <a:pt x="132987" y="385231"/>
                  </a:cubicBezTo>
                  <a:cubicBezTo>
                    <a:pt x="128754" y="397931"/>
                    <a:pt x="133355" y="420427"/>
                    <a:pt x="120287" y="423331"/>
                  </a:cubicBezTo>
                  <a:cubicBezTo>
                    <a:pt x="86970" y="430735"/>
                    <a:pt x="46460" y="430469"/>
                    <a:pt x="18687" y="410631"/>
                  </a:cubicBezTo>
                  <a:cubicBezTo>
                    <a:pt x="4484" y="400486"/>
                    <a:pt x="20483" y="373461"/>
                    <a:pt x="31387" y="359831"/>
                  </a:cubicBezTo>
                  <a:cubicBezTo>
                    <a:pt x="39750" y="349378"/>
                    <a:pt x="56787" y="351364"/>
                    <a:pt x="69487" y="347131"/>
                  </a:cubicBezTo>
                  <a:cubicBezTo>
                    <a:pt x="73720" y="334431"/>
                    <a:pt x="84388" y="322236"/>
                    <a:pt x="82187" y="309031"/>
                  </a:cubicBezTo>
                  <a:cubicBezTo>
                    <a:pt x="76895" y="277281"/>
                    <a:pt x="40912" y="260348"/>
                    <a:pt x="18687" y="245531"/>
                  </a:cubicBezTo>
                  <a:cubicBezTo>
                    <a:pt x="14454" y="232831"/>
                    <a:pt x="0" y="219405"/>
                    <a:pt x="5987" y="207431"/>
                  </a:cubicBezTo>
                  <a:cubicBezTo>
                    <a:pt x="11974" y="195457"/>
                    <a:pt x="30700" y="194731"/>
                    <a:pt x="44087" y="194731"/>
                  </a:cubicBezTo>
                  <a:cubicBezTo>
                    <a:pt x="120405" y="194731"/>
                    <a:pt x="196487" y="203198"/>
                    <a:pt x="272687" y="207431"/>
                  </a:cubicBezTo>
                  <a:cubicBezTo>
                    <a:pt x="276920" y="220131"/>
                    <a:pt x="275921" y="236065"/>
                    <a:pt x="285387" y="245531"/>
                  </a:cubicBezTo>
                  <a:cubicBezTo>
                    <a:pt x="310787" y="270931"/>
                    <a:pt x="336187" y="253998"/>
                    <a:pt x="361587" y="245531"/>
                  </a:cubicBezTo>
                  <a:cubicBezTo>
                    <a:pt x="357354" y="232831"/>
                    <a:pt x="354874" y="219405"/>
                    <a:pt x="348887" y="207431"/>
                  </a:cubicBezTo>
                  <a:cubicBezTo>
                    <a:pt x="342061" y="193779"/>
                    <a:pt x="325380" y="184477"/>
                    <a:pt x="323487" y="169331"/>
                  </a:cubicBezTo>
                  <a:cubicBezTo>
                    <a:pt x="313522" y="89607"/>
                    <a:pt x="331394" y="114578"/>
                    <a:pt x="374287" y="93131"/>
                  </a:cubicBezTo>
                  <a:cubicBezTo>
                    <a:pt x="472764" y="43892"/>
                    <a:pt x="354722" y="86953"/>
                    <a:pt x="450487" y="55031"/>
                  </a:cubicBezTo>
                  <a:cubicBezTo>
                    <a:pt x="466775" y="30600"/>
                    <a:pt x="475912" y="0"/>
                    <a:pt x="513987" y="4231"/>
                  </a:cubicBezTo>
                  <a:cubicBezTo>
                    <a:pt x="540597" y="7188"/>
                    <a:pt x="564212" y="23137"/>
                    <a:pt x="590187" y="29631"/>
                  </a:cubicBezTo>
                  <a:cubicBezTo>
                    <a:pt x="674098" y="50609"/>
                    <a:pt x="623667" y="40166"/>
                    <a:pt x="742587" y="55031"/>
                  </a:cubicBezTo>
                  <a:cubicBezTo>
                    <a:pt x="738354" y="84664"/>
                    <a:pt x="738489" y="115259"/>
                    <a:pt x="729887" y="143931"/>
                  </a:cubicBezTo>
                  <a:cubicBezTo>
                    <a:pt x="702952" y="233714"/>
                    <a:pt x="597384" y="174381"/>
                    <a:pt x="526687" y="169331"/>
                  </a:cubicBezTo>
                  <a:cubicBezTo>
                    <a:pt x="477903" y="153070"/>
                    <a:pt x="462229" y="141534"/>
                    <a:pt x="399687" y="169331"/>
                  </a:cubicBezTo>
                  <a:cubicBezTo>
                    <a:pt x="380420" y="177894"/>
                    <a:pt x="367222" y="228625"/>
                    <a:pt x="361587" y="245531"/>
                  </a:cubicBezTo>
                  <a:cubicBezTo>
                    <a:pt x="437685" y="359679"/>
                    <a:pt x="305013" y="185494"/>
                    <a:pt x="475887" y="270931"/>
                  </a:cubicBezTo>
                  <a:cubicBezTo>
                    <a:pt x="491499" y="278737"/>
                    <a:pt x="472869" y="307208"/>
                    <a:pt x="463187" y="321731"/>
                  </a:cubicBezTo>
                  <a:cubicBezTo>
                    <a:pt x="454720" y="334431"/>
                    <a:pt x="437787" y="338664"/>
                    <a:pt x="425087" y="347131"/>
                  </a:cubicBezTo>
                  <a:cubicBezTo>
                    <a:pt x="412245" y="366394"/>
                    <a:pt x="386987" y="397041"/>
                    <a:pt x="386987" y="423331"/>
                  </a:cubicBezTo>
                  <a:cubicBezTo>
                    <a:pt x="386987" y="436718"/>
                    <a:pt x="395454" y="448731"/>
                    <a:pt x="399687" y="461431"/>
                  </a:cubicBezTo>
                  <a:cubicBezTo>
                    <a:pt x="395454" y="474131"/>
                    <a:pt x="395350" y="489078"/>
                    <a:pt x="386987" y="499531"/>
                  </a:cubicBezTo>
                  <a:cubicBezTo>
                    <a:pt x="346994" y="549522"/>
                    <a:pt x="339300" y="516269"/>
                    <a:pt x="298087" y="486831"/>
                  </a:cubicBezTo>
                  <a:cubicBezTo>
                    <a:pt x="285667" y="477959"/>
                    <a:pt x="272687" y="469898"/>
                    <a:pt x="259987" y="461431"/>
                  </a:cubicBezTo>
                  <a:cubicBezTo>
                    <a:pt x="206839" y="381709"/>
                    <a:pt x="239714" y="385231"/>
                    <a:pt x="196487" y="385231"/>
                  </a:cubicBezTo>
                </a:path>
              </a:pathLst>
            </a:cu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Freeform 58"/>
            <p:cNvSpPr/>
            <p:nvPr/>
          </p:nvSpPr>
          <p:spPr>
            <a:xfrm>
              <a:off x="5003731" y="1270000"/>
              <a:ext cx="466846" cy="393700"/>
            </a:xfrm>
            <a:custGeom>
              <a:avLst/>
              <a:gdLst>
                <a:gd name="connsiteX0" fmla="*/ 317569 w 466846"/>
                <a:gd name="connsiteY0" fmla="*/ 393700 h 393700"/>
                <a:gd name="connsiteX1" fmla="*/ 330269 w 466846"/>
                <a:gd name="connsiteY1" fmla="*/ 342900 h 393700"/>
                <a:gd name="connsiteX2" fmla="*/ 368369 w 466846"/>
                <a:gd name="connsiteY2" fmla="*/ 330200 h 393700"/>
                <a:gd name="connsiteX3" fmla="*/ 444569 w 466846"/>
                <a:gd name="connsiteY3" fmla="*/ 292100 h 393700"/>
                <a:gd name="connsiteX4" fmla="*/ 355669 w 466846"/>
                <a:gd name="connsiteY4" fmla="*/ 203200 h 393700"/>
                <a:gd name="connsiteX5" fmla="*/ 317569 w 466846"/>
                <a:gd name="connsiteY5" fmla="*/ 177800 h 393700"/>
                <a:gd name="connsiteX6" fmla="*/ 292169 w 466846"/>
                <a:gd name="connsiteY6" fmla="*/ 139700 h 393700"/>
                <a:gd name="connsiteX7" fmla="*/ 317569 w 466846"/>
                <a:gd name="connsiteY7" fmla="*/ 101600 h 393700"/>
                <a:gd name="connsiteX8" fmla="*/ 406469 w 466846"/>
                <a:gd name="connsiteY8" fmla="*/ 63500 h 393700"/>
                <a:gd name="connsiteX9" fmla="*/ 368369 w 466846"/>
                <a:gd name="connsiteY9" fmla="*/ 25400 h 393700"/>
                <a:gd name="connsiteX10" fmla="*/ 292169 w 466846"/>
                <a:gd name="connsiteY10" fmla="*/ 0 h 393700"/>
                <a:gd name="connsiteX11" fmla="*/ 165169 w 466846"/>
                <a:gd name="connsiteY11" fmla="*/ 12700 h 393700"/>
                <a:gd name="connsiteX12" fmla="*/ 139769 w 466846"/>
                <a:gd name="connsiteY12" fmla="*/ 88900 h 393700"/>
                <a:gd name="connsiteX13" fmla="*/ 38169 w 466846"/>
                <a:gd name="connsiteY13" fmla="*/ 101600 h 393700"/>
                <a:gd name="connsiteX14" fmla="*/ 12769 w 466846"/>
                <a:gd name="connsiteY14" fmla="*/ 139700 h 393700"/>
                <a:gd name="connsiteX15" fmla="*/ 152469 w 466846"/>
                <a:gd name="connsiteY15" fmla="*/ 228600 h 393700"/>
                <a:gd name="connsiteX16" fmla="*/ 177869 w 466846"/>
                <a:gd name="connsiteY16" fmla="*/ 266700 h 393700"/>
                <a:gd name="connsiteX17" fmla="*/ 190569 w 466846"/>
                <a:gd name="connsiteY17" fmla="*/ 330200 h 393700"/>
                <a:gd name="connsiteX18" fmla="*/ 228669 w 466846"/>
                <a:gd name="connsiteY18" fmla="*/ 342900 h 393700"/>
                <a:gd name="connsiteX19" fmla="*/ 317569 w 466846"/>
                <a:gd name="connsiteY19" fmla="*/ 393700 h 393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66846" h="393700">
                  <a:moveTo>
                    <a:pt x="317569" y="393700"/>
                  </a:moveTo>
                  <a:cubicBezTo>
                    <a:pt x="334502" y="393700"/>
                    <a:pt x="319365" y="356530"/>
                    <a:pt x="330269" y="342900"/>
                  </a:cubicBezTo>
                  <a:cubicBezTo>
                    <a:pt x="338632" y="332447"/>
                    <a:pt x="356395" y="336187"/>
                    <a:pt x="368369" y="330200"/>
                  </a:cubicBezTo>
                  <a:cubicBezTo>
                    <a:pt x="466846" y="280961"/>
                    <a:pt x="348804" y="324022"/>
                    <a:pt x="444569" y="292100"/>
                  </a:cubicBezTo>
                  <a:cubicBezTo>
                    <a:pt x="422216" y="225040"/>
                    <a:pt x="443008" y="261426"/>
                    <a:pt x="355669" y="203200"/>
                  </a:cubicBezTo>
                  <a:lnTo>
                    <a:pt x="317569" y="177800"/>
                  </a:lnTo>
                  <a:cubicBezTo>
                    <a:pt x="309102" y="165100"/>
                    <a:pt x="292169" y="154964"/>
                    <a:pt x="292169" y="139700"/>
                  </a:cubicBezTo>
                  <a:cubicBezTo>
                    <a:pt x="292169" y="124436"/>
                    <a:pt x="306776" y="112393"/>
                    <a:pt x="317569" y="101600"/>
                  </a:cubicBezTo>
                  <a:cubicBezTo>
                    <a:pt x="346804" y="72365"/>
                    <a:pt x="367606" y="73216"/>
                    <a:pt x="406469" y="63500"/>
                  </a:cubicBezTo>
                  <a:cubicBezTo>
                    <a:pt x="393769" y="50800"/>
                    <a:pt x="384069" y="34122"/>
                    <a:pt x="368369" y="25400"/>
                  </a:cubicBezTo>
                  <a:cubicBezTo>
                    <a:pt x="344964" y="12397"/>
                    <a:pt x="292169" y="0"/>
                    <a:pt x="292169" y="0"/>
                  </a:cubicBezTo>
                  <a:lnTo>
                    <a:pt x="165169" y="12700"/>
                  </a:lnTo>
                  <a:cubicBezTo>
                    <a:pt x="142042" y="26191"/>
                    <a:pt x="166336" y="85579"/>
                    <a:pt x="139769" y="88900"/>
                  </a:cubicBezTo>
                  <a:lnTo>
                    <a:pt x="38169" y="101600"/>
                  </a:lnTo>
                  <a:cubicBezTo>
                    <a:pt x="29702" y="114300"/>
                    <a:pt x="14455" y="124530"/>
                    <a:pt x="12769" y="139700"/>
                  </a:cubicBezTo>
                  <a:cubicBezTo>
                    <a:pt x="0" y="254619"/>
                    <a:pt x="53482" y="218701"/>
                    <a:pt x="152469" y="228600"/>
                  </a:cubicBezTo>
                  <a:cubicBezTo>
                    <a:pt x="160936" y="241300"/>
                    <a:pt x="172510" y="252408"/>
                    <a:pt x="177869" y="266700"/>
                  </a:cubicBezTo>
                  <a:cubicBezTo>
                    <a:pt x="185448" y="286911"/>
                    <a:pt x="178595" y="312239"/>
                    <a:pt x="190569" y="330200"/>
                  </a:cubicBezTo>
                  <a:cubicBezTo>
                    <a:pt x="197995" y="341339"/>
                    <a:pt x="215682" y="339653"/>
                    <a:pt x="228669" y="342900"/>
                  </a:cubicBezTo>
                  <a:cubicBezTo>
                    <a:pt x="316008" y="364735"/>
                    <a:pt x="300636" y="393700"/>
                    <a:pt x="317569" y="393700"/>
                  </a:cubicBezTo>
                  <a:close/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Freeform 59"/>
            <p:cNvSpPr/>
            <p:nvPr/>
          </p:nvSpPr>
          <p:spPr>
            <a:xfrm>
              <a:off x="3398628" y="2432722"/>
              <a:ext cx="532283" cy="399378"/>
            </a:xfrm>
            <a:custGeom>
              <a:avLst/>
              <a:gdLst>
                <a:gd name="connsiteX0" fmla="*/ 220872 w 532283"/>
                <a:gd name="connsiteY0" fmla="*/ 399378 h 399378"/>
                <a:gd name="connsiteX1" fmla="*/ 284372 w 532283"/>
                <a:gd name="connsiteY1" fmla="*/ 386678 h 399378"/>
                <a:gd name="connsiteX2" fmla="*/ 322472 w 532283"/>
                <a:gd name="connsiteY2" fmla="*/ 272378 h 399378"/>
                <a:gd name="connsiteX3" fmla="*/ 360572 w 532283"/>
                <a:gd name="connsiteY3" fmla="*/ 234278 h 399378"/>
                <a:gd name="connsiteX4" fmla="*/ 462172 w 532283"/>
                <a:gd name="connsiteY4" fmla="*/ 297778 h 399378"/>
                <a:gd name="connsiteX5" fmla="*/ 500272 w 532283"/>
                <a:gd name="connsiteY5" fmla="*/ 285078 h 399378"/>
                <a:gd name="connsiteX6" fmla="*/ 525672 w 532283"/>
                <a:gd name="connsiteY6" fmla="*/ 246978 h 399378"/>
                <a:gd name="connsiteX7" fmla="*/ 474872 w 532283"/>
                <a:gd name="connsiteY7" fmla="*/ 183478 h 399378"/>
                <a:gd name="connsiteX8" fmla="*/ 436772 w 532283"/>
                <a:gd name="connsiteY8" fmla="*/ 145378 h 399378"/>
                <a:gd name="connsiteX9" fmla="*/ 398672 w 532283"/>
                <a:gd name="connsiteY9" fmla="*/ 56478 h 399378"/>
                <a:gd name="connsiteX10" fmla="*/ 373272 w 532283"/>
                <a:gd name="connsiteY10" fmla="*/ 18378 h 399378"/>
                <a:gd name="connsiteX11" fmla="*/ 335172 w 532283"/>
                <a:gd name="connsiteY11" fmla="*/ 5678 h 399378"/>
                <a:gd name="connsiteX12" fmla="*/ 246272 w 532283"/>
                <a:gd name="connsiteY12" fmla="*/ 18378 h 399378"/>
                <a:gd name="connsiteX13" fmla="*/ 208172 w 532283"/>
                <a:gd name="connsiteY13" fmla="*/ 170778 h 399378"/>
                <a:gd name="connsiteX14" fmla="*/ 170072 w 532283"/>
                <a:gd name="connsiteY14" fmla="*/ 196178 h 399378"/>
                <a:gd name="connsiteX15" fmla="*/ 119272 w 532283"/>
                <a:gd name="connsiteY15" fmla="*/ 183478 h 399378"/>
                <a:gd name="connsiteX16" fmla="*/ 43072 w 532283"/>
                <a:gd name="connsiteY16" fmla="*/ 158078 h 399378"/>
                <a:gd name="connsiteX17" fmla="*/ 4972 w 532283"/>
                <a:gd name="connsiteY17" fmla="*/ 183478 h 399378"/>
                <a:gd name="connsiteX18" fmla="*/ 17672 w 532283"/>
                <a:gd name="connsiteY18" fmla="*/ 221578 h 399378"/>
                <a:gd name="connsiteX19" fmla="*/ 55772 w 532283"/>
                <a:gd name="connsiteY19" fmla="*/ 234278 h 399378"/>
                <a:gd name="connsiteX20" fmla="*/ 131972 w 532283"/>
                <a:gd name="connsiteY20" fmla="*/ 246978 h 399378"/>
                <a:gd name="connsiteX21" fmla="*/ 170072 w 532283"/>
                <a:gd name="connsiteY21" fmla="*/ 386678 h 399378"/>
                <a:gd name="connsiteX22" fmla="*/ 258972 w 532283"/>
                <a:gd name="connsiteY22" fmla="*/ 373978 h 399378"/>
                <a:gd name="connsiteX23" fmla="*/ 297072 w 532283"/>
                <a:gd name="connsiteY23" fmla="*/ 259678 h 399378"/>
                <a:gd name="connsiteX24" fmla="*/ 335172 w 532283"/>
                <a:gd name="connsiteY24" fmla="*/ 246978 h 399378"/>
                <a:gd name="connsiteX25" fmla="*/ 373272 w 532283"/>
                <a:gd name="connsiteY25" fmla="*/ 259678 h 399378"/>
                <a:gd name="connsiteX26" fmla="*/ 424072 w 532283"/>
                <a:gd name="connsiteY26" fmla="*/ 285078 h 39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32283" h="399378">
                  <a:moveTo>
                    <a:pt x="220872" y="399378"/>
                  </a:moveTo>
                  <a:cubicBezTo>
                    <a:pt x="242039" y="395145"/>
                    <a:pt x="265630" y="397388"/>
                    <a:pt x="284372" y="386678"/>
                  </a:cubicBezTo>
                  <a:cubicBezTo>
                    <a:pt x="322244" y="365037"/>
                    <a:pt x="310320" y="299720"/>
                    <a:pt x="322472" y="272378"/>
                  </a:cubicBezTo>
                  <a:cubicBezTo>
                    <a:pt x="329766" y="255965"/>
                    <a:pt x="347872" y="246978"/>
                    <a:pt x="360572" y="234278"/>
                  </a:cubicBezTo>
                  <a:cubicBezTo>
                    <a:pt x="418241" y="320782"/>
                    <a:pt x="383365" y="320294"/>
                    <a:pt x="462172" y="297778"/>
                  </a:cubicBezTo>
                  <a:cubicBezTo>
                    <a:pt x="475044" y="294100"/>
                    <a:pt x="487572" y="289311"/>
                    <a:pt x="500272" y="285078"/>
                  </a:cubicBezTo>
                  <a:cubicBezTo>
                    <a:pt x="508739" y="272378"/>
                    <a:pt x="523163" y="262034"/>
                    <a:pt x="525672" y="246978"/>
                  </a:cubicBezTo>
                  <a:cubicBezTo>
                    <a:pt x="532283" y="207315"/>
                    <a:pt x="496590" y="201576"/>
                    <a:pt x="474872" y="183478"/>
                  </a:cubicBezTo>
                  <a:cubicBezTo>
                    <a:pt x="461074" y="171980"/>
                    <a:pt x="449472" y="158078"/>
                    <a:pt x="436772" y="145378"/>
                  </a:cubicBezTo>
                  <a:cubicBezTo>
                    <a:pt x="422524" y="102634"/>
                    <a:pt x="423781" y="100420"/>
                    <a:pt x="398672" y="56478"/>
                  </a:cubicBezTo>
                  <a:cubicBezTo>
                    <a:pt x="391099" y="43226"/>
                    <a:pt x="385191" y="27913"/>
                    <a:pt x="373272" y="18378"/>
                  </a:cubicBezTo>
                  <a:cubicBezTo>
                    <a:pt x="362819" y="10015"/>
                    <a:pt x="347872" y="9911"/>
                    <a:pt x="335172" y="5678"/>
                  </a:cubicBezTo>
                  <a:cubicBezTo>
                    <a:pt x="305539" y="9911"/>
                    <a:pt x="269901" y="0"/>
                    <a:pt x="246272" y="18378"/>
                  </a:cubicBezTo>
                  <a:cubicBezTo>
                    <a:pt x="215523" y="42294"/>
                    <a:pt x="222587" y="141948"/>
                    <a:pt x="208172" y="170778"/>
                  </a:cubicBezTo>
                  <a:cubicBezTo>
                    <a:pt x="201346" y="184430"/>
                    <a:pt x="182772" y="187711"/>
                    <a:pt x="170072" y="196178"/>
                  </a:cubicBezTo>
                  <a:cubicBezTo>
                    <a:pt x="153139" y="191945"/>
                    <a:pt x="135990" y="188494"/>
                    <a:pt x="119272" y="183478"/>
                  </a:cubicBezTo>
                  <a:cubicBezTo>
                    <a:pt x="93627" y="175785"/>
                    <a:pt x="43072" y="158078"/>
                    <a:pt x="43072" y="158078"/>
                  </a:cubicBezTo>
                  <a:cubicBezTo>
                    <a:pt x="30372" y="166545"/>
                    <a:pt x="10641" y="169306"/>
                    <a:pt x="4972" y="183478"/>
                  </a:cubicBezTo>
                  <a:cubicBezTo>
                    <a:pt x="0" y="195907"/>
                    <a:pt x="8206" y="212112"/>
                    <a:pt x="17672" y="221578"/>
                  </a:cubicBezTo>
                  <a:cubicBezTo>
                    <a:pt x="27138" y="231044"/>
                    <a:pt x="42704" y="231374"/>
                    <a:pt x="55772" y="234278"/>
                  </a:cubicBezTo>
                  <a:cubicBezTo>
                    <a:pt x="80909" y="239864"/>
                    <a:pt x="106572" y="242745"/>
                    <a:pt x="131972" y="246978"/>
                  </a:cubicBezTo>
                  <a:cubicBezTo>
                    <a:pt x="164198" y="343656"/>
                    <a:pt x="152121" y="296924"/>
                    <a:pt x="170072" y="386678"/>
                  </a:cubicBezTo>
                  <a:cubicBezTo>
                    <a:pt x="199705" y="382445"/>
                    <a:pt x="231618" y="386135"/>
                    <a:pt x="258972" y="373978"/>
                  </a:cubicBezTo>
                  <a:cubicBezTo>
                    <a:pt x="295919" y="357557"/>
                    <a:pt x="286480" y="278214"/>
                    <a:pt x="297072" y="259678"/>
                  </a:cubicBezTo>
                  <a:cubicBezTo>
                    <a:pt x="303714" y="248055"/>
                    <a:pt x="322472" y="251211"/>
                    <a:pt x="335172" y="246978"/>
                  </a:cubicBezTo>
                  <a:cubicBezTo>
                    <a:pt x="347872" y="251211"/>
                    <a:pt x="361298" y="253691"/>
                    <a:pt x="373272" y="259678"/>
                  </a:cubicBezTo>
                  <a:cubicBezTo>
                    <a:pt x="428768" y="287426"/>
                    <a:pt x="392261" y="285078"/>
                    <a:pt x="424072" y="285078"/>
                  </a:cubicBezTo>
                </a:path>
              </a:pathLst>
            </a:cu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Freeform 60"/>
            <p:cNvSpPr/>
            <p:nvPr/>
          </p:nvSpPr>
          <p:spPr>
            <a:xfrm>
              <a:off x="1438334" y="5647714"/>
              <a:ext cx="1254066" cy="642058"/>
            </a:xfrm>
            <a:custGeom>
              <a:avLst/>
              <a:gdLst>
                <a:gd name="connsiteX0" fmla="*/ 22166 w 1254066"/>
                <a:gd name="connsiteY0" fmla="*/ 283186 h 642058"/>
                <a:gd name="connsiteX1" fmla="*/ 123766 w 1254066"/>
                <a:gd name="connsiteY1" fmla="*/ 194286 h 642058"/>
                <a:gd name="connsiteX2" fmla="*/ 161866 w 1254066"/>
                <a:gd name="connsiteY2" fmla="*/ 168886 h 642058"/>
                <a:gd name="connsiteX3" fmla="*/ 161866 w 1254066"/>
                <a:gd name="connsiteY3" fmla="*/ 79986 h 642058"/>
                <a:gd name="connsiteX4" fmla="*/ 136466 w 1254066"/>
                <a:gd name="connsiteY4" fmla="*/ 3786 h 642058"/>
                <a:gd name="connsiteX5" fmla="*/ 225366 w 1254066"/>
                <a:gd name="connsiteY5" fmla="*/ 16486 h 642058"/>
                <a:gd name="connsiteX6" fmla="*/ 301566 w 1254066"/>
                <a:gd name="connsiteY6" fmla="*/ 41886 h 642058"/>
                <a:gd name="connsiteX7" fmla="*/ 377766 w 1254066"/>
                <a:gd name="connsiteY7" fmla="*/ 16486 h 642058"/>
                <a:gd name="connsiteX8" fmla="*/ 441266 w 1254066"/>
                <a:gd name="connsiteY8" fmla="*/ 29186 h 642058"/>
                <a:gd name="connsiteX9" fmla="*/ 377766 w 1254066"/>
                <a:gd name="connsiteY9" fmla="*/ 79986 h 642058"/>
                <a:gd name="connsiteX10" fmla="*/ 492066 w 1254066"/>
                <a:gd name="connsiteY10" fmla="*/ 130786 h 642058"/>
                <a:gd name="connsiteX11" fmla="*/ 555566 w 1254066"/>
                <a:gd name="connsiteY11" fmla="*/ 118086 h 642058"/>
                <a:gd name="connsiteX12" fmla="*/ 593666 w 1254066"/>
                <a:gd name="connsiteY12" fmla="*/ 105386 h 642058"/>
                <a:gd name="connsiteX13" fmla="*/ 720666 w 1254066"/>
                <a:gd name="connsiteY13" fmla="*/ 118086 h 642058"/>
                <a:gd name="connsiteX14" fmla="*/ 771466 w 1254066"/>
                <a:gd name="connsiteY14" fmla="*/ 168886 h 642058"/>
                <a:gd name="connsiteX15" fmla="*/ 847666 w 1254066"/>
                <a:gd name="connsiteY15" fmla="*/ 219686 h 642058"/>
                <a:gd name="connsiteX16" fmla="*/ 860366 w 1254066"/>
                <a:gd name="connsiteY16" fmla="*/ 257786 h 642058"/>
                <a:gd name="connsiteX17" fmla="*/ 873066 w 1254066"/>
                <a:gd name="connsiteY17" fmla="*/ 308586 h 642058"/>
                <a:gd name="connsiteX18" fmla="*/ 987366 w 1254066"/>
                <a:gd name="connsiteY18" fmla="*/ 359386 h 642058"/>
                <a:gd name="connsiteX19" fmla="*/ 1025466 w 1254066"/>
                <a:gd name="connsiteY19" fmla="*/ 372086 h 642058"/>
                <a:gd name="connsiteX20" fmla="*/ 1063566 w 1254066"/>
                <a:gd name="connsiteY20" fmla="*/ 384786 h 642058"/>
                <a:gd name="connsiteX21" fmla="*/ 1165166 w 1254066"/>
                <a:gd name="connsiteY21" fmla="*/ 410186 h 642058"/>
                <a:gd name="connsiteX22" fmla="*/ 1190566 w 1254066"/>
                <a:gd name="connsiteY22" fmla="*/ 460986 h 642058"/>
                <a:gd name="connsiteX23" fmla="*/ 1228666 w 1254066"/>
                <a:gd name="connsiteY23" fmla="*/ 486386 h 642058"/>
                <a:gd name="connsiteX24" fmla="*/ 1254066 w 1254066"/>
                <a:gd name="connsiteY24" fmla="*/ 524486 h 642058"/>
                <a:gd name="connsiteX25" fmla="*/ 1241366 w 1254066"/>
                <a:gd name="connsiteY25" fmla="*/ 587986 h 642058"/>
                <a:gd name="connsiteX26" fmla="*/ 1127066 w 1254066"/>
                <a:gd name="connsiteY26" fmla="*/ 575286 h 642058"/>
                <a:gd name="connsiteX27" fmla="*/ 1101666 w 1254066"/>
                <a:gd name="connsiteY27" fmla="*/ 537186 h 642058"/>
                <a:gd name="connsiteX28" fmla="*/ 1063566 w 1254066"/>
                <a:gd name="connsiteY28" fmla="*/ 511786 h 642058"/>
                <a:gd name="connsiteX29" fmla="*/ 923866 w 1254066"/>
                <a:gd name="connsiteY29" fmla="*/ 486386 h 642058"/>
                <a:gd name="connsiteX30" fmla="*/ 860366 w 1254066"/>
                <a:gd name="connsiteY30" fmla="*/ 422886 h 642058"/>
                <a:gd name="connsiteX31" fmla="*/ 822266 w 1254066"/>
                <a:gd name="connsiteY31" fmla="*/ 397486 h 642058"/>
                <a:gd name="connsiteX32" fmla="*/ 758766 w 1254066"/>
                <a:gd name="connsiteY32" fmla="*/ 321286 h 642058"/>
                <a:gd name="connsiteX33" fmla="*/ 720666 w 1254066"/>
                <a:gd name="connsiteY33" fmla="*/ 295886 h 642058"/>
                <a:gd name="connsiteX34" fmla="*/ 682566 w 1254066"/>
                <a:gd name="connsiteY34" fmla="*/ 219686 h 642058"/>
                <a:gd name="connsiteX35" fmla="*/ 644466 w 1254066"/>
                <a:gd name="connsiteY35" fmla="*/ 206986 h 642058"/>
                <a:gd name="connsiteX36" fmla="*/ 669866 w 1254066"/>
                <a:gd name="connsiteY36" fmla="*/ 270486 h 642058"/>
                <a:gd name="connsiteX37" fmla="*/ 657166 w 1254066"/>
                <a:gd name="connsiteY37" fmla="*/ 308586 h 642058"/>
                <a:gd name="connsiteX38" fmla="*/ 619066 w 1254066"/>
                <a:gd name="connsiteY38" fmla="*/ 295886 h 642058"/>
                <a:gd name="connsiteX39" fmla="*/ 593666 w 1254066"/>
                <a:gd name="connsiteY39" fmla="*/ 257786 h 642058"/>
                <a:gd name="connsiteX40" fmla="*/ 555566 w 1254066"/>
                <a:gd name="connsiteY40" fmla="*/ 232386 h 642058"/>
                <a:gd name="connsiteX41" fmla="*/ 504766 w 1254066"/>
                <a:gd name="connsiteY41" fmla="*/ 346686 h 642058"/>
                <a:gd name="connsiteX42" fmla="*/ 466666 w 1254066"/>
                <a:gd name="connsiteY42" fmla="*/ 359386 h 642058"/>
                <a:gd name="connsiteX43" fmla="*/ 403166 w 1254066"/>
                <a:gd name="connsiteY43" fmla="*/ 346686 h 642058"/>
                <a:gd name="connsiteX44" fmla="*/ 390466 w 1254066"/>
                <a:gd name="connsiteY44" fmla="*/ 219686 h 642058"/>
                <a:gd name="connsiteX45" fmla="*/ 326966 w 1254066"/>
                <a:gd name="connsiteY45" fmla="*/ 156186 h 642058"/>
                <a:gd name="connsiteX46" fmla="*/ 288866 w 1254066"/>
                <a:gd name="connsiteY46" fmla="*/ 168886 h 642058"/>
                <a:gd name="connsiteX47" fmla="*/ 238066 w 1254066"/>
                <a:gd name="connsiteY47" fmla="*/ 321286 h 642058"/>
                <a:gd name="connsiteX48" fmla="*/ 22166 w 1254066"/>
                <a:gd name="connsiteY48" fmla="*/ 308586 h 642058"/>
                <a:gd name="connsiteX49" fmla="*/ 9466 w 1254066"/>
                <a:gd name="connsiteY49" fmla="*/ 270486 h 642058"/>
                <a:gd name="connsiteX50" fmla="*/ 136466 w 1254066"/>
                <a:gd name="connsiteY50" fmla="*/ 232386 h 642058"/>
                <a:gd name="connsiteX51" fmla="*/ 149166 w 1254066"/>
                <a:gd name="connsiteY51" fmla="*/ 143486 h 642058"/>
                <a:gd name="connsiteX52" fmla="*/ 161866 w 1254066"/>
                <a:gd name="connsiteY52" fmla="*/ 29186 h 642058"/>
                <a:gd name="connsiteX53" fmla="*/ 276166 w 1254066"/>
                <a:gd name="connsiteY53" fmla="*/ 41886 h 642058"/>
                <a:gd name="connsiteX54" fmla="*/ 339666 w 1254066"/>
                <a:gd name="connsiteY54" fmla="*/ 29186 h 642058"/>
                <a:gd name="connsiteX55" fmla="*/ 377766 w 1254066"/>
                <a:gd name="connsiteY55" fmla="*/ 92686 h 642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254066" h="642058">
                  <a:moveTo>
                    <a:pt x="22166" y="283186"/>
                  </a:moveTo>
                  <a:cubicBezTo>
                    <a:pt x="64499" y="219686"/>
                    <a:pt x="34866" y="253553"/>
                    <a:pt x="123766" y="194286"/>
                  </a:cubicBezTo>
                  <a:lnTo>
                    <a:pt x="161866" y="168886"/>
                  </a:lnTo>
                  <a:cubicBezTo>
                    <a:pt x="178798" y="118090"/>
                    <a:pt x="179491" y="138737"/>
                    <a:pt x="161866" y="79986"/>
                  </a:cubicBezTo>
                  <a:cubicBezTo>
                    <a:pt x="154173" y="54341"/>
                    <a:pt x="109961" y="0"/>
                    <a:pt x="136466" y="3786"/>
                  </a:cubicBezTo>
                  <a:lnTo>
                    <a:pt x="225366" y="16486"/>
                  </a:lnTo>
                  <a:cubicBezTo>
                    <a:pt x="250766" y="24953"/>
                    <a:pt x="276166" y="50353"/>
                    <a:pt x="301566" y="41886"/>
                  </a:cubicBezTo>
                  <a:lnTo>
                    <a:pt x="377766" y="16486"/>
                  </a:lnTo>
                  <a:cubicBezTo>
                    <a:pt x="398933" y="20719"/>
                    <a:pt x="428314" y="11917"/>
                    <a:pt x="441266" y="29186"/>
                  </a:cubicBezTo>
                  <a:cubicBezTo>
                    <a:pt x="464244" y="59823"/>
                    <a:pt x="381403" y="78774"/>
                    <a:pt x="377766" y="79986"/>
                  </a:cubicBezTo>
                  <a:cubicBezTo>
                    <a:pt x="468446" y="110213"/>
                    <a:pt x="431689" y="90534"/>
                    <a:pt x="492066" y="130786"/>
                  </a:cubicBezTo>
                  <a:cubicBezTo>
                    <a:pt x="513233" y="126553"/>
                    <a:pt x="534625" y="123321"/>
                    <a:pt x="555566" y="118086"/>
                  </a:cubicBezTo>
                  <a:cubicBezTo>
                    <a:pt x="568553" y="114839"/>
                    <a:pt x="580279" y="105386"/>
                    <a:pt x="593666" y="105386"/>
                  </a:cubicBezTo>
                  <a:cubicBezTo>
                    <a:pt x="636210" y="105386"/>
                    <a:pt x="678333" y="113853"/>
                    <a:pt x="720666" y="118086"/>
                  </a:cubicBezTo>
                  <a:cubicBezTo>
                    <a:pt x="822266" y="151953"/>
                    <a:pt x="703733" y="101153"/>
                    <a:pt x="771466" y="168886"/>
                  </a:cubicBezTo>
                  <a:cubicBezTo>
                    <a:pt x="793052" y="190472"/>
                    <a:pt x="847666" y="219686"/>
                    <a:pt x="847666" y="219686"/>
                  </a:cubicBezTo>
                  <a:cubicBezTo>
                    <a:pt x="851899" y="232386"/>
                    <a:pt x="856688" y="244914"/>
                    <a:pt x="860366" y="257786"/>
                  </a:cubicBezTo>
                  <a:cubicBezTo>
                    <a:pt x="865161" y="274569"/>
                    <a:pt x="863384" y="294063"/>
                    <a:pt x="873066" y="308586"/>
                  </a:cubicBezTo>
                  <a:cubicBezTo>
                    <a:pt x="890317" y="334462"/>
                    <a:pt x="972335" y="354376"/>
                    <a:pt x="987366" y="359386"/>
                  </a:cubicBezTo>
                  <a:lnTo>
                    <a:pt x="1025466" y="372086"/>
                  </a:lnTo>
                  <a:cubicBezTo>
                    <a:pt x="1038166" y="376319"/>
                    <a:pt x="1050439" y="382161"/>
                    <a:pt x="1063566" y="384786"/>
                  </a:cubicBezTo>
                  <a:cubicBezTo>
                    <a:pt x="1140193" y="400111"/>
                    <a:pt x="1106588" y="390660"/>
                    <a:pt x="1165166" y="410186"/>
                  </a:cubicBezTo>
                  <a:cubicBezTo>
                    <a:pt x="1173633" y="427119"/>
                    <a:pt x="1178446" y="446442"/>
                    <a:pt x="1190566" y="460986"/>
                  </a:cubicBezTo>
                  <a:cubicBezTo>
                    <a:pt x="1200337" y="472712"/>
                    <a:pt x="1217873" y="475593"/>
                    <a:pt x="1228666" y="486386"/>
                  </a:cubicBezTo>
                  <a:cubicBezTo>
                    <a:pt x="1239459" y="497179"/>
                    <a:pt x="1245599" y="511786"/>
                    <a:pt x="1254066" y="524486"/>
                  </a:cubicBezTo>
                  <a:cubicBezTo>
                    <a:pt x="1249833" y="545653"/>
                    <a:pt x="1252076" y="569244"/>
                    <a:pt x="1241366" y="587986"/>
                  </a:cubicBezTo>
                  <a:cubicBezTo>
                    <a:pt x="1210468" y="642058"/>
                    <a:pt x="1157864" y="595818"/>
                    <a:pt x="1127066" y="575286"/>
                  </a:cubicBezTo>
                  <a:cubicBezTo>
                    <a:pt x="1118599" y="562586"/>
                    <a:pt x="1112459" y="547979"/>
                    <a:pt x="1101666" y="537186"/>
                  </a:cubicBezTo>
                  <a:cubicBezTo>
                    <a:pt x="1090873" y="526393"/>
                    <a:pt x="1077218" y="518612"/>
                    <a:pt x="1063566" y="511786"/>
                  </a:cubicBezTo>
                  <a:cubicBezTo>
                    <a:pt x="1024411" y="492209"/>
                    <a:pt x="958889" y="490764"/>
                    <a:pt x="923866" y="486386"/>
                  </a:cubicBezTo>
                  <a:cubicBezTo>
                    <a:pt x="822266" y="418653"/>
                    <a:pt x="945033" y="507553"/>
                    <a:pt x="860366" y="422886"/>
                  </a:cubicBezTo>
                  <a:cubicBezTo>
                    <a:pt x="849573" y="412093"/>
                    <a:pt x="833992" y="407257"/>
                    <a:pt x="822266" y="397486"/>
                  </a:cubicBezTo>
                  <a:cubicBezTo>
                    <a:pt x="697432" y="293458"/>
                    <a:pt x="858666" y="421186"/>
                    <a:pt x="758766" y="321286"/>
                  </a:cubicBezTo>
                  <a:cubicBezTo>
                    <a:pt x="747973" y="310493"/>
                    <a:pt x="733366" y="304353"/>
                    <a:pt x="720666" y="295886"/>
                  </a:cubicBezTo>
                  <a:cubicBezTo>
                    <a:pt x="712300" y="270787"/>
                    <a:pt x="704947" y="237591"/>
                    <a:pt x="682566" y="219686"/>
                  </a:cubicBezTo>
                  <a:cubicBezTo>
                    <a:pt x="672113" y="211323"/>
                    <a:pt x="657166" y="211219"/>
                    <a:pt x="644466" y="206986"/>
                  </a:cubicBezTo>
                  <a:cubicBezTo>
                    <a:pt x="612544" y="302751"/>
                    <a:pt x="637040" y="188422"/>
                    <a:pt x="669866" y="270486"/>
                  </a:cubicBezTo>
                  <a:cubicBezTo>
                    <a:pt x="674838" y="282915"/>
                    <a:pt x="661399" y="295886"/>
                    <a:pt x="657166" y="308586"/>
                  </a:cubicBezTo>
                  <a:cubicBezTo>
                    <a:pt x="644466" y="304353"/>
                    <a:pt x="629519" y="304249"/>
                    <a:pt x="619066" y="295886"/>
                  </a:cubicBezTo>
                  <a:cubicBezTo>
                    <a:pt x="607147" y="286351"/>
                    <a:pt x="604459" y="268579"/>
                    <a:pt x="593666" y="257786"/>
                  </a:cubicBezTo>
                  <a:cubicBezTo>
                    <a:pt x="582873" y="246993"/>
                    <a:pt x="568266" y="240853"/>
                    <a:pt x="555566" y="232386"/>
                  </a:cubicBezTo>
                  <a:cubicBezTo>
                    <a:pt x="468189" y="261512"/>
                    <a:pt x="562208" y="217442"/>
                    <a:pt x="504766" y="346686"/>
                  </a:cubicBezTo>
                  <a:cubicBezTo>
                    <a:pt x="499329" y="358919"/>
                    <a:pt x="479366" y="355153"/>
                    <a:pt x="466666" y="359386"/>
                  </a:cubicBezTo>
                  <a:cubicBezTo>
                    <a:pt x="445499" y="355153"/>
                    <a:pt x="413502" y="365636"/>
                    <a:pt x="403166" y="346686"/>
                  </a:cubicBezTo>
                  <a:cubicBezTo>
                    <a:pt x="382793" y="309336"/>
                    <a:pt x="400033" y="261141"/>
                    <a:pt x="390466" y="219686"/>
                  </a:cubicBezTo>
                  <a:cubicBezTo>
                    <a:pt x="382769" y="186332"/>
                    <a:pt x="351596" y="172606"/>
                    <a:pt x="326966" y="156186"/>
                  </a:cubicBezTo>
                  <a:cubicBezTo>
                    <a:pt x="314266" y="160419"/>
                    <a:pt x="293099" y="156186"/>
                    <a:pt x="288866" y="168886"/>
                  </a:cubicBezTo>
                  <a:cubicBezTo>
                    <a:pt x="233218" y="335830"/>
                    <a:pt x="332474" y="289817"/>
                    <a:pt x="238066" y="321286"/>
                  </a:cubicBezTo>
                  <a:cubicBezTo>
                    <a:pt x="166099" y="317053"/>
                    <a:pt x="92540" y="324225"/>
                    <a:pt x="22166" y="308586"/>
                  </a:cubicBezTo>
                  <a:cubicBezTo>
                    <a:pt x="9098" y="305682"/>
                    <a:pt x="0" y="279952"/>
                    <a:pt x="9466" y="270486"/>
                  </a:cubicBezTo>
                  <a:cubicBezTo>
                    <a:pt x="19773" y="260179"/>
                    <a:pt x="113444" y="238142"/>
                    <a:pt x="136466" y="232386"/>
                  </a:cubicBezTo>
                  <a:cubicBezTo>
                    <a:pt x="140699" y="202753"/>
                    <a:pt x="145453" y="173189"/>
                    <a:pt x="149166" y="143486"/>
                  </a:cubicBezTo>
                  <a:cubicBezTo>
                    <a:pt x="153921" y="105448"/>
                    <a:pt x="131932" y="53133"/>
                    <a:pt x="161866" y="29186"/>
                  </a:cubicBezTo>
                  <a:cubicBezTo>
                    <a:pt x="191800" y="5239"/>
                    <a:pt x="238066" y="37653"/>
                    <a:pt x="276166" y="41886"/>
                  </a:cubicBezTo>
                  <a:cubicBezTo>
                    <a:pt x="297333" y="37653"/>
                    <a:pt x="318911" y="23256"/>
                    <a:pt x="339666" y="29186"/>
                  </a:cubicBezTo>
                  <a:cubicBezTo>
                    <a:pt x="348606" y="31740"/>
                    <a:pt x="371705" y="80563"/>
                    <a:pt x="377766" y="92686"/>
                  </a:cubicBezTo>
                </a:path>
              </a:pathLst>
            </a:cu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Freeform 61"/>
            <p:cNvSpPr/>
            <p:nvPr/>
          </p:nvSpPr>
          <p:spPr>
            <a:xfrm>
              <a:off x="757942" y="4076700"/>
              <a:ext cx="666659" cy="572413"/>
            </a:xfrm>
            <a:custGeom>
              <a:avLst/>
              <a:gdLst>
                <a:gd name="connsiteX0" fmla="*/ 613658 w 666659"/>
                <a:gd name="connsiteY0" fmla="*/ 533400 h 572413"/>
                <a:gd name="connsiteX1" fmla="*/ 639058 w 666659"/>
                <a:gd name="connsiteY1" fmla="*/ 495300 h 572413"/>
                <a:gd name="connsiteX2" fmla="*/ 600958 w 666659"/>
                <a:gd name="connsiteY2" fmla="*/ 330200 h 572413"/>
                <a:gd name="connsiteX3" fmla="*/ 562858 w 666659"/>
                <a:gd name="connsiteY3" fmla="*/ 304800 h 572413"/>
                <a:gd name="connsiteX4" fmla="*/ 575558 w 666659"/>
                <a:gd name="connsiteY4" fmla="*/ 241300 h 572413"/>
                <a:gd name="connsiteX5" fmla="*/ 600958 w 666659"/>
                <a:gd name="connsiteY5" fmla="*/ 165100 h 572413"/>
                <a:gd name="connsiteX6" fmla="*/ 588258 w 666659"/>
                <a:gd name="connsiteY6" fmla="*/ 101600 h 572413"/>
                <a:gd name="connsiteX7" fmla="*/ 512058 w 666659"/>
                <a:gd name="connsiteY7" fmla="*/ 127000 h 572413"/>
                <a:gd name="connsiteX8" fmla="*/ 346958 w 666659"/>
                <a:gd name="connsiteY8" fmla="*/ 88900 h 572413"/>
                <a:gd name="connsiteX9" fmla="*/ 321558 w 666659"/>
                <a:gd name="connsiteY9" fmla="*/ 50800 h 572413"/>
                <a:gd name="connsiteX10" fmla="*/ 181858 w 666659"/>
                <a:gd name="connsiteY10" fmla="*/ 50800 h 572413"/>
                <a:gd name="connsiteX11" fmla="*/ 105658 w 666659"/>
                <a:gd name="connsiteY11" fmla="*/ 0 h 572413"/>
                <a:gd name="connsiteX12" fmla="*/ 16758 w 666659"/>
                <a:gd name="connsiteY12" fmla="*/ 12700 h 572413"/>
                <a:gd name="connsiteX13" fmla="*/ 29458 w 666659"/>
                <a:gd name="connsiteY13" fmla="*/ 88900 h 572413"/>
                <a:gd name="connsiteX14" fmla="*/ 54858 w 666659"/>
                <a:gd name="connsiteY14" fmla="*/ 127000 h 572413"/>
                <a:gd name="connsiteX15" fmla="*/ 92958 w 666659"/>
                <a:gd name="connsiteY15" fmla="*/ 139700 h 572413"/>
                <a:gd name="connsiteX16" fmla="*/ 181858 w 666659"/>
                <a:gd name="connsiteY16" fmla="*/ 152400 h 572413"/>
                <a:gd name="connsiteX17" fmla="*/ 245358 w 666659"/>
                <a:gd name="connsiteY17" fmla="*/ 266700 h 572413"/>
                <a:gd name="connsiteX18" fmla="*/ 207258 w 666659"/>
                <a:gd name="connsiteY18" fmla="*/ 292100 h 572413"/>
                <a:gd name="connsiteX19" fmla="*/ 245358 w 666659"/>
                <a:gd name="connsiteY19" fmla="*/ 393700 h 572413"/>
                <a:gd name="connsiteX20" fmla="*/ 283458 w 666659"/>
                <a:gd name="connsiteY20" fmla="*/ 406400 h 572413"/>
                <a:gd name="connsiteX21" fmla="*/ 321558 w 666659"/>
                <a:gd name="connsiteY21" fmla="*/ 444500 h 572413"/>
                <a:gd name="connsiteX22" fmla="*/ 346958 w 666659"/>
                <a:gd name="connsiteY22" fmla="*/ 482600 h 572413"/>
                <a:gd name="connsiteX23" fmla="*/ 397758 w 666659"/>
                <a:gd name="connsiteY23" fmla="*/ 469900 h 572413"/>
                <a:gd name="connsiteX24" fmla="*/ 410458 w 666659"/>
                <a:gd name="connsiteY24" fmla="*/ 431800 h 572413"/>
                <a:gd name="connsiteX25" fmla="*/ 448558 w 666659"/>
                <a:gd name="connsiteY25" fmla="*/ 469900 h 572413"/>
                <a:gd name="connsiteX26" fmla="*/ 486658 w 666659"/>
                <a:gd name="connsiteY26" fmla="*/ 546100 h 572413"/>
                <a:gd name="connsiteX27" fmla="*/ 664458 w 666659"/>
                <a:gd name="connsiteY27" fmla="*/ 495300 h 572413"/>
                <a:gd name="connsiteX28" fmla="*/ 651758 w 666659"/>
                <a:gd name="connsiteY28" fmla="*/ 457200 h 572413"/>
                <a:gd name="connsiteX29" fmla="*/ 626358 w 666659"/>
                <a:gd name="connsiteY29" fmla="*/ 431800 h 572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666659" h="572413">
                  <a:moveTo>
                    <a:pt x="613658" y="533400"/>
                  </a:moveTo>
                  <a:cubicBezTo>
                    <a:pt x="622125" y="520700"/>
                    <a:pt x="637539" y="510488"/>
                    <a:pt x="639058" y="495300"/>
                  </a:cubicBezTo>
                  <a:cubicBezTo>
                    <a:pt x="640320" y="482684"/>
                    <a:pt x="619950" y="342861"/>
                    <a:pt x="600958" y="330200"/>
                  </a:cubicBezTo>
                  <a:lnTo>
                    <a:pt x="562858" y="304800"/>
                  </a:lnTo>
                  <a:cubicBezTo>
                    <a:pt x="513697" y="231058"/>
                    <a:pt x="540053" y="298109"/>
                    <a:pt x="575558" y="241300"/>
                  </a:cubicBezTo>
                  <a:cubicBezTo>
                    <a:pt x="589748" y="218596"/>
                    <a:pt x="600958" y="165100"/>
                    <a:pt x="600958" y="165100"/>
                  </a:cubicBezTo>
                  <a:cubicBezTo>
                    <a:pt x="596725" y="143933"/>
                    <a:pt x="608099" y="110103"/>
                    <a:pt x="588258" y="101600"/>
                  </a:cubicBezTo>
                  <a:cubicBezTo>
                    <a:pt x="563649" y="91053"/>
                    <a:pt x="512058" y="127000"/>
                    <a:pt x="512058" y="127000"/>
                  </a:cubicBezTo>
                  <a:cubicBezTo>
                    <a:pt x="402850" y="54195"/>
                    <a:pt x="588677" y="169473"/>
                    <a:pt x="346958" y="88900"/>
                  </a:cubicBezTo>
                  <a:cubicBezTo>
                    <a:pt x="332478" y="84073"/>
                    <a:pt x="330025" y="63500"/>
                    <a:pt x="321558" y="50800"/>
                  </a:cubicBezTo>
                  <a:cubicBezTo>
                    <a:pt x="267448" y="59818"/>
                    <a:pt x="234242" y="74611"/>
                    <a:pt x="181858" y="50800"/>
                  </a:cubicBezTo>
                  <a:cubicBezTo>
                    <a:pt x="154067" y="38168"/>
                    <a:pt x="105658" y="0"/>
                    <a:pt x="105658" y="0"/>
                  </a:cubicBezTo>
                  <a:lnTo>
                    <a:pt x="16758" y="12700"/>
                  </a:lnTo>
                  <a:cubicBezTo>
                    <a:pt x="0" y="32251"/>
                    <a:pt x="21315" y="64471"/>
                    <a:pt x="29458" y="88900"/>
                  </a:cubicBezTo>
                  <a:cubicBezTo>
                    <a:pt x="34285" y="103380"/>
                    <a:pt x="42939" y="117465"/>
                    <a:pt x="54858" y="127000"/>
                  </a:cubicBezTo>
                  <a:cubicBezTo>
                    <a:pt x="65311" y="135363"/>
                    <a:pt x="79831" y="137075"/>
                    <a:pt x="92958" y="139700"/>
                  </a:cubicBezTo>
                  <a:cubicBezTo>
                    <a:pt x="122311" y="145571"/>
                    <a:pt x="152225" y="148167"/>
                    <a:pt x="181858" y="152400"/>
                  </a:cubicBezTo>
                  <a:cubicBezTo>
                    <a:pt x="259343" y="178228"/>
                    <a:pt x="292158" y="161400"/>
                    <a:pt x="245358" y="266700"/>
                  </a:cubicBezTo>
                  <a:cubicBezTo>
                    <a:pt x="239159" y="280648"/>
                    <a:pt x="219958" y="283633"/>
                    <a:pt x="207258" y="292100"/>
                  </a:cubicBezTo>
                  <a:cubicBezTo>
                    <a:pt x="214142" y="326522"/>
                    <a:pt x="214213" y="368784"/>
                    <a:pt x="245358" y="393700"/>
                  </a:cubicBezTo>
                  <a:cubicBezTo>
                    <a:pt x="255811" y="402063"/>
                    <a:pt x="270758" y="402167"/>
                    <a:pt x="283458" y="406400"/>
                  </a:cubicBezTo>
                  <a:cubicBezTo>
                    <a:pt x="296158" y="419100"/>
                    <a:pt x="310060" y="430702"/>
                    <a:pt x="321558" y="444500"/>
                  </a:cubicBezTo>
                  <a:cubicBezTo>
                    <a:pt x="331329" y="456226"/>
                    <a:pt x="332478" y="477773"/>
                    <a:pt x="346958" y="482600"/>
                  </a:cubicBezTo>
                  <a:cubicBezTo>
                    <a:pt x="363517" y="488120"/>
                    <a:pt x="380825" y="474133"/>
                    <a:pt x="397758" y="469900"/>
                  </a:cubicBezTo>
                  <a:cubicBezTo>
                    <a:pt x="401991" y="457200"/>
                    <a:pt x="397071" y="431800"/>
                    <a:pt x="410458" y="431800"/>
                  </a:cubicBezTo>
                  <a:cubicBezTo>
                    <a:pt x="428419" y="431800"/>
                    <a:pt x="437060" y="456102"/>
                    <a:pt x="448558" y="469900"/>
                  </a:cubicBezTo>
                  <a:cubicBezTo>
                    <a:pt x="475913" y="502726"/>
                    <a:pt x="473930" y="507915"/>
                    <a:pt x="486658" y="546100"/>
                  </a:cubicBezTo>
                  <a:cubicBezTo>
                    <a:pt x="517926" y="543494"/>
                    <a:pt x="651606" y="572413"/>
                    <a:pt x="664458" y="495300"/>
                  </a:cubicBezTo>
                  <a:cubicBezTo>
                    <a:pt x="666659" y="482095"/>
                    <a:pt x="658646" y="468679"/>
                    <a:pt x="651758" y="457200"/>
                  </a:cubicBezTo>
                  <a:cubicBezTo>
                    <a:pt x="645598" y="446933"/>
                    <a:pt x="634825" y="440267"/>
                    <a:pt x="626358" y="431800"/>
                  </a:cubicBezTo>
                </a:path>
              </a:pathLst>
            </a:cu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Freeform 62"/>
            <p:cNvSpPr/>
            <p:nvPr/>
          </p:nvSpPr>
          <p:spPr>
            <a:xfrm>
              <a:off x="1271906" y="1714500"/>
              <a:ext cx="2259381" cy="1136532"/>
            </a:xfrm>
            <a:custGeom>
              <a:avLst/>
              <a:gdLst>
                <a:gd name="connsiteX0" fmla="*/ 1776094 w 2259381"/>
                <a:gd name="connsiteY0" fmla="*/ 228600 h 1136532"/>
                <a:gd name="connsiteX1" fmla="*/ 2169794 w 2259381"/>
                <a:gd name="connsiteY1" fmla="*/ 215900 h 1136532"/>
                <a:gd name="connsiteX2" fmla="*/ 2195194 w 2259381"/>
                <a:gd name="connsiteY2" fmla="*/ 177800 h 1136532"/>
                <a:gd name="connsiteX3" fmla="*/ 2182494 w 2259381"/>
                <a:gd name="connsiteY3" fmla="*/ 139700 h 1136532"/>
                <a:gd name="connsiteX4" fmla="*/ 2144394 w 2259381"/>
                <a:gd name="connsiteY4" fmla="*/ 114300 h 1136532"/>
                <a:gd name="connsiteX5" fmla="*/ 2055494 w 2259381"/>
                <a:gd name="connsiteY5" fmla="*/ 88900 h 1136532"/>
                <a:gd name="connsiteX6" fmla="*/ 1979294 w 2259381"/>
                <a:gd name="connsiteY6" fmla="*/ 38100 h 1136532"/>
                <a:gd name="connsiteX7" fmla="*/ 1864994 w 2259381"/>
                <a:gd name="connsiteY7" fmla="*/ 50800 h 1136532"/>
                <a:gd name="connsiteX8" fmla="*/ 1852294 w 2259381"/>
                <a:gd name="connsiteY8" fmla="*/ 152400 h 1136532"/>
                <a:gd name="connsiteX9" fmla="*/ 1814194 w 2259381"/>
                <a:gd name="connsiteY9" fmla="*/ 139700 h 1136532"/>
                <a:gd name="connsiteX10" fmla="*/ 1776094 w 2259381"/>
                <a:gd name="connsiteY10" fmla="*/ 114300 h 1136532"/>
                <a:gd name="connsiteX11" fmla="*/ 1712594 w 2259381"/>
                <a:gd name="connsiteY11" fmla="*/ 63500 h 1136532"/>
                <a:gd name="connsiteX12" fmla="*/ 1674494 w 2259381"/>
                <a:gd name="connsiteY12" fmla="*/ 38100 h 1136532"/>
                <a:gd name="connsiteX13" fmla="*/ 1598294 w 2259381"/>
                <a:gd name="connsiteY13" fmla="*/ 12700 h 1136532"/>
                <a:gd name="connsiteX14" fmla="*/ 1534794 w 2259381"/>
                <a:gd name="connsiteY14" fmla="*/ 76200 h 1136532"/>
                <a:gd name="connsiteX15" fmla="*/ 1522094 w 2259381"/>
                <a:gd name="connsiteY15" fmla="*/ 114300 h 1136532"/>
                <a:gd name="connsiteX16" fmla="*/ 1483994 w 2259381"/>
                <a:gd name="connsiteY16" fmla="*/ 127000 h 1136532"/>
                <a:gd name="connsiteX17" fmla="*/ 1433194 w 2259381"/>
                <a:gd name="connsiteY17" fmla="*/ 114300 h 1136532"/>
                <a:gd name="connsiteX18" fmla="*/ 1395094 w 2259381"/>
                <a:gd name="connsiteY18" fmla="*/ 38100 h 1136532"/>
                <a:gd name="connsiteX19" fmla="*/ 1369694 w 2259381"/>
                <a:gd name="connsiteY19" fmla="*/ 0 h 1136532"/>
                <a:gd name="connsiteX20" fmla="*/ 1306194 w 2259381"/>
                <a:gd name="connsiteY20" fmla="*/ 12700 h 1136532"/>
                <a:gd name="connsiteX21" fmla="*/ 1255394 w 2259381"/>
                <a:gd name="connsiteY21" fmla="*/ 139700 h 1136532"/>
                <a:gd name="connsiteX22" fmla="*/ 1077594 w 2259381"/>
                <a:gd name="connsiteY22" fmla="*/ 165100 h 1136532"/>
                <a:gd name="connsiteX23" fmla="*/ 1090294 w 2259381"/>
                <a:gd name="connsiteY23" fmla="*/ 203200 h 1136532"/>
                <a:gd name="connsiteX24" fmla="*/ 1052194 w 2259381"/>
                <a:gd name="connsiteY24" fmla="*/ 215900 h 1136532"/>
                <a:gd name="connsiteX25" fmla="*/ 963294 w 2259381"/>
                <a:gd name="connsiteY25" fmla="*/ 190500 h 1136532"/>
                <a:gd name="connsiteX26" fmla="*/ 899794 w 2259381"/>
                <a:gd name="connsiteY26" fmla="*/ 177800 h 1136532"/>
                <a:gd name="connsiteX27" fmla="*/ 861694 w 2259381"/>
                <a:gd name="connsiteY27" fmla="*/ 190500 h 1136532"/>
                <a:gd name="connsiteX28" fmla="*/ 848994 w 2259381"/>
                <a:gd name="connsiteY28" fmla="*/ 228600 h 1136532"/>
                <a:gd name="connsiteX29" fmla="*/ 887094 w 2259381"/>
                <a:gd name="connsiteY29" fmla="*/ 431800 h 1136532"/>
                <a:gd name="connsiteX30" fmla="*/ 861694 w 2259381"/>
                <a:gd name="connsiteY30" fmla="*/ 469900 h 1136532"/>
                <a:gd name="connsiteX31" fmla="*/ 810894 w 2259381"/>
                <a:gd name="connsiteY31" fmla="*/ 457200 h 1136532"/>
                <a:gd name="connsiteX32" fmla="*/ 772794 w 2259381"/>
                <a:gd name="connsiteY32" fmla="*/ 419100 h 1136532"/>
                <a:gd name="connsiteX33" fmla="*/ 709294 w 2259381"/>
                <a:gd name="connsiteY33" fmla="*/ 355600 h 1136532"/>
                <a:gd name="connsiteX34" fmla="*/ 569594 w 2259381"/>
                <a:gd name="connsiteY34" fmla="*/ 342900 h 1136532"/>
                <a:gd name="connsiteX35" fmla="*/ 480694 w 2259381"/>
                <a:gd name="connsiteY35" fmla="*/ 292100 h 1136532"/>
                <a:gd name="connsiteX36" fmla="*/ 429894 w 2259381"/>
                <a:gd name="connsiteY36" fmla="*/ 215900 h 1136532"/>
                <a:gd name="connsiteX37" fmla="*/ 340994 w 2259381"/>
                <a:gd name="connsiteY37" fmla="*/ 190500 h 1136532"/>
                <a:gd name="connsiteX38" fmla="*/ 252094 w 2259381"/>
                <a:gd name="connsiteY38" fmla="*/ 203200 h 1136532"/>
                <a:gd name="connsiteX39" fmla="*/ 226694 w 2259381"/>
                <a:gd name="connsiteY39" fmla="*/ 241300 h 1136532"/>
                <a:gd name="connsiteX40" fmla="*/ 86994 w 2259381"/>
                <a:gd name="connsiteY40" fmla="*/ 254000 h 1136532"/>
                <a:gd name="connsiteX41" fmla="*/ 23494 w 2259381"/>
                <a:gd name="connsiteY41" fmla="*/ 266700 h 1136532"/>
                <a:gd name="connsiteX42" fmla="*/ 74294 w 2259381"/>
                <a:gd name="connsiteY42" fmla="*/ 355600 h 1136532"/>
                <a:gd name="connsiteX43" fmla="*/ 99694 w 2259381"/>
                <a:gd name="connsiteY43" fmla="*/ 393700 h 1136532"/>
                <a:gd name="connsiteX44" fmla="*/ 175894 w 2259381"/>
                <a:gd name="connsiteY44" fmla="*/ 419100 h 1136532"/>
                <a:gd name="connsiteX45" fmla="*/ 213994 w 2259381"/>
                <a:gd name="connsiteY45" fmla="*/ 431800 h 1136532"/>
                <a:gd name="connsiteX46" fmla="*/ 531494 w 2259381"/>
                <a:gd name="connsiteY46" fmla="*/ 457200 h 1136532"/>
                <a:gd name="connsiteX47" fmla="*/ 607694 w 2259381"/>
                <a:gd name="connsiteY47" fmla="*/ 469900 h 1136532"/>
                <a:gd name="connsiteX48" fmla="*/ 683894 w 2259381"/>
                <a:gd name="connsiteY48" fmla="*/ 520700 h 1136532"/>
                <a:gd name="connsiteX49" fmla="*/ 721994 w 2259381"/>
                <a:gd name="connsiteY49" fmla="*/ 533400 h 1136532"/>
                <a:gd name="connsiteX50" fmla="*/ 747394 w 2259381"/>
                <a:gd name="connsiteY50" fmla="*/ 571500 h 1136532"/>
                <a:gd name="connsiteX51" fmla="*/ 823594 w 2259381"/>
                <a:gd name="connsiteY51" fmla="*/ 635000 h 1136532"/>
                <a:gd name="connsiteX52" fmla="*/ 861694 w 2259381"/>
                <a:gd name="connsiteY52" fmla="*/ 647700 h 1136532"/>
                <a:gd name="connsiteX53" fmla="*/ 1001394 w 2259381"/>
                <a:gd name="connsiteY53" fmla="*/ 660400 h 1136532"/>
                <a:gd name="connsiteX54" fmla="*/ 1052194 w 2259381"/>
                <a:gd name="connsiteY54" fmla="*/ 673100 h 1136532"/>
                <a:gd name="connsiteX55" fmla="*/ 1090294 w 2259381"/>
                <a:gd name="connsiteY55" fmla="*/ 698500 h 1136532"/>
                <a:gd name="connsiteX56" fmla="*/ 1293494 w 2259381"/>
                <a:gd name="connsiteY56" fmla="*/ 685800 h 1136532"/>
                <a:gd name="connsiteX57" fmla="*/ 1382394 w 2259381"/>
                <a:gd name="connsiteY57" fmla="*/ 698500 h 1136532"/>
                <a:gd name="connsiteX58" fmla="*/ 1356994 w 2259381"/>
                <a:gd name="connsiteY58" fmla="*/ 736600 h 1136532"/>
                <a:gd name="connsiteX59" fmla="*/ 1280794 w 2259381"/>
                <a:gd name="connsiteY59" fmla="*/ 800100 h 1136532"/>
                <a:gd name="connsiteX60" fmla="*/ 1217294 w 2259381"/>
                <a:gd name="connsiteY60" fmla="*/ 863600 h 1136532"/>
                <a:gd name="connsiteX61" fmla="*/ 1191894 w 2259381"/>
                <a:gd name="connsiteY61" fmla="*/ 901700 h 1136532"/>
                <a:gd name="connsiteX62" fmla="*/ 1115694 w 2259381"/>
                <a:gd name="connsiteY62" fmla="*/ 952500 h 1136532"/>
                <a:gd name="connsiteX63" fmla="*/ 1077594 w 2259381"/>
                <a:gd name="connsiteY63" fmla="*/ 1028700 h 1136532"/>
                <a:gd name="connsiteX64" fmla="*/ 1102994 w 2259381"/>
                <a:gd name="connsiteY64" fmla="*/ 1066800 h 1136532"/>
                <a:gd name="connsiteX65" fmla="*/ 1153794 w 2259381"/>
                <a:gd name="connsiteY65" fmla="*/ 1130300 h 1136532"/>
                <a:gd name="connsiteX66" fmla="*/ 1331594 w 2259381"/>
                <a:gd name="connsiteY66" fmla="*/ 1066800 h 1136532"/>
                <a:gd name="connsiteX67" fmla="*/ 1369694 w 2259381"/>
                <a:gd name="connsiteY67" fmla="*/ 1041400 h 1136532"/>
                <a:gd name="connsiteX68" fmla="*/ 1407794 w 2259381"/>
                <a:gd name="connsiteY68" fmla="*/ 1016000 h 1136532"/>
                <a:gd name="connsiteX69" fmla="*/ 1509394 w 2259381"/>
                <a:gd name="connsiteY69" fmla="*/ 1028700 h 1136532"/>
                <a:gd name="connsiteX70" fmla="*/ 1585594 w 2259381"/>
                <a:gd name="connsiteY70" fmla="*/ 1054100 h 1136532"/>
                <a:gd name="connsiteX71" fmla="*/ 1814194 w 2259381"/>
                <a:gd name="connsiteY71" fmla="*/ 1041400 h 1136532"/>
                <a:gd name="connsiteX72" fmla="*/ 1852294 w 2259381"/>
                <a:gd name="connsiteY72" fmla="*/ 1028700 h 1136532"/>
                <a:gd name="connsiteX73" fmla="*/ 1953894 w 2259381"/>
                <a:gd name="connsiteY73" fmla="*/ 1041400 h 1136532"/>
                <a:gd name="connsiteX74" fmla="*/ 1991994 w 2259381"/>
                <a:gd name="connsiteY74" fmla="*/ 1054100 h 1136532"/>
                <a:gd name="connsiteX75" fmla="*/ 2004694 w 2259381"/>
                <a:gd name="connsiteY75" fmla="*/ 1016000 h 1136532"/>
                <a:gd name="connsiteX76" fmla="*/ 1991994 w 2259381"/>
                <a:gd name="connsiteY76" fmla="*/ 952500 h 1136532"/>
                <a:gd name="connsiteX77" fmla="*/ 1979294 w 2259381"/>
                <a:gd name="connsiteY77" fmla="*/ 914400 h 1136532"/>
                <a:gd name="connsiteX78" fmla="*/ 1903094 w 2259381"/>
                <a:gd name="connsiteY78" fmla="*/ 863600 h 1136532"/>
                <a:gd name="connsiteX79" fmla="*/ 1864994 w 2259381"/>
                <a:gd name="connsiteY79" fmla="*/ 876300 h 1136532"/>
                <a:gd name="connsiteX80" fmla="*/ 1814194 w 2259381"/>
                <a:gd name="connsiteY80" fmla="*/ 889000 h 1136532"/>
                <a:gd name="connsiteX81" fmla="*/ 1737994 w 2259381"/>
                <a:gd name="connsiteY81" fmla="*/ 914400 h 1136532"/>
                <a:gd name="connsiteX82" fmla="*/ 1547494 w 2259381"/>
                <a:gd name="connsiteY82" fmla="*/ 901700 h 1136532"/>
                <a:gd name="connsiteX83" fmla="*/ 1522094 w 2259381"/>
                <a:gd name="connsiteY83" fmla="*/ 863600 h 1136532"/>
                <a:gd name="connsiteX84" fmla="*/ 1572894 w 2259381"/>
                <a:gd name="connsiteY84" fmla="*/ 825500 h 1136532"/>
                <a:gd name="connsiteX85" fmla="*/ 1610994 w 2259381"/>
                <a:gd name="connsiteY85" fmla="*/ 812800 h 1136532"/>
                <a:gd name="connsiteX86" fmla="*/ 1814194 w 2259381"/>
                <a:gd name="connsiteY86" fmla="*/ 787400 h 1136532"/>
                <a:gd name="connsiteX87" fmla="*/ 1826894 w 2259381"/>
                <a:gd name="connsiteY87" fmla="*/ 685800 h 1136532"/>
                <a:gd name="connsiteX88" fmla="*/ 1864994 w 2259381"/>
                <a:gd name="connsiteY88" fmla="*/ 647700 h 1136532"/>
                <a:gd name="connsiteX89" fmla="*/ 2182494 w 2259381"/>
                <a:gd name="connsiteY89" fmla="*/ 635000 h 1136532"/>
                <a:gd name="connsiteX90" fmla="*/ 2245994 w 2259381"/>
                <a:gd name="connsiteY90" fmla="*/ 546100 h 1136532"/>
                <a:gd name="connsiteX91" fmla="*/ 2258694 w 2259381"/>
                <a:gd name="connsiteY91" fmla="*/ 508000 h 1136532"/>
                <a:gd name="connsiteX92" fmla="*/ 2245994 w 2259381"/>
                <a:gd name="connsiteY92" fmla="*/ 419100 h 1136532"/>
                <a:gd name="connsiteX93" fmla="*/ 2207894 w 2259381"/>
                <a:gd name="connsiteY93" fmla="*/ 406400 h 1136532"/>
                <a:gd name="connsiteX94" fmla="*/ 1890394 w 2259381"/>
                <a:gd name="connsiteY94" fmla="*/ 393700 h 1136532"/>
                <a:gd name="connsiteX95" fmla="*/ 1852294 w 2259381"/>
                <a:gd name="connsiteY95" fmla="*/ 381000 h 1136532"/>
                <a:gd name="connsiteX96" fmla="*/ 1776094 w 2259381"/>
                <a:gd name="connsiteY96" fmla="*/ 330200 h 1136532"/>
                <a:gd name="connsiteX97" fmla="*/ 1750694 w 2259381"/>
                <a:gd name="connsiteY97" fmla="*/ 292100 h 1136532"/>
                <a:gd name="connsiteX98" fmla="*/ 1610994 w 2259381"/>
                <a:gd name="connsiteY98" fmla="*/ 228600 h 1136532"/>
                <a:gd name="connsiteX99" fmla="*/ 1585594 w 2259381"/>
                <a:gd name="connsiteY99" fmla="*/ 190500 h 1136532"/>
                <a:gd name="connsiteX100" fmla="*/ 1623694 w 2259381"/>
                <a:gd name="connsiteY100" fmla="*/ 177800 h 1136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2259381" h="1136532">
                  <a:moveTo>
                    <a:pt x="1776094" y="228600"/>
                  </a:moveTo>
                  <a:cubicBezTo>
                    <a:pt x="1907327" y="224367"/>
                    <a:pt x="2039446" y="231700"/>
                    <a:pt x="2169794" y="215900"/>
                  </a:cubicBezTo>
                  <a:cubicBezTo>
                    <a:pt x="2184947" y="214063"/>
                    <a:pt x="2192685" y="192856"/>
                    <a:pt x="2195194" y="177800"/>
                  </a:cubicBezTo>
                  <a:cubicBezTo>
                    <a:pt x="2197395" y="164595"/>
                    <a:pt x="2190857" y="150153"/>
                    <a:pt x="2182494" y="139700"/>
                  </a:cubicBezTo>
                  <a:cubicBezTo>
                    <a:pt x="2172959" y="127781"/>
                    <a:pt x="2158423" y="120313"/>
                    <a:pt x="2144394" y="114300"/>
                  </a:cubicBezTo>
                  <a:cubicBezTo>
                    <a:pt x="2115622" y="101969"/>
                    <a:pt x="2083297" y="104346"/>
                    <a:pt x="2055494" y="88900"/>
                  </a:cubicBezTo>
                  <a:cubicBezTo>
                    <a:pt x="2028809" y="74075"/>
                    <a:pt x="1979294" y="38100"/>
                    <a:pt x="1979294" y="38100"/>
                  </a:cubicBezTo>
                  <a:cubicBezTo>
                    <a:pt x="1941194" y="42333"/>
                    <a:pt x="1893488" y="25156"/>
                    <a:pt x="1864994" y="50800"/>
                  </a:cubicBezTo>
                  <a:cubicBezTo>
                    <a:pt x="1839625" y="73632"/>
                    <a:pt x="1869227" y="122767"/>
                    <a:pt x="1852294" y="152400"/>
                  </a:cubicBezTo>
                  <a:cubicBezTo>
                    <a:pt x="1845652" y="164023"/>
                    <a:pt x="1826168" y="145687"/>
                    <a:pt x="1814194" y="139700"/>
                  </a:cubicBezTo>
                  <a:cubicBezTo>
                    <a:pt x="1800542" y="132874"/>
                    <a:pt x="1788794" y="122767"/>
                    <a:pt x="1776094" y="114300"/>
                  </a:cubicBezTo>
                  <a:cubicBezTo>
                    <a:pt x="1733276" y="50074"/>
                    <a:pt x="1773938" y="94172"/>
                    <a:pt x="1712594" y="63500"/>
                  </a:cubicBezTo>
                  <a:cubicBezTo>
                    <a:pt x="1698942" y="56674"/>
                    <a:pt x="1688442" y="44299"/>
                    <a:pt x="1674494" y="38100"/>
                  </a:cubicBezTo>
                  <a:cubicBezTo>
                    <a:pt x="1650028" y="27226"/>
                    <a:pt x="1598294" y="12700"/>
                    <a:pt x="1598294" y="12700"/>
                  </a:cubicBezTo>
                  <a:cubicBezTo>
                    <a:pt x="1560194" y="38100"/>
                    <a:pt x="1555961" y="33867"/>
                    <a:pt x="1534794" y="76200"/>
                  </a:cubicBezTo>
                  <a:cubicBezTo>
                    <a:pt x="1528807" y="88174"/>
                    <a:pt x="1531560" y="104834"/>
                    <a:pt x="1522094" y="114300"/>
                  </a:cubicBezTo>
                  <a:cubicBezTo>
                    <a:pt x="1512628" y="123766"/>
                    <a:pt x="1496694" y="122767"/>
                    <a:pt x="1483994" y="127000"/>
                  </a:cubicBezTo>
                  <a:cubicBezTo>
                    <a:pt x="1467061" y="122767"/>
                    <a:pt x="1447717" y="123982"/>
                    <a:pt x="1433194" y="114300"/>
                  </a:cubicBezTo>
                  <a:cubicBezTo>
                    <a:pt x="1405897" y="96102"/>
                    <a:pt x="1407772" y="63456"/>
                    <a:pt x="1395094" y="38100"/>
                  </a:cubicBezTo>
                  <a:cubicBezTo>
                    <a:pt x="1388268" y="24448"/>
                    <a:pt x="1378161" y="12700"/>
                    <a:pt x="1369694" y="0"/>
                  </a:cubicBezTo>
                  <a:cubicBezTo>
                    <a:pt x="1348527" y="4233"/>
                    <a:pt x="1324936" y="1990"/>
                    <a:pt x="1306194" y="12700"/>
                  </a:cubicBezTo>
                  <a:cubicBezTo>
                    <a:pt x="1277173" y="29284"/>
                    <a:pt x="1257781" y="131345"/>
                    <a:pt x="1255394" y="139700"/>
                  </a:cubicBezTo>
                  <a:cubicBezTo>
                    <a:pt x="1220390" y="136783"/>
                    <a:pt x="1091565" y="81277"/>
                    <a:pt x="1077594" y="165100"/>
                  </a:cubicBezTo>
                  <a:cubicBezTo>
                    <a:pt x="1075393" y="178305"/>
                    <a:pt x="1086061" y="190500"/>
                    <a:pt x="1090294" y="203200"/>
                  </a:cubicBezTo>
                  <a:cubicBezTo>
                    <a:pt x="1077594" y="207433"/>
                    <a:pt x="1065515" y="217232"/>
                    <a:pt x="1052194" y="215900"/>
                  </a:cubicBezTo>
                  <a:cubicBezTo>
                    <a:pt x="1021528" y="212833"/>
                    <a:pt x="993193" y="197975"/>
                    <a:pt x="963294" y="190500"/>
                  </a:cubicBezTo>
                  <a:cubicBezTo>
                    <a:pt x="942353" y="185265"/>
                    <a:pt x="920961" y="182033"/>
                    <a:pt x="899794" y="177800"/>
                  </a:cubicBezTo>
                  <a:cubicBezTo>
                    <a:pt x="887094" y="182033"/>
                    <a:pt x="871160" y="181034"/>
                    <a:pt x="861694" y="190500"/>
                  </a:cubicBezTo>
                  <a:cubicBezTo>
                    <a:pt x="852228" y="199966"/>
                    <a:pt x="848994" y="215213"/>
                    <a:pt x="848994" y="228600"/>
                  </a:cubicBezTo>
                  <a:cubicBezTo>
                    <a:pt x="848994" y="388113"/>
                    <a:pt x="834913" y="353528"/>
                    <a:pt x="887094" y="431800"/>
                  </a:cubicBezTo>
                  <a:cubicBezTo>
                    <a:pt x="878627" y="444500"/>
                    <a:pt x="876174" y="465073"/>
                    <a:pt x="861694" y="469900"/>
                  </a:cubicBezTo>
                  <a:cubicBezTo>
                    <a:pt x="845135" y="475420"/>
                    <a:pt x="826049" y="465860"/>
                    <a:pt x="810894" y="457200"/>
                  </a:cubicBezTo>
                  <a:cubicBezTo>
                    <a:pt x="795300" y="448289"/>
                    <a:pt x="784292" y="432898"/>
                    <a:pt x="772794" y="419100"/>
                  </a:cubicBezTo>
                  <a:cubicBezTo>
                    <a:pt x="751934" y="394068"/>
                    <a:pt x="747087" y="363699"/>
                    <a:pt x="709294" y="355600"/>
                  </a:cubicBezTo>
                  <a:cubicBezTo>
                    <a:pt x="663573" y="345803"/>
                    <a:pt x="616161" y="347133"/>
                    <a:pt x="569594" y="342900"/>
                  </a:cubicBezTo>
                  <a:cubicBezTo>
                    <a:pt x="487833" y="220258"/>
                    <a:pt x="621935" y="401954"/>
                    <a:pt x="480694" y="292100"/>
                  </a:cubicBezTo>
                  <a:cubicBezTo>
                    <a:pt x="456597" y="273358"/>
                    <a:pt x="459510" y="223304"/>
                    <a:pt x="429894" y="215900"/>
                  </a:cubicBezTo>
                  <a:cubicBezTo>
                    <a:pt x="366107" y="199953"/>
                    <a:pt x="395653" y="208720"/>
                    <a:pt x="340994" y="190500"/>
                  </a:cubicBezTo>
                  <a:cubicBezTo>
                    <a:pt x="311361" y="194733"/>
                    <a:pt x="279448" y="191043"/>
                    <a:pt x="252094" y="203200"/>
                  </a:cubicBezTo>
                  <a:cubicBezTo>
                    <a:pt x="238146" y="209399"/>
                    <a:pt x="241283" y="236811"/>
                    <a:pt x="226694" y="241300"/>
                  </a:cubicBezTo>
                  <a:cubicBezTo>
                    <a:pt x="182003" y="255051"/>
                    <a:pt x="133561" y="249767"/>
                    <a:pt x="86994" y="254000"/>
                  </a:cubicBezTo>
                  <a:cubicBezTo>
                    <a:pt x="65827" y="258233"/>
                    <a:pt x="36979" y="249844"/>
                    <a:pt x="23494" y="266700"/>
                  </a:cubicBezTo>
                  <a:cubicBezTo>
                    <a:pt x="0" y="296068"/>
                    <a:pt x="65578" y="345141"/>
                    <a:pt x="74294" y="355600"/>
                  </a:cubicBezTo>
                  <a:cubicBezTo>
                    <a:pt x="84065" y="367326"/>
                    <a:pt x="86751" y="385610"/>
                    <a:pt x="99694" y="393700"/>
                  </a:cubicBezTo>
                  <a:cubicBezTo>
                    <a:pt x="122398" y="407890"/>
                    <a:pt x="150494" y="410633"/>
                    <a:pt x="175894" y="419100"/>
                  </a:cubicBezTo>
                  <a:cubicBezTo>
                    <a:pt x="188594" y="423333"/>
                    <a:pt x="200650" y="430732"/>
                    <a:pt x="213994" y="431800"/>
                  </a:cubicBezTo>
                  <a:lnTo>
                    <a:pt x="531494" y="457200"/>
                  </a:lnTo>
                  <a:cubicBezTo>
                    <a:pt x="556894" y="461433"/>
                    <a:pt x="583924" y="459996"/>
                    <a:pt x="607694" y="469900"/>
                  </a:cubicBezTo>
                  <a:cubicBezTo>
                    <a:pt x="635873" y="481641"/>
                    <a:pt x="654934" y="511047"/>
                    <a:pt x="683894" y="520700"/>
                  </a:cubicBezTo>
                  <a:lnTo>
                    <a:pt x="721994" y="533400"/>
                  </a:lnTo>
                  <a:cubicBezTo>
                    <a:pt x="730461" y="546100"/>
                    <a:pt x="737623" y="559774"/>
                    <a:pt x="747394" y="571500"/>
                  </a:cubicBezTo>
                  <a:cubicBezTo>
                    <a:pt x="767456" y="595575"/>
                    <a:pt x="795051" y="620729"/>
                    <a:pt x="823594" y="635000"/>
                  </a:cubicBezTo>
                  <a:cubicBezTo>
                    <a:pt x="835568" y="640987"/>
                    <a:pt x="848442" y="645807"/>
                    <a:pt x="861694" y="647700"/>
                  </a:cubicBezTo>
                  <a:cubicBezTo>
                    <a:pt x="907983" y="654313"/>
                    <a:pt x="954827" y="656167"/>
                    <a:pt x="1001394" y="660400"/>
                  </a:cubicBezTo>
                  <a:cubicBezTo>
                    <a:pt x="1018327" y="664633"/>
                    <a:pt x="1036151" y="666224"/>
                    <a:pt x="1052194" y="673100"/>
                  </a:cubicBezTo>
                  <a:cubicBezTo>
                    <a:pt x="1066223" y="679113"/>
                    <a:pt x="1075052" y="697698"/>
                    <a:pt x="1090294" y="698500"/>
                  </a:cubicBezTo>
                  <a:lnTo>
                    <a:pt x="1293494" y="685800"/>
                  </a:lnTo>
                  <a:cubicBezTo>
                    <a:pt x="1323127" y="690033"/>
                    <a:pt x="1359019" y="679800"/>
                    <a:pt x="1382394" y="698500"/>
                  </a:cubicBezTo>
                  <a:cubicBezTo>
                    <a:pt x="1394313" y="708035"/>
                    <a:pt x="1366765" y="724874"/>
                    <a:pt x="1356994" y="736600"/>
                  </a:cubicBezTo>
                  <a:cubicBezTo>
                    <a:pt x="1326436" y="773270"/>
                    <a:pt x="1318256" y="775125"/>
                    <a:pt x="1280794" y="800100"/>
                  </a:cubicBezTo>
                  <a:cubicBezTo>
                    <a:pt x="1213061" y="901700"/>
                    <a:pt x="1301961" y="778933"/>
                    <a:pt x="1217294" y="863600"/>
                  </a:cubicBezTo>
                  <a:cubicBezTo>
                    <a:pt x="1206501" y="874393"/>
                    <a:pt x="1203381" y="891649"/>
                    <a:pt x="1191894" y="901700"/>
                  </a:cubicBezTo>
                  <a:cubicBezTo>
                    <a:pt x="1168920" y="921802"/>
                    <a:pt x="1115694" y="952500"/>
                    <a:pt x="1115694" y="952500"/>
                  </a:cubicBezTo>
                  <a:cubicBezTo>
                    <a:pt x="1106849" y="965768"/>
                    <a:pt x="1074089" y="1007668"/>
                    <a:pt x="1077594" y="1028700"/>
                  </a:cubicBezTo>
                  <a:cubicBezTo>
                    <a:pt x="1080103" y="1043756"/>
                    <a:pt x="1096168" y="1053148"/>
                    <a:pt x="1102994" y="1066800"/>
                  </a:cubicBezTo>
                  <a:cubicBezTo>
                    <a:pt x="1133666" y="1128144"/>
                    <a:pt x="1089568" y="1087482"/>
                    <a:pt x="1153794" y="1130300"/>
                  </a:cubicBezTo>
                  <a:cubicBezTo>
                    <a:pt x="1285685" y="1113814"/>
                    <a:pt x="1226996" y="1136532"/>
                    <a:pt x="1331594" y="1066800"/>
                  </a:cubicBezTo>
                  <a:lnTo>
                    <a:pt x="1369694" y="1041400"/>
                  </a:lnTo>
                  <a:lnTo>
                    <a:pt x="1407794" y="1016000"/>
                  </a:lnTo>
                  <a:cubicBezTo>
                    <a:pt x="1441661" y="1020233"/>
                    <a:pt x="1476021" y="1021549"/>
                    <a:pt x="1509394" y="1028700"/>
                  </a:cubicBezTo>
                  <a:cubicBezTo>
                    <a:pt x="1535574" y="1034310"/>
                    <a:pt x="1585594" y="1054100"/>
                    <a:pt x="1585594" y="1054100"/>
                  </a:cubicBezTo>
                  <a:cubicBezTo>
                    <a:pt x="1661794" y="1049867"/>
                    <a:pt x="1738220" y="1048636"/>
                    <a:pt x="1814194" y="1041400"/>
                  </a:cubicBezTo>
                  <a:cubicBezTo>
                    <a:pt x="1827521" y="1040131"/>
                    <a:pt x="1838907" y="1028700"/>
                    <a:pt x="1852294" y="1028700"/>
                  </a:cubicBezTo>
                  <a:cubicBezTo>
                    <a:pt x="1886424" y="1028700"/>
                    <a:pt x="1920027" y="1037167"/>
                    <a:pt x="1953894" y="1041400"/>
                  </a:cubicBezTo>
                  <a:cubicBezTo>
                    <a:pt x="1966594" y="1045633"/>
                    <a:pt x="1980020" y="1060087"/>
                    <a:pt x="1991994" y="1054100"/>
                  </a:cubicBezTo>
                  <a:cubicBezTo>
                    <a:pt x="2003968" y="1048113"/>
                    <a:pt x="2004694" y="1029387"/>
                    <a:pt x="2004694" y="1016000"/>
                  </a:cubicBezTo>
                  <a:cubicBezTo>
                    <a:pt x="2004694" y="994414"/>
                    <a:pt x="1997229" y="973441"/>
                    <a:pt x="1991994" y="952500"/>
                  </a:cubicBezTo>
                  <a:cubicBezTo>
                    <a:pt x="1988747" y="939513"/>
                    <a:pt x="1988760" y="923866"/>
                    <a:pt x="1979294" y="914400"/>
                  </a:cubicBezTo>
                  <a:cubicBezTo>
                    <a:pt x="1957708" y="892814"/>
                    <a:pt x="1903094" y="863600"/>
                    <a:pt x="1903094" y="863600"/>
                  </a:cubicBezTo>
                  <a:cubicBezTo>
                    <a:pt x="1890394" y="867833"/>
                    <a:pt x="1877866" y="872622"/>
                    <a:pt x="1864994" y="876300"/>
                  </a:cubicBezTo>
                  <a:cubicBezTo>
                    <a:pt x="1848211" y="881095"/>
                    <a:pt x="1830912" y="883984"/>
                    <a:pt x="1814194" y="889000"/>
                  </a:cubicBezTo>
                  <a:cubicBezTo>
                    <a:pt x="1788549" y="896693"/>
                    <a:pt x="1737994" y="914400"/>
                    <a:pt x="1737994" y="914400"/>
                  </a:cubicBezTo>
                  <a:cubicBezTo>
                    <a:pt x="1674494" y="910167"/>
                    <a:pt x="1609443" y="916276"/>
                    <a:pt x="1547494" y="901700"/>
                  </a:cubicBezTo>
                  <a:cubicBezTo>
                    <a:pt x="1532636" y="898204"/>
                    <a:pt x="1517267" y="878080"/>
                    <a:pt x="1522094" y="863600"/>
                  </a:cubicBezTo>
                  <a:cubicBezTo>
                    <a:pt x="1528787" y="843520"/>
                    <a:pt x="1554516" y="836002"/>
                    <a:pt x="1572894" y="825500"/>
                  </a:cubicBezTo>
                  <a:cubicBezTo>
                    <a:pt x="1584517" y="818858"/>
                    <a:pt x="1598007" y="816047"/>
                    <a:pt x="1610994" y="812800"/>
                  </a:cubicBezTo>
                  <a:cubicBezTo>
                    <a:pt x="1685977" y="794054"/>
                    <a:pt x="1727442" y="795287"/>
                    <a:pt x="1814194" y="787400"/>
                  </a:cubicBezTo>
                  <a:cubicBezTo>
                    <a:pt x="1818427" y="753533"/>
                    <a:pt x="1815230" y="717875"/>
                    <a:pt x="1826894" y="685800"/>
                  </a:cubicBezTo>
                  <a:cubicBezTo>
                    <a:pt x="1833032" y="668921"/>
                    <a:pt x="1847214" y="650240"/>
                    <a:pt x="1864994" y="647700"/>
                  </a:cubicBezTo>
                  <a:cubicBezTo>
                    <a:pt x="1969847" y="632721"/>
                    <a:pt x="2076661" y="639233"/>
                    <a:pt x="2182494" y="635000"/>
                  </a:cubicBezTo>
                  <a:cubicBezTo>
                    <a:pt x="2245994" y="613833"/>
                    <a:pt x="2216361" y="635000"/>
                    <a:pt x="2245994" y="546100"/>
                  </a:cubicBezTo>
                  <a:lnTo>
                    <a:pt x="2258694" y="508000"/>
                  </a:lnTo>
                  <a:cubicBezTo>
                    <a:pt x="2254461" y="478367"/>
                    <a:pt x="2259381" y="445874"/>
                    <a:pt x="2245994" y="419100"/>
                  </a:cubicBezTo>
                  <a:cubicBezTo>
                    <a:pt x="2240007" y="407126"/>
                    <a:pt x="2221247" y="407354"/>
                    <a:pt x="2207894" y="406400"/>
                  </a:cubicBezTo>
                  <a:cubicBezTo>
                    <a:pt x="2102245" y="398854"/>
                    <a:pt x="1996227" y="397933"/>
                    <a:pt x="1890394" y="393700"/>
                  </a:cubicBezTo>
                  <a:cubicBezTo>
                    <a:pt x="1877694" y="389467"/>
                    <a:pt x="1863996" y="387501"/>
                    <a:pt x="1852294" y="381000"/>
                  </a:cubicBezTo>
                  <a:cubicBezTo>
                    <a:pt x="1825609" y="366175"/>
                    <a:pt x="1776094" y="330200"/>
                    <a:pt x="1776094" y="330200"/>
                  </a:cubicBezTo>
                  <a:cubicBezTo>
                    <a:pt x="1767627" y="317500"/>
                    <a:pt x="1762181" y="302151"/>
                    <a:pt x="1750694" y="292100"/>
                  </a:cubicBezTo>
                  <a:cubicBezTo>
                    <a:pt x="1685595" y="235139"/>
                    <a:pt x="1683878" y="243177"/>
                    <a:pt x="1610994" y="228600"/>
                  </a:cubicBezTo>
                  <a:cubicBezTo>
                    <a:pt x="1602527" y="215900"/>
                    <a:pt x="1581892" y="205308"/>
                    <a:pt x="1585594" y="190500"/>
                  </a:cubicBezTo>
                  <a:cubicBezTo>
                    <a:pt x="1588841" y="177513"/>
                    <a:pt x="1623694" y="177800"/>
                    <a:pt x="1623694" y="177800"/>
                  </a:cubicBezTo>
                </a:path>
              </a:pathLst>
            </a:cu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Freeform 63"/>
            <p:cNvSpPr/>
            <p:nvPr/>
          </p:nvSpPr>
          <p:spPr>
            <a:xfrm>
              <a:off x="3009900" y="3086100"/>
              <a:ext cx="598239" cy="422973"/>
            </a:xfrm>
            <a:custGeom>
              <a:avLst/>
              <a:gdLst>
                <a:gd name="connsiteX0" fmla="*/ 533400 w 598239"/>
                <a:gd name="connsiteY0" fmla="*/ 368300 h 422973"/>
                <a:gd name="connsiteX1" fmla="*/ 571500 w 598239"/>
                <a:gd name="connsiteY1" fmla="*/ 330200 h 422973"/>
                <a:gd name="connsiteX2" fmla="*/ 546100 w 598239"/>
                <a:gd name="connsiteY2" fmla="*/ 88900 h 422973"/>
                <a:gd name="connsiteX3" fmla="*/ 533400 w 598239"/>
                <a:gd name="connsiteY3" fmla="*/ 50800 h 422973"/>
                <a:gd name="connsiteX4" fmla="*/ 508000 w 598239"/>
                <a:gd name="connsiteY4" fmla="*/ 12700 h 422973"/>
                <a:gd name="connsiteX5" fmla="*/ 469900 w 598239"/>
                <a:gd name="connsiteY5" fmla="*/ 0 h 422973"/>
                <a:gd name="connsiteX6" fmla="*/ 139700 w 598239"/>
                <a:gd name="connsiteY6" fmla="*/ 12700 h 422973"/>
                <a:gd name="connsiteX7" fmla="*/ 101600 w 598239"/>
                <a:gd name="connsiteY7" fmla="*/ 25400 h 422973"/>
                <a:gd name="connsiteX8" fmla="*/ 114300 w 598239"/>
                <a:gd name="connsiteY8" fmla="*/ 76200 h 422973"/>
                <a:gd name="connsiteX9" fmla="*/ 76200 w 598239"/>
                <a:gd name="connsiteY9" fmla="*/ 114300 h 422973"/>
                <a:gd name="connsiteX10" fmla="*/ 38100 w 598239"/>
                <a:gd name="connsiteY10" fmla="*/ 139700 h 422973"/>
                <a:gd name="connsiteX11" fmla="*/ 50800 w 598239"/>
                <a:gd name="connsiteY11" fmla="*/ 177800 h 422973"/>
                <a:gd name="connsiteX12" fmla="*/ 25400 w 598239"/>
                <a:gd name="connsiteY12" fmla="*/ 266700 h 422973"/>
                <a:gd name="connsiteX13" fmla="*/ 0 w 598239"/>
                <a:gd name="connsiteY13" fmla="*/ 304800 h 422973"/>
                <a:gd name="connsiteX14" fmla="*/ 12700 w 598239"/>
                <a:gd name="connsiteY14" fmla="*/ 342900 h 422973"/>
                <a:gd name="connsiteX15" fmla="*/ 76200 w 598239"/>
                <a:gd name="connsiteY15" fmla="*/ 406400 h 422973"/>
                <a:gd name="connsiteX16" fmla="*/ 152400 w 598239"/>
                <a:gd name="connsiteY16" fmla="*/ 419100 h 422973"/>
                <a:gd name="connsiteX17" fmla="*/ 228600 w 598239"/>
                <a:gd name="connsiteY17" fmla="*/ 368300 h 422973"/>
                <a:gd name="connsiteX18" fmla="*/ 215900 w 598239"/>
                <a:gd name="connsiteY18" fmla="*/ 330200 h 422973"/>
                <a:gd name="connsiteX19" fmla="*/ 165100 w 598239"/>
                <a:gd name="connsiteY19" fmla="*/ 254000 h 422973"/>
                <a:gd name="connsiteX20" fmla="*/ 203200 w 598239"/>
                <a:gd name="connsiteY20" fmla="*/ 152400 h 422973"/>
                <a:gd name="connsiteX21" fmla="*/ 254000 w 598239"/>
                <a:gd name="connsiteY21" fmla="*/ 165100 h 422973"/>
                <a:gd name="connsiteX22" fmla="*/ 304800 w 598239"/>
                <a:gd name="connsiteY22" fmla="*/ 190500 h 422973"/>
                <a:gd name="connsiteX23" fmla="*/ 342900 w 598239"/>
                <a:gd name="connsiteY23" fmla="*/ 203200 h 422973"/>
                <a:gd name="connsiteX24" fmla="*/ 406400 w 598239"/>
                <a:gd name="connsiteY24" fmla="*/ 228600 h 422973"/>
                <a:gd name="connsiteX25" fmla="*/ 393700 w 598239"/>
                <a:gd name="connsiteY25" fmla="*/ 190500 h 422973"/>
                <a:gd name="connsiteX26" fmla="*/ 342900 w 598239"/>
                <a:gd name="connsiteY26" fmla="*/ 114300 h 422973"/>
                <a:gd name="connsiteX27" fmla="*/ 381000 w 598239"/>
                <a:gd name="connsiteY27" fmla="*/ 88900 h 422973"/>
                <a:gd name="connsiteX28" fmla="*/ 444500 w 598239"/>
                <a:gd name="connsiteY28" fmla="*/ 139700 h 422973"/>
                <a:gd name="connsiteX29" fmla="*/ 431800 w 598239"/>
                <a:gd name="connsiteY29" fmla="*/ 177800 h 422973"/>
                <a:gd name="connsiteX30" fmla="*/ 457200 w 598239"/>
                <a:gd name="connsiteY30" fmla="*/ 292100 h 422973"/>
                <a:gd name="connsiteX31" fmla="*/ 482600 w 598239"/>
                <a:gd name="connsiteY31" fmla="*/ 330200 h 422973"/>
                <a:gd name="connsiteX32" fmla="*/ 546100 w 598239"/>
                <a:gd name="connsiteY32" fmla="*/ 342900 h 422973"/>
                <a:gd name="connsiteX33" fmla="*/ 584200 w 598239"/>
                <a:gd name="connsiteY33" fmla="*/ 355600 h 422973"/>
                <a:gd name="connsiteX34" fmla="*/ 596900 w 598239"/>
                <a:gd name="connsiteY34" fmla="*/ 304800 h 422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98239" h="422973">
                  <a:moveTo>
                    <a:pt x="533400" y="368300"/>
                  </a:moveTo>
                  <a:cubicBezTo>
                    <a:pt x="546100" y="355600"/>
                    <a:pt x="569517" y="348051"/>
                    <a:pt x="571500" y="330200"/>
                  </a:cubicBezTo>
                  <a:cubicBezTo>
                    <a:pt x="580149" y="252361"/>
                    <a:pt x="568062" y="165765"/>
                    <a:pt x="546100" y="88900"/>
                  </a:cubicBezTo>
                  <a:cubicBezTo>
                    <a:pt x="542422" y="76028"/>
                    <a:pt x="539387" y="62774"/>
                    <a:pt x="533400" y="50800"/>
                  </a:cubicBezTo>
                  <a:cubicBezTo>
                    <a:pt x="526574" y="37148"/>
                    <a:pt x="519919" y="22235"/>
                    <a:pt x="508000" y="12700"/>
                  </a:cubicBezTo>
                  <a:cubicBezTo>
                    <a:pt x="497547" y="4337"/>
                    <a:pt x="482600" y="4233"/>
                    <a:pt x="469900" y="0"/>
                  </a:cubicBezTo>
                  <a:cubicBezTo>
                    <a:pt x="359833" y="4233"/>
                    <a:pt x="249587" y="5122"/>
                    <a:pt x="139700" y="12700"/>
                  </a:cubicBezTo>
                  <a:cubicBezTo>
                    <a:pt x="126345" y="13621"/>
                    <a:pt x="106572" y="12971"/>
                    <a:pt x="101600" y="25400"/>
                  </a:cubicBezTo>
                  <a:cubicBezTo>
                    <a:pt x="95118" y="41606"/>
                    <a:pt x="110067" y="59267"/>
                    <a:pt x="114300" y="76200"/>
                  </a:cubicBezTo>
                  <a:cubicBezTo>
                    <a:pt x="101600" y="88900"/>
                    <a:pt x="89998" y="102802"/>
                    <a:pt x="76200" y="114300"/>
                  </a:cubicBezTo>
                  <a:cubicBezTo>
                    <a:pt x="64474" y="124071"/>
                    <a:pt x="43769" y="125528"/>
                    <a:pt x="38100" y="139700"/>
                  </a:cubicBezTo>
                  <a:cubicBezTo>
                    <a:pt x="33128" y="152129"/>
                    <a:pt x="46567" y="165100"/>
                    <a:pt x="50800" y="177800"/>
                  </a:cubicBezTo>
                  <a:cubicBezTo>
                    <a:pt x="46731" y="194076"/>
                    <a:pt x="34510" y="248480"/>
                    <a:pt x="25400" y="266700"/>
                  </a:cubicBezTo>
                  <a:cubicBezTo>
                    <a:pt x="18574" y="280352"/>
                    <a:pt x="8467" y="292100"/>
                    <a:pt x="0" y="304800"/>
                  </a:cubicBezTo>
                  <a:cubicBezTo>
                    <a:pt x="4233" y="317500"/>
                    <a:pt x="6713" y="330926"/>
                    <a:pt x="12700" y="342900"/>
                  </a:cubicBezTo>
                  <a:cubicBezTo>
                    <a:pt x="26247" y="369993"/>
                    <a:pt x="45720" y="396240"/>
                    <a:pt x="76200" y="406400"/>
                  </a:cubicBezTo>
                  <a:cubicBezTo>
                    <a:pt x="100629" y="414543"/>
                    <a:pt x="127000" y="414867"/>
                    <a:pt x="152400" y="419100"/>
                  </a:cubicBezTo>
                  <a:cubicBezTo>
                    <a:pt x="197542" y="410072"/>
                    <a:pt x="228600" y="422973"/>
                    <a:pt x="228600" y="368300"/>
                  </a:cubicBezTo>
                  <a:cubicBezTo>
                    <a:pt x="228600" y="354913"/>
                    <a:pt x="222401" y="341902"/>
                    <a:pt x="215900" y="330200"/>
                  </a:cubicBezTo>
                  <a:cubicBezTo>
                    <a:pt x="201075" y="303515"/>
                    <a:pt x="165100" y="254000"/>
                    <a:pt x="165100" y="254000"/>
                  </a:cubicBezTo>
                  <a:cubicBezTo>
                    <a:pt x="167580" y="241601"/>
                    <a:pt x="175170" y="161743"/>
                    <a:pt x="203200" y="152400"/>
                  </a:cubicBezTo>
                  <a:cubicBezTo>
                    <a:pt x="219759" y="146880"/>
                    <a:pt x="237657" y="158971"/>
                    <a:pt x="254000" y="165100"/>
                  </a:cubicBezTo>
                  <a:cubicBezTo>
                    <a:pt x="271727" y="171747"/>
                    <a:pt x="287399" y="183042"/>
                    <a:pt x="304800" y="190500"/>
                  </a:cubicBezTo>
                  <a:cubicBezTo>
                    <a:pt x="317105" y="195773"/>
                    <a:pt x="330200" y="198967"/>
                    <a:pt x="342900" y="203200"/>
                  </a:cubicBezTo>
                  <a:cubicBezTo>
                    <a:pt x="347178" y="209617"/>
                    <a:pt x="378858" y="283684"/>
                    <a:pt x="406400" y="228600"/>
                  </a:cubicBezTo>
                  <a:cubicBezTo>
                    <a:pt x="412387" y="216626"/>
                    <a:pt x="400201" y="202202"/>
                    <a:pt x="393700" y="190500"/>
                  </a:cubicBezTo>
                  <a:cubicBezTo>
                    <a:pt x="378875" y="163815"/>
                    <a:pt x="342900" y="114300"/>
                    <a:pt x="342900" y="114300"/>
                  </a:cubicBezTo>
                  <a:cubicBezTo>
                    <a:pt x="355600" y="105833"/>
                    <a:pt x="365944" y="91409"/>
                    <a:pt x="381000" y="88900"/>
                  </a:cubicBezTo>
                  <a:cubicBezTo>
                    <a:pt x="417806" y="82766"/>
                    <a:pt x="429659" y="117439"/>
                    <a:pt x="444500" y="139700"/>
                  </a:cubicBezTo>
                  <a:cubicBezTo>
                    <a:pt x="440267" y="152400"/>
                    <a:pt x="431800" y="164413"/>
                    <a:pt x="431800" y="177800"/>
                  </a:cubicBezTo>
                  <a:cubicBezTo>
                    <a:pt x="431800" y="197311"/>
                    <a:pt x="444104" y="265907"/>
                    <a:pt x="457200" y="292100"/>
                  </a:cubicBezTo>
                  <a:cubicBezTo>
                    <a:pt x="464026" y="305752"/>
                    <a:pt x="469348" y="322627"/>
                    <a:pt x="482600" y="330200"/>
                  </a:cubicBezTo>
                  <a:cubicBezTo>
                    <a:pt x="501342" y="340910"/>
                    <a:pt x="525159" y="337665"/>
                    <a:pt x="546100" y="342900"/>
                  </a:cubicBezTo>
                  <a:cubicBezTo>
                    <a:pt x="559087" y="346147"/>
                    <a:pt x="571500" y="351367"/>
                    <a:pt x="584200" y="355600"/>
                  </a:cubicBezTo>
                  <a:cubicBezTo>
                    <a:pt x="598239" y="313484"/>
                    <a:pt x="596900" y="330887"/>
                    <a:pt x="596900" y="304800"/>
                  </a:cubicBezTo>
                </a:path>
              </a:pathLst>
            </a:cu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</p:cSld>
  <p:clrMapOvr>
    <a:masterClrMapping/>
  </p:clrMapOvr>
  <p:transition spd="slow" advClick="0" advTm="154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0"/>
                            </p:stCondLst>
                            <p:childTnLst>
                              <p:par>
                                <p:cTn id="25" presetID="42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Group 109"/>
          <p:cNvGrpSpPr/>
          <p:nvPr/>
        </p:nvGrpSpPr>
        <p:grpSpPr>
          <a:xfrm>
            <a:off x="2438400" y="3581400"/>
            <a:ext cx="4343400" cy="2907565"/>
            <a:chOff x="2438400" y="3950435"/>
            <a:chExt cx="4343400" cy="2907565"/>
          </a:xfrm>
        </p:grpSpPr>
        <p:pic>
          <p:nvPicPr>
            <p:cNvPr id="111" name="Picture 110" descr="DSC_0173adjusted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38400" y="3950435"/>
              <a:ext cx="4343400" cy="2907565"/>
            </a:xfrm>
            <a:prstGeom prst="rect">
              <a:avLst/>
            </a:prstGeom>
            <a:ln w="19050">
              <a:solidFill>
                <a:srgbClr val="FF0000"/>
              </a:solidFill>
            </a:ln>
          </p:spPr>
        </p:pic>
        <p:grpSp>
          <p:nvGrpSpPr>
            <p:cNvPr id="112" name="Group 65"/>
            <p:cNvGrpSpPr/>
            <p:nvPr/>
          </p:nvGrpSpPr>
          <p:grpSpPr>
            <a:xfrm>
              <a:off x="2438400" y="3962400"/>
              <a:ext cx="4191000" cy="2895596"/>
              <a:chOff x="144368" y="849086"/>
              <a:chExt cx="8816752" cy="6199414"/>
            </a:xfrm>
          </p:grpSpPr>
          <p:sp>
            <p:nvSpPr>
              <p:cNvPr id="113" name="Freeform 112"/>
              <p:cNvSpPr/>
              <p:nvPr/>
            </p:nvSpPr>
            <p:spPr>
              <a:xfrm>
                <a:off x="163286" y="849086"/>
                <a:ext cx="5040085" cy="659156"/>
              </a:xfrm>
              <a:custGeom>
                <a:avLst/>
                <a:gdLst>
                  <a:gd name="connsiteX0" fmla="*/ 5040085 w 5040085"/>
                  <a:gd name="connsiteY0" fmla="*/ 0 h 659156"/>
                  <a:gd name="connsiteX1" fmla="*/ 4942114 w 5040085"/>
                  <a:gd name="connsiteY1" fmla="*/ 43543 h 659156"/>
                  <a:gd name="connsiteX2" fmla="*/ 4909457 w 5040085"/>
                  <a:gd name="connsiteY2" fmla="*/ 54428 h 659156"/>
                  <a:gd name="connsiteX3" fmla="*/ 4876800 w 5040085"/>
                  <a:gd name="connsiteY3" fmla="*/ 65314 h 659156"/>
                  <a:gd name="connsiteX4" fmla="*/ 4724400 w 5040085"/>
                  <a:gd name="connsiteY4" fmla="*/ 87085 h 659156"/>
                  <a:gd name="connsiteX5" fmla="*/ 4691743 w 5040085"/>
                  <a:gd name="connsiteY5" fmla="*/ 97971 h 659156"/>
                  <a:gd name="connsiteX6" fmla="*/ 4626428 w 5040085"/>
                  <a:gd name="connsiteY6" fmla="*/ 141514 h 659156"/>
                  <a:gd name="connsiteX7" fmla="*/ 4593771 w 5040085"/>
                  <a:gd name="connsiteY7" fmla="*/ 163285 h 659156"/>
                  <a:gd name="connsiteX8" fmla="*/ 4561114 w 5040085"/>
                  <a:gd name="connsiteY8" fmla="*/ 185057 h 659156"/>
                  <a:gd name="connsiteX9" fmla="*/ 4343400 w 5040085"/>
                  <a:gd name="connsiteY9" fmla="*/ 206828 h 659156"/>
                  <a:gd name="connsiteX10" fmla="*/ 3962400 w 5040085"/>
                  <a:gd name="connsiteY10" fmla="*/ 217714 h 659156"/>
                  <a:gd name="connsiteX11" fmla="*/ 3886200 w 5040085"/>
                  <a:gd name="connsiteY11" fmla="*/ 250371 h 659156"/>
                  <a:gd name="connsiteX12" fmla="*/ 3853543 w 5040085"/>
                  <a:gd name="connsiteY12" fmla="*/ 261257 h 659156"/>
                  <a:gd name="connsiteX13" fmla="*/ 3820885 w 5040085"/>
                  <a:gd name="connsiteY13" fmla="*/ 283028 h 659156"/>
                  <a:gd name="connsiteX14" fmla="*/ 3755571 w 5040085"/>
                  <a:gd name="connsiteY14" fmla="*/ 304800 h 659156"/>
                  <a:gd name="connsiteX15" fmla="*/ 3722914 w 5040085"/>
                  <a:gd name="connsiteY15" fmla="*/ 315685 h 659156"/>
                  <a:gd name="connsiteX16" fmla="*/ 3690257 w 5040085"/>
                  <a:gd name="connsiteY16" fmla="*/ 326571 h 659156"/>
                  <a:gd name="connsiteX17" fmla="*/ 3352800 w 5040085"/>
                  <a:gd name="connsiteY17" fmla="*/ 348343 h 659156"/>
                  <a:gd name="connsiteX18" fmla="*/ 3254828 w 5040085"/>
                  <a:gd name="connsiteY18" fmla="*/ 359228 h 659156"/>
                  <a:gd name="connsiteX19" fmla="*/ 3145971 w 5040085"/>
                  <a:gd name="connsiteY19" fmla="*/ 402771 h 659156"/>
                  <a:gd name="connsiteX20" fmla="*/ 3080657 w 5040085"/>
                  <a:gd name="connsiteY20" fmla="*/ 457200 h 659156"/>
                  <a:gd name="connsiteX21" fmla="*/ 3048000 w 5040085"/>
                  <a:gd name="connsiteY21" fmla="*/ 468085 h 659156"/>
                  <a:gd name="connsiteX22" fmla="*/ 2960914 w 5040085"/>
                  <a:gd name="connsiteY22" fmla="*/ 500743 h 659156"/>
                  <a:gd name="connsiteX23" fmla="*/ 2318657 w 5040085"/>
                  <a:gd name="connsiteY23" fmla="*/ 511628 h 659156"/>
                  <a:gd name="connsiteX24" fmla="*/ 2198914 w 5040085"/>
                  <a:gd name="connsiteY24" fmla="*/ 522514 h 659156"/>
                  <a:gd name="connsiteX25" fmla="*/ 2046514 w 5040085"/>
                  <a:gd name="connsiteY25" fmla="*/ 555171 h 659156"/>
                  <a:gd name="connsiteX26" fmla="*/ 2013857 w 5040085"/>
                  <a:gd name="connsiteY26" fmla="*/ 566057 h 659156"/>
                  <a:gd name="connsiteX27" fmla="*/ 1915885 w 5040085"/>
                  <a:gd name="connsiteY27" fmla="*/ 587828 h 659156"/>
                  <a:gd name="connsiteX28" fmla="*/ 1883228 w 5040085"/>
                  <a:gd name="connsiteY28" fmla="*/ 598714 h 659156"/>
                  <a:gd name="connsiteX29" fmla="*/ 1589314 w 5040085"/>
                  <a:gd name="connsiteY29" fmla="*/ 620485 h 659156"/>
                  <a:gd name="connsiteX30" fmla="*/ 1480457 w 5040085"/>
                  <a:gd name="connsiteY30" fmla="*/ 631371 h 659156"/>
                  <a:gd name="connsiteX31" fmla="*/ 653143 w 5040085"/>
                  <a:gd name="connsiteY31" fmla="*/ 598714 h 659156"/>
                  <a:gd name="connsiteX32" fmla="*/ 609600 w 5040085"/>
                  <a:gd name="connsiteY32" fmla="*/ 587828 h 659156"/>
                  <a:gd name="connsiteX33" fmla="*/ 544285 w 5040085"/>
                  <a:gd name="connsiteY33" fmla="*/ 522514 h 659156"/>
                  <a:gd name="connsiteX34" fmla="*/ 511628 w 5040085"/>
                  <a:gd name="connsiteY34" fmla="*/ 489857 h 659156"/>
                  <a:gd name="connsiteX35" fmla="*/ 468085 w 5040085"/>
                  <a:gd name="connsiteY35" fmla="*/ 435428 h 659156"/>
                  <a:gd name="connsiteX36" fmla="*/ 446314 w 5040085"/>
                  <a:gd name="connsiteY36" fmla="*/ 391885 h 659156"/>
                  <a:gd name="connsiteX37" fmla="*/ 435428 w 5040085"/>
                  <a:gd name="connsiteY37" fmla="*/ 359228 h 659156"/>
                  <a:gd name="connsiteX38" fmla="*/ 359228 w 5040085"/>
                  <a:gd name="connsiteY38" fmla="*/ 272143 h 659156"/>
                  <a:gd name="connsiteX39" fmla="*/ 326571 w 5040085"/>
                  <a:gd name="connsiteY39" fmla="*/ 250371 h 659156"/>
                  <a:gd name="connsiteX40" fmla="*/ 97971 w 5040085"/>
                  <a:gd name="connsiteY40" fmla="*/ 239485 h 659156"/>
                  <a:gd name="connsiteX41" fmla="*/ 32657 w 5040085"/>
                  <a:gd name="connsiteY41" fmla="*/ 206828 h 659156"/>
                  <a:gd name="connsiteX42" fmla="*/ 0 w 5040085"/>
                  <a:gd name="connsiteY42" fmla="*/ 206828 h 659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5040085" h="659156">
                    <a:moveTo>
                      <a:pt x="5040085" y="0"/>
                    </a:moveTo>
                    <a:cubicBezTo>
                      <a:pt x="4988334" y="34500"/>
                      <a:pt x="5019837" y="17635"/>
                      <a:pt x="4942114" y="43543"/>
                    </a:cubicBezTo>
                    <a:lnTo>
                      <a:pt x="4909457" y="54428"/>
                    </a:lnTo>
                    <a:cubicBezTo>
                      <a:pt x="4898571" y="58057"/>
                      <a:pt x="4888118" y="63428"/>
                      <a:pt x="4876800" y="65314"/>
                    </a:cubicBezTo>
                    <a:cubicBezTo>
                      <a:pt x="4782629" y="81009"/>
                      <a:pt x="4833387" y="73462"/>
                      <a:pt x="4724400" y="87085"/>
                    </a:cubicBezTo>
                    <a:cubicBezTo>
                      <a:pt x="4713514" y="90714"/>
                      <a:pt x="4701774" y="92398"/>
                      <a:pt x="4691743" y="97971"/>
                    </a:cubicBezTo>
                    <a:cubicBezTo>
                      <a:pt x="4668870" y="110678"/>
                      <a:pt x="4648200" y="127000"/>
                      <a:pt x="4626428" y="141514"/>
                    </a:cubicBezTo>
                    <a:lnTo>
                      <a:pt x="4593771" y="163285"/>
                    </a:lnTo>
                    <a:cubicBezTo>
                      <a:pt x="4582885" y="170542"/>
                      <a:pt x="4573806" y="181884"/>
                      <a:pt x="4561114" y="185057"/>
                    </a:cubicBezTo>
                    <a:cubicBezTo>
                      <a:pt x="4466509" y="208709"/>
                      <a:pt x="4511617" y="200231"/>
                      <a:pt x="4343400" y="206828"/>
                    </a:cubicBezTo>
                    <a:cubicBezTo>
                      <a:pt x="4216446" y="211807"/>
                      <a:pt x="4089400" y="214085"/>
                      <a:pt x="3962400" y="217714"/>
                    </a:cubicBezTo>
                    <a:cubicBezTo>
                      <a:pt x="3871779" y="240370"/>
                      <a:pt x="3961375" y="212784"/>
                      <a:pt x="3886200" y="250371"/>
                    </a:cubicBezTo>
                    <a:cubicBezTo>
                      <a:pt x="3875937" y="255503"/>
                      <a:pt x="3863806" y="256125"/>
                      <a:pt x="3853543" y="261257"/>
                    </a:cubicBezTo>
                    <a:cubicBezTo>
                      <a:pt x="3841841" y="267108"/>
                      <a:pt x="3832841" y="277714"/>
                      <a:pt x="3820885" y="283028"/>
                    </a:cubicBezTo>
                    <a:cubicBezTo>
                      <a:pt x="3799914" y="292348"/>
                      <a:pt x="3777342" y="297543"/>
                      <a:pt x="3755571" y="304800"/>
                    </a:cubicBezTo>
                    <a:lnTo>
                      <a:pt x="3722914" y="315685"/>
                    </a:lnTo>
                    <a:cubicBezTo>
                      <a:pt x="3712028" y="319314"/>
                      <a:pt x="3701714" y="325934"/>
                      <a:pt x="3690257" y="326571"/>
                    </a:cubicBezTo>
                    <a:cubicBezTo>
                      <a:pt x="3560137" y="333800"/>
                      <a:pt x="3477767" y="336983"/>
                      <a:pt x="3352800" y="348343"/>
                    </a:cubicBezTo>
                    <a:cubicBezTo>
                      <a:pt x="3320077" y="351318"/>
                      <a:pt x="3287485" y="355600"/>
                      <a:pt x="3254828" y="359228"/>
                    </a:cubicBezTo>
                    <a:cubicBezTo>
                      <a:pt x="3201308" y="377069"/>
                      <a:pt x="3190815" y="377146"/>
                      <a:pt x="3145971" y="402771"/>
                    </a:cubicBezTo>
                    <a:cubicBezTo>
                      <a:pt x="3021312" y="474005"/>
                      <a:pt x="3215750" y="367139"/>
                      <a:pt x="3080657" y="457200"/>
                    </a:cubicBezTo>
                    <a:cubicBezTo>
                      <a:pt x="3071110" y="463565"/>
                      <a:pt x="3058547" y="463565"/>
                      <a:pt x="3048000" y="468085"/>
                    </a:cubicBezTo>
                    <a:cubicBezTo>
                      <a:pt x="3016196" y="481715"/>
                      <a:pt x="2997040" y="499596"/>
                      <a:pt x="2960914" y="500743"/>
                    </a:cubicBezTo>
                    <a:cubicBezTo>
                      <a:pt x="2746905" y="507537"/>
                      <a:pt x="2532743" y="508000"/>
                      <a:pt x="2318657" y="511628"/>
                    </a:cubicBezTo>
                    <a:cubicBezTo>
                      <a:pt x="2278743" y="515257"/>
                      <a:pt x="2238590" y="516846"/>
                      <a:pt x="2198914" y="522514"/>
                    </a:cubicBezTo>
                    <a:cubicBezTo>
                      <a:pt x="2173914" y="526085"/>
                      <a:pt x="2086121" y="543854"/>
                      <a:pt x="2046514" y="555171"/>
                    </a:cubicBezTo>
                    <a:cubicBezTo>
                      <a:pt x="2035481" y="558323"/>
                      <a:pt x="2024989" y="563274"/>
                      <a:pt x="2013857" y="566057"/>
                    </a:cubicBezTo>
                    <a:cubicBezTo>
                      <a:pt x="1924081" y="588501"/>
                      <a:pt x="1994097" y="565482"/>
                      <a:pt x="1915885" y="587828"/>
                    </a:cubicBezTo>
                    <a:cubicBezTo>
                      <a:pt x="1904852" y="590980"/>
                      <a:pt x="1894646" y="597572"/>
                      <a:pt x="1883228" y="598714"/>
                    </a:cubicBezTo>
                    <a:cubicBezTo>
                      <a:pt x="1785476" y="608489"/>
                      <a:pt x="1687066" y="610710"/>
                      <a:pt x="1589314" y="620485"/>
                    </a:cubicBezTo>
                    <a:lnTo>
                      <a:pt x="1480457" y="631371"/>
                    </a:lnTo>
                    <a:cubicBezTo>
                      <a:pt x="1179017" y="622880"/>
                      <a:pt x="925125" y="659156"/>
                      <a:pt x="653143" y="598714"/>
                    </a:cubicBezTo>
                    <a:cubicBezTo>
                      <a:pt x="638538" y="595468"/>
                      <a:pt x="624114" y="591457"/>
                      <a:pt x="609600" y="587828"/>
                    </a:cubicBezTo>
                    <a:lnTo>
                      <a:pt x="544285" y="522514"/>
                    </a:lnTo>
                    <a:cubicBezTo>
                      <a:pt x="533399" y="511628"/>
                      <a:pt x="520167" y="502666"/>
                      <a:pt x="511628" y="489857"/>
                    </a:cubicBezTo>
                    <a:cubicBezTo>
                      <a:pt x="484164" y="448660"/>
                      <a:pt x="499108" y="466451"/>
                      <a:pt x="468085" y="435428"/>
                    </a:cubicBezTo>
                    <a:cubicBezTo>
                      <a:pt x="460828" y="420914"/>
                      <a:pt x="452706" y="406800"/>
                      <a:pt x="446314" y="391885"/>
                    </a:cubicBezTo>
                    <a:cubicBezTo>
                      <a:pt x="441794" y="381338"/>
                      <a:pt x="440560" y="369491"/>
                      <a:pt x="435428" y="359228"/>
                    </a:cubicBezTo>
                    <a:cubicBezTo>
                      <a:pt x="421042" y="330457"/>
                      <a:pt x="380512" y="286333"/>
                      <a:pt x="359228" y="272143"/>
                    </a:cubicBezTo>
                    <a:cubicBezTo>
                      <a:pt x="348342" y="264886"/>
                      <a:pt x="339553" y="251994"/>
                      <a:pt x="326571" y="250371"/>
                    </a:cubicBezTo>
                    <a:cubicBezTo>
                      <a:pt x="250874" y="240909"/>
                      <a:pt x="174171" y="243114"/>
                      <a:pt x="97971" y="239485"/>
                    </a:cubicBezTo>
                    <a:cubicBezTo>
                      <a:pt x="72896" y="222769"/>
                      <a:pt x="62702" y="211836"/>
                      <a:pt x="32657" y="206828"/>
                    </a:cubicBezTo>
                    <a:cubicBezTo>
                      <a:pt x="21919" y="205038"/>
                      <a:pt x="10886" y="206828"/>
                      <a:pt x="0" y="206828"/>
                    </a:cubicBezTo>
                  </a:path>
                </a:pathLst>
              </a:cu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4" name="Freeform 113"/>
              <p:cNvSpPr/>
              <p:nvPr/>
            </p:nvSpPr>
            <p:spPr>
              <a:xfrm>
                <a:off x="5453743" y="1279587"/>
                <a:ext cx="2645228" cy="611345"/>
              </a:xfrm>
              <a:custGeom>
                <a:avLst/>
                <a:gdLst>
                  <a:gd name="connsiteX0" fmla="*/ 141514 w 2645228"/>
                  <a:gd name="connsiteY0" fmla="*/ 189984 h 611345"/>
                  <a:gd name="connsiteX1" fmla="*/ 65314 w 2645228"/>
                  <a:gd name="connsiteY1" fmla="*/ 211756 h 611345"/>
                  <a:gd name="connsiteX2" fmla="*/ 21771 w 2645228"/>
                  <a:gd name="connsiteY2" fmla="*/ 277070 h 611345"/>
                  <a:gd name="connsiteX3" fmla="*/ 10886 w 2645228"/>
                  <a:gd name="connsiteY3" fmla="*/ 309727 h 611345"/>
                  <a:gd name="connsiteX4" fmla="*/ 424543 w 2645228"/>
                  <a:gd name="connsiteY4" fmla="*/ 396813 h 611345"/>
                  <a:gd name="connsiteX5" fmla="*/ 696686 w 2645228"/>
                  <a:gd name="connsiteY5" fmla="*/ 385927 h 611345"/>
                  <a:gd name="connsiteX6" fmla="*/ 729343 w 2645228"/>
                  <a:gd name="connsiteY6" fmla="*/ 375042 h 611345"/>
                  <a:gd name="connsiteX7" fmla="*/ 762000 w 2645228"/>
                  <a:gd name="connsiteY7" fmla="*/ 353270 h 611345"/>
                  <a:gd name="connsiteX8" fmla="*/ 794657 w 2645228"/>
                  <a:gd name="connsiteY8" fmla="*/ 320613 h 611345"/>
                  <a:gd name="connsiteX9" fmla="*/ 859971 w 2645228"/>
                  <a:gd name="connsiteY9" fmla="*/ 407699 h 611345"/>
                  <a:gd name="connsiteX10" fmla="*/ 979714 w 2645228"/>
                  <a:gd name="connsiteY10" fmla="*/ 396813 h 611345"/>
                  <a:gd name="connsiteX11" fmla="*/ 1012371 w 2645228"/>
                  <a:gd name="connsiteY11" fmla="*/ 364156 h 611345"/>
                  <a:gd name="connsiteX12" fmla="*/ 1045028 w 2645228"/>
                  <a:gd name="connsiteY12" fmla="*/ 353270 h 611345"/>
                  <a:gd name="connsiteX13" fmla="*/ 1088571 w 2645228"/>
                  <a:gd name="connsiteY13" fmla="*/ 331499 h 611345"/>
                  <a:gd name="connsiteX14" fmla="*/ 1197428 w 2645228"/>
                  <a:gd name="connsiteY14" fmla="*/ 298842 h 611345"/>
                  <a:gd name="connsiteX15" fmla="*/ 1360714 w 2645228"/>
                  <a:gd name="connsiteY15" fmla="*/ 309727 h 611345"/>
                  <a:gd name="connsiteX16" fmla="*/ 1349828 w 2645228"/>
                  <a:gd name="connsiteY16" fmla="*/ 342384 h 611345"/>
                  <a:gd name="connsiteX17" fmla="*/ 1360714 w 2645228"/>
                  <a:gd name="connsiteY17" fmla="*/ 385927 h 611345"/>
                  <a:gd name="connsiteX18" fmla="*/ 1458686 w 2645228"/>
                  <a:gd name="connsiteY18" fmla="*/ 396813 h 611345"/>
                  <a:gd name="connsiteX19" fmla="*/ 1524000 w 2645228"/>
                  <a:gd name="connsiteY19" fmla="*/ 418584 h 611345"/>
                  <a:gd name="connsiteX20" fmla="*/ 1567543 w 2645228"/>
                  <a:gd name="connsiteY20" fmla="*/ 462127 h 611345"/>
                  <a:gd name="connsiteX21" fmla="*/ 1632857 w 2645228"/>
                  <a:gd name="connsiteY21" fmla="*/ 483899 h 611345"/>
                  <a:gd name="connsiteX22" fmla="*/ 1698171 w 2645228"/>
                  <a:gd name="connsiteY22" fmla="*/ 527442 h 611345"/>
                  <a:gd name="connsiteX23" fmla="*/ 1730828 w 2645228"/>
                  <a:gd name="connsiteY23" fmla="*/ 538327 h 611345"/>
                  <a:gd name="connsiteX24" fmla="*/ 1774371 w 2645228"/>
                  <a:gd name="connsiteY24" fmla="*/ 549213 h 611345"/>
                  <a:gd name="connsiteX25" fmla="*/ 1817914 w 2645228"/>
                  <a:gd name="connsiteY25" fmla="*/ 570984 h 611345"/>
                  <a:gd name="connsiteX26" fmla="*/ 1839686 w 2645228"/>
                  <a:gd name="connsiteY26" fmla="*/ 592756 h 611345"/>
                  <a:gd name="connsiteX27" fmla="*/ 1959428 w 2645228"/>
                  <a:gd name="connsiteY27" fmla="*/ 592756 h 611345"/>
                  <a:gd name="connsiteX28" fmla="*/ 2024743 w 2645228"/>
                  <a:gd name="connsiteY28" fmla="*/ 560099 h 611345"/>
                  <a:gd name="connsiteX29" fmla="*/ 2068286 w 2645228"/>
                  <a:gd name="connsiteY29" fmla="*/ 516556 h 611345"/>
                  <a:gd name="connsiteX30" fmla="*/ 2090057 w 2645228"/>
                  <a:gd name="connsiteY30" fmla="*/ 494784 h 611345"/>
                  <a:gd name="connsiteX31" fmla="*/ 2068286 w 2645228"/>
                  <a:gd name="connsiteY31" fmla="*/ 418584 h 611345"/>
                  <a:gd name="connsiteX32" fmla="*/ 2013857 w 2645228"/>
                  <a:gd name="connsiteY32" fmla="*/ 364156 h 611345"/>
                  <a:gd name="connsiteX33" fmla="*/ 2035628 w 2645228"/>
                  <a:gd name="connsiteY33" fmla="*/ 342384 h 611345"/>
                  <a:gd name="connsiteX34" fmla="*/ 2318657 w 2645228"/>
                  <a:gd name="connsiteY34" fmla="*/ 320613 h 611345"/>
                  <a:gd name="connsiteX35" fmla="*/ 2351314 w 2645228"/>
                  <a:gd name="connsiteY35" fmla="*/ 342384 h 611345"/>
                  <a:gd name="connsiteX36" fmla="*/ 2471057 w 2645228"/>
                  <a:gd name="connsiteY36" fmla="*/ 342384 h 611345"/>
                  <a:gd name="connsiteX37" fmla="*/ 2536371 w 2645228"/>
                  <a:gd name="connsiteY37" fmla="*/ 320613 h 611345"/>
                  <a:gd name="connsiteX38" fmla="*/ 2579914 w 2645228"/>
                  <a:gd name="connsiteY38" fmla="*/ 277070 h 611345"/>
                  <a:gd name="connsiteX39" fmla="*/ 2634343 w 2645228"/>
                  <a:gd name="connsiteY39" fmla="*/ 233527 h 611345"/>
                  <a:gd name="connsiteX40" fmla="*/ 2645228 w 2645228"/>
                  <a:gd name="connsiteY40" fmla="*/ 200870 h 611345"/>
                  <a:gd name="connsiteX41" fmla="*/ 2634343 w 2645228"/>
                  <a:gd name="connsiteY41" fmla="*/ 168213 h 611345"/>
                  <a:gd name="connsiteX42" fmla="*/ 2558143 w 2645228"/>
                  <a:gd name="connsiteY42" fmla="*/ 102899 h 611345"/>
                  <a:gd name="connsiteX43" fmla="*/ 2492828 w 2645228"/>
                  <a:gd name="connsiteY43" fmla="*/ 81127 h 611345"/>
                  <a:gd name="connsiteX44" fmla="*/ 2460171 w 2645228"/>
                  <a:gd name="connsiteY44" fmla="*/ 70242 h 611345"/>
                  <a:gd name="connsiteX45" fmla="*/ 2362200 w 2645228"/>
                  <a:gd name="connsiteY45" fmla="*/ 81127 h 611345"/>
                  <a:gd name="connsiteX46" fmla="*/ 2318657 w 2645228"/>
                  <a:gd name="connsiteY46" fmla="*/ 113784 h 611345"/>
                  <a:gd name="connsiteX47" fmla="*/ 2286000 w 2645228"/>
                  <a:gd name="connsiteY47" fmla="*/ 135556 h 611345"/>
                  <a:gd name="connsiteX48" fmla="*/ 2253343 w 2645228"/>
                  <a:gd name="connsiteY48" fmla="*/ 146442 h 611345"/>
                  <a:gd name="connsiteX49" fmla="*/ 2188028 w 2645228"/>
                  <a:gd name="connsiteY49" fmla="*/ 179099 h 611345"/>
                  <a:gd name="connsiteX50" fmla="*/ 2144486 w 2645228"/>
                  <a:gd name="connsiteY50" fmla="*/ 168213 h 611345"/>
                  <a:gd name="connsiteX51" fmla="*/ 2111828 w 2645228"/>
                  <a:gd name="connsiteY51" fmla="*/ 157327 h 611345"/>
                  <a:gd name="connsiteX52" fmla="*/ 2057400 w 2645228"/>
                  <a:gd name="connsiteY52" fmla="*/ 70242 h 611345"/>
                  <a:gd name="connsiteX53" fmla="*/ 2046514 w 2645228"/>
                  <a:gd name="connsiteY53" fmla="*/ 26699 h 611345"/>
                  <a:gd name="connsiteX54" fmla="*/ 1817914 w 2645228"/>
                  <a:gd name="connsiteY54" fmla="*/ 26699 h 611345"/>
                  <a:gd name="connsiteX55" fmla="*/ 1807028 w 2645228"/>
                  <a:gd name="connsiteY55" fmla="*/ 59356 h 611345"/>
                  <a:gd name="connsiteX56" fmla="*/ 1774371 w 2645228"/>
                  <a:gd name="connsiteY56" fmla="*/ 81127 h 611345"/>
                  <a:gd name="connsiteX57" fmla="*/ 1719943 w 2645228"/>
                  <a:gd name="connsiteY57" fmla="*/ 113784 h 611345"/>
                  <a:gd name="connsiteX58" fmla="*/ 1513114 w 2645228"/>
                  <a:gd name="connsiteY58" fmla="*/ 102899 h 611345"/>
                  <a:gd name="connsiteX59" fmla="*/ 1447800 w 2645228"/>
                  <a:gd name="connsiteY59" fmla="*/ 81127 h 611345"/>
                  <a:gd name="connsiteX60" fmla="*/ 1328057 w 2645228"/>
                  <a:gd name="connsiteY60" fmla="*/ 92013 h 611345"/>
                  <a:gd name="connsiteX61" fmla="*/ 1230086 w 2645228"/>
                  <a:gd name="connsiteY61" fmla="*/ 124670 h 611345"/>
                  <a:gd name="connsiteX62" fmla="*/ 1197428 w 2645228"/>
                  <a:gd name="connsiteY62" fmla="*/ 135556 h 611345"/>
                  <a:gd name="connsiteX63" fmla="*/ 1132114 w 2645228"/>
                  <a:gd name="connsiteY63" fmla="*/ 146442 h 611345"/>
                  <a:gd name="connsiteX64" fmla="*/ 772886 w 2645228"/>
                  <a:gd name="connsiteY64" fmla="*/ 124670 h 611345"/>
                  <a:gd name="connsiteX65" fmla="*/ 740228 w 2645228"/>
                  <a:gd name="connsiteY65" fmla="*/ 113784 h 611345"/>
                  <a:gd name="connsiteX66" fmla="*/ 696686 w 2645228"/>
                  <a:gd name="connsiteY66" fmla="*/ 102899 h 611345"/>
                  <a:gd name="connsiteX67" fmla="*/ 522514 w 2645228"/>
                  <a:gd name="connsiteY67" fmla="*/ 113784 h 611345"/>
                  <a:gd name="connsiteX68" fmla="*/ 457200 w 2645228"/>
                  <a:gd name="connsiteY68" fmla="*/ 146442 h 611345"/>
                  <a:gd name="connsiteX69" fmla="*/ 413657 w 2645228"/>
                  <a:gd name="connsiteY69" fmla="*/ 157327 h 611345"/>
                  <a:gd name="connsiteX70" fmla="*/ 304800 w 2645228"/>
                  <a:gd name="connsiteY70" fmla="*/ 200870 h 611345"/>
                  <a:gd name="connsiteX71" fmla="*/ 272143 w 2645228"/>
                  <a:gd name="connsiteY71" fmla="*/ 211756 h 611345"/>
                  <a:gd name="connsiteX72" fmla="*/ 43543 w 2645228"/>
                  <a:gd name="connsiteY72" fmla="*/ 233527 h 611345"/>
                  <a:gd name="connsiteX73" fmla="*/ 21771 w 2645228"/>
                  <a:gd name="connsiteY73" fmla="*/ 255299 h 611345"/>
                  <a:gd name="connsiteX74" fmla="*/ 0 w 2645228"/>
                  <a:gd name="connsiteY74" fmla="*/ 320613 h 611345"/>
                  <a:gd name="connsiteX75" fmla="*/ 21771 w 2645228"/>
                  <a:gd name="connsiteY75" fmla="*/ 385927 h 611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2645228" h="611345">
                    <a:moveTo>
                      <a:pt x="141514" y="189984"/>
                    </a:moveTo>
                    <a:cubicBezTo>
                      <a:pt x="141137" y="190078"/>
                      <a:pt x="70520" y="206550"/>
                      <a:pt x="65314" y="211756"/>
                    </a:cubicBezTo>
                    <a:cubicBezTo>
                      <a:pt x="46812" y="230258"/>
                      <a:pt x="21771" y="277070"/>
                      <a:pt x="21771" y="277070"/>
                    </a:cubicBezTo>
                    <a:cubicBezTo>
                      <a:pt x="18143" y="287956"/>
                      <a:pt x="10886" y="298253"/>
                      <a:pt x="10886" y="309727"/>
                    </a:cubicBezTo>
                    <a:cubicBezTo>
                      <a:pt x="10886" y="518076"/>
                      <a:pt x="152517" y="389461"/>
                      <a:pt x="424543" y="396813"/>
                    </a:cubicBezTo>
                    <a:cubicBezTo>
                      <a:pt x="515257" y="393184"/>
                      <a:pt x="606130" y="392395"/>
                      <a:pt x="696686" y="385927"/>
                    </a:cubicBezTo>
                    <a:cubicBezTo>
                      <a:pt x="708131" y="385109"/>
                      <a:pt x="719080" y="380174"/>
                      <a:pt x="729343" y="375042"/>
                    </a:cubicBezTo>
                    <a:cubicBezTo>
                      <a:pt x="741045" y="369191"/>
                      <a:pt x="751949" y="361646"/>
                      <a:pt x="762000" y="353270"/>
                    </a:cubicBezTo>
                    <a:cubicBezTo>
                      <a:pt x="773826" y="343415"/>
                      <a:pt x="783771" y="331499"/>
                      <a:pt x="794657" y="320613"/>
                    </a:cubicBezTo>
                    <a:cubicBezTo>
                      <a:pt x="857200" y="383156"/>
                      <a:pt x="840973" y="350700"/>
                      <a:pt x="859971" y="407699"/>
                    </a:cubicBezTo>
                    <a:cubicBezTo>
                      <a:pt x="899885" y="404070"/>
                      <a:pt x="941177" y="407824"/>
                      <a:pt x="979714" y="396813"/>
                    </a:cubicBezTo>
                    <a:cubicBezTo>
                      <a:pt x="994516" y="392584"/>
                      <a:pt x="999562" y="372695"/>
                      <a:pt x="1012371" y="364156"/>
                    </a:cubicBezTo>
                    <a:cubicBezTo>
                      <a:pt x="1021918" y="357791"/>
                      <a:pt x="1034481" y="357790"/>
                      <a:pt x="1045028" y="353270"/>
                    </a:cubicBezTo>
                    <a:cubicBezTo>
                      <a:pt x="1059943" y="346878"/>
                      <a:pt x="1073504" y="337526"/>
                      <a:pt x="1088571" y="331499"/>
                    </a:cubicBezTo>
                    <a:cubicBezTo>
                      <a:pt x="1132748" y="313828"/>
                      <a:pt x="1154654" y="309535"/>
                      <a:pt x="1197428" y="298842"/>
                    </a:cubicBezTo>
                    <a:cubicBezTo>
                      <a:pt x="1251857" y="302470"/>
                      <a:pt x="1308263" y="294741"/>
                      <a:pt x="1360714" y="309727"/>
                    </a:cubicBezTo>
                    <a:cubicBezTo>
                      <a:pt x="1371747" y="312879"/>
                      <a:pt x="1349828" y="330909"/>
                      <a:pt x="1349828" y="342384"/>
                    </a:cubicBezTo>
                    <a:cubicBezTo>
                      <a:pt x="1349828" y="357345"/>
                      <a:pt x="1347332" y="379236"/>
                      <a:pt x="1360714" y="385927"/>
                    </a:cubicBezTo>
                    <a:cubicBezTo>
                      <a:pt x="1390103" y="400622"/>
                      <a:pt x="1426029" y="393184"/>
                      <a:pt x="1458686" y="396813"/>
                    </a:cubicBezTo>
                    <a:cubicBezTo>
                      <a:pt x="1480457" y="404070"/>
                      <a:pt x="1507773" y="402357"/>
                      <a:pt x="1524000" y="418584"/>
                    </a:cubicBezTo>
                    <a:cubicBezTo>
                      <a:pt x="1538514" y="433098"/>
                      <a:pt x="1548070" y="455636"/>
                      <a:pt x="1567543" y="462127"/>
                    </a:cubicBezTo>
                    <a:cubicBezTo>
                      <a:pt x="1589314" y="469384"/>
                      <a:pt x="1613762" y="471169"/>
                      <a:pt x="1632857" y="483899"/>
                    </a:cubicBezTo>
                    <a:cubicBezTo>
                      <a:pt x="1654628" y="498413"/>
                      <a:pt x="1673348" y="519168"/>
                      <a:pt x="1698171" y="527442"/>
                    </a:cubicBezTo>
                    <a:cubicBezTo>
                      <a:pt x="1709057" y="531070"/>
                      <a:pt x="1719795" y="535175"/>
                      <a:pt x="1730828" y="538327"/>
                    </a:cubicBezTo>
                    <a:cubicBezTo>
                      <a:pt x="1745213" y="542437"/>
                      <a:pt x="1760363" y="543960"/>
                      <a:pt x="1774371" y="549213"/>
                    </a:cubicBezTo>
                    <a:cubicBezTo>
                      <a:pt x="1789565" y="554911"/>
                      <a:pt x="1803400" y="563727"/>
                      <a:pt x="1817914" y="570984"/>
                    </a:cubicBezTo>
                    <a:cubicBezTo>
                      <a:pt x="1825171" y="578241"/>
                      <a:pt x="1830252" y="588713"/>
                      <a:pt x="1839686" y="592756"/>
                    </a:cubicBezTo>
                    <a:cubicBezTo>
                      <a:pt x="1883060" y="611345"/>
                      <a:pt x="1914869" y="602658"/>
                      <a:pt x="1959428" y="592756"/>
                    </a:cubicBezTo>
                    <a:cubicBezTo>
                      <a:pt x="1985505" y="586961"/>
                      <a:pt x="2004192" y="577714"/>
                      <a:pt x="2024743" y="560099"/>
                    </a:cubicBezTo>
                    <a:cubicBezTo>
                      <a:pt x="2040328" y="546741"/>
                      <a:pt x="2053772" y="531070"/>
                      <a:pt x="2068286" y="516556"/>
                    </a:cubicBezTo>
                    <a:lnTo>
                      <a:pt x="2090057" y="494784"/>
                    </a:lnTo>
                    <a:cubicBezTo>
                      <a:pt x="2089116" y="491018"/>
                      <a:pt x="2074140" y="426389"/>
                      <a:pt x="2068286" y="418584"/>
                    </a:cubicBezTo>
                    <a:cubicBezTo>
                      <a:pt x="2052891" y="398058"/>
                      <a:pt x="2013857" y="364156"/>
                      <a:pt x="2013857" y="364156"/>
                    </a:cubicBezTo>
                    <a:cubicBezTo>
                      <a:pt x="2021114" y="356899"/>
                      <a:pt x="2025438" y="343607"/>
                      <a:pt x="2035628" y="342384"/>
                    </a:cubicBezTo>
                    <a:cubicBezTo>
                      <a:pt x="2391381" y="299694"/>
                      <a:pt x="2193850" y="362216"/>
                      <a:pt x="2318657" y="320613"/>
                    </a:cubicBezTo>
                    <a:cubicBezTo>
                      <a:pt x="2329543" y="327870"/>
                      <a:pt x="2339289" y="337230"/>
                      <a:pt x="2351314" y="342384"/>
                    </a:cubicBezTo>
                    <a:cubicBezTo>
                      <a:pt x="2398364" y="362548"/>
                      <a:pt x="2416721" y="350146"/>
                      <a:pt x="2471057" y="342384"/>
                    </a:cubicBezTo>
                    <a:cubicBezTo>
                      <a:pt x="2492828" y="335127"/>
                      <a:pt x="2520144" y="336840"/>
                      <a:pt x="2536371" y="320613"/>
                    </a:cubicBezTo>
                    <a:cubicBezTo>
                      <a:pt x="2550885" y="306099"/>
                      <a:pt x="2562835" y="288456"/>
                      <a:pt x="2579914" y="277070"/>
                    </a:cubicBezTo>
                    <a:cubicBezTo>
                      <a:pt x="2621111" y="249606"/>
                      <a:pt x="2603320" y="264550"/>
                      <a:pt x="2634343" y="233527"/>
                    </a:cubicBezTo>
                    <a:cubicBezTo>
                      <a:pt x="2637971" y="222641"/>
                      <a:pt x="2645228" y="212344"/>
                      <a:pt x="2645228" y="200870"/>
                    </a:cubicBezTo>
                    <a:cubicBezTo>
                      <a:pt x="2645228" y="189396"/>
                      <a:pt x="2641012" y="177550"/>
                      <a:pt x="2634343" y="168213"/>
                    </a:cubicBezTo>
                    <a:cubicBezTo>
                      <a:pt x="2621796" y="150646"/>
                      <a:pt x="2582227" y="113603"/>
                      <a:pt x="2558143" y="102899"/>
                    </a:cubicBezTo>
                    <a:cubicBezTo>
                      <a:pt x="2537172" y="93578"/>
                      <a:pt x="2514600" y="88384"/>
                      <a:pt x="2492828" y="81127"/>
                    </a:cubicBezTo>
                    <a:lnTo>
                      <a:pt x="2460171" y="70242"/>
                    </a:lnTo>
                    <a:cubicBezTo>
                      <a:pt x="2427514" y="73870"/>
                      <a:pt x="2393605" y="71464"/>
                      <a:pt x="2362200" y="81127"/>
                    </a:cubicBezTo>
                    <a:cubicBezTo>
                      <a:pt x="2344859" y="86462"/>
                      <a:pt x="2333420" y="103239"/>
                      <a:pt x="2318657" y="113784"/>
                    </a:cubicBezTo>
                    <a:cubicBezTo>
                      <a:pt x="2308011" y="121388"/>
                      <a:pt x="2297702" y="129705"/>
                      <a:pt x="2286000" y="135556"/>
                    </a:cubicBezTo>
                    <a:cubicBezTo>
                      <a:pt x="2275737" y="140688"/>
                      <a:pt x="2263606" y="141310"/>
                      <a:pt x="2253343" y="146442"/>
                    </a:cubicBezTo>
                    <a:cubicBezTo>
                      <a:pt x="2168936" y="188645"/>
                      <a:pt x="2270113" y="151737"/>
                      <a:pt x="2188028" y="179099"/>
                    </a:cubicBezTo>
                    <a:cubicBezTo>
                      <a:pt x="2173514" y="175470"/>
                      <a:pt x="2158871" y="172323"/>
                      <a:pt x="2144486" y="168213"/>
                    </a:cubicBezTo>
                    <a:cubicBezTo>
                      <a:pt x="2133453" y="165061"/>
                      <a:pt x="2118498" y="166664"/>
                      <a:pt x="2111828" y="157327"/>
                    </a:cubicBezTo>
                    <a:cubicBezTo>
                      <a:pt x="2029391" y="41916"/>
                      <a:pt x="2141378" y="126227"/>
                      <a:pt x="2057400" y="70242"/>
                    </a:cubicBezTo>
                    <a:cubicBezTo>
                      <a:pt x="2053771" y="55728"/>
                      <a:pt x="2060707" y="31430"/>
                      <a:pt x="2046514" y="26699"/>
                    </a:cubicBezTo>
                    <a:cubicBezTo>
                      <a:pt x="1966416" y="0"/>
                      <a:pt x="1895213" y="15656"/>
                      <a:pt x="1817914" y="26699"/>
                    </a:cubicBezTo>
                    <a:cubicBezTo>
                      <a:pt x="1814285" y="37585"/>
                      <a:pt x="1814196" y="50396"/>
                      <a:pt x="1807028" y="59356"/>
                    </a:cubicBezTo>
                    <a:cubicBezTo>
                      <a:pt x="1798855" y="69572"/>
                      <a:pt x="1784587" y="72954"/>
                      <a:pt x="1774371" y="81127"/>
                    </a:cubicBezTo>
                    <a:cubicBezTo>
                      <a:pt x="1731678" y="115282"/>
                      <a:pt x="1776657" y="94880"/>
                      <a:pt x="1719943" y="113784"/>
                    </a:cubicBezTo>
                    <a:cubicBezTo>
                      <a:pt x="1651000" y="110156"/>
                      <a:pt x="1581661" y="111125"/>
                      <a:pt x="1513114" y="102899"/>
                    </a:cubicBezTo>
                    <a:cubicBezTo>
                      <a:pt x="1490328" y="100165"/>
                      <a:pt x="1447800" y="81127"/>
                      <a:pt x="1447800" y="81127"/>
                    </a:cubicBezTo>
                    <a:cubicBezTo>
                      <a:pt x="1407886" y="84756"/>
                      <a:pt x="1367526" y="85048"/>
                      <a:pt x="1328057" y="92013"/>
                    </a:cubicBezTo>
                    <a:cubicBezTo>
                      <a:pt x="1328049" y="92014"/>
                      <a:pt x="1246418" y="119226"/>
                      <a:pt x="1230086" y="124670"/>
                    </a:cubicBezTo>
                    <a:cubicBezTo>
                      <a:pt x="1219200" y="128299"/>
                      <a:pt x="1208747" y="133669"/>
                      <a:pt x="1197428" y="135556"/>
                    </a:cubicBezTo>
                    <a:lnTo>
                      <a:pt x="1132114" y="146442"/>
                    </a:lnTo>
                    <a:cubicBezTo>
                      <a:pt x="1087646" y="144102"/>
                      <a:pt x="836857" y="132196"/>
                      <a:pt x="772886" y="124670"/>
                    </a:cubicBezTo>
                    <a:cubicBezTo>
                      <a:pt x="761490" y="123329"/>
                      <a:pt x="751261" y="116936"/>
                      <a:pt x="740228" y="113784"/>
                    </a:cubicBezTo>
                    <a:cubicBezTo>
                      <a:pt x="725843" y="109674"/>
                      <a:pt x="711200" y="106527"/>
                      <a:pt x="696686" y="102899"/>
                    </a:cubicBezTo>
                    <a:cubicBezTo>
                      <a:pt x="638629" y="106527"/>
                      <a:pt x="580365" y="107695"/>
                      <a:pt x="522514" y="113784"/>
                    </a:cubicBezTo>
                    <a:cubicBezTo>
                      <a:pt x="481978" y="118051"/>
                      <a:pt x="494237" y="130569"/>
                      <a:pt x="457200" y="146442"/>
                    </a:cubicBezTo>
                    <a:cubicBezTo>
                      <a:pt x="443449" y="152335"/>
                      <a:pt x="428171" y="153699"/>
                      <a:pt x="413657" y="157327"/>
                    </a:cubicBezTo>
                    <a:cubicBezTo>
                      <a:pt x="349586" y="189363"/>
                      <a:pt x="385511" y="173966"/>
                      <a:pt x="304800" y="200870"/>
                    </a:cubicBezTo>
                    <a:cubicBezTo>
                      <a:pt x="293914" y="204499"/>
                      <a:pt x="283529" y="210333"/>
                      <a:pt x="272143" y="211756"/>
                    </a:cubicBezTo>
                    <a:cubicBezTo>
                      <a:pt x="138112" y="228510"/>
                      <a:pt x="214225" y="220398"/>
                      <a:pt x="43543" y="233527"/>
                    </a:cubicBezTo>
                    <a:cubicBezTo>
                      <a:pt x="36286" y="240784"/>
                      <a:pt x="26361" y="246119"/>
                      <a:pt x="21771" y="255299"/>
                    </a:cubicBezTo>
                    <a:cubicBezTo>
                      <a:pt x="11508" y="275825"/>
                      <a:pt x="0" y="320613"/>
                      <a:pt x="0" y="320613"/>
                    </a:cubicBezTo>
                    <a:cubicBezTo>
                      <a:pt x="12854" y="372027"/>
                      <a:pt x="4195" y="350774"/>
                      <a:pt x="21771" y="385927"/>
                    </a:cubicBezTo>
                  </a:path>
                </a:pathLst>
              </a:cu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5" name="Freeform 114"/>
              <p:cNvSpPr/>
              <p:nvPr/>
            </p:nvSpPr>
            <p:spPr>
              <a:xfrm>
                <a:off x="165100" y="5130800"/>
                <a:ext cx="1435100" cy="1917700"/>
              </a:xfrm>
              <a:custGeom>
                <a:avLst/>
                <a:gdLst>
                  <a:gd name="connsiteX0" fmla="*/ 1371600 w 1435100"/>
                  <a:gd name="connsiteY0" fmla="*/ 1917700 h 1917700"/>
                  <a:gd name="connsiteX1" fmla="*/ 1384300 w 1435100"/>
                  <a:gd name="connsiteY1" fmla="*/ 1841500 h 1917700"/>
                  <a:gd name="connsiteX2" fmla="*/ 1397000 w 1435100"/>
                  <a:gd name="connsiteY2" fmla="*/ 1803400 h 1917700"/>
                  <a:gd name="connsiteX3" fmla="*/ 1384300 w 1435100"/>
                  <a:gd name="connsiteY3" fmla="*/ 1727200 h 1917700"/>
                  <a:gd name="connsiteX4" fmla="*/ 1371600 w 1435100"/>
                  <a:gd name="connsiteY4" fmla="*/ 1689100 h 1917700"/>
                  <a:gd name="connsiteX5" fmla="*/ 1257300 w 1435100"/>
                  <a:gd name="connsiteY5" fmla="*/ 1625600 h 1917700"/>
                  <a:gd name="connsiteX6" fmla="*/ 1219200 w 1435100"/>
                  <a:gd name="connsiteY6" fmla="*/ 1600200 h 1917700"/>
                  <a:gd name="connsiteX7" fmla="*/ 1117600 w 1435100"/>
                  <a:gd name="connsiteY7" fmla="*/ 1612900 h 1917700"/>
                  <a:gd name="connsiteX8" fmla="*/ 1041400 w 1435100"/>
                  <a:gd name="connsiteY8" fmla="*/ 1676400 h 1917700"/>
                  <a:gd name="connsiteX9" fmla="*/ 914400 w 1435100"/>
                  <a:gd name="connsiteY9" fmla="*/ 1651000 h 1917700"/>
                  <a:gd name="connsiteX10" fmla="*/ 876300 w 1435100"/>
                  <a:gd name="connsiteY10" fmla="*/ 1612900 h 1917700"/>
                  <a:gd name="connsiteX11" fmla="*/ 800100 w 1435100"/>
                  <a:gd name="connsiteY11" fmla="*/ 1587500 h 1917700"/>
                  <a:gd name="connsiteX12" fmla="*/ 711200 w 1435100"/>
                  <a:gd name="connsiteY12" fmla="*/ 1562100 h 1917700"/>
                  <a:gd name="connsiteX13" fmla="*/ 635000 w 1435100"/>
                  <a:gd name="connsiteY13" fmla="*/ 1511300 h 1917700"/>
                  <a:gd name="connsiteX14" fmla="*/ 584200 w 1435100"/>
                  <a:gd name="connsiteY14" fmla="*/ 1447800 h 1917700"/>
                  <a:gd name="connsiteX15" fmla="*/ 533400 w 1435100"/>
                  <a:gd name="connsiteY15" fmla="*/ 1371600 h 1917700"/>
                  <a:gd name="connsiteX16" fmla="*/ 558800 w 1435100"/>
                  <a:gd name="connsiteY16" fmla="*/ 1333500 h 1917700"/>
                  <a:gd name="connsiteX17" fmla="*/ 596900 w 1435100"/>
                  <a:gd name="connsiteY17" fmla="*/ 1320800 h 1917700"/>
                  <a:gd name="connsiteX18" fmla="*/ 685800 w 1435100"/>
                  <a:gd name="connsiteY18" fmla="*/ 1308100 h 1917700"/>
                  <a:gd name="connsiteX19" fmla="*/ 787400 w 1435100"/>
                  <a:gd name="connsiteY19" fmla="*/ 1282700 h 1917700"/>
                  <a:gd name="connsiteX20" fmla="*/ 800100 w 1435100"/>
                  <a:gd name="connsiteY20" fmla="*/ 1244600 h 1917700"/>
                  <a:gd name="connsiteX21" fmla="*/ 812800 w 1435100"/>
                  <a:gd name="connsiteY21" fmla="*/ 1130300 h 1917700"/>
                  <a:gd name="connsiteX22" fmla="*/ 850900 w 1435100"/>
                  <a:gd name="connsiteY22" fmla="*/ 1104900 h 1917700"/>
                  <a:gd name="connsiteX23" fmla="*/ 939800 w 1435100"/>
                  <a:gd name="connsiteY23" fmla="*/ 1079500 h 1917700"/>
                  <a:gd name="connsiteX24" fmla="*/ 990600 w 1435100"/>
                  <a:gd name="connsiteY24" fmla="*/ 1092200 h 1917700"/>
                  <a:gd name="connsiteX25" fmla="*/ 1066800 w 1435100"/>
                  <a:gd name="connsiteY25" fmla="*/ 1244600 h 1917700"/>
                  <a:gd name="connsiteX26" fmla="*/ 1104900 w 1435100"/>
                  <a:gd name="connsiteY26" fmla="*/ 1270000 h 1917700"/>
                  <a:gd name="connsiteX27" fmla="*/ 1155700 w 1435100"/>
                  <a:gd name="connsiteY27" fmla="*/ 1308100 h 1917700"/>
                  <a:gd name="connsiteX28" fmla="*/ 1193800 w 1435100"/>
                  <a:gd name="connsiteY28" fmla="*/ 1320800 h 1917700"/>
                  <a:gd name="connsiteX29" fmla="*/ 1244600 w 1435100"/>
                  <a:gd name="connsiteY29" fmla="*/ 1270000 h 1917700"/>
                  <a:gd name="connsiteX30" fmla="*/ 1282700 w 1435100"/>
                  <a:gd name="connsiteY30" fmla="*/ 1244600 h 1917700"/>
                  <a:gd name="connsiteX31" fmla="*/ 1333500 w 1435100"/>
                  <a:gd name="connsiteY31" fmla="*/ 1257300 h 1917700"/>
                  <a:gd name="connsiteX32" fmla="*/ 1371600 w 1435100"/>
                  <a:gd name="connsiteY32" fmla="*/ 1282700 h 1917700"/>
                  <a:gd name="connsiteX33" fmla="*/ 1409700 w 1435100"/>
                  <a:gd name="connsiteY33" fmla="*/ 1295400 h 1917700"/>
                  <a:gd name="connsiteX34" fmla="*/ 1435100 w 1435100"/>
                  <a:gd name="connsiteY34" fmla="*/ 1257300 h 1917700"/>
                  <a:gd name="connsiteX35" fmla="*/ 1409700 w 1435100"/>
                  <a:gd name="connsiteY35" fmla="*/ 1219200 h 1917700"/>
                  <a:gd name="connsiteX36" fmla="*/ 1333500 w 1435100"/>
                  <a:gd name="connsiteY36" fmla="*/ 1130300 h 1917700"/>
                  <a:gd name="connsiteX37" fmla="*/ 1295400 w 1435100"/>
                  <a:gd name="connsiteY37" fmla="*/ 1054100 h 1917700"/>
                  <a:gd name="connsiteX38" fmla="*/ 1257300 w 1435100"/>
                  <a:gd name="connsiteY38" fmla="*/ 1041400 h 1917700"/>
                  <a:gd name="connsiteX39" fmla="*/ 1219200 w 1435100"/>
                  <a:gd name="connsiteY39" fmla="*/ 1016000 h 1917700"/>
                  <a:gd name="connsiteX40" fmla="*/ 1143000 w 1435100"/>
                  <a:gd name="connsiteY40" fmla="*/ 1041400 h 1917700"/>
                  <a:gd name="connsiteX41" fmla="*/ 1104900 w 1435100"/>
                  <a:gd name="connsiteY41" fmla="*/ 1054100 h 1917700"/>
                  <a:gd name="connsiteX42" fmla="*/ 1041400 w 1435100"/>
                  <a:gd name="connsiteY42" fmla="*/ 1003300 h 1917700"/>
                  <a:gd name="connsiteX43" fmla="*/ 965200 w 1435100"/>
                  <a:gd name="connsiteY43" fmla="*/ 952500 h 1917700"/>
                  <a:gd name="connsiteX44" fmla="*/ 927100 w 1435100"/>
                  <a:gd name="connsiteY44" fmla="*/ 927100 h 1917700"/>
                  <a:gd name="connsiteX45" fmla="*/ 939800 w 1435100"/>
                  <a:gd name="connsiteY45" fmla="*/ 863600 h 1917700"/>
                  <a:gd name="connsiteX46" fmla="*/ 1016000 w 1435100"/>
                  <a:gd name="connsiteY46" fmla="*/ 838200 h 1917700"/>
                  <a:gd name="connsiteX47" fmla="*/ 1206500 w 1435100"/>
                  <a:gd name="connsiteY47" fmla="*/ 825500 h 1917700"/>
                  <a:gd name="connsiteX48" fmla="*/ 1193800 w 1435100"/>
                  <a:gd name="connsiteY48" fmla="*/ 723900 h 1917700"/>
                  <a:gd name="connsiteX49" fmla="*/ 1168400 w 1435100"/>
                  <a:gd name="connsiteY49" fmla="*/ 685800 h 1917700"/>
                  <a:gd name="connsiteX50" fmla="*/ 1155700 w 1435100"/>
                  <a:gd name="connsiteY50" fmla="*/ 635000 h 1917700"/>
                  <a:gd name="connsiteX51" fmla="*/ 1143000 w 1435100"/>
                  <a:gd name="connsiteY51" fmla="*/ 508000 h 1917700"/>
                  <a:gd name="connsiteX52" fmla="*/ 1117600 w 1435100"/>
                  <a:gd name="connsiteY52" fmla="*/ 469900 h 1917700"/>
                  <a:gd name="connsiteX53" fmla="*/ 952500 w 1435100"/>
                  <a:gd name="connsiteY53" fmla="*/ 431800 h 1917700"/>
                  <a:gd name="connsiteX54" fmla="*/ 927100 w 1435100"/>
                  <a:gd name="connsiteY54" fmla="*/ 393700 h 1917700"/>
                  <a:gd name="connsiteX55" fmla="*/ 952500 w 1435100"/>
                  <a:gd name="connsiteY55" fmla="*/ 317500 h 1917700"/>
                  <a:gd name="connsiteX56" fmla="*/ 876300 w 1435100"/>
                  <a:gd name="connsiteY56" fmla="*/ 266700 h 1917700"/>
                  <a:gd name="connsiteX57" fmla="*/ 838200 w 1435100"/>
                  <a:gd name="connsiteY57" fmla="*/ 241300 h 1917700"/>
                  <a:gd name="connsiteX58" fmla="*/ 800100 w 1435100"/>
                  <a:gd name="connsiteY58" fmla="*/ 203200 h 1917700"/>
                  <a:gd name="connsiteX59" fmla="*/ 762000 w 1435100"/>
                  <a:gd name="connsiteY59" fmla="*/ 114300 h 1917700"/>
                  <a:gd name="connsiteX60" fmla="*/ 723900 w 1435100"/>
                  <a:gd name="connsiteY60" fmla="*/ 127000 h 1917700"/>
                  <a:gd name="connsiteX61" fmla="*/ 685800 w 1435100"/>
                  <a:gd name="connsiteY61" fmla="*/ 165100 h 1917700"/>
                  <a:gd name="connsiteX62" fmla="*/ 596900 w 1435100"/>
                  <a:gd name="connsiteY62" fmla="*/ 114300 h 1917700"/>
                  <a:gd name="connsiteX63" fmla="*/ 558800 w 1435100"/>
                  <a:gd name="connsiteY63" fmla="*/ 76200 h 1917700"/>
                  <a:gd name="connsiteX64" fmla="*/ 533400 w 1435100"/>
                  <a:gd name="connsiteY64" fmla="*/ 38100 h 1917700"/>
                  <a:gd name="connsiteX65" fmla="*/ 495300 w 1435100"/>
                  <a:gd name="connsiteY65" fmla="*/ 25400 h 1917700"/>
                  <a:gd name="connsiteX66" fmla="*/ 457200 w 1435100"/>
                  <a:gd name="connsiteY66" fmla="*/ 0 h 1917700"/>
                  <a:gd name="connsiteX67" fmla="*/ 330200 w 1435100"/>
                  <a:gd name="connsiteY67" fmla="*/ 12700 h 1917700"/>
                  <a:gd name="connsiteX68" fmla="*/ 292100 w 1435100"/>
                  <a:gd name="connsiteY68" fmla="*/ 50800 h 1917700"/>
                  <a:gd name="connsiteX69" fmla="*/ 254000 w 1435100"/>
                  <a:gd name="connsiteY69" fmla="*/ 76200 h 1917700"/>
                  <a:gd name="connsiteX70" fmla="*/ 190500 w 1435100"/>
                  <a:gd name="connsiteY70" fmla="*/ 139700 h 1917700"/>
                  <a:gd name="connsiteX71" fmla="*/ 127000 w 1435100"/>
                  <a:gd name="connsiteY71" fmla="*/ 203200 h 1917700"/>
                  <a:gd name="connsiteX72" fmla="*/ 101600 w 1435100"/>
                  <a:gd name="connsiteY72" fmla="*/ 241300 h 1917700"/>
                  <a:gd name="connsiteX73" fmla="*/ 190500 w 1435100"/>
                  <a:gd name="connsiteY73" fmla="*/ 292100 h 1917700"/>
                  <a:gd name="connsiteX74" fmla="*/ 304800 w 1435100"/>
                  <a:gd name="connsiteY74" fmla="*/ 393700 h 1917700"/>
                  <a:gd name="connsiteX75" fmla="*/ 381000 w 1435100"/>
                  <a:gd name="connsiteY75" fmla="*/ 368300 h 1917700"/>
                  <a:gd name="connsiteX76" fmla="*/ 419100 w 1435100"/>
                  <a:gd name="connsiteY76" fmla="*/ 355600 h 1917700"/>
                  <a:gd name="connsiteX77" fmla="*/ 469900 w 1435100"/>
                  <a:gd name="connsiteY77" fmla="*/ 368300 h 1917700"/>
                  <a:gd name="connsiteX78" fmla="*/ 520700 w 1435100"/>
                  <a:gd name="connsiteY78" fmla="*/ 431800 h 1917700"/>
                  <a:gd name="connsiteX79" fmla="*/ 660400 w 1435100"/>
                  <a:gd name="connsiteY79" fmla="*/ 444500 h 1917700"/>
                  <a:gd name="connsiteX80" fmla="*/ 698500 w 1435100"/>
                  <a:gd name="connsiteY80" fmla="*/ 457200 h 1917700"/>
                  <a:gd name="connsiteX81" fmla="*/ 812800 w 1435100"/>
                  <a:gd name="connsiteY81" fmla="*/ 482600 h 1917700"/>
                  <a:gd name="connsiteX82" fmla="*/ 850900 w 1435100"/>
                  <a:gd name="connsiteY82" fmla="*/ 508000 h 1917700"/>
                  <a:gd name="connsiteX83" fmla="*/ 876300 w 1435100"/>
                  <a:gd name="connsiteY83" fmla="*/ 546100 h 1917700"/>
                  <a:gd name="connsiteX84" fmla="*/ 952500 w 1435100"/>
                  <a:gd name="connsiteY84" fmla="*/ 571500 h 1917700"/>
                  <a:gd name="connsiteX85" fmla="*/ 622300 w 1435100"/>
                  <a:gd name="connsiteY85" fmla="*/ 685800 h 1917700"/>
                  <a:gd name="connsiteX86" fmla="*/ 660400 w 1435100"/>
                  <a:gd name="connsiteY86" fmla="*/ 711200 h 1917700"/>
                  <a:gd name="connsiteX87" fmla="*/ 698500 w 1435100"/>
                  <a:gd name="connsiteY87" fmla="*/ 723900 h 1917700"/>
                  <a:gd name="connsiteX88" fmla="*/ 787400 w 1435100"/>
                  <a:gd name="connsiteY88" fmla="*/ 774700 h 1917700"/>
                  <a:gd name="connsiteX89" fmla="*/ 800100 w 1435100"/>
                  <a:gd name="connsiteY89" fmla="*/ 825500 h 1917700"/>
                  <a:gd name="connsiteX90" fmla="*/ 812800 w 1435100"/>
                  <a:gd name="connsiteY90" fmla="*/ 863600 h 1917700"/>
                  <a:gd name="connsiteX91" fmla="*/ 774700 w 1435100"/>
                  <a:gd name="connsiteY91" fmla="*/ 889000 h 1917700"/>
                  <a:gd name="connsiteX92" fmla="*/ 736600 w 1435100"/>
                  <a:gd name="connsiteY92" fmla="*/ 965200 h 1917700"/>
                  <a:gd name="connsiteX93" fmla="*/ 723900 w 1435100"/>
                  <a:gd name="connsiteY93" fmla="*/ 1054100 h 1917700"/>
                  <a:gd name="connsiteX94" fmla="*/ 698500 w 1435100"/>
                  <a:gd name="connsiteY94" fmla="*/ 1092200 h 1917700"/>
                  <a:gd name="connsiteX95" fmla="*/ 635000 w 1435100"/>
                  <a:gd name="connsiteY95" fmla="*/ 1206500 h 1917700"/>
                  <a:gd name="connsiteX96" fmla="*/ 596900 w 1435100"/>
                  <a:gd name="connsiteY96" fmla="*/ 1231900 h 1917700"/>
                  <a:gd name="connsiteX97" fmla="*/ 520700 w 1435100"/>
                  <a:gd name="connsiteY97" fmla="*/ 1257300 h 1917700"/>
                  <a:gd name="connsiteX98" fmla="*/ 444500 w 1435100"/>
                  <a:gd name="connsiteY98" fmla="*/ 1295400 h 1917700"/>
                  <a:gd name="connsiteX99" fmla="*/ 419100 w 1435100"/>
                  <a:gd name="connsiteY99" fmla="*/ 1333500 h 1917700"/>
                  <a:gd name="connsiteX100" fmla="*/ 393700 w 1435100"/>
                  <a:gd name="connsiteY100" fmla="*/ 1409700 h 1917700"/>
                  <a:gd name="connsiteX101" fmla="*/ 279400 w 1435100"/>
                  <a:gd name="connsiteY101" fmla="*/ 1435100 h 1917700"/>
                  <a:gd name="connsiteX102" fmla="*/ 266700 w 1435100"/>
                  <a:gd name="connsiteY102" fmla="*/ 1473200 h 1917700"/>
                  <a:gd name="connsiteX103" fmla="*/ 228600 w 1435100"/>
                  <a:gd name="connsiteY103" fmla="*/ 1498600 h 1917700"/>
                  <a:gd name="connsiteX104" fmla="*/ 114300 w 1435100"/>
                  <a:gd name="connsiteY104" fmla="*/ 1409700 h 1917700"/>
                  <a:gd name="connsiteX105" fmla="*/ 88900 w 1435100"/>
                  <a:gd name="connsiteY105" fmla="*/ 1371600 h 1917700"/>
                  <a:gd name="connsiteX106" fmla="*/ 50800 w 1435100"/>
                  <a:gd name="connsiteY106" fmla="*/ 1346200 h 1917700"/>
                  <a:gd name="connsiteX107" fmla="*/ 0 w 1435100"/>
                  <a:gd name="connsiteY107" fmla="*/ 1295400 h 1917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</a:cxnLst>
                <a:rect l="l" t="t" r="r" b="b"/>
                <a:pathLst>
                  <a:path w="1435100" h="1917700">
                    <a:moveTo>
                      <a:pt x="1371600" y="1917700"/>
                    </a:moveTo>
                    <a:cubicBezTo>
                      <a:pt x="1375833" y="1892300"/>
                      <a:pt x="1378714" y="1866637"/>
                      <a:pt x="1384300" y="1841500"/>
                    </a:cubicBezTo>
                    <a:cubicBezTo>
                      <a:pt x="1387204" y="1828432"/>
                      <a:pt x="1397000" y="1816787"/>
                      <a:pt x="1397000" y="1803400"/>
                    </a:cubicBezTo>
                    <a:cubicBezTo>
                      <a:pt x="1397000" y="1777650"/>
                      <a:pt x="1389886" y="1752337"/>
                      <a:pt x="1384300" y="1727200"/>
                    </a:cubicBezTo>
                    <a:cubicBezTo>
                      <a:pt x="1381396" y="1714132"/>
                      <a:pt x="1381066" y="1698566"/>
                      <a:pt x="1371600" y="1689100"/>
                    </a:cubicBezTo>
                    <a:cubicBezTo>
                      <a:pt x="1291513" y="1609013"/>
                      <a:pt x="1321180" y="1657540"/>
                      <a:pt x="1257300" y="1625600"/>
                    </a:cubicBezTo>
                    <a:cubicBezTo>
                      <a:pt x="1243648" y="1618774"/>
                      <a:pt x="1231900" y="1608667"/>
                      <a:pt x="1219200" y="1600200"/>
                    </a:cubicBezTo>
                    <a:cubicBezTo>
                      <a:pt x="1185333" y="1604433"/>
                      <a:pt x="1150528" y="1603920"/>
                      <a:pt x="1117600" y="1612900"/>
                    </a:cubicBezTo>
                    <a:cubicBezTo>
                      <a:pt x="1093288" y="1619531"/>
                      <a:pt x="1056484" y="1661316"/>
                      <a:pt x="1041400" y="1676400"/>
                    </a:cubicBezTo>
                    <a:cubicBezTo>
                      <a:pt x="1033871" y="1675324"/>
                      <a:pt x="938581" y="1667121"/>
                      <a:pt x="914400" y="1651000"/>
                    </a:cubicBezTo>
                    <a:cubicBezTo>
                      <a:pt x="899456" y="1641037"/>
                      <a:pt x="892000" y="1621622"/>
                      <a:pt x="876300" y="1612900"/>
                    </a:cubicBezTo>
                    <a:cubicBezTo>
                      <a:pt x="852895" y="1599897"/>
                      <a:pt x="825500" y="1595967"/>
                      <a:pt x="800100" y="1587500"/>
                    </a:cubicBezTo>
                    <a:cubicBezTo>
                      <a:pt x="745441" y="1569280"/>
                      <a:pt x="774987" y="1578047"/>
                      <a:pt x="711200" y="1562100"/>
                    </a:cubicBezTo>
                    <a:cubicBezTo>
                      <a:pt x="685800" y="1545167"/>
                      <a:pt x="644653" y="1540260"/>
                      <a:pt x="635000" y="1511300"/>
                    </a:cubicBezTo>
                    <a:cubicBezTo>
                      <a:pt x="617473" y="1458720"/>
                      <a:pt x="633439" y="1480626"/>
                      <a:pt x="584200" y="1447800"/>
                    </a:cubicBezTo>
                    <a:cubicBezTo>
                      <a:pt x="567267" y="1422400"/>
                      <a:pt x="516467" y="1397000"/>
                      <a:pt x="533400" y="1371600"/>
                    </a:cubicBezTo>
                    <a:cubicBezTo>
                      <a:pt x="541867" y="1358900"/>
                      <a:pt x="546881" y="1343035"/>
                      <a:pt x="558800" y="1333500"/>
                    </a:cubicBezTo>
                    <a:cubicBezTo>
                      <a:pt x="569253" y="1325137"/>
                      <a:pt x="583773" y="1323425"/>
                      <a:pt x="596900" y="1320800"/>
                    </a:cubicBezTo>
                    <a:cubicBezTo>
                      <a:pt x="626253" y="1314929"/>
                      <a:pt x="656273" y="1313021"/>
                      <a:pt x="685800" y="1308100"/>
                    </a:cubicBezTo>
                    <a:cubicBezTo>
                      <a:pt x="747102" y="1297883"/>
                      <a:pt x="738326" y="1299058"/>
                      <a:pt x="787400" y="1282700"/>
                    </a:cubicBezTo>
                    <a:cubicBezTo>
                      <a:pt x="791633" y="1270000"/>
                      <a:pt x="797899" y="1257805"/>
                      <a:pt x="800100" y="1244600"/>
                    </a:cubicBezTo>
                    <a:cubicBezTo>
                      <a:pt x="806402" y="1206787"/>
                      <a:pt x="799699" y="1166326"/>
                      <a:pt x="812800" y="1130300"/>
                    </a:cubicBezTo>
                    <a:cubicBezTo>
                      <a:pt x="818016" y="1115955"/>
                      <a:pt x="837248" y="1111726"/>
                      <a:pt x="850900" y="1104900"/>
                    </a:cubicBezTo>
                    <a:cubicBezTo>
                      <a:pt x="869120" y="1095790"/>
                      <a:pt x="923524" y="1083569"/>
                      <a:pt x="939800" y="1079500"/>
                    </a:cubicBezTo>
                    <a:cubicBezTo>
                      <a:pt x="956733" y="1083733"/>
                      <a:pt x="979241" y="1078948"/>
                      <a:pt x="990600" y="1092200"/>
                    </a:cubicBezTo>
                    <a:cubicBezTo>
                      <a:pt x="1058216" y="1171085"/>
                      <a:pt x="964022" y="1176081"/>
                      <a:pt x="1066800" y="1244600"/>
                    </a:cubicBezTo>
                    <a:cubicBezTo>
                      <a:pt x="1079500" y="1253067"/>
                      <a:pt x="1092480" y="1261128"/>
                      <a:pt x="1104900" y="1270000"/>
                    </a:cubicBezTo>
                    <a:cubicBezTo>
                      <a:pt x="1122124" y="1282303"/>
                      <a:pt x="1137322" y="1297598"/>
                      <a:pt x="1155700" y="1308100"/>
                    </a:cubicBezTo>
                    <a:cubicBezTo>
                      <a:pt x="1167323" y="1314742"/>
                      <a:pt x="1181100" y="1316567"/>
                      <a:pt x="1193800" y="1320800"/>
                    </a:cubicBezTo>
                    <a:cubicBezTo>
                      <a:pt x="1276927" y="1293091"/>
                      <a:pt x="1195339" y="1331576"/>
                      <a:pt x="1244600" y="1270000"/>
                    </a:cubicBezTo>
                    <a:cubicBezTo>
                      <a:pt x="1254135" y="1258081"/>
                      <a:pt x="1270000" y="1253067"/>
                      <a:pt x="1282700" y="1244600"/>
                    </a:cubicBezTo>
                    <a:cubicBezTo>
                      <a:pt x="1299633" y="1248833"/>
                      <a:pt x="1317457" y="1250424"/>
                      <a:pt x="1333500" y="1257300"/>
                    </a:cubicBezTo>
                    <a:cubicBezTo>
                      <a:pt x="1347529" y="1263313"/>
                      <a:pt x="1357948" y="1275874"/>
                      <a:pt x="1371600" y="1282700"/>
                    </a:cubicBezTo>
                    <a:cubicBezTo>
                      <a:pt x="1383574" y="1288687"/>
                      <a:pt x="1397000" y="1291167"/>
                      <a:pt x="1409700" y="1295400"/>
                    </a:cubicBezTo>
                    <a:cubicBezTo>
                      <a:pt x="1418167" y="1282700"/>
                      <a:pt x="1435100" y="1272564"/>
                      <a:pt x="1435100" y="1257300"/>
                    </a:cubicBezTo>
                    <a:cubicBezTo>
                      <a:pt x="1435100" y="1242036"/>
                      <a:pt x="1418572" y="1231620"/>
                      <a:pt x="1409700" y="1219200"/>
                    </a:cubicBezTo>
                    <a:cubicBezTo>
                      <a:pt x="1368970" y="1162178"/>
                      <a:pt x="1379655" y="1176455"/>
                      <a:pt x="1333500" y="1130300"/>
                    </a:cubicBezTo>
                    <a:cubicBezTo>
                      <a:pt x="1325134" y="1105201"/>
                      <a:pt x="1317781" y="1072005"/>
                      <a:pt x="1295400" y="1054100"/>
                    </a:cubicBezTo>
                    <a:cubicBezTo>
                      <a:pt x="1284947" y="1045737"/>
                      <a:pt x="1269274" y="1047387"/>
                      <a:pt x="1257300" y="1041400"/>
                    </a:cubicBezTo>
                    <a:cubicBezTo>
                      <a:pt x="1243648" y="1034574"/>
                      <a:pt x="1231900" y="1024467"/>
                      <a:pt x="1219200" y="1016000"/>
                    </a:cubicBezTo>
                    <a:lnTo>
                      <a:pt x="1143000" y="1041400"/>
                    </a:lnTo>
                    <a:lnTo>
                      <a:pt x="1104900" y="1054100"/>
                    </a:lnTo>
                    <a:cubicBezTo>
                      <a:pt x="977765" y="1022316"/>
                      <a:pt x="1108205" y="1070105"/>
                      <a:pt x="1041400" y="1003300"/>
                    </a:cubicBezTo>
                    <a:cubicBezTo>
                      <a:pt x="1019814" y="981714"/>
                      <a:pt x="990600" y="969433"/>
                      <a:pt x="965200" y="952500"/>
                    </a:cubicBezTo>
                    <a:lnTo>
                      <a:pt x="927100" y="927100"/>
                    </a:lnTo>
                    <a:cubicBezTo>
                      <a:pt x="931333" y="905933"/>
                      <a:pt x="924536" y="878864"/>
                      <a:pt x="939800" y="863600"/>
                    </a:cubicBezTo>
                    <a:cubicBezTo>
                      <a:pt x="958732" y="844668"/>
                      <a:pt x="989285" y="839981"/>
                      <a:pt x="1016000" y="838200"/>
                    </a:cubicBezTo>
                    <a:lnTo>
                      <a:pt x="1206500" y="825500"/>
                    </a:lnTo>
                    <a:cubicBezTo>
                      <a:pt x="1202267" y="791633"/>
                      <a:pt x="1202780" y="756828"/>
                      <a:pt x="1193800" y="723900"/>
                    </a:cubicBezTo>
                    <a:cubicBezTo>
                      <a:pt x="1189784" y="709174"/>
                      <a:pt x="1174413" y="699829"/>
                      <a:pt x="1168400" y="685800"/>
                    </a:cubicBezTo>
                    <a:cubicBezTo>
                      <a:pt x="1161524" y="669757"/>
                      <a:pt x="1159933" y="651933"/>
                      <a:pt x="1155700" y="635000"/>
                    </a:cubicBezTo>
                    <a:cubicBezTo>
                      <a:pt x="1151467" y="592667"/>
                      <a:pt x="1152567" y="549455"/>
                      <a:pt x="1143000" y="508000"/>
                    </a:cubicBezTo>
                    <a:cubicBezTo>
                      <a:pt x="1139568" y="493127"/>
                      <a:pt x="1128393" y="480693"/>
                      <a:pt x="1117600" y="469900"/>
                    </a:cubicBezTo>
                    <a:cubicBezTo>
                      <a:pt x="1071323" y="423623"/>
                      <a:pt x="1018811" y="438431"/>
                      <a:pt x="952500" y="431800"/>
                    </a:cubicBezTo>
                    <a:cubicBezTo>
                      <a:pt x="944033" y="419100"/>
                      <a:pt x="927100" y="408964"/>
                      <a:pt x="927100" y="393700"/>
                    </a:cubicBezTo>
                    <a:cubicBezTo>
                      <a:pt x="927100" y="366926"/>
                      <a:pt x="952500" y="317500"/>
                      <a:pt x="952500" y="317500"/>
                    </a:cubicBezTo>
                    <a:lnTo>
                      <a:pt x="876300" y="266700"/>
                    </a:lnTo>
                    <a:cubicBezTo>
                      <a:pt x="863600" y="258233"/>
                      <a:pt x="848993" y="252093"/>
                      <a:pt x="838200" y="241300"/>
                    </a:cubicBezTo>
                    <a:lnTo>
                      <a:pt x="800100" y="203200"/>
                    </a:lnTo>
                    <a:cubicBezTo>
                      <a:pt x="795956" y="186625"/>
                      <a:pt x="786363" y="124045"/>
                      <a:pt x="762000" y="114300"/>
                    </a:cubicBezTo>
                    <a:cubicBezTo>
                      <a:pt x="749571" y="109328"/>
                      <a:pt x="736600" y="122767"/>
                      <a:pt x="723900" y="127000"/>
                    </a:cubicBezTo>
                    <a:cubicBezTo>
                      <a:pt x="711200" y="139700"/>
                      <a:pt x="703224" y="160744"/>
                      <a:pt x="685800" y="165100"/>
                    </a:cubicBezTo>
                    <a:cubicBezTo>
                      <a:pt x="620749" y="181363"/>
                      <a:pt x="624787" y="147764"/>
                      <a:pt x="596900" y="114300"/>
                    </a:cubicBezTo>
                    <a:cubicBezTo>
                      <a:pt x="585402" y="100502"/>
                      <a:pt x="570298" y="89998"/>
                      <a:pt x="558800" y="76200"/>
                    </a:cubicBezTo>
                    <a:cubicBezTo>
                      <a:pt x="549029" y="64474"/>
                      <a:pt x="545319" y="47635"/>
                      <a:pt x="533400" y="38100"/>
                    </a:cubicBezTo>
                    <a:cubicBezTo>
                      <a:pt x="522947" y="29737"/>
                      <a:pt x="507274" y="31387"/>
                      <a:pt x="495300" y="25400"/>
                    </a:cubicBezTo>
                    <a:cubicBezTo>
                      <a:pt x="481648" y="18574"/>
                      <a:pt x="469900" y="8467"/>
                      <a:pt x="457200" y="0"/>
                    </a:cubicBezTo>
                    <a:cubicBezTo>
                      <a:pt x="414867" y="4233"/>
                      <a:pt x="370863" y="188"/>
                      <a:pt x="330200" y="12700"/>
                    </a:cubicBezTo>
                    <a:cubicBezTo>
                      <a:pt x="313034" y="17982"/>
                      <a:pt x="305898" y="39302"/>
                      <a:pt x="292100" y="50800"/>
                    </a:cubicBezTo>
                    <a:cubicBezTo>
                      <a:pt x="280374" y="60571"/>
                      <a:pt x="266700" y="67733"/>
                      <a:pt x="254000" y="76200"/>
                    </a:cubicBezTo>
                    <a:cubicBezTo>
                      <a:pt x="186267" y="177800"/>
                      <a:pt x="275167" y="55033"/>
                      <a:pt x="190500" y="139700"/>
                    </a:cubicBezTo>
                    <a:cubicBezTo>
                      <a:pt x="105833" y="224367"/>
                      <a:pt x="228600" y="135467"/>
                      <a:pt x="127000" y="203200"/>
                    </a:cubicBezTo>
                    <a:cubicBezTo>
                      <a:pt x="118533" y="215900"/>
                      <a:pt x="104109" y="226244"/>
                      <a:pt x="101600" y="241300"/>
                    </a:cubicBezTo>
                    <a:cubicBezTo>
                      <a:pt x="92023" y="298759"/>
                      <a:pt x="159608" y="286951"/>
                      <a:pt x="190500" y="292100"/>
                    </a:cubicBezTo>
                    <a:cubicBezTo>
                      <a:pt x="277493" y="379093"/>
                      <a:pt x="236812" y="348375"/>
                      <a:pt x="304800" y="393700"/>
                    </a:cubicBezTo>
                    <a:lnTo>
                      <a:pt x="381000" y="368300"/>
                    </a:lnTo>
                    <a:lnTo>
                      <a:pt x="419100" y="355600"/>
                    </a:lnTo>
                    <a:cubicBezTo>
                      <a:pt x="436033" y="359833"/>
                      <a:pt x="456270" y="357396"/>
                      <a:pt x="469900" y="368300"/>
                    </a:cubicBezTo>
                    <a:cubicBezTo>
                      <a:pt x="519905" y="408304"/>
                      <a:pt x="434431" y="413314"/>
                      <a:pt x="520700" y="431800"/>
                    </a:cubicBezTo>
                    <a:cubicBezTo>
                      <a:pt x="566421" y="441597"/>
                      <a:pt x="613833" y="440267"/>
                      <a:pt x="660400" y="444500"/>
                    </a:cubicBezTo>
                    <a:cubicBezTo>
                      <a:pt x="673100" y="448733"/>
                      <a:pt x="685432" y="454296"/>
                      <a:pt x="698500" y="457200"/>
                    </a:cubicBezTo>
                    <a:cubicBezTo>
                      <a:pt x="733620" y="465004"/>
                      <a:pt x="778493" y="465446"/>
                      <a:pt x="812800" y="482600"/>
                    </a:cubicBezTo>
                    <a:cubicBezTo>
                      <a:pt x="826452" y="489426"/>
                      <a:pt x="838200" y="499533"/>
                      <a:pt x="850900" y="508000"/>
                    </a:cubicBezTo>
                    <a:cubicBezTo>
                      <a:pt x="859367" y="520700"/>
                      <a:pt x="863357" y="538010"/>
                      <a:pt x="876300" y="546100"/>
                    </a:cubicBezTo>
                    <a:cubicBezTo>
                      <a:pt x="899004" y="560290"/>
                      <a:pt x="952500" y="571500"/>
                      <a:pt x="952500" y="571500"/>
                    </a:cubicBezTo>
                    <a:cubicBezTo>
                      <a:pt x="925274" y="789307"/>
                      <a:pt x="978212" y="637267"/>
                      <a:pt x="622300" y="685800"/>
                    </a:cubicBezTo>
                    <a:cubicBezTo>
                      <a:pt x="607176" y="687862"/>
                      <a:pt x="646748" y="704374"/>
                      <a:pt x="660400" y="711200"/>
                    </a:cubicBezTo>
                    <a:cubicBezTo>
                      <a:pt x="672374" y="717187"/>
                      <a:pt x="686195" y="718627"/>
                      <a:pt x="698500" y="723900"/>
                    </a:cubicBezTo>
                    <a:cubicBezTo>
                      <a:pt x="743616" y="743236"/>
                      <a:pt x="749136" y="749191"/>
                      <a:pt x="787400" y="774700"/>
                    </a:cubicBezTo>
                    <a:cubicBezTo>
                      <a:pt x="791633" y="791633"/>
                      <a:pt x="795305" y="808717"/>
                      <a:pt x="800100" y="825500"/>
                    </a:cubicBezTo>
                    <a:cubicBezTo>
                      <a:pt x="803778" y="838372"/>
                      <a:pt x="817772" y="851171"/>
                      <a:pt x="812800" y="863600"/>
                    </a:cubicBezTo>
                    <a:cubicBezTo>
                      <a:pt x="807131" y="877772"/>
                      <a:pt x="787400" y="880533"/>
                      <a:pt x="774700" y="889000"/>
                    </a:cubicBezTo>
                    <a:cubicBezTo>
                      <a:pt x="753293" y="921110"/>
                      <a:pt x="744111" y="927643"/>
                      <a:pt x="736600" y="965200"/>
                    </a:cubicBezTo>
                    <a:cubicBezTo>
                      <a:pt x="730729" y="994553"/>
                      <a:pt x="732502" y="1025428"/>
                      <a:pt x="723900" y="1054100"/>
                    </a:cubicBezTo>
                    <a:cubicBezTo>
                      <a:pt x="719514" y="1068720"/>
                      <a:pt x="705326" y="1078548"/>
                      <a:pt x="698500" y="1092200"/>
                    </a:cubicBezTo>
                    <a:cubicBezTo>
                      <a:pt x="675340" y="1138520"/>
                      <a:pt x="695065" y="1166457"/>
                      <a:pt x="635000" y="1206500"/>
                    </a:cubicBezTo>
                    <a:cubicBezTo>
                      <a:pt x="622300" y="1214967"/>
                      <a:pt x="610848" y="1225701"/>
                      <a:pt x="596900" y="1231900"/>
                    </a:cubicBezTo>
                    <a:cubicBezTo>
                      <a:pt x="572434" y="1242774"/>
                      <a:pt x="542977" y="1242448"/>
                      <a:pt x="520700" y="1257300"/>
                    </a:cubicBezTo>
                    <a:cubicBezTo>
                      <a:pt x="471461" y="1290126"/>
                      <a:pt x="497080" y="1277873"/>
                      <a:pt x="444500" y="1295400"/>
                    </a:cubicBezTo>
                    <a:cubicBezTo>
                      <a:pt x="436033" y="1308100"/>
                      <a:pt x="425299" y="1319552"/>
                      <a:pt x="419100" y="1333500"/>
                    </a:cubicBezTo>
                    <a:cubicBezTo>
                      <a:pt x="408226" y="1357966"/>
                      <a:pt x="419954" y="1404449"/>
                      <a:pt x="393700" y="1409700"/>
                    </a:cubicBezTo>
                    <a:cubicBezTo>
                      <a:pt x="313084" y="1425823"/>
                      <a:pt x="351141" y="1417165"/>
                      <a:pt x="279400" y="1435100"/>
                    </a:cubicBezTo>
                    <a:cubicBezTo>
                      <a:pt x="275167" y="1447800"/>
                      <a:pt x="275063" y="1462747"/>
                      <a:pt x="266700" y="1473200"/>
                    </a:cubicBezTo>
                    <a:cubicBezTo>
                      <a:pt x="257165" y="1485119"/>
                      <a:pt x="243500" y="1501911"/>
                      <a:pt x="228600" y="1498600"/>
                    </a:cubicBezTo>
                    <a:cubicBezTo>
                      <a:pt x="199635" y="1492163"/>
                      <a:pt x="137403" y="1437423"/>
                      <a:pt x="114300" y="1409700"/>
                    </a:cubicBezTo>
                    <a:cubicBezTo>
                      <a:pt x="104529" y="1397974"/>
                      <a:pt x="99693" y="1382393"/>
                      <a:pt x="88900" y="1371600"/>
                    </a:cubicBezTo>
                    <a:cubicBezTo>
                      <a:pt x="78107" y="1360807"/>
                      <a:pt x="63500" y="1354667"/>
                      <a:pt x="50800" y="1346200"/>
                    </a:cubicBezTo>
                    <a:cubicBezTo>
                      <a:pt x="20149" y="1300224"/>
                      <a:pt x="39052" y="1314926"/>
                      <a:pt x="0" y="1295400"/>
                    </a:cubicBezTo>
                  </a:path>
                </a:pathLst>
              </a:cu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6" name="Freeform 115"/>
              <p:cNvSpPr/>
              <p:nvPr/>
            </p:nvSpPr>
            <p:spPr>
              <a:xfrm>
                <a:off x="3922251" y="2057400"/>
                <a:ext cx="1349750" cy="853440"/>
              </a:xfrm>
              <a:custGeom>
                <a:avLst/>
                <a:gdLst>
                  <a:gd name="connsiteX0" fmla="*/ 908829 w 1349750"/>
                  <a:gd name="connsiteY0" fmla="*/ 853440 h 853440"/>
                  <a:gd name="connsiteX1" fmla="*/ 1045989 w 1349750"/>
                  <a:gd name="connsiteY1" fmla="*/ 731520 h 853440"/>
                  <a:gd name="connsiteX2" fmla="*/ 1137429 w 1349750"/>
                  <a:gd name="connsiteY2" fmla="*/ 701040 h 853440"/>
                  <a:gd name="connsiteX3" fmla="*/ 1228869 w 1349750"/>
                  <a:gd name="connsiteY3" fmla="*/ 655320 h 853440"/>
                  <a:gd name="connsiteX4" fmla="*/ 1274589 w 1349750"/>
                  <a:gd name="connsiteY4" fmla="*/ 609600 h 853440"/>
                  <a:gd name="connsiteX5" fmla="*/ 1274589 w 1349750"/>
                  <a:gd name="connsiteY5" fmla="*/ 259080 h 853440"/>
                  <a:gd name="connsiteX6" fmla="*/ 1122189 w 1349750"/>
                  <a:gd name="connsiteY6" fmla="*/ 243840 h 853440"/>
                  <a:gd name="connsiteX7" fmla="*/ 1076469 w 1349750"/>
                  <a:gd name="connsiteY7" fmla="*/ 106680 h 853440"/>
                  <a:gd name="connsiteX8" fmla="*/ 1061229 w 1349750"/>
                  <a:gd name="connsiteY8" fmla="*/ 60960 h 853440"/>
                  <a:gd name="connsiteX9" fmla="*/ 1015509 w 1349750"/>
                  <a:gd name="connsiteY9" fmla="*/ 45720 h 853440"/>
                  <a:gd name="connsiteX10" fmla="*/ 847869 w 1349750"/>
                  <a:gd name="connsiteY10" fmla="*/ 91440 h 853440"/>
                  <a:gd name="connsiteX11" fmla="*/ 771669 w 1349750"/>
                  <a:gd name="connsiteY11" fmla="*/ 121920 h 853440"/>
                  <a:gd name="connsiteX12" fmla="*/ 725949 w 1349750"/>
                  <a:gd name="connsiteY12" fmla="*/ 152400 h 853440"/>
                  <a:gd name="connsiteX13" fmla="*/ 619269 w 1349750"/>
                  <a:gd name="connsiteY13" fmla="*/ 274320 h 853440"/>
                  <a:gd name="connsiteX14" fmla="*/ 588789 w 1349750"/>
                  <a:gd name="connsiteY14" fmla="*/ 228600 h 853440"/>
                  <a:gd name="connsiteX15" fmla="*/ 497349 w 1349750"/>
                  <a:gd name="connsiteY15" fmla="*/ 182880 h 853440"/>
                  <a:gd name="connsiteX16" fmla="*/ 451629 w 1349750"/>
                  <a:gd name="connsiteY16" fmla="*/ 198120 h 853440"/>
                  <a:gd name="connsiteX17" fmla="*/ 512589 w 1349750"/>
                  <a:gd name="connsiteY17" fmla="*/ 121920 h 853440"/>
                  <a:gd name="connsiteX18" fmla="*/ 497349 w 1349750"/>
                  <a:gd name="connsiteY18" fmla="*/ 30480 h 853440"/>
                  <a:gd name="connsiteX19" fmla="*/ 405909 w 1349750"/>
                  <a:gd name="connsiteY19" fmla="*/ 0 h 853440"/>
                  <a:gd name="connsiteX20" fmla="*/ 314469 w 1349750"/>
                  <a:gd name="connsiteY20" fmla="*/ 15240 h 853440"/>
                  <a:gd name="connsiteX21" fmla="*/ 283989 w 1349750"/>
                  <a:gd name="connsiteY21" fmla="*/ 60960 h 853440"/>
                  <a:gd name="connsiteX22" fmla="*/ 238269 w 1349750"/>
                  <a:gd name="connsiteY22" fmla="*/ 106680 h 853440"/>
                  <a:gd name="connsiteX23" fmla="*/ 207789 w 1349750"/>
                  <a:gd name="connsiteY23" fmla="*/ 152400 h 853440"/>
                  <a:gd name="connsiteX24" fmla="*/ 70629 w 1349750"/>
                  <a:gd name="connsiteY24" fmla="*/ 228600 h 853440"/>
                  <a:gd name="connsiteX25" fmla="*/ 40149 w 1349750"/>
                  <a:gd name="connsiteY25" fmla="*/ 274320 h 853440"/>
                  <a:gd name="connsiteX26" fmla="*/ 40149 w 1349750"/>
                  <a:gd name="connsiteY26" fmla="*/ 533400 h 853440"/>
                  <a:gd name="connsiteX27" fmla="*/ 268749 w 1349750"/>
                  <a:gd name="connsiteY27" fmla="*/ 518160 h 853440"/>
                  <a:gd name="connsiteX28" fmla="*/ 283989 w 1349750"/>
                  <a:gd name="connsiteY28" fmla="*/ 396240 h 853440"/>
                  <a:gd name="connsiteX29" fmla="*/ 375429 w 1349750"/>
                  <a:gd name="connsiteY29" fmla="*/ 350520 h 853440"/>
                  <a:gd name="connsiteX30" fmla="*/ 497349 w 1349750"/>
                  <a:gd name="connsiteY30" fmla="*/ 365760 h 853440"/>
                  <a:gd name="connsiteX31" fmla="*/ 543069 w 1349750"/>
                  <a:gd name="connsiteY31" fmla="*/ 411480 h 853440"/>
                  <a:gd name="connsiteX32" fmla="*/ 588789 w 1349750"/>
                  <a:gd name="connsiteY32" fmla="*/ 441960 h 853440"/>
                  <a:gd name="connsiteX33" fmla="*/ 649749 w 1349750"/>
                  <a:gd name="connsiteY33" fmla="*/ 426720 h 853440"/>
                  <a:gd name="connsiteX34" fmla="*/ 741189 w 1349750"/>
                  <a:gd name="connsiteY34" fmla="*/ 365760 h 853440"/>
                  <a:gd name="connsiteX35" fmla="*/ 817389 w 1349750"/>
                  <a:gd name="connsiteY35" fmla="*/ 381000 h 853440"/>
                  <a:gd name="connsiteX36" fmla="*/ 863109 w 1349750"/>
                  <a:gd name="connsiteY36" fmla="*/ 426720 h 853440"/>
                  <a:gd name="connsiteX37" fmla="*/ 908829 w 1349750"/>
                  <a:gd name="connsiteY37" fmla="*/ 457200 h 853440"/>
                  <a:gd name="connsiteX38" fmla="*/ 802149 w 1349750"/>
                  <a:gd name="connsiteY38" fmla="*/ 472440 h 853440"/>
                  <a:gd name="connsiteX39" fmla="*/ 664989 w 1349750"/>
                  <a:gd name="connsiteY39" fmla="*/ 502920 h 853440"/>
                  <a:gd name="connsiteX40" fmla="*/ 619269 w 1349750"/>
                  <a:gd name="connsiteY40" fmla="*/ 533400 h 853440"/>
                  <a:gd name="connsiteX41" fmla="*/ 527829 w 1349750"/>
                  <a:gd name="connsiteY41" fmla="*/ 563880 h 853440"/>
                  <a:gd name="connsiteX42" fmla="*/ 482109 w 1349750"/>
                  <a:gd name="connsiteY42" fmla="*/ 579120 h 853440"/>
                  <a:gd name="connsiteX43" fmla="*/ 390669 w 1349750"/>
                  <a:gd name="connsiteY43" fmla="*/ 655320 h 853440"/>
                  <a:gd name="connsiteX44" fmla="*/ 344949 w 1349750"/>
                  <a:gd name="connsiteY44" fmla="*/ 685800 h 853440"/>
                  <a:gd name="connsiteX45" fmla="*/ 329709 w 1349750"/>
                  <a:gd name="connsiteY45" fmla="*/ 731520 h 853440"/>
                  <a:gd name="connsiteX46" fmla="*/ 375429 w 1349750"/>
                  <a:gd name="connsiteY46" fmla="*/ 746760 h 853440"/>
                  <a:gd name="connsiteX47" fmla="*/ 451629 w 1349750"/>
                  <a:gd name="connsiteY47" fmla="*/ 762000 h 853440"/>
                  <a:gd name="connsiteX48" fmla="*/ 634509 w 1349750"/>
                  <a:gd name="connsiteY48" fmla="*/ 746760 h 853440"/>
                  <a:gd name="connsiteX49" fmla="*/ 664989 w 1349750"/>
                  <a:gd name="connsiteY49" fmla="*/ 655320 h 853440"/>
                  <a:gd name="connsiteX50" fmla="*/ 756429 w 1349750"/>
                  <a:gd name="connsiteY50" fmla="*/ 624840 h 853440"/>
                  <a:gd name="connsiteX51" fmla="*/ 817389 w 1349750"/>
                  <a:gd name="connsiteY51" fmla="*/ 640080 h 853440"/>
                  <a:gd name="connsiteX52" fmla="*/ 863109 w 1349750"/>
                  <a:gd name="connsiteY52" fmla="*/ 762000 h 853440"/>
                  <a:gd name="connsiteX53" fmla="*/ 1122189 w 1349750"/>
                  <a:gd name="connsiteY53" fmla="*/ 701040 h 853440"/>
                  <a:gd name="connsiteX54" fmla="*/ 1213629 w 1349750"/>
                  <a:gd name="connsiteY54" fmla="*/ 640080 h 853440"/>
                  <a:gd name="connsiteX55" fmla="*/ 1259349 w 1349750"/>
                  <a:gd name="connsiteY55" fmla="*/ 609600 h 853440"/>
                  <a:gd name="connsiteX56" fmla="*/ 1274589 w 1349750"/>
                  <a:gd name="connsiteY56" fmla="*/ 533400 h 853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349750" h="853440">
                    <a:moveTo>
                      <a:pt x="908829" y="853440"/>
                    </a:moveTo>
                    <a:cubicBezTo>
                      <a:pt x="950510" y="797866"/>
                      <a:pt x="970940" y="756536"/>
                      <a:pt x="1045989" y="731520"/>
                    </a:cubicBezTo>
                    <a:lnTo>
                      <a:pt x="1137429" y="701040"/>
                    </a:lnTo>
                    <a:cubicBezTo>
                      <a:pt x="1183251" y="685766"/>
                      <a:pt x="1189478" y="688146"/>
                      <a:pt x="1228869" y="655320"/>
                    </a:cubicBezTo>
                    <a:cubicBezTo>
                      <a:pt x="1245426" y="641522"/>
                      <a:pt x="1259349" y="624840"/>
                      <a:pt x="1274589" y="609600"/>
                    </a:cubicBezTo>
                    <a:cubicBezTo>
                      <a:pt x="1312662" y="495381"/>
                      <a:pt x="1349750" y="402569"/>
                      <a:pt x="1274589" y="259080"/>
                    </a:cubicBezTo>
                    <a:cubicBezTo>
                      <a:pt x="1250900" y="213855"/>
                      <a:pt x="1172989" y="248920"/>
                      <a:pt x="1122189" y="243840"/>
                    </a:cubicBezTo>
                    <a:lnTo>
                      <a:pt x="1076469" y="106680"/>
                    </a:lnTo>
                    <a:cubicBezTo>
                      <a:pt x="1071389" y="91440"/>
                      <a:pt x="1076469" y="66040"/>
                      <a:pt x="1061229" y="60960"/>
                    </a:cubicBezTo>
                    <a:lnTo>
                      <a:pt x="1015509" y="45720"/>
                    </a:lnTo>
                    <a:cubicBezTo>
                      <a:pt x="952289" y="61525"/>
                      <a:pt x="904843" y="70075"/>
                      <a:pt x="847869" y="91440"/>
                    </a:cubicBezTo>
                    <a:cubicBezTo>
                      <a:pt x="822254" y="101046"/>
                      <a:pt x="796138" y="109686"/>
                      <a:pt x="771669" y="121920"/>
                    </a:cubicBezTo>
                    <a:cubicBezTo>
                      <a:pt x="755286" y="130111"/>
                      <a:pt x="741189" y="142240"/>
                      <a:pt x="725949" y="152400"/>
                    </a:cubicBezTo>
                    <a:cubicBezTo>
                      <a:pt x="654829" y="259080"/>
                      <a:pt x="695469" y="223520"/>
                      <a:pt x="619269" y="274320"/>
                    </a:cubicBezTo>
                    <a:cubicBezTo>
                      <a:pt x="609109" y="259080"/>
                      <a:pt x="601741" y="241552"/>
                      <a:pt x="588789" y="228600"/>
                    </a:cubicBezTo>
                    <a:cubicBezTo>
                      <a:pt x="559246" y="199057"/>
                      <a:pt x="534534" y="195275"/>
                      <a:pt x="497349" y="182880"/>
                    </a:cubicBezTo>
                    <a:cubicBezTo>
                      <a:pt x="482109" y="187960"/>
                      <a:pt x="462988" y="209479"/>
                      <a:pt x="451629" y="198120"/>
                    </a:cubicBezTo>
                    <a:cubicBezTo>
                      <a:pt x="422184" y="168675"/>
                      <a:pt x="511055" y="122942"/>
                      <a:pt x="512589" y="121920"/>
                    </a:cubicBezTo>
                    <a:cubicBezTo>
                      <a:pt x="525282" y="83841"/>
                      <a:pt x="546248" y="61042"/>
                      <a:pt x="497349" y="30480"/>
                    </a:cubicBezTo>
                    <a:cubicBezTo>
                      <a:pt x="470104" y="13452"/>
                      <a:pt x="405909" y="0"/>
                      <a:pt x="405909" y="0"/>
                    </a:cubicBezTo>
                    <a:cubicBezTo>
                      <a:pt x="375429" y="5080"/>
                      <a:pt x="342107" y="1421"/>
                      <a:pt x="314469" y="15240"/>
                    </a:cubicBezTo>
                    <a:cubicBezTo>
                      <a:pt x="298086" y="23431"/>
                      <a:pt x="295715" y="46889"/>
                      <a:pt x="283989" y="60960"/>
                    </a:cubicBezTo>
                    <a:cubicBezTo>
                      <a:pt x="270191" y="77517"/>
                      <a:pt x="252067" y="90123"/>
                      <a:pt x="238269" y="106680"/>
                    </a:cubicBezTo>
                    <a:cubicBezTo>
                      <a:pt x="226543" y="120751"/>
                      <a:pt x="221573" y="140339"/>
                      <a:pt x="207789" y="152400"/>
                    </a:cubicBezTo>
                    <a:cubicBezTo>
                      <a:pt x="143293" y="208834"/>
                      <a:pt x="133424" y="207668"/>
                      <a:pt x="70629" y="228600"/>
                    </a:cubicBezTo>
                    <a:cubicBezTo>
                      <a:pt x="60469" y="243840"/>
                      <a:pt x="48340" y="257937"/>
                      <a:pt x="40149" y="274320"/>
                    </a:cubicBezTo>
                    <a:cubicBezTo>
                      <a:pt x="0" y="354618"/>
                      <a:pt x="34247" y="450770"/>
                      <a:pt x="40149" y="533400"/>
                    </a:cubicBezTo>
                    <a:cubicBezTo>
                      <a:pt x="116349" y="528320"/>
                      <a:pt x="202188" y="555601"/>
                      <a:pt x="268749" y="518160"/>
                    </a:cubicBezTo>
                    <a:cubicBezTo>
                      <a:pt x="304445" y="498081"/>
                      <a:pt x="268778" y="434267"/>
                      <a:pt x="283989" y="396240"/>
                    </a:cubicBezTo>
                    <a:cubicBezTo>
                      <a:pt x="293079" y="373514"/>
                      <a:pt x="356182" y="356936"/>
                      <a:pt x="375429" y="350520"/>
                    </a:cubicBezTo>
                    <a:cubicBezTo>
                      <a:pt x="416069" y="355600"/>
                      <a:pt x="458859" y="351763"/>
                      <a:pt x="497349" y="365760"/>
                    </a:cubicBezTo>
                    <a:cubicBezTo>
                      <a:pt x="517604" y="373125"/>
                      <a:pt x="526512" y="397682"/>
                      <a:pt x="543069" y="411480"/>
                    </a:cubicBezTo>
                    <a:cubicBezTo>
                      <a:pt x="557140" y="423206"/>
                      <a:pt x="573549" y="431800"/>
                      <a:pt x="588789" y="441960"/>
                    </a:cubicBezTo>
                    <a:cubicBezTo>
                      <a:pt x="609109" y="436880"/>
                      <a:pt x="631015" y="436087"/>
                      <a:pt x="649749" y="426720"/>
                    </a:cubicBezTo>
                    <a:cubicBezTo>
                      <a:pt x="682514" y="410337"/>
                      <a:pt x="741189" y="365760"/>
                      <a:pt x="741189" y="365760"/>
                    </a:cubicBezTo>
                    <a:cubicBezTo>
                      <a:pt x="766589" y="370840"/>
                      <a:pt x="794221" y="369416"/>
                      <a:pt x="817389" y="381000"/>
                    </a:cubicBezTo>
                    <a:cubicBezTo>
                      <a:pt x="836666" y="390639"/>
                      <a:pt x="846552" y="412922"/>
                      <a:pt x="863109" y="426720"/>
                    </a:cubicBezTo>
                    <a:cubicBezTo>
                      <a:pt x="877180" y="438446"/>
                      <a:pt x="893589" y="447040"/>
                      <a:pt x="908829" y="457200"/>
                    </a:cubicBezTo>
                    <a:lnTo>
                      <a:pt x="802149" y="472440"/>
                    </a:lnTo>
                    <a:cubicBezTo>
                      <a:pt x="768330" y="477643"/>
                      <a:pt x="701830" y="484499"/>
                      <a:pt x="664989" y="502920"/>
                    </a:cubicBezTo>
                    <a:cubicBezTo>
                      <a:pt x="648606" y="511111"/>
                      <a:pt x="636007" y="525961"/>
                      <a:pt x="619269" y="533400"/>
                    </a:cubicBezTo>
                    <a:cubicBezTo>
                      <a:pt x="589909" y="546449"/>
                      <a:pt x="558309" y="553720"/>
                      <a:pt x="527829" y="563880"/>
                    </a:cubicBezTo>
                    <a:cubicBezTo>
                      <a:pt x="512589" y="568960"/>
                      <a:pt x="495475" y="570209"/>
                      <a:pt x="482109" y="579120"/>
                    </a:cubicBezTo>
                    <a:cubicBezTo>
                      <a:pt x="368595" y="654796"/>
                      <a:pt x="508012" y="557534"/>
                      <a:pt x="390669" y="655320"/>
                    </a:cubicBezTo>
                    <a:cubicBezTo>
                      <a:pt x="376598" y="667046"/>
                      <a:pt x="360189" y="675640"/>
                      <a:pt x="344949" y="685800"/>
                    </a:cubicBezTo>
                    <a:cubicBezTo>
                      <a:pt x="339869" y="701040"/>
                      <a:pt x="322525" y="717152"/>
                      <a:pt x="329709" y="731520"/>
                    </a:cubicBezTo>
                    <a:cubicBezTo>
                      <a:pt x="336893" y="745888"/>
                      <a:pt x="359844" y="742864"/>
                      <a:pt x="375429" y="746760"/>
                    </a:cubicBezTo>
                    <a:cubicBezTo>
                      <a:pt x="400559" y="753042"/>
                      <a:pt x="426229" y="756920"/>
                      <a:pt x="451629" y="762000"/>
                    </a:cubicBezTo>
                    <a:cubicBezTo>
                      <a:pt x="512589" y="756920"/>
                      <a:pt x="579796" y="774117"/>
                      <a:pt x="634509" y="746760"/>
                    </a:cubicBezTo>
                    <a:cubicBezTo>
                      <a:pt x="663246" y="732392"/>
                      <a:pt x="634509" y="665480"/>
                      <a:pt x="664989" y="655320"/>
                    </a:cubicBezTo>
                    <a:lnTo>
                      <a:pt x="756429" y="624840"/>
                    </a:lnTo>
                    <a:cubicBezTo>
                      <a:pt x="776749" y="629920"/>
                      <a:pt x="799961" y="628462"/>
                      <a:pt x="817389" y="640080"/>
                    </a:cubicBezTo>
                    <a:cubicBezTo>
                      <a:pt x="853613" y="664229"/>
                      <a:pt x="856474" y="728825"/>
                      <a:pt x="863109" y="762000"/>
                    </a:cubicBezTo>
                    <a:cubicBezTo>
                      <a:pt x="1110399" y="742978"/>
                      <a:pt x="999097" y="787204"/>
                      <a:pt x="1122189" y="701040"/>
                    </a:cubicBezTo>
                    <a:cubicBezTo>
                      <a:pt x="1152199" y="680033"/>
                      <a:pt x="1183149" y="660400"/>
                      <a:pt x="1213629" y="640080"/>
                    </a:cubicBezTo>
                    <a:lnTo>
                      <a:pt x="1259349" y="609600"/>
                    </a:lnTo>
                    <a:cubicBezTo>
                      <a:pt x="1277802" y="554241"/>
                      <a:pt x="1274589" y="579944"/>
                      <a:pt x="1274589" y="533400"/>
                    </a:cubicBezTo>
                  </a:path>
                </a:pathLst>
              </a:cu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7" name="Freeform 116"/>
              <p:cNvSpPr/>
              <p:nvPr/>
            </p:nvSpPr>
            <p:spPr>
              <a:xfrm>
                <a:off x="144368" y="3459480"/>
                <a:ext cx="2013524" cy="1592755"/>
              </a:xfrm>
              <a:custGeom>
                <a:avLst/>
                <a:gdLst>
                  <a:gd name="connsiteX0" fmla="*/ 8032 w 2013524"/>
                  <a:gd name="connsiteY0" fmla="*/ 1341120 h 1592755"/>
                  <a:gd name="connsiteX1" fmla="*/ 282352 w 2013524"/>
                  <a:gd name="connsiteY1" fmla="*/ 1356360 h 1592755"/>
                  <a:gd name="connsiteX2" fmla="*/ 297592 w 2013524"/>
                  <a:gd name="connsiteY2" fmla="*/ 1432560 h 1592755"/>
                  <a:gd name="connsiteX3" fmla="*/ 343312 w 2013524"/>
                  <a:gd name="connsiteY3" fmla="*/ 1447800 h 1592755"/>
                  <a:gd name="connsiteX4" fmla="*/ 389032 w 2013524"/>
                  <a:gd name="connsiteY4" fmla="*/ 1478280 h 1592755"/>
                  <a:gd name="connsiteX5" fmla="*/ 465232 w 2013524"/>
                  <a:gd name="connsiteY5" fmla="*/ 1463040 h 1592755"/>
                  <a:gd name="connsiteX6" fmla="*/ 495712 w 2013524"/>
                  <a:gd name="connsiteY6" fmla="*/ 1417320 h 1592755"/>
                  <a:gd name="connsiteX7" fmla="*/ 510952 w 2013524"/>
                  <a:gd name="connsiteY7" fmla="*/ 1371600 h 1592755"/>
                  <a:gd name="connsiteX8" fmla="*/ 526192 w 2013524"/>
                  <a:gd name="connsiteY8" fmla="*/ 1295400 h 1592755"/>
                  <a:gd name="connsiteX9" fmla="*/ 571912 w 2013524"/>
                  <a:gd name="connsiteY9" fmla="*/ 1264920 h 1592755"/>
                  <a:gd name="connsiteX10" fmla="*/ 693832 w 2013524"/>
                  <a:gd name="connsiteY10" fmla="*/ 1280160 h 1592755"/>
                  <a:gd name="connsiteX11" fmla="*/ 709072 w 2013524"/>
                  <a:gd name="connsiteY11" fmla="*/ 1341120 h 1592755"/>
                  <a:gd name="connsiteX12" fmla="*/ 724312 w 2013524"/>
                  <a:gd name="connsiteY12" fmla="*/ 1386840 h 1592755"/>
                  <a:gd name="connsiteX13" fmla="*/ 770032 w 2013524"/>
                  <a:gd name="connsiteY13" fmla="*/ 1402080 h 1592755"/>
                  <a:gd name="connsiteX14" fmla="*/ 876712 w 2013524"/>
                  <a:gd name="connsiteY14" fmla="*/ 1371600 h 1592755"/>
                  <a:gd name="connsiteX15" fmla="*/ 907192 w 2013524"/>
                  <a:gd name="connsiteY15" fmla="*/ 1325880 h 1592755"/>
                  <a:gd name="connsiteX16" fmla="*/ 1044352 w 2013524"/>
                  <a:gd name="connsiteY16" fmla="*/ 1249680 h 1592755"/>
                  <a:gd name="connsiteX17" fmla="*/ 1135792 w 2013524"/>
                  <a:gd name="connsiteY17" fmla="*/ 1264920 h 1592755"/>
                  <a:gd name="connsiteX18" fmla="*/ 1120552 w 2013524"/>
                  <a:gd name="connsiteY18" fmla="*/ 1325880 h 1592755"/>
                  <a:gd name="connsiteX19" fmla="*/ 1044352 w 2013524"/>
                  <a:gd name="connsiteY19" fmla="*/ 1386840 h 1592755"/>
                  <a:gd name="connsiteX20" fmla="*/ 998632 w 2013524"/>
                  <a:gd name="connsiteY20" fmla="*/ 1478280 h 1592755"/>
                  <a:gd name="connsiteX21" fmla="*/ 1029112 w 2013524"/>
                  <a:gd name="connsiteY21" fmla="*/ 1524000 h 1592755"/>
                  <a:gd name="connsiteX22" fmla="*/ 1120552 w 2013524"/>
                  <a:gd name="connsiteY22" fmla="*/ 1554480 h 1592755"/>
                  <a:gd name="connsiteX23" fmla="*/ 1166272 w 2013524"/>
                  <a:gd name="connsiteY23" fmla="*/ 1569720 h 1592755"/>
                  <a:gd name="connsiteX24" fmla="*/ 1364392 w 2013524"/>
                  <a:gd name="connsiteY24" fmla="*/ 1463040 h 1592755"/>
                  <a:gd name="connsiteX25" fmla="*/ 1364392 w 2013524"/>
                  <a:gd name="connsiteY25" fmla="*/ 1463040 h 1592755"/>
                  <a:gd name="connsiteX26" fmla="*/ 1577752 w 2013524"/>
                  <a:gd name="connsiteY26" fmla="*/ 1432560 h 1592755"/>
                  <a:gd name="connsiteX27" fmla="*/ 1623472 w 2013524"/>
                  <a:gd name="connsiteY27" fmla="*/ 1295400 h 1592755"/>
                  <a:gd name="connsiteX28" fmla="*/ 1638712 w 2013524"/>
                  <a:gd name="connsiteY28" fmla="*/ 1249680 h 1592755"/>
                  <a:gd name="connsiteX29" fmla="*/ 1730152 w 2013524"/>
                  <a:gd name="connsiteY29" fmla="*/ 1173480 h 1592755"/>
                  <a:gd name="connsiteX30" fmla="*/ 1791112 w 2013524"/>
                  <a:gd name="connsiteY30" fmla="*/ 1158240 h 1592755"/>
                  <a:gd name="connsiteX31" fmla="*/ 1913032 w 2013524"/>
                  <a:gd name="connsiteY31" fmla="*/ 1143000 h 1592755"/>
                  <a:gd name="connsiteX32" fmla="*/ 1958752 w 2013524"/>
                  <a:gd name="connsiteY32" fmla="*/ 1112520 h 1592755"/>
                  <a:gd name="connsiteX33" fmla="*/ 1973992 w 2013524"/>
                  <a:gd name="connsiteY33" fmla="*/ 1066800 h 1592755"/>
                  <a:gd name="connsiteX34" fmla="*/ 2004472 w 2013524"/>
                  <a:gd name="connsiteY34" fmla="*/ 1021080 h 1592755"/>
                  <a:gd name="connsiteX35" fmla="*/ 1958752 w 2013524"/>
                  <a:gd name="connsiteY35" fmla="*/ 822960 h 1592755"/>
                  <a:gd name="connsiteX36" fmla="*/ 1867312 w 2013524"/>
                  <a:gd name="connsiteY36" fmla="*/ 762000 h 1592755"/>
                  <a:gd name="connsiteX37" fmla="*/ 1821592 w 2013524"/>
                  <a:gd name="connsiteY37" fmla="*/ 731520 h 1592755"/>
                  <a:gd name="connsiteX38" fmla="*/ 1730152 w 2013524"/>
                  <a:gd name="connsiteY38" fmla="*/ 762000 h 1592755"/>
                  <a:gd name="connsiteX39" fmla="*/ 1638712 w 2013524"/>
                  <a:gd name="connsiteY39" fmla="*/ 838200 h 1592755"/>
                  <a:gd name="connsiteX40" fmla="*/ 1547272 w 2013524"/>
                  <a:gd name="connsiteY40" fmla="*/ 899160 h 1592755"/>
                  <a:gd name="connsiteX41" fmla="*/ 1501552 w 2013524"/>
                  <a:gd name="connsiteY41" fmla="*/ 822960 h 1592755"/>
                  <a:gd name="connsiteX42" fmla="*/ 1547272 w 2013524"/>
                  <a:gd name="connsiteY42" fmla="*/ 777240 h 1592755"/>
                  <a:gd name="connsiteX43" fmla="*/ 1638712 w 2013524"/>
                  <a:gd name="connsiteY43" fmla="*/ 716280 h 1592755"/>
                  <a:gd name="connsiteX44" fmla="*/ 1669192 w 2013524"/>
                  <a:gd name="connsiteY44" fmla="*/ 624840 h 1592755"/>
                  <a:gd name="connsiteX45" fmla="*/ 1653952 w 2013524"/>
                  <a:gd name="connsiteY45" fmla="*/ 579120 h 1592755"/>
                  <a:gd name="connsiteX46" fmla="*/ 1608232 w 2013524"/>
                  <a:gd name="connsiteY46" fmla="*/ 563880 h 1592755"/>
                  <a:gd name="connsiteX47" fmla="*/ 1516792 w 2013524"/>
                  <a:gd name="connsiteY47" fmla="*/ 518160 h 1592755"/>
                  <a:gd name="connsiteX48" fmla="*/ 1471072 w 2013524"/>
                  <a:gd name="connsiteY48" fmla="*/ 533400 h 1592755"/>
                  <a:gd name="connsiteX49" fmla="*/ 1425352 w 2013524"/>
                  <a:gd name="connsiteY49" fmla="*/ 563880 h 1592755"/>
                  <a:gd name="connsiteX50" fmla="*/ 1364392 w 2013524"/>
                  <a:gd name="connsiteY50" fmla="*/ 579120 h 1592755"/>
                  <a:gd name="connsiteX51" fmla="*/ 1318672 w 2013524"/>
                  <a:gd name="connsiteY51" fmla="*/ 563880 h 1592755"/>
                  <a:gd name="connsiteX52" fmla="*/ 1333912 w 2013524"/>
                  <a:gd name="connsiteY52" fmla="*/ 472440 h 1592755"/>
                  <a:gd name="connsiteX53" fmla="*/ 1349152 w 2013524"/>
                  <a:gd name="connsiteY53" fmla="*/ 426720 h 1592755"/>
                  <a:gd name="connsiteX54" fmla="*/ 1288192 w 2013524"/>
                  <a:gd name="connsiteY54" fmla="*/ 335280 h 1592755"/>
                  <a:gd name="connsiteX55" fmla="*/ 1196752 w 2013524"/>
                  <a:gd name="connsiteY55" fmla="*/ 304800 h 1592755"/>
                  <a:gd name="connsiteX56" fmla="*/ 1059592 w 2013524"/>
                  <a:gd name="connsiteY56" fmla="*/ 320040 h 1592755"/>
                  <a:gd name="connsiteX57" fmla="*/ 1044352 w 2013524"/>
                  <a:gd name="connsiteY57" fmla="*/ 502920 h 1592755"/>
                  <a:gd name="connsiteX58" fmla="*/ 1013872 w 2013524"/>
                  <a:gd name="connsiteY58" fmla="*/ 548640 h 1592755"/>
                  <a:gd name="connsiteX59" fmla="*/ 1074832 w 2013524"/>
                  <a:gd name="connsiteY59" fmla="*/ 563880 h 1592755"/>
                  <a:gd name="connsiteX60" fmla="*/ 1120552 w 2013524"/>
                  <a:gd name="connsiteY60" fmla="*/ 579120 h 1592755"/>
                  <a:gd name="connsiteX61" fmla="*/ 1105312 w 2013524"/>
                  <a:gd name="connsiteY61" fmla="*/ 640080 h 1592755"/>
                  <a:gd name="connsiteX62" fmla="*/ 998632 w 2013524"/>
                  <a:gd name="connsiteY62" fmla="*/ 624840 h 1592755"/>
                  <a:gd name="connsiteX63" fmla="*/ 922432 w 2013524"/>
                  <a:gd name="connsiteY63" fmla="*/ 533400 h 1592755"/>
                  <a:gd name="connsiteX64" fmla="*/ 830992 w 2013524"/>
                  <a:gd name="connsiteY64" fmla="*/ 487680 h 1592755"/>
                  <a:gd name="connsiteX65" fmla="*/ 770032 w 2013524"/>
                  <a:gd name="connsiteY65" fmla="*/ 502920 h 1592755"/>
                  <a:gd name="connsiteX66" fmla="*/ 754792 w 2013524"/>
                  <a:gd name="connsiteY66" fmla="*/ 548640 h 1592755"/>
                  <a:gd name="connsiteX67" fmla="*/ 617632 w 2013524"/>
                  <a:gd name="connsiteY67" fmla="*/ 533400 h 1592755"/>
                  <a:gd name="connsiteX68" fmla="*/ 602392 w 2013524"/>
                  <a:gd name="connsiteY68" fmla="*/ 487680 h 1592755"/>
                  <a:gd name="connsiteX69" fmla="*/ 602392 w 2013524"/>
                  <a:gd name="connsiteY69" fmla="*/ 396240 h 1592755"/>
                  <a:gd name="connsiteX70" fmla="*/ 556672 w 2013524"/>
                  <a:gd name="connsiteY70" fmla="*/ 381000 h 1592755"/>
                  <a:gd name="connsiteX71" fmla="*/ 571912 w 2013524"/>
                  <a:gd name="connsiteY71" fmla="*/ 213360 h 1592755"/>
                  <a:gd name="connsiteX72" fmla="*/ 571912 w 2013524"/>
                  <a:gd name="connsiteY72" fmla="*/ 76200 h 1592755"/>
                  <a:gd name="connsiteX73" fmla="*/ 434752 w 2013524"/>
                  <a:gd name="connsiteY73" fmla="*/ 0 h 1592755"/>
                  <a:gd name="connsiteX74" fmla="*/ 373792 w 2013524"/>
                  <a:gd name="connsiteY74" fmla="*/ 15240 h 1592755"/>
                  <a:gd name="connsiteX75" fmla="*/ 343312 w 2013524"/>
                  <a:gd name="connsiteY75" fmla="*/ 60960 h 1592755"/>
                  <a:gd name="connsiteX76" fmla="*/ 297592 w 2013524"/>
                  <a:gd name="connsiteY76" fmla="*/ 106680 h 1592755"/>
                  <a:gd name="connsiteX77" fmla="*/ 267112 w 2013524"/>
                  <a:gd name="connsiteY77" fmla="*/ 152400 h 1592755"/>
                  <a:gd name="connsiteX78" fmla="*/ 84232 w 2013524"/>
                  <a:gd name="connsiteY78" fmla="*/ 167640 h 1592755"/>
                  <a:gd name="connsiteX79" fmla="*/ 38512 w 2013524"/>
                  <a:gd name="connsiteY79" fmla="*/ 198120 h 1592755"/>
                  <a:gd name="connsiteX80" fmla="*/ 8032 w 2013524"/>
                  <a:gd name="connsiteY80" fmla="*/ 365760 h 1592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</a:cxnLst>
                <a:rect l="l" t="t" r="r" b="b"/>
                <a:pathLst>
                  <a:path w="2013524" h="1592755">
                    <a:moveTo>
                      <a:pt x="8032" y="1341120"/>
                    </a:moveTo>
                    <a:cubicBezTo>
                      <a:pt x="99472" y="1346200"/>
                      <a:pt x="195022" y="1328782"/>
                      <a:pt x="282352" y="1356360"/>
                    </a:cubicBezTo>
                    <a:cubicBezTo>
                      <a:pt x="307053" y="1364160"/>
                      <a:pt x="283224" y="1411007"/>
                      <a:pt x="297592" y="1432560"/>
                    </a:cubicBezTo>
                    <a:cubicBezTo>
                      <a:pt x="306503" y="1445926"/>
                      <a:pt x="328944" y="1440616"/>
                      <a:pt x="343312" y="1447800"/>
                    </a:cubicBezTo>
                    <a:cubicBezTo>
                      <a:pt x="359695" y="1455991"/>
                      <a:pt x="373792" y="1468120"/>
                      <a:pt x="389032" y="1478280"/>
                    </a:cubicBezTo>
                    <a:cubicBezTo>
                      <a:pt x="414432" y="1473200"/>
                      <a:pt x="442742" y="1475891"/>
                      <a:pt x="465232" y="1463040"/>
                    </a:cubicBezTo>
                    <a:cubicBezTo>
                      <a:pt x="481135" y="1453953"/>
                      <a:pt x="487521" y="1433703"/>
                      <a:pt x="495712" y="1417320"/>
                    </a:cubicBezTo>
                    <a:cubicBezTo>
                      <a:pt x="502896" y="1402952"/>
                      <a:pt x="507056" y="1387185"/>
                      <a:pt x="510952" y="1371600"/>
                    </a:cubicBezTo>
                    <a:cubicBezTo>
                      <a:pt x="517234" y="1346470"/>
                      <a:pt x="513341" y="1317890"/>
                      <a:pt x="526192" y="1295400"/>
                    </a:cubicBezTo>
                    <a:cubicBezTo>
                      <a:pt x="535279" y="1279497"/>
                      <a:pt x="556672" y="1275080"/>
                      <a:pt x="571912" y="1264920"/>
                    </a:cubicBezTo>
                    <a:cubicBezTo>
                      <a:pt x="612552" y="1270000"/>
                      <a:pt x="658030" y="1260270"/>
                      <a:pt x="693832" y="1280160"/>
                    </a:cubicBezTo>
                    <a:cubicBezTo>
                      <a:pt x="712142" y="1290332"/>
                      <a:pt x="703318" y="1320981"/>
                      <a:pt x="709072" y="1341120"/>
                    </a:cubicBezTo>
                    <a:cubicBezTo>
                      <a:pt x="713485" y="1356566"/>
                      <a:pt x="712953" y="1375481"/>
                      <a:pt x="724312" y="1386840"/>
                    </a:cubicBezTo>
                    <a:cubicBezTo>
                      <a:pt x="735671" y="1398199"/>
                      <a:pt x="754792" y="1397000"/>
                      <a:pt x="770032" y="1402080"/>
                    </a:cubicBezTo>
                    <a:cubicBezTo>
                      <a:pt x="774015" y="1401084"/>
                      <a:pt x="866774" y="1379550"/>
                      <a:pt x="876712" y="1371600"/>
                    </a:cubicBezTo>
                    <a:cubicBezTo>
                      <a:pt x="891015" y="1360158"/>
                      <a:pt x="893408" y="1337941"/>
                      <a:pt x="907192" y="1325880"/>
                    </a:cubicBezTo>
                    <a:cubicBezTo>
                      <a:pt x="971688" y="1269446"/>
                      <a:pt x="981557" y="1270612"/>
                      <a:pt x="1044352" y="1249680"/>
                    </a:cubicBezTo>
                    <a:cubicBezTo>
                      <a:pt x="1074832" y="1254760"/>
                      <a:pt x="1113942" y="1243070"/>
                      <a:pt x="1135792" y="1264920"/>
                    </a:cubicBezTo>
                    <a:cubicBezTo>
                      <a:pt x="1150603" y="1279731"/>
                      <a:pt x="1128803" y="1306628"/>
                      <a:pt x="1120552" y="1325880"/>
                    </a:cubicBezTo>
                    <a:cubicBezTo>
                      <a:pt x="1097574" y="1379495"/>
                      <a:pt x="1093053" y="1370606"/>
                      <a:pt x="1044352" y="1386840"/>
                    </a:cubicBezTo>
                    <a:cubicBezTo>
                      <a:pt x="1033737" y="1402762"/>
                      <a:pt x="994426" y="1453041"/>
                      <a:pt x="998632" y="1478280"/>
                    </a:cubicBezTo>
                    <a:cubicBezTo>
                      <a:pt x="1001643" y="1496347"/>
                      <a:pt x="1013580" y="1514292"/>
                      <a:pt x="1029112" y="1524000"/>
                    </a:cubicBezTo>
                    <a:cubicBezTo>
                      <a:pt x="1056357" y="1541028"/>
                      <a:pt x="1090072" y="1544320"/>
                      <a:pt x="1120552" y="1554480"/>
                    </a:cubicBezTo>
                    <a:lnTo>
                      <a:pt x="1166272" y="1569720"/>
                    </a:lnTo>
                    <a:cubicBezTo>
                      <a:pt x="1339840" y="1550435"/>
                      <a:pt x="1277915" y="1592755"/>
                      <a:pt x="1364392" y="1463040"/>
                    </a:cubicBezTo>
                    <a:lnTo>
                      <a:pt x="1364392" y="1463040"/>
                    </a:lnTo>
                    <a:cubicBezTo>
                      <a:pt x="1463343" y="1430056"/>
                      <a:pt x="1394114" y="1449254"/>
                      <a:pt x="1577752" y="1432560"/>
                    </a:cubicBezTo>
                    <a:lnTo>
                      <a:pt x="1623472" y="1295400"/>
                    </a:lnTo>
                    <a:cubicBezTo>
                      <a:pt x="1628552" y="1280160"/>
                      <a:pt x="1627353" y="1261039"/>
                      <a:pt x="1638712" y="1249680"/>
                    </a:cubicBezTo>
                    <a:cubicBezTo>
                      <a:pt x="1666175" y="1222217"/>
                      <a:pt x="1693021" y="1189393"/>
                      <a:pt x="1730152" y="1173480"/>
                    </a:cubicBezTo>
                    <a:cubicBezTo>
                      <a:pt x="1749404" y="1165229"/>
                      <a:pt x="1770452" y="1161683"/>
                      <a:pt x="1791112" y="1158240"/>
                    </a:cubicBezTo>
                    <a:cubicBezTo>
                      <a:pt x="1831511" y="1151507"/>
                      <a:pt x="1872392" y="1148080"/>
                      <a:pt x="1913032" y="1143000"/>
                    </a:cubicBezTo>
                    <a:cubicBezTo>
                      <a:pt x="1928272" y="1132840"/>
                      <a:pt x="1947310" y="1126823"/>
                      <a:pt x="1958752" y="1112520"/>
                    </a:cubicBezTo>
                    <a:cubicBezTo>
                      <a:pt x="1968787" y="1099976"/>
                      <a:pt x="1966808" y="1081168"/>
                      <a:pt x="1973992" y="1066800"/>
                    </a:cubicBezTo>
                    <a:cubicBezTo>
                      <a:pt x="1982183" y="1050417"/>
                      <a:pt x="1994312" y="1036320"/>
                      <a:pt x="2004472" y="1021080"/>
                    </a:cubicBezTo>
                    <a:cubicBezTo>
                      <a:pt x="1998635" y="962710"/>
                      <a:pt x="2013524" y="870885"/>
                      <a:pt x="1958752" y="822960"/>
                    </a:cubicBezTo>
                    <a:cubicBezTo>
                      <a:pt x="1931183" y="798837"/>
                      <a:pt x="1897792" y="782320"/>
                      <a:pt x="1867312" y="762000"/>
                    </a:cubicBezTo>
                    <a:lnTo>
                      <a:pt x="1821592" y="731520"/>
                    </a:lnTo>
                    <a:cubicBezTo>
                      <a:pt x="1791112" y="741680"/>
                      <a:pt x="1752870" y="739282"/>
                      <a:pt x="1730152" y="762000"/>
                    </a:cubicBezTo>
                    <a:cubicBezTo>
                      <a:pt x="1596580" y="895572"/>
                      <a:pt x="1766018" y="732112"/>
                      <a:pt x="1638712" y="838200"/>
                    </a:cubicBezTo>
                    <a:cubicBezTo>
                      <a:pt x="1562606" y="901621"/>
                      <a:pt x="1627620" y="872377"/>
                      <a:pt x="1547272" y="899160"/>
                    </a:cubicBezTo>
                    <a:cubicBezTo>
                      <a:pt x="1488852" y="884555"/>
                      <a:pt x="1458372" y="898525"/>
                      <a:pt x="1501552" y="822960"/>
                    </a:cubicBezTo>
                    <a:cubicBezTo>
                      <a:pt x="1512245" y="804247"/>
                      <a:pt x="1530259" y="790472"/>
                      <a:pt x="1547272" y="777240"/>
                    </a:cubicBezTo>
                    <a:cubicBezTo>
                      <a:pt x="1576188" y="754750"/>
                      <a:pt x="1638712" y="716280"/>
                      <a:pt x="1638712" y="716280"/>
                    </a:cubicBezTo>
                    <a:cubicBezTo>
                      <a:pt x="1648872" y="685800"/>
                      <a:pt x="1679352" y="655320"/>
                      <a:pt x="1669192" y="624840"/>
                    </a:cubicBezTo>
                    <a:cubicBezTo>
                      <a:pt x="1664112" y="609600"/>
                      <a:pt x="1665311" y="590479"/>
                      <a:pt x="1653952" y="579120"/>
                    </a:cubicBezTo>
                    <a:cubicBezTo>
                      <a:pt x="1642593" y="567761"/>
                      <a:pt x="1622600" y="571064"/>
                      <a:pt x="1608232" y="563880"/>
                    </a:cubicBezTo>
                    <a:cubicBezTo>
                      <a:pt x="1490059" y="504794"/>
                      <a:pt x="1631710" y="556466"/>
                      <a:pt x="1516792" y="518160"/>
                    </a:cubicBezTo>
                    <a:cubicBezTo>
                      <a:pt x="1501552" y="523240"/>
                      <a:pt x="1485440" y="526216"/>
                      <a:pt x="1471072" y="533400"/>
                    </a:cubicBezTo>
                    <a:cubicBezTo>
                      <a:pt x="1454689" y="541591"/>
                      <a:pt x="1442187" y="556665"/>
                      <a:pt x="1425352" y="563880"/>
                    </a:cubicBezTo>
                    <a:cubicBezTo>
                      <a:pt x="1406100" y="572131"/>
                      <a:pt x="1384712" y="574040"/>
                      <a:pt x="1364392" y="579120"/>
                    </a:cubicBezTo>
                    <a:cubicBezTo>
                      <a:pt x="1349152" y="574040"/>
                      <a:pt x="1330031" y="575239"/>
                      <a:pt x="1318672" y="563880"/>
                    </a:cubicBezTo>
                    <a:cubicBezTo>
                      <a:pt x="1277860" y="523068"/>
                      <a:pt x="1317073" y="506118"/>
                      <a:pt x="1333912" y="472440"/>
                    </a:cubicBezTo>
                    <a:cubicBezTo>
                      <a:pt x="1341096" y="458072"/>
                      <a:pt x="1344072" y="441960"/>
                      <a:pt x="1349152" y="426720"/>
                    </a:cubicBezTo>
                    <a:cubicBezTo>
                      <a:pt x="1333983" y="366044"/>
                      <a:pt x="1347393" y="361592"/>
                      <a:pt x="1288192" y="335280"/>
                    </a:cubicBezTo>
                    <a:cubicBezTo>
                      <a:pt x="1258832" y="322231"/>
                      <a:pt x="1196752" y="304800"/>
                      <a:pt x="1196752" y="304800"/>
                    </a:cubicBezTo>
                    <a:cubicBezTo>
                      <a:pt x="1151032" y="309880"/>
                      <a:pt x="1087640" y="283578"/>
                      <a:pt x="1059592" y="320040"/>
                    </a:cubicBezTo>
                    <a:cubicBezTo>
                      <a:pt x="1022295" y="368526"/>
                      <a:pt x="1056349" y="442937"/>
                      <a:pt x="1044352" y="502920"/>
                    </a:cubicBezTo>
                    <a:cubicBezTo>
                      <a:pt x="1040760" y="520881"/>
                      <a:pt x="1024032" y="533400"/>
                      <a:pt x="1013872" y="548640"/>
                    </a:cubicBezTo>
                    <a:cubicBezTo>
                      <a:pt x="1034192" y="553720"/>
                      <a:pt x="1054693" y="558126"/>
                      <a:pt x="1074832" y="563880"/>
                    </a:cubicBezTo>
                    <a:cubicBezTo>
                      <a:pt x="1090278" y="568293"/>
                      <a:pt x="1114586" y="564205"/>
                      <a:pt x="1120552" y="579120"/>
                    </a:cubicBezTo>
                    <a:cubicBezTo>
                      <a:pt x="1128331" y="598567"/>
                      <a:pt x="1110392" y="619760"/>
                      <a:pt x="1105312" y="640080"/>
                    </a:cubicBezTo>
                    <a:cubicBezTo>
                      <a:pt x="1069752" y="635000"/>
                      <a:pt x="1031984" y="638181"/>
                      <a:pt x="998632" y="624840"/>
                    </a:cubicBezTo>
                    <a:cubicBezTo>
                      <a:pt x="957021" y="608196"/>
                      <a:pt x="950369" y="561337"/>
                      <a:pt x="922432" y="533400"/>
                    </a:cubicBezTo>
                    <a:cubicBezTo>
                      <a:pt x="892889" y="503857"/>
                      <a:pt x="868177" y="500075"/>
                      <a:pt x="830992" y="487680"/>
                    </a:cubicBezTo>
                    <a:cubicBezTo>
                      <a:pt x="810672" y="492760"/>
                      <a:pt x="786388" y="489836"/>
                      <a:pt x="770032" y="502920"/>
                    </a:cubicBezTo>
                    <a:cubicBezTo>
                      <a:pt x="757488" y="512955"/>
                      <a:pt x="770544" y="545490"/>
                      <a:pt x="754792" y="548640"/>
                    </a:cubicBezTo>
                    <a:cubicBezTo>
                      <a:pt x="709684" y="557662"/>
                      <a:pt x="663352" y="538480"/>
                      <a:pt x="617632" y="533400"/>
                    </a:cubicBezTo>
                    <a:cubicBezTo>
                      <a:pt x="612552" y="518160"/>
                      <a:pt x="602392" y="503744"/>
                      <a:pt x="602392" y="487680"/>
                    </a:cubicBezTo>
                    <a:cubicBezTo>
                      <a:pt x="602392" y="447040"/>
                      <a:pt x="643032" y="436880"/>
                      <a:pt x="602392" y="396240"/>
                    </a:cubicBezTo>
                    <a:cubicBezTo>
                      <a:pt x="591033" y="384881"/>
                      <a:pt x="571912" y="386080"/>
                      <a:pt x="556672" y="381000"/>
                    </a:cubicBezTo>
                    <a:cubicBezTo>
                      <a:pt x="561752" y="325120"/>
                      <a:pt x="563977" y="268906"/>
                      <a:pt x="571912" y="213360"/>
                    </a:cubicBezTo>
                    <a:cubicBezTo>
                      <a:pt x="580012" y="156661"/>
                      <a:pt x="622323" y="148216"/>
                      <a:pt x="571912" y="76200"/>
                    </a:cubicBezTo>
                    <a:cubicBezTo>
                      <a:pt x="540014" y="30632"/>
                      <a:pt x="483252" y="16167"/>
                      <a:pt x="434752" y="0"/>
                    </a:cubicBezTo>
                    <a:cubicBezTo>
                      <a:pt x="414432" y="5080"/>
                      <a:pt x="391220" y="3622"/>
                      <a:pt x="373792" y="15240"/>
                    </a:cubicBezTo>
                    <a:cubicBezTo>
                      <a:pt x="358552" y="25400"/>
                      <a:pt x="355038" y="46889"/>
                      <a:pt x="343312" y="60960"/>
                    </a:cubicBezTo>
                    <a:cubicBezTo>
                      <a:pt x="329514" y="77517"/>
                      <a:pt x="311390" y="90123"/>
                      <a:pt x="297592" y="106680"/>
                    </a:cubicBezTo>
                    <a:cubicBezTo>
                      <a:pt x="285866" y="120751"/>
                      <a:pt x="284723" y="147368"/>
                      <a:pt x="267112" y="152400"/>
                    </a:cubicBezTo>
                    <a:cubicBezTo>
                      <a:pt x="208294" y="169205"/>
                      <a:pt x="145192" y="162560"/>
                      <a:pt x="84232" y="167640"/>
                    </a:cubicBezTo>
                    <a:cubicBezTo>
                      <a:pt x="68992" y="177800"/>
                      <a:pt x="48220" y="182588"/>
                      <a:pt x="38512" y="198120"/>
                    </a:cubicBezTo>
                    <a:cubicBezTo>
                      <a:pt x="0" y="259739"/>
                      <a:pt x="8032" y="300056"/>
                      <a:pt x="8032" y="365760"/>
                    </a:cubicBezTo>
                  </a:path>
                </a:pathLst>
              </a:cu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8" name="Freeform 117"/>
              <p:cNvSpPr/>
              <p:nvPr/>
            </p:nvSpPr>
            <p:spPr>
              <a:xfrm>
                <a:off x="8621834" y="4267200"/>
                <a:ext cx="339286" cy="282367"/>
              </a:xfrm>
              <a:custGeom>
                <a:avLst/>
                <a:gdLst>
                  <a:gd name="connsiteX0" fmla="*/ 64966 w 339286"/>
                  <a:gd name="connsiteY0" fmla="*/ 198120 h 282367"/>
                  <a:gd name="connsiteX1" fmla="*/ 19246 w 339286"/>
                  <a:gd name="connsiteY1" fmla="*/ 182880 h 282367"/>
                  <a:gd name="connsiteX2" fmla="*/ 80206 w 339286"/>
                  <a:gd name="connsiteY2" fmla="*/ 30480 h 282367"/>
                  <a:gd name="connsiteX3" fmla="*/ 125926 w 339286"/>
                  <a:gd name="connsiteY3" fmla="*/ 0 h 282367"/>
                  <a:gd name="connsiteX4" fmla="*/ 217366 w 339286"/>
                  <a:gd name="connsiteY4" fmla="*/ 15240 h 282367"/>
                  <a:gd name="connsiteX5" fmla="*/ 308806 w 339286"/>
                  <a:gd name="connsiteY5" fmla="*/ 45720 h 282367"/>
                  <a:gd name="connsiteX6" fmla="*/ 339286 w 339286"/>
                  <a:gd name="connsiteY6" fmla="*/ 91440 h 282367"/>
                  <a:gd name="connsiteX7" fmla="*/ 308806 w 339286"/>
                  <a:gd name="connsiteY7" fmla="*/ 182880 h 282367"/>
                  <a:gd name="connsiteX8" fmla="*/ 247846 w 339286"/>
                  <a:gd name="connsiteY8" fmla="*/ 243840 h 282367"/>
                  <a:gd name="connsiteX9" fmla="*/ 19246 w 339286"/>
                  <a:gd name="connsiteY9" fmla="*/ 182880 h 282367"/>
                  <a:gd name="connsiteX10" fmla="*/ 19246 w 339286"/>
                  <a:gd name="connsiteY10" fmla="*/ 167640 h 2823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39286" h="282367">
                    <a:moveTo>
                      <a:pt x="64966" y="198120"/>
                    </a:moveTo>
                    <a:cubicBezTo>
                      <a:pt x="49726" y="193040"/>
                      <a:pt x="23142" y="198465"/>
                      <a:pt x="19246" y="182880"/>
                    </a:cubicBezTo>
                    <a:cubicBezTo>
                      <a:pt x="0" y="105898"/>
                      <a:pt x="31606" y="70980"/>
                      <a:pt x="80206" y="30480"/>
                    </a:cubicBezTo>
                    <a:cubicBezTo>
                      <a:pt x="94277" y="18754"/>
                      <a:pt x="110686" y="10160"/>
                      <a:pt x="125926" y="0"/>
                    </a:cubicBezTo>
                    <a:cubicBezTo>
                      <a:pt x="156406" y="5080"/>
                      <a:pt x="187388" y="7746"/>
                      <a:pt x="217366" y="15240"/>
                    </a:cubicBezTo>
                    <a:cubicBezTo>
                      <a:pt x="248535" y="23032"/>
                      <a:pt x="308806" y="45720"/>
                      <a:pt x="308806" y="45720"/>
                    </a:cubicBezTo>
                    <a:cubicBezTo>
                      <a:pt x="318966" y="60960"/>
                      <a:pt x="339286" y="73124"/>
                      <a:pt x="339286" y="91440"/>
                    </a:cubicBezTo>
                    <a:cubicBezTo>
                      <a:pt x="339286" y="123569"/>
                      <a:pt x="318966" y="152400"/>
                      <a:pt x="308806" y="182880"/>
                    </a:cubicBezTo>
                    <a:cubicBezTo>
                      <a:pt x="288486" y="243840"/>
                      <a:pt x="308806" y="223520"/>
                      <a:pt x="247846" y="243840"/>
                    </a:cubicBezTo>
                    <a:cubicBezTo>
                      <a:pt x="94665" y="232057"/>
                      <a:pt x="68989" y="282367"/>
                      <a:pt x="19246" y="182880"/>
                    </a:cubicBezTo>
                    <a:cubicBezTo>
                      <a:pt x="16974" y="178336"/>
                      <a:pt x="19246" y="172720"/>
                      <a:pt x="19246" y="167640"/>
                    </a:cubicBezTo>
                  </a:path>
                </a:pathLst>
              </a:cu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9" name="Freeform 118"/>
              <p:cNvSpPr/>
              <p:nvPr/>
            </p:nvSpPr>
            <p:spPr>
              <a:xfrm>
                <a:off x="2451100" y="4470400"/>
                <a:ext cx="874739" cy="397604"/>
              </a:xfrm>
              <a:custGeom>
                <a:avLst/>
                <a:gdLst>
                  <a:gd name="connsiteX0" fmla="*/ 774700 w 874739"/>
                  <a:gd name="connsiteY0" fmla="*/ 393700 h 397604"/>
                  <a:gd name="connsiteX1" fmla="*/ 863600 w 874739"/>
                  <a:gd name="connsiteY1" fmla="*/ 381000 h 397604"/>
                  <a:gd name="connsiteX2" fmla="*/ 850900 w 874739"/>
                  <a:gd name="connsiteY2" fmla="*/ 342900 h 397604"/>
                  <a:gd name="connsiteX3" fmla="*/ 812800 w 874739"/>
                  <a:gd name="connsiteY3" fmla="*/ 317500 h 397604"/>
                  <a:gd name="connsiteX4" fmla="*/ 736600 w 874739"/>
                  <a:gd name="connsiteY4" fmla="*/ 241300 h 397604"/>
                  <a:gd name="connsiteX5" fmla="*/ 622300 w 874739"/>
                  <a:gd name="connsiteY5" fmla="*/ 190500 h 397604"/>
                  <a:gd name="connsiteX6" fmla="*/ 685800 w 874739"/>
                  <a:gd name="connsiteY6" fmla="*/ 177800 h 397604"/>
                  <a:gd name="connsiteX7" fmla="*/ 673100 w 874739"/>
                  <a:gd name="connsiteY7" fmla="*/ 139700 h 397604"/>
                  <a:gd name="connsiteX8" fmla="*/ 685800 w 874739"/>
                  <a:gd name="connsiteY8" fmla="*/ 76200 h 397604"/>
                  <a:gd name="connsiteX9" fmla="*/ 762000 w 874739"/>
                  <a:gd name="connsiteY9" fmla="*/ 63500 h 397604"/>
                  <a:gd name="connsiteX10" fmla="*/ 749300 w 874739"/>
                  <a:gd name="connsiteY10" fmla="*/ 25400 h 397604"/>
                  <a:gd name="connsiteX11" fmla="*/ 711200 w 874739"/>
                  <a:gd name="connsiteY11" fmla="*/ 0 h 397604"/>
                  <a:gd name="connsiteX12" fmla="*/ 444500 w 874739"/>
                  <a:gd name="connsiteY12" fmla="*/ 12700 h 397604"/>
                  <a:gd name="connsiteX13" fmla="*/ 355600 w 874739"/>
                  <a:gd name="connsiteY13" fmla="*/ 25400 h 397604"/>
                  <a:gd name="connsiteX14" fmla="*/ 152400 w 874739"/>
                  <a:gd name="connsiteY14" fmla="*/ 38100 h 397604"/>
                  <a:gd name="connsiteX15" fmla="*/ 76200 w 874739"/>
                  <a:gd name="connsiteY15" fmla="*/ 88900 h 397604"/>
                  <a:gd name="connsiteX16" fmla="*/ 50800 w 874739"/>
                  <a:gd name="connsiteY16" fmla="*/ 127000 h 397604"/>
                  <a:gd name="connsiteX17" fmla="*/ 12700 w 874739"/>
                  <a:gd name="connsiteY17" fmla="*/ 152400 h 397604"/>
                  <a:gd name="connsiteX18" fmla="*/ 0 w 874739"/>
                  <a:gd name="connsiteY18" fmla="*/ 190500 h 397604"/>
                  <a:gd name="connsiteX19" fmla="*/ 76200 w 874739"/>
                  <a:gd name="connsiteY19" fmla="*/ 228600 h 397604"/>
                  <a:gd name="connsiteX20" fmla="*/ 152400 w 874739"/>
                  <a:gd name="connsiteY20" fmla="*/ 190500 h 397604"/>
                  <a:gd name="connsiteX21" fmla="*/ 228600 w 874739"/>
                  <a:gd name="connsiteY21" fmla="*/ 114300 h 397604"/>
                  <a:gd name="connsiteX22" fmla="*/ 279400 w 874739"/>
                  <a:gd name="connsiteY22" fmla="*/ 127000 h 397604"/>
                  <a:gd name="connsiteX23" fmla="*/ 317500 w 874739"/>
                  <a:gd name="connsiteY23" fmla="*/ 152400 h 397604"/>
                  <a:gd name="connsiteX24" fmla="*/ 406400 w 874739"/>
                  <a:gd name="connsiteY24" fmla="*/ 165100 h 397604"/>
                  <a:gd name="connsiteX25" fmla="*/ 419100 w 874739"/>
                  <a:gd name="connsiteY25" fmla="*/ 266700 h 397604"/>
                  <a:gd name="connsiteX26" fmla="*/ 457200 w 874739"/>
                  <a:gd name="connsiteY26" fmla="*/ 279400 h 397604"/>
                  <a:gd name="connsiteX27" fmla="*/ 622300 w 874739"/>
                  <a:gd name="connsiteY27" fmla="*/ 317500 h 397604"/>
                  <a:gd name="connsiteX28" fmla="*/ 673100 w 874739"/>
                  <a:gd name="connsiteY28" fmla="*/ 330200 h 397604"/>
                  <a:gd name="connsiteX29" fmla="*/ 711200 w 874739"/>
                  <a:gd name="connsiteY29" fmla="*/ 368300 h 397604"/>
                  <a:gd name="connsiteX30" fmla="*/ 863600 w 874739"/>
                  <a:gd name="connsiteY30" fmla="*/ 381000 h 397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874739" h="397604">
                    <a:moveTo>
                      <a:pt x="774700" y="393700"/>
                    </a:moveTo>
                    <a:cubicBezTo>
                      <a:pt x="804333" y="389467"/>
                      <a:pt x="838693" y="397604"/>
                      <a:pt x="863600" y="381000"/>
                    </a:cubicBezTo>
                    <a:cubicBezTo>
                      <a:pt x="874739" y="373574"/>
                      <a:pt x="859263" y="353353"/>
                      <a:pt x="850900" y="342900"/>
                    </a:cubicBezTo>
                    <a:cubicBezTo>
                      <a:pt x="841365" y="330981"/>
                      <a:pt x="825500" y="325967"/>
                      <a:pt x="812800" y="317500"/>
                    </a:cubicBezTo>
                    <a:cubicBezTo>
                      <a:pt x="787018" y="278827"/>
                      <a:pt x="783858" y="264929"/>
                      <a:pt x="736600" y="241300"/>
                    </a:cubicBezTo>
                    <a:cubicBezTo>
                      <a:pt x="555240" y="150620"/>
                      <a:pt x="734373" y="265215"/>
                      <a:pt x="622300" y="190500"/>
                    </a:cubicBezTo>
                    <a:cubicBezTo>
                      <a:pt x="643467" y="186267"/>
                      <a:pt x="670536" y="193064"/>
                      <a:pt x="685800" y="177800"/>
                    </a:cubicBezTo>
                    <a:cubicBezTo>
                      <a:pt x="695266" y="168334"/>
                      <a:pt x="673100" y="153087"/>
                      <a:pt x="673100" y="139700"/>
                    </a:cubicBezTo>
                    <a:cubicBezTo>
                      <a:pt x="673100" y="118114"/>
                      <a:pt x="669411" y="90248"/>
                      <a:pt x="685800" y="76200"/>
                    </a:cubicBezTo>
                    <a:cubicBezTo>
                      <a:pt x="705351" y="59442"/>
                      <a:pt x="736600" y="67733"/>
                      <a:pt x="762000" y="63500"/>
                    </a:cubicBezTo>
                    <a:cubicBezTo>
                      <a:pt x="757767" y="50800"/>
                      <a:pt x="757663" y="35853"/>
                      <a:pt x="749300" y="25400"/>
                    </a:cubicBezTo>
                    <a:cubicBezTo>
                      <a:pt x="739765" y="13481"/>
                      <a:pt x="726450" y="635"/>
                      <a:pt x="711200" y="0"/>
                    </a:cubicBezTo>
                    <a:lnTo>
                      <a:pt x="444500" y="12700"/>
                    </a:lnTo>
                    <a:cubicBezTo>
                      <a:pt x="414867" y="16933"/>
                      <a:pt x="385422" y="22807"/>
                      <a:pt x="355600" y="25400"/>
                    </a:cubicBezTo>
                    <a:cubicBezTo>
                      <a:pt x="287990" y="31279"/>
                      <a:pt x="218578" y="23060"/>
                      <a:pt x="152400" y="38100"/>
                    </a:cubicBezTo>
                    <a:cubicBezTo>
                      <a:pt x="122632" y="44865"/>
                      <a:pt x="76200" y="88900"/>
                      <a:pt x="76200" y="88900"/>
                    </a:cubicBezTo>
                    <a:cubicBezTo>
                      <a:pt x="67733" y="101600"/>
                      <a:pt x="61593" y="116207"/>
                      <a:pt x="50800" y="127000"/>
                    </a:cubicBezTo>
                    <a:cubicBezTo>
                      <a:pt x="40007" y="137793"/>
                      <a:pt x="22235" y="140481"/>
                      <a:pt x="12700" y="152400"/>
                    </a:cubicBezTo>
                    <a:cubicBezTo>
                      <a:pt x="4337" y="162853"/>
                      <a:pt x="4233" y="177800"/>
                      <a:pt x="0" y="190500"/>
                    </a:cubicBezTo>
                    <a:cubicBezTo>
                      <a:pt x="19263" y="203342"/>
                      <a:pt x="49910" y="228600"/>
                      <a:pt x="76200" y="228600"/>
                    </a:cubicBezTo>
                    <a:cubicBezTo>
                      <a:pt x="98266" y="228600"/>
                      <a:pt x="137953" y="203342"/>
                      <a:pt x="152400" y="190500"/>
                    </a:cubicBezTo>
                    <a:cubicBezTo>
                      <a:pt x="179248" y="166635"/>
                      <a:pt x="228600" y="114300"/>
                      <a:pt x="228600" y="114300"/>
                    </a:cubicBezTo>
                    <a:cubicBezTo>
                      <a:pt x="245533" y="118533"/>
                      <a:pt x="263357" y="120124"/>
                      <a:pt x="279400" y="127000"/>
                    </a:cubicBezTo>
                    <a:cubicBezTo>
                      <a:pt x="293429" y="133013"/>
                      <a:pt x="302880" y="148014"/>
                      <a:pt x="317500" y="152400"/>
                    </a:cubicBezTo>
                    <a:cubicBezTo>
                      <a:pt x="346172" y="161002"/>
                      <a:pt x="376767" y="160867"/>
                      <a:pt x="406400" y="165100"/>
                    </a:cubicBezTo>
                    <a:cubicBezTo>
                      <a:pt x="410633" y="198967"/>
                      <a:pt x="405238" y="235511"/>
                      <a:pt x="419100" y="266700"/>
                    </a:cubicBezTo>
                    <a:cubicBezTo>
                      <a:pt x="424537" y="278933"/>
                      <a:pt x="445226" y="273413"/>
                      <a:pt x="457200" y="279400"/>
                    </a:cubicBezTo>
                    <a:cubicBezTo>
                      <a:pt x="561324" y="331462"/>
                      <a:pt x="394751" y="294745"/>
                      <a:pt x="622300" y="317500"/>
                    </a:cubicBezTo>
                    <a:cubicBezTo>
                      <a:pt x="639233" y="321733"/>
                      <a:pt x="657945" y="321540"/>
                      <a:pt x="673100" y="330200"/>
                    </a:cubicBezTo>
                    <a:cubicBezTo>
                      <a:pt x="688694" y="339111"/>
                      <a:pt x="694524" y="361630"/>
                      <a:pt x="711200" y="368300"/>
                    </a:cubicBezTo>
                    <a:cubicBezTo>
                      <a:pt x="750434" y="383993"/>
                      <a:pt x="820102" y="381000"/>
                      <a:pt x="863600" y="381000"/>
                    </a:cubicBezTo>
                  </a:path>
                </a:pathLst>
              </a:cu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" name="Freeform 119"/>
              <p:cNvSpPr/>
              <p:nvPr/>
            </p:nvSpPr>
            <p:spPr>
              <a:xfrm>
                <a:off x="3706405" y="5736143"/>
                <a:ext cx="1479237" cy="791657"/>
              </a:xfrm>
              <a:custGeom>
                <a:avLst/>
                <a:gdLst>
                  <a:gd name="connsiteX0" fmla="*/ 586195 w 1479237"/>
                  <a:gd name="connsiteY0" fmla="*/ 791657 h 791657"/>
                  <a:gd name="connsiteX1" fmla="*/ 624295 w 1479237"/>
                  <a:gd name="connsiteY1" fmla="*/ 664657 h 791657"/>
                  <a:gd name="connsiteX2" fmla="*/ 636995 w 1479237"/>
                  <a:gd name="connsiteY2" fmla="*/ 626557 h 791657"/>
                  <a:gd name="connsiteX3" fmla="*/ 675095 w 1479237"/>
                  <a:gd name="connsiteY3" fmla="*/ 613857 h 791657"/>
                  <a:gd name="connsiteX4" fmla="*/ 687795 w 1479237"/>
                  <a:gd name="connsiteY4" fmla="*/ 575757 h 791657"/>
                  <a:gd name="connsiteX5" fmla="*/ 890995 w 1479237"/>
                  <a:gd name="connsiteY5" fmla="*/ 563057 h 791657"/>
                  <a:gd name="connsiteX6" fmla="*/ 929095 w 1479237"/>
                  <a:gd name="connsiteY6" fmla="*/ 575757 h 791657"/>
                  <a:gd name="connsiteX7" fmla="*/ 1005295 w 1479237"/>
                  <a:gd name="connsiteY7" fmla="*/ 588457 h 791657"/>
                  <a:gd name="connsiteX8" fmla="*/ 1043395 w 1479237"/>
                  <a:gd name="connsiteY8" fmla="*/ 613857 h 791657"/>
                  <a:gd name="connsiteX9" fmla="*/ 1259295 w 1479237"/>
                  <a:gd name="connsiteY9" fmla="*/ 601157 h 791657"/>
                  <a:gd name="connsiteX10" fmla="*/ 1246595 w 1479237"/>
                  <a:gd name="connsiteY10" fmla="*/ 563057 h 791657"/>
                  <a:gd name="connsiteX11" fmla="*/ 1132295 w 1479237"/>
                  <a:gd name="connsiteY11" fmla="*/ 512257 h 791657"/>
                  <a:gd name="connsiteX12" fmla="*/ 1094195 w 1479237"/>
                  <a:gd name="connsiteY12" fmla="*/ 486857 h 791657"/>
                  <a:gd name="connsiteX13" fmla="*/ 1068795 w 1479237"/>
                  <a:gd name="connsiteY13" fmla="*/ 448757 h 791657"/>
                  <a:gd name="connsiteX14" fmla="*/ 1056095 w 1479237"/>
                  <a:gd name="connsiteY14" fmla="*/ 397957 h 791657"/>
                  <a:gd name="connsiteX15" fmla="*/ 1043395 w 1479237"/>
                  <a:gd name="connsiteY15" fmla="*/ 359857 h 791657"/>
                  <a:gd name="connsiteX16" fmla="*/ 1068795 w 1479237"/>
                  <a:gd name="connsiteY16" fmla="*/ 321757 h 791657"/>
                  <a:gd name="connsiteX17" fmla="*/ 1132295 w 1479237"/>
                  <a:gd name="connsiteY17" fmla="*/ 372557 h 791657"/>
                  <a:gd name="connsiteX18" fmla="*/ 1297395 w 1479237"/>
                  <a:gd name="connsiteY18" fmla="*/ 385257 h 791657"/>
                  <a:gd name="connsiteX19" fmla="*/ 1449795 w 1479237"/>
                  <a:gd name="connsiteY19" fmla="*/ 385257 h 791657"/>
                  <a:gd name="connsiteX20" fmla="*/ 1462495 w 1479237"/>
                  <a:gd name="connsiteY20" fmla="*/ 347157 h 791657"/>
                  <a:gd name="connsiteX21" fmla="*/ 1411695 w 1479237"/>
                  <a:gd name="connsiteY21" fmla="*/ 232857 h 791657"/>
                  <a:gd name="connsiteX22" fmla="*/ 1360895 w 1479237"/>
                  <a:gd name="connsiteY22" fmla="*/ 245557 h 791657"/>
                  <a:gd name="connsiteX23" fmla="*/ 1259295 w 1479237"/>
                  <a:gd name="connsiteY23" fmla="*/ 207457 h 791657"/>
                  <a:gd name="connsiteX24" fmla="*/ 1233895 w 1479237"/>
                  <a:gd name="connsiteY24" fmla="*/ 169357 h 791657"/>
                  <a:gd name="connsiteX25" fmla="*/ 1437095 w 1479237"/>
                  <a:gd name="connsiteY25" fmla="*/ 156657 h 791657"/>
                  <a:gd name="connsiteX26" fmla="*/ 1437095 w 1479237"/>
                  <a:gd name="connsiteY26" fmla="*/ 80457 h 791657"/>
                  <a:gd name="connsiteX27" fmla="*/ 1398995 w 1479237"/>
                  <a:gd name="connsiteY27" fmla="*/ 67757 h 791657"/>
                  <a:gd name="connsiteX28" fmla="*/ 1271995 w 1479237"/>
                  <a:gd name="connsiteY28" fmla="*/ 80457 h 791657"/>
                  <a:gd name="connsiteX29" fmla="*/ 1081495 w 1479237"/>
                  <a:gd name="connsiteY29" fmla="*/ 105857 h 791657"/>
                  <a:gd name="connsiteX30" fmla="*/ 1094195 w 1479237"/>
                  <a:gd name="connsiteY30" fmla="*/ 156657 h 791657"/>
                  <a:gd name="connsiteX31" fmla="*/ 1170395 w 1479237"/>
                  <a:gd name="connsiteY31" fmla="*/ 182057 h 791657"/>
                  <a:gd name="connsiteX32" fmla="*/ 1157695 w 1479237"/>
                  <a:gd name="connsiteY32" fmla="*/ 232857 h 791657"/>
                  <a:gd name="connsiteX33" fmla="*/ 1030695 w 1479237"/>
                  <a:gd name="connsiteY33" fmla="*/ 207457 h 791657"/>
                  <a:gd name="connsiteX34" fmla="*/ 954495 w 1479237"/>
                  <a:gd name="connsiteY34" fmla="*/ 169357 h 791657"/>
                  <a:gd name="connsiteX35" fmla="*/ 890995 w 1479237"/>
                  <a:gd name="connsiteY35" fmla="*/ 182057 h 791657"/>
                  <a:gd name="connsiteX36" fmla="*/ 903695 w 1479237"/>
                  <a:gd name="connsiteY36" fmla="*/ 232857 h 791657"/>
                  <a:gd name="connsiteX37" fmla="*/ 954495 w 1479237"/>
                  <a:gd name="connsiteY37" fmla="*/ 245557 h 791657"/>
                  <a:gd name="connsiteX38" fmla="*/ 941795 w 1479237"/>
                  <a:gd name="connsiteY38" fmla="*/ 397957 h 791657"/>
                  <a:gd name="connsiteX39" fmla="*/ 903695 w 1479237"/>
                  <a:gd name="connsiteY39" fmla="*/ 423357 h 791657"/>
                  <a:gd name="connsiteX40" fmla="*/ 852895 w 1479237"/>
                  <a:gd name="connsiteY40" fmla="*/ 436057 h 791657"/>
                  <a:gd name="connsiteX41" fmla="*/ 814795 w 1479237"/>
                  <a:gd name="connsiteY41" fmla="*/ 448757 h 791657"/>
                  <a:gd name="connsiteX42" fmla="*/ 611595 w 1479237"/>
                  <a:gd name="connsiteY42" fmla="*/ 410657 h 791657"/>
                  <a:gd name="connsiteX43" fmla="*/ 586195 w 1479237"/>
                  <a:gd name="connsiteY43" fmla="*/ 372557 h 791657"/>
                  <a:gd name="connsiteX44" fmla="*/ 586195 w 1479237"/>
                  <a:gd name="connsiteY44" fmla="*/ 283657 h 791657"/>
                  <a:gd name="connsiteX45" fmla="*/ 548095 w 1479237"/>
                  <a:gd name="connsiteY45" fmla="*/ 258257 h 791657"/>
                  <a:gd name="connsiteX46" fmla="*/ 497295 w 1479237"/>
                  <a:gd name="connsiteY46" fmla="*/ 182057 h 791657"/>
                  <a:gd name="connsiteX47" fmla="*/ 484595 w 1479237"/>
                  <a:gd name="connsiteY47" fmla="*/ 105857 h 791657"/>
                  <a:gd name="connsiteX48" fmla="*/ 471895 w 1479237"/>
                  <a:gd name="connsiteY48" fmla="*/ 67757 h 791657"/>
                  <a:gd name="connsiteX49" fmla="*/ 357595 w 1479237"/>
                  <a:gd name="connsiteY49" fmla="*/ 4257 h 791657"/>
                  <a:gd name="connsiteX50" fmla="*/ 281395 w 1479237"/>
                  <a:gd name="connsiteY50" fmla="*/ 16957 h 791657"/>
                  <a:gd name="connsiteX51" fmla="*/ 255995 w 1479237"/>
                  <a:gd name="connsiteY51" fmla="*/ 93157 h 791657"/>
                  <a:gd name="connsiteX52" fmla="*/ 192495 w 1479237"/>
                  <a:gd name="connsiteY52" fmla="*/ 80457 h 791657"/>
                  <a:gd name="connsiteX53" fmla="*/ 154395 w 1479237"/>
                  <a:gd name="connsiteY53" fmla="*/ 67757 h 791657"/>
                  <a:gd name="connsiteX54" fmla="*/ 141695 w 1479237"/>
                  <a:gd name="connsiteY54" fmla="*/ 29657 h 791657"/>
                  <a:gd name="connsiteX55" fmla="*/ 103595 w 1479237"/>
                  <a:gd name="connsiteY55" fmla="*/ 4257 h 791657"/>
                  <a:gd name="connsiteX56" fmla="*/ 40095 w 1479237"/>
                  <a:gd name="connsiteY56" fmla="*/ 16957 h 791657"/>
                  <a:gd name="connsiteX57" fmla="*/ 27395 w 1479237"/>
                  <a:gd name="connsiteY57" fmla="*/ 118557 h 791657"/>
                  <a:gd name="connsiteX58" fmla="*/ 90895 w 1479237"/>
                  <a:gd name="connsiteY58" fmla="*/ 169357 h 791657"/>
                  <a:gd name="connsiteX59" fmla="*/ 167095 w 1479237"/>
                  <a:gd name="connsiteY59" fmla="*/ 220157 h 791657"/>
                  <a:gd name="connsiteX60" fmla="*/ 217895 w 1479237"/>
                  <a:gd name="connsiteY60" fmla="*/ 296357 h 791657"/>
                  <a:gd name="connsiteX61" fmla="*/ 281395 w 1479237"/>
                  <a:gd name="connsiteY61" fmla="*/ 385257 h 791657"/>
                  <a:gd name="connsiteX62" fmla="*/ 319495 w 1479237"/>
                  <a:gd name="connsiteY62" fmla="*/ 397957 h 791657"/>
                  <a:gd name="connsiteX63" fmla="*/ 357595 w 1479237"/>
                  <a:gd name="connsiteY63" fmla="*/ 347157 h 791657"/>
                  <a:gd name="connsiteX64" fmla="*/ 370295 w 1479237"/>
                  <a:gd name="connsiteY64" fmla="*/ 309057 h 791657"/>
                  <a:gd name="connsiteX65" fmla="*/ 382995 w 1479237"/>
                  <a:gd name="connsiteY65" fmla="*/ 258257 h 791657"/>
                  <a:gd name="connsiteX66" fmla="*/ 421095 w 1479237"/>
                  <a:gd name="connsiteY66" fmla="*/ 232857 h 791657"/>
                  <a:gd name="connsiteX67" fmla="*/ 459195 w 1479237"/>
                  <a:gd name="connsiteY67" fmla="*/ 245557 h 791657"/>
                  <a:gd name="connsiteX68" fmla="*/ 395695 w 1479237"/>
                  <a:gd name="connsiteY68" fmla="*/ 436057 h 791657"/>
                  <a:gd name="connsiteX69" fmla="*/ 370295 w 1479237"/>
                  <a:gd name="connsiteY69" fmla="*/ 474157 h 791657"/>
                  <a:gd name="connsiteX70" fmla="*/ 408395 w 1479237"/>
                  <a:gd name="connsiteY70" fmla="*/ 499557 h 791657"/>
                  <a:gd name="connsiteX71" fmla="*/ 535395 w 1479237"/>
                  <a:gd name="connsiteY71" fmla="*/ 512257 h 791657"/>
                  <a:gd name="connsiteX72" fmla="*/ 548095 w 1479237"/>
                  <a:gd name="connsiteY72" fmla="*/ 613857 h 791657"/>
                  <a:gd name="connsiteX73" fmla="*/ 586195 w 1479237"/>
                  <a:gd name="connsiteY73" fmla="*/ 639257 h 791657"/>
                  <a:gd name="connsiteX74" fmla="*/ 662395 w 1479237"/>
                  <a:gd name="connsiteY74" fmla="*/ 613857 h 791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</a:cxnLst>
                <a:rect l="l" t="t" r="r" b="b"/>
                <a:pathLst>
                  <a:path w="1479237" h="791657">
                    <a:moveTo>
                      <a:pt x="586195" y="791657"/>
                    </a:moveTo>
                    <a:cubicBezTo>
                      <a:pt x="605389" y="714882"/>
                      <a:pt x="593375" y="757416"/>
                      <a:pt x="624295" y="664657"/>
                    </a:cubicBezTo>
                    <a:cubicBezTo>
                      <a:pt x="628528" y="651957"/>
                      <a:pt x="624295" y="630790"/>
                      <a:pt x="636995" y="626557"/>
                    </a:cubicBezTo>
                    <a:lnTo>
                      <a:pt x="675095" y="613857"/>
                    </a:lnTo>
                    <a:cubicBezTo>
                      <a:pt x="679328" y="601157"/>
                      <a:pt x="679432" y="586210"/>
                      <a:pt x="687795" y="575757"/>
                    </a:cubicBezTo>
                    <a:cubicBezTo>
                      <a:pt x="734882" y="516898"/>
                      <a:pt x="844255" y="559462"/>
                      <a:pt x="890995" y="563057"/>
                    </a:cubicBezTo>
                    <a:cubicBezTo>
                      <a:pt x="903695" y="567290"/>
                      <a:pt x="916027" y="572853"/>
                      <a:pt x="929095" y="575757"/>
                    </a:cubicBezTo>
                    <a:cubicBezTo>
                      <a:pt x="954232" y="581343"/>
                      <a:pt x="980866" y="580314"/>
                      <a:pt x="1005295" y="588457"/>
                    </a:cubicBezTo>
                    <a:cubicBezTo>
                      <a:pt x="1019775" y="593284"/>
                      <a:pt x="1030695" y="605390"/>
                      <a:pt x="1043395" y="613857"/>
                    </a:cubicBezTo>
                    <a:cubicBezTo>
                      <a:pt x="1115362" y="609624"/>
                      <a:pt x="1189356" y="618642"/>
                      <a:pt x="1259295" y="601157"/>
                    </a:cubicBezTo>
                    <a:cubicBezTo>
                      <a:pt x="1272282" y="597910"/>
                      <a:pt x="1254958" y="573510"/>
                      <a:pt x="1246595" y="563057"/>
                    </a:cubicBezTo>
                    <a:cubicBezTo>
                      <a:pt x="1217055" y="526132"/>
                      <a:pt x="1168884" y="536650"/>
                      <a:pt x="1132295" y="512257"/>
                    </a:cubicBezTo>
                    <a:lnTo>
                      <a:pt x="1094195" y="486857"/>
                    </a:lnTo>
                    <a:cubicBezTo>
                      <a:pt x="1085728" y="474157"/>
                      <a:pt x="1074808" y="462786"/>
                      <a:pt x="1068795" y="448757"/>
                    </a:cubicBezTo>
                    <a:cubicBezTo>
                      <a:pt x="1061919" y="432714"/>
                      <a:pt x="1060890" y="414740"/>
                      <a:pt x="1056095" y="397957"/>
                    </a:cubicBezTo>
                    <a:cubicBezTo>
                      <a:pt x="1052417" y="385085"/>
                      <a:pt x="1047628" y="372557"/>
                      <a:pt x="1043395" y="359857"/>
                    </a:cubicBezTo>
                    <a:cubicBezTo>
                      <a:pt x="1051862" y="347157"/>
                      <a:pt x="1054623" y="327426"/>
                      <a:pt x="1068795" y="321757"/>
                    </a:cubicBezTo>
                    <a:cubicBezTo>
                      <a:pt x="1116799" y="302556"/>
                      <a:pt x="1104687" y="365195"/>
                      <a:pt x="1132295" y="372557"/>
                    </a:cubicBezTo>
                    <a:cubicBezTo>
                      <a:pt x="1185627" y="386779"/>
                      <a:pt x="1242362" y="381024"/>
                      <a:pt x="1297395" y="385257"/>
                    </a:cubicBezTo>
                    <a:cubicBezTo>
                      <a:pt x="1354308" y="404228"/>
                      <a:pt x="1372459" y="416192"/>
                      <a:pt x="1449795" y="385257"/>
                    </a:cubicBezTo>
                    <a:cubicBezTo>
                      <a:pt x="1462224" y="380285"/>
                      <a:pt x="1458262" y="359857"/>
                      <a:pt x="1462495" y="347157"/>
                    </a:cubicBezTo>
                    <a:cubicBezTo>
                      <a:pt x="1455621" y="292169"/>
                      <a:pt x="1479237" y="232857"/>
                      <a:pt x="1411695" y="232857"/>
                    </a:cubicBezTo>
                    <a:cubicBezTo>
                      <a:pt x="1394241" y="232857"/>
                      <a:pt x="1377828" y="241324"/>
                      <a:pt x="1360895" y="245557"/>
                    </a:cubicBezTo>
                    <a:cubicBezTo>
                      <a:pt x="1315462" y="236470"/>
                      <a:pt x="1291997" y="240159"/>
                      <a:pt x="1259295" y="207457"/>
                    </a:cubicBezTo>
                    <a:cubicBezTo>
                      <a:pt x="1248502" y="196664"/>
                      <a:pt x="1242362" y="182057"/>
                      <a:pt x="1233895" y="169357"/>
                    </a:cubicBezTo>
                    <a:cubicBezTo>
                      <a:pt x="1301628" y="165124"/>
                      <a:pt x="1371034" y="172201"/>
                      <a:pt x="1437095" y="156657"/>
                    </a:cubicBezTo>
                    <a:cubicBezTo>
                      <a:pt x="1464511" y="150206"/>
                      <a:pt x="1443546" y="86908"/>
                      <a:pt x="1437095" y="80457"/>
                    </a:cubicBezTo>
                    <a:cubicBezTo>
                      <a:pt x="1427629" y="70991"/>
                      <a:pt x="1411695" y="71990"/>
                      <a:pt x="1398995" y="67757"/>
                    </a:cubicBezTo>
                    <a:lnTo>
                      <a:pt x="1271995" y="80457"/>
                    </a:lnTo>
                    <a:cubicBezTo>
                      <a:pt x="1101075" y="95995"/>
                      <a:pt x="1169315" y="76584"/>
                      <a:pt x="1081495" y="105857"/>
                    </a:cubicBezTo>
                    <a:cubicBezTo>
                      <a:pt x="1085728" y="122790"/>
                      <a:pt x="1080943" y="145298"/>
                      <a:pt x="1094195" y="156657"/>
                    </a:cubicBezTo>
                    <a:cubicBezTo>
                      <a:pt x="1114523" y="174081"/>
                      <a:pt x="1170395" y="182057"/>
                      <a:pt x="1170395" y="182057"/>
                    </a:cubicBezTo>
                    <a:cubicBezTo>
                      <a:pt x="1166162" y="198990"/>
                      <a:pt x="1173738" y="225981"/>
                      <a:pt x="1157695" y="232857"/>
                    </a:cubicBezTo>
                    <a:cubicBezTo>
                      <a:pt x="1146223" y="237774"/>
                      <a:pt x="1050932" y="212516"/>
                      <a:pt x="1030695" y="207457"/>
                    </a:cubicBezTo>
                    <a:cubicBezTo>
                      <a:pt x="1011432" y="194615"/>
                      <a:pt x="980785" y="169357"/>
                      <a:pt x="954495" y="169357"/>
                    </a:cubicBezTo>
                    <a:cubicBezTo>
                      <a:pt x="932909" y="169357"/>
                      <a:pt x="912162" y="177824"/>
                      <a:pt x="890995" y="182057"/>
                    </a:cubicBezTo>
                    <a:cubicBezTo>
                      <a:pt x="895228" y="198990"/>
                      <a:pt x="891353" y="220515"/>
                      <a:pt x="903695" y="232857"/>
                    </a:cubicBezTo>
                    <a:cubicBezTo>
                      <a:pt x="916037" y="245199"/>
                      <a:pt x="950570" y="228550"/>
                      <a:pt x="954495" y="245557"/>
                    </a:cubicBezTo>
                    <a:cubicBezTo>
                      <a:pt x="965957" y="295228"/>
                      <a:pt x="955799" y="348942"/>
                      <a:pt x="941795" y="397957"/>
                    </a:cubicBezTo>
                    <a:cubicBezTo>
                      <a:pt x="937602" y="412633"/>
                      <a:pt x="917724" y="417344"/>
                      <a:pt x="903695" y="423357"/>
                    </a:cubicBezTo>
                    <a:cubicBezTo>
                      <a:pt x="887652" y="430233"/>
                      <a:pt x="869678" y="431262"/>
                      <a:pt x="852895" y="436057"/>
                    </a:cubicBezTo>
                    <a:cubicBezTo>
                      <a:pt x="840023" y="439735"/>
                      <a:pt x="827495" y="444524"/>
                      <a:pt x="814795" y="448757"/>
                    </a:cubicBezTo>
                    <a:cubicBezTo>
                      <a:pt x="744202" y="443327"/>
                      <a:pt x="665278" y="464340"/>
                      <a:pt x="611595" y="410657"/>
                    </a:cubicBezTo>
                    <a:cubicBezTo>
                      <a:pt x="600802" y="399864"/>
                      <a:pt x="594662" y="385257"/>
                      <a:pt x="586195" y="372557"/>
                    </a:cubicBezTo>
                    <a:cubicBezTo>
                      <a:pt x="597620" y="338283"/>
                      <a:pt x="611001" y="320866"/>
                      <a:pt x="586195" y="283657"/>
                    </a:cubicBezTo>
                    <a:cubicBezTo>
                      <a:pt x="577728" y="270957"/>
                      <a:pt x="560795" y="266724"/>
                      <a:pt x="548095" y="258257"/>
                    </a:cubicBezTo>
                    <a:cubicBezTo>
                      <a:pt x="531162" y="232857"/>
                      <a:pt x="502314" y="212169"/>
                      <a:pt x="497295" y="182057"/>
                    </a:cubicBezTo>
                    <a:cubicBezTo>
                      <a:pt x="493062" y="156657"/>
                      <a:pt x="490181" y="130994"/>
                      <a:pt x="484595" y="105857"/>
                    </a:cubicBezTo>
                    <a:cubicBezTo>
                      <a:pt x="481691" y="92789"/>
                      <a:pt x="481361" y="77223"/>
                      <a:pt x="471895" y="67757"/>
                    </a:cubicBezTo>
                    <a:cubicBezTo>
                      <a:pt x="428226" y="24088"/>
                      <a:pt x="405505" y="20227"/>
                      <a:pt x="357595" y="4257"/>
                    </a:cubicBezTo>
                    <a:cubicBezTo>
                      <a:pt x="332195" y="8490"/>
                      <a:pt x="300774" y="0"/>
                      <a:pt x="281395" y="16957"/>
                    </a:cubicBezTo>
                    <a:cubicBezTo>
                      <a:pt x="261246" y="34588"/>
                      <a:pt x="255995" y="93157"/>
                      <a:pt x="255995" y="93157"/>
                    </a:cubicBezTo>
                    <a:cubicBezTo>
                      <a:pt x="234828" y="88924"/>
                      <a:pt x="213436" y="85692"/>
                      <a:pt x="192495" y="80457"/>
                    </a:cubicBezTo>
                    <a:cubicBezTo>
                      <a:pt x="179508" y="77210"/>
                      <a:pt x="163861" y="77223"/>
                      <a:pt x="154395" y="67757"/>
                    </a:cubicBezTo>
                    <a:cubicBezTo>
                      <a:pt x="144929" y="58291"/>
                      <a:pt x="150058" y="40110"/>
                      <a:pt x="141695" y="29657"/>
                    </a:cubicBezTo>
                    <a:cubicBezTo>
                      <a:pt x="132160" y="17738"/>
                      <a:pt x="116295" y="12724"/>
                      <a:pt x="103595" y="4257"/>
                    </a:cubicBezTo>
                    <a:cubicBezTo>
                      <a:pt x="82428" y="8490"/>
                      <a:pt x="58837" y="6247"/>
                      <a:pt x="40095" y="16957"/>
                    </a:cubicBezTo>
                    <a:cubicBezTo>
                      <a:pt x="0" y="39868"/>
                      <a:pt x="15550" y="86970"/>
                      <a:pt x="27395" y="118557"/>
                    </a:cubicBezTo>
                    <a:cubicBezTo>
                      <a:pt x="48391" y="174546"/>
                      <a:pt x="48690" y="145910"/>
                      <a:pt x="90895" y="169357"/>
                    </a:cubicBezTo>
                    <a:cubicBezTo>
                      <a:pt x="117580" y="184182"/>
                      <a:pt x="167095" y="220157"/>
                      <a:pt x="167095" y="220157"/>
                    </a:cubicBezTo>
                    <a:cubicBezTo>
                      <a:pt x="184028" y="245557"/>
                      <a:pt x="204243" y="269053"/>
                      <a:pt x="217895" y="296357"/>
                    </a:cubicBezTo>
                    <a:cubicBezTo>
                      <a:pt x="237759" y="336085"/>
                      <a:pt x="242780" y="359514"/>
                      <a:pt x="281395" y="385257"/>
                    </a:cubicBezTo>
                    <a:cubicBezTo>
                      <a:pt x="292534" y="392683"/>
                      <a:pt x="306795" y="393724"/>
                      <a:pt x="319495" y="397957"/>
                    </a:cubicBezTo>
                    <a:cubicBezTo>
                      <a:pt x="332195" y="381024"/>
                      <a:pt x="347093" y="365535"/>
                      <a:pt x="357595" y="347157"/>
                    </a:cubicBezTo>
                    <a:cubicBezTo>
                      <a:pt x="364237" y="335534"/>
                      <a:pt x="366617" y="321929"/>
                      <a:pt x="370295" y="309057"/>
                    </a:cubicBezTo>
                    <a:cubicBezTo>
                      <a:pt x="375090" y="292274"/>
                      <a:pt x="373313" y="272780"/>
                      <a:pt x="382995" y="258257"/>
                    </a:cubicBezTo>
                    <a:cubicBezTo>
                      <a:pt x="391462" y="245557"/>
                      <a:pt x="408395" y="241324"/>
                      <a:pt x="421095" y="232857"/>
                    </a:cubicBezTo>
                    <a:cubicBezTo>
                      <a:pt x="433795" y="237090"/>
                      <a:pt x="456570" y="232430"/>
                      <a:pt x="459195" y="245557"/>
                    </a:cubicBezTo>
                    <a:cubicBezTo>
                      <a:pt x="477739" y="338275"/>
                      <a:pt x="440194" y="369308"/>
                      <a:pt x="395695" y="436057"/>
                    </a:cubicBezTo>
                    <a:lnTo>
                      <a:pt x="370295" y="474157"/>
                    </a:lnTo>
                    <a:cubicBezTo>
                      <a:pt x="382995" y="482624"/>
                      <a:pt x="393522" y="496125"/>
                      <a:pt x="408395" y="499557"/>
                    </a:cubicBezTo>
                    <a:cubicBezTo>
                      <a:pt x="449850" y="509124"/>
                      <a:pt x="502467" y="485316"/>
                      <a:pt x="535395" y="512257"/>
                    </a:cubicBezTo>
                    <a:cubicBezTo>
                      <a:pt x="561810" y="533870"/>
                      <a:pt x="535419" y="582168"/>
                      <a:pt x="548095" y="613857"/>
                    </a:cubicBezTo>
                    <a:cubicBezTo>
                      <a:pt x="553764" y="628029"/>
                      <a:pt x="573495" y="630790"/>
                      <a:pt x="586195" y="639257"/>
                    </a:cubicBezTo>
                    <a:cubicBezTo>
                      <a:pt x="666571" y="625861"/>
                      <a:pt x="662395" y="652307"/>
                      <a:pt x="662395" y="613857"/>
                    </a:cubicBezTo>
                  </a:path>
                </a:pathLst>
              </a:cu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1" name="Freeform 120"/>
              <p:cNvSpPr/>
              <p:nvPr/>
            </p:nvSpPr>
            <p:spPr>
              <a:xfrm>
                <a:off x="6223000" y="5537200"/>
                <a:ext cx="630158" cy="838200"/>
              </a:xfrm>
              <a:custGeom>
                <a:avLst/>
                <a:gdLst>
                  <a:gd name="connsiteX0" fmla="*/ 469900 w 630158"/>
                  <a:gd name="connsiteY0" fmla="*/ 838200 h 838200"/>
                  <a:gd name="connsiteX1" fmla="*/ 508000 w 630158"/>
                  <a:gd name="connsiteY1" fmla="*/ 825500 h 838200"/>
                  <a:gd name="connsiteX2" fmla="*/ 508000 w 630158"/>
                  <a:gd name="connsiteY2" fmla="*/ 736600 h 838200"/>
                  <a:gd name="connsiteX3" fmla="*/ 469900 w 630158"/>
                  <a:gd name="connsiteY3" fmla="*/ 723900 h 838200"/>
                  <a:gd name="connsiteX4" fmla="*/ 431800 w 630158"/>
                  <a:gd name="connsiteY4" fmla="*/ 698500 h 838200"/>
                  <a:gd name="connsiteX5" fmla="*/ 444500 w 630158"/>
                  <a:gd name="connsiteY5" fmla="*/ 635000 h 838200"/>
                  <a:gd name="connsiteX6" fmla="*/ 482600 w 630158"/>
                  <a:gd name="connsiteY6" fmla="*/ 622300 h 838200"/>
                  <a:gd name="connsiteX7" fmla="*/ 520700 w 630158"/>
                  <a:gd name="connsiteY7" fmla="*/ 596900 h 838200"/>
                  <a:gd name="connsiteX8" fmla="*/ 546100 w 630158"/>
                  <a:gd name="connsiteY8" fmla="*/ 419100 h 838200"/>
                  <a:gd name="connsiteX9" fmla="*/ 558800 w 630158"/>
                  <a:gd name="connsiteY9" fmla="*/ 381000 h 838200"/>
                  <a:gd name="connsiteX10" fmla="*/ 596900 w 630158"/>
                  <a:gd name="connsiteY10" fmla="*/ 342900 h 838200"/>
                  <a:gd name="connsiteX11" fmla="*/ 546100 w 630158"/>
                  <a:gd name="connsiteY11" fmla="*/ 177800 h 838200"/>
                  <a:gd name="connsiteX12" fmla="*/ 508000 w 630158"/>
                  <a:gd name="connsiteY12" fmla="*/ 190500 h 838200"/>
                  <a:gd name="connsiteX13" fmla="*/ 431800 w 630158"/>
                  <a:gd name="connsiteY13" fmla="*/ 215900 h 838200"/>
                  <a:gd name="connsiteX14" fmla="*/ 457200 w 630158"/>
                  <a:gd name="connsiteY14" fmla="*/ 177800 h 838200"/>
                  <a:gd name="connsiteX15" fmla="*/ 419100 w 630158"/>
                  <a:gd name="connsiteY15" fmla="*/ 101600 h 838200"/>
                  <a:gd name="connsiteX16" fmla="*/ 381000 w 630158"/>
                  <a:gd name="connsiteY16" fmla="*/ 88900 h 838200"/>
                  <a:gd name="connsiteX17" fmla="*/ 342900 w 630158"/>
                  <a:gd name="connsiteY17" fmla="*/ 63500 h 838200"/>
                  <a:gd name="connsiteX18" fmla="*/ 279400 w 630158"/>
                  <a:gd name="connsiteY18" fmla="*/ 76200 h 838200"/>
                  <a:gd name="connsiteX19" fmla="*/ 241300 w 630158"/>
                  <a:gd name="connsiteY19" fmla="*/ 101600 h 838200"/>
                  <a:gd name="connsiteX20" fmla="*/ 228600 w 630158"/>
                  <a:gd name="connsiteY20" fmla="*/ 25400 h 838200"/>
                  <a:gd name="connsiteX21" fmla="*/ 190500 w 630158"/>
                  <a:gd name="connsiteY21" fmla="*/ 0 h 838200"/>
                  <a:gd name="connsiteX22" fmla="*/ 63500 w 630158"/>
                  <a:gd name="connsiteY22" fmla="*/ 12700 h 838200"/>
                  <a:gd name="connsiteX23" fmla="*/ 25400 w 630158"/>
                  <a:gd name="connsiteY23" fmla="*/ 25400 h 838200"/>
                  <a:gd name="connsiteX24" fmla="*/ 0 w 630158"/>
                  <a:gd name="connsiteY24" fmla="*/ 63500 h 838200"/>
                  <a:gd name="connsiteX25" fmla="*/ 12700 w 630158"/>
                  <a:gd name="connsiteY25" fmla="*/ 101600 h 838200"/>
                  <a:gd name="connsiteX26" fmla="*/ 88900 w 630158"/>
                  <a:gd name="connsiteY26" fmla="*/ 88900 h 838200"/>
                  <a:gd name="connsiteX27" fmla="*/ 114300 w 630158"/>
                  <a:gd name="connsiteY27" fmla="*/ 127000 h 838200"/>
                  <a:gd name="connsiteX28" fmla="*/ 317500 w 630158"/>
                  <a:gd name="connsiteY28" fmla="*/ 177800 h 838200"/>
                  <a:gd name="connsiteX29" fmla="*/ 393700 w 630158"/>
                  <a:gd name="connsiteY29" fmla="*/ 203200 h 838200"/>
                  <a:gd name="connsiteX30" fmla="*/ 419100 w 630158"/>
                  <a:gd name="connsiteY30" fmla="*/ 444500 h 838200"/>
                  <a:gd name="connsiteX31" fmla="*/ 381000 w 630158"/>
                  <a:gd name="connsiteY31" fmla="*/ 469900 h 838200"/>
                  <a:gd name="connsiteX32" fmla="*/ 342900 w 630158"/>
                  <a:gd name="connsiteY32" fmla="*/ 635000 h 838200"/>
                  <a:gd name="connsiteX33" fmla="*/ 508000 w 630158"/>
                  <a:gd name="connsiteY33" fmla="*/ 596900 h 838200"/>
                  <a:gd name="connsiteX34" fmla="*/ 520700 w 630158"/>
                  <a:gd name="connsiteY34" fmla="*/ 584200 h 838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630158" h="838200">
                    <a:moveTo>
                      <a:pt x="469900" y="838200"/>
                    </a:moveTo>
                    <a:cubicBezTo>
                      <a:pt x="482600" y="833967"/>
                      <a:pt x="498534" y="834966"/>
                      <a:pt x="508000" y="825500"/>
                    </a:cubicBezTo>
                    <a:cubicBezTo>
                      <a:pt x="527466" y="806034"/>
                      <a:pt x="522321" y="754502"/>
                      <a:pt x="508000" y="736600"/>
                    </a:cubicBezTo>
                    <a:cubicBezTo>
                      <a:pt x="499637" y="726147"/>
                      <a:pt x="481874" y="729887"/>
                      <a:pt x="469900" y="723900"/>
                    </a:cubicBezTo>
                    <a:cubicBezTo>
                      <a:pt x="456248" y="717074"/>
                      <a:pt x="444500" y="706967"/>
                      <a:pt x="431800" y="698500"/>
                    </a:cubicBezTo>
                    <a:cubicBezTo>
                      <a:pt x="436033" y="677333"/>
                      <a:pt x="432526" y="652961"/>
                      <a:pt x="444500" y="635000"/>
                    </a:cubicBezTo>
                    <a:cubicBezTo>
                      <a:pt x="451926" y="623861"/>
                      <a:pt x="470626" y="628287"/>
                      <a:pt x="482600" y="622300"/>
                    </a:cubicBezTo>
                    <a:cubicBezTo>
                      <a:pt x="496252" y="615474"/>
                      <a:pt x="508000" y="605367"/>
                      <a:pt x="520700" y="596900"/>
                    </a:cubicBezTo>
                    <a:cubicBezTo>
                      <a:pt x="552169" y="502492"/>
                      <a:pt x="518276" y="613868"/>
                      <a:pt x="546100" y="419100"/>
                    </a:cubicBezTo>
                    <a:cubicBezTo>
                      <a:pt x="547993" y="405848"/>
                      <a:pt x="551374" y="392139"/>
                      <a:pt x="558800" y="381000"/>
                    </a:cubicBezTo>
                    <a:cubicBezTo>
                      <a:pt x="568763" y="366056"/>
                      <a:pt x="584200" y="355600"/>
                      <a:pt x="596900" y="342900"/>
                    </a:cubicBezTo>
                    <a:cubicBezTo>
                      <a:pt x="592234" y="286903"/>
                      <a:pt x="630158" y="177800"/>
                      <a:pt x="546100" y="177800"/>
                    </a:cubicBezTo>
                    <a:cubicBezTo>
                      <a:pt x="532713" y="177800"/>
                      <a:pt x="520700" y="186267"/>
                      <a:pt x="508000" y="190500"/>
                    </a:cubicBezTo>
                    <a:cubicBezTo>
                      <a:pt x="501604" y="200094"/>
                      <a:pt x="464604" y="281508"/>
                      <a:pt x="431800" y="215900"/>
                    </a:cubicBezTo>
                    <a:cubicBezTo>
                      <a:pt x="424974" y="202248"/>
                      <a:pt x="448733" y="190500"/>
                      <a:pt x="457200" y="177800"/>
                    </a:cubicBezTo>
                    <a:cubicBezTo>
                      <a:pt x="448834" y="152701"/>
                      <a:pt x="441481" y="119505"/>
                      <a:pt x="419100" y="101600"/>
                    </a:cubicBezTo>
                    <a:cubicBezTo>
                      <a:pt x="408647" y="93237"/>
                      <a:pt x="392974" y="94887"/>
                      <a:pt x="381000" y="88900"/>
                    </a:cubicBezTo>
                    <a:cubicBezTo>
                      <a:pt x="367348" y="82074"/>
                      <a:pt x="355600" y="71967"/>
                      <a:pt x="342900" y="63500"/>
                    </a:cubicBezTo>
                    <a:cubicBezTo>
                      <a:pt x="321733" y="67733"/>
                      <a:pt x="299611" y="68621"/>
                      <a:pt x="279400" y="76200"/>
                    </a:cubicBezTo>
                    <a:cubicBezTo>
                      <a:pt x="265108" y="81559"/>
                      <a:pt x="252093" y="112393"/>
                      <a:pt x="241300" y="101600"/>
                    </a:cubicBezTo>
                    <a:cubicBezTo>
                      <a:pt x="223092" y="83392"/>
                      <a:pt x="240116" y="48432"/>
                      <a:pt x="228600" y="25400"/>
                    </a:cubicBezTo>
                    <a:cubicBezTo>
                      <a:pt x="221774" y="11748"/>
                      <a:pt x="203200" y="8467"/>
                      <a:pt x="190500" y="0"/>
                    </a:cubicBezTo>
                    <a:cubicBezTo>
                      <a:pt x="148167" y="4233"/>
                      <a:pt x="105550" y="6231"/>
                      <a:pt x="63500" y="12700"/>
                    </a:cubicBezTo>
                    <a:cubicBezTo>
                      <a:pt x="50269" y="14736"/>
                      <a:pt x="35853" y="17037"/>
                      <a:pt x="25400" y="25400"/>
                    </a:cubicBezTo>
                    <a:cubicBezTo>
                      <a:pt x="13481" y="34935"/>
                      <a:pt x="8467" y="50800"/>
                      <a:pt x="0" y="63500"/>
                    </a:cubicBezTo>
                    <a:cubicBezTo>
                      <a:pt x="4233" y="76200"/>
                      <a:pt x="3234" y="92134"/>
                      <a:pt x="12700" y="101600"/>
                    </a:cubicBezTo>
                    <a:cubicBezTo>
                      <a:pt x="44248" y="133148"/>
                      <a:pt x="63642" y="105739"/>
                      <a:pt x="88900" y="88900"/>
                    </a:cubicBezTo>
                    <a:cubicBezTo>
                      <a:pt x="97367" y="101600"/>
                      <a:pt x="107474" y="113348"/>
                      <a:pt x="114300" y="127000"/>
                    </a:cubicBezTo>
                    <a:cubicBezTo>
                      <a:pt x="164104" y="226607"/>
                      <a:pt x="32928" y="158829"/>
                      <a:pt x="317500" y="177800"/>
                    </a:cubicBezTo>
                    <a:cubicBezTo>
                      <a:pt x="342900" y="186267"/>
                      <a:pt x="392030" y="176478"/>
                      <a:pt x="393700" y="203200"/>
                    </a:cubicBezTo>
                    <a:cubicBezTo>
                      <a:pt x="407235" y="419761"/>
                      <a:pt x="384939" y="342017"/>
                      <a:pt x="419100" y="444500"/>
                    </a:cubicBezTo>
                    <a:cubicBezTo>
                      <a:pt x="406400" y="452967"/>
                      <a:pt x="395029" y="463887"/>
                      <a:pt x="381000" y="469900"/>
                    </a:cubicBezTo>
                    <a:cubicBezTo>
                      <a:pt x="282186" y="512249"/>
                      <a:pt x="324544" y="414724"/>
                      <a:pt x="342900" y="635000"/>
                    </a:cubicBezTo>
                    <a:cubicBezTo>
                      <a:pt x="458823" y="623408"/>
                      <a:pt x="443924" y="644957"/>
                      <a:pt x="508000" y="596900"/>
                    </a:cubicBezTo>
                    <a:cubicBezTo>
                      <a:pt x="512789" y="593308"/>
                      <a:pt x="516467" y="588433"/>
                      <a:pt x="520700" y="584200"/>
                    </a:cubicBezTo>
                  </a:path>
                </a:pathLst>
              </a:cu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" name="Freeform 121"/>
              <p:cNvSpPr/>
              <p:nvPr/>
            </p:nvSpPr>
            <p:spPr>
              <a:xfrm>
                <a:off x="4419600" y="3031067"/>
                <a:ext cx="509472" cy="586850"/>
              </a:xfrm>
              <a:custGeom>
                <a:avLst/>
                <a:gdLst>
                  <a:gd name="connsiteX0" fmla="*/ 114300 w 509472"/>
                  <a:gd name="connsiteY0" fmla="*/ 4233 h 586850"/>
                  <a:gd name="connsiteX1" fmla="*/ 152400 w 509472"/>
                  <a:gd name="connsiteY1" fmla="*/ 29633 h 586850"/>
                  <a:gd name="connsiteX2" fmla="*/ 215900 w 509472"/>
                  <a:gd name="connsiteY2" fmla="*/ 93133 h 586850"/>
                  <a:gd name="connsiteX3" fmla="*/ 254000 w 509472"/>
                  <a:gd name="connsiteY3" fmla="*/ 220133 h 586850"/>
                  <a:gd name="connsiteX4" fmla="*/ 266700 w 509472"/>
                  <a:gd name="connsiteY4" fmla="*/ 296333 h 586850"/>
                  <a:gd name="connsiteX5" fmla="*/ 368300 w 509472"/>
                  <a:gd name="connsiteY5" fmla="*/ 309033 h 586850"/>
                  <a:gd name="connsiteX6" fmla="*/ 393700 w 509472"/>
                  <a:gd name="connsiteY6" fmla="*/ 347133 h 586850"/>
                  <a:gd name="connsiteX7" fmla="*/ 419100 w 509472"/>
                  <a:gd name="connsiteY7" fmla="*/ 448733 h 586850"/>
                  <a:gd name="connsiteX8" fmla="*/ 444500 w 509472"/>
                  <a:gd name="connsiteY8" fmla="*/ 486833 h 586850"/>
                  <a:gd name="connsiteX9" fmla="*/ 469900 w 509472"/>
                  <a:gd name="connsiteY9" fmla="*/ 537633 h 586850"/>
                  <a:gd name="connsiteX10" fmla="*/ 495300 w 509472"/>
                  <a:gd name="connsiteY10" fmla="*/ 575733 h 586850"/>
                  <a:gd name="connsiteX11" fmla="*/ 406400 w 509472"/>
                  <a:gd name="connsiteY11" fmla="*/ 563033 h 586850"/>
                  <a:gd name="connsiteX12" fmla="*/ 368300 w 509472"/>
                  <a:gd name="connsiteY12" fmla="*/ 524933 h 586850"/>
                  <a:gd name="connsiteX13" fmla="*/ 317500 w 509472"/>
                  <a:gd name="connsiteY13" fmla="*/ 486833 h 586850"/>
                  <a:gd name="connsiteX14" fmla="*/ 279400 w 509472"/>
                  <a:gd name="connsiteY14" fmla="*/ 359833 h 586850"/>
                  <a:gd name="connsiteX15" fmla="*/ 152400 w 509472"/>
                  <a:gd name="connsiteY15" fmla="*/ 296333 h 586850"/>
                  <a:gd name="connsiteX16" fmla="*/ 50800 w 509472"/>
                  <a:gd name="connsiteY16" fmla="*/ 309033 h 586850"/>
                  <a:gd name="connsiteX17" fmla="*/ 38100 w 509472"/>
                  <a:gd name="connsiteY17" fmla="*/ 347133 h 586850"/>
                  <a:gd name="connsiteX18" fmla="*/ 0 w 509472"/>
                  <a:gd name="connsiteY18" fmla="*/ 359833 h 586850"/>
                  <a:gd name="connsiteX19" fmla="*/ 12700 w 509472"/>
                  <a:gd name="connsiteY19" fmla="*/ 296333 h 586850"/>
                  <a:gd name="connsiteX20" fmla="*/ 38100 w 509472"/>
                  <a:gd name="connsiteY20" fmla="*/ 258233 h 586850"/>
                  <a:gd name="connsiteX21" fmla="*/ 12700 w 509472"/>
                  <a:gd name="connsiteY21" fmla="*/ 220133 h 586850"/>
                  <a:gd name="connsiteX22" fmla="*/ 0 w 509472"/>
                  <a:gd name="connsiteY22" fmla="*/ 182033 h 586850"/>
                  <a:gd name="connsiteX23" fmla="*/ 12700 w 509472"/>
                  <a:gd name="connsiteY23" fmla="*/ 143933 h 586850"/>
                  <a:gd name="connsiteX24" fmla="*/ 50800 w 509472"/>
                  <a:gd name="connsiteY24" fmla="*/ 131233 h 586850"/>
                  <a:gd name="connsiteX25" fmla="*/ 76200 w 509472"/>
                  <a:gd name="connsiteY25" fmla="*/ 93133 h 586850"/>
                  <a:gd name="connsiteX26" fmla="*/ 88900 w 509472"/>
                  <a:gd name="connsiteY26" fmla="*/ 55033 h 586850"/>
                  <a:gd name="connsiteX27" fmla="*/ 114300 w 509472"/>
                  <a:gd name="connsiteY27" fmla="*/ 4233 h 586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09472" h="586850">
                    <a:moveTo>
                      <a:pt x="114300" y="4233"/>
                    </a:moveTo>
                    <a:cubicBezTo>
                      <a:pt x="124883" y="0"/>
                      <a:pt x="141607" y="18840"/>
                      <a:pt x="152400" y="29633"/>
                    </a:cubicBezTo>
                    <a:cubicBezTo>
                      <a:pt x="237067" y="114300"/>
                      <a:pt x="114300" y="25400"/>
                      <a:pt x="215900" y="93133"/>
                    </a:cubicBezTo>
                    <a:cubicBezTo>
                      <a:pt x="276382" y="183856"/>
                      <a:pt x="274104" y="139717"/>
                      <a:pt x="254000" y="220133"/>
                    </a:cubicBezTo>
                    <a:cubicBezTo>
                      <a:pt x="258233" y="245533"/>
                      <a:pt x="246374" y="280524"/>
                      <a:pt x="266700" y="296333"/>
                    </a:cubicBezTo>
                    <a:cubicBezTo>
                      <a:pt x="293641" y="317287"/>
                      <a:pt x="336611" y="296357"/>
                      <a:pt x="368300" y="309033"/>
                    </a:cubicBezTo>
                    <a:cubicBezTo>
                      <a:pt x="382472" y="314702"/>
                      <a:pt x="385233" y="334433"/>
                      <a:pt x="393700" y="347133"/>
                    </a:cubicBezTo>
                    <a:cubicBezTo>
                      <a:pt x="398530" y="371285"/>
                      <a:pt x="406083" y="422698"/>
                      <a:pt x="419100" y="448733"/>
                    </a:cubicBezTo>
                    <a:cubicBezTo>
                      <a:pt x="425926" y="462385"/>
                      <a:pt x="436927" y="473581"/>
                      <a:pt x="444500" y="486833"/>
                    </a:cubicBezTo>
                    <a:cubicBezTo>
                      <a:pt x="453893" y="503271"/>
                      <a:pt x="460507" y="521195"/>
                      <a:pt x="469900" y="537633"/>
                    </a:cubicBezTo>
                    <a:cubicBezTo>
                      <a:pt x="477473" y="550885"/>
                      <a:pt x="509472" y="570064"/>
                      <a:pt x="495300" y="575733"/>
                    </a:cubicBezTo>
                    <a:cubicBezTo>
                      <a:pt x="467507" y="586850"/>
                      <a:pt x="436033" y="567266"/>
                      <a:pt x="406400" y="563033"/>
                    </a:cubicBezTo>
                    <a:cubicBezTo>
                      <a:pt x="393700" y="550333"/>
                      <a:pt x="381937" y="536622"/>
                      <a:pt x="368300" y="524933"/>
                    </a:cubicBezTo>
                    <a:cubicBezTo>
                      <a:pt x="352229" y="511158"/>
                      <a:pt x="329803" y="504057"/>
                      <a:pt x="317500" y="486833"/>
                    </a:cubicBezTo>
                    <a:cubicBezTo>
                      <a:pt x="294392" y="454482"/>
                      <a:pt x="316323" y="384449"/>
                      <a:pt x="279400" y="359833"/>
                    </a:cubicBezTo>
                    <a:cubicBezTo>
                      <a:pt x="188677" y="299351"/>
                      <a:pt x="232816" y="316437"/>
                      <a:pt x="152400" y="296333"/>
                    </a:cubicBezTo>
                    <a:cubicBezTo>
                      <a:pt x="118533" y="300566"/>
                      <a:pt x="81989" y="295171"/>
                      <a:pt x="50800" y="309033"/>
                    </a:cubicBezTo>
                    <a:cubicBezTo>
                      <a:pt x="38567" y="314470"/>
                      <a:pt x="47566" y="337667"/>
                      <a:pt x="38100" y="347133"/>
                    </a:cubicBezTo>
                    <a:cubicBezTo>
                      <a:pt x="28634" y="356599"/>
                      <a:pt x="12700" y="355600"/>
                      <a:pt x="0" y="359833"/>
                    </a:cubicBezTo>
                    <a:cubicBezTo>
                      <a:pt x="4233" y="338666"/>
                      <a:pt x="5121" y="316544"/>
                      <a:pt x="12700" y="296333"/>
                    </a:cubicBezTo>
                    <a:cubicBezTo>
                      <a:pt x="18059" y="282041"/>
                      <a:pt x="38100" y="273497"/>
                      <a:pt x="38100" y="258233"/>
                    </a:cubicBezTo>
                    <a:cubicBezTo>
                      <a:pt x="38100" y="242969"/>
                      <a:pt x="19526" y="233785"/>
                      <a:pt x="12700" y="220133"/>
                    </a:cubicBezTo>
                    <a:cubicBezTo>
                      <a:pt x="6713" y="208159"/>
                      <a:pt x="4233" y="194733"/>
                      <a:pt x="0" y="182033"/>
                    </a:cubicBezTo>
                    <a:cubicBezTo>
                      <a:pt x="4233" y="169333"/>
                      <a:pt x="3234" y="153399"/>
                      <a:pt x="12700" y="143933"/>
                    </a:cubicBezTo>
                    <a:cubicBezTo>
                      <a:pt x="22166" y="134467"/>
                      <a:pt x="40347" y="139596"/>
                      <a:pt x="50800" y="131233"/>
                    </a:cubicBezTo>
                    <a:cubicBezTo>
                      <a:pt x="62719" y="121698"/>
                      <a:pt x="69374" y="106785"/>
                      <a:pt x="76200" y="93133"/>
                    </a:cubicBezTo>
                    <a:cubicBezTo>
                      <a:pt x="82187" y="81159"/>
                      <a:pt x="80537" y="65486"/>
                      <a:pt x="88900" y="55033"/>
                    </a:cubicBezTo>
                    <a:cubicBezTo>
                      <a:pt x="98435" y="43114"/>
                      <a:pt x="103717" y="8466"/>
                      <a:pt x="114300" y="4233"/>
                    </a:cubicBezTo>
                    <a:close/>
                  </a:path>
                </a:pathLst>
              </a:cu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3" name="Freeform 122"/>
              <p:cNvSpPr/>
              <p:nvPr/>
            </p:nvSpPr>
            <p:spPr>
              <a:xfrm>
                <a:off x="7904394" y="3848100"/>
                <a:ext cx="546977" cy="892025"/>
              </a:xfrm>
              <a:custGeom>
                <a:avLst/>
                <a:gdLst>
                  <a:gd name="connsiteX0" fmla="*/ 528406 w 546977"/>
                  <a:gd name="connsiteY0" fmla="*/ 850900 h 892025"/>
                  <a:gd name="connsiteX1" fmla="*/ 515706 w 546977"/>
                  <a:gd name="connsiteY1" fmla="*/ 800100 h 892025"/>
                  <a:gd name="connsiteX2" fmla="*/ 477606 w 546977"/>
                  <a:gd name="connsiteY2" fmla="*/ 774700 h 892025"/>
                  <a:gd name="connsiteX3" fmla="*/ 414106 w 546977"/>
                  <a:gd name="connsiteY3" fmla="*/ 698500 h 892025"/>
                  <a:gd name="connsiteX4" fmla="*/ 452206 w 546977"/>
                  <a:gd name="connsiteY4" fmla="*/ 673100 h 892025"/>
                  <a:gd name="connsiteX5" fmla="*/ 490306 w 546977"/>
                  <a:gd name="connsiteY5" fmla="*/ 596900 h 892025"/>
                  <a:gd name="connsiteX6" fmla="*/ 452206 w 546977"/>
                  <a:gd name="connsiteY6" fmla="*/ 431800 h 892025"/>
                  <a:gd name="connsiteX7" fmla="*/ 439506 w 546977"/>
                  <a:gd name="connsiteY7" fmla="*/ 393700 h 892025"/>
                  <a:gd name="connsiteX8" fmla="*/ 414106 w 546977"/>
                  <a:gd name="connsiteY8" fmla="*/ 355600 h 892025"/>
                  <a:gd name="connsiteX9" fmla="*/ 426806 w 546977"/>
                  <a:gd name="connsiteY9" fmla="*/ 317500 h 892025"/>
                  <a:gd name="connsiteX10" fmla="*/ 464906 w 546977"/>
                  <a:gd name="connsiteY10" fmla="*/ 292100 h 892025"/>
                  <a:gd name="connsiteX11" fmla="*/ 452206 w 546977"/>
                  <a:gd name="connsiteY11" fmla="*/ 215900 h 892025"/>
                  <a:gd name="connsiteX12" fmla="*/ 439506 w 546977"/>
                  <a:gd name="connsiteY12" fmla="*/ 177800 h 892025"/>
                  <a:gd name="connsiteX13" fmla="*/ 363306 w 546977"/>
                  <a:gd name="connsiteY13" fmla="*/ 114300 h 892025"/>
                  <a:gd name="connsiteX14" fmla="*/ 414106 w 546977"/>
                  <a:gd name="connsiteY14" fmla="*/ 101600 h 892025"/>
                  <a:gd name="connsiteX15" fmla="*/ 414106 w 546977"/>
                  <a:gd name="connsiteY15" fmla="*/ 25400 h 892025"/>
                  <a:gd name="connsiteX16" fmla="*/ 376006 w 546977"/>
                  <a:gd name="connsiteY16" fmla="*/ 0 h 892025"/>
                  <a:gd name="connsiteX17" fmla="*/ 337906 w 546977"/>
                  <a:gd name="connsiteY17" fmla="*/ 12700 h 892025"/>
                  <a:gd name="connsiteX18" fmla="*/ 325206 w 546977"/>
                  <a:gd name="connsiteY18" fmla="*/ 63500 h 892025"/>
                  <a:gd name="connsiteX19" fmla="*/ 210906 w 546977"/>
                  <a:gd name="connsiteY19" fmla="*/ 76200 h 892025"/>
                  <a:gd name="connsiteX20" fmla="*/ 160106 w 546977"/>
                  <a:gd name="connsiteY20" fmla="*/ 88900 h 892025"/>
                  <a:gd name="connsiteX21" fmla="*/ 20406 w 546977"/>
                  <a:gd name="connsiteY21" fmla="*/ 114300 h 892025"/>
                  <a:gd name="connsiteX22" fmla="*/ 33106 w 546977"/>
                  <a:gd name="connsiteY22" fmla="*/ 190500 h 892025"/>
                  <a:gd name="connsiteX23" fmla="*/ 45806 w 546977"/>
                  <a:gd name="connsiteY23" fmla="*/ 228600 h 892025"/>
                  <a:gd name="connsiteX24" fmla="*/ 109306 w 546977"/>
                  <a:gd name="connsiteY24" fmla="*/ 241300 h 892025"/>
                  <a:gd name="connsiteX25" fmla="*/ 147406 w 546977"/>
                  <a:gd name="connsiteY25" fmla="*/ 228600 h 892025"/>
                  <a:gd name="connsiteX26" fmla="*/ 287106 w 546977"/>
                  <a:gd name="connsiteY26" fmla="*/ 254000 h 892025"/>
                  <a:gd name="connsiteX27" fmla="*/ 325206 w 546977"/>
                  <a:gd name="connsiteY27" fmla="*/ 279400 h 892025"/>
                  <a:gd name="connsiteX28" fmla="*/ 337906 w 546977"/>
                  <a:gd name="connsiteY28" fmla="*/ 749300 h 892025"/>
                  <a:gd name="connsiteX29" fmla="*/ 299806 w 546977"/>
                  <a:gd name="connsiteY29" fmla="*/ 762000 h 892025"/>
                  <a:gd name="connsiteX30" fmla="*/ 249006 w 546977"/>
                  <a:gd name="connsiteY30" fmla="*/ 774700 h 892025"/>
                  <a:gd name="connsiteX31" fmla="*/ 426806 w 546977"/>
                  <a:gd name="connsiteY31" fmla="*/ 838200 h 892025"/>
                  <a:gd name="connsiteX32" fmla="*/ 439506 w 546977"/>
                  <a:gd name="connsiteY32" fmla="*/ 876300 h 892025"/>
                  <a:gd name="connsiteX33" fmla="*/ 477606 w 546977"/>
                  <a:gd name="connsiteY33" fmla="*/ 889000 h 892025"/>
                  <a:gd name="connsiteX34" fmla="*/ 528406 w 546977"/>
                  <a:gd name="connsiteY34" fmla="*/ 850900 h 892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546977" h="892025">
                    <a:moveTo>
                      <a:pt x="528406" y="850900"/>
                    </a:moveTo>
                    <a:cubicBezTo>
                      <a:pt x="534756" y="836083"/>
                      <a:pt x="525388" y="814623"/>
                      <a:pt x="515706" y="800100"/>
                    </a:cubicBezTo>
                    <a:cubicBezTo>
                      <a:pt x="507239" y="787400"/>
                      <a:pt x="489332" y="784471"/>
                      <a:pt x="477606" y="774700"/>
                    </a:cubicBezTo>
                    <a:cubicBezTo>
                      <a:pt x="440936" y="744142"/>
                      <a:pt x="439081" y="735962"/>
                      <a:pt x="414106" y="698500"/>
                    </a:cubicBezTo>
                    <a:cubicBezTo>
                      <a:pt x="426806" y="690033"/>
                      <a:pt x="441413" y="683893"/>
                      <a:pt x="452206" y="673100"/>
                    </a:cubicBezTo>
                    <a:cubicBezTo>
                      <a:pt x="476825" y="648481"/>
                      <a:pt x="479977" y="627888"/>
                      <a:pt x="490306" y="596900"/>
                    </a:cubicBezTo>
                    <a:cubicBezTo>
                      <a:pt x="473820" y="481495"/>
                      <a:pt x="487072" y="536398"/>
                      <a:pt x="452206" y="431800"/>
                    </a:cubicBezTo>
                    <a:cubicBezTo>
                      <a:pt x="447973" y="419100"/>
                      <a:pt x="446932" y="404839"/>
                      <a:pt x="439506" y="393700"/>
                    </a:cubicBezTo>
                    <a:lnTo>
                      <a:pt x="414106" y="355600"/>
                    </a:lnTo>
                    <a:cubicBezTo>
                      <a:pt x="418339" y="342900"/>
                      <a:pt x="418443" y="327953"/>
                      <a:pt x="426806" y="317500"/>
                    </a:cubicBezTo>
                    <a:cubicBezTo>
                      <a:pt x="436341" y="305581"/>
                      <a:pt x="461204" y="306908"/>
                      <a:pt x="464906" y="292100"/>
                    </a:cubicBezTo>
                    <a:cubicBezTo>
                      <a:pt x="471151" y="267118"/>
                      <a:pt x="457792" y="241037"/>
                      <a:pt x="452206" y="215900"/>
                    </a:cubicBezTo>
                    <a:cubicBezTo>
                      <a:pt x="449302" y="202832"/>
                      <a:pt x="446932" y="188939"/>
                      <a:pt x="439506" y="177800"/>
                    </a:cubicBezTo>
                    <a:cubicBezTo>
                      <a:pt x="419949" y="148464"/>
                      <a:pt x="391419" y="133042"/>
                      <a:pt x="363306" y="114300"/>
                    </a:cubicBezTo>
                    <a:cubicBezTo>
                      <a:pt x="380239" y="110067"/>
                      <a:pt x="400476" y="112504"/>
                      <a:pt x="414106" y="101600"/>
                    </a:cubicBezTo>
                    <a:cubicBezTo>
                      <a:pt x="434756" y="85080"/>
                      <a:pt x="427322" y="41920"/>
                      <a:pt x="414106" y="25400"/>
                    </a:cubicBezTo>
                    <a:cubicBezTo>
                      <a:pt x="404571" y="13481"/>
                      <a:pt x="388706" y="8467"/>
                      <a:pt x="376006" y="0"/>
                    </a:cubicBezTo>
                    <a:cubicBezTo>
                      <a:pt x="363306" y="4233"/>
                      <a:pt x="346269" y="2247"/>
                      <a:pt x="337906" y="12700"/>
                    </a:cubicBezTo>
                    <a:cubicBezTo>
                      <a:pt x="327002" y="26330"/>
                      <a:pt x="340818" y="55694"/>
                      <a:pt x="325206" y="63500"/>
                    </a:cubicBezTo>
                    <a:cubicBezTo>
                      <a:pt x="290919" y="80644"/>
                      <a:pt x="249006" y="71967"/>
                      <a:pt x="210906" y="76200"/>
                    </a:cubicBezTo>
                    <a:cubicBezTo>
                      <a:pt x="193973" y="80433"/>
                      <a:pt x="177323" y="86031"/>
                      <a:pt x="160106" y="88900"/>
                    </a:cubicBezTo>
                    <a:cubicBezTo>
                      <a:pt x="16502" y="112834"/>
                      <a:pt x="102150" y="87052"/>
                      <a:pt x="20406" y="114300"/>
                    </a:cubicBezTo>
                    <a:cubicBezTo>
                      <a:pt x="0" y="175517"/>
                      <a:pt x="3563" y="131414"/>
                      <a:pt x="33106" y="190500"/>
                    </a:cubicBezTo>
                    <a:cubicBezTo>
                      <a:pt x="39093" y="202474"/>
                      <a:pt x="34667" y="221174"/>
                      <a:pt x="45806" y="228600"/>
                    </a:cubicBezTo>
                    <a:cubicBezTo>
                      <a:pt x="63767" y="240574"/>
                      <a:pt x="88139" y="237067"/>
                      <a:pt x="109306" y="241300"/>
                    </a:cubicBezTo>
                    <a:cubicBezTo>
                      <a:pt x="122006" y="237067"/>
                      <a:pt x="134019" y="228600"/>
                      <a:pt x="147406" y="228600"/>
                    </a:cubicBezTo>
                    <a:cubicBezTo>
                      <a:pt x="173673" y="228600"/>
                      <a:pt x="251385" y="236140"/>
                      <a:pt x="287106" y="254000"/>
                    </a:cubicBezTo>
                    <a:cubicBezTo>
                      <a:pt x="300758" y="260826"/>
                      <a:pt x="312506" y="270933"/>
                      <a:pt x="325206" y="279400"/>
                    </a:cubicBezTo>
                    <a:cubicBezTo>
                      <a:pt x="427047" y="432161"/>
                      <a:pt x="383446" y="350829"/>
                      <a:pt x="337906" y="749300"/>
                    </a:cubicBezTo>
                    <a:cubicBezTo>
                      <a:pt x="336386" y="762600"/>
                      <a:pt x="312678" y="758322"/>
                      <a:pt x="299806" y="762000"/>
                    </a:cubicBezTo>
                    <a:cubicBezTo>
                      <a:pt x="283023" y="766795"/>
                      <a:pt x="265939" y="770467"/>
                      <a:pt x="249006" y="774700"/>
                    </a:cubicBezTo>
                    <a:cubicBezTo>
                      <a:pt x="278337" y="892025"/>
                      <a:pt x="234044" y="783125"/>
                      <a:pt x="426806" y="838200"/>
                    </a:cubicBezTo>
                    <a:cubicBezTo>
                      <a:pt x="439678" y="841878"/>
                      <a:pt x="430040" y="866834"/>
                      <a:pt x="439506" y="876300"/>
                    </a:cubicBezTo>
                    <a:cubicBezTo>
                      <a:pt x="448972" y="885766"/>
                      <a:pt x="464906" y="884767"/>
                      <a:pt x="477606" y="889000"/>
                    </a:cubicBezTo>
                    <a:cubicBezTo>
                      <a:pt x="546977" y="875126"/>
                      <a:pt x="522056" y="865717"/>
                      <a:pt x="528406" y="850900"/>
                    </a:cubicBezTo>
                    <a:close/>
                  </a:path>
                </a:pathLst>
              </a:cu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4" name="Freeform 123"/>
              <p:cNvSpPr/>
              <p:nvPr/>
            </p:nvSpPr>
            <p:spPr>
              <a:xfrm>
                <a:off x="3972899" y="4342592"/>
                <a:ext cx="554288" cy="800908"/>
              </a:xfrm>
              <a:custGeom>
                <a:avLst/>
                <a:gdLst>
                  <a:gd name="connsiteX0" fmla="*/ 395901 w 554288"/>
                  <a:gd name="connsiteY0" fmla="*/ 788208 h 800908"/>
                  <a:gd name="connsiteX1" fmla="*/ 408601 w 554288"/>
                  <a:gd name="connsiteY1" fmla="*/ 750108 h 800908"/>
                  <a:gd name="connsiteX2" fmla="*/ 370501 w 554288"/>
                  <a:gd name="connsiteY2" fmla="*/ 673908 h 800908"/>
                  <a:gd name="connsiteX3" fmla="*/ 357801 w 554288"/>
                  <a:gd name="connsiteY3" fmla="*/ 635808 h 800908"/>
                  <a:gd name="connsiteX4" fmla="*/ 459401 w 554288"/>
                  <a:gd name="connsiteY4" fmla="*/ 572308 h 800908"/>
                  <a:gd name="connsiteX5" fmla="*/ 446701 w 554288"/>
                  <a:gd name="connsiteY5" fmla="*/ 496108 h 800908"/>
                  <a:gd name="connsiteX6" fmla="*/ 408601 w 554288"/>
                  <a:gd name="connsiteY6" fmla="*/ 483408 h 800908"/>
                  <a:gd name="connsiteX7" fmla="*/ 345101 w 554288"/>
                  <a:gd name="connsiteY7" fmla="*/ 470708 h 800908"/>
                  <a:gd name="connsiteX8" fmla="*/ 307001 w 554288"/>
                  <a:gd name="connsiteY8" fmla="*/ 445308 h 800908"/>
                  <a:gd name="connsiteX9" fmla="*/ 243501 w 554288"/>
                  <a:gd name="connsiteY9" fmla="*/ 381808 h 800908"/>
                  <a:gd name="connsiteX10" fmla="*/ 268901 w 554288"/>
                  <a:gd name="connsiteY10" fmla="*/ 305608 h 800908"/>
                  <a:gd name="connsiteX11" fmla="*/ 345101 w 554288"/>
                  <a:gd name="connsiteY11" fmla="*/ 331008 h 800908"/>
                  <a:gd name="connsiteX12" fmla="*/ 459401 w 554288"/>
                  <a:gd name="connsiteY12" fmla="*/ 356408 h 800908"/>
                  <a:gd name="connsiteX13" fmla="*/ 497501 w 554288"/>
                  <a:gd name="connsiteY13" fmla="*/ 381808 h 800908"/>
                  <a:gd name="connsiteX14" fmla="*/ 548301 w 554288"/>
                  <a:gd name="connsiteY14" fmla="*/ 369108 h 800908"/>
                  <a:gd name="connsiteX15" fmla="*/ 510201 w 554288"/>
                  <a:gd name="connsiteY15" fmla="*/ 356408 h 800908"/>
                  <a:gd name="connsiteX16" fmla="*/ 484801 w 554288"/>
                  <a:gd name="connsiteY16" fmla="*/ 318308 h 800908"/>
                  <a:gd name="connsiteX17" fmla="*/ 484801 w 554288"/>
                  <a:gd name="connsiteY17" fmla="*/ 280208 h 800908"/>
                  <a:gd name="connsiteX18" fmla="*/ 497501 w 554288"/>
                  <a:gd name="connsiteY18" fmla="*/ 242108 h 800908"/>
                  <a:gd name="connsiteX19" fmla="*/ 459401 w 554288"/>
                  <a:gd name="connsiteY19" fmla="*/ 127808 h 800908"/>
                  <a:gd name="connsiteX20" fmla="*/ 446701 w 554288"/>
                  <a:gd name="connsiteY20" fmla="*/ 51608 h 800908"/>
                  <a:gd name="connsiteX21" fmla="*/ 332401 w 554288"/>
                  <a:gd name="connsiteY21" fmla="*/ 102408 h 800908"/>
                  <a:gd name="connsiteX22" fmla="*/ 370501 w 554288"/>
                  <a:gd name="connsiteY22" fmla="*/ 127808 h 800908"/>
                  <a:gd name="connsiteX23" fmla="*/ 408601 w 554288"/>
                  <a:gd name="connsiteY23" fmla="*/ 140508 h 800908"/>
                  <a:gd name="connsiteX24" fmla="*/ 395901 w 554288"/>
                  <a:gd name="connsiteY24" fmla="*/ 204008 h 800908"/>
                  <a:gd name="connsiteX25" fmla="*/ 243501 w 554288"/>
                  <a:gd name="connsiteY25" fmla="*/ 191308 h 800908"/>
                  <a:gd name="connsiteX26" fmla="*/ 180001 w 554288"/>
                  <a:gd name="connsiteY26" fmla="*/ 165908 h 800908"/>
                  <a:gd name="connsiteX27" fmla="*/ 141901 w 554288"/>
                  <a:gd name="connsiteY27" fmla="*/ 204008 h 800908"/>
                  <a:gd name="connsiteX28" fmla="*/ 116501 w 554288"/>
                  <a:gd name="connsiteY28" fmla="*/ 280208 h 800908"/>
                  <a:gd name="connsiteX29" fmla="*/ 129201 w 554288"/>
                  <a:gd name="connsiteY29" fmla="*/ 369108 h 800908"/>
                  <a:gd name="connsiteX30" fmla="*/ 167301 w 554288"/>
                  <a:gd name="connsiteY30" fmla="*/ 394508 h 800908"/>
                  <a:gd name="connsiteX31" fmla="*/ 180001 w 554288"/>
                  <a:gd name="connsiteY31" fmla="*/ 432608 h 800908"/>
                  <a:gd name="connsiteX32" fmla="*/ 167301 w 554288"/>
                  <a:gd name="connsiteY32" fmla="*/ 470708 h 800908"/>
                  <a:gd name="connsiteX33" fmla="*/ 129201 w 554288"/>
                  <a:gd name="connsiteY33" fmla="*/ 483408 h 800908"/>
                  <a:gd name="connsiteX34" fmla="*/ 14901 w 554288"/>
                  <a:gd name="connsiteY34" fmla="*/ 496108 h 800908"/>
                  <a:gd name="connsiteX35" fmla="*/ 2201 w 554288"/>
                  <a:gd name="connsiteY35" fmla="*/ 534208 h 800908"/>
                  <a:gd name="connsiteX36" fmla="*/ 91101 w 554288"/>
                  <a:gd name="connsiteY36" fmla="*/ 585008 h 800908"/>
                  <a:gd name="connsiteX37" fmla="*/ 180001 w 554288"/>
                  <a:gd name="connsiteY37" fmla="*/ 508808 h 800908"/>
                  <a:gd name="connsiteX38" fmla="*/ 218101 w 554288"/>
                  <a:gd name="connsiteY38" fmla="*/ 534208 h 800908"/>
                  <a:gd name="connsiteX39" fmla="*/ 256201 w 554288"/>
                  <a:gd name="connsiteY39" fmla="*/ 546908 h 800908"/>
                  <a:gd name="connsiteX40" fmla="*/ 268901 w 554288"/>
                  <a:gd name="connsiteY40" fmla="*/ 724708 h 800908"/>
                  <a:gd name="connsiteX41" fmla="*/ 281601 w 554288"/>
                  <a:gd name="connsiteY41" fmla="*/ 762808 h 800908"/>
                  <a:gd name="connsiteX42" fmla="*/ 319701 w 554288"/>
                  <a:gd name="connsiteY42" fmla="*/ 800908 h 800908"/>
                  <a:gd name="connsiteX43" fmla="*/ 370501 w 554288"/>
                  <a:gd name="connsiteY43" fmla="*/ 788208 h 800908"/>
                  <a:gd name="connsiteX44" fmla="*/ 383201 w 554288"/>
                  <a:gd name="connsiteY44" fmla="*/ 750108 h 800908"/>
                  <a:gd name="connsiteX45" fmla="*/ 345101 w 554288"/>
                  <a:gd name="connsiteY45" fmla="*/ 673908 h 800908"/>
                  <a:gd name="connsiteX46" fmla="*/ 357801 w 554288"/>
                  <a:gd name="connsiteY46" fmla="*/ 635808 h 800908"/>
                  <a:gd name="connsiteX47" fmla="*/ 446701 w 554288"/>
                  <a:gd name="connsiteY47" fmla="*/ 610408 h 800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554288" h="800908">
                    <a:moveTo>
                      <a:pt x="395901" y="788208"/>
                    </a:moveTo>
                    <a:cubicBezTo>
                      <a:pt x="400134" y="775508"/>
                      <a:pt x="408601" y="763495"/>
                      <a:pt x="408601" y="750108"/>
                    </a:cubicBezTo>
                    <a:cubicBezTo>
                      <a:pt x="408601" y="718186"/>
                      <a:pt x="383343" y="699592"/>
                      <a:pt x="370501" y="673908"/>
                    </a:cubicBezTo>
                    <a:cubicBezTo>
                      <a:pt x="364514" y="661934"/>
                      <a:pt x="362034" y="648508"/>
                      <a:pt x="357801" y="635808"/>
                    </a:cubicBezTo>
                    <a:cubicBezTo>
                      <a:pt x="448481" y="605581"/>
                      <a:pt x="419149" y="632685"/>
                      <a:pt x="459401" y="572308"/>
                    </a:cubicBezTo>
                    <a:cubicBezTo>
                      <a:pt x="455168" y="546908"/>
                      <a:pt x="459477" y="518466"/>
                      <a:pt x="446701" y="496108"/>
                    </a:cubicBezTo>
                    <a:cubicBezTo>
                      <a:pt x="440059" y="484485"/>
                      <a:pt x="421588" y="486655"/>
                      <a:pt x="408601" y="483408"/>
                    </a:cubicBezTo>
                    <a:cubicBezTo>
                      <a:pt x="387660" y="478173"/>
                      <a:pt x="366268" y="474941"/>
                      <a:pt x="345101" y="470708"/>
                    </a:cubicBezTo>
                    <a:cubicBezTo>
                      <a:pt x="332401" y="462241"/>
                      <a:pt x="317794" y="456101"/>
                      <a:pt x="307001" y="445308"/>
                    </a:cubicBezTo>
                    <a:cubicBezTo>
                      <a:pt x="222334" y="360641"/>
                      <a:pt x="345101" y="449541"/>
                      <a:pt x="243501" y="381808"/>
                    </a:cubicBezTo>
                    <a:cubicBezTo>
                      <a:pt x="251968" y="356408"/>
                      <a:pt x="243501" y="297141"/>
                      <a:pt x="268901" y="305608"/>
                    </a:cubicBezTo>
                    <a:cubicBezTo>
                      <a:pt x="294301" y="314075"/>
                      <a:pt x="318847" y="325757"/>
                      <a:pt x="345101" y="331008"/>
                    </a:cubicBezTo>
                    <a:cubicBezTo>
                      <a:pt x="425717" y="347131"/>
                      <a:pt x="387660" y="338473"/>
                      <a:pt x="459401" y="356408"/>
                    </a:cubicBezTo>
                    <a:cubicBezTo>
                      <a:pt x="472101" y="364875"/>
                      <a:pt x="482391" y="379649"/>
                      <a:pt x="497501" y="381808"/>
                    </a:cubicBezTo>
                    <a:cubicBezTo>
                      <a:pt x="514780" y="384276"/>
                      <a:pt x="540495" y="384720"/>
                      <a:pt x="548301" y="369108"/>
                    </a:cubicBezTo>
                    <a:cubicBezTo>
                      <a:pt x="554288" y="357134"/>
                      <a:pt x="522901" y="360641"/>
                      <a:pt x="510201" y="356408"/>
                    </a:cubicBezTo>
                    <a:cubicBezTo>
                      <a:pt x="501734" y="343708"/>
                      <a:pt x="495594" y="329101"/>
                      <a:pt x="484801" y="318308"/>
                    </a:cubicBezTo>
                    <a:cubicBezTo>
                      <a:pt x="447872" y="281379"/>
                      <a:pt x="421424" y="301334"/>
                      <a:pt x="484801" y="280208"/>
                    </a:cubicBezTo>
                    <a:cubicBezTo>
                      <a:pt x="489034" y="267508"/>
                      <a:pt x="497501" y="255495"/>
                      <a:pt x="497501" y="242108"/>
                    </a:cubicBezTo>
                    <a:cubicBezTo>
                      <a:pt x="497501" y="173666"/>
                      <a:pt x="490069" y="173811"/>
                      <a:pt x="459401" y="127808"/>
                    </a:cubicBezTo>
                    <a:cubicBezTo>
                      <a:pt x="455168" y="102408"/>
                      <a:pt x="469211" y="64113"/>
                      <a:pt x="446701" y="51608"/>
                    </a:cubicBezTo>
                    <a:cubicBezTo>
                      <a:pt x="353807" y="0"/>
                      <a:pt x="347269" y="57804"/>
                      <a:pt x="332401" y="102408"/>
                    </a:cubicBezTo>
                    <a:cubicBezTo>
                      <a:pt x="345101" y="110875"/>
                      <a:pt x="356849" y="120982"/>
                      <a:pt x="370501" y="127808"/>
                    </a:cubicBezTo>
                    <a:cubicBezTo>
                      <a:pt x="382475" y="133795"/>
                      <a:pt x="404368" y="127808"/>
                      <a:pt x="408601" y="140508"/>
                    </a:cubicBezTo>
                    <a:cubicBezTo>
                      <a:pt x="415427" y="160986"/>
                      <a:pt x="400134" y="182841"/>
                      <a:pt x="395901" y="204008"/>
                    </a:cubicBezTo>
                    <a:cubicBezTo>
                      <a:pt x="345101" y="199775"/>
                      <a:pt x="292223" y="206299"/>
                      <a:pt x="243501" y="191308"/>
                    </a:cubicBezTo>
                    <a:cubicBezTo>
                      <a:pt x="137325" y="158638"/>
                      <a:pt x="358470" y="121291"/>
                      <a:pt x="180001" y="165908"/>
                    </a:cubicBezTo>
                    <a:cubicBezTo>
                      <a:pt x="167301" y="178608"/>
                      <a:pt x="150623" y="188308"/>
                      <a:pt x="141901" y="204008"/>
                    </a:cubicBezTo>
                    <a:cubicBezTo>
                      <a:pt x="128898" y="227413"/>
                      <a:pt x="116501" y="280208"/>
                      <a:pt x="116501" y="280208"/>
                    </a:cubicBezTo>
                    <a:cubicBezTo>
                      <a:pt x="120734" y="309841"/>
                      <a:pt x="117044" y="341754"/>
                      <a:pt x="129201" y="369108"/>
                    </a:cubicBezTo>
                    <a:cubicBezTo>
                      <a:pt x="135400" y="383056"/>
                      <a:pt x="157766" y="382589"/>
                      <a:pt x="167301" y="394508"/>
                    </a:cubicBezTo>
                    <a:cubicBezTo>
                      <a:pt x="175664" y="404961"/>
                      <a:pt x="175768" y="419908"/>
                      <a:pt x="180001" y="432608"/>
                    </a:cubicBezTo>
                    <a:cubicBezTo>
                      <a:pt x="175768" y="445308"/>
                      <a:pt x="176767" y="461242"/>
                      <a:pt x="167301" y="470708"/>
                    </a:cubicBezTo>
                    <a:cubicBezTo>
                      <a:pt x="157835" y="480174"/>
                      <a:pt x="142406" y="481207"/>
                      <a:pt x="129201" y="483408"/>
                    </a:cubicBezTo>
                    <a:cubicBezTo>
                      <a:pt x="91388" y="489710"/>
                      <a:pt x="53001" y="491875"/>
                      <a:pt x="14901" y="496108"/>
                    </a:cubicBezTo>
                    <a:cubicBezTo>
                      <a:pt x="10668" y="508808"/>
                      <a:pt x="0" y="521003"/>
                      <a:pt x="2201" y="534208"/>
                    </a:cubicBezTo>
                    <a:cubicBezTo>
                      <a:pt x="10578" y="584469"/>
                      <a:pt x="53642" y="577516"/>
                      <a:pt x="91101" y="585008"/>
                    </a:cubicBezTo>
                    <a:cubicBezTo>
                      <a:pt x="183860" y="554088"/>
                      <a:pt x="160807" y="585583"/>
                      <a:pt x="180001" y="508808"/>
                    </a:cubicBezTo>
                    <a:cubicBezTo>
                      <a:pt x="192701" y="517275"/>
                      <a:pt x="204449" y="527382"/>
                      <a:pt x="218101" y="534208"/>
                    </a:cubicBezTo>
                    <a:cubicBezTo>
                      <a:pt x="230075" y="540195"/>
                      <a:pt x="252752" y="533973"/>
                      <a:pt x="256201" y="546908"/>
                    </a:cubicBezTo>
                    <a:cubicBezTo>
                      <a:pt x="271511" y="604319"/>
                      <a:pt x="261959" y="665697"/>
                      <a:pt x="268901" y="724708"/>
                    </a:cubicBezTo>
                    <a:cubicBezTo>
                      <a:pt x="270465" y="738003"/>
                      <a:pt x="274175" y="751669"/>
                      <a:pt x="281601" y="762808"/>
                    </a:cubicBezTo>
                    <a:cubicBezTo>
                      <a:pt x="291564" y="777752"/>
                      <a:pt x="307001" y="788208"/>
                      <a:pt x="319701" y="800908"/>
                    </a:cubicBezTo>
                    <a:cubicBezTo>
                      <a:pt x="336634" y="796675"/>
                      <a:pt x="356871" y="799112"/>
                      <a:pt x="370501" y="788208"/>
                    </a:cubicBezTo>
                    <a:cubicBezTo>
                      <a:pt x="380954" y="779845"/>
                      <a:pt x="383201" y="763495"/>
                      <a:pt x="383201" y="750108"/>
                    </a:cubicBezTo>
                    <a:cubicBezTo>
                      <a:pt x="383201" y="723818"/>
                      <a:pt x="357943" y="693171"/>
                      <a:pt x="345101" y="673908"/>
                    </a:cubicBezTo>
                    <a:cubicBezTo>
                      <a:pt x="349334" y="661208"/>
                      <a:pt x="349438" y="646261"/>
                      <a:pt x="357801" y="635808"/>
                    </a:cubicBezTo>
                    <a:cubicBezTo>
                      <a:pt x="385635" y="601015"/>
                      <a:pt x="407657" y="610408"/>
                      <a:pt x="446701" y="610408"/>
                    </a:cubicBezTo>
                  </a:path>
                </a:pathLst>
              </a:cu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5" name="Freeform 124"/>
              <p:cNvSpPr/>
              <p:nvPr/>
            </p:nvSpPr>
            <p:spPr>
              <a:xfrm>
                <a:off x="1130300" y="5194300"/>
                <a:ext cx="1219200" cy="457200"/>
              </a:xfrm>
              <a:custGeom>
                <a:avLst/>
                <a:gdLst>
                  <a:gd name="connsiteX0" fmla="*/ 584200 w 1219200"/>
                  <a:gd name="connsiteY0" fmla="*/ 38100 h 457200"/>
                  <a:gd name="connsiteX1" fmla="*/ 660400 w 1219200"/>
                  <a:gd name="connsiteY1" fmla="*/ 63500 h 457200"/>
                  <a:gd name="connsiteX2" fmla="*/ 876300 w 1219200"/>
                  <a:gd name="connsiteY2" fmla="*/ 88900 h 457200"/>
                  <a:gd name="connsiteX3" fmla="*/ 927100 w 1219200"/>
                  <a:gd name="connsiteY3" fmla="*/ 228600 h 457200"/>
                  <a:gd name="connsiteX4" fmla="*/ 1016000 w 1219200"/>
                  <a:gd name="connsiteY4" fmla="*/ 215900 h 457200"/>
                  <a:gd name="connsiteX5" fmla="*/ 1054100 w 1219200"/>
                  <a:gd name="connsiteY5" fmla="*/ 190500 h 457200"/>
                  <a:gd name="connsiteX6" fmla="*/ 1092200 w 1219200"/>
                  <a:gd name="connsiteY6" fmla="*/ 114300 h 457200"/>
                  <a:gd name="connsiteX7" fmla="*/ 1219200 w 1219200"/>
                  <a:gd name="connsiteY7" fmla="*/ 165100 h 457200"/>
                  <a:gd name="connsiteX8" fmla="*/ 1206500 w 1219200"/>
                  <a:gd name="connsiteY8" fmla="*/ 203200 h 457200"/>
                  <a:gd name="connsiteX9" fmla="*/ 1130300 w 1219200"/>
                  <a:gd name="connsiteY9" fmla="*/ 228600 h 457200"/>
                  <a:gd name="connsiteX10" fmla="*/ 1104900 w 1219200"/>
                  <a:gd name="connsiteY10" fmla="*/ 266700 h 457200"/>
                  <a:gd name="connsiteX11" fmla="*/ 1092200 w 1219200"/>
                  <a:gd name="connsiteY11" fmla="*/ 330200 h 457200"/>
                  <a:gd name="connsiteX12" fmla="*/ 1054100 w 1219200"/>
                  <a:gd name="connsiteY12" fmla="*/ 342900 h 457200"/>
                  <a:gd name="connsiteX13" fmla="*/ 889000 w 1219200"/>
                  <a:gd name="connsiteY13" fmla="*/ 330200 h 457200"/>
                  <a:gd name="connsiteX14" fmla="*/ 838200 w 1219200"/>
                  <a:gd name="connsiteY14" fmla="*/ 254000 h 457200"/>
                  <a:gd name="connsiteX15" fmla="*/ 660400 w 1219200"/>
                  <a:gd name="connsiteY15" fmla="*/ 203200 h 457200"/>
                  <a:gd name="connsiteX16" fmla="*/ 596900 w 1219200"/>
                  <a:gd name="connsiteY16" fmla="*/ 152400 h 457200"/>
                  <a:gd name="connsiteX17" fmla="*/ 558800 w 1219200"/>
                  <a:gd name="connsiteY17" fmla="*/ 165100 h 457200"/>
                  <a:gd name="connsiteX18" fmla="*/ 546100 w 1219200"/>
                  <a:gd name="connsiteY18" fmla="*/ 292100 h 457200"/>
                  <a:gd name="connsiteX19" fmla="*/ 508000 w 1219200"/>
                  <a:gd name="connsiteY19" fmla="*/ 304800 h 457200"/>
                  <a:gd name="connsiteX20" fmla="*/ 419100 w 1219200"/>
                  <a:gd name="connsiteY20" fmla="*/ 317500 h 457200"/>
                  <a:gd name="connsiteX21" fmla="*/ 393700 w 1219200"/>
                  <a:gd name="connsiteY21" fmla="*/ 355600 h 457200"/>
                  <a:gd name="connsiteX22" fmla="*/ 355600 w 1219200"/>
                  <a:gd name="connsiteY22" fmla="*/ 368300 h 457200"/>
                  <a:gd name="connsiteX23" fmla="*/ 317500 w 1219200"/>
                  <a:gd name="connsiteY23" fmla="*/ 393700 h 457200"/>
                  <a:gd name="connsiteX24" fmla="*/ 304800 w 1219200"/>
                  <a:gd name="connsiteY24" fmla="*/ 431800 h 457200"/>
                  <a:gd name="connsiteX25" fmla="*/ 228600 w 1219200"/>
                  <a:gd name="connsiteY25" fmla="*/ 431800 h 457200"/>
                  <a:gd name="connsiteX26" fmla="*/ 215900 w 1219200"/>
                  <a:gd name="connsiteY26" fmla="*/ 393700 h 457200"/>
                  <a:gd name="connsiteX27" fmla="*/ 165100 w 1219200"/>
                  <a:gd name="connsiteY27" fmla="*/ 304800 h 457200"/>
                  <a:gd name="connsiteX28" fmla="*/ 88900 w 1219200"/>
                  <a:gd name="connsiteY28" fmla="*/ 279400 h 457200"/>
                  <a:gd name="connsiteX29" fmla="*/ 63500 w 1219200"/>
                  <a:gd name="connsiteY29" fmla="*/ 203200 h 457200"/>
                  <a:gd name="connsiteX30" fmla="*/ 0 w 1219200"/>
                  <a:gd name="connsiteY30" fmla="*/ 127000 h 457200"/>
                  <a:gd name="connsiteX31" fmla="*/ 12700 w 1219200"/>
                  <a:gd name="connsiteY31" fmla="*/ 88900 h 457200"/>
                  <a:gd name="connsiteX32" fmla="*/ 76200 w 1219200"/>
                  <a:gd name="connsiteY32" fmla="*/ 12700 h 457200"/>
                  <a:gd name="connsiteX33" fmla="*/ 114300 w 1219200"/>
                  <a:gd name="connsiteY33" fmla="*/ 0 h 457200"/>
                  <a:gd name="connsiteX34" fmla="*/ 203200 w 1219200"/>
                  <a:gd name="connsiteY34" fmla="*/ 25400 h 457200"/>
                  <a:gd name="connsiteX35" fmla="*/ 215900 w 1219200"/>
                  <a:gd name="connsiteY35" fmla="*/ 63500 h 457200"/>
                  <a:gd name="connsiteX36" fmla="*/ 203200 w 1219200"/>
                  <a:gd name="connsiteY36" fmla="*/ 114300 h 457200"/>
                  <a:gd name="connsiteX37" fmla="*/ 152400 w 1219200"/>
                  <a:gd name="connsiteY37" fmla="*/ 177800 h 457200"/>
                  <a:gd name="connsiteX38" fmla="*/ 266700 w 1219200"/>
                  <a:gd name="connsiteY38" fmla="*/ 190500 h 457200"/>
                  <a:gd name="connsiteX39" fmla="*/ 279400 w 1219200"/>
                  <a:gd name="connsiteY39" fmla="*/ 228600 h 457200"/>
                  <a:gd name="connsiteX40" fmla="*/ 431800 w 1219200"/>
                  <a:gd name="connsiteY40" fmla="*/ 215900 h 457200"/>
                  <a:gd name="connsiteX41" fmla="*/ 469900 w 1219200"/>
                  <a:gd name="connsiteY41" fmla="*/ 190500 h 457200"/>
                  <a:gd name="connsiteX42" fmla="*/ 495300 w 1219200"/>
                  <a:gd name="connsiteY42" fmla="*/ 76200 h 457200"/>
                  <a:gd name="connsiteX43" fmla="*/ 533400 w 1219200"/>
                  <a:gd name="connsiteY43" fmla="*/ 63500 h 457200"/>
                  <a:gd name="connsiteX44" fmla="*/ 635000 w 1219200"/>
                  <a:gd name="connsiteY44" fmla="*/ 3810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19200" h="457200">
                    <a:moveTo>
                      <a:pt x="584200" y="38100"/>
                    </a:moveTo>
                    <a:lnTo>
                      <a:pt x="660400" y="63500"/>
                    </a:lnTo>
                    <a:cubicBezTo>
                      <a:pt x="754869" y="94990"/>
                      <a:pt x="685147" y="75246"/>
                      <a:pt x="876300" y="88900"/>
                    </a:cubicBezTo>
                    <a:cubicBezTo>
                      <a:pt x="1004259" y="131553"/>
                      <a:pt x="755761" y="35844"/>
                      <a:pt x="927100" y="228600"/>
                    </a:cubicBezTo>
                    <a:cubicBezTo>
                      <a:pt x="946987" y="250973"/>
                      <a:pt x="986367" y="220133"/>
                      <a:pt x="1016000" y="215900"/>
                    </a:cubicBezTo>
                    <a:cubicBezTo>
                      <a:pt x="1028700" y="207433"/>
                      <a:pt x="1043307" y="201293"/>
                      <a:pt x="1054100" y="190500"/>
                    </a:cubicBezTo>
                    <a:cubicBezTo>
                      <a:pt x="1078719" y="165881"/>
                      <a:pt x="1081871" y="145288"/>
                      <a:pt x="1092200" y="114300"/>
                    </a:cubicBezTo>
                    <a:cubicBezTo>
                      <a:pt x="1148724" y="120580"/>
                      <a:pt x="1219200" y="93391"/>
                      <a:pt x="1219200" y="165100"/>
                    </a:cubicBezTo>
                    <a:cubicBezTo>
                      <a:pt x="1219200" y="178487"/>
                      <a:pt x="1217393" y="195419"/>
                      <a:pt x="1206500" y="203200"/>
                    </a:cubicBezTo>
                    <a:cubicBezTo>
                      <a:pt x="1184713" y="218762"/>
                      <a:pt x="1130300" y="228600"/>
                      <a:pt x="1130300" y="228600"/>
                    </a:cubicBezTo>
                    <a:cubicBezTo>
                      <a:pt x="1121833" y="241300"/>
                      <a:pt x="1110259" y="252408"/>
                      <a:pt x="1104900" y="266700"/>
                    </a:cubicBezTo>
                    <a:cubicBezTo>
                      <a:pt x="1097321" y="286911"/>
                      <a:pt x="1104174" y="312239"/>
                      <a:pt x="1092200" y="330200"/>
                    </a:cubicBezTo>
                    <a:cubicBezTo>
                      <a:pt x="1084774" y="341339"/>
                      <a:pt x="1066800" y="338667"/>
                      <a:pt x="1054100" y="342900"/>
                    </a:cubicBezTo>
                    <a:lnTo>
                      <a:pt x="889000" y="330200"/>
                    </a:lnTo>
                    <a:cubicBezTo>
                      <a:pt x="860772" y="318577"/>
                      <a:pt x="855133" y="279400"/>
                      <a:pt x="838200" y="254000"/>
                    </a:cubicBezTo>
                    <a:cubicBezTo>
                      <a:pt x="784524" y="173485"/>
                      <a:pt x="828011" y="217168"/>
                      <a:pt x="660400" y="203200"/>
                    </a:cubicBezTo>
                    <a:cubicBezTo>
                      <a:pt x="640897" y="173945"/>
                      <a:pt x="637796" y="152400"/>
                      <a:pt x="596900" y="152400"/>
                    </a:cubicBezTo>
                    <a:cubicBezTo>
                      <a:pt x="583513" y="152400"/>
                      <a:pt x="571500" y="160867"/>
                      <a:pt x="558800" y="165100"/>
                    </a:cubicBezTo>
                    <a:cubicBezTo>
                      <a:pt x="554567" y="207433"/>
                      <a:pt x="560639" y="252117"/>
                      <a:pt x="546100" y="292100"/>
                    </a:cubicBezTo>
                    <a:cubicBezTo>
                      <a:pt x="541525" y="304681"/>
                      <a:pt x="521127" y="302175"/>
                      <a:pt x="508000" y="304800"/>
                    </a:cubicBezTo>
                    <a:cubicBezTo>
                      <a:pt x="478647" y="310671"/>
                      <a:pt x="448733" y="313267"/>
                      <a:pt x="419100" y="317500"/>
                    </a:cubicBezTo>
                    <a:cubicBezTo>
                      <a:pt x="410633" y="330200"/>
                      <a:pt x="405619" y="346065"/>
                      <a:pt x="393700" y="355600"/>
                    </a:cubicBezTo>
                    <a:cubicBezTo>
                      <a:pt x="383247" y="363963"/>
                      <a:pt x="367574" y="362313"/>
                      <a:pt x="355600" y="368300"/>
                    </a:cubicBezTo>
                    <a:cubicBezTo>
                      <a:pt x="341948" y="375126"/>
                      <a:pt x="330200" y="385233"/>
                      <a:pt x="317500" y="393700"/>
                    </a:cubicBezTo>
                    <a:cubicBezTo>
                      <a:pt x="313267" y="406400"/>
                      <a:pt x="314266" y="422334"/>
                      <a:pt x="304800" y="431800"/>
                    </a:cubicBezTo>
                    <a:cubicBezTo>
                      <a:pt x="279400" y="457200"/>
                      <a:pt x="254000" y="440267"/>
                      <a:pt x="228600" y="431800"/>
                    </a:cubicBezTo>
                    <a:cubicBezTo>
                      <a:pt x="224367" y="419100"/>
                      <a:pt x="219578" y="406572"/>
                      <a:pt x="215900" y="393700"/>
                    </a:cubicBezTo>
                    <a:cubicBezTo>
                      <a:pt x="203347" y="349765"/>
                      <a:pt x="210909" y="330249"/>
                      <a:pt x="165100" y="304800"/>
                    </a:cubicBezTo>
                    <a:cubicBezTo>
                      <a:pt x="141695" y="291797"/>
                      <a:pt x="88900" y="279400"/>
                      <a:pt x="88900" y="279400"/>
                    </a:cubicBezTo>
                    <a:cubicBezTo>
                      <a:pt x="80433" y="254000"/>
                      <a:pt x="82432" y="222132"/>
                      <a:pt x="63500" y="203200"/>
                    </a:cubicBezTo>
                    <a:cubicBezTo>
                      <a:pt x="14607" y="154307"/>
                      <a:pt x="35363" y="180044"/>
                      <a:pt x="0" y="127000"/>
                    </a:cubicBezTo>
                    <a:cubicBezTo>
                      <a:pt x="4233" y="114300"/>
                      <a:pt x="6713" y="100874"/>
                      <a:pt x="12700" y="88900"/>
                    </a:cubicBezTo>
                    <a:cubicBezTo>
                      <a:pt x="24414" y="65472"/>
                      <a:pt x="55134" y="26744"/>
                      <a:pt x="76200" y="12700"/>
                    </a:cubicBezTo>
                    <a:cubicBezTo>
                      <a:pt x="87339" y="5274"/>
                      <a:pt x="101600" y="4233"/>
                      <a:pt x="114300" y="0"/>
                    </a:cubicBezTo>
                    <a:cubicBezTo>
                      <a:pt x="114739" y="110"/>
                      <a:pt x="197127" y="19327"/>
                      <a:pt x="203200" y="25400"/>
                    </a:cubicBezTo>
                    <a:cubicBezTo>
                      <a:pt x="212666" y="34866"/>
                      <a:pt x="211667" y="50800"/>
                      <a:pt x="215900" y="63500"/>
                    </a:cubicBezTo>
                    <a:cubicBezTo>
                      <a:pt x="211667" y="80433"/>
                      <a:pt x="212882" y="99777"/>
                      <a:pt x="203200" y="114300"/>
                    </a:cubicBezTo>
                    <a:cubicBezTo>
                      <a:pt x="126607" y="229190"/>
                      <a:pt x="193918" y="53245"/>
                      <a:pt x="152400" y="177800"/>
                    </a:cubicBezTo>
                    <a:cubicBezTo>
                      <a:pt x="190500" y="182033"/>
                      <a:pt x="231107" y="176263"/>
                      <a:pt x="266700" y="190500"/>
                    </a:cubicBezTo>
                    <a:cubicBezTo>
                      <a:pt x="279129" y="195472"/>
                      <a:pt x="266169" y="226564"/>
                      <a:pt x="279400" y="228600"/>
                    </a:cubicBezTo>
                    <a:cubicBezTo>
                      <a:pt x="329783" y="236351"/>
                      <a:pt x="381000" y="220133"/>
                      <a:pt x="431800" y="215900"/>
                    </a:cubicBezTo>
                    <a:cubicBezTo>
                      <a:pt x="444500" y="207433"/>
                      <a:pt x="460365" y="202419"/>
                      <a:pt x="469900" y="190500"/>
                    </a:cubicBezTo>
                    <a:cubicBezTo>
                      <a:pt x="483638" y="173327"/>
                      <a:pt x="494065" y="78361"/>
                      <a:pt x="495300" y="76200"/>
                    </a:cubicBezTo>
                    <a:cubicBezTo>
                      <a:pt x="501942" y="64577"/>
                      <a:pt x="521426" y="69487"/>
                      <a:pt x="533400" y="63500"/>
                    </a:cubicBezTo>
                    <a:cubicBezTo>
                      <a:pt x="607682" y="26359"/>
                      <a:pt x="530484" y="38100"/>
                      <a:pt x="635000" y="38100"/>
                    </a:cubicBezTo>
                  </a:path>
                </a:pathLst>
              </a:cu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" name="Freeform 125"/>
              <p:cNvSpPr/>
              <p:nvPr/>
            </p:nvSpPr>
            <p:spPr>
              <a:xfrm>
                <a:off x="768713" y="3259669"/>
                <a:ext cx="742587" cy="549522"/>
              </a:xfrm>
              <a:custGeom>
                <a:avLst/>
                <a:gdLst>
                  <a:gd name="connsiteX0" fmla="*/ 247287 w 742587"/>
                  <a:gd name="connsiteY0" fmla="*/ 436031 h 549522"/>
                  <a:gd name="connsiteX1" fmla="*/ 196487 w 742587"/>
                  <a:gd name="connsiteY1" fmla="*/ 397931 h 549522"/>
                  <a:gd name="connsiteX2" fmla="*/ 171087 w 742587"/>
                  <a:gd name="connsiteY2" fmla="*/ 359831 h 549522"/>
                  <a:gd name="connsiteX3" fmla="*/ 132987 w 742587"/>
                  <a:gd name="connsiteY3" fmla="*/ 385231 h 549522"/>
                  <a:gd name="connsiteX4" fmla="*/ 120287 w 742587"/>
                  <a:gd name="connsiteY4" fmla="*/ 423331 h 549522"/>
                  <a:gd name="connsiteX5" fmla="*/ 18687 w 742587"/>
                  <a:gd name="connsiteY5" fmla="*/ 410631 h 549522"/>
                  <a:gd name="connsiteX6" fmla="*/ 31387 w 742587"/>
                  <a:gd name="connsiteY6" fmla="*/ 359831 h 549522"/>
                  <a:gd name="connsiteX7" fmla="*/ 69487 w 742587"/>
                  <a:gd name="connsiteY7" fmla="*/ 347131 h 549522"/>
                  <a:gd name="connsiteX8" fmla="*/ 82187 w 742587"/>
                  <a:gd name="connsiteY8" fmla="*/ 309031 h 549522"/>
                  <a:gd name="connsiteX9" fmla="*/ 18687 w 742587"/>
                  <a:gd name="connsiteY9" fmla="*/ 245531 h 549522"/>
                  <a:gd name="connsiteX10" fmla="*/ 5987 w 742587"/>
                  <a:gd name="connsiteY10" fmla="*/ 207431 h 549522"/>
                  <a:gd name="connsiteX11" fmla="*/ 44087 w 742587"/>
                  <a:gd name="connsiteY11" fmla="*/ 194731 h 549522"/>
                  <a:gd name="connsiteX12" fmla="*/ 272687 w 742587"/>
                  <a:gd name="connsiteY12" fmla="*/ 207431 h 549522"/>
                  <a:gd name="connsiteX13" fmla="*/ 285387 w 742587"/>
                  <a:gd name="connsiteY13" fmla="*/ 245531 h 549522"/>
                  <a:gd name="connsiteX14" fmla="*/ 361587 w 742587"/>
                  <a:gd name="connsiteY14" fmla="*/ 245531 h 549522"/>
                  <a:gd name="connsiteX15" fmla="*/ 348887 w 742587"/>
                  <a:gd name="connsiteY15" fmla="*/ 207431 h 549522"/>
                  <a:gd name="connsiteX16" fmla="*/ 323487 w 742587"/>
                  <a:gd name="connsiteY16" fmla="*/ 169331 h 549522"/>
                  <a:gd name="connsiteX17" fmla="*/ 374287 w 742587"/>
                  <a:gd name="connsiteY17" fmla="*/ 93131 h 549522"/>
                  <a:gd name="connsiteX18" fmla="*/ 450487 w 742587"/>
                  <a:gd name="connsiteY18" fmla="*/ 55031 h 549522"/>
                  <a:gd name="connsiteX19" fmla="*/ 513987 w 742587"/>
                  <a:gd name="connsiteY19" fmla="*/ 4231 h 549522"/>
                  <a:gd name="connsiteX20" fmla="*/ 590187 w 742587"/>
                  <a:gd name="connsiteY20" fmla="*/ 29631 h 549522"/>
                  <a:gd name="connsiteX21" fmla="*/ 742587 w 742587"/>
                  <a:gd name="connsiteY21" fmla="*/ 55031 h 549522"/>
                  <a:gd name="connsiteX22" fmla="*/ 729887 w 742587"/>
                  <a:gd name="connsiteY22" fmla="*/ 143931 h 549522"/>
                  <a:gd name="connsiteX23" fmla="*/ 526687 w 742587"/>
                  <a:gd name="connsiteY23" fmla="*/ 169331 h 549522"/>
                  <a:gd name="connsiteX24" fmla="*/ 399687 w 742587"/>
                  <a:gd name="connsiteY24" fmla="*/ 169331 h 549522"/>
                  <a:gd name="connsiteX25" fmla="*/ 361587 w 742587"/>
                  <a:gd name="connsiteY25" fmla="*/ 245531 h 549522"/>
                  <a:gd name="connsiteX26" fmla="*/ 475887 w 742587"/>
                  <a:gd name="connsiteY26" fmla="*/ 270931 h 549522"/>
                  <a:gd name="connsiteX27" fmla="*/ 463187 w 742587"/>
                  <a:gd name="connsiteY27" fmla="*/ 321731 h 549522"/>
                  <a:gd name="connsiteX28" fmla="*/ 425087 w 742587"/>
                  <a:gd name="connsiteY28" fmla="*/ 347131 h 549522"/>
                  <a:gd name="connsiteX29" fmla="*/ 386987 w 742587"/>
                  <a:gd name="connsiteY29" fmla="*/ 423331 h 549522"/>
                  <a:gd name="connsiteX30" fmla="*/ 399687 w 742587"/>
                  <a:gd name="connsiteY30" fmla="*/ 461431 h 549522"/>
                  <a:gd name="connsiteX31" fmla="*/ 386987 w 742587"/>
                  <a:gd name="connsiteY31" fmla="*/ 499531 h 549522"/>
                  <a:gd name="connsiteX32" fmla="*/ 298087 w 742587"/>
                  <a:gd name="connsiteY32" fmla="*/ 486831 h 549522"/>
                  <a:gd name="connsiteX33" fmla="*/ 259987 w 742587"/>
                  <a:gd name="connsiteY33" fmla="*/ 461431 h 549522"/>
                  <a:gd name="connsiteX34" fmla="*/ 196487 w 742587"/>
                  <a:gd name="connsiteY34" fmla="*/ 385231 h 54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742587" h="549522">
                    <a:moveTo>
                      <a:pt x="247287" y="436031"/>
                    </a:moveTo>
                    <a:cubicBezTo>
                      <a:pt x="230354" y="423331"/>
                      <a:pt x="211454" y="412898"/>
                      <a:pt x="196487" y="397931"/>
                    </a:cubicBezTo>
                    <a:cubicBezTo>
                      <a:pt x="185694" y="387138"/>
                      <a:pt x="186054" y="362824"/>
                      <a:pt x="171087" y="359831"/>
                    </a:cubicBezTo>
                    <a:cubicBezTo>
                      <a:pt x="156120" y="356838"/>
                      <a:pt x="145687" y="376764"/>
                      <a:pt x="132987" y="385231"/>
                    </a:cubicBezTo>
                    <a:cubicBezTo>
                      <a:pt x="128754" y="397931"/>
                      <a:pt x="133355" y="420427"/>
                      <a:pt x="120287" y="423331"/>
                    </a:cubicBezTo>
                    <a:cubicBezTo>
                      <a:pt x="86970" y="430735"/>
                      <a:pt x="46460" y="430469"/>
                      <a:pt x="18687" y="410631"/>
                    </a:cubicBezTo>
                    <a:cubicBezTo>
                      <a:pt x="4484" y="400486"/>
                      <a:pt x="20483" y="373461"/>
                      <a:pt x="31387" y="359831"/>
                    </a:cubicBezTo>
                    <a:cubicBezTo>
                      <a:pt x="39750" y="349378"/>
                      <a:pt x="56787" y="351364"/>
                      <a:pt x="69487" y="347131"/>
                    </a:cubicBezTo>
                    <a:cubicBezTo>
                      <a:pt x="73720" y="334431"/>
                      <a:pt x="84388" y="322236"/>
                      <a:pt x="82187" y="309031"/>
                    </a:cubicBezTo>
                    <a:cubicBezTo>
                      <a:pt x="76895" y="277281"/>
                      <a:pt x="40912" y="260348"/>
                      <a:pt x="18687" y="245531"/>
                    </a:cubicBezTo>
                    <a:cubicBezTo>
                      <a:pt x="14454" y="232831"/>
                      <a:pt x="0" y="219405"/>
                      <a:pt x="5987" y="207431"/>
                    </a:cubicBezTo>
                    <a:cubicBezTo>
                      <a:pt x="11974" y="195457"/>
                      <a:pt x="30700" y="194731"/>
                      <a:pt x="44087" y="194731"/>
                    </a:cubicBezTo>
                    <a:cubicBezTo>
                      <a:pt x="120405" y="194731"/>
                      <a:pt x="196487" y="203198"/>
                      <a:pt x="272687" y="207431"/>
                    </a:cubicBezTo>
                    <a:cubicBezTo>
                      <a:pt x="276920" y="220131"/>
                      <a:pt x="275921" y="236065"/>
                      <a:pt x="285387" y="245531"/>
                    </a:cubicBezTo>
                    <a:cubicBezTo>
                      <a:pt x="310787" y="270931"/>
                      <a:pt x="336187" y="253998"/>
                      <a:pt x="361587" y="245531"/>
                    </a:cubicBezTo>
                    <a:cubicBezTo>
                      <a:pt x="357354" y="232831"/>
                      <a:pt x="354874" y="219405"/>
                      <a:pt x="348887" y="207431"/>
                    </a:cubicBezTo>
                    <a:cubicBezTo>
                      <a:pt x="342061" y="193779"/>
                      <a:pt x="325380" y="184477"/>
                      <a:pt x="323487" y="169331"/>
                    </a:cubicBezTo>
                    <a:cubicBezTo>
                      <a:pt x="313522" y="89607"/>
                      <a:pt x="331394" y="114578"/>
                      <a:pt x="374287" y="93131"/>
                    </a:cubicBezTo>
                    <a:cubicBezTo>
                      <a:pt x="472764" y="43892"/>
                      <a:pt x="354722" y="86953"/>
                      <a:pt x="450487" y="55031"/>
                    </a:cubicBezTo>
                    <a:cubicBezTo>
                      <a:pt x="466775" y="30600"/>
                      <a:pt x="475912" y="0"/>
                      <a:pt x="513987" y="4231"/>
                    </a:cubicBezTo>
                    <a:cubicBezTo>
                      <a:pt x="540597" y="7188"/>
                      <a:pt x="564212" y="23137"/>
                      <a:pt x="590187" y="29631"/>
                    </a:cubicBezTo>
                    <a:cubicBezTo>
                      <a:pt x="674098" y="50609"/>
                      <a:pt x="623667" y="40166"/>
                      <a:pt x="742587" y="55031"/>
                    </a:cubicBezTo>
                    <a:cubicBezTo>
                      <a:pt x="738354" y="84664"/>
                      <a:pt x="738489" y="115259"/>
                      <a:pt x="729887" y="143931"/>
                    </a:cubicBezTo>
                    <a:cubicBezTo>
                      <a:pt x="702952" y="233714"/>
                      <a:pt x="597384" y="174381"/>
                      <a:pt x="526687" y="169331"/>
                    </a:cubicBezTo>
                    <a:cubicBezTo>
                      <a:pt x="477903" y="153070"/>
                      <a:pt x="462229" y="141534"/>
                      <a:pt x="399687" y="169331"/>
                    </a:cubicBezTo>
                    <a:cubicBezTo>
                      <a:pt x="380420" y="177894"/>
                      <a:pt x="367222" y="228625"/>
                      <a:pt x="361587" y="245531"/>
                    </a:cubicBezTo>
                    <a:cubicBezTo>
                      <a:pt x="437685" y="359679"/>
                      <a:pt x="305013" y="185494"/>
                      <a:pt x="475887" y="270931"/>
                    </a:cubicBezTo>
                    <a:cubicBezTo>
                      <a:pt x="491499" y="278737"/>
                      <a:pt x="472869" y="307208"/>
                      <a:pt x="463187" y="321731"/>
                    </a:cubicBezTo>
                    <a:cubicBezTo>
                      <a:pt x="454720" y="334431"/>
                      <a:pt x="437787" y="338664"/>
                      <a:pt x="425087" y="347131"/>
                    </a:cubicBezTo>
                    <a:cubicBezTo>
                      <a:pt x="412245" y="366394"/>
                      <a:pt x="386987" y="397041"/>
                      <a:pt x="386987" y="423331"/>
                    </a:cubicBezTo>
                    <a:cubicBezTo>
                      <a:pt x="386987" y="436718"/>
                      <a:pt x="395454" y="448731"/>
                      <a:pt x="399687" y="461431"/>
                    </a:cubicBezTo>
                    <a:cubicBezTo>
                      <a:pt x="395454" y="474131"/>
                      <a:pt x="395350" y="489078"/>
                      <a:pt x="386987" y="499531"/>
                    </a:cubicBezTo>
                    <a:cubicBezTo>
                      <a:pt x="346994" y="549522"/>
                      <a:pt x="339300" y="516269"/>
                      <a:pt x="298087" y="486831"/>
                    </a:cubicBezTo>
                    <a:cubicBezTo>
                      <a:pt x="285667" y="477959"/>
                      <a:pt x="272687" y="469898"/>
                      <a:pt x="259987" y="461431"/>
                    </a:cubicBezTo>
                    <a:cubicBezTo>
                      <a:pt x="206839" y="381709"/>
                      <a:pt x="239714" y="385231"/>
                      <a:pt x="196487" y="385231"/>
                    </a:cubicBezTo>
                  </a:path>
                </a:pathLst>
              </a:cu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7" name="Freeform 126"/>
              <p:cNvSpPr/>
              <p:nvPr/>
            </p:nvSpPr>
            <p:spPr>
              <a:xfrm>
                <a:off x="5003731" y="1270000"/>
                <a:ext cx="466846" cy="393700"/>
              </a:xfrm>
              <a:custGeom>
                <a:avLst/>
                <a:gdLst>
                  <a:gd name="connsiteX0" fmla="*/ 317569 w 466846"/>
                  <a:gd name="connsiteY0" fmla="*/ 393700 h 393700"/>
                  <a:gd name="connsiteX1" fmla="*/ 330269 w 466846"/>
                  <a:gd name="connsiteY1" fmla="*/ 342900 h 393700"/>
                  <a:gd name="connsiteX2" fmla="*/ 368369 w 466846"/>
                  <a:gd name="connsiteY2" fmla="*/ 330200 h 393700"/>
                  <a:gd name="connsiteX3" fmla="*/ 444569 w 466846"/>
                  <a:gd name="connsiteY3" fmla="*/ 292100 h 393700"/>
                  <a:gd name="connsiteX4" fmla="*/ 355669 w 466846"/>
                  <a:gd name="connsiteY4" fmla="*/ 203200 h 393700"/>
                  <a:gd name="connsiteX5" fmla="*/ 317569 w 466846"/>
                  <a:gd name="connsiteY5" fmla="*/ 177800 h 393700"/>
                  <a:gd name="connsiteX6" fmla="*/ 292169 w 466846"/>
                  <a:gd name="connsiteY6" fmla="*/ 139700 h 393700"/>
                  <a:gd name="connsiteX7" fmla="*/ 317569 w 466846"/>
                  <a:gd name="connsiteY7" fmla="*/ 101600 h 393700"/>
                  <a:gd name="connsiteX8" fmla="*/ 406469 w 466846"/>
                  <a:gd name="connsiteY8" fmla="*/ 63500 h 393700"/>
                  <a:gd name="connsiteX9" fmla="*/ 368369 w 466846"/>
                  <a:gd name="connsiteY9" fmla="*/ 25400 h 393700"/>
                  <a:gd name="connsiteX10" fmla="*/ 292169 w 466846"/>
                  <a:gd name="connsiteY10" fmla="*/ 0 h 393700"/>
                  <a:gd name="connsiteX11" fmla="*/ 165169 w 466846"/>
                  <a:gd name="connsiteY11" fmla="*/ 12700 h 393700"/>
                  <a:gd name="connsiteX12" fmla="*/ 139769 w 466846"/>
                  <a:gd name="connsiteY12" fmla="*/ 88900 h 393700"/>
                  <a:gd name="connsiteX13" fmla="*/ 38169 w 466846"/>
                  <a:gd name="connsiteY13" fmla="*/ 101600 h 393700"/>
                  <a:gd name="connsiteX14" fmla="*/ 12769 w 466846"/>
                  <a:gd name="connsiteY14" fmla="*/ 139700 h 393700"/>
                  <a:gd name="connsiteX15" fmla="*/ 152469 w 466846"/>
                  <a:gd name="connsiteY15" fmla="*/ 228600 h 393700"/>
                  <a:gd name="connsiteX16" fmla="*/ 177869 w 466846"/>
                  <a:gd name="connsiteY16" fmla="*/ 266700 h 393700"/>
                  <a:gd name="connsiteX17" fmla="*/ 190569 w 466846"/>
                  <a:gd name="connsiteY17" fmla="*/ 330200 h 393700"/>
                  <a:gd name="connsiteX18" fmla="*/ 228669 w 466846"/>
                  <a:gd name="connsiteY18" fmla="*/ 342900 h 393700"/>
                  <a:gd name="connsiteX19" fmla="*/ 317569 w 466846"/>
                  <a:gd name="connsiteY19" fmla="*/ 393700 h 393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66846" h="393700">
                    <a:moveTo>
                      <a:pt x="317569" y="393700"/>
                    </a:moveTo>
                    <a:cubicBezTo>
                      <a:pt x="334502" y="393700"/>
                      <a:pt x="319365" y="356530"/>
                      <a:pt x="330269" y="342900"/>
                    </a:cubicBezTo>
                    <a:cubicBezTo>
                      <a:pt x="338632" y="332447"/>
                      <a:pt x="356395" y="336187"/>
                      <a:pt x="368369" y="330200"/>
                    </a:cubicBezTo>
                    <a:cubicBezTo>
                      <a:pt x="466846" y="280961"/>
                      <a:pt x="348804" y="324022"/>
                      <a:pt x="444569" y="292100"/>
                    </a:cubicBezTo>
                    <a:cubicBezTo>
                      <a:pt x="422216" y="225040"/>
                      <a:pt x="443008" y="261426"/>
                      <a:pt x="355669" y="203200"/>
                    </a:cubicBezTo>
                    <a:lnTo>
                      <a:pt x="317569" y="177800"/>
                    </a:lnTo>
                    <a:cubicBezTo>
                      <a:pt x="309102" y="165100"/>
                      <a:pt x="292169" y="154964"/>
                      <a:pt x="292169" y="139700"/>
                    </a:cubicBezTo>
                    <a:cubicBezTo>
                      <a:pt x="292169" y="124436"/>
                      <a:pt x="306776" y="112393"/>
                      <a:pt x="317569" y="101600"/>
                    </a:cubicBezTo>
                    <a:cubicBezTo>
                      <a:pt x="346804" y="72365"/>
                      <a:pt x="367606" y="73216"/>
                      <a:pt x="406469" y="63500"/>
                    </a:cubicBezTo>
                    <a:cubicBezTo>
                      <a:pt x="393769" y="50800"/>
                      <a:pt x="384069" y="34122"/>
                      <a:pt x="368369" y="25400"/>
                    </a:cubicBezTo>
                    <a:cubicBezTo>
                      <a:pt x="344964" y="12397"/>
                      <a:pt x="292169" y="0"/>
                      <a:pt x="292169" y="0"/>
                    </a:cubicBezTo>
                    <a:lnTo>
                      <a:pt x="165169" y="12700"/>
                    </a:lnTo>
                    <a:cubicBezTo>
                      <a:pt x="142042" y="26191"/>
                      <a:pt x="166336" y="85579"/>
                      <a:pt x="139769" y="88900"/>
                    </a:cubicBezTo>
                    <a:lnTo>
                      <a:pt x="38169" y="101600"/>
                    </a:lnTo>
                    <a:cubicBezTo>
                      <a:pt x="29702" y="114300"/>
                      <a:pt x="14455" y="124530"/>
                      <a:pt x="12769" y="139700"/>
                    </a:cubicBezTo>
                    <a:cubicBezTo>
                      <a:pt x="0" y="254619"/>
                      <a:pt x="53482" y="218701"/>
                      <a:pt x="152469" y="228600"/>
                    </a:cubicBezTo>
                    <a:cubicBezTo>
                      <a:pt x="160936" y="241300"/>
                      <a:pt x="172510" y="252408"/>
                      <a:pt x="177869" y="266700"/>
                    </a:cubicBezTo>
                    <a:cubicBezTo>
                      <a:pt x="185448" y="286911"/>
                      <a:pt x="178595" y="312239"/>
                      <a:pt x="190569" y="330200"/>
                    </a:cubicBezTo>
                    <a:cubicBezTo>
                      <a:pt x="197995" y="341339"/>
                      <a:pt x="215682" y="339653"/>
                      <a:pt x="228669" y="342900"/>
                    </a:cubicBezTo>
                    <a:cubicBezTo>
                      <a:pt x="316008" y="364735"/>
                      <a:pt x="300636" y="393700"/>
                      <a:pt x="317569" y="393700"/>
                    </a:cubicBezTo>
                    <a:close/>
                  </a:path>
                </a:pathLst>
              </a:cu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8" name="Freeform 127"/>
              <p:cNvSpPr/>
              <p:nvPr/>
            </p:nvSpPr>
            <p:spPr>
              <a:xfrm>
                <a:off x="3398628" y="2432722"/>
                <a:ext cx="532283" cy="399378"/>
              </a:xfrm>
              <a:custGeom>
                <a:avLst/>
                <a:gdLst>
                  <a:gd name="connsiteX0" fmla="*/ 220872 w 532283"/>
                  <a:gd name="connsiteY0" fmla="*/ 399378 h 399378"/>
                  <a:gd name="connsiteX1" fmla="*/ 284372 w 532283"/>
                  <a:gd name="connsiteY1" fmla="*/ 386678 h 399378"/>
                  <a:gd name="connsiteX2" fmla="*/ 322472 w 532283"/>
                  <a:gd name="connsiteY2" fmla="*/ 272378 h 399378"/>
                  <a:gd name="connsiteX3" fmla="*/ 360572 w 532283"/>
                  <a:gd name="connsiteY3" fmla="*/ 234278 h 399378"/>
                  <a:gd name="connsiteX4" fmla="*/ 462172 w 532283"/>
                  <a:gd name="connsiteY4" fmla="*/ 297778 h 399378"/>
                  <a:gd name="connsiteX5" fmla="*/ 500272 w 532283"/>
                  <a:gd name="connsiteY5" fmla="*/ 285078 h 399378"/>
                  <a:gd name="connsiteX6" fmla="*/ 525672 w 532283"/>
                  <a:gd name="connsiteY6" fmla="*/ 246978 h 399378"/>
                  <a:gd name="connsiteX7" fmla="*/ 474872 w 532283"/>
                  <a:gd name="connsiteY7" fmla="*/ 183478 h 399378"/>
                  <a:gd name="connsiteX8" fmla="*/ 436772 w 532283"/>
                  <a:gd name="connsiteY8" fmla="*/ 145378 h 399378"/>
                  <a:gd name="connsiteX9" fmla="*/ 398672 w 532283"/>
                  <a:gd name="connsiteY9" fmla="*/ 56478 h 399378"/>
                  <a:gd name="connsiteX10" fmla="*/ 373272 w 532283"/>
                  <a:gd name="connsiteY10" fmla="*/ 18378 h 399378"/>
                  <a:gd name="connsiteX11" fmla="*/ 335172 w 532283"/>
                  <a:gd name="connsiteY11" fmla="*/ 5678 h 399378"/>
                  <a:gd name="connsiteX12" fmla="*/ 246272 w 532283"/>
                  <a:gd name="connsiteY12" fmla="*/ 18378 h 399378"/>
                  <a:gd name="connsiteX13" fmla="*/ 208172 w 532283"/>
                  <a:gd name="connsiteY13" fmla="*/ 170778 h 399378"/>
                  <a:gd name="connsiteX14" fmla="*/ 170072 w 532283"/>
                  <a:gd name="connsiteY14" fmla="*/ 196178 h 399378"/>
                  <a:gd name="connsiteX15" fmla="*/ 119272 w 532283"/>
                  <a:gd name="connsiteY15" fmla="*/ 183478 h 399378"/>
                  <a:gd name="connsiteX16" fmla="*/ 43072 w 532283"/>
                  <a:gd name="connsiteY16" fmla="*/ 158078 h 399378"/>
                  <a:gd name="connsiteX17" fmla="*/ 4972 w 532283"/>
                  <a:gd name="connsiteY17" fmla="*/ 183478 h 399378"/>
                  <a:gd name="connsiteX18" fmla="*/ 17672 w 532283"/>
                  <a:gd name="connsiteY18" fmla="*/ 221578 h 399378"/>
                  <a:gd name="connsiteX19" fmla="*/ 55772 w 532283"/>
                  <a:gd name="connsiteY19" fmla="*/ 234278 h 399378"/>
                  <a:gd name="connsiteX20" fmla="*/ 131972 w 532283"/>
                  <a:gd name="connsiteY20" fmla="*/ 246978 h 399378"/>
                  <a:gd name="connsiteX21" fmla="*/ 170072 w 532283"/>
                  <a:gd name="connsiteY21" fmla="*/ 386678 h 399378"/>
                  <a:gd name="connsiteX22" fmla="*/ 258972 w 532283"/>
                  <a:gd name="connsiteY22" fmla="*/ 373978 h 399378"/>
                  <a:gd name="connsiteX23" fmla="*/ 297072 w 532283"/>
                  <a:gd name="connsiteY23" fmla="*/ 259678 h 399378"/>
                  <a:gd name="connsiteX24" fmla="*/ 335172 w 532283"/>
                  <a:gd name="connsiteY24" fmla="*/ 246978 h 399378"/>
                  <a:gd name="connsiteX25" fmla="*/ 373272 w 532283"/>
                  <a:gd name="connsiteY25" fmla="*/ 259678 h 399378"/>
                  <a:gd name="connsiteX26" fmla="*/ 424072 w 532283"/>
                  <a:gd name="connsiteY26" fmla="*/ 285078 h 399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532283" h="399378">
                    <a:moveTo>
                      <a:pt x="220872" y="399378"/>
                    </a:moveTo>
                    <a:cubicBezTo>
                      <a:pt x="242039" y="395145"/>
                      <a:pt x="265630" y="397388"/>
                      <a:pt x="284372" y="386678"/>
                    </a:cubicBezTo>
                    <a:cubicBezTo>
                      <a:pt x="322244" y="365037"/>
                      <a:pt x="310320" y="299720"/>
                      <a:pt x="322472" y="272378"/>
                    </a:cubicBezTo>
                    <a:cubicBezTo>
                      <a:pt x="329766" y="255965"/>
                      <a:pt x="347872" y="246978"/>
                      <a:pt x="360572" y="234278"/>
                    </a:cubicBezTo>
                    <a:cubicBezTo>
                      <a:pt x="418241" y="320782"/>
                      <a:pt x="383365" y="320294"/>
                      <a:pt x="462172" y="297778"/>
                    </a:cubicBezTo>
                    <a:cubicBezTo>
                      <a:pt x="475044" y="294100"/>
                      <a:pt x="487572" y="289311"/>
                      <a:pt x="500272" y="285078"/>
                    </a:cubicBezTo>
                    <a:cubicBezTo>
                      <a:pt x="508739" y="272378"/>
                      <a:pt x="523163" y="262034"/>
                      <a:pt x="525672" y="246978"/>
                    </a:cubicBezTo>
                    <a:cubicBezTo>
                      <a:pt x="532283" y="207315"/>
                      <a:pt x="496590" y="201576"/>
                      <a:pt x="474872" y="183478"/>
                    </a:cubicBezTo>
                    <a:cubicBezTo>
                      <a:pt x="461074" y="171980"/>
                      <a:pt x="449472" y="158078"/>
                      <a:pt x="436772" y="145378"/>
                    </a:cubicBezTo>
                    <a:cubicBezTo>
                      <a:pt x="422524" y="102634"/>
                      <a:pt x="423781" y="100420"/>
                      <a:pt x="398672" y="56478"/>
                    </a:cubicBezTo>
                    <a:cubicBezTo>
                      <a:pt x="391099" y="43226"/>
                      <a:pt x="385191" y="27913"/>
                      <a:pt x="373272" y="18378"/>
                    </a:cubicBezTo>
                    <a:cubicBezTo>
                      <a:pt x="362819" y="10015"/>
                      <a:pt x="347872" y="9911"/>
                      <a:pt x="335172" y="5678"/>
                    </a:cubicBezTo>
                    <a:cubicBezTo>
                      <a:pt x="305539" y="9911"/>
                      <a:pt x="269901" y="0"/>
                      <a:pt x="246272" y="18378"/>
                    </a:cubicBezTo>
                    <a:cubicBezTo>
                      <a:pt x="215523" y="42294"/>
                      <a:pt x="222587" y="141948"/>
                      <a:pt x="208172" y="170778"/>
                    </a:cubicBezTo>
                    <a:cubicBezTo>
                      <a:pt x="201346" y="184430"/>
                      <a:pt x="182772" y="187711"/>
                      <a:pt x="170072" y="196178"/>
                    </a:cubicBezTo>
                    <a:cubicBezTo>
                      <a:pt x="153139" y="191945"/>
                      <a:pt x="135990" y="188494"/>
                      <a:pt x="119272" y="183478"/>
                    </a:cubicBezTo>
                    <a:cubicBezTo>
                      <a:pt x="93627" y="175785"/>
                      <a:pt x="43072" y="158078"/>
                      <a:pt x="43072" y="158078"/>
                    </a:cubicBezTo>
                    <a:cubicBezTo>
                      <a:pt x="30372" y="166545"/>
                      <a:pt x="10641" y="169306"/>
                      <a:pt x="4972" y="183478"/>
                    </a:cubicBezTo>
                    <a:cubicBezTo>
                      <a:pt x="0" y="195907"/>
                      <a:pt x="8206" y="212112"/>
                      <a:pt x="17672" y="221578"/>
                    </a:cubicBezTo>
                    <a:cubicBezTo>
                      <a:pt x="27138" y="231044"/>
                      <a:pt x="42704" y="231374"/>
                      <a:pt x="55772" y="234278"/>
                    </a:cubicBezTo>
                    <a:cubicBezTo>
                      <a:pt x="80909" y="239864"/>
                      <a:pt x="106572" y="242745"/>
                      <a:pt x="131972" y="246978"/>
                    </a:cubicBezTo>
                    <a:cubicBezTo>
                      <a:pt x="164198" y="343656"/>
                      <a:pt x="152121" y="296924"/>
                      <a:pt x="170072" y="386678"/>
                    </a:cubicBezTo>
                    <a:cubicBezTo>
                      <a:pt x="199705" y="382445"/>
                      <a:pt x="231618" y="386135"/>
                      <a:pt x="258972" y="373978"/>
                    </a:cubicBezTo>
                    <a:cubicBezTo>
                      <a:pt x="295919" y="357557"/>
                      <a:pt x="286480" y="278214"/>
                      <a:pt x="297072" y="259678"/>
                    </a:cubicBezTo>
                    <a:cubicBezTo>
                      <a:pt x="303714" y="248055"/>
                      <a:pt x="322472" y="251211"/>
                      <a:pt x="335172" y="246978"/>
                    </a:cubicBezTo>
                    <a:cubicBezTo>
                      <a:pt x="347872" y="251211"/>
                      <a:pt x="361298" y="253691"/>
                      <a:pt x="373272" y="259678"/>
                    </a:cubicBezTo>
                    <a:cubicBezTo>
                      <a:pt x="428768" y="287426"/>
                      <a:pt x="392261" y="285078"/>
                      <a:pt x="424072" y="285078"/>
                    </a:cubicBezTo>
                  </a:path>
                </a:pathLst>
              </a:cu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9" name="Freeform 128"/>
              <p:cNvSpPr/>
              <p:nvPr/>
            </p:nvSpPr>
            <p:spPr>
              <a:xfrm>
                <a:off x="1438334" y="5647714"/>
                <a:ext cx="1254066" cy="642058"/>
              </a:xfrm>
              <a:custGeom>
                <a:avLst/>
                <a:gdLst>
                  <a:gd name="connsiteX0" fmla="*/ 22166 w 1254066"/>
                  <a:gd name="connsiteY0" fmla="*/ 283186 h 642058"/>
                  <a:gd name="connsiteX1" fmla="*/ 123766 w 1254066"/>
                  <a:gd name="connsiteY1" fmla="*/ 194286 h 642058"/>
                  <a:gd name="connsiteX2" fmla="*/ 161866 w 1254066"/>
                  <a:gd name="connsiteY2" fmla="*/ 168886 h 642058"/>
                  <a:gd name="connsiteX3" fmla="*/ 161866 w 1254066"/>
                  <a:gd name="connsiteY3" fmla="*/ 79986 h 642058"/>
                  <a:gd name="connsiteX4" fmla="*/ 136466 w 1254066"/>
                  <a:gd name="connsiteY4" fmla="*/ 3786 h 642058"/>
                  <a:gd name="connsiteX5" fmla="*/ 225366 w 1254066"/>
                  <a:gd name="connsiteY5" fmla="*/ 16486 h 642058"/>
                  <a:gd name="connsiteX6" fmla="*/ 301566 w 1254066"/>
                  <a:gd name="connsiteY6" fmla="*/ 41886 h 642058"/>
                  <a:gd name="connsiteX7" fmla="*/ 377766 w 1254066"/>
                  <a:gd name="connsiteY7" fmla="*/ 16486 h 642058"/>
                  <a:gd name="connsiteX8" fmla="*/ 441266 w 1254066"/>
                  <a:gd name="connsiteY8" fmla="*/ 29186 h 642058"/>
                  <a:gd name="connsiteX9" fmla="*/ 377766 w 1254066"/>
                  <a:gd name="connsiteY9" fmla="*/ 79986 h 642058"/>
                  <a:gd name="connsiteX10" fmla="*/ 492066 w 1254066"/>
                  <a:gd name="connsiteY10" fmla="*/ 130786 h 642058"/>
                  <a:gd name="connsiteX11" fmla="*/ 555566 w 1254066"/>
                  <a:gd name="connsiteY11" fmla="*/ 118086 h 642058"/>
                  <a:gd name="connsiteX12" fmla="*/ 593666 w 1254066"/>
                  <a:gd name="connsiteY12" fmla="*/ 105386 h 642058"/>
                  <a:gd name="connsiteX13" fmla="*/ 720666 w 1254066"/>
                  <a:gd name="connsiteY13" fmla="*/ 118086 h 642058"/>
                  <a:gd name="connsiteX14" fmla="*/ 771466 w 1254066"/>
                  <a:gd name="connsiteY14" fmla="*/ 168886 h 642058"/>
                  <a:gd name="connsiteX15" fmla="*/ 847666 w 1254066"/>
                  <a:gd name="connsiteY15" fmla="*/ 219686 h 642058"/>
                  <a:gd name="connsiteX16" fmla="*/ 860366 w 1254066"/>
                  <a:gd name="connsiteY16" fmla="*/ 257786 h 642058"/>
                  <a:gd name="connsiteX17" fmla="*/ 873066 w 1254066"/>
                  <a:gd name="connsiteY17" fmla="*/ 308586 h 642058"/>
                  <a:gd name="connsiteX18" fmla="*/ 987366 w 1254066"/>
                  <a:gd name="connsiteY18" fmla="*/ 359386 h 642058"/>
                  <a:gd name="connsiteX19" fmla="*/ 1025466 w 1254066"/>
                  <a:gd name="connsiteY19" fmla="*/ 372086 h 642058"/>
                  <a:gd name="connsiteX20" fmla="*/ 1063566 w 1254066"/>
                  <a:gd name="connsiteY20" fmla="*/ 384786 h 642058"/>
                  <a:gd name="connsiteX21" fmla="*/ 1165166 w 1254066"/>
                  <a:gd name="connsiteY21" fmla="*/ 410186 h 642058"/>
                  <a:gd name="connsiteX22" fmla="*/ 1190566 w 1254066"/>
                  <a:gd name="connsiteY22" fmla="*/ 460986 h 642058"/>
                  <a:gd name="connsiteX23" fmla="*/ 1228666 w 1254066"/>
                  <a:gd name="connsiteY23" fmla="*/ 486386 h 642058"/>
                  <a:gd name="connsiteX24" fmla="*/ 1254066 w 1254066"/>
                  <a:gd name="connsiteY24" fmla="*/ 524486 h 642058"/>
                  <a:gd name="connsiteX25" fmla="*/ 1241366 w 1254066"/>
                  <a:gd name="connsiteY25" fmla="*/ 587986 h 642058"/>
                  <a:gd name="connsiteX26" fmla="*/ 1127066 w 1254066"/>
                  <a:gd name="connsiteY26" fmla="*/ 575286 h 642058"/>
                  <a:gd name="connsiteX27" fmla="*/ 1101666 w 1254066"/>
                  <a:gd name="connsiteY27" fmla="*/ 537186 h 642058"/>
                  <a:gd name="connsiteX28" fmla="*/ 1063566 w 1254066"/>
                  <a:gd name="connsiteY28" fmla="*/ 511786 h 642058"/>
                  <a:gd name="connsiteX29" fmla="*/ 923866 w 1254066"/>
                  <a:gd name="connsiteY29" fmla="*/ 486386 h 642058"/>
                  <a:gd name="connsiteX30" fmla="*/ 860366 w 1254066"/>
                  <a:gd name="connsiteY30" fmla="*/ 422886 h 642058"/>
                  <a:gd name="connsiteX31" fmla="*/ 822266 w 1254066"/>
                  <a:gd name="connsiteY31" fmla="*/ 397486 h 642058"/>
                  <a:gd name="connsiteX32" fmla="*/ 758766 w 1254066"/>
                  <a:gd name="connsiteY32" fmla="*/ 321286 h 642058"/>
                  <a:gd name="connsiteX33" fmla="*/ 720666 w 1254066"/>
                  <a:gd name="connsiteY33" fmla="*/ 295886 h 642058"/>
                  <a:gd name="connsiteX34" fmla="*/ 682566 w 1254066"/>
                  <a:gd name="connsiteY34" fmla="*/ 219686 h 642058"/>
                  <a:gd name="connsiteX35" fmla="*/ 644466 w 1254066"/>
                  <a:gd name="connsiteY35" fmla="*/ 206986 h 642058"/>
                  <a:gd name="connsiteX36" fmla="*/ 669866 w 1254066"/>
                  <a:gd name="connsiteY36" fmla="*/ 270486 h 642058"/>
                  <a:gd name="connsiteX37" fmla="*/ 657166 w 1254066"/>
                  <a:gd name="connsiteY37" fmla="*/ 308586 h 642058"/>
                  <a:gd name="connsiteX38" fmla="*/ 619066 w 1254066"/>
                  <a:gd name="connsiteY38" fmla="*/ 295886 h 642058"/>
                  <a:gd name="connsiteX39" fmla="*/ 593666 w 1254066"/>
                  <a:gd name="connsiteY39" fmla="*/ 257786 h 642058"/>
                  <a:gd name="connsiteX40" fmla="*/ 555566 w 1254066"/>
                  <a:gd name="connsiteY40" fmla="*/ 232386 h 642058"/>
                  <a:gd name="connsiteX41" fmla="*/ 504766 w 1254066"/>
                  <a:gd name="connsiteY41" fmla="*/ 346686 h 642058"/>
                  <a:gd name="connsiteX42" fmla="*/ 466666 w 1254066"/>
                  <a:gd name="connsiteY42" fmla="*/ 359386 h 642058"/>
                  <a:gd name="connsiteX43" fmla="*/ 403166 w 1254066"/>
                  <a:gd name="connsiteY43" fmla="*/ 346686 h 642058"/>
                  <a:gd name="connsiteX44" fmla="*/ 390466 w 1254066"/>
                  <a:gd name="connsiteY44" fmla="*/ 219686 h 642058"/>
                  <a:gd name="connsiteX45" fmla="*/ 326966 w 1254066"/>
                  <a:gd name="connsiteY45" fmla="*/ 156186 h 642058"/>
                  <a:gd name="connsiteX46" fmla="*/ 288866 w 1254066"/>
                  <a:gd name="connsiteY46" fmla="*/ 168886 h 642058"/>
                  <a:gd name="connsiteX47" fmla="*/ 238066 w 1254066"/>
                  <a:gd name="connsiteY47" fmla="*/ 321286 h 642058"/>
                  <a:gd name="connsiteX48" fmla="*/ 22166 w 1254066"/>
                  <a:gd name="connsiteY48" fmla="*/ 308586 h 642058"/>
                  <a:gd name="connsiteX49" fmla="*/ 9466 w 1254066"/>
                  <a:gd name="connsiteY49" fmla="*/ 270486 h 642058"/>
                  <a:gd name="connsiteX50" fmla="*/ 136466 w 1254066"/>
                  <a:gd name="connsiteY50" fmla="*/ 232386 h 642058"/>
                  <a:gd name="connsiteX51" fmla="*/ 149166 w 1254066"/>
                  <a:gd name="connsiteY51" fmla="*/ 143486 h 642058"/>
                  <a:gd name="connsiteX52" fmla="*/ 161866 w 1254066"/>
                  <a:gd name="connsiteY52" fmla="*/ 29186 h 642058"/>
                  <a:gd name="connsiteX53" fmla="*/ 276166 w 1254066"/>
                  <a:gd name="connsiteY53" fmla="*/ 41886 h 642058"/>
                  <a:gd name="connsiteX54" fmla="*/ 339666 w 1254066"/>
                  <a:gd name="connsiteY54" fmla="*/ 29186 h 642058"/>
                  <a:gd name="connsiteX55" fmla="*/ 377766 w 1254066"/>
                  <a:gd name="connsiteY55" fmla="*/ 92686 h 642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</a:cxnLst>
                <a:rect l="l" t="t" r="r" b="b"/>
                <a:pathLst>
                  <a:path w="1254066" h="642058">
                    <a:moveTo>
                      <a:pt x="22166" y="283186"/>
                    </a:moveTo>
                    <a:cubicBezTo>
                      <a:pt x="64499" y="219686"/>
                      <a:pt x="34866" y="253553"/>
                      <a:pt x="123766" y="194286"/>
                    </a:cubicBezTo>
                    <a:lnTo>
                      <a:pt x="161866" y="168886"/>
                    </a:lnTo>
                    <a:cubicBezTo>
                      <a:pt x="178798" y="118090"/>
                      <a:pt x="179491" y="138737"/>
                      <a:pt x="161866" y="79986"/>
                    </a:cubicBezTo>
                    <a:cubicBezTo>
                      <a:pt x="154173" y="54341"/>
                      <a:pt x="109961" y="0"/>
                      <a:pt x="136466" y="3786"/>
                    </a:cubicBezTo>
                    <a:lnTo>
                      <a:pt x="225366" y="16486"/>
                    </a:lnTo>
                    <a:cubicBezTo>
                      <a:pt x="250766" y="24953"/>
                      <a:pt x="276166" y="50353"/>
                      <a:pt x="301566" y="41886"/>
                    </a:cubicBezTo>
                    <a:lnTo>
                      <a:pt x="377766" y="16486"/>
                    </a:lnTo>
                    <a:cubicBezTo>
                      <a:pt x="398933" y="20719"/>
                      <a:pt x="428314" y="11917"/>
                      <a:pt x="441266" y="29186"/>
                    </a:cubicBezTo>
                    <a:cubicBezTo>
                      <a:pt x="464244" y="59823"/>
                      <a:pt x="381403" y="78774"/>
                      <a:pt x="377766" y="79986"/>
                    </a:cubicBezTo>
                    <a:cubicBezTo>
                      <a:pt x="468446" y="110213"/>
                      <a:pt x="431689" y="90534"/>
                      <a:pt x="492066" y="130786"/>
                    </a:cubicBezTo>
                    <a:cubicBezTo>
                      <a:pt x="513233" y="126553"/>
                      <a:pt x="534625" y="123321"/>
                      <a:pt x="555566" y="118086"/>
                    </a:cubicBezTo>
                    <a:cubicBezTo>
                      <a:pt x="568553" y="114839"/>
                      <a:pt x="580279" y="105386"/>
                      <a:pt x="593666" y="105386"/>
                    </a:cubicBezTo>
                    <a:cubicBezTo>
                      <a:pt x="636210" y="105386"/>
                      <a:pt x="678333" y="113853"/>
                      <a:pt x="720666" y="118086"/>
                    </a:cubicBezTo>
                    <a:cubicBezTo>
                      <a:pt x="822266" y="151953"/>
                      <a:pt x="703733" y="101153"/>
                      <a:pt x="771466" y="168886"/>
                    </a:cubicBezTo>
                    <a:cubicBezTo>
                      <a:pt x="793052" y="190472"/>
                      <a:pt x="847666" y="219686"/>
                      <a:pt x="847666" y="219686"/>
                    </a:cubicBezTo>
                    <a:cubicBezTo>
                      <a:pt x="851899" y="232386"/>
                      <a:pt x="856688" y="244914"/>
                      <a:pt x="860366" y="257786"/>
                    </a:cubicBezTo>
                    <a:cubicBezTo>
                      <a:pt x="865161" y="274569"/>
                      <a:pt x="863384" y="294063"/>
                      <a:pt x="873066" y="308586"/>
                    </a:cubicBezTo>
                    <a:cubicBezTo>
                      <a:pt x="890317" y="334462"/>
                      <a:pt x="972335" y="354376"/>
                      <a:pt x="987366" y="359386"/>
                    </a:cubicBezTo>
                    <a:lnTo>
                      <a:pt x="1025466" y="372086"/>
                    </a:lnTo>
                    <a:cubicBezTo>
                      <a:pt x="1038166" y="376319"/>
                      <a:pt x="1050439" y="382161"/>
                      <a:pt x="1063566" y="384786"/>
                    </a:cubicBezTo>
                    <a:cubicBezTo>
                      <a:pt x="1140193" y="400111"/>
                      <a:pt x="1106588" y="390660"/>
                      <a:pt x="1165166" y="410186"/>
                    </a:cubicBezTo>
                    <a:cubicBezTo>
                      <a:pt x="1173633" y="427119"/>
                      <a:pt x="1178446" y="446442"/>
                      <a:pt x="1190566" y="460986"/>
                    </a:cubicBezTo>
                    <a:cubicBezTo>
                      <a:pt x="1200337" y="472712"/>
                      <a:pt x="1217873" y="475593"/>
                      <a:pt x="1228666" y="486386"/>
                    </a:cubicBezTo>
                    <a:cubicBezTo>
                      <a:pt x="1239459" y="497179"/>
                      <a:pt x="1245599" y="511786"/>
                      <a:pt x="1254066" y="524486"/>
                    </a:cubicBezTo>
                    <a:cubicBezTo>
                      <a:pt x="1249833" y="545653"/>
                      <a:pt x="1252076" y="569244"/>
                      <a:pt x="1241366" y="587986"/>
                    </a:cubicBezTo>
                    <a:cubicBezTo>
                      <a:pt x="1210468" y="642058"/>
                      <a:pt x="1157864" y="595818"/>
                      <a:pt x="1127066" y="575286"/>
                    </a:cubicBezTo>
                    <a:cubicBezTo>
                      <a:pt x="1118599" y="562586"/>
                      <a:pt x="1112459" y="547979"/>
                      <a:pt x="1101666" y="537186"/>
                    </a:cubicBezTo>
                    <a:cubicBezTo>
                      <a:pt x="1090873" y="526393"/>
                      <a:pt x="1077218" y="518612"/>
                      <a:pt x="1063566" y="511786"/>
                    </a:cubicBezTo>
                    <a:cubicBezTo>
                      <a:pt x="1024411" y="492209"/>
                      <a:pt x="958889" y="490764"/>
                      <a:pt x="923866" y="486386"/>
                    </a:cubicBezTo>
                    <a:cubicBezTo>
                      <a:pt x="822266" y="418653"/>
                      <a:pt x="945033" y="507553"/>
                      <a:pt x="860366" y="422886"/>
                    </a:cubicBezTo>
                    <a:cubicBezTo>
                      <a:pt x="849573" y="412093"/>
                      <a:pt x="833992" y="407257"/>
                      <a:pt x="822266" y="397486"/>
                    </a:cubicBezTo>
                    <a:cubicBezTo>
                      <a:pt x="697432" y="293458"/>
                      <a:pt x="858666" y="421186"/>
                      <a:pt x="758766" y="321286"/>
                    </a:cubicBezTo>
                    <a:cubicBezTo>
                      <a:pt x="747973" y="310493"/>
                      <a:pt x="733366" y="304353"/>
                      <a:pt x="720666" y="295886"/>
                    </a:cubicBezTo>
                    <a:cubicBezTo>
                      <a:pt x="712300" y="270787"/>
                      <a:pt x="704947" y="237591"/>
                      <a:pt x="682566" y="219686"/>
                    </a:cubicBezTo>
                    <a:cubicBezTo>
                      <a:pt x="672113" y="211323"/>
                      <a:pt x="657166" y="211219"/>
                      <a:pt x="644466" y="206986"/>
                    </a:cubicBezTo>
                    <a:cubicBezTo>
                      <a:pt x="612544" y="302751"/>
                      <a:pt x="637040" y="188422"/>
                      <a:pt x="669866" y="270486"/>
                    </a:cubicBezTo>
                    <a:cubicBezTo>
                      <a:pt x="674838" y="282915"/>
                      <a:pt x="661399" y="295886"/>
                      <a:pt x="657166" y="308586"/>
                    </a:cubicBezTo>
                    <a:cubicBezTo>
                      <a:pt x="644466" y="304353"/>
                      <a:pt x="629519" y="304249"/>
                      <a:pt x="619066" y="295886"/>
                    </a:cubicBezTo>
                    <a:cubicBezTo>
                      <a:pt x="607147" y="286351"/>
                      <a:pt x="604459" y="268579"/>
                      <a:pt x="593666" y="257786"/>
                    </a:cubicBezTo>
                    <a:cubicBezTo>
                      <a:pt x="582873" y="246993"/>
                      <a:pt x="568266" y="240853"/>
                      <a:pt x="555566" y="232386"/>
                    </a:cubicBezTo>
                    <a:cubicBezTo>
                      <a:pt x="468189" y="261512"/>
                      <a:pt x="562208" y="217442"/>
                      <a:pt x="504766" y="346686"/>
                    </a:cubicBezTo>
                    <a:cubicBezTo>
                      <a:pt x="499329" y="358919"/>
                      <a:pt x="479366" y="355153"/>
                      <a:pt x="466666" y="359386"/>
                    </a:cubicBezTo>
                    <a:cubicBezTo>
                      <a:pt x="445499" y="355153"/>
                      <a:pt x="413502" y="365636"/>
                      <a:pt x="403166" y="346686"/>
                    </a:cubicBezTo>
                    <a:cubicBezTo>
                      <a:pt x="382793" y="309336"/>
                      <a:pt x="400033" y="261141"/>
                      <a:pt x="390466" y="219686"/>
                    </a:cubicBezTo>
                    <a:cubicBezTo>
                      <a:pt x="382769" y="186332"/>
                      <a:pt x="351596" y="172606"/>
                      <a:pt x="326966" y="156186"/>
                    </a:cubicBezTo>
                    <a:cubicBezTo>
                      <a:pt x="314266" y="160419"/>
                      <a:pt x="293099" y="156186"/>
                      <a:pt x="288866" y="168886"/>
                    </a:cubicBezTo>
                    <a:cubicBezTo>
                      <a:pt x="233218" y="335830"/>
                      <a:pt x="332474" y="289817"/>
                      <a:pt x="238066" y="321286"/>
                    </a:cubicBezTo>
                    <a:cubicBezTo>
                      <a:pt x="166099" y="317053"/>
                      <a:pt x="92540" y="324225"/>
                      <a:pt x="22166" y="308586"/>
                    </a:cubicBezTo>
                    <a:cubicBezTo>
                      <a:pt x="9098" y="305682"/>
                      <a:pt x="0" y="279952"/>
                      <a:pt x="9466" y="270486"/>
                    </a:cubicBezTo>
                    <a:cubicBezTo>
                      <a:pt x="19773" y="260179"/>
                      <a:pt x="113444" y="238142"/>
                      <a:pt x="136466" y="232386"/>
                    </a:cubicBezTo>
                    <a:cubicBezTo>
                      <a:pt x="140699" y="202753"/>
                      <a:pt x="145453" y="173189"/>
                      <a:pt x="149166" y="143486"/>
                    </a:cubicBezTo>
                    <a:cubicBezTo>
                      <a:pt x="153921" y="105448"/>
                      <a:pt x="131932" y="53133"/>
                      <a:pt x="161866" y="29186"/>
                    </a:cubicBezTo>
                    <a:cubicBezTo>
                      <a:pt x="191800" y="5239"/>
                      <a:pt x="238066" y="37653"/>
                      <a:pt x="276166" y="41886"/>
                    </a:cubicBezTo>
                    <a:cubicBezTo>
                      <a:pt x="297333" y="37653"/>
                      <a:pt x="318911" y="23256"/>
                      <a:pt x="339666" y="29186"/>
                    </a:cubicBezTo>
                    <a:cubicBezTo>
                      <a:pt x="348606" y="31740"/>
                      <a:pt x="371705" y="80563"/>
                      <a:pt x="377766" y="92686"/>
                    </a:cubicBezTo>
                  </a:path>
                </a:pathLst>
              </a:cu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" name="Freeform 129"/>
              <p:cNvSpPr/>
              <p:nvPr/>
            </p:nvSpPr>
            <p:spPr>
              <a:xfrm>
                <a:off x="757942" y="4076700"/>
                <a:ext cx="666659" cy="572413"/>
              </a:xfrm>
              <a:custGeom>
                <a:avLst/>
                <a:gdLst>
                  <a:gd name="connsiteX0" fmla="*/ 613658 w 666659"/>
                  <a:gd name="connsiteY0" fmla="*/ 533400 h 572413"/>
                  <a:gd name="connsiteX1" fmla="*/ 639058 w 666659"/>
                  <a:gd name="connsiteY1" fmla="*/ 495300 h 572413"/>
                  <a:gd name="connsiteX2" fmla="*/ 600958 w 666659"/>
                  <a:gd name="connsiteY2" fmla="*/ 330200 h 572413"/>
                  <a:gd name="connsiteX3" fmla="*/ 562858 w 666659"/>
                  <a:gd name="connsiteY3" fmla="*/ 304800 h 572413"/>
                  <a:gd name="connsiteX4" fmla="*/ 575558 w 666659"/>
                  <a:gd name="connsiteY4" fmla="*/ 241300 h 572413"/>
                  <a:gd name="connsiteX5" fmla="*/ 600958 w 666659"/>
                  <a:gd name="connsiteY5" fmla="*/ 165100 h 572413"/>
                  <a:gd name="connsiteX6" fmla="*/ 588258 w 666659"/>
                  <a:gd name="connsiteY6" fmla="*/ 101600 h 572413"/>
                  <a:gd name="connsiteX7" fmla="*/ 512058 w 666659"/>
                  <a:gd name="connsiteY7" fmla="*/ 127000 h 572413"/>
                  <a:gd name="connsiteX8" fmla="*/ 346958 w 666659"/>
                  <a:gd name="connsiteY8" fmla="*/ 88900 h 572413"/>
                  <a:gd name="connsiteX9" fmla="*/ 321558 w 666659"/>
                  <a:gd name="connsiteY9" fmla="*/ 50800 h 572413"/>
                  <a:gd name="connsiteX10" fmla="*/ 181858 w 666659"/>
                  <a:gd name="connsiteY10" fmla="*/ 50800 h 572413"/>
                  <a:gd name="connsiteX11" fmla="*/ 105658 w 666659"/>
                  <a:gd name="connsiteY11" fmla="*/ 0 h 572413"/>
                  <a:gd name="connsiteX12" fmla="*/ 16758 w 666659"/>
                  <a:gd name="connsiteY12" fmla="*/ 12700 h 572413"/>
                  <a:gd name="connsiteX13" fmla="*/ 29458 w 666659"/>
                  <a:gd name="connsiteY13" fmla="*/ 88900 h 572413"/>
                  <a:gd name="connsiteX14" fmla="*/ 54858 w 666659"/>
                  <a:gd name="connsiteY14" fmla="*/ 127000 h 572413"/>
                  <a:gd name="connsiteX15" fmla="*/ 92958 w 666659"/>
                  <a:gd name="connsiteY15" fmla="*/ 139700 h 572413"/>
                  <a:gd name="connsiteX16" fmla="*/ 181858 w 666659"/>
                  <a:gd name="connsiteY16" fmla="*/ 152400 h 572413"/>
                  <a:gd name="connsiteX17" fmla="*/ 245358 w 666659"/>
                  <a:gd name="connsiteY17" fmla="*/ 266700 h 572413"/>
                  <a:gd name="connsiteX18" fmla="*/ 207258 w 666659"/>
                  <a:gd name="connsiteY18" fmla="*/ 292100 h 572413"/>
                  <a:gd name="connsiteX19" fmla="*/ 245358 w 666659"/>
                  <a:gd name="connsiteY19" fmla="*/ 393700 h 572413"/>
                  <a:gd name="connsiteX20" fmla="*/ 283458 w 666659"/>
                  <a:gd name="connsiteY20" fmla="*/ 406400 h 572413"/>
                  <a:gd name="connsiteX21" fmla="*/ 321558 w 666659"/>
                  <a:gd name="connsiteY21" fmla="*/ 444500 h 572413"/>
                  <a:gd name="connsiteX22" fmla="*/ 346958 w 666659"/>
                  <a:gd name="connsiteY22" fmla="*/ 482600 h 572413"/>
                  <a:gd name="connsiteX23" fmla="*/ 397758 w 666659"/>
                  <a:gd name="connsiteY23" fmla="*/ 469900 h 572413"/>
                  <a:gd name="connsiteX24" fmla="*/ 410458 w 666659"/>
                  <a:gd name="connsiteY24" fmla="*/ 431800 h 572413"/>
                  <a:gd name="connsiteX25" fmla="*/ 448558 w 666659"/>
                  <a:gd name="connsiteY25" fmla="*/ 469900 h 572413"/>
                  <a:gd name="connsiteX26" fmla="*/ 486658 w 666659"/>
                  <a:gd name="connsiteY26" fmla="*/ 546100 h 572413"/>
                  <a:gd name="connsiteX27" fmla="*/ 664458 w 666659"/>
                  <a:gd name="connsiteY27" fmla="*/ 495300 h 572413"/>
                  <a:gd name="connsiteX28" fmla="*/ 651758 w 666659"/>
                  <a:gd name="connsiteY28" fmla="*/ 457200 h 572413"/>
                  <a:gd name="connsiteX29" fmla="*/ 626358 w 666659"/>
                  <a:gd name="connsiteY29" fmla="*/ 431800 h 572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666659" h="572413">
                    <a:moveTo>
                      <a:pt x="613658" y="533400"/>
                    </a:moveTo>
                    <a:cubicBezTo>
                      <a:pt x="622125" y="520700"/>
                      <a:pt x="637539" y="510488"/>
                      <a:pt x="639058" y="495300"/>
                    </a:cubicBezTo>
                    <a:cubicBezTo>
                      <a:pt x="640320" y="482684"/>
                      <a:pt x="619950" y="342861"/>
                      <a:pt x="600958" y="330200"/>
                    </a:cubicBezTo>
                    <a:lnTo>
                      <a:pt x="562858" y="304800"/>
                    </a:lnTo>
                    <a:cubicBezTo>
                      <a:pt x="513697" y="231058"/>
                      <a:pt x="540053" y="298109"/>
                      <a:pt x="575558" y="241300"/>
                    </a:cubicBezTo>
                    <a:cubicBezTo>
                      <a:pt x="589748" y="218596"/>
                      <a:pt x="600958" y="165100"/>
                      <a:pt x="600958" y="165100"/>
                    </a:cubicBezTo>
                    <a:cubicBezTo>
                      <a:pt x="596725" y="143933"/>
                      <a:pt x="608099" y="110103"/>
                      <a:pt x="588258" y="101600"/>
                    </a:cubicBezTo>
                    <a:cubicBezTo>
                      <a:pt x="563649" y="91053"/>
                      <a:pt x="512058" y="127000"/>
                      <a:pt x="512058" y="127000"/>
                    </a:cubicBezTo>
                    <a:cubicBezTo>
                      <a:pt x="402850" y="54195"/>
                      <a:pt x="588677" y="169473"/>
                      <a:pt x="346958" y="88900"/>
                    </a:cubicBezTo>
                    <a:cubicBezTo>
                      <a:pt x="332478" y="84073"/>
                      <a:pt x="330025" y="63500"/>
                      <a:pt x="321558" y="50800"/>
                    </a:cubicBezTo>
                    <a:cubicBezTo>
                      <a:pt x="267448" y="59818"/>
                      <a:pt x="234242" y="74611"/>
                      <a:pt x="181858" y="50800"/>
                    </a:cubicBezTo>
                    <a:cubicBezTo>
                      <a:pt x="154067" y="38168"/>
                      <a:pt x="105658" y="0"/>
                      <a:pt x="105658" y="0"/>
                    </a:cubicBezTo>
                    <a:lnTo>
                      <a:pt x="16758" y="12700"/>
                    </a:lnTo>
                    <a:cubicBezTo>
                      <a:pt x="0" y="32251"/>
                      <a:pt x="21315" y="64471"/>
                      <a:pt x="29458" y="88900"/>
                    </a:cubicBezTo>
                    <a:cubicBezTo>
                      <a:pt x="34285" y="103380"/>
                      <a:pt x="42939" y="117465"/>
                      <a:pt x="54858" y="127000"/>
                    </a:cubicBezTo>
                    <a:cubicBezTo>
                      <a:pt x="65311" y="135363"/>
                      <a:pt x="79831" y="137075"/>
                      <a:pt x="92958" y="139700"/>
                    </a:cubicBezTo>
                    <a:cubicBezTo>
                      <a:pt x="122311" y="145571"/>
                      <a:pt x="152225" y="148167"/>
                      <a:pt x="181858" y="152400"/>
                    </a:cubicBezTo>
                    <a:cubicBezTo>
                      <a:pt x="259343" y="178228"/>
                      <a:pt x="292158" y="161400"/>
                      <a:pt x="245358" y="266700"/>
                    </a:cubicBezTo>
                    <a:cubicBezTo>
                      <a:pt x="239159" y="280648"/>
                      <a:pt x="219958" y="283633"/>
                      <a:pt x="207258" y="292100"/>
                    </a:cubicBezTo>
                    <a:cubicBezTo>
                      <a:pt x="214142" y="326522"/>
                      <a:pt x="214213" y="368784"/>
                      <a:pt x="245358" y="393700"/>
                    </a:cubicBezTo>
                    <a:cubicBezTo>
                      <a:pt x="255811" y="402063"/>
                      <a:pt x="270758" y="402167"/>
                      <a:pt x="283458" y="406400"/>
                    </a:cubicBezTo>
                    <a:cubicBezTo>
                      <a:pt x="296158" y="419100"/>
                      <a:pt x="310060" y="430702"/>
                      <a:pt x="321558" y="444500"/>
                    </a:cubicBezTo>
                    <a:cubicBezTo>
                      <a:pt x="331329" y="456226"/>
                      <a:pt x="332478" y="477773"/>
                      <a:pt x="346958" y="482600"/>
                    </a:cubicBezTo>
                    <a:cubicBezTo>
                      <a:pt x="363517" y="488120"/>
                      <a:pt x="380825" y="474133"/>
                      <a:pt x="397758" y="469900"/>
                    </a:cubicBezTo>
                    <a:cubicBezTo>
                      <a:pt x="401991" y="457200"/>
                      <a:pt x="397071" y="431800"/>
                      <a:pt x="410458" y="431800"/>
                    </a:cubicBezTo>
                    <a:cubicBezTo>
                      <a:pt x="428419" y="431800"/>
                      <a:pt x="437060" y="456102"/>
                      <a:pt x="448558" y="469900"/>
                    </a:cubicBezTo>
                    <a:cubicBezTo>
                      <a:pt x="475913" y="502726"/>
                      <a:pt x="473930" y="507915"/>
                      <a:pt x="486658" y="546100"/>
                    </a:cubicBezTo>
                    <a:cubicBezTo>
                      <a:pt x="517926" y="543494"/>
                      <a:pt x="651606" y="572413"/>
                      <a:pt x="664458" y="495300"/>
                    </a:cubicBezTo>
                    <a:cubicBezTo>
                      <a:pt x="666659" y="482095"/>
                      <a:pt x="658646" y="468679"/>
                      <a:pt x="651758" y="457200"/>
                    </a:cubicBezTo>
                    <a:cubicBezTo>
                      <a:pt x="645598" y="446933"/>
                      <a:pt x="634825" y="440267"/>
                      <a:pt x="626358" y="431800"/>
                    </a:cubicBezTo>
                  </a:path>
                </a:pathLst>
              </a:cu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1" name="Freeform 130"/>
              <p:cNvSpPr/>
              <p:nvPr/>
            </p:nvSpPr>
            <p:spPr>
              <a:xfrm>
                <a:off x="1271906" y="1714500"/>
                <a:ext cx="2259381" cy="1136532"/>
              </a:xfrm>
              <a:custGeom>
                <a:avLst/>
                <a:gdLst>
                  <a:gd name="connsiteX0" fmla="*/ 1776094 w 2259381"/>
                  <a:gd name="connsiteY0" fmla="*/ 228600 h 1136532"/>
                  <a:gd name="connsiteX1" fmla="*/ 2169794 w 2259381"/>
                  <a:gd name="connsiteY1" fmla="*/ 215900 h 1136532"/>
                  <a:gd name="connsiteX2" fmla="*/ 2195194 w 2259381"/>
                  <a:gd name="connsiteY2" fmla="*/ 177800 h 1136532"/>
                  <a:gd name="connsiteX3" fmla="*/ 2182494 w 2259381"/>
                  <a:gd name="connsiteY3" fmla="*/ 139700 h 1136532"/>
                  <a:gd name="connsiteX4" fmla="*/ 2144394 w 2259381"/>
                  <a:gd name="connsiteY4" fmla="*/ 114300 h 1136532"/>
                  <a:gd name="connsiteX5" fmla="*/ 2055494 w 2259381"/>
                  <a:gd name="connsiteY5" fmla="*/ 88900 h 1136532"/>
                  <a:gd name="connsiteX6" fmla="*/ 1979294 w 2259381"/>
                  <a:gd name="connsiteY6" fmla="*/ 38100 h 1136532"/>
                  <a:gd name="connsiteX7" fmla="*/ 1864994 w 2259381"/>
                  <a:gd name="connsiteY7" fmla="*/ 50800 h 1136532"/>
                  <a:gd name="connsiteX8" fmla="*/ 1852294 w 2259381"/>
                  <a:gd name="connsiteY8" fmla="*/ 152400 h 1136532"/>
                  <a:gd name="connsiteX9" fmla="*/ 1814194 w 2259381"/>
                  <a:gd name="connsiteY9" fmla="*/ 139700 h 1136532"/>
                  <a:gd name="connsiteX10" fmla="*/ 1776094 w 2259381"/>
                  <a:gd name="connsiteY10" fmla="*/ 114300 h 1136532"/>
                  <a:gd name="connsiteX11" fmla="*/ 1712594 w 2259381"/>
                  <a:gd name="connsiteY11" fmla="*/ 63500 h 1136532"/>
                  <a:gd name="connsiteX12" fmla="*/ 1674494 w 2259381"/>
                  <a:gd name="connsiteY12" fmla="*/ 38100 h 1136532"/>
                  <a:gd name="connsiteX13" fmla="*/ 1598294 w 2259381"/>
                  <a:gd name="connsiteY13" fmla="*/ 12700 h 1136532"/>
                  <a:gd name="connsiteX14" fmla="*/ 1534794 w 2259381"/>
                  <a:gd name="connsiteY14" fmla="*/ 76200 h 1136532"/>
                  <a:gd name="connsiteX15" fmla="*/ 1522094 w 2259381"/>
                  <a:gd name="connsiteY15" fmla="*/ 114300 h 1136532"/>
                  <a:gd name="connsiteX16" fmla="*/ 1483994 w 2259381"/>
                  <a:gd name="connsiteY16" fmla="*/ 127000 h 1136532"/>
                  <a:gd name="connsiteX17" fmla="*/ 1433194 w 2259381"/>
                  <a:gd name="connsiteY17" fmla="*/ 114300 h 1136532"/>
                  <a:gd name="connsiteX18" fmla="*/ 1395094 w 2259381"/>
                  <a:gd name="connsiteY18" fmla="*/ 38100 h 1136532"/>
                  <a:gd name="connsiteX19" fmla="*/ 1369694 w 2259381"/>
                  <a:gd name="connsiteY19" fmla="*/ 0 h 1136532"/>
                  <a:gd name="connsiteX20" fmla="*/ 1306194 w 2259381"/>
                  <a:gd name="connsiteY20" fmla="*/ 12700 h 1136532"/>
                  <a:gd name="connsiteX21" fmla="*/ 1255394 w 2259381"/>
                  <a:gd name="connsiteY21" fmla="*/ 139700 h 1136532"/>
                  <a:gd name="connsiteX22" fmla="*/ 1077594 w 2259381"/>
                  <a:gd name="connsiteY22" fmla="*/ 165100 h 1136532"/>
                  <a:gd name="connsiteX23" fmla="*/ 1090294 w 2259381"/>
                  <a:gd name="connsiteY23" fmla="*/ 203200 h 1136532"/>
                  <a:gd name="connsiteX24" fmla="*/ 1052194 w 2259381"/>
                  <a:gd name="connsiteY24" fmla="*/ 215900 h 1136532"/>
                  <a:gd name="connsiteX25" fmla="*/ 963294 w 2259381"/>
                  <a:gd name="connsiteY25" fmla="*/ 190500 h 1136532"/>
                  <a:gd name="connsiteX26" fmla="*/ 899794 w 2259381"/>
                  <a:gd name="connsiteY26" fmla="*/ 177800 h 1136532"/>
                  <a:gd name="connsiteX27" fmla="*/ 861694 w 2259381"/>
                  <a:gd name="connsiteY27" fmla="*/ 190500 h 1136532"/>
                  <a:gd name="connsiteX28" fmla="*/ 848994 w 2259381"/>
                  <a:gd name="connsiteY28" fmla="*/ 228600 h 1136532"/>
                  <a:gd name="connsiteX29" fmla="*/ 887094 w 2259381"/>
                  <a:gd name="connsiteY29" fmla="*/ 431800 h 1136532"/>
                  <a:gd name="connsiteX30" fmla="*/ 861694 w 2259381"/>
                  <a:gd name="connsiteY30" fmla="*/ 469900 h 1136532"/>
                  <a:gd name="connsiteX31" fmla="*/ 810894 w 2259381"/>
                  <a:gd name="connsiteY31" fmla="*/ 457200 h 1136532"/>
                  <a:gd name="connsiteX32" fmla="*/ 772794 w 2259381"/>
                  <a:gd name="connsiteY32" fmla="*/ 419100 h 1136532"/>
                  <a:gd name="connsiteX33" fmla="*/ 709294 w 2259381"/>
                  <a:gd name="connsiteY33" fmla="*/ 355600 h 1136532"/>
                  <a:gd name="connsiteX34" fmla="*/ 569594 w 2259381"/>
                  <a:gd name="connsiteY34" fmla="*/ 342900 h 1136532"/>
                  <a:gd name="connsiteX35" fmla="*/ 480694 w 2259381"/>
                  <a:gd name="connsiteY35" fmla="*/ 292100 h 1136532"/>
                  <a:gd name="connsiteX36" fmla="*/ 429894 w 2259381"/>
                  <a:gd name="connsiteY36" fmla="*/ 215900 h 1136532"/>
                  <a:gd name="connsiteX37" fmla="*/ 340994 w 2259381"/>
                  <a:gd name="connsiteY37" fmla="*/ 190500 h 1136532"/>
                  <a:gd name="connsiteX38" fmla="*/ 252094 w 2259381"/>
                  <a:gd name="connsiteY38" fmla="*/ 203200 h 1136532"/>
                  <a:gd name="connsiteX39" fmla="*/ 226694 w 2259381"/>
                  <a:gd name="connsiteY39" fmla="*/ 241300 h 1136532"/>
                  <a:gd name="connsiteX40" fmla="*/ 86994 w 2259381"/>
                  <a:gd name="connsiteY40" fmla="*/ 254000 h 1136532"/>
                  <a:gd name="connsiteX41" fmla="*/ 23494 w 2259381"/>
                  <a:gd name="connsiteY41" fmla="*/ 266700 h 1136532"/>
                  <a:gd name="connsiteX42" fmla="*/ 74294 w 2259381"/>
                  <a:gd name="connsiteY42" fmla="*/ 355600 h 1136532"/>
                  <a:gd name="connsiteX43" fmla="*/ 99694 w 2259381"/>
                  <a:gd name="connsiteY43" fmla="*/ 393700 h 1136532"/>
                  <a:gd name="connsiteX44" fmla="*/ 175894 w 2259381"/>
                  <a:gd name="connsiteY44" fmla="*/ 419100 h 1136532"/>
                  <a:gd name="connsiteX45" fmla="*/ 213994 w 2259381"/>
                  <a:gd name="connsiteY45" fmla="*/ 431800 h 1136532"/>
                  <a:gd name="connsiteX46" fmla="*/ 531494 w 2259381"/>
                  <a:gd name="connsiteY46" fmla="*/ 457200 h 1136532"/>
                  <a:gd name="connsiteX47" fmla="*/ 607694 w 2259381"/>
                  <a:gd name="connsiteY47" fmla="*/ 469900 h 1136532"/>
                  <a:gd name="connsiteX48" fmla="*/ 683894 w 2259381"/>
                  <a:gd name="connsiteY48" fmla="*/ 520700 h 1136532"/>
                  <a:gd name="connsiteX49" fmla="*/ 721994 w 2259381"/>
                  <a:gd name="connsiteY49" fmla="*/ 533400 h 1136532"/>
                  <a:gd name="connsiteX50" fmla="*/ 747394 w 2259381"/>
                  <a:gd name="connsiteY50" fmla="*/ 571500 h 1136532"/>
                  <a:gd name="connsiteX51" fmla="*/ 823594 w 2259381"/>
                  <a:gd name="connsiteY51" fmla="*/ 635000 h 1136532"/>
                  <a:gd name="connsiteX52" fmla="*/ 861694 w 2259381"/>
                  <a:gd name="connsiteY52" fmla="*/ 647700 h 1136532"/>
                  <a:gd name="connsiteX53" fmla="*/ 1001394 w 2259381"/>
                  <a:gd name="connsiteY53" fmla="*/ 660400 h 1136532"/>
                  <a:gd name="connsiteX54" fmla="*/ 1052194 w 2259381"/>
                  <a:gd name="connsiteY54" fmla="*/ 673100 h 1136532"/>
                  <a:gd name="connsiteX55" fmla="*/ 1090294 w 2259381"/>
                  <a:gd name="connsiteY55" fmla="*/ 698500 h 1136532"/>
                  <a:gd name="connsiteX56" fmla="*/ 1293494 w 2259381"/>
                  <a:gd name="connsiteY56" fmla="*/ 685800 h 1136532"/>
                  <a:gd name="connsiteX57" fmla="*/ 1382394 w 2259381"/>
                  <a:gd name="connsiteY57" fmla="*/ 698500 h 1136532"/>
                  <a:gd name="connsiteX58" fmla="*/ 1356994 w 2259381"/>
                  <a:gd name="connsiteY58" fmla="*/ 736600 h 1136532"/>
                  <a:gd name="connsiteX59" fmla="*/ 1280794 w 2259381"/>
                  <a:gd name="connsiteY59" fmla="*/ 800100 h 1136532"/>
                  <a:gd name="connsiteX60" fmla="*/ 1217294 w 2259381"/>
                  <a:gd name="connsiteY60" fmla="*/ 863600 h 1136532"/>
                  <a:gd name="connsiteX61" fmla="*/ 1191894 w 2259381"/>
                  <a:gd name="connsiteY61" fmla="*/ 901700 h 1136532"/>
                  <a:gd name="connsiteX62" fmla="*/ 1115694 w 2259381"/>
                  <a:gd name="connsiteY62" fmla="*/ 952500 h 1136532"/>
                  <a:gd name="connsiteX63" fmla="*/ 1077594 w 2259381"/>
                  <a:gd name="connsiteY63" fmla="*/ 1028700 h 1136532"/>
                  <a:gd name="connsiteX64" fmla="*/ 1102994 w 2259381"/>
                  <a:gd name="connsiteY64" fmla="*/ 1066800 h 1136532"/>
                  <a:gd name="connsiteX65" fmla="*/ 1153794 w 2259381"/>
                  <a:gd name="connsiteY65" fmla="*/ 1130300 h 1136532"/>
                  <a:gd name="connsiteX66" fmla="*/ 1331594 w 2259381"/>
                  <a:gd name="connsiteY66" fmla="*/ 1066800 h 1136532"/>
                  <a:gd name="connsiteX67" fmla="*/ 1369694 w 2259381"/>
                  <a:gd name="connsiteY67" fmla="*/ 1041400 h 1136532"/>
                  <a:gd name="connsiteX68" fmla="*/ 1407794 w 2259381"/>
                  <a:gd name="connsiteY68" fmla="*/ 1016000 h 1136532"/>
                  <a:gd name="connsiteX69" fmla="*/ 1509394 w 2259381"/>
                  <a:gd name="connsiteY69" fmla="*/ 1028700 h 1136532"/>
                  <a:gd name="connsiteX70" fmla="*/ 1585594 w 2259381"/>
                  <a:gd name="connsiteY70" fmla="*/ 1054100 h 1136532"/>
                  <a:gd name="connsiteX71" fmla="*/ 1814194 w 2259381"/>
                  <a:gd name="connsiteY71" fmla="*/ 1041400 h 1136532"/>
                  <a:gd name="connsiteX72" fmla="*/ 1852294 w 2259381"/>
                  <a:gd name="connsiteY72" fmla="*/ 1028700 h 1136532"/>
                  <a:gd name="connsiteX73" fmla="*/ 1953894 w 2259381"/>
                  <a:gd name="connsiteY73" fmla="*/ 1041400 h 1136532"/>
                  <a:gd name="connsiteX74" fmla="*/ 1991994 w 2259381"/>
                  <a:gd name="connsiteY74" fmla="*/ 1054100 h 1136532"/>
                  <a:gd name="connsiteX75" fmla="*/ 2004694 w 2259381"/>
                  <a:gd name="connsiteY75" fmla="*/ 1016000 h 1136532"/>
                  <a:gd name="connsiteX76" fmla="*/ 1991994 w 2259381"/>
                  <a:gd name="connsiteY76" fmla="*/ 952500 h 1136532"/>
                  <a:gd name="connsiteX77" fmla="*/ 1979294 w 2259381"/>
                  <a:gd name="connsiteY77" fmla="*/ 914400 h 1136532"/>
                  <a:gd name="connsiteX78" fmla="*/ 1903094 w 2259381"/>
                  <a:gd name="connsiteY78" fmla="*/ 863600 h 1136532"/>
                  <a:gd name="connsiteX79" fmla="*/ 1864994 w 2259381"/>
                  <a:gd name="connsiteY79" fmla="*/ 876300 h 1136532"/>
                  <a:gd name="connsiteX80" fmla="*/ 1814194 w 2259381"/>
                  <a:gd name="connsiteY80" fmla="*/ 889000 h 1136532"/>
                  <a:gd name="connsiteX81" fmla="*/ 1737994 w 2259381"/>
                  <a:gd name="connsiteY81" fmla="*/ 914400 h 1136532"/>
                  <a:gd name="connsiteX82" fmla="*/ 1547494 w 2259381"/>
                  <a:gd name="connsiteY82" fmla="*/ 901700 h 1136532"/>
                  <a:gd name="connsiteX83" fmla="*/ 1522094 w 2259381"/>
                  <a:gd name="connsiteY83" fmla="*/ 863600 h 1136532"/>
                  <a:gd name="connsiteX84" fmla="*/ 1572894 w 2259381"/>
                  <a:gd name="connsiteY84" fmla="*/ 825500 h 1136532"/>
                  <a:gd name="connsiteX85" fmla="*/ 1610994 w 2259381"/>
                  <a:gd name="connsiteY85" fmla="*/ 812800 h 1136532"/>
                  <a:gd name="connsiteX86" fmla="*/ 1814194 w 2259381"/>
                  <a:gd name="connsiteY86" fmla="*/ 787400 h 1136532"/>
                  <a:gd name="connsiteX87" fmla="*/ 1826894 w 2259381"/>
                  <a:gd name="connsiteY87" fmla="*/ 685800 h 1136532"/>
                  <a:gd name="connsiteX88" fmla="*/ 1864994 w 2259381"/>
                  <a:gd name="connsiteY88" fmla="*/ 647700 h 1136532"/>
                  <a:gd name="connsiteX89" fmla="*/ 2182494 w 2259381"/>
                  <a:gd name="connsiteY89" fmla="*/ 635000 h 1136532"/>
                  <a:gd name="connsiteX90" fmla="*/ 2245994 w 2259381"/>
                  <a:gd name="connsiteY90" fmla="*/ 546100 h 1136532"/>
                  <a:gd name="connsiteX91" fmla="*/ 2258694 w 2259381"/>
                  <a:gd name="connsiteY91" fmla="*/ 508000 h 1136532"/>
                  <a:gd name="connsiteX92" fmla="*/ 2245994 w 2259381"/>
                  <a:gd name="connsiteY92" fmla="*/ 419100 h 1136532"/>
                  <a:gd name="connsiteX93" fmla="*/ 2207894 w 2259381"/>
                  <a:gd name="connsiteY93" fmla="*/ 406400 h 1136532"/>
                  <a:gd name="connsiteX94" fmla="*/ 1890394 w 2259381"/>
                  <a:gd name="connsiteY94" fmla="*/ 393700 h 1136532"/>
                  <a:gd name="connsiteX95" fmla="*/ 1852294 w 2259381"/>
                  <a:gd name="connsiteY95" fmla="*/ 381000 h 1136532"/>
                  <a:gd name="connsiteX96" fmla="*/ 1776094 w 2259381"/>
                  <a:gd name="connsiteY96" fmla="*/ 330200 h 1136532"/>
                  <a:gd name="connsiteX97" fmla="*/ 1750694 w 2259381"/>
                  <a:gd name="connsiteY97" fmla="*/ 292100 h 1136532"/>
                  <a:gd name="connsiteX98" fmla="*/ 1610994 w 2259381"/>
                  <a:gd name="connsiteY98" fmla="*/ 228600 h 1136532"/>
                  <a:gd name="connsiteX99" fmla="*/ 1585594 w 2259381"/>
                  <a:gd name="connsiteY99" fmla="*/ 190500 h 1136532"/>
                  <a:gd name="connsiteX100" fmla="*/ 1623694 w 2259381"/>
                  <a:gd name="connsiteY100" fmla="*/ 177800 h 11365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</a:cxnLst>
                <a:rect l="l" t="t" r="r" b="b"/>
                <a:pathLst>
                  <a:path w="2259381" h="1136532">
                    <a:moveTo>
                      <a:pt x="1776094" y="228600"/>
                    </a:moveTo>
                    <a:cubicBezTo>
                      <a:pt x="1907327" y="224367"/>
                      <a:pt x="2039446" y="231700"/>
                      <a:pt x="2169794" y="215900"/>
                    </a:cubicBezTo>
                    <a:cubicBezTo>
                      <a:pt x="2184947" y="214063"/>
                      <a:pt x="2192685" y="192856"/>
                      <a:pt x="2195194" y="177800"/>
                    </a:cubicBezTo>
                    <a:cubicBezTo>
                      <a:pt x="2197395" y="164595"/>
                      <a:pt x="2190857" y="150153"/>
                      <a:pt x="2182494" y="139700"/>
                    </a:cubicBezTo>
                    <a:cubicBezTo>
                      <a:pt x="2172959" y="127781"/>
                      <a:pt x="2158423" y="120313"/>
                      <a:pt x="2144394" y="114300"/>
                    </a:cubicBezTo>
                    <a:cubicBezTo>
                      <a:pt x="2115622" y="101969"/>
                      <a:pt x="2083297" y="104346"/>
                      <a:pt x="2055494" y="88900"/>
                    </a:cubicBezTo>
                    <a:cubicBezTo>
                      <a:pt x="2028809" y="74075"/>
                      <a:pt x="1979294" y="38100"/>
                      <a:pt x="1979294" y="38100"/>
                    </a:cubicBezTo>
                    <a:cubicBezTo>
                      <a:pt x="1941194" y="42333"/>
                      <a:pt x="1893488" y="25156"/>
                      <a:pt x="1864994" y="50800"/>
                    </a:cubicBezTo>
                    <a:cubicBezTo>
                      <a:pt x="1839625" y="73632"/>
                      <a:pt x="1869227" y="122767"/>
                      <a:pt x="1852294" y="152400"/>
                    </a:cubicBezTo>
                    <a:cubicBezTo>
                      <a:pt x="1845652" y="164023"/>
                      <a:pt x="1826168" y="145687"/>
                      <a:pt x="1814194" y="139700"/>
                    </a:cubicBezTo>
                    <a:cubicBezTo>
                      <a:pt x="1800542" y="132874"/>
                      <a:pt x="1788794" y="122767"/>
                      <a:pt x="1776094" y="114300"/>
                    </a:cubicBezTo>
                    <a:cubicBezTo>
                      <a:pt x="1733276" y="50074"/>
                      <a:pt x="1773938" y="94172"/>
                      <a:pt x="1712594" y="63500"/>
                    </a:cubicBezTo>
                    <a:cubicBezTo>
                      <a:pt x="1698942" y="56674"/>
                      <a:pt x="1688442" y="44299"/>
                      <a:pt x="1674494" y="38100"/>
                    </a:cubicBezTo>
                    <a:cubicBezTo>
                      <a:pt x="1650028" y="27226"/>
                      <a:pt x="1598294" y="12700"/>
                      <a:pt x="1598294" y="12700"/>
                    </a:cubicBezTo>
                    <a:cubicBezTo>
                      <a:pt x="1560194" y="38100"/>
                      <a:pt x="1555961" y="33867"/>
                      <a:pt x="1534794" y="76200"/>
                    </a:cubicBezTo>
                    <a:cubicBezTo>
                      <a:pt x="1528807" y="88174"/>
                      <a:pt x="1531560" y="104834"/>
                      <a:pt x="1522094" y="114300"/>
                    </a:cubicBezTo>
                    <a:cubicBezTo>
                      <a:pt x="1512628" y="123766"/>
                      <a:pt x="1496694" y="122767"/>
                      <a:pt x="1483994" y="127000"/>
                    </a:cubicBezTo>
                    <a:cubicBezTo>
                      <a:pt x="1467061" y="122767"/>
                      <a:pt x="1447717" y="123982"/>
                      <a:pt x="1433194" y="114300"/>
                    </a:cubicBezTo>
                    <a:cubicBezTo>
                      <a:pt x="1405897" y="96102"/>
                      <a:pt x="1407772" y="63456"/>
                      <a:pt x="1395094" y="38100"/>
                    </a:cubicBezTo>
                    <a:cubicBezTo>
                      <a:pt x="1388268" y="24448"/>
                      <a:pt x="1378161" y="12700"/>
                      <a:pt x="1369694" y="0"/>
                    </a:cubicBezTo>
                    <a:cubicBezTo>
                      <a:pt x="1348527" y="4233"/>
                      <a:pt x="1324936" y="1990"/>
                      <a:pt x="1306194" y="12700"/>
                    </a:cubicBezTo>
                    <a:cubicBezTo>
                      <a:pt x="1277173" y="29284"/>
                      <a:pt x="1257781" y="131345"/>
                      <a:pt x="1255394" y="139700"/>
                    </a:cubicBezTo>
                    <a:cubicBezTo>
                      <a:pt x="1220390" y="136783"/>
                      <a:pt x="1091565" y="81277"/>
                      <a:pt x="1077594" y="165100"/>
                    </a:cubicBezTo>
                    <a:cubicBezTo>
                      <a:pt x="1075393" y="178305"/>
                      <a:pt x="1086061" y="190500"/>
                      <a:pt x="1090294" y="203200"/>
                    </a:cubicBezTo>
                    <a:cubicBezTo>
                      <a:pt x="1077594" y="207433"/>
                      <a:pt x="1065515" y="217232"/>
                      <a:pt x="1052194" y="215900"/>
                    </a:cubicBezTo>
                    <a:cubicBezTo>
                      <a:pt x="1021528" y="212833"/>
                      <a:pt x="993193" y="197975"/>
                      <a:pt x="963294" y="190500"/>
                    </a:cubicBezTo>
                    <a:cubicBezTo>
                      <a:pt x="942353" y="185265"/>
                      <a:pt x="920961" y="182033"/>
                      <a:pt x="899794" y="177800"/>
                    </a:cubicBezTo>
                    <a:cubicBezTo>
                      <a:pt x="887094" y="182033"/>
                      <a:pt x="871160" y="181034"/>
                      <a:pt x="861694" y="190500"/>
                    </a:cubicBezTo>
                    <a:cubicBezTo>
                      <a:pt x="852228" y="199966"/>
                      <a:pt x="848994" y="215213"/>
                      <a:pt x="848994" y="228600"/>
                    </a:cubicBezTo>
                    <a:cubicBezTo>
                      <a:pt x="848994" y="388113"/>
                      <a:pt x="834913" y="353528"/>
                      <a:pt x="887094" y="431800"/>
                    </a:cubicBezTo>
                    <a:cubicBezTo>
                      <a:pt x="878627" y="444500"/>
                      <a:pt x="876174" y="465073"/>
                      <a:pt x="861694" y="469900"/>
                    </a:cubicBezTo>
                    <a:cubicBezTo>
                      <a:pt x="845135" y="475420"/>
                      <a:pt x="826049" y="465860"/>
                      <a:pt x="810894" y="457200"/>
                    </a:cubicBezTo>
                    <a:cubicBezTo>
                      <a:pt x="795300" y="448289"/>
                      <a:pt x="784292" y="432898"/>
                      <a:pt x="772794" y="419100"/>
                    </a:cubicBezTo>
                    <a:cubicBezTo>
                      <a:pt x="751934" y="394068"/>
                      <a:pt x="747087" y="363699"/>
                      <a:pt x="709294" y="355600"/>
                    </a:cubicBezTo>
                    <a:cubicBezTo>
                      <a:pt x="663573" y="345803"/>
                      <a:pt x="616161" y="347133"/>
                      <a:pt x="569594" y="342900"/>
                    </a:cubicBezTo>
                    <a:cubicBezTo>
                      <a:pt x="487833" y="220258"/>
                      <a:pt x="621935" y="401954"/>
                      <a:pt x="480694" y="292100"/>
                    </a:cubicBezTo>
                    <a:cubicBezTo>
                      <a:pt x="456597" y="273358"/>
                      <a:pt x="459510" y="223304"/>
                      <a:pt x="429894" y="215900"/>
                    </a:cubicBezTo>
                    <a:cubicBezTo>
                      <a:pt x="366107" y="199953"/>
                      <a:pt x="395653" y="208720"/>
                      <a:pt x="340994" y="190500"/>
                    </a:cubicBezTo>
                    <a:cubicBezTo>
                      <a:pt x="311361" y="194733"/>
                      <a:pt x="279448" y="191043"/>
                      <a:pt x="252094" y="203200"/>
                    </a:cubicBezTo>
                    <a:cubicBezTo>
                      <a:pt x="238146" y="209399"/>
                      <a:pt x="241283" y="236811"/>
                      <a:pt x="226694" y="241300"/>
                    </a:cubicBezTo>
                    <a:cubicBezTo>
                      <a:pt x="182003" y="255051"/>
                      <a:pt x="133561" y="249767"/>
                      <a:pt x="86994" y="254000"/>
                    </a:cubicBezTo>
                    <a:cubicBezTo>
                      <a:pt x="65827" y="258233"/>
                      <a:pt x="36979" y="249844"/>
                      <a:pt x="23494" y="266700"/>
                    </a:cubicBezTo>
                    <a:cubicBezTo>
                      <a:pt x="0" y="296068"/>
                      <a:pt x="65578" y="345141"/>
                      <a:pt x="74294" y="355600"/>
                    </a:cubicBezTo>
                    <a:cubicBezTo>
                      <a:pt x="84065" y="367326"/>
                      <a:pt x="86751" y="385610"/>
                      <a:pt x="99694" y="393700"/>
                    </a:cubicBezTo>
                    <a:cubicBezTo>
                      <a:pt x="122398" y="407890"/>
                      <a:pt x="150494" y="410633"/>
                      <a:pt x="175894" y="419100"/>
                    </a:cubicBezTo>
                    <a:cubicBezTo>
                      <a:pt x="188594" y="423333"/>
                      <a:pt x="200650" y="430732"/>
                      <a:pt x="213994" y="431800"/>
                    </a:cubicBezTo>
                    <a:lnTo>
                      <a:pt x="531494" y="457200"/>
                    </a:lnTo>
                    <a:cubicBezTo>
                      <a:pt x="556894" y="461433"/>
                      <a:pt x="583924" y="459996"/>
                      <a:pt x="607694" y="469900"/>
                    </a:cubicBezTo>
                    <a:cubicBezTo>
                      <a:pt x="635873" y="481641"/>
                      <a:pt x="654934" y="511047"/>
                      <a:pt x="683894" y="520700"/>
                    </a:cubicBezTo>
                    <a:lnTo>
                      <a:pt x="721994" y="533400"/>
                    </a:lnTo>
                    <a:cubicBezTo>
                      <a:pt x="730461" y="546100"/>
                      <a:pt x="737623" y="559774"/>
                      <a:pt x="747394" y="571500"/>
                    </a:cubicBezTo>
                    <a:cubicBezTo>
                      <a:pt x="767456" y="595575"/>
                      <a:pt x="795051" y="620729"/>
                      <a:pt x="823594" y="635000"/>
                    </a:cubicBezTo>
                    <a:cubicBezTo>
                      <a:pt x="835568" y="640987"/>
                      <a:pt x="848442" y="645807"/>
                      <a:pt x="861694" y="647700"/>
                    </a:cubicBezTo>
                    <a:cubicBezTo>
                      <a:pt x="907983" y="654313"/>
                      <a:pt x="954827" y="656167"/>
                      <a:pt x="1001394" y="660400"/>
                    </a:cubicBezTo>
                    <a:cubicBezTo>
                      <a:pt x="1018327" y="664633"/>
                      <a:pt x="1036151" y="666224"/>
                      <a:pt x="1052194" y="673100"/>
                    </a:cubicBezTo>
                    <a:cubicBezTo>
                      <a:pt x="1066223" y="679113"/>
                      <a:pt x="1075052" y="697698"/>
                      <a:pt x="1090294" y="698500"/>
                    </a:cubicBezTo>
                    <a:lnTo>
                      <a:pt x="1293494" y="685800"/>
                    </a:lnTo>
                    <a:cubicBezTo>
                      <a:pt x="1323127" y="690033"/>
                      <a:pt x="1359019" y="679800"/>
                      <a:pt x="1382394" y="698500"/>
                    </a:cubicBezTo>
                    <a:cubicBezTo>
                      <a:pt x="1394313" y="708035"/>
                      <a:pt x="1366765" y="724874"/>
                      <a:pt x="1356994" y="736600"/>
                    </a:cubicBezTo>
                    <a:cubicBezTo>
                      <a:pt x="1326436" y="773270"/>
                      <a:pt x="1318256" y="775125"/>
                      <a:pt x="1280794" y="800100"/>
                    </a:cubicBezTo>
                    <a:cubicBezTo>
                      <a:pt x="1213061" y="901700"/>
                      <a:pt x="1301961" y="778933"/>
                      <a:pt x="1217294" y="863600"/>
                    </a:cubicBezTo>
                    <a:cubicBezTo>
                      <a:pt x="1206501" y="874393"/>
                      <a:pt x="1203381" y="891649"/>
                      <a:pt x="1191894" y="901700"/>
                    </a:cubicBezTo>
                    <a:cubicBezTo>
                      <a:pt x="1168920" y="921802"/>
                      <a:pt x="1115694" y="952500"/>
                      <a:pt x="1115694" y="952500"/>
                    </a:cubicBezTo>
                    <a:cubicBezTo>
                      <a:pt x="1106849" y="965768"/>
                      <a:pt x="1074089" y="1007668"/>
                      <a:pt x="1077594" y="1028700"/>
                    </a:cubicBezTo>
                    <a:cubicBezTo>
                      <a:pt x="1080103" y="1043756"/>
                      <a:pt x="1096168" y="1053148"/>
                      <a:pt x="1102994" y="1066800"/>
                    </a:cubicBezTo>
                    <a:cubicBezTo>
                      <a:pt x="1133666" y="1128144"/>
                      <a:pt x="1089568" y="1087482"/>
                      <a:pt x="1153794" y="1130300"/>
                    </a:cubicBezTo>
                    <a:cubicBezTo>
                      <a:pt x="1285685" y="1113814"/>
                      <a:pt x="1226996" y="1136532"/>
                      <a:pt x="1331594" y="1066800"/>
                    </a:cubicBezTo>
                    <a:lnTo>
                      <a:pt x="1369694" y="1041400"/>
                    </a:lnTo>
                    <a:lnTo>
                      <a:pt x="1407794" y="1016000"/>
                    </a:lnTo>
                    <a:cubicBezTo>
                      <a:pt x="1441661" y="1020233"/>
                      <a:pt x="1476021" y="1021549"/>
                      <a:pt x="1509394" y="1028700"/>
                    </a:cubicBezTo>
                    <a:cubicBezTo>
                      <a:pt x="1535574" y="1034310"/>
                      <a:pt x="1585594" y="1054100"/>
                      <a:pt x="1585594" y="1054100"/>
                    </a:cubicBezTo>
                    <a:cubicBezTo>
                      <a:pt x="1661794" y="1049867"/>
                      <a:pt x="1738220" y="1048636"/>
                      <a:pt x="1814194" y="1041400"/>
                    </a:cubicBezTo>
                    <a:cubicBezTo>
                      <a:pt x="1827521" y="1040131"/>
                      <a:pt x="1838907" y="1028700"/>
                      <a:pt x="1852294" y="1028700"/>
                    </a:cubicBezTo>
                    <a:cubicBezTo>
                      <a:pt x="1886424" y="1028700"/>
                      <a:pt x="1920027" y="1037167"/>
                      <a:pt x="1953894" y="1041400"/>
                    </a:cubicBezTo>
                    <a:cubicBezTo>
                      <a:pt x="1966594" y="1045633"/>
                      <a:pt x="1980020" y="1060087"/>
                      <a:pt x="1991994" y="1054100"/>
                    </a:cubicBezTo>
                    <a:cubicBezTo>
                      <a:pt x="2003968" y="1048113"/>
                      <a:pt x="2004694" y="1029387"/>
                      <a:pt x="2004694" y="1016000"/>
                    </a:cubicBezTo>
                    <a:cubicBezTo>
                      <a:pt x="2004694" y="994414"/>
                      <a:pt x="1997229" y="973441"/>
                      <a:pt x="1991994" y="952500"/>
                    </a:cubicBezTo>
                    <a:cubicBezTo>
                      <a:pt x="1988747" y="939513"/>
                      <a:pt x="1988760" y="923866"/>
                      <a:pt x="1979294" y="914400"/>
                    </a:cubicBezTo>
                    <a:cubicBezTo>
                      <a:pt x="1957708" y="892814"/>
                      <a:pt x="1903094" y="863600"/>
                      <a:pt x="1903094" y="863600"/>
                    </a:cubicBezTo>
                    <a:cubicBezTo>
                      <a:pt x="1890394" y="867833"/>
                      <a:pt x="1877866" y="872622"/>
                      <a:pt x="1864994" y="876300"/>
                    </a:cubicBezTo>
                    <a:cubicBezTo>
                      <a:pt x="1848211" y="881095"/>
                      <a:pt x="1830912" y="883984"/>
                      <a:pt x="1814194" y="889000"/>
                    </a:cubicBezTo>
                    <a:cubicBezTo>
                      <a:pt x="1788549" y="896693"/>
                      <a:pt x="1737994" y="914400"/>
                      <a:pt x="1737994" y="914400"/>
                    </a:cubicBezTo>
                    <a:cubicBezTo>
                      <a:pt x="1674494" y="910167"/>
                      <a:pt x="1609443" y="916276"/>
                      <a:pt x="1547494" y="901700"/>
                    </a:cubicBezTo>
                    <a:cubicBezTo>
                      <a:pt x="1532636" y="898204"/>
                      <a:pt x="1517267" y="878080"/>
                      <a:pt x="1522094" y="863600"/>
                    </a:cubicBezTo>
                    <a:cubicBezTo>
                      <a:pt x="1528787" y="843520"/>
                      <a:pt x="1554516" y="836002"/>
                      <a:pt x="1572894" y="825500"/>
                    </a:cubicBezTo>
                    <a:cubicBezTo>
                      <a:pt x="1584517" y="818858"/>
                      <a:pt x="1598007" y="816047"/>
                      <a:pt x="1610994" y="812800"/>
                    </a:cubicBezTo>
                    <a:cubicBezTo>
                      <a:pt x="1685977" y="794054"/>
                      <a:pt x="1727442" y="795287"/>
                      <a:pt x="1814194" y="787400"/>
                    </a:cubicBezTo>
                    <a:cubicBezTo>
                      <a:pt x="1818427" y="753533"/>
                      <a:pt x="1815230" y="717875"/>
                      <a:pt x="1826894" y="685800"/>
                    </a:cubicBezTo>
                    <a:cubicBezTo>
                      <a:pt x="1833032" y="668921"/>
                      <a:pt x="1847214" y="650240"/>
                      <a:pt x="1864994" y="647700"/>
                    </a:cubicBezTo>
                    <a:cubicBezTo>
                      <a:pt x="1969847" y="632721"/>
                      <a:pt x="2076661" y="639233"/>
                      <a:pt x="2182494" y="635000"/>
                    </a:cubicBezTo>
                    <a:cubicBezTo>
                      <a:pt x="2245994" y="613833"/>
                      <a:pt x="2216361" y="635000"/>
                      <a:pt x="2245994" y="546100"/>
                    </a:cubicBezTo>
                    <a:lnTo>
                      <a:pt x="2258694" y="508000"/>
                    </a:lnTo>
                    <a:cubicBezTo>
                      <a:pt x="2254461" y="478367"/>
                      <a:pt x="2259381" y="445874"/>
                      <a:pt x="2245994" y="419100"/>
                    </a:cubicBezTo>
                    <a:cubicBezTo>
                      <a:pt x="2240007" y="407126"/>
                      <a:pt x="2221247" y="407354"/>
                      <a:pt x="2207894" y="406400"/>
                    </a:cubicBezTo>
                    <a:cubicBezTo>
                      <a:pt x="2102245" y="398854"/>
                      <a:pt x="1996227" y="397933"/>
                      <a:pt x="1890394" y="393700"/>
                    </a:cubicBezTo>
                    <a:cubicBezTo>
                      <a:pt x="1877694" y="389467"/>
                      <a:pt x="1863996" y="387501"/>
                      <a:pt x="1852294" y="381000"/>
                    </a:cubicBezTo>
                    <a:cubicBezTo>
                      <a:pt x="1825609" y="366175"/>
                      <a:pt x="1776094" y="330200"/>
                      <a:pt x="1776094" y="330200"/>
                    </a:cubicBezTo>
                    <a:cubicBezTo>
                      <a:pt x="1767627" y="317500"/>
                      <a:pt x="1762181" y="302151"/>
                      <a:pt x="1750694" y="292100"/>
                    </a:cubicBezTo>
                    <a:cubicBezTo>
                      <a:pt x="1685595" y="235139"/>
                      <a:pt x="1683878" y="243177"/>
                      <a:pt x="1610994" y="228600"/>
                    </a:cubicBezTo>
                    <a:cubicBezTo>
                      <a:pt x="1602527" y="215900"/>
                      <a:pt x="1581892" y="205308"/>
                      <a:pt x="1585594" y="190500"/>
                    </a:cubicBezTo>
                    <a:cubicBezTo>
                      <a:pt x="1588841" y="177513"/>
                      <a:pt x="1623694" y="177800"/>
                      <a:pt x="1623694" y="177800"/>
                    </a:cubicBezTo>
                  </a:path>
                </a:pathLst>
              </a:cu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2" name="Freeform 131"/>
              <p:cNvSpPr/>
              <p:nvPr/>
            </p:nvSpPr>
            <p:spPr>
              <a:xfrm>
                <a:off x="3009900" y="3086100"/>
                <a:ext cx="598239" cy="422973"/>
              </a:xfrm>
              <a:custGeom>
                <a:avLst/>
                <a:gdLst>
                  <a:gd name="connsiteX0" fmla="*/ 533400 w 598239"/>
                  <a:gd name="connsiteY0" fmla="*/ 368300 h 422973"/>
                  <a:gd name="connsiteX1" fmla="*/ 571500 w 598239"/>
                  <a:gd name="connsiteY1" fmla="*/ 330200 h 422973"/>
                  <a:gd name="connsiteX2" fmla="*/ 546100 w 598239"/>
                  <a:gd name="connsiteY2" fmla="*/ 88900 h 422973"/>
                  <a:gd name="connsiteX3" fmla="*/ 533400 w 598239"/>
                  <a:gd name="connsiteY3" fmla="*/ 50800 h 422973"/>
                  <a:gd name="connsiteX4" fmla="*/ 508000 w 598239"/>
                  <a:gd name="connsiteY4" fmla="*/ 12700 h 422973"/>
                  <a:gd name="connsiteX5" fmla="*/ 469900 w 598239"/>
                  <a:gd name="connsiteY5" fmla="*/ 0 h 422973"/>
                  <a:gd name="connsiteX6" fmla="*/ 139700 w 598239"/>
                  <a:gd name="connsiteY6" fmla="*/ 12700 h 422973"/>
                  <a:gd name="connsiteX7" fmla="*/ 101600 w 598239"/>
                  <a:gd name="connsiteY7" fmla="*/ 25400 h 422973"/>
                  <a:gd name="connsiteX8" fmla="*/ 114300 w 598239"/>
                  <a:gd name="connsiteY8" fmla="*/ 76200 h 422973"/>
                  <a:gd name="connsiteX9" fmla="*/ 76200 w 598239"/>
                  <a:gd name="connsiteY9" fmla="*/ 114300 h 422973"/>
                  <a:gd name="connsiteX10" fmla="*/ 38100 w 598239"/>
                  <a:gd name="connsiteY10" fmla="*/ 139700 h 422973"/>
                  <a:gd name="connsiteX11" fmla="*/ 50800 w 598239"/>
                  <a:gd name="connsiteY11" fmla="*/ 177800 h 422973"/>
                  <a:gd name="connsiteX12" fmla="*/ 25400 w 598239"/>
                  <a:gd name="connsiteY12" fmla="*/ 266700 h 422973"/>
                  <a:gd name="connsiteX13" fmla="*/ 0 w 598239"/>
                  <a:gd name="connsiteY13" fmla="*/ 304800 h 422973"/>
                  <a:gd name="connsiteX14" fmla="*/ 12700 w 598239"/>
                  <a:gd name="connsiteY14" fmla="*/ 342900 h 422973"/>
                  <a:gd name="connsiteX15" fmla="*/ 76200 w 598239"/>
                  <a:gd name="connsiteY15" fmla="*/ 406400 h 422973"/>
                  <a:gd name="connsiteX16" fmla="*/ 152400 w 598239"/>
                  <a:gd name="connsiteY16" fmla="*/ 419100 h 422973"/>
                  <a:gd name="connsiteX17" fmla="*/ 228600 w 598239"/>
                  <a:gd name="connsiteY17" fmla="*/ 368300 h 422973"/>
                  <a:gd name="connsiteX18" fmla="*/ 215900 w 598239"/>
                  <a:gd name="connsiteY18" fmla="*/ 330200 h 422973"/>
                  <a:gd name="connsiteX19" fmla="*/ 165100 w 598239"/>
                  <a:gd name="connsiteY19" fmla="*/ 254000 h 422973"/>
                  <a:gd name="connsiteX20" fmla="*/ 203200 w 598239"/>
                  <a:gd name="connsiteY20" fmla="*/ 152400 h 422973"/>
                  <a:gd name="connsiteX21" fmla="*/ 254000 w 598239"/>
                  <a:gd name="connsiteY21" fmla="*/ 165100 h 422973"/>
                  <a:gd name="connsiteX22" fmla="*/ 304800 w 598239"/>
                  <a:gd name="connsiteY22" fmla="*/ 190500 h 422973"/>
                  <a:gd name="connsiteX23" fmla="*/ 342900 w 598239"/>
                  <a:gd name="connsiteY23" fmla="*/ 203200 h 422973"/>
                  <a:gd name="connsiteX24" fmla="*/ 406400 w 598239"/>
                  <a:gd name="connsiteY24" fmla="*/ 228600 h 422973"/>
                  <a:gd name="connsiteX25" fmla="*/ 393700 w 598239"/>
                  <a:gd name="connsiteY25" fmla="*/ 190500 h 422973"/>
                  <a:gd name="connsiteX26" fmla="*/ 342900 w 598239"/>
                  <a:gd name="connsiteY26" fmla="*/ 114300 h 422973"/>
                  <a:gd name="connsiteX27" fmla="*/ 381000 w 598239"/>
                  <a:gd name="connsiteY27" fmla="*/ 88900 h 422973"/>
                  <a:gd name="connsiteX28" fmla="*/ 444500 w 598239"/>
                  <a:gd name="connsiteY28" fmla="*/ 139700 h 422973"/>
                  <a:gd name="connsiteX29" fmla="*/ 431800 w 598239"/>
                  <a:gd name="connsiteY29" fmla="*/ 177800 h 422973"/>
                  <a:gd name="connsiteX30" fmla="*/ 457200 w 598239"/>
                  <a:gd name="connsiteY30" fmla="*/ 292100 h 422973"/>
                  <a:gd name="connsiteX31" fmla="*/ 482600 w 598239"/>
                  <a:gd name="connsiteY31" fmla="*/ 330200 h 422973"/>
                  <a:gd name="connsiteX32" fmla="*/ 546100 w 598239"/>
                  <a:gd name="connsiteY32" fmla="*/ 342900 h 422973"/>
                  <a:gd name="connsiteX33" fmla="*/ 584200 w 598239"/>
                  <a:gd name="connsiteY33" fmla="*/ 355600 h 422973"/>
                  <a:gd name="connsiteX34" fmla="*/ 596900 w 598239"/>
                  <a:gd name="connsiteY34" fmla="*/ 304800 h 422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598239" h="422973">
                    <a:moveTo>
                      <a:pt x="533400" y="368300"/>
                    </a:moveTo>
                    <a:cubicBezTo>
                      <a:pt x="546100" y="355600"/>
                      <a:pt x="569517" y="348051"/>
                      <a:pt x="571500" y="330200"/>
                    </a:cubicBezTo>
                    <a:cubicBezTo>
                      <a:pt x="580149" y="252361"/>
                      <a:pt x="568062" y="165765"/>
                      <a:pt x="546100" y="88900"/>
                    </a:cubicBezTo>
                    <a:cubicBezTo>
                      <a:pt x="542422" y="76028"/>
                      <a:pt x="539387" y="62774"/>
                      <a:pt x="533400" y="50800"/>
                    </a:cubicBezTo>
                    <a:cubicBezTo>
                      <a:pt x="526574" y="37148"/>
                      <a:pt x="519919" y="22235"/>
                      <a:pt x="508000" y="12700"/>
                    </a:cubicBezTo>
                    <a:cubicBezTo>
                      <a:pt x="497547" y="4337"/>
                      <a:pt x="482600" y="4233"/>
                      <a:pt x="469900" y="0"/>
                    </a:cubicBezTo>
                    <a:cubicBezTo>
                      <a:pt x="359833" y="4233"/>
                      <a:pt x="249587" y="5122"/>
                      <a:pt x="139700" y="12700"/>
                    </a:cubicBezTo>
                    <a:cubicBezTo>
                      <a:pt x="126345" y="13621"/>
                      <a:pt x="106572" y="12971"/>
                      <a:pt x="101600" y="25400"/>
                    </a:cubicBezTo>
                    <a:cubicBezTo>
                      <a:pt x="95118" y="41606"/>
                      <a:pt x="110067" y="59267"/>
                      <a:pt x="114300" y="76200"/>
                    </a:cubicBezTo>
                    <a:cubicBezTo>
                      <a:pt x="101600" y="88900"/>
                      <a:pt x="89998" y="102802"/>
                      <a:pt x="76200" y="114300"/>
                    </a:cubicBezTo>
                    <a:cubicBezTo>
                      <a:pt x="64474" y="124071"/>
                      <a:pt x="43769" y="125528"/>
                      <a:pt x="38100" y="139700"/>
                    </a:cubicBezTo>
                    <a:cubicBezTo>
                      <a:pt x="33128" y="152129"/>
                      <a:pt x="46567" y="165100"/>
                      <a:pt x="50800" y="177800"/>
                    </a:cubicBezTo>
                    <a:cubicBezTo>
                      <a:pt x="46731" y="194076"/>
                      <a:pt x="34510" y="248480"/>
                      <a:pt x="25400" y="266700"/>
                    </a:cubicBezTo>
                    <a:cubicBezTo>
                      <a:pt x="18574" y="280352"/>
                      <a:pt x="8467" y="292100"/>
                      <a:pt x="0" y="304800"/>
                    </a:cubicBezTo>
                    <a:cubicBezTo>
                      <a:pt x="4233" y="317500"/>
                      <a:pt x="6713" y="330926"/>
                      <a:pt x="12700" y="342900"/>
                    </a:cubicBezTo>
                    <a:cubicBezTo>
                      <a:pt x="26247" y="369993"/>
                      <a:pt x="45720" y="396240"/>
                      <a:pt x="76200" y="406400"/>
                    </a:cubicBezTo>
                    <a:cubicBezTo>
                      <a:pt x="100629" y="414543"/>
                      <a:pt x="127000" y="414867"/>
                      <a:pt x="152400" y="419100"/>
                    </a:cubicBezTo>
                    <a:cubicBezTo>
                      <a:pt x="197542" y="410072"/>
                      <a:pt x="228600" y="422973"/>
                      <a:pt x="228600" y="368300"/>
                    </a:cubicBezTo>
                    <a:cubicBezTo>
                      <a:pt x="228600" y="354913"/>
                      <a:pt x="222401" y="341902"/>
                      <a:pt x="215900" y="330200"/>
                    </a:cubicBezTo>
                    <a:cubicBezTo>
                      <a:pt x="201075" y="303515"/>
                      <a:pt x="165100" y="254000"/>
                      <a:pt x="165100" y="254000"/>
                    </a:cubicBezTo>
                    <a:cubicBezTo>
                      <a:pt x="167580" y="241601"/>
                      <a:pt x="175170" y="161743"/>
                      <a:pt x="203200" y="152400"/>
                    </a:cubicBezTo>
                    <a:cubicBezTo>
                      <a:pt x="219759" y="146880"/>
                      <a:pt x="237657" y="158971"/>
                      <a:pt x="254000" y="165100"/>
                    </a:cubicBezTo>
                    <a:cubicBezTo>
                      <a:pt x="271727" y="171747"/>
                      <a:pt x="287399" y="183042"/>
                      <a:pt x="304800" y="190500"/>
                    </a:cubicBezTo>
                    <a:cubicBezTo>
                      <a:pt x="317105" y="195773"/>
                      <a:pt x="330200" y="198967"/>
                      <a:pt x="342900" y="203200"/>
                    </a:cubicBezTo>
                    <a:cubicBezTo>
                      <a:pt x="347178" y="209617"/>
                      <a:pt x="378858" y="283684"/>
                      <a:pt x="406400" y="228600"/>
                    </a:cubicBezTo>
                    <a:cubicBezTo>
                      <a:pt x="412387" y="216626"/>
                      <a:pt x="400201" y="202202"/>
                      <a:pt x="393700" y="190500"/>
                    </a:cubicBezTo>
                    <a:cubicBezTo>
                      <a:pt x="378875" y="163815"/>
                      <a:pt x="342900" y="114300"/>
                      <a:pt x="342900" y="114300"/>
                    </a:cubicBezTo>
                    <a:cubicBezTo>
                      <a:pt x="355600" y="105833"/>
                      <a:pt x="365944" y="91409"/>
                      <a:pt x="381000" y="88900"/>
                    </a:cubicBezTo>
                    <a:cubicBezTo>
                      <a:pt x="417806" y="82766"/>
                      <a:pt x="429659" y="117439"/>
                      <a:pt x="444500" y="139700"/>
                    </a:cubicBezTo>
                    <a:cubicBezTo>
                      <a:pt x="440267" y="152400"/>
                      <a:pt x="431800" y="164413"/>
                      <a:pt x="431800" y="177800"/>
                    </a:cubicBezTo>
                    <a:cubicBezTo>
                      <a:pt x="431800" y="197311"/>
                      <a:pt x="444104" y="265907"/>
                      <a:pt x="457200" y="292100"/>
                    </a:cubicBezTo>
                    <a:cubicBezTo>
                      <a:pt x="464026" y="305752"/>
                      <a:pt x="469348" y="322627"/>
                      <a:pt x="482600" y="330200"/>
                    </a:cubicBezTo>
                    <a:cubicBezTo>
                      <a:pt x="501342" y="340910"/>
                      <a:pt x="525159" y="337665"/>
                      <a:pt x="546100" y="342900"/>
                    </a:cubicBezTo>
                    <a:cubicBezTo>
                      <a:pt x="559087" y="346147"/>
                      <a:pt x="571500" y="351367"/>
                      <a:pt x="584200" y="355600"/>
                    </a:cubicBezTo>
                    <a:cubicBezTo>
                      <a:pt x="598239" y="313484"/>
                      <a:pt x="596900" y="330887"/>
                      <a:pt x="596900" y="304800"/>
                    </a:cubicBezTo>
                  </a:path>
                </a:pathLst>
              </a:cu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pic>
        <p:nvPicPr>
          <p:cNvPr id="38" name="Picture 37" descr="FriPM_GHterr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91000" y="914400"/>
            <a:ext cx="4724400" cy="3390900"/>
          </a:xfrm>
          <a:prstGeom prst="rect">
            <a:avLst/>
          </a:prstGeom>
          <a:ln w="19050">
            <a:solidFill>
              <a:srgbClr val="92D05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3429000" y="5715000"/>
            <a:ext cx="274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Pattern</a:t>
            </a:r>
            <a:endParaRPr lang="en-US" sz="32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6" name="Picture 35" descr="FriPM_GHterr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14400" y="685800"/>
            <a:ext cx="8229600" cy="6172200"/>
          </a:xfrm>
          <a:prstGeom prst="rect">
            <a:avLst/>
          </a:prstGeom>
        </p:spPr>
      </p:pic>
      <p:pic>
        <p:nvPicPr>
          <p:cNvPr id="37" name="Picture 36" descr="DSC_017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4800" y="1295400"/>
            <a:ext cx="4719696" cy="3159467"/>
          </a:xfrm>
          <a:prstGeom prst="rect">
            <a:avLst/>
          </a:prstGeom>
          <a:ln w="22225">
            <a:solidFill>
              <a:srgbClr val="FFD9A3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6553200" y="1752600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Structure</a:t>
            </a:r>
            <a:endParaRPr lang="en-US" sz="32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9" name="Picture 38" descr="DSC_017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685800"/>
            <a:ext cx="9144000" cy="61722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7200" y="2057400"/>
            <a:ext cx="29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Compositio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endParaRPr lang="en-US" sz="28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7" name="Group 26"/>
          <p:cNvGrpSpPr/>
          <p:nvPr/>
        </p:nvGrpSpPr>
        <p:grpSpPr>
          <a:xfrm rot="10800000">
            <a:off x="304800" y="762000"/>
            <a:ext cx="8382000" cy="6096000"/>
            <a:chOff x="1263815" y="1435450"/>
            <a:chExt cx="6364203" cy="5215717"/>
          </a:xfrm>
        </p:grpSpPr>
        <p:sp>
          <p:nvSpPr>
            <p:cNvPr id="23" name="Arc 22"/>
            <p:cNvSpPr/>
            <p:nvPr/>
          </p:nvSpPr>
          <p:spPr>
            <a:xfrm rot="8145157">
              <a:off x="1972683" y="1435450"/>
              <a:ext cx="4970032" cy="5053899"/>
            </a:xfrm>
            <a:prstGeom prst="arc">
              <a:avLst>
                <a:gd name="adj1" fmla="val 15865895"/>
                <a:gd name="adj2" fmla="val 0"/>
              </a:avLst>
            </a:prstGeom>
            <a:noFill/>
            <a:ln w="63500">
              <a:solidFill>
                <a:srgbClr val="FFFF00"/>
              </a:solidFill>
              <a:headEnd type="arrow" w="lg" len="med"/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Arc 24"/>
            <p:cNvSpPr/>
            <p:nvPr/>
          </p:nvSpPr>
          <p:spPr>
            <a:xfrm rot="306467">
              <a:off x="2669309" y="1964030"/>
              <a:ext cx="4958709" cy="4687137"/>
            </a:xfrm>
            <a:prstGeom prst="arc">
              <a:avLst>
                <a:gd name="adj1" fmla="val 15865895"/>
                <a:gd name="adj2" fmla="val 0"/>
              </a:avLst>
            </a:prstGeom>
            <a:noFill/>
            <a:ln w="63500">
              <a:solidFill>
                <a:srgbClr val="FFFF00"/>
              </a:solidFill>
              <a:headEnd type="arrow" w="lg" len="med"/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Arc 25"/>
            <p:cNvSpPr/>
            <p:nvPr/>
          </p:nvSpPr>
          <p:spPr>
            <a:xfrm rot="15147508">
              <a:off x="1676930" y="1510256"/>
              <a:ext cx="3950319" cy="4776550"/>
            </a:xfrm>
            <a:prstGeom prst="arc">
              <a:avLst>
                <a:gd name="adj1" fmla="val 15865895"/>
                <a:gd name="adj2" fmla="val 0"/>
              </a:avLst>
            </a:prstGeom>
            <a:ln w="63500">
              <a:solidFill>
                <a:srgbClr val="FFFF00"/>
              </a:solidFill>
              <a:headEnd type="arrow" w="lg" len="med"/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2590800" y="-152400"/>
            <a:ext cx="41200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Restoration</a:t>
            </a:r>
            <a:endParaRPr lang="en-US" sz="6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4600" y="2743200"/>
            <a:ext cx="4114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Ecological</a:t>
            </a:r>
            <a:r>
              <a:rPr lang="en-US" sz="44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54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Processes</a:t>
            </a:r>
            <a:endParaRPr lang="en-US" sz="4400" b="1" dirty="0" smtClean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" presetClass="exit" presetSubtype="2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2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500"/>
                            </p:stCondLst>
                            <p:childTnLst>
                              <p:par>
                                <p:cTn id="27" presetID="29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3500"/>
                            </p:stCondLst>
                            <p:childTnLst>
                              <p:par>
                                <p:cTn id="36" presetID="13" presetClass="entr" presetSubtype="16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80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SC_02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52400"/>
            <a:ext cx="9144000" cy="7239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152400"/>
            <a:ext cx="8229600" cy="1143000"/>
          </a:xfrm>
        </p:spPr>
        <p:txBody>
          <a:bodyPr/>
          <a:lstStyle/>
          <a:p>
            <a:pPr algn="l"/>
            <a:r>
              <a:rPr lang="en-US" sz="6000" b="1" dirty="0" smtClean="0">
                <a:solidFill>
                  <a:srgbClr val="FFFF00"/>
                </a:solidFill>
              </a:rPr>
              <a:t>Timeline</a:t>
            </a:r>
            <a:endParaRPr lang="en-US" sz="6000" b="1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143000"/>
            <a:ext cx="89154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spcBef>
                <a:spcPct val="50000"/>
              </a:spcBef>
              <a:buSzPct val="125000"/>
              <a:buFont typeface="Wingdings" pitchFamily="2" charset="2"/>
              <a:buChar char="§"/>
            </a:pPr>
            <a:r>
              <a:rPr lang="en-US" sz="2800" dirty="0" smtClean="0">
                <a:solidFill>
                  <a:srgbClr val="FFFF00"/>
                </a:solidFill>
              </a:rPr>
              <a:t>Collaboration and data collection began fall of 2009</a:t>
            </a:r>
          </a:p>
          <a:p>
            <a:pPr lvl="1">
              <a:spcBef>
                <a:spcPct val="50000"/>
              </a:spcBef>
              <a:buSzPct val="125000"/>
              <a:buFont typeface="Wingdings" pitchFamily="2" charset="2"/>
              <a:buChar char="§"/>
            </a:pPr>
            <a:r>
              <a:rPr lang="en-US" sz="2800" dirty="0" smtClean="0">
                <a:solidFill>
                  <a:srgbClr val="FFFF00"/>
                </a:solidFill>
              </a:rPr>
              <a:t>NEPA Begins January 2011 </a:t>
            </a:r>
          </a:p>
          <a:p>
            <a:pPr lvl="1">
              <a:spcBef>
                <a:spcPct val="50000"/>
              </a:spcBef>
              <a:buSzPct val="125000"/>
              <a:buFont typeface="Wingdings" pitchFamily="2" charset="2"/>
              <a:buChar char="§"/>
            </a:pP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b="1" dirty="0" smtClean="0">
                <a:solidFill>
                  <a:srgbClr val="FFFF00"/>
                </a:solidFill>
              </a:rPr>
              <a:t>R</a:t>
            </a:r>
            <a:r>
              <a:rPr lang="en-US" sz="2800" dirty="0" smtClean="0">
                <a:solidFill>
                  <a:srgbClr val="FFFF00"/>
                </a:solidFill>
              </a:rPr>
              <a:t>equest </a:t>
            </a:r>
            <a:r>
              <a:rPr lang="en-US" sz="2800" b="1" dirty="0" smtClean="0">
                <a:solidFill>
                  <a:srgbClr val="FFFF00"/>
                </a:solidFill>
              </a:rPr>
              <a:t>F</a:t>
            </a:r>
            <a:r>
              <a:rPr lang="en-US" sz="2800" dirty="0" smtClean="0">
                <a:solidFill>
                  <a:srgbClr val="FFFF00"/>
                </a:solidFill>
              </a:rPr>
              <a:t>or </a:t>
            </a:r>
            <a:r>
              <a:rPr lang="en-US" sz="2800" b="1" dirty="0" smtClean="0">
                <a:solidFill>
                  <a:srgbClr val="FFFF00"/>
                </a:solidFill>
              </a:rPr>
              <a:t>P</a:t>
            </a:r>
            <a:r>
              <a:rPr lang="en-US" sz="2800" dirty="0" smtClean="0">
                <a:solidFill>
                  <a:srgbClr val="FFFF00"/>
                </a:solidFill>
              </a:rPr>
              <a:t>roposals completed winter 2011</a:t>
            </a:r>
          </a:p>
          <a:p>
            <a:pPr lvl="1">
              <a:spcBef>
                <a:spcPct val="50000"/>
              </a:spcBef>
              <a:buSzPct val="125000"/>
              <a:buFont typeface="Wingdings" pitchFamily="2" charset="2"/>
              <a:buChar char="§"/>
            </a:pPr>
            <a:r>
              <a:rPr lang="en-US" sz="2800" dirty="0" smtClean="0">
                <a:solidFill>
                  <a:srgbClr val="FFFF00"/>
                </a:solidFill>
              </a:rPr>
              <a:t> First contract/s issued summer 2011</a:t>
            </a:r>
          </a:p>
          <a:p>
            <a:pPr lvl="1">
              <a:spcBef>
                <a:spcPct val="50000"/>
              </a:spcBef>
              <a:buSzPct val="125000"/>
              <a:buFont typeface="Wingdings" pitchFamily="2" charset="2"/>
              <a:buChar char="§"/>
            </a:pPr>
            <a:r>
              <a:rPr lang="en-US" sz="2800" dirty="0" smtClean="0">
                <a:solidFill>
                  <a:srgbClr val="FFFF00"/>
                </a:solidFill>
              </a:rPr>
              <a:t> First task order/s fall 2011</a:t>
            </a:r>
          </a:p>
          <a:p>
            <a:pPr lvl="1">
              <a:spcBef>
                <a:spcPct val="50000"/>
              </a:spcBef>
              <a:buSzPct val="125000"/>
              <a:buFont typeface="Wingdings" pitchFamily="2" charset="2"/>
              <a:buChar char="§"/>
            </a:pPr>
            <a:r>
              <a:rPr lang="en-US" sz="2800" dirty="0" smtClean="0">
                <a:solidFill>
                  <a:srgbClr val="FFFF00"/>
                </a:solidFill>
              </a:rPr>
              <a:t> ROD for first EIS covering 724,000 acres in 2012</a:t>
            </a:r>
          </a:p>
          <a:p>
            <a:pPr lvl="1">
              <a:spcBef>
                <a:spcPct val="50000"/>
              </a:spcBef>
              <a:buSzPct val="125000"/>
              <a:buFont typeface="Wingdings" pitchFamily="2" charset="2"/>
              <a:buChar char="§"/>
            </a:pPr>
            <a:r>
              <a:rPr lang="en-US" sz="2800" dirty="0" smtClean="0">
                <a:solidFill>
                  <a:srgbClr val="FFFF00"/>
                </a:solidFill>
              </a:rPr>
              <a:t> Full implementation of first 4FRI EIS in 2014/15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47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0"/>
                            </p:stCondLst>
                            <p:childTnLst>
                              <p:par>
                                <p:cTn id="35" presetID="47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0"/>
                            </p:stCondLst>
                            <p:childTnLst>
                              <p:par>
                                <p:cTn id="41" presetID="47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 advAuto="150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685800" y="0"/>
            <a:ext cx="7772400" cy="304800"/>
          </a:xfrm>
        </p:spPr>
        <p:txBody>
          <a:bodyPr/>
          <a:lstStyle/>
          <a:p>
            <a:r>
              <a:rPr lang="en-US" sz="2400" dirty="0">
                <a:solidFill>
                  <a:srgbClr val="FFFFCC"/>
                </a:solidFill>
              </a:rPr>
              <a:t>Fires that once burned like this…</a:t>
            </a:r>
          </a:p>
        </p:txBody>
      </p:sp>
      <p:pic>
        <p:nvPicPr>
          <p:cNvPr id="56323" name="Picture 3" descr="RX022"/>
          <p:cNvPicPr>
            <a:picLocks noGrp="1" noChangeArrowheads="1"/>
          </p:cNvPicPr>
          <p:nvPr>
            <p:ph sz="quarter" idx="1"/>
          </p:nvPr>
        </p:nvPicPr>
        <p:blipFill>
          <a:blip r:embed="rId3" cstate="print"/>
          <a:srcRect t="3001" b="6003"/>
          <a:stretch>
            <a:fillRect/>
          </a:stretch>
        </p:blipFill>
        <p:spPr>
          <a:xfrm>
            <a:off x="0" y="384048"/>
            <a:ext cx="4526280" cy="3090672"/>
          </a:xfrm>
          <a:noFill/>
          <a:ln/>
        </p:spPr>
      </p:pic>
    </p:spTree>
  </p:cSld>
  <p:clrMapOvr>
    <a:masterClrMapping/>
  </p:clrMapOvr>
  <p:transition spd="slow" advClick="0" advTm="373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6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6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anGreenspan15.jpg"/>
          <p:cNvPicPr>
            <a:picLocks noChangeAspect="1"/>
          </p:cNvPicPr>
          <p:nvPr/>
        </p:nvPicPr>
        <p:blipFill>
          <a:blip r:embed="rId3" cstate="print">
            <a:lum bright="-2000" contrast="18000"/>
          </a:blip>
          <a:stretch>
            <a:fillRect/>
          </a:stretch>
        </p:blipFill>
        <p:spPr>
          <a:xfrm>
            <a:off x="0" y="-37505"/>
            <a:ext cx="9144000" cy="6895505"/>
          </a:xfrm>
          <a:prstGeom prst="rect">
            <a:avLst/>
          </a:prstGeom>
        </p:spPr>
      </p:pic>
      <p:sp>
        <p:nvSpPr>
          <p:cNvPr id="16387" name="Text Box 4"/>
          <p:cNvSpPr txBox="1">
            <a:spLocks noChangeArrowheads="1"/>
          </p:cNvSpPr>
          <p:nvPr/>
        </p:nvSpPr>
        <p:spPr bwMode="auto">
          <a:xfrm>
            <a:off x="1371600" y="1371600"/>
            <a:ext cx="61722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/>
                  </a:outerShdw>
                </a:effectLst>
                <a:latin typeface="Calisto MT" pitchFamily="18" charset="0"/>
              </a:rPr>
              <a:t>Thank you for your 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/>
                  </a:outerShdw>
                </a:effectLst>
                <a:latin typeface="Calisto MT" pitchFamily="18" charset="0"/>
              </a:rPr>
              <a:t>attention!</a:t>
            </a:r>
          </a:p>
          <a:p>
            <a:pPr algn="ctr">
              <a:spcBef>
                <a:spcPct val="50000"/>
              </a:spcBef>
            </a:pPr>
            <a:endParaRPr lang="en-US" sz="3200" b="1" dirty="0">
              <a:solidFill>
                <a:srgbClr val="FFFF00"/>
              </a:solidFill>
              <a:effectLst>
                <a:outerShdw blurRad="50800" dist="38100" dir="10800000" algn="r" rotWithShape="0">
                  <a:prstClr val="black"/>
                </a:outerShdw>
              </a:effectLst>
              <a:latin typeface="Calisto MT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0" y="5410200"/>
            <a:ext cx="769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/>
                  </a:outerShdw>
                </a:effectLst>
              </a:rPr>
              <a:t>Schultz Fire Photos from    Dan Greenspan     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/>
                  </a:outerShdw>
                </a:effectLst>
                <a:hlinkClick r:id="rId4"/>
              </a:rPr>
              <a:t>http://spleen-me.com/blog/</a:t>
            </a:r>
            <a:endParaRPr lang="en-US" dirty="0" smtClean="0">
              <a:solidFill>
                <a:srgbClr val="FFFF00"/>
              </a:solidFill>
              <a:effectLst>
                <a:outerShdw blurRad="50800" dist="38100" dir="10800000" algn="r" rotWithShape="0">
                  <a:prstClr val="black"/>
                </a:outerShdw>
              </a:effectLst>
            </a:endParaRPr>
          </a:p>
          <a:p>
            <a:r>
              <a:rPr lang="en-US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/>
                  </a:outerShdw>
                </a:effectLst>
              </a:rPr>
              <a:t>“Tamarak Pines”, George Winston; </a:t>
            </a:r>
            <a:r>
              <a:rPr lang="en-US" u="sng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/>
                  </a:outerShdw>
                </a:effectLst>
              </a:rPr>
              <a:t>Forest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/>
                  </a:outerShdw>
                </a:effectLst>
              </a:rPr>
              <a:t>, 1994</a:t>
            </a:r>
            <a:endParaRPr lang="en-US" dirty="0">
              <a:solidFill>
                <a:srgbClr val="FFFF00"/>
              </a:solidFill>
              <a:effectLst>
                <a:outerShdw blurRad="50800" dist="38100" dir="10800000" algn="r" rotWithShape="0">
                  <a:prstClr val="black"/>
                </a:outerShdw>
              </a:effectLst>
            </a:endParaRPr>
          </a:p>
        </p:txBody>
      </p:sp>
      <p:pic>
        <p:nvPicPr>
          <p:cNvPr id="10" name="Picture 9" descr="fsshield.em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29000" y="2514600"/>
            <a:ext cx="1752600" cy="178559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685800" y="0"/>
            <a:ext cx="7772400" cy="381000"/>
          </a:xfrm>
        </p:spPr>
        <p:txBody>
          <a:bodyPr/>
          <a:lstStyle/>
          <a:p>
            <a:r>
              <a:rPr lang="en-US" sz="2400" dirty="0">
                <a:solidFill>
                  <a:srgbClr val="FFFFCC"/>
                </a:solidFill>
              </a:rPr>
              <a:t>…and produced effects like this</a:t>
            </a:r>
          </a:p>
        </p:txBody>
      </p:sp>
      <p:pic>
        <p:nvPicPr>
          <p:cNvPr id="59395" name="Picture 3" descr="RX022"/>
          <p:cNvPicPr>
            <a:picLocks noGrp="1" noChangeArrowheads="1"/>
          </p:cNvPicPr>
          <p:nvPr>
            <p:ph sz="quarter" idx="1"/>
          </p:nvPr>
        </p:nvPicPr>
        <p:blipFill>
          <a:blip r:embed="rId2" cstate="print"/>
          <a:srcRect t="3001" b="6003"/>
          <a:stretch>
            <a:fillRect/>
          </a:stretch>
        </p:blipFill>
        <p:spPr>
          <a:xfrm>
            <a:off x="0" y="384048"/>
            <a:ext cx="4526280" cy="3090672"/>
          </a:xfrm>
          <a:noFill/>
          <a:ln/>
        </p:spPr>
      </p:pic>
      <p:pic>
        <p:nvPicPr>
          <p:cNvPr id="59398" name="Picture 6" descr="0806085"/>
          <p:cNvPicPr>
            <a:picLocks noChangeArrowheads="1"/>
          </p:cNvPicPr>
          <p:nvPr/>
        </p:nvPicPr>
        <p:blipFill>
          <a:blip r:embed="rId3" cstate="print"/>
          <a:srcRect t="3216" b="6433"/>
          <a:stretch>
            <a:fillRect/>
          </a:stretch>
        </p:blipFill>
        <p:spPr bwMode="auto">
          <a:xfrm>
            <a:off x="4617720" y="384048"/>
            <a:ext cx="4526280" cy="3067128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96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9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9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685800" y="0"/>
            <a:ext cx="7772400" cy="381000"/>
          </a:xfrm>
        </p:spPr>
        <p:txBody>
          <a:bodyPr/>
          <a:lstStyle/>
          <a:p>
            <a:r>
              <a:rPr lang="en-US" sz="2400" dirty="0">
                <a:solidFill>
                  <a:srgbClr val="FFFFCC"/>
                </a:solidFill>
              </a:rPr>
              <a:t>…and produced effects like this</a:t>
            </a:r>
          </a:p>
        </p:txBody>
      </p:sp>
      <p:pic>
        <p:nvPicPr>
          <p:cNvPr id="60419" name="Picture 3" descr="RX022"/>
          <p:cNvPicPr>
            <a:picLocks noGrp="1" noChangeArrowheads="1"/>
          </p:cNvPicPr>
          <p:nvPr>
            <p:ph sz="quarter" idx="1"/>
          </p:nvPr>
        </p:nvPicPr>
        <p:blipFill>
          <a:blip r:embed="rId3" cstate="print"/>
          <a:srcRect t="3001" b="6003"/>
          <a:stretch>
            <a:fillRect/>
          </a:stretch>
        </p:blipFill>
        <p:spPr>
          <a:xfrm>
            <a:off x="-1" y="381000"/>
            <a:ext cx="4526280" cy="3092381"/>
          </a:xfrm>
          <a:noFill/>
          <a:ln/>
        </p:spPr>
      </p:pic>
      <p:pic>
        <p:nvPicPr>
          <p:cNvPr id="60420" name="Picture 4"/>
          <p:cNvPicPr>
            <a:picLocks noGrp="1" noChangeArrowheads="1"/>
          </p:cNvPicPr>
          <p:nvPr>
            <p:ph sz="quarter" idx="2"/>
          </p:nvPr>
        </p:nvPicPr>
        <p:blipFill>
          <a:blip r:embed="rId4" cstate="print"/>
          <a:srcRect t="3198" b="6395"/>
          <a:stretch>
            <a:fillRect/>
          </a:stretch>
        </p:blipFill>
        <p:spPr>
          <a:xfrm>
            <a:off x="4617720" y="381000"/>
            <a:ext cx="4526280" cy="3069066"/>
          </a:xfrm>
          <a:noFill/>
          <a:ln/>
        </p:spPr>
      </p:pic>
      <p:pic>
        <p:nvPicPr>
          <p:cNvPr id="60421" name="Picture 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/>
          <a:stretch>
            <a:fillRect/>
          </a:stretch>
        </p:blipFill>
        <p:spPr>
          <a:xfrm>
            <a:off x="0" y="3809999"/>
            <a:ext cx="4522934" cy="3028245"/>
          </a:xfrm>
          <a:noFill/>
          <a:ln/>
        </p:spPr>
      </p:pic>
      <p:sp>
        <p:nvSpPr>
          <p:cNvPr id="60422" name="Rectangle 6"/>
          <p:cNvSpPr>
            <a:spLocks noChangeArrowheads="1"/>
          </p:cNvSpPr>
          <p:nvPr/>
        </p:nvSpPr>
        <p:spPr bwMode="auto">
          <a:xfrm>
            <a:off x="1066800" y="3429000"/>
            <a:ext cx="777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2400" dirty="0">
                <a:solidFill>
                  <a:srgbClr val="FFCC00"/>
                </a:solidFill>
              </a:rPr>
              <a:t>Now burn like this…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3810000"/>
            <a:ext cx="1828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Photo credit: Dan Greenspan</a:t>
            </a:r>
            <a:endParaRPr lang="en-US" sz="1000" dirty="0"/>
          </a:p>
        </p:txBody>
      </p:sp>
    </p:spTree>
    <p:custDataLst>
      <p:tags r:id="rId1"/>
    </p:custDataLst>
  </p:cSld>
  <p:clrMapOvr>
    <a:masterClrMapping/>
  </p:clrMapOvr>
  <p:transition advClick="0" advTm="479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0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0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685800" y="0"/>
            <a:ext cx="7772400" cy="381000"/>
          </a:xfrm>
        </p:spPr>
        <p:txBody>
          <a:bodyPr/>
          <a:lstStyle/>
          <a:p>
            <a:r>
              <a:rPr lang="en-US" sz="2400" dirty="0">
                <a:solidFill>
                  <a:srgbClr val="FFFFCC"/>
                </a:solidFill>
              </a:rPr>
              <a:t>…and produced effects like this</a:t>
            </a:r>
          </a:p>
        </p:txBody>
      </p:sp>
      <p:pic>
        <p:nvPicPr>
          <p:cNvPr id="61443" name="Picture 3" descr="RX02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 t="3001" b="6003"/>
          <a:stretch>
            <a:fillRect/>
          </a:stretch>
        </p:blipFill>
        <p:spPr>
          <a:xfrm>
            <a:off x="0" y="381000"/>
            <a:ext cx="4526280" cy="3086134"/>
          </a:xfrm>
          <a:noFill/>
          <a:ln/>
        </p:spPr>
      </p:pic>
      <p:pic>
        <p:nvPicPr>
          <p:cNvPr id="61444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 t="3198" b="6395"/>
          <a:stretch>
            <a:fillRect/>
          </a:stretch>
        </p:blipFill>
        <p:spPr>
          <a:xfrm>
            <a:off x="4617720" y="381000"/>
            <a:ext cx="4526280" cy="3069066"/>
          </a:xfrm>
          <a:noFill/>
          <a:ln/>
        </p:spPr>
      </p:pic>
      <p:pic>
        <p:nvPicPr>
          <p:cNvPr id="61445" name="Picture 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/>
          <a:stretch>
            <a:fillRect/>
          </a:stretch>
        </p:blipFill>
        <p:spPr>
          <a:xfrm>
            <a:off x="0" y="3810000"/>
            <a:ext cx="4522934" cy="3028245"/>
          </a:xfrm>
          <a:noFill/>
          <a:ln/>
        </p:spPr>
      </p:pic>
      <p:sp>
        <p:nvSpPr>
          <p:cNvPr id="61446" name="Rectangle 6"/>
          <p:cNvSpPr>
            <a:spLocks noChangeArrowheads="1"/>
          </p:cNvSpPr>
          <p:nvPr/>
        </p:nvSpPr>
        <p:spPr bwMode="auto">
          <a:xfrm>
            <a:off x="1066800" y="3429000"/>
            <a:ext cx="777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2400" dirty="0">
                <a:solidFill>
                  <a:srgbClr val="FFCC00"/>
                </a:solidFill>
              </a:rPr>
              <a:t>…and produce effects like this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3810000"/>
            <a:ext cx="1828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Photo credit: Dan Greenspan</a:t>
            </a:r>
            <a:endParaRPr lang="en-US" sz="1000" dirty="0"/>
          </a:p>
        </p:txBody>
      </p:sp>
      <p:pic>
        <p:nvPicPr>
          <p:cNvPr id="11" name="Content Placeholder 10" descr="YELL1988.jpg"/>
          <p:cNvPicPr>
            <a:picLocks noGrp="1" noChangeAspect="1"/>
          </p:cNvPicPr>
          <p:nvPr>
            <p:ph sz="quarter" idx="4"/>
          </p:nvPr>
        </p:nvPicPr>
        <p:blipFill>
          <a:blip r:embed="rId6" cstate="print"/>
          <a:srcRect r="8004"/>
          <a:stretch>
            <a:fillRect/>
          </a:stretch>
        </p:blipFill>
        <p:spPr>
          <a:xfrm>
            <a:off x="4724400" y="3831336"/>
            <a:ext cx="4438722" cy="3026664"/>
          </a:xfrm>
        </p:spPr>
      </p:pic>
    </p:spTree>
  </p:cSld>
  <p:clrMapOvr>
    <a:masterClrMapping/>
  </p:clrMapOvr>
  <p:transition advTm="46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1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010400" cy="457200"/>
          </a:xfrm>
        </p:spPr>
        <p:txBody>
          <a:bodyPr/>
          <a:lstStyle/>
          <a:p>
            <a:r>
              <a:rPr lang="en-US" sz="2400" dirty="0">
                <a:solidFill>
                  <a:srgbClr val="FFFFCC"/>
                </a:solidFill>
              </a:rPr>
              <a:t>Because ecosystems that once looked like </a:t>
            </a:r>
            <a:r>
              <a:rPr lang="en-US" sz="2400" dirty="0" smtClean="0">
                <a:solidFill>
                  <a:srgbClr val="FFFFCC"/>
                </a:solidFill>
              </a:rPr>
              <a:t>this…</a:t>
            </a:r>
            <a:endParaRPr lang="en-US" sz="2400" dirty="0">
              <a:solidFill>
                <a:srgbClr val="FFFFCC"/>
              </a:solidFill>
            </a:endParaRPr>
          </a:p>
        </p:txBody>
      </p:sp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" y="457201"/>
            <a:ext cx="6562514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3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3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7" name="Rectangle 5"/>
          <p:cNvSpPr>
            <a:spLocks noChangeArrowheads="1"/>
          </p:cNvSpPr>
          <p:nvPr/>
        </p:nvSpPr>
        <p:spPr bwMode="auto">
          <a:xfrm>
            <a:off x="0" y="0"/>
            <a:ext cx="701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2400" dirty="0">
                <a:solidFill>
                  <a:srgbClr val="FFFFCC"/>
                </a:solidFill>
              </a:rPr>
              <a:t>Because ecosystems that once looked like </a:t>
            </a:r>
            <a:r>
              <a:rPr lang="en-US" sz="2400" dirty="0" smtClean="0">
                <a:solidFill>
                  <a:srgbClr val="FFFFCC"/>
                </a:solidFill>
              </a:rPr>
              <a:t>this…</a:t>
            </a:r>
            <a:endParaRPr lang="en-US" sz="2400" dirty="0">
              <a:solidFill>
                <a:srgbClr val="FFFFCC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95400" y="2209800"/>
            <a:ext cx="74706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EB2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What’s at risk?</a:t>
            </a:r>
            <a:endParaRPr lang="en-US" sz="5400" b="1" dirty="0">
              <a:solidFill>
                <a:srgbClr val="FEB22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0" y="457200"/>
            <a:ext cx="6562514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4516" name="Rectangle 4"/>
          <p:cNvSpPr>
            <a:spLocks noGrp="1" noChangeArrowheads="1"/>
          </p:cNvSpPr>
          <p:nvPr>
            <p:ph type="title"/>
          </p:nvPr>
        </p:nvSpPr>
        <p:spPr>
          <a:xfrm>
            <a:off x="6477000" y="2514600"/>
            <a:ext cx="2667000" cy="685800"/>
          </a:xfrm>
          <a:noFill/>
        </p:spPr>
        <p:txBody>
          <a:bodyPr/>
          <a:lstStyle/>
          <a:p>
            <a:r>
              <a:rPr lang="en-US" sz="2400" dirty="0">
                <a:solidFill>
                  <a:srgbClr val="FF9933"/>
                </a:solidFill>
              </a:rPr>
              <a:t>Now </a:t>
            </a:r>
            <a:r>
              <a:rPr lang="en-US" sz="2400" dirty="0" smtClean="0">
                <a:solidFill>
                  <a:srgbClr val="FF9933"/>
                </a:solidFill>
              </a:rPr>
              <a:t>look like </a:t>
            </a:r>
            <a:r>
              <a:rPr lang="en-US" sz="2400" dirty="0">
                <a:solidFill>
                  <a:srgbClr val="FF9933"/>
                </a:solidFill>
              </a:rPr>
              <a:t>this</a:t>
            </a:r>
          </a:p>
        </p:txBody>
      </p:sp>
      <p:pic>
        <p:nvPicPr>
          <p:cNvPr id="8" name="Picture 7" descr="peaks_zoom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67000" y="3200400"/>
            <a:ext cx="6287853" cy="3429000"/>
          </a:xfrm>
          <a:prstGeom prst="rect">
            <a:avLst/>
          </a:prstGeom>
          <a:effectLst>
            <a:outerShdw blurRad="50800" dist="76200" dir="13500000" algn="br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</p:cSld>
  <p:clrMapOvr>
    <a:masterClrMapping/>
  </p:clrMapOvr>
  <p:transition advClick="0" advTm="656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4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645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645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7" grpId="1"/>
      <p:bldP spid="9" grpId="0"/>
      <p:bldP spid="64516" grpId="0"/>
      <p:bldP spid="6451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SC_0072.JPG"/>
          <p:cNvPicPr>
            <a:picLocks noChangeAspect="1"/>
          </p:cNvPicPr>
          <p:nvPr/>
        </p:nvPicPr>
        <p:blipFill>
          <a:blip r:embed="rId3" cstate="print"/>
          <a:srcRect r="13946" b="13889"/>
          <a:stretch>
            <a:fillRect/>
          </a:stretch>
        </p:blipFill>
        <p:spPr>
          <a:xfrm>
            <a:off x="-70209" y="685800"/>
            <a:ext cx="9214209" cy="6172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95400" y="2209800"/>
            <a:ext cx="74706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EB2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What’s at risk?</a:t>
            </a:r>
            <a:endParaRPr lang="en-US" sz="5400" b="1" dirty="0">
              <a:solidFill>
                <a:srgbClr val="FEB22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4" descr="http://farm3.static.flickr.com/2760/4166143695_38857e66bb_b.jpg"/>
          <p:cNvPicPr>
            <a:picLocks noChangeAspect="1" noChangeArrowheads="1"/>
          </p:cNvPicPr>
          <p:nvPr/>
        </p:nvPicPr>
        <p:blipFill>
          <a:blip r:embed="rId4" cstate="print"/>
          <a:srcRect l="23437" t="24390" r="35156" b="20906"/>
          <a:stretch>
            <a:fillRect/>
          </a:stretch>
        </p:blipFill>
        <p:spPr bwMode="auto">
          <a:xfrm>
            <a:off x="6553200" y="152400"/>
            <a:ext cx="2400846" cy="2667000"/>
          </a:xfrm>
          <a:prstGeom prst="rect">
            <a:avLst/>
          </a:prstGeom>
          <a:noFill/>
          <a:ln w="38100">
            <a:solidFill>
              <a:srgbClr val="5395F7"/>
            </a:solidFill>
          </a:ln>
        </p:spPr>
      </p:pic>
      <p:pic>
        <p:nvPicPr>
          <p:cNvPr id="12290" name="Picture 2" descr="http://farm4.static.flickr.com/3530/4017822704_4d341286bc_z.jpg"/>
          <p:cNvPicPr>
            <a:picLocks noChangeAspect="1" noChangeArrowheads="1"/>
          </p:cNvPicPr>
          <p:nvPr/>
        </p:nvPicPr>
        <p:blipFill>
          <a:blip r:embed="rId5" cstate="print"/>
          <a:srcRect l="28125" t="14118" r="28125" b="21176"/>
          <a:stretch>
            <a:fillRect/>
          </a:stretch>
        </p:blipFill>
        <p:spPr bwMode="auto">
          <a:xfrm>
            <a:off x="8046720" y="5806440"/>
            <a:ext cx="990600" cy="972875"/>
          </a:xfrm>
          <a:prstGeom prst="rect">
            <a:avLst/>
          </a:prstGeom>
          <a:noFill/>
          <a:ln w="41275">
            <a:solidFill>
              <a:srgbClr val="993300"/>
            </a:solidFill>
          </a:ln>
        </p:spPr>
      </p:pic>
      <p:pic>
        <p:nvPicPr>
          <p:cNvPr id="12294" name="Picture 6" descr="http://farm3.static.flickr.com/2768/4166907420_3c1e65df90_z.jpg"/>
          <p:cNvPicPr>
            <a:picLocks noChangeAspect="1" noChangeArrowheads="1"/>
          </p:cNvPicPr>
          <p:nvPr/>
        </p:nvPicPr>
        <p:blipFill>
          <a:blip r:embed="rId6" cstate="print"/>
          <a:srcRect l="32813" t="34417" r="32813" b="28681"/>
          <a:stretch>
            <a:fillRect/>
          </a:stretch>
        </p:blipFill>
        <p:spPr bwMode="auto">
          <a:xfrm>
            <a:off x="152400" y="914400"/>
            <a:ext cx="2095589" cy="1838270"/>
          </a:xfrm>
          <a:prstGeom prst="rect">
            <a:avLst/>
          </a:prstGeom>
          <a:noFill/>
          <a:ln w="44450">
            <a:solidFill>
              <a:schemeClr val="tx2">
                <a:lumMod val="65000"/>
                <a:lumOff val="35000"/>
              </a:schemeClr>
            </a:solidFill>
          </a:ln>
        </p:spPr>
      </p:pic>
      <p:pic>
        <p:nvPicPr>
          <p:cNvPr id="12292" name="Picture 4" descr="http://farm5.static.flickr.com/4003/4174754820_f968618614_z.jpg"/>
          <p:cNvPicPr>
            <a:picLocks noChangeAspect="1" noChangeArrowheads="1"/>
          </p:cNvPicPr>
          <p:nvPr/>
        </p:nvPicPr>
        <p:blipFill>
          <a:blip r:embed="rId7" cstate="print"/>
          <a:srcRect l="27000" t="27000" r="22500" b="15000"/>
          <a:stretch>
            <a:fillRect/>
          </a:stretch>
        </p:blipFill>
        <p:spPr bwMode="auto">
          <a:xfrm>
            <a:off x="609600" y="2667000"/>
            <a:ext cx="801414" cy="690327"/>
          </a:xfrm>
          <a:prstGeom prst="rect">
            <a:avLst/>
          </a:prstGeom>
          <a:noFill/>
          <a:ln w="44450">
            <a:solidFill>
              <a:srgbClr val="CC3300"/>
            </a:solidFill>
          </a:ln>
        </p:spPr>
      </p:pic>
      <p:pic>
        <p:nvPicPr>
          <p:cNvPr id="12296" name="Picture 8" descr="http://farm3.static.flickr.com/2528/4174754372_09a2a747eb_z.jpg"/>
          <p:cNvPicPr>
            <a:picLocks noChangeAspect="1" noChangeArrowheads="1"/>
          </p:cNvPicPr>
          <p:nvPr/>
        </p:nvPicPr>
        <p:blipFill>
          <a:blip r:embed="rId8" cstate="print"/>
          <a:srcRect t="31546" r="7875" b="20412"/>
          <a:stretch>
            <a:fillRect/>
          </a:stretch>
        </p:blipFill>
        <p:spPr bwMode="auto">
          <a:xfrm>
            <a:off x="1981200" y="3505200"/>
            <a:ext cx="1905000" cy="602240"/>
          </a:xfrm>
          <a:prstGeom prst="rect">
            <a:avLst/>
          </a:prstGeom>
          <a:noFill/>
          <a:ln w="34925">
            <a:solidFill>
              <a:srgbClr val="9387E9"/>
            </a:solidFill>
          </a:ln>
        </p:spPr>
      </p:pic>
      <p:pic>
        <p:nvPicPr>
          <p:cNvPr id="12298" name="Picture 10" descr="http://farm5.static.flickr.com/4091/4986821305_61b075f4a0_b.jpg"/>
          <p:cNvPicPr>
            <a:picLocks noChangeAspect="1" noChangeArrowheads="1"/>
          </p:cNvPicPr>
          <p:nvPr/>
        </p:nvPicPr>
        <p:blipFill>
          <a:blip r:embed="rId9" cstate="print"/>
          <a:srcRect l="30234" t="64022" r="41484" b="6895"/>
          <a:stretch>
            <a:fillRect/>
          </a:stretch>
        </p:blipFill>
        <p:spPr bwMode="auto">
          <a:xfrm>
            <a:off x="7543800" y="2743200"/>
            <a:ext cx="1245530" cy="914400"/>
          </a:xfrm>
          <a:prstGeom prst="rect">
            <a:avLst/>
          </a:prstGeom>
          <a:noFill/>
          <a:ln w="41275">
            <a:solidFill>
              <a:srgbClr val="D4C60A"/>
            </a:solidFill>
          </a:ln>
        </p:spPr>
      </p:pic>
      <p:pic>
        <p:nvPicPr>
          <p:cNvPr id="12300" name="Picture 12" descr="http://farm5.static.flickr.com/4086/5009361069_1b3e8a71fb.jpg"/>
          <p:cNvPicPr>
            <a:picLocks noChangeAspect="1" noChangeArrowheads="1"/>
          </p:cNvPicPr>
          <p:nvPr/>
        </p:nvPicPr>
        <p:blipFill>
          <a:blip r:embed="rId10" cstate="print"/>
          <a:srcRect l="7200" t="21622" b="21622"/>
          <a:stretch>
            <a:fillRect/>
          </a:stretch>
        </p:blipFill>
        <p:spPr bwMode="auto">
          <a:xfrm>
            <a:off x="152400" y="5867400"/>
            <a:ext cx="1905000" cy="775903"/>
          </a:xfrm>
          <a:prstGeom prst="rect">
            <a:avLst/>
          </a:prstGeom>
          <a:noFill/>
          <a:ln w="57150">
            <a:solidFill>
              <a:srgbClr val="A76925"/>
            </a:solidFill>
          </a:ln>
        </p:spPr>
      </p:pic>
      <p:pic>
        <p:nvPicPr>
          <p:cNvPr id="12302" name="Picture 14" descr="Click to view full size image"/>
          <p:cNvPicPr>
            <a:picLocks noChangeAspect="1" noChangeArrowheads="1"/>
          </p:cNvPicPr>
          <p:nvPr/>
        </p:nvPicPr>
        <p:blipFill>
          <a:blip r:embed="rId11" cstate="print"/>
          <a:srcRect l="30000" t="22188" r="28500" b="20339"/>
          <a:stretch>
            <a:fillRect/>
          </a:stretch>
        </p:blipFill>
        <p:spPr bwMode="auto">
          <a:xfrm>
            <a:off x="3581400" y="5867400"/>
            <a:ext cx="668233" cy="750759"/>
          </a:xfrm>
          <a:prstGeom prst="rect">
            <a:avLst/>
          </a:prstGeom>
          <a:noFill/>
          <a:ln w="53975">
            <a:solidFill>
              <a:srgbClr val="92D050"/>
            </a:solidFill>
          </a:ln>
        </p:spPr>
      </p:pic>
      <p:pic>
        <p:nvPicPr>
          <p:cNvPr id="12306" name="Picture 18" descr="Click to view full size image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981200" y="5257800"/>
            <a:ext cx="1447800" cy="1085850"/>
          </a:xfrm>
          <a:prstGeom prst="rect">
            <a:avLst/>
          </a:prstGeom>
          <a:noFill/>
          <a:ln w="47625">
            <a:solidFill>
              <a:srgbClr val="FFB9B9"/>
            </a:solidFill>
          </a:ln>
        </p:spPr>
      </p:pic>
      <p:pic>
        <p:nvPicPr>
          <p:cNvPr id="12308" name="Picture 20" descr="http://farm3.static.flickr.com/2608/3879575304_d1c9d96cfe.jpg"/>
          <p:cNvPicPr>
            <a:picLocks noChangeAspect="1" noChangeArrowheads="1"/>
          </p:cNvPicPr>
          <p:nvPr/>
        </p:nvPicPr>
        <p:blipFill>
          <a:blip r:embed="rId13" cstate="print"/>
          <a:srcRect t="30720"/>
          <a:stretch>
            <a:fillRect/>
          </a:stretch>
        </p:blipFill>
        <p:spPr bwMode="auto">
          <a:xfrm>
            <a:off x="2209800" y="838200"/>
            <a:ext cx="4868235" cy="2529535"/>
          </a:xfrm>
          <a:prstGeom prst="rect">
            <a:avLst/>
          </a:prstGeom>
          <a:noFill/>
          <a:ln w="41275">
            <a:solidFill>
              <a:srgbClr val="EBF7FF"/>
            </a:solidFill>
          </a:ln>
        </p:spPr>
      </p:pic>
      <p:pic>
        <p:nvPicPr>
          <p:cNvPr id="12310" name="Picture 22" descr="http://farm5.static.flickr.com/4144/5009348451_9b3be8a3e9.jpg"/>
          <p:cNvPicPr>
            <a:picLocks noChangeAspect="1" noChangeArrowheads="1"/>
          </p:cNvPicPr>
          <p:nvPr/>
        </p:nvPicPr>
        <p:blipFill>
          <a:blip r:embed="rId14" cstate="print"/>
          <a:srcRect l="15840" r="15840"/>
          <a:stretch>
            <a:fillRect/>
          </a:stretch>
        </p:blipFill>
        <p:spPr bwMode="auto">
          <a:xfrm>
            <a:off x="152400" y="3962400"/>
            <a:ext cx="1447800" cy="1411351"/>
          </a:xfrm>
          <a:prstGeom prst="rect">
            <a:avLst/>
          </a:prstGeom>
          <a:noFill/>
          <a:ln w="44450">
            <a:solidFill>
              <a:srgbClr val="031BCF"/>
            </a:solidFill>
          </a:ln>
        </p:spPr>
      </p:pic>
      <p:pic>
        <p:nvPicPr>
          <p:cNvPr id="20" name="Picture 19" descr="_MG_6146.jpg"/>
          <p:cNvPicPr>
            <a:picLocks noChangeAspect="1"/>
          </p:cNvPicPr>
          <p:nvPr/>
        </p:nvPicPr>
        <p:blipFill>
          <a:blip r:embed="rId15" cstate="print"/>
          <a:srcRect l="27771" t="46452" b="15968"/>
          <a:stretch>
            <a:fillRect/>
          </a:stretch>
        </p:blipFill>
        <p:spPr>
          <a:xfrm>
            <a:off x="4724400" y="3200400"/>
            <a:ext cx="2209800" cy="814692"/>
          </a:xfrm>
          <a:prstGeom prst="rect">
            <a:avLst/>
          </a:prstGeom>
          <a:ln w="41275">
            <a:solidFill>
              <a:srgbClr val="009900"/>
            </a:solidFill>
          </a:ln>
        </p:spPr>
      </p:pic>
      <p:pic>
        <p:nvPicPr>
          <p:cNvPr id="15362" name="Picture 2" descr="AMERICANUS.  You can click on this photo to bring up the original which may be larger and higher quality but may also take longer to load."/>
          <p:cNvPicPr>
            <a:picLocks noChangeAspect="1" noChangeArrowheads="1"/>
          </p:cNvPicPr>
          <p:nvPr/>
        </p:nvPicPr>
        <p:blipFill>
          <a:blip r:embed="rId16" cstate="print"/>
          <a:srcRect l="40000" t="26667" r="24000" b="40000"/>
          <a:stretch>
            <a:fillRect/>
          </a:stretch>
        </p:blipFill>
        <p:spPr bwMode="auto">
          <a:xfrm>
            <a:off x="4977392" y="4800600"/>
            <a:ext cx="2718808" cy="1888017"/>
          </a:xfrm>
          <a:prstGeom prst="rect">
            <a:avLst/>
          </a:prstGeom>
          <a:noFill/>
          <a:ln w="41275">
            <a:solidFill>
              <a:schemeClr val="tx1"/>
            </a:solidFill>
          </a:ln>
        </p:spPr>
      </p:pic>
      <p:pic>
        <p:nvPicPr>
          <p:cNvPr id="19" name="Picture 18" descr="_MG_6480_web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2971800" y="4267200"/>
            <a:ext cx="1828800" cy="1118331"/>
          </a:xfrm>
          <a:prstGeom prst="rect">
            <a:avLst/>
          </a:prstGeom>
          <a:ln w="47625">
            <a:solidFill>
              <a:srgbClr val="FFFF99"/>
            </a:solidFill>
          </a:ln>
          <a:effectLst>
            <a:outerShdw blurRad="50800" dist="38100" dir="2700000" algn="tl" rotWithShape="0">
              <a:prstClr val="black">
                <a:alpha val="75000"/>
              </a:prstClr>
            </a:outerShdw>
          </a:effectLst>
        </p:spPr>
      </p:pic>
      <p:pic>
        <p:nvPicPr>
          <p:cNvPr id="12304" name="Picture 16" descr="Click to view full size image"/>
          <p:cNvPicPr>
            <a:picLocks noChangeAspect="1" noChangeArrowheads="1"/>
          </p:cNvPicPr>
          <p:nvPr/>
        </p:nvPicPr>
        <p:blipFill>
          <a:blip r:embed="rId18" cstate="print"/>
          <a:srcRect l="21000" r="25500"/>
          <a:stretch>
            <a:fillRect/>
          </a:stretch>
        </p:blipFill>
        <p:spPr bwMode="auto">
          <a:xfrm>
            <a:off x="7620000" y="3886200"/>
            <a:ext cx="1185164" cy="1661445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</p:pic>
    </p:spTree>
  </p:cSld>
  <p:clrMapOvr>
    <a:masterClrMapping/>
  </p:clrMapOvr>
  <p:transition spd="slow" advTm="17781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-0.00069 L -0.1335 -0.34051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" y="-1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7" presetClass="entr" presetSubtype="1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2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2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2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3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3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000"/>
                            </p:stCondLst>
                            <p:childTnLst>
                              <p:par>
                                <p:cTn id="3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9000"/>
                            </p:stCondLst>
                            <p:childTnLst>
                              <p:par>
                                <p:cTn id="4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1000"/>
                            </p:stCondLst>
                            <p:childTnLst>
                              <p:par>
                                <p:cTn id="6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23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23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2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23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23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2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2000"/>
                            </p:stCondLst>
                            <p:childTnLst>
                              <p:par>
                                <p:cTn id="7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2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2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2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38" name="Picture 26" descr="Click to view full size image"/>
          <p:cNvPicPr>
            <a:picLocks noChangeArrowheads="1"/>
          </p:cNvPicPr>
          <p:nvPr/>
        </p:nvPicPr>
        <p:blipFill>
          <a:blip r:embed="rId2" cstate="print"/>
          <a:srcRect t="26000" b="32000"/>
          <a:stretch>
            <a:fillRect/>
          </a:stretch>
        </p:blipFill>
        <p:spPr bwMode="auto">
          <a:xfrm>
            <a:off x="27432" y="1524000"/>
            <a:ext cx="9079992" cy="3200400"/>
          </a:xfrm>
          <a:prstGeom prst="rect">
            <a:avLst/>
          </a:prstGeom>
          <a:noFill/>
          <a:ln w="41275">
            <a:solidFill>
              <a:schemeClr val="bg1">
                <a:lumMod val="95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143000" y="0"/>
            <a:ext cx="708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EB2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could we lose?</a:t>
            </a:r>
            <a:endParaRPr lang="en-US" sz="5400" b="1" dirty="0">
              <a:solidFill>
                <a:srgbClr val="FEB22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5562600" y="3886200"/>
            <a:ext cx="3429000" cy="2819399"/>
            <a:chOff x="5715000" y="4038600"/>
            <a:chExt cx="3429000" cy="2819399"/>
          </a:xfrm>
        </p:grpSpPr>
        <p:pic>
          <p:nvPicPr>
            <p:cNvPr id="12" name="Picture 11" descr="SheepFiresmall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15000" y="4618930"/>
              <a:ext cx="3429000" cy="2239069"/>
            </a:xfrm>
            <a:prstGeom prst="rect">
              <a:avLst/>
            </a:prstGeom>
            <a:ln w="34925">
              <a:solidFill>
                <a:srgbClr val="E5CF71"/>
              </a:solidFill>
            </a:ln>
          </p:spPr>
        </p:pic>
        <p:pic>
          <p:nvPicPr>
            <p:cNvPr id="13324" name="Picture 12" descr="Photograph of cow grazing on Forest Service range land.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001000" y="4038600"/>
              <a:ext cx="973783" cy="1295400"/>
            </a:xfrm>
            <a:prstGeom prst="rect">
              <a:avLst/>
            </a:prstGeom>
            <a:noFill/>
            <a:ln w="38100">
              <a:solidFill>
                <a:srgbClr val="A95323"/>
              </a:solidFill>
            </a:ln>
          </p:spPr>
        </p:pic>
      </p:grpSp>
      <p:pic>
        <p:nvPicPr>
          <p:cNvPr id="13322" name="Picture 10" descr="Flagstaff Pulliam Airport (FLG) - Flagstaff Airport"/>
          <p:cNvPicPr>
            <a:picLocks noChangeAspect="1" noChangeArrowheads="1"/>
          </p:cNvPicPr>
          <p:nvPr/>
        </p:nvPicPr>
        <p:blipFill>
          <a:blip r:embed="rId5" cstate="print"/>
          <a:srcRect t="20000"/>
          <a:stretch>
            <a:fillRect/>
          </a:stretch>
        </p:blipFill>
        <p:spPr bwMode="auto">
          <a:xfrm>
            <a:off x="152400" y="838200"/>
            <a:ext cx="3581400" cy="2148842"/>
          </a:xfrm>
          <a:prstGeom prst="rect">
            <a:avLst/>
          </a:prstGeom>
          <a:noFill/>
          <a:ln w="38100">
            <a:solidFill>
              <a:schemeClr val="bg1">
                <a:lumMod val="85000"/>
              </a:schemeClr>
            </a:solidFill>
          </a:ln>
        </p:spPr>
      </p:pic>
      <p:pic>
        <p:nvPicPr>
          <p:cNvPr id="13320" name="Picture 8" descr="http://www.flagstaff.az.gov/images/pages/N98/image0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4419600"/>
            <a:ext cx="2996979" cy="2245294"/>
          </a:xfrm>
          <a:prstGeom prst="rect">
            <a:avLst/>
          </a:prstGeom>
          <a:noFill/>
          <a:ln w="38100">
            <a:solidFill>
              <a:srgbClr val="8FBEC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326" name="Picture 14" descr="You can click on this photo to bring up the original which may be larger and higher quality but may also take longer to load.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43600" y="838200"/>
            <a:ext cx="2921000" cy="219075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</p:pic>
      <p:pic>
        <p:nvPicPr>
          <p:cNvPr id="13328" name="Picture 16" descr="You can click on this photo to bring up the original which may be larger and higher quality but may also take longer to load."/>
          <p:cNvPicPr>
            <a:picLocks noChangeAspect="1" noChangeArrowheads="1"/>
          </p:cNvPicPr>
          <p:nvPr/>
        </p:nvPicPr>
        <p:blipFill>
          <a:blip r:embed="rId8" cstate="print"/>
          <a:srcRect l="6000" t="2667" r="16000" b="13333"/>
          <a:stretch>
            <a:fillRect/>
          </a:stretch>
        </p:blipFill>
        <p:spPr bwMode="auto">
          <a:xfrm>
            <a:off x="2133600" y="2362200"/>
            <a:ext cx="2075543" cy="1676400"/>
          </a:xfrm>
          <a:prstGeom prst="rect">
            <a:avLst/>
          </a:prstGeom>
          <a:noFill/>
          <a:ln w="44450">
            <a:solidFill>
              <a:srgbClr val="FFC000"/>
            </a:solidFill>
          </a:ln>
        </p:spPr>
      </p:pic>
      <p:pic>
        <p:nvPicPr>
          <p:cNvPr id="13330" name="Picture 18" descr="Everett Towle on his forested land.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8600" y="3352800"/>
            <a:ext cx="2234854" cy="1914526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</p:pic>
      <p:pic>
        <p:nvPicPr>
          <p:cNvPr id="13332" name="Picture 20" descr="http://www.nps.gov/grca/planyourvisit/images/camp_mather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800600" y="2667000"/>
            <a:ext cx="2828925" cy="2124075"/>
          </a:xfrm>
          <a:prstGeom prst="rect">
            <a:avLst/>
          </a:prstGeom>
          <a:noFill/>
          <a:ln w="47625">
            <a:solidFill>
              <a:srgbClr val="00B0F0"/>
            </a:solidFill>
          </a:ln>
        </p:spPr>
      </p:pic>
      <p:pic>
        <p:nvPicPr>
          <p:cNvPr id="13334" name="Picture 22" descr="http://lh3.ggpht.com/_R6TMwxGb3sA/Sj5d-kH2y8I/AAAAAAAABYQ/spGqvHjq4l8/s640/P6190222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124200" y="4648200"/>
            <a:ext cx="2667000" cy="2000250"/>
          </a:xfrm>
          <a:prstGeom prst="rect">
            <a:avLst/>
          </a:prstGeom>
          <a:noFill/>
          <a:ln w="50800">
            <a:solidFill>
              <a:srgbClr val="1C527E"/>
            </a:solidFill>
          </a:ln>
        </p:spPr>
      </p:pic>
      <p:pic>
        <p:nvPicPr>
          <p:cNvPr id="13314" name="Picture 2" descr="http://www.fs.fed.us/fire/fmt/contest/images/2006-wui1st.jpg"/>
          <p:cNvPicPr>
            <a:picLocks noChangeAspect="1" noChangeArrowheads="1"/>
          </p:cNvPicPr>
          <p:nvPr/>
        </p:nvPicPr>
        <p:blipFill>
          <a:blip r:embed="rId12" cstate="print"/>
          <a:srcRect b="5760"/>
          <a:stretch>
            <a:fillRect/>
          </a:stretch>
        </p:blipFill>
        <p:spPr bwMode="auto">
          <a:xfrm>
            <a:off x="1600200" y="914400"/>
            <a:ext cx="5867400" cy="5673061"/>
          </a:xfrm>
          <a:prstGeom prst="rect">
            <a:avLst/>
          </a:prstGeom>
          <a:noFill/>
          <a:ln w="38100">
            <a:solidFill>
              <a:srgbClr val="FC4B14"/>
            </a:solidFill>
          </a:ln>
        </p:spPr>
      </p:pic>
    </p:spTree>
  </p:cSld>
  <p:clrMapOvr>
    <a:masterClrMapping/>
  </p:clrMapOvr>
  <p:transition spd="slow" advTm="24875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33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133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33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5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33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5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33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5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3000"/>
                                        <p:tgtEl>
                                          <p:spTgt spid="133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3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3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7861</TotalTime>
  <Words>443</Words>
  <Application>Microsoft Office PowerPoint</Application>
  <PresentationFormat>On-screen Show (4:3)</PresentationFormat>
  <Paragraphs>87</Paragraphs>
  <Slides>20</Slides>
  <Notes>11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Default Design</vt:lpstr>
      <vt:lpstr>Slide 1</vt:lpstr>
      <vt:lpstr>Fires that once burned like this…</vt:lpstr>
      <vt:lpstr>…and produced effects like this</vt:lpstr>
      <vt:lpstr>…and produced effects like this</vt:lpstr>
      <vt:lpstr>…and produced effects like this</vt:lpstr>
      <vt:lpstr>Because ecosystems that once looked like this…</vt:lpstr>
      <vt:lpstr>Now look like this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Timeline</vt:lpstr>
      <vt:lpstr>Slide 20</vt:lpstr>
    </vt:vector>
  </TitlesOfParts>
  <Company>IGS Federal IBM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FRC…?what? or Oh no, again?</dc:title>
  <dc:creator>mlata</dc:creator>
  <cp:lastModifiedBy>Jacqueline C Banks</cp:lastModifiedBy>
  <cp:revision>273</cp:revision>
  <dcterms:created xsi:type="dcterms:W3CDTF">2006-05-04T22:44:56Z</dcterms:created>
  <dcterms:modified xsi:type="dcterms:W3CDTF">2011-02-14T18:49:43Z</dcterms:modified>
</cp:coreProperties>
</file>