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9" r:id="rId4"/>
    <p:sldId id="260" r:id="rId5"/>
    <p:sldId id="261" r:id="rId6"/>
    <p:sldId id="258" r:id="rId7"/>
  </p:sldIdLst>
  <p:sldSz cx="9144000" cy="6858000" type="screen4x3"/>
  <p:notesSz cx="6858000" cy="9144000"/>
  <p:defaultTextStyle>
    <a:defPPr>
      <a:defRPr lang="en-US"/>
    </a:defPPr>
    <a:lvl1pPr algn="l" rtl="0" fontAlgn="base">
      <a:spcBef>
        <a:spcPct val="0"/>
      </a:spcBef>
      <a:spcAft>
        <a:spcPct val="0"/>
      </a:spcAft>
      <a:defRPr sz="3600" kern="1200">
        <a:solidFill>
          <a:schemeClr val="tx1"/>
        </a:solidFill>
        <a:latin typeface="Arial" panose="020B0604020202020204" pitchFamily="34" charset="0"/>
        <a:ea typeface="+mn-ea"/>
        <a:cs typeface="+mn-cs"/>
      </a:defRPr>
    </a:lvl1pPr>
    <a:lvl2pPr marL="457200" algn="l" rtl="0" fontAlgn="base">
      <a:spcBef>
        <a:spcPct val="0"/>
      </a:spcBef>
      <a:spcAft>
        <a:spcPct val="0"/>
      </a:spcAft>
      <a:defRPr sz="3600" kern="1200">
        <a:solidFill>
          <a:schemeClr val="tx1"/>
        </a:solidFill>
        <a:latin typeface="Arial" panose="020B0604020202020204" pitchFamily="34" charset="0"/>
        <a:ea typeface="+mn-ea"/>
        <a:cs typeface="+mn-cs"/>
      </a:defRPr>
    </a:lvl2pPr>
    <a:lvl3pPr marL="914400" algn="l" rtl="0" fontAlgn="base">
      <a:spcBef>
        <a:spcPct val="0"/>
      </a:spcBef>
      <a:spcAft>
        <a:spcPct val="0"/>
      </a:spcAft>
      <a:defRPr sz="3600" kern="1200">
        <a:solidFill>
          <a:schemeClr val="tx1"/>
        </a:solidFill>
        <a:latin typeface="Arial" panose="020B0604020202020204" pitchFamily="34" charset="0"/>
        <a:ea typeface="+mn-ea"/>
        <a:cs typeface="+mn-cs"/>
      </a:defRPr>
    </a:lvl3pPr>
    <a:lvl4pPr marL="1371600" algn="l" rtl="0" fontAlgn="base">
      <a:spcBef>
        <a:spcPct val="0"/>
      </a:spcBef>
      <a:spcAft>
        <a:spcPct val="0"/>
      </a:spcAft>
      <a:defRPr sz="3600" kern="1200">
        <a:solidFill>
          <a:schemeClr val="tx1"/>
        </a:solidFill>
        <a:latin typeface="Arial" panose="020B0604020202020204" pitchFamily="34" charset="0"/>
        <a:ea typeface="+mn-ea"/>
        <a:cs typeface="+mn-cs"/>
      </a:defRPr>
    </a:lvl4pPr>
    <a:lvl5pPr marL="1828800" algn="l" rtl="0" fontAlgn="base">
      <a:spcBef>
        <a:spcPct val="0"/>
      </a:spcBef>
      <a:spcAft>
        <a:spcPct val="0"/>
      </a:spcAft>
      <a:defRPr sz="3600" kern="1200">
        <a:solidFill>
          <a:schemeClr val="tx1"/>
        </a:solidFill>
        <a:latin typeface="Arial" panose="020B0604020202020204" pitchFamily="34" charset="0"/>
        <a:ea typeface="+mn-ea"/>
        <a:cs typeface="+mn-cs"/>
      </a:defRPr>
    </a:lvl5pPr>
    <a:lvl6pPr marL="2286000" algn="l" defTabSz="914400" rtl="0" eaLnBrk="1" latinLnBrk="0" hangingPunct="1">
      <a:defRPr sz="3600" kern="1200">
        <a:solidFill>
          <a:schemeClr val="tx1"/>
        </a:solidFill>
        <a:latin typeface="Arial" panose="020B0604020202020204" pitchFamily="34" charset="0"/>
        <a:ea typeface="+mn-ea"/>
        <a:cs typeface="+mn-cs"/>
      </a:defRPr>
    </a:lvl6pPr>
    <a:lvl7pPr marL="2743200" algn="l" defTabSz="914400" rtl="0" eaLnBrk="1" latinLnBrk="0" hangingPunct="1">
      <a:defRPr sz="3600" kern="1200">
        <a:solidFill>
          <a:schemeClr val="tx1"/>
        </a:solidFill>
        <a:latin typeface="Arial" panose="020B0604020202020204" pitchFamily="34" charset="0"/>
        <a:ea typeface="+mn-ea"/>
        <a:cs typeface="+mn-cs"/>
      </a:defRPr>
    </a:lvl7pPr>
    <a:lvl8pPr marL="3200400" algn="l" defTabSz="914400" rtl="0" eaLnBrk="1" latinLnBrk="0" hangingPunct="1">
      <a:defRPr sz="3600" kern="1200">
        <a:solidFill>
          <a:schemeClr val="tx1"/>
        </a:solidFill>
        <a:latin typeface="Arial" panose="020B0604020202020204" pitchFamily="34" charset="0"/>
        <a:ea typeface="+mn-ea"/>
        <a:cs typeface="+mn-cs"/>
      </a:defRPr>
    </a:lvl8pPr>
    <a:lvl9pPr marL="3657600" algn="l" defTabSz="914400" rtl="0" eaLnBrk="1" latinLnBrk="0" hangingPunct="1">
      <a:defRPr sz="3600"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5" d="100"/>
          <a:sy n="105" d="100"/>
        </p:scale>
        <p:origin x="1794" y="9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D17354-94C8-2C14-B565-791FDEB7CB5F}"/>
              </a:ext>
            </a:extLst>
          </p:cNvPr>
          <p:cNvSpPr>
            <a:spLocks noGrp="1"/>
          </p:cNvSpPr>
          <p:nvPr>
            <p:ph type="ctrTitle"/>
          </p:nvPr>
        </p:nvSpPr>
        <p:spPr>
          <a:xfrm>
            <a:off x="1143000" y="1122363"/>
            <a:ext cx="6858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9E1E5ACF-17CA-7DC2-8935-C093D1E68F52}"/>
              </a:ext>
            </a:extLst>
          </p:cNvPr>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7C3CDE44-5D7A-D93F-B7F3-EB653BAE5A2C}"/>
              </a:ext>
            </a:extLst>
          </p:cNvPr>
          <p:cNvSpPr>
            <a:spLocks noGrp="1"/>
          </p:cNvSpPr>
          <p:nvPr>
            <p:ph type="dt" sz="half" idx="10"/>
          </p:nvPr>
        </p:nvSpPr>
        <p:spPr/>
        <p:txBody>
          <a:bodyPr/>
          <a:lstStyle>
            <a:lvl1pPr>
              <a:defRPr/>
            </a:lvl1pPr>
          </a:lstStyle>
          <a:p>
            <a:endParaRPr lang="en-US" altLang="en-US"/>
          </a:p>
        </p:txBody>
      </p:sp>
      <p:sp>
        <p:nvSpPr>
          <p:cNvPr id="5" name="Footer Placeholder 4">
            <a:extLst>
              <a:ext uri="{FF2B5EF4-FFF2-40B4-BE49-F238E27FC236}">
                <a16:creationId xmlns:a16="http://schemas.microsoft.com/office/drawing/2014/main" id="{DB0424C7-F773-3C47-9152-956A638946D1}"/>
              </a:ext>
            </a:extLst>
          </p:cNvPr>
          <p:cNvSpPr>
            <a:spLocks noGrp="1"/>
          </p:cNvSpPr>
          <p:nvPr>
            <p:ph type="ftr" sz="quarter" idx="11"/>
          </p:nvPr>
        </p:nvSpPr>
        <p:spPr/>
        <p:txBody>
          <a:bodyPr/>
          <a:lstStyle>
            <a:lvl1pPr>
              <a:defRPr/>
            </a:lvl1pPr>
          </a:lstStyle>
          <a:p>
            <a:endParaRPr lang="en-US" altLang="en-US"/>
          </a:p>
        </p:txBody>
      </p:sp>
      <p:sp>
        <p:nvSpPr>
          <p:cNvPr id="6" name="Slide Number Placeholder 5">
            <a:extLst>
              <a:ext uri="{FF2B5EF4-FFF2-40B4-BE49-F238E27FC236}">
                <a16:creationId xmlns:a16="http://schemas.microsoft.com/office/drawing/2014/main" id="{583237F1-5581-4025-0F58-2CB603623DF7}"/>
              </a:ext>
            </a:extLst>
          </p:cNvPr>
          <p:cNvSpPr>
            <a:spLocks noGrp="1"/>
          </p:cNvSpPr>
          <p:nvPr>
            <p:ph type="sldNum" sz="quarter" idx="12"/>
          </p:nvPr>
        </p:nvSpPr>
        <p:spPr/>
        <p:txBody>
          <a:bodyPr/>
          <a:lstStyle>
            <a:lvl1pPr>
              <a:defRPr/>
            </a:lvl1pPr>
          </a:lstStyle>
          <a:p>
            <a:fld id="{A18FD27C-E457-45CF-ACDE-650DFDF68361}" type="slidenum">
              <a:rPr lang="en-US" altLang="en-US"/>
              <a:pPr/>
              <a:t>‹#›</a:t>
            </a:fld>
            <a:endParaRPr lang="en-US" altLang="en-US"/>
          </a:p>
        </p:txBody>
      </p:sp>
    </p:spTree>
    <p:extLst>
      <p:ext uri="{BB962C8B-B14F-4D97-AF65-F5344CB8AC3E}">
        <p14:creationId xmlns:p14="http://schemas.microsoft.com/office/powerpoint/2010/main" val="157393744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6E3245-7163-23E5-9AEB-939C8ADD2E55}"/>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4CDC98D3-604B-F95E-C770-BF4EBDE7B693}"/>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BBD6607-A3D8-0C4B-38F9-80ED7583897C}"/>
              </a:ext>
            </a:extLst>
          </p:cNvPr>
          <p:cNvSpPr>
            <a:spLocks noGrp="1"/>
          </p:cNvSpPr>
          <p:nvPr>
            <p:ph type="dt" sz="half" idx="10"/>
          </p:nvPr>
        </p:nvSpPr>
        <p:spPr/>
        <p:txBody>
          <a:bodyPr/>
          <a:lstStyle>
            <a:lvl1pPr>
              <a:defRPr/>
            </a:lvl1pPr>
          </a:lstStyle>
          <a:p>
            <a:endParaRPr lang="en-US" altLang="en-US"/>
          </a:p>
        </p:txBody>
      </p:sp>
      <p:sp>
        <p:nvSpPr>
          <p:cNvPr id="5" name="Footer Placeholder 4">
            <a:extLst>
              <a:ext uri="{FF2B5EF4-FFF2-40B4-BE49-F238E27FC236}">
                <a16:creationId xmlns:a16="http://schemas.microsoft.com/office/drawing/2014/main" id="{980EAB06-B8EF-A4F1-AA54-DE7D551A3FA8}"/>
              </a:ext>
            </a:extLst>
          </p:cNvPr>
          <p:cNvSpPr>
            <a:spLocks noGrp="1"/>
          </p:cNvSpPr>
          <p:nvPr>
            <p:ph type="ftr" sz="quarter" idx="11"/>
          </p:nvPr>
        </p:nvSpPr>
        <p:spPr/>
        <p:txBody>
          <a:bodyPr/>
          <a:lstStyle>
            <a:lvl1pPr>
              <a:defRPr/>
            </a:lvl1pPr>
          </a:lstStyle>
          <a:p>
            <a:endParaRPr lang="en-US" altLang="en-US"/>
          </a:p>
        </p:txBody>
      </p:sp>
      <p:sp>
        <p:nvSpPr>
          <p:cNvPr id="6" name="Slide Number Placeholder 5">
            <a:extLst>
              <a:ext uri="{FF2B5EF4-FFF2-40B4-BE49-F238E27FC236}">
                <a16:creationId xmlns:a16="http://schemas.microsoft.com/office/drawing/2014/main" id="{9BE2A9E8-8DB9-51F6-476A-1691CC4B8D16}"/>
              </a:ext>
            </a:extLst>
          </p:cNvPr>
          <p:cNvSpPr>
            <a:spLocks noGrp="1"/>
          </p:cNvSpPr>
          <p:nvPr>
            <p:ph type="sldNum" sz="quarter" idx="12"/>
          </p:nvPr>
        </p:nvSpPr>
        <p:spPr/>
        <p:txBody>
          <a:bodyPr/>
          <a:lstStyle>
            <a:lvl1pPr>
              <a:defRPr/>
            </a:lvl1pPr>
          </a:lstStyle>
          <a:p>
            <a:fld id="{28A13DC3-6B9E-4658-A5DD-5827DB684E6D}" type="slidenum">
              <a:rPr lang="en-US" altLang="en-US"/>
              <a:pPr/>
              <a:t>‹#›</a:t>
            </a:fld>
            <a:endParaRPr lang="en-US" altLang="en-US"/>
          </a:p>
        </p:txBody>
      </p:sp>
    </p:spTree>
    <p:extLst>
      <p:ext uri="{BB962C8B-B14F-4D97-AF65-F5344CB8AC3E}">
        <p14:creationId xmlns:p14="http://schemas.microsoft.com/office/powerpoint/2010/main" val="22480419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EE651B4D-15AC-3531-FEB6-771345AF89E0}"/>
              </a:ext>
            </a:extLst>
          </p:cNvPr>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CC67B0BE-B196-AA5F-AC64-3D69FCE9C423}"/>
              </a:ext>
            </a:extLst>
          </p:cNvPr>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2A20FCA-85B6-DCC2-8569-3A9A4E8AB72A}"/>
              </a:ext>
            </a:extLst>
          </p:cNvPr>
          <p:cNvSpPr>
            <a:spLocks noGrp="1"/>
          </p:cNvSpPr>
          <p:nvPr>
            <p:ph type="dt" sz="half" idx="10"/>
          </p:nvPr>
        </p:nvSpPr>
        <p:spPr/>
        <p:txBody>
          <a:bodyPr/>
          <a:lstStyle>
            <a:lvl1pPr>
              <a:defRPr/>
            </a:lvl1pPr>
          </a:lstStyle>
          <a:p>
            <a:endParaRPr lang="en-US" altLang="en-US"/>
          </a:p>
        </p:txBody>
      </p:sp>
      <p:sp>
        <p:nvSpPr>
          <p:cNvPr id="5" name="Footer Placeholder 4">
            <a:extLst>
              <a:ext uri="{FF2B5EF4-FFF2-40B4-BE49-F238E27FC236}">
                <a16:creationId xmlns:a16="http://schemas.microsoft.com/office/drawing/2014/main" id="{90A5818D-CE1B-4785-D712-4CB2E719C61D}"/>
              </a:ext>
            </a:extLst>
          </p:cNvPr>
          <p:cNvSpPr>
            <a:spLocks noGrp="1"/>
          </p:cNvSpPr>
          <p:nvPr>
            <p:ph type="ftr" sz="quarter" idx="11"/>
          </p:nvPr>
        </p:nvSpPr>
        <p:spPr/>
        <p:txBody>
          <a:bodyPr/>
          <a:lstStyle>
            <a:lvl1pPr>
              <a:defRPr/>
            </a:lvl1pPr>
          </a:lstStyle>
          <a:p>
            <a:endParaRPr lang="en-US" altLang="en-US"/>
          </a:p>
        </p:txBody>
      </p:sp>
      <p:sp>
        <p:nvSpPr>
          <p:cNvPr id="6" name="Slide Number Placeholder 5">
            <a:extLst>
              <a:ext uri="{FF2B5EF4-FFF2-40B4-BE49-F238E27FC236}">
                <a16:creationId xmlns:a16="http://schemas.microsoft.com/office/drawing/2014/main" id="{007661EA-1D59-500B-47C2-DC6D7BAA5AFC}"/>
              </a:ext>
            </a:extLst>
          </p:cNvPr>
          <p:cNvSpPr>
            <a:spLocks noGrp="1"/>
          </p:cNvSpPr>
          <p:nvPr>
            <p:ph type="sldNum" sz="quarter" idx="12"/>
          </p:nvPr>
        </p:nvSpPr>
        <p:spPr/>
        <p:txBody>
          <a:bodyPr/>
          <a:lstStyle>
            <a:lvl1pPr>
              <a:defRPr/>
            </a:lvl1pPr>
          </a:lstStyle>
          <a:p>
            <a:fld id="{416E67EA-8F83-476F-9393-188AD5D3EB79}" type="slidenum">
              <a:rPr lang="en-US" altLang="en-US"/>
              <a:pPr/>
              <a:t>‹#›</a:t>
            </a:fld>
            <a:endParaRPr lang="en-US" altLang="en-US"/>
          </a:p>
        </p:txBody>
      </p:sp>
    </p:spTree>
    <p:extLst>
      <p:ext uri="{BB962C8B-B14F-4D97-AF65-F5344CB8AC3E}">
        <p14:creationId xmlns:p14="http://schemas.microsoft.com/office/powerpoint/2010/main" val="49113454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901E88-8D0E-6693-FA66-DF3107A1A48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93C20DE-6264-79BD-D238-0D26A5C0F406}"/>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E360293-8476-07BA-A7FF-60A0131EA024}"/>
              </a:ext>
            </a:extLst>
          </p:cNvPr>
          <p:cNvSpPr>
            <a:spLocks noGrp="1"/>
          </p:cNvSpPr>
          <p:nvPr>
            <p:ph type="dt" sz="half" idx="10"/>
          </p:nvPr>
        </p:nvSpPr>
        <p:spPr/>
        <p:txBody>
          <a:bodyPr/>
          <a:lstStyle>
            <a:lvl1pPr>
              <a:defRPr/>
            </a:lvl1pPr>
          </a:lstStyle>
          <a:p>
            <a:endParaRPr lang="en-US" altLang="en-US"/>
          </a:p>
        </p:txBody>
      </p:sp>
      <p:sp>
        <p:nvSpPr>
          <p:cNvPr id="5" name="Footer Placeholder 4">
            <a:extLst>
              <a:ext uri="{FF2B5EF4-FFF2-40B4-BE49-F238E27FC236}">
                <a16:creationId xmlns:a16="http://schemas.microsoft.com/office/drawing/2014/main" id="{0C98614E-C0A4-BC5B-EF3F-DD1F3CA66357}"/>
              </a:ext>
            </a:extLst>
          </p:cNvPr>
          <p:cNvSpPr>
            <a:spLocks noGrp="1"/>
          </p:cNvSpPr>
          <p:nvPr>
            <p:ph type="ftr" sz="quarter" idx="11"/>
          </p:nvPr>
        </p:nvSpPr>
        <p:spPr/>
        <p:txBody>
          <a:bodyPr/>
          <a:lstStyle>
            <a:lvl1pPr>
              <a:defRPr/>
            </a:lvl1pPr>
          </a:lstStyle>
          <a:p>
            <a:endParaRPr lang="en-US" altLang="en-US"/>
          </a:p>
        </p:txBody>
      </p:sp>
      <p:sp>
        <p:nvSpPr>
          <p:cNvPr id="6" name="Slide Number Placeholder 5">
            <a:extLst>
              <a:ext uri="{FF2B5EF4-FFF2-40B4-BE49-F238E27FC236}">
                <a16:creationId xmlns:a16="http://schemas.microsoft.com/office/drawing/2014/main" id="{F52B9B58-6EB2-106F-3644-62293DC2DEF4}"/>
              </a:ext>
            </a:extLst>
          </p:cNvPr>
          <p:cNvSpPr>
            <a:spLocks noGrp="1"/>
          </p:cNvSpPr>
          <p:nvPr>
            <p:ph type="sldNum" sz="quarter" idx="12"/>
          </p:nvPr>
        </p:nvSpPr>
        <p:spPr/>
        <p:txBody>
          <a:bodyPr/>
          <a:lstStyle>
            <a:lvl1pPr>
              <a:defRPr/>
            </a:lvl1pPr>
          </a:lstStyle>
          <a:p>
            <a:fld id="{FBA0C749-F678-40B4-84B5-0628B907A98D}" type="slidenum">
              <a:rPr lang="en-US" altLang="en-US"/>
              <a:pPr/>
              <a:t>‹#›</a:t>
            </a:fld>
            <a:endParaRPr lang="en-US" altLang="en-US"/>
          </a:p>
        </p:txBody>
      </p:sp>
    </p:spTree>
    <p:extLst>
      <p:ext uri="{BB962C8B-B14F-4D97-AF65-F5344CB8AC3E}">
        <p14:creationId xmlns:p14="http://schemas.microsoft.com/office/powerpoint/2010/main" val="17125002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04F035-5F62-71D4-F7DA-34032EA2425E}"/>
              </a:ext>
            </a:extLst>
          </p:cNvPr>
          <p:cNvSpPr>
            <a:spLocks noGrp="1"/>
          </p:cNvSpPr>
          <p:nvPr>
            <p:ph type="title"/>
          </p:nvPr>
        </p:nvSpPr>
        <p:spPr>
          <a:xfrm>
            <a:off x="623888" y="1709738"/>
            <a:ext cx="78867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F043641E-33F8-2F4E-E2CF-410C4D8823F8}"/>
              </a:ext>
            </a:extLst>
          </p:cNvPr>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a:t>Click to edit Master text styles</a:t>
            </a:r>
          </a:p>
        </p:txBody>
      </p:sp>
      <p:sp>
        <p:nvSpPr>
          <p:cNvPr id="4" name="Date Placeholder 3">
            <a:extLst>
              <a:ext uri="{FF2B5EF4-FFF2-40B4-BE49-F238E27FC236}">
                <a16:creationId xmlns:a16="http://schemas.microsoft.com/office/drawing/2014/main" id="{D2F9D15D-EDEE-B2E0-5C0F-232C31EECF08}"/>
              </a:ext>
            </a:extLst>
          </p:cNvPr>
          <p:cNvSpPr>
            <a:spLocks noGrp="1"/>
          </p:cNvSpPr>
          <p:nvPr>
            <p:ph type="dt" sz="half" idx="10"/>
          </p:nvPr>
        </p:nvSpPr>
        <p:spPr/>
        <p:txBody>
          <a:bodyPr/>
          <a:lstStyle>
            <a:lvl1pPr>
              <a:defRPr/>
            </a:lvl1pPr>
          </a:lstStyle>
          <a:p>
            <a:endParaRPr lang="en-US" altLang="en-US"/>
          </a:p>
        </p:txBody>
      </p:sp>
      <p:sp>
        <p:nvSpPr>
          <p:cNvPr id="5" name="Footer Placeholder 4">
            <a:extLst>
              <a:ext uri="{FF2B5EF4-FFF2-40B4-BE49-F238E27FC236}">
                <a16:creationId xmlns:a16="http://schemas.microsoft.com/office/drawing/2014/main" id="{1E77F10E-24F9-F90E-C137-8E3D5A2EA245}"/>
              </a:ext>
            </a:extLst>
          </p:cNvPr>
          <p:cNvSpPr>
            <a:spLocks noGrp="1"/>
          </p:cNvSpPr>
          <p:nvPr>
            <p:ph type="ftr" sz="quarter" idx="11"/>
          </p:nvPr>
        </p:nvSpPr>
        <p:spPr/>
        <p:txBody>
          <a:bodyPr/>
          <a:lstStyle>
            <a:lvl1pPr>
              <a:defRPr/>
            </a:lvl1pPr>
          </a:lstStyle>
          <a:p>
            <a:endParaRPr lang="en-US" altLang="en-US"/>
          </a:p>
        </p:txBody>
      </p:sp>
      <p:sp>
        <p:nvSpPr>
          <p:cNvPr id="6" name="Slide Number Placeholder 5">
            <a:extLst>
              <a:ext uri="{FF2B5EF4-FFF2-40B4-BE49-F238E27FC236}">
                <a16:creationId xmlns:a16="http://schemas.microsoft.com/office/drawing/2014/main" id="{9AC5DDD2-EA82-8BAC-9900-BD9D8E176889}"/>
              </a:ext>
            </a:extLst>
          </p:cNvPr>
          <p:cNvSpPr>
            <a:spLocks noGrp="1"/>
          </p:cNvSpPr>
          <p:nvPr>
            <p:ph type="sldNum" sz="quarter" idx="12"/>
          </p:nvPr>
        </p:nvSpPr>
        <p:spPr/>
        <p:txBody>
          <a:bodyPr/>
          <a:lstStyle>
            <a:lvl1pPr>
              <a:defRPr/>
            </a:lvl1pPr>
          </a:lstStyle>
          <a:p>
            <a:fld id="{5D0A7984-8E8E-47EB-AC07-5E96D64703CC}" type="slidenum">
              <a:rPr lang="en-US" altLang="en-US"/>
              <a:pPr/>
              <a:t>‹#›</a:t>
            </a:fld>
            <a:endParaRPr lang="en-US" altLang="en-US"/>
          </a:p>
        </p:txBody>
      </p:sp>
    </p:spTree>
    <p:extLst>
      <p:ext uri="{BB962C8B-B14F-4D97-AF65-F5344CB8AC3E}">
        <p14:creationId xmlns:p14="http://schemas.microsoft.com/office/powerpoint/2010/main" val="30807502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4D6FA9-2828-6FEC-1AAB-5CC826CC14D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D0F7B96A-B982-3A1E-3451-5F80918F5CAC}"/>
              </a:ext>
            </a:extLst>
          </p:cNvPr>
          <p:cNvSpPr>
            <a:spLocks noGrp="1"/>
          </p:cNvSpPr>
          <p:nvPr>
            <p:ph sz="half" idx="1"/>
          </p:nvPr>
        </p:nvSpPr>
        <p:spPr>
          <a:xfrm>
            <a:off x="457200" y="1600200"/>
            <a:ext cx="40386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8A7493E4-40B3-B344-E203-1D3D03634BC0}"/>
              </a:ext>
            </a:extLst>
          </p:cNvPr>
          <p:cNvSpPr>
            <a:spLocks noGrp="1"/>
          </p:cNvSpPr>
          <p:nvPr>
            <p:ph sz="half" idx="2"/>
          </p:nvPr>
        </p:nvSpPr>
        <p:spPr>
          <a:xfrm>
            <a:off x="4648200" y="1600200"/>
            <a:ext cx="40386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2FCFF247-0777-87AE-7D2A-BA16A57B6F2B}"/>
              </a:ext>
            </a:extLst>
          </p:cNvPr>
          <p:cNvSpPr>
            <a:spLocks noGrp="1"/>
          </p:cNvSpPr>
          <p:nvPr>
            <p:ph type="dt" sz="half" idx="10"/>
          </p:nvPr>
        </p:nvSpPr>
        <p:spPr/>
        <p:txBody>
          <a:bodyPr/>
          <a:lstStyle>
            <a:lvl1pPr>
              <a:defRPr/>
            </a:lvl1pPr>
          </a:lstStyle>
          <a:p>
            <a:endParaRPr lang="en-US" altLang="en-US"/>
          </a:p>
        </p:txBody>
      </p:sp>
      <p:sp>
        <p:nvSpPr>
          <p:cNvPr id="6" name="Footer Placeholder 5">
            <a:extLst>
              <a:ext uri="{FF2B5EF4-FFF2-40B4-BE49-F238E27FC236}">
                <a16:creationId xmlns:a16="http://schemas.microsoft.com/office/drawing/2014/main" id="{01CC682F-FFF8-924F-DAC9-F72E856D43A0}"/>
              </a:ext>
            </a:extLst>
          </p:cNvPr>
          <p:cNvSpPr>
            <a:spLocks noGrp="1"/>
          </p:cNvSpPr>
          <p:nvPr>
            <p:ph type="ftr" sz="quarter" idx="11"/>
          </p:nvPr>
        </p:nvSpPr>
        <p:spPr/>
        <p:txBody>
          <a:bodyPr/>
          <a:lstStyle>
            <a:lvl1pPr>
              <a:defRPr/>
            </a:lvl1pPr>
          </a:lstStyle>
          <a:p>
            <a:endParaRPr lang="en-US" altLang="en-US"/>
          </a:p>
        </p:txBody>
      </p:sp>
      <p:sp>
        <p:nvSpPr>
          <p:cNvPr id="7" name="Slide Number Placeholder 6">
            <a:extLst>
              <a:ext uri="{FF2B5EF4-FFF2-40B4-BE49-F238E27FC236}">
                <a16:creationId xmlns:a16="http://schemas.microsoft.com/office/drawing/2014/main" id="{31C879A0-ABDC-B09D-F103-4A4EACD44128}"/>
              </a:ext>
            </a:extLst>
          </p:cNvPr>
          <p:cNvSpPr>
            <a:spLocks noGrp="1"/>
          </p:cNvSpPr>
          <p:nvPr>
            <p:ph type="sldNum" sz="quarter" idx="12"/>
          </p:nvPr>
        </p:nvSpPr>
        <p:spPr/>
        <p:txBody>
          <a:bodyPr/>
          <a:lstStyle>
            <a:lvl1pPr>
              <a:defRPr/>
            </a:lvl1pPr>
          </a:lstStyle>
          <a:p>
            <a:fld id="{71025C76-98A3-4FC0-890E-0A9C889B2C6D}" type="slidenum">
              <a:rPr lang="en-US" altLang="en-US"/>
              <a:pPr/>
              <a:t>‹#›</a:t>
            </a:fld>
            <a:endParaRPr lang="en-US" altLang="en-US"/>
          </a:p>
        </p:txBody>
      </p:sp>
    </p:spTree>
    <p:extLst>
      <p:ext uri="{BB962C8B-B14F-4D97-AF65-F5344CB8AC3E}">
        <p14:creationId xmlns:p14="http://schemas.microsoft.com/office/powerpoint/2010/main" val="30141778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3EE5F6-0638-E5DE-CFA6-2BD07F262C2F}"/>
              </a:ext>
            </a:extLst>
          </p:cNvPr>
          <p:cNvSpPr>
            <a:spLocks noGrp="1"/>
          </p:cNvSpPr>
          <p:nvPr>
            <p:ph type="title"/>
          </p:nvPr>
        </p:nvSpPr>
        <p:spPr>
          <a:xfrm>
            <a:off x="630238" y="365125"/>
            <a:ext cx="78867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A23FA101-717B-E702-72C5-F42B1A1591CD}"/>
              </a:ext>
            </a:extLst>
          </p:cNvPr>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3DFB6E51-108E-2FB2-B677-F4EA526415D9}"/>
              </a:ext>
            </a:extLst>
          </p:cNvPr>
          <p:cNvSpPr>
            <a:spLocks noGrp="1"/>
          </p:cNvSpPr>
          <p:nvPr>
            <p:ph sz="half" idx="2"/>
          </p:nvPr>
        </p:nvSpPr>
        <p:spPr>
          <a:xfrm>
            <a:off x="630238" y="2505075"/>
            <a:ext cx="386873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7DA79338-C74C-C85E-59CA-4430BCE2293F}"/>
              </a:ext>
            </a:extLst>
          </p:cNvPr>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CA6D04F0-4A72-0637-DD60-235598935658}"/>
              </a:ext>
            </a:extLst>
          </p:cNvPr>
          <p:cNvSpPr>
            <a:spLocks noGrp="1"/>
          </p:cNvSpPr>
          <p:nvPr>
            <p:ph sz="quarter" idx="4"/>
          </p:nvPr>
        </p:nvSpPr>
        <p:spPr>
          <a:xfrm>
            <a:off x="4629150" y="2505075"/>
            <a:ext cx="38877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61CF42D2-01A0-7136-A421-F88237711FFC}"/>
              </a:ext>
            </a:extLst>
          </p:cNvPr>
          <p:cNvSpPr>
            <a:spLocks noGrp="1"/>
          </p:cNvSpPr>
          <p:nvPr>
            <p:ph type="dt" sz="half" idx="10"/>
          </p:nvPr>
        </p:nvSpPr>
        <p:spPr/>
        <p:txBody>
          <a:bodyPr/>
          <a:lstStyle>
            <a:lvl1pPr>
              <a:defRPr/>
            </a:lvl1pPr>
          </a:lstStyle>
          <a:p>
            <a:endParaRPr lang="en-US" altLang="en-US"/>
          </a:p>
        </p:txBody>
      </p:sp>
      <p:sp>
        <p:nvSpPr>
          <p:cNvPr id="8" name="Footer Placeholder 7">
            <a:extLst>
              <a:ext uri="{FF2B5EF4-FFF2-40B4-BE49-F238E27FC236}">
                <a16:creationId xmlns:a16="http://schemas.microsoft.com/office/drawing/2014/main" id="{60AC9D9A-F870-4945-C362-7C78A8BCB33F}"/>
              </a:ext>
            </a:extLst>
          </p:cNvPr>
          <p:cNvSpPr>
            <a:spLocks noGrp="1"/>
          </p:cNvSpPr>
          <p:nvPr>
            <p:ph type="ftr" sz="quarter" idx="11"/>
          </p:nvPr>
        </p:nvSpPr>
        <p:spPr/>
        <p:txBody>
          <a:bodyPr/>
          <a:lstStyle>
            <a:lvl1pPr>
              <a:defRPr/>
            </a:lvl1pPr>
          </a:lstStyle>
          <a:p>
            <a:endParaRPr lang="en-US" altLang="en-US"/>
          </a:p>
        </p:txBody>
      </p:sp>
      <p:sp>
        <p:nvSpPr>
          <p:cNvPr id="9" name="Slide Number Placeholder 8">
            <a:extLst>
              <a:ext uri="{FF2B5EF4-FFF2-40B4-BE49-F238E27FC236}">
                <a16:creationId xmlns:a16="http://schemas.microsoft.com/office/drawing/2014/main" id="{9C0FE6EA-C858-C5EC-F3CB-789FED5956D6}"/>
              </a:ext>
            </a:extLst>
          </p:cNvPr>
          <p:cNvSpPr>
            <a:spLocks noGrp="1"/>
          </p:cNvSpPr>
          <p:nvPr>
            <p:ph type="sldNum" sz="quarter" idx="12"/>
          </p:nvPr>
        </p:nvSpPr>
        <p:spPr/>
        <p:txBody>
          <a:bodyPr/>
          <a:lstStyle>
            <a:lvl1pPr>
              <a:defRPr/>
            </a:lvl1pPr>
          </a:lstStyle>
          <a:p>
            <a:fld id="{502B0397-3F97-4DBA-91CC-B76533C37AD8}" type="slidenum">
              <a:rPr lang="en-US" altLang="en-US"/>
              <a:pPr/>
              <a:t>‹#›</a:t>
            </a:fld>
            <a:endParaRPr lang="en-US" altLang="en-US"/>
          </a:p>
        </p:txBody>
      </p:sp>
    </p:spTree>
    <p:extLst>
      <p:ext uri="{BB962C8B-B14F-4D97-AF65-F5344CB8AC3E}">
        <p14:creationId xmlns:p14="http://schemas.microsoft.com/office/powerpoint/2010/main" val="25627725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180FF7-A96A-CC90-110B-7012624F78CD}"/>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562C94A2-1C3E-D9EF-358B-F595DE5472AF}"/>
              </a:ext>
            </a:extLst>
          </p:cNvPr>
          <p:cNvSpPr>
            <a:spLocks noGrp="1"/>
          </p:cNvSpPr>
          <p:nvPr>
            <p:ph type="dt" sz="half" idx="10"/>
          </p:nvPr>
        </p:nvSpPr>
        <p:spPr/>
        <p:txBody>
          <a:bodyPr/>
          <a:lstStyle>
            <a:lvl1pPr>
              <a:defRPr/>
            </a:lvl1pPr>
          </a:lstStyle>
          <a:p>
            <a:endParaRPr lang="en-US" altLang="en-US"/>
          </a:p>
        </p:txBody>
      </p:sp>
      <p:sp>
        <p:nvSpPr>
          <p:cNvPr id="4" name="Footer Placeholder 3">
            <a:extLst>
              <a:ext uri="{FF2B5EF4-FFF2-40B4-BE49-F238E27FC236}">
                <a16:creationId xmlns:a16="http://schemas.microsoft.com/office/drawing/2014/main" id="{4F1AE061-2805-23B8-053B-9DFB854B0492}"/>
              </a:ext>
            </a:extLst>
          </p:cNvPr>
          <p:cNvSpPr>
            <a:spLocks noGrp="1"/>
          </p:cNvSpPr>
          <p:nvPr>
            <p:ph type="ftr" sz="quarter" idx="11"/>
          </p:nvPr>
        </p:nvSpPr>
        <p:spPr/>
        <p:txBody>
          <a:bodyPr/>
          <a:lstStyle>
            <a:lvl1pPr>
              <a:defRPr/>
            </a:lvl1pPr>
          </a:lstStyle>
          <a:p>
            <a:endParaRPr lang="en-US" altLang="en-US"/>
          </a:p>
        </p:txBody>
      </p:sp>
      <p:sp>
        <p:nvSpPr>
          <p:cNvPr id="5" name="Slide Number Placeholder 4">
            <a:extLst>
              <a:ext uri="{FF2B5EF4-FFF2-40B4-BE49-F238E27FC236}">
                <a16:creationId xmlns:a16="http://schemas.microsoft.com/office/drawing/2014/main" id="{9D7C9459-F81C-C98A-6294-ED4D094E4653}"/>
              </a:ext>
            </a:extLst>
          </p:cNvPr>
          <p:cNvSpPr>
            <a:spLocks noGrp="1"/>
          </p:cNvSpPr>
          <p:nvPr>
            <p:ph type="sldNum" sz="quarter" idx="12"/>
          </p:nvPr>
        </p:nvSpPr>
        <p:spPr/>
        <p:txBody>
          <a:bodyPr/>
          <a:lstStyle>
            <a:lvl1pPr>
              <a:defRPr/>
            </a:lvl1pPr>
          </a:lstStyle>
          <a:p>
            <a:fld id="{86371B1F-B683-4E06-B49C-96DC75DF4F92}" type="slidenum">
              <a:rPr lang="en-US" altLang="en-US"/>
              <a:pPr/>
              <a:t>‹#›</a:t>
            </a:fld>
            <a:endParaRPr lang="en-US" altLang="en-US"/>
          </a:p>
        </p:txBody>
      </p:sp>
    </p:spTree>
    <p:extLst>
      <p:ext uri="{BB962C8B-B14F-4D97-AF65-F5344CB8AC3E}">
        <p14:creationId xmlns:p14="http://schemas.microsoft.com/office/powerpoint/2010/main" val="232347853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98A1D22B-896D-1467-34B1-15274E89A104}"/>
              </a:ext>
            </a:extLst>
          </p:cNvPr>
          <p:cNvSpPr>
            <a:spLocks noGrp="1"/>
          </p:cNvSpPr>
          <p:nvPr>
            <p:ph type="dt" sz="half" idx="10"/>
          </p:nvPr>
        </p:nvSpPr>
        <p:spPr/>
        <p:txBody>
          <a:bodyPr/>
          <a:lstStyle>
            <a:lvl1pPr>
              <a:defRPr/>
            </a:lvl1pPr>
          </a:lstStyle>
          <a:p>
            <a:endParaRPr lang="en-US" altLang="en-US"/>
          </a:p>
        </p:txBody>
      </p:sp>
      <p:sp>
        <p:nvSpPr>
          <p:cNvPr id="3" name="Footer Placeholder 2">
            <a:extLst>
              <a:ext uri="{FF2B5EF4-FFF2-40B4-BE49-F238E27FC236}">
                <a16:creationId xmlns:a16="http://schemas.microsoft.com/office/drawing/2014/main" id="{FB89AA81-D2C3-3A9F-75A1-F81A531DDC5C}"/>
              </a:ext>
            </a:extLst>
          </p:cNvPr>
          <p:cNvSpPr>
            <a:spLocks noGrp="1"/>
          </p:cNvSpPr>
          <p:nvPr>
            <p:ph type="ftr" sz="quarter" idx="11"/>
          </p:nvPr>
        </p:nvSpPr>
        <p:spPr/>
        <p:txBody>
          <a:bodyPr/>
          <a:lstStyle>
            <a:lvl1pPr>
              <a:defRPr/>
            </a:lvl1pPr>
          </a:lstStyle>
          <a:p>
            <a:endParaRPr lang="en-US" altLang="en-US"/>
          </a:p>
        </p:txBody>
      </p:sp>
      <p:sp>
        <p:nvSpPr>
          <p:cNvPr id="4" name="Slide Number Placeholder 3">
            <a:extLst>
              <a:ext uri="{FF2B5EF4-FFF2-40B4-BE49-F238E27FC236}">
                <a16:creationId xmlns:a16="http://schemas.microsoft.com/office/drawing/2014/main" id="{43980ECB-E3D7-BEBA-21FF-BBB8B5599B56}"/>
              </a:ext>
            </a:extLst>
          </p:cNvPr>
          <p:cNvSpPr>
            <a:spLocks noGrp="1"/>
          </p:cNvSpPr>
          <p:nvPr>
            <p:ph type="sldNum" sz="quarter" idx="12"/>
          </p:nvPr>
        </p:nvSpPr>
        <p:spPr/>
        <p:txBody>
          <a:bodyPr/>
          <a:lstStyle>
            <a:lvl1pPr>
              <a:defRPr/>
            </a:lvl1pPr>
          </a:lstStyle>
          <a:p>
            <a:fld id="{DC550E14-8E34-42E8-BF65-8735209471B2}" type="slidenum">
              <a:rPr lang="en-US" altLang="en-US"/>
              <a:pPr/>
              <a:t>‹#›</a:t>
            </a:fld>
            <a:endParaRPr lang="en-US" altLang="en-US"/>
          </a:p>
        </p:txBody>
      </p:sp>
    </p:spTree>
    <p:extLst>
      <p:ext uri="{BB962C8B-B14F-4D97-AF65-F5344CB8AC3E}">
        <p14:creationId xmlns:p14="http://schemas.microsoft.com/office/powerpoint/2010/main" val="243568739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8EC139-FA4E-F930-C09A-DDE3407FB853}"/>
              </a:ext>
            </a:extLst>
          </p:cNvPr>
          <p:cNvSpPr>
            <a:spLocks noGrp="1"/>
          </p:cNvSpPr>
          <p:nvPr>
            <p:ph type="title"/>
          </p:nvPr>
        </p:nvSpPr>
        <p:spPr>
          <a:xfrm>
            <a:off x="630238" y="457200"/>
            <a:ext cx="2949575"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BFDFA220-6027-7FD4-E485-79CCCC805D86}"/>
              </a:ext>
            </a:extLst>
          </p:cNvPr>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4114DAC9-D437-52F6-4DA7-0F9654B4E298}"/>
              </a:ext>
            </a:extLst>
          </p:cNvPr>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FA93098-9776-E632-2530-2E9F59F5268E}"/>
              </a:ext>
            </a:extLst>
          </p:cNvPr>
          <p:cNvSpPr>
            <a:spLocks noGrp="1"/>
          </p:cNvSpPr>
          <p:nvPr>
            <p:ph type="dt" sz="half" idx="10"/>
          </p:nvPr>
        </p:nvSpPr>
        <p:spPr/>
        <p:txBody>
          <a:bodyPr/>
          <a:lstStyle>
            <a:lvl1pPr>
              <a:defRPr/>
            </a:lvl1pPr>
          </a:lstStyle>
          <a:p>
            <a:endParaRPr lang="en-US" altLang="en-US"/>
          </a:p>
        </p:txBody>
      </p:sp>
      <p:sp>
        <p:nvSpPr>
          <p:cNvPr id="6" name="Footer Placeholder 5">
            <a:extLst>
              <a:ext uri="{FF2B5EF4-FFF2-40B4-BE49-F238E27FC236}">
                <a16:creationId xmlns:a16="http://schemas.microsoft.com/office/drawing/2014/main" id="{7433B5F5-C37F-92BE-A488-458D60AC5B1A}"/>
              </a:ext>
            </a:extLst>
          </p:cNvPr>
          <p:cNvSpPr>
            <a:spLocks noGrp="1"/>
          </p:cNvSpPr>
          <p:nvPr>
            <p:ph type="ftr" sz="quarter" idx="11"/>
          </p:nvPr>
        </p:nvSpPr>
        <p:spPr/>
        <p:txBody>
          <a:bodyPr/>
          <a:lstStyle>
            <a:lvl1pPr>
              <a:defRPr/>
            </a:lvl1pPr>
          </a:lstStyle>
          <a:p>
            <a:endParaRPr lang="en-US" altLang="en-US"/>
          </a:p>
        </p:txBody>
      </p:sp>
      <p:sp>
        <p:nvSpPr>
          <p:cNvPr id="7" name="Slide Number Placeholder 6">
            <a:extLst>
              <a:ext uri="{FF2B5EF4-FFF2-40B4-BE49-F238E27FC236}">
                <a16:creationId xmlns:a16="http://schemas.microsoft.com/office/drawing/2014/main" id="{11474129-46D5-C876-F998-E93A0C868FDE}"/>
              </a:ext>
            </a:extLst>
          </p:cNvPr>
          <p:cNvSpPr>
            <a:spLocks noGrp="1"/>
          </p:cNvSpPr>
          <p:nvPr>
            <p:ph type="sldNum" sz="quarter" idx="12"/>
          </p:nvPr>
        </p:nvSpPr>
        <p:spPr/>
        <p:txBody>
          <a:bodyPr/>
          <a:lstStyle>
            <a:lvl1pPr>
              <a:defRPr/>
            </a:lvl1pPr>
          </a:lstStyle>
          <a:p>
            <a:fld id="{8B3606DB-679A-4DFD-A862-2F9839549FC5}" type="slidenum">
              <a:rPr lang="en-US" altLang="en-US"/>
              <a:pPr/>
              <a:t>‹#›</a:t>
            </a:fld>
            <a:endParaRPr lang="en-US" altLang="en-US"/>
          </a:p>
        </p:txBody>
      </p:sp>
    </p:spTree>
    <p:extLst>
      <p:ext uri="{BB962C8B-B14F-4D97-AF65-F5344CB8AC3E}">
        <p14:creationId xmlns:p14="http://schemas.microsoft.com/office/powerpoint/2010/main" val="35343863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E4D424-8EED-EA35-6C2B-F8D5594CB6E3}"/>
              </a:ext>
            </a:extLst>
          </p:cNvPr>
          <p:cNvSpPr>
            <a:spLocks noGrp="1"/>
          </p:cNvSpPr>
          <p:nvPr>
            <p:ph type="title"/>
          </p:nvPr>
        </p:nvSpPr>
        <p:spPr>
          <a:xfrm>
            <a:off x="630238" y="457200"/>
            <a:ext cx="2949575"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21B84FE6-D1F9-53AE-5364-E6EF0C840130}"/>
              </a:ext>
            </a:extLst>
          </p:cNvPr>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F1B24720-43DE-C7D9-CE4B-46C7634E03C3}"/>
              </a:ext>
            </a:extLst>
          </p:cNvPr>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B3D11AF-2970-1E53-B2B2-5821448B6B11}"/>
              </a:ext>
            </a:extLst>
          </p:cNvPr>
          <p:cNvSpPr>
            <a:spLocks noGrp="1"/>
          </p:cNvSpPr>
          <p:nvPr>
            <p:ph type="dt" sz="half" idx="10"/>
          </p:nvPr>
        </p:nvSpPr>
        <p:spPr/>
        <p:txBody>
          <a:bodyPr/>
          <a:lstStyle>
            <a:lvl1pPr>
              <a:defRPr/>
            </a:lvl1pPr>
          </a:lstStyle>
          <a:p>
            <a:endParaRPr lang="en-US" altLang="en-US"/>
          </a:p>
        </p:txBody>
      </p:sp>
      <p:sp>
        <p:nvSpPr>
          <p:cNvPr id="6" name="Footer Placeholder 5">
            <a:extLst>
              <a:ext uri="{FF2B5EF4-FFF2-40B4-BE49-F238E27FC236}">
                <a16:creationId xmlns:a16="http://schemas.microsoft.com/office/drawing/2014/main" id="{BCD00102-A2AB-0758-7612-6D82DA709AA2}"/>
              </a:ext>
            </a:extLst>
          </p:cNvPr>
          <p:cNvSpPr>
            <a:spLocks noGrp="1"/>
          </p:cNvSpPr>
          <p:nvPr>
            <p:ph type="ftr" sz="quarter" idx="11"/>
          </p:nvPr>
        </p:nvSpPr>
        <p:spPr/>
        <p:txBody>
          <a:bodyPr/>
          <a:lstStyle>
            <a:lvl1pPr>
              <a:defRPr/>
            </a:lvl1pPr>
          </a:lstStyle>
          <a:p>
            <a:endParaRPr lang="en-US" altLang="en-US"/>
          </a:p>
        </p:txBody>
      </p:sp>
      <p:sp>
        <p:nvSpPr>
          <p:cNvPr id="7" name="Slide Number Placeholder 6">
            <a:extLst>
              <a:ext uri="{FF2B5EF4-FFF2-40B4-BE49-F238E27FC236}">
                <a16:creationId xmlns:a16="http://schemas.microsoft.com/office/drawing/2014/main" id="{EA7FB7DA-2741-FB6B-F0CC-A167ABE801FF}"/>
              </a:ext>
            </a:extLst>
          </p:cNvPr>
          <p:cNvSpPr>
            <a:spLocks noGrp="1"/>
          </p:cNvSpPr>
          <p:nvPr>
            <p:ph type="sldNum" sz="quarter" idx="12"/>
          </p:nvPr>
        </p:nvSpPr>
        <p:spPr/>
        <p:txBody>
          <a:bodyPr/>
          <a:lstStyle>
            <a:lvl1pPr>
              <a:defRPr/>
            </a:lvl1pPr>
          </a:lstStyle>
          <a:p>
            <a:fld id="{011BE36C-63C5-465E-84FA-FFEA1FCC17B3}" type="slidenum">
              <a:rPr lang="en-US" altLang="en-US"/>
              <a:pPr/>
              <a:t>‹#›</a:t>
            </a:fld>
            <a:endParaRPr lang="en-US" altLang="en-US"/>
          </a:p>
        </p:txBody>
      </p:sp>
    </p:spTree>
    <p:extLst>
      <p:ext uri="{BB962C8B-B14F-4D97-AF65-F5344CB8AC3E}">
        <p14:creationId xmlns:p14="http://schemas.microsoft.com/office/powerpoint/2010/main" val="401050383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8106782E-774D-479A-1E7A-A275C861DB3C}"/>
              </a:ext>
            </a:extLst>
          </p:cNvPr>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Rectangle 3">
            <a:extLst>
              <a:ext uri="{FF2B5EF4-FFF2-40B4-BE49-F238E27FC236}">
                <a16:creationId xmlns:a16="http://schemas.microsoft.com/office/drawing/2014/main" id="{DCE8C5E6-4CC5-2589-3E6F-D2FCAC910BDE}"/>
              </a:ext>
            </a:extLst>
          </p:cNvPr>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28" name="Rectangle 4">
            <a:extLst>
              <a:ext uri="{FF2B5EF4-FFF2-40B4-BE49-F238E27FC236}">
                <a16:creationId xmlns:a16="http://schemas.microsoft.com/office/drawing/2014/main" id="{06D87819-EB36-E2A0-8DAF-E467BC1F73BB}"/>
              </a:ext>
            </a:extLst>
          </p:cNvPr>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lvl1pPr>
          </a:lstStyle>
          <a:p>
            <a:endParaRPr lang="en-US" altLang="en-US"/>
          </a:p>
        </p:txBody>
      </p:sp>
      <p:sp>
        <p:nvSpPr>
          <p:cNvPr id="1029" name="Rectangle 5">
            <a:extLst>
              <a:ext uri="{FF2B5EF4-FFF2-40B4-BE49-F238E27FC236}">
                <a16:creationId xmlns:a16="http://schemas.microsoft.com/office/drawing/2014/main" id="{FE1A6413-1328-B6C7-B66E-068158957584}"/>
              </a:ext>
            </a:extLst>
          </p:cNvPr>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lvl1pPr>
          </a:lstStyle>
          <a:p>
            <a:endParaRPr lang="en-US" altLang="en-US"/>
          </a:p>
        </p:txBody>
      </p:sp>
      <p:sp>
        <p:nvSpPr>
          <p:cNvPr id="1030" name="Rectangle 6">
            <a:extLst>
              <a:ext uri="{FF2B5EF4-FFF2-40B4-BE49-F238E27FC236}">
                <a16:creationId xmlns:a16="http://schemas.microsoft.com/office/drawing/2014/main" id="{A3919D61-E7F8-CC33-05CD-14CC15449A89}"/>
              </a:ext>
            </a:extLst>
          </p:cNvPr>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lvl1pPr>
          </a:lstStyle>
          <a:p>
            <a:fld id="{82F65BE1-5D44-433F-9C43-6984A315FC05}" type="slidenum">
              <a:rPr lang="en-US" altLang="en-US"/>
              <a:pPr/>
              <a:t>‹#›</a:t>
            </a:fld>
            <a:endParaRPr lang="en-US"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fontAlgn="base">
        <a:spcBef>
          <a:spcPct val="0"/>
        </a:spcBef>
        <a:spcAft>
          <a:spcPct val="0"/>
        </a:spcAft>
        <a:defRPr sz="4400" kern="1200">
          <a:solidFill>
            <a:schemeClr val="tx2"/>
          </a:solidFill>
          <a:latin typeface="+mj-lt"/>
          <a:ea typeface="+mj-ea"/>
          <a:cs typeface="+mj-cs"/>
        </a:defRPr>
      </a:lvl1pPr>
      <a:lvl2pPr algn="ctr" rtl="0" fontAlgn="base">
        <a:spcBef>
          <a:spcPct val="0"/>
        </a:spcBef>
        <a:spcAft>
          <a:spcPct val="0"/>
        </a:spcAft>
        <a:defRPr sz="4400">
          <a:solidFill>
            <a:schemeClr val="tx2"/>
          </a:solidFill>
          <a:latin typeface="Arial" panose="020B0604020202020204" pitchFamily="34" charset="0"/>
        </a:defRPr>
      </a:lvl2pPr>
      <a:lvl3pPr algn="ctr" rtl="0" fontAlgn="base">
        <a:spcBef>
          <a:spcPct val="0"/>
        </a:spcBef>
        <a:spcAft>
          <a:spcPct val="0"/>
        </a:spcAft>
        <a:defRPr sz="4400">
          <a:solidFill>
            <a:schemeClr val="tx2"/>
          </a:solidFill>
          <a:latin typeface="Arial" panose="020B0604020202020204" pitchFamily="34" charset="0"/>
        </a:defRPr>
      </a:lvl3pPr>
      <a:lvl4pPr algn="ctr" rtl="0" fontAlgn="base">
        <a:spcBef>
          <a:spcPct val="0"/>
        </a:spcBef>
        <a:spcAft>
          <a:spcPct val="0"/>
        </a:spcAft>
        <a:defRPr sz="4400">
          <a:solidFill>
            <a:schemeClr val="tx2"/>
          </a:solidFill>
          <a:latin typeface="Arial" panose="020B0604020202020204" pitchFamily="34" charset="0"/>
        </a:defRPr>
      </a:lvl4pPr>
      <a:lvl5pPr algn="ctr" rtl="0" fontAlgn="base">
        <a:spcBef>
          <a:spcPct val="0"/>
        </a:spcBef>
        <a:spcAft>
          <a:spcPct val="0"/>
        </a:spcAft>
        <a:defRPr sz="4400">
          <a:solidFill>
            <a:schemeClr val="tx2"/>
          </a:solidFill>
          <a:latin typeface="Arial" panose="020B0604020202020204" pitchFamily="34" charset="0"/>
        </a:defRPr>
      </a:lvl5pPr>
      <a:lvl6pPr marL="457200" algn="ctr" rtl="0" fontAlgn="base">
        <a:spcBef>
          <a:spcPct val="0"/>
        </a:spcBef>
        <a:spcAft>
          <a:spcPct val="0"/>
        </a:spcAft>
        <a:defRPr sz="4400">
          <a:solidFill>
            <a:schemeClr val="tx2"/>
          </a:solidFill>
          <a:latin typeface="Arial" panose="020B0604020202020204" pitchFamily="34" charset="0"/>
        </a:defRPr>
      </a:lvl6pPr>
      <a:lvl7pPr marL="914400" algn="ctr" rtl="0" fontAlgn="base">
        <a:spcBef>
          <a:spcPct val="0"/>
        </a:spcBef>
        <a:spcAft>
          <a:spcPct val="0"/>
        </a:spcAft>
        <a:defRPr sz="4400">
          <a:solidFill>
            <a:schemeClr val="tx2"/>
          </a:solidFill>
          <a:latin typeface="Arial" panose="020B0604020202020204" pitchFamily="34" charset="0"/>
        </a:defRPr>
      </a:lvl7pPr>
      <a:lvl8pPr marL="1371600" algn="ctr" rtl="0" fontAlgn="base">
        <a:spcBef>
          <a:spcPct val="0"/>
        </a:spcBef>
        <a:spcAft>
          <a:spcPct val="0"/>
        </a:spcAft>
        <a:defRPr sz="4400">
          <a:solidFill>
            <a:schemeClr val="tx2"/>
          </a:solidFill>
          <a:latin typeface="Arial" panose="020B0604020202020204" pitchFamily="34" charset="0"/>
        </a:defRPr>
      </a:lvl8pPr>
      <a:lvl9pPr marL="1828800" algn="ctr" rtl="0" fontAlgn="base">
        <a:spcBef>
          <a:spcPct val="0"/>
        </a:spcBef>
        <a:spcAft>
          <a:spcPct val="0"/>
        </a:spcAft>
        <a:defRPr sz="4400">
          <a:solidFill>
            <a:schemeClr val="tx2"/>
          </a:solidFill>
          <a:latin typeface="Arial" panose="020B0604020202020204" pitchFamily="34" charset="0"/>
        </a:defRPr>
      </a:lvl9pPr>
    </p:titleStyle>
    <p:bodyStyle>
      <a:lvl1pPr marL="342900" indent="-342900" algn="l" rtl="0" fontAlgn="base">
        <a:spcBef>
          <a:spcPct val="20000"/>
        </a:spcBef>
        <a:spcAft>
          <a:spcPct val="0"/>
        </a:spcAft>
        <a:buChar char="•"/>
        <a:defRPr sz="3200" kern="1200">
          <a:solidFill>
            <a:schemeClr val="tx1"/>
          </a:solidFill>
          <a:latin typeface="+mn-lt"/>
          <a:ea typeface="+mn-ea"/>
          <a:cs typeface="+mn-cs"/>
        </a:defRPr>
      </a:lvl1pPr>
      <a:lvl2pPr marL="742950" indent="-285750" algn="l" rtl="0" fontAlgn="base">
        <a:spcBef>
          <a:spcPct val="20000"/>
        </a:spcBef>
        <a:spcAft>
          <a:spcPct val="0"/>
        </a:spcAft>
        <a:buChar char="–"/>
        <a:defRPr sz="2800" kern="1200">
          <a:solidFill>
            <a:schemeClr val="tx1"/>
          </a:solidFill>
          <a:latin typeface="+mn-lt"/>
          <a:ea typeface="+mn-ea"/>
          <a:cs typeface="+mn-cs"/>
        </a:defRPr>
      </a:lvl2pPr>
      <a:lvl3pPr marL="1143000" indent="-228600" algn="l" rtl="0" fontAlgn="base">
        <a:spcBef>
          <a:spcPct val="20000"/>
        </a:spcBef>
        <a:spcAft>
          <a:spcPct val="0"/>
        </a:spcAft>
        <a:buChar char="•"/>
        <a:defRPr sz="2400" kern="1200">
          <a:solidFill>
            <a:schemeClr val="tx1"/>
          </a:solidFill>
          <a:latin typeface="+mn-lt"/>
          <a:ea typeface="+mn-ea"/>
          <a:cs typeface="+mn-cs"/>
        </a:defRPr>
      </a:lvl3pPr>
      <a:lvl4pPr marL="1600200" indent="-228600" algn="l" rtl="0" fontAlgn="base">
        <a:spcBef>
          <a:spcPct val="20000"/>
        </a:spcBef>
        <a:spcAft>
          <a:spcPct val="0"/>
        </a:spcAft>
        <a:buChar char="–"/>
        <a:defRPr sz="2000" kern="1200">
          <a:solidFill>
            <a:schemeClr val="tx1"/>
          </a:solidFill>
          <a:latin typeface="+mn-lt"/>
          <a:ea typeface="+mn-ea"/>
          <a:cs typeface="+mn-cs"/>
        </a:defRPr>
      </a:lvl4pPr>
      <a:lvl5pPr marL="2057400" indent="-228600" algn="l" rtl="0" fontAlgn="base">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mailto:waney@fs.fed.us" TargetMode="External"/><Relationship Id="rId2" Type="http://schemas.openxmlformats.org/officeDocument/2006/relationships/hyperlink" Target="mailto:tbeck@fs.fed.us"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mailto:tbeck@fs.fed.us" TargetMode="External"/><Relationship Id="rId2" Type="http://schemas.openxmlformats.org/officeDocument/2006/relationships/hyperlink" Target="mailto:waney@fs.fed.us" TargetMode="External"/><Relationship Id="rId1" Type="http://schemas.openxmlformats.org/officeDocument/2006/relationships/slideLayout" Target="../slideLayouts/slideLayout2.xml"/><Relationship Id="rId6" Type="http://schemas.openxmlformats.org/officeDocument/2006/relationships/hyperlink" Target="mailto:tdemeo@fs.fed.us" TargetMode="External"/><Relationship Id="rId5" Type="http://schemas.openxmlformats.org/officeDocument/2006/relationships/hyperlink" Target="mailto:lmayer@fs.fed.us" TargetMode="External"/><Relationship Id="rId4" Type="http://schemas.openxmlformats.org/officeDocument/2006/relationships/hyperlink" Target="mailto:kabennett@fs.fed.us"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a:extLst>
              <a:ext uri="{FF2B5EF4-FFF2-40B4-BE49-F238E27FC236}">
                <a16:creationId xmlns:a16="http://schemas.microsoft.com/office/drawing/2014/main" id="{F92496AA-5B57-1387-EE5C-7F2886167098}"/>
              </a:ext>
            </a:extLst>
          </p:cNvPr>
          <p:cNvSpPr>
            <a:spLocks noGrp="1" noChangeArrowheads="1"/>
          </p:cNvSpPr>
          <p:nvPr>
            <p:ph type="ctrTitle"/>
          </p:nvPr>
        </p:nvSpPr>
        <p:spPr>
          <a:xfrm>
            <a:off x="685800" y="1447800"/>
            <a:ext cx="7772400" cy="2152650"/>
          </a:xfrm>
        </p:spPr>
        <p:txBody>
          <a:bodyPr anchor="ctr"/>
          <a:lstStyle/>
          <a:p>
            <a:br>
              <a:rPr lang="en-US" altLang="en-US" sz="4000"/>
            </a:br>
            <a:br>
              <a:rPr lang="en-US" altLang="en-US" sz="4000"/>
            </a:br>
            <a:r>
              <a:rPr lang="en-US" altLang="en-US" sz="3600"/>
              <a:t>Collaborative Forest Landscape Restoration Program</a:t>
            </a:r>
            <a:br>
              <a:rPr lang="en-US" altLang="en-US" sz="3600"/>
            </a:br>
            <a:r>
              <a:rPr lang="en-US" altLang="en-US" sz="3600"/>
              <a:t>Informational Webinar </a:t>
            </a:r>
            <a:br>
              <a:rPr lang="en-US" altLang="en-US" sz="3600"/>
            </a:br>
            <a:r>
              <a:rPr lang="en-US" altLang="en-US" sz="3600"/>
              <a:t>Region 6</a:t>
            </a:r>
          </a:p>
        </p:txBody>
      </p:sp>
      <p:sp>
        <p:nvSpPr>
          <p:cNvPr id="2051" name="Rectangle 3">
            <a:extLst>
              <a:ext uri="{FF2B5EF4-FFF2-40B4-BE49-F238E27FC236}">
                <a16:creationId xmlns:a16="http://schemas.microsoft.com/office/drawing/2014/main" id="{6F33AF06-6F33-2679-467C-47D4D52CA4AC}"/>
              </a:ext>
            </a:extLst>
          </p:cNvPr>
          <p:cNvSpPr>
            <a:spLocks noGrp="1" noChangeArrowheads="1"/>
          </p:cNvSpPr>
          <p:nvPr>
            <p:ph type="subTitle" idx="1"/>
          </p:nvPr>
        </p:nvSpPr>
        <p:spPr>
          <a:xfrm>
            <a:off x="1371600" y="3886200"/>
            <a:ext cx="6400800" cy="1752600"/>
          </a:xfrm>
        </p:spPr>
        <p:txBody>
          <a:bodyPr/>
          <a:lstStyle/>
          <a:p>
            <a:pPr>
              <a:lnSpc>
                <a:spcPct val="80000"/>
              </a:lnSpc>
            </a:pPr>
            <a:endParaRPr lang="en-US" altLang="en-US" sz="2800"/>
          </a:p>
          <a:p>
            <a:pPr>
              <a:lnSpc>
                <a:spcPct val="80000"/>
              </a:lnSpc>
            </a:pPr>
            <a:endParaRPr lang="en-US" altLang="en-US" sz="2800">
              <a:latin typeface="Palatino" pitchFamily="18" charset="0"/>
            </a:endParaRPr>
          </a:p>
          <a:p>
            <a:pPr>
              <a:lnSpc>
                <a:spcPct val="80000"/>
              </a:lnSpc>
            </a:pPr>
            <a:r>
              <a:rPr lang="en-US" altLang="en-US" sz="2800"/>
              <a:t>March 8, 2010</a:t>
            </a:r>
          </a:p>
          <a:p>
            <a:pPr>
              <a:lnSpc>
                <a:spcPct val="80000"/>
              </a:lnSpc>
            </a:pPr>
            <a:r>
              <a:rPr lang="en-US" altLang="en-US" sz="2800"/>
              <a:t>9 a.m. PST</a:t>
            </a:r>
          </a:p>
        </p:txBody>
      </p:sp>
      <p:pic>
        <p:nvPicPr>
          <p:cNvPr id="2052" name="Picture 4">
            <a:extLst>
              <a:ext uri="{FF2B5EF4-FFF2-40B4-BE49-F238E27FC236}">
                <a16:creationId xmlns:a16="http://schemas.microsoft.com/office/drawing/2014/main" id="{11196CC2-D01A-07B0-2126-0D0A89EDAC3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38200" y="457200"/>
            <a:ext cx="2286000" cy="1085850"/>
          </a:xfrm>
          <a:prstGeom prst="rect">
            <a:avLst/>
          </a:prstGeom>
          <a:noFill/>
          <a:extLst>
            <a:ext uri="{909E8E84-426E-40DD-AFC4-6F175D3DCCD1}">
              <a14:hiddenFill xmlns:a14="http://schemas.microsoft.com/office/drawing/2010/main">
                <a:solidFill>
                  <a:srgbClr val="FFFFFF"/>
                </a:solidFill>
              </a14:hiddenFill>
            </a:ext>
          </a:extLst>
        </p:spPr>
      </p:pic>
      <p:pic>
        <p:nvPicPr>
          <p:cNvPr id="2053" name="Picture 5">
            <a:extLst>
              <a:ext uri="{FF2B5EF4-FFF2-40B4-BE49-F238E27FC236}">
                <a16:creationId xmlns:a16="http://schemas.microsoft.com/office/drawing/2014/main" id="{0EAB7281-86B1-9B17-AFD7-6C1E9FA4CE22}"/>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486400" y="682625"/>
            <a:ext cx="2819400" cy="808038"/>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a:extLst>
              <a:ext uri="{FF2B5EF4-FFF2-40B4-BE49-F238E27FC236}">
                <a16:creationId xmlns:a16="http://schemas.microsoft.com/office/drawing/2014/main" id="{829EC22B-C029-35D9-94DE-8450A0333BA6}"/>
              </a:ext>
            </a:extLst>
          </p:cNvPr>
          <p:cNvSpPr>
            <a:spLocks noGrp="1" noChangeArrowheads="1"/>
          </p:cNvSpPr>
          <p:nvPr>
            <p:ph type="title"/>
          </p:nvPr>
        </p:nvSpPr>
        <p:spPr/>
        <p:txBody>
          <a:bodyPr/>
          <a:lstStyle/>
          <a:p>
            <a:r>
              <a:rPr lang="en-US" altLang="en-US"/>
              <a:t>Agenda</a:t>
            </a:r>
          </a:p>
        </p:txBody>
      </p:sp>
      <p:sp>
        <p:nvSpPr>
          <p:cNvPr id="3075" name="Rectangle 3">
            <a:extLst>
              <a:ext uri="{FF2B5EF4-FFF2-40B4-BE49-F238E27FC236}">
                <a16:creationId xmlns:a16="http://schemas.microsoft.com/office/drawing/2014/main" id="{5673D00F-C598-5E4A-0EBA-44AC3CC2FE82}"/>
              </a:ext>
            </a:extLst>
          </p:cNvPr>
          <p:cNvSpPr>
            <a:spLocks noGrp="1" noChangeArrowheads="1"/>
          </p:cNvSpPr>
          <p:nvPr>
            <p:ph type="body" idx="1"/>
          </p:nvPr>
        </p:nvSpPr>
        <p:spPr/>
        <p:txBody>
          <a:bodyPr/>
          <a:lstStyle/>
          <a:p>
            <a:pPr marL="457200" indent="-457200">
              <a:lnSpc>
                <a:spcPct val="90000"/>
              </a:lnSpc>
              <a:buFontTx/>
              <a:buAutoNum type="arabicPeriod"/>
            </a:pPr>
            <a:r>
              <a:rPr lang="en-US" altLang="en-US" sz="2400"/>
              <a:t>Welcome and introductions</a:t>
            </a:r>
          </a:p>
          <a:p>
            <a:pPr marL="457200" indent="-457200">
              <a:lnSpc>
                <a:spcPct val="90000"/>
              </a:lnSpc>
              <a:buFontTx/>
              <a:buAutoNum type="arabicPeriod"/>
            </a:pPr>
            <a:endParaRPr lang="en-US" altLang="en-US" sz="2400"/>
          </a:p>
          <a:p>
            <a:pPr marL="457200" indent="-457200">
              <a:lnSpc>
                <a:spcPct val="90000"/>
              </a:lnSpc>
              <a:buFontTx/>
              <a:buAutoNum type="arabicPeriod"/>
            </a:pPr>
            <a:r>
              <a:rPr lang="en-US" altLang="en-US" sz="2400"/>
              <a:t>What we need to know about the Collaborative Forest Landscape Restoration Program (CFLRP) process</a:t>
            </a:r>
          </a:p>
          <a:p>
            <a:pPr marL="457200" indent="-457200">
              <a:lnSpc>
                <a:spcPct val="90000"/>
              </a:lnSpc>
              <a:buFontTx/>
              <a:buAutoNum type="arabicPeriod"/>
            </a:pPr>
            <a:endParaRPr lang="en-US" altLang="en-US" sz="2400"/>
          </a:p>
          <a:p>
            <a:pPr marL="457200" indent="-457200">
              <a:lnSpc>
                <a:spcPct val="90000"/>
              </a:lnSpc>
              <a:buFontTx/>
              <a:buAutoNum type="arabicPeriod"/>
            </a:pPr>
            <a:r>
              <a:rPr lang="en-US" altLang="en-US" sz="2400"/>
              <a:t>How projects will be evaluated</a:t>
            </a:r>
          </a:p>
          <a:p>
            <a:pPr marL="457200" indent="-457200">
              <a:lnSpc>
                <a:spcPct val="90000"/>
              </a:lnSpc>
              <a:buFontTx/>
              <a:buAutoNum type="arabicPeriod"/>
            </a:pPr>
            <a:endParaRPr lang="en-US" altLang="en-US" sz="2400"/>
          </a:p>
          <a:p>
            <a:pPr marL="457200" indent="-457200">
              <a:lnSpc>
                <a:spcPct val="90000"/>
              </a:lnSpc>
              <a:buFontTx/>
              <a:buAutoNum type="arabicPeriod"/>
            </a:pPr>
            <a:r>
              <a:rPr lang="en-US" altLang="en-US" sz="2400"/>
              <a:t>Pre-proposal process</a:t>
            </a:r>
          </a:p>
          <a:p>
            <a:pPr marL="457200" indent="-457200">
              <a:lnSpc>
                <a:spcPct val="90000"/>
              </a:lnSpc>
              <a:buFontTx/>
              <a:buAutoNum type="arabicPeriod"/>
            </a:pPr>
            <a:endParaRPr lang="en-US" altLang="en-US" sz="2400"/>
          </a:p>
          <a:p>
            <a:pPr marL="457200" indent="-457200">
              <a:lnSpc>
                <a:spcPct val="90000"/>
              </a:lnSpc>
              <a:buFontTx/>
              <a:buAutoNum type="arabicPeriod"/>
            </a:pPr>
            <a:r>
              <a:rPr lang="en-US" altLang="en-US" sz="2400"/>
              <a:t>Open discussion and questions</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a:extLst>
              <a:ext uri="{FF2B5EF4-FFF2-40B4-BE49-F238E27FC236}">
                <a16:creationId xmlns:a16="http://schemas.microsoft.com/office/drawing/2014/main" id="{764ADDF9-DFCC-5E05-A0D7-E4591A6D8CCF}"/>
              </a:ext>
            </a:extLst>
          </p:cNvPr>
          <p:cNvSpPr>
            <a:spLocks noGrp="1" noChangeArrowheads="1"/>
          </p:cNvSpPr>
          <p:nvPr>
            <p:ph type="title"/>
          </p:nvPr>
        </p:nvSpPr>
        <p:spPr/>
        <p:txBody>
          <a:bodyPr/>
          <a:lstStyle/>
          <a:p>
            <a:r>
              <a:rPr lang="en-US" altLang="en-US" sz="3600"/>
              <a:t>How will CFLRF projects be evaluated?</a:t>
            </a:r>
          </a:p>
        </p:txBody>
      </p:sp>
      <p:sp>
        <p:nvSpPr>
          <p:cNvPr id="5123" name="Rectangle 3">
            <a:extLst>
              <a:ext uri="{FF2B5EF4-FFF2-40B4-BE49-F238E27FC236}">
                <a16:creationId xmlns:a16="http://schemas.microsoft.com/office/drawing/2014/main" id="{FC84D9DD-A109-5D4E-1F78-5C9B86930740}"/>
              </a:ext>
            </a:extLst>
          </p:cNvPr>
          <p:cNvSpPr>
            <a:spLocks noGrp="1" noChangeArrowheads="1"/>
          </p:cNvSpPr>
          <p:nvPr>
            <p:ph type="body" idx="1"/>
          </p:nvPr>
        </p:nvSpPr>
        <p:spPr>
          <a:xfrm>
            <a:off x="381000" y="1524000"/>
            <a:ext cx="8229600" cy="4525963"/>
          </a:xfrm>
        </p:spPr>
        <p:txBody>
          <a:bodyPr/>
          <a:lstStyle/>
          <a:p>
            <a:pPr marL="228600" indent="-228600">
              <a:lnSpc>
                <a:spcPct val="80000"/>
              </a:lnSpc>
              <a:buFontTx/>
              <a:buNone/>
            </a:pPr>
            <a:r>
              <a:rPr lang="en-US" altLang="en-US" sz="2000"/>
              <a:t>Sec. 4003 (d) (2) requires the use of six criteria, but allows additional criteria. The advisory committee may decide to use additional criteria and how to weigh each criterion. The six required criteria are:</a:t>
            </a:r>
          </a:p>
          <a:p>
            <a:pPr marL="228600" indent="-228600">
              <a:lnSpc>
                <a:spcPct val="80000"/>
              </a:lnSpc>
              <a:buFontTx/>
              <a:buNone/>
            </a:pPr>
            <a:endParaRPr lang="en-US" altLang="en-US" sz="2000"/>
          </a:p>
          <a:p>
            <a:pPr marL="228600" indent="-228600">
              <a:lnSpc>
                <a:spcPct val="80000"/>
              </a:lnSpc>
            </a:pPr>
            <a:r>
              <a:rPr lang="en-US" altLang="en-US" sz="2000"/>
              <a:t>The strength of the landscape restoration proposal and strategy. </a:t>
            </a:r>
          </a:p>
          <a:p>
            <a:pPr marL="228600" indent="-228600">
              <a:lnSpc>
                <a:spcPct val="80000"/>
              </a:lnSpc>
            </a:pPr>
            <a:r>
              <a:rPr lang="en-US" altLang="en-US" sz="2000"/>
              <a:t>The strength of the ecological case of the proposal for landscape restoration and the proposed ecological restoration strategies. </a:t>
            </a:r>
          </a:p>
          <a:p>
            <a:pPr marL="228600" indent="-228600">
              <a:lnSpc>
                <a:spcPct val="80000"/>
              </a:lnSpc>
            </a:pPr>
            <a:r>
              <a:rPr lang="en-US" altLang="en-US" sz="2000"/>
              <a:t>The strength of the collaborative process and the likelihood of successful collaboration throughout implementation. </a:t>
            </a:r>
          </a:p>
          <a:p>
            <a:pPr marL="228600" indent="-228600">
              <a:lnSpc>
                <a:spcPct val="80000"/>
              </a:lnSpc>
            </a:pPr>
            <a:r>
              <a:rPr lang="en-US" altLang="en-US" sz="2000"/>
              <a:t>Whether the proposal is likely to achieve reductions in long-term wildfire management costs. </a:t>
            </a:r>
          </a:p>
          <a:p>
            <a:pPr marL="228600" indent="-228600">
              <a:lnSpc>
                <a:spcPct val="80000"/>
              </a:lnSpc>
            </a:pPr>
            <a:r>
              <a:rPr lang="en-US" altLang="en-US" sz="2000"/>
              <a:t>Whether the proposal would reduce the relative costs of carrying out treatments as a result of the use of woody biomass and small-diameter trees. </a:t>
            </a:r>
          </a:p>
          <a:p>
            <a:pPr marL="228600" indent="-228600">
              <a:lnSpc>
                <a:spcPct val="80000"/>
              </a:lnSpc>
            </a:pPr>
            <a:r>
              <a:rPr lang="en-US" altLang="en-US" sz="2000"/>
              <a:t>Whether an appropriate level of non-federal investment would be leveraged in carrying out the proposal. </a:t>
            </a:r>
          </a:p>
          <a:p>
            <a:pPr marL="228600" indent="-228600">
              <a:lnSpc>
                <a:spcPct val="80000"/>
              </a:lnSpc>
            </a:pPr>
            <a:endParaRPr lang="en-US" altLang="en-US" sz="200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a:extLst>
              <a:ext uri="{FF2B5EF4-FFF2-40B4-BE49-F238E27FC236}">
                <a16:creationId xmlns:a16="http://schemas.microsoft.com/office/drawing/2014/main" id="{56B8F30B-B040-09DE-D008-8F3F1C0ABB92}"/>
              </a:ext>
            </a:extLst>
          </p:cNvPr>
          <p:cNvSpPr>
            <a:spLocks noGrp="1" noChangeArrowheads="1"/>
          </p:cNvSpPr>
          <p:nvPr>
            <p:ph type="title"/>
          </p:nvPr>
        </p:nvSpPr>
        <p:spPr/>
        <p:txBody>
          <a:bodyPr/>
          <a:lstStyle/>
          <a:p>
            <a:r>
              <a:rPr lang="en-US" altLang="en-US" sz="4000" b="1"/>
              <a:t>Proposed Additional </a:t>
            </a:r>
            <a:br>
              <a:rPr lang="en-US" altLang="en-US" sz="4000" b="1"/>
            </a:br>
            <a:r>
              <a:rPr lang="en-US" altLang="en-US" sz="4000" b="1"/>
              <a:t>Regional Criteria</a:t>
            </a:r>
          </a:p>
        </p:txBody>
      </p:sp>
      <p:sp>
        <p:nvSpPr>
          <p:cNvPr id="6147" name="Rectangle 3">
            <a:extLst>
              <a:ext uri="{FF2B5EF4-FFF2-40B4-BE49-F238E27FC236}">
                <a16:creationId xmlns:a16="http://schemas.microsoft.com/office/drawing/2014/main" id="{0A8CCC70-17D2-1850-67BA-896F20E94752}"/>
              </a:ext>
            </a:extLst>
          </p:cNvPr>
          <p:cNvSpPr>
            <a:spLocks noGrp="1" noChangeArrowheads="1"/>
          </p:cNvSpPr>
          <p:nvPr>
            <p:ph type="body" idx="1"/>
          </p:nvPr>
        </p:nvSpPr>
        <p:spPr/>
        <p:txBody>
          <a:bodyPr/>
          <a:lstStyle/>
          <a:p>
            <a:endParaRPr lang="en-US" altLang="en-US"/>
          </a:p>
          <a:p>
            <a:r>
              <a:rPr lang="en-US" altLang="en-US"/>
              <a:t>Evaluation of employment, training, youth (community capacity)</a:t>
            </a:r>
          </a:p>
          <a:p>
            <a:pPr>
              <a:buFontTx/>
              <a:buNone/>
            </a:pPr>
            <a:endParaRPr lang="en-US" altLang="en-US"/>
          </a:p>
          <a:p>
            <a:r>
              <a:rPr lang="en-US" altLang="en-US"/>
              <a:t>Exporting knowledge from selected projects to expand the reach of restoration (shared learning)</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a:extLst>
              <a:ext uri="{FF2B5EF4-FFF2-40B4-BE49-F238E27FC236}">
                <a16:creationId xmlns:a16="http://schemas.microsoft.com/office/drawing/2014/main" id="{EB8FF181-25D7-DB56-AD9B-382F7EB649D4}"/>
              </a:ext>
            </a:extLst>
          </p:cNvPr>
          <p:cNvSpPr>
            <a:spLocks noGrp="1" noChangeArrowheads="1"/>
          </p:cNvSpPr>
          <p:nvPr>
            <p:ph type="title"/>
          </p:nvPr>
        </p:nvSpPr>
        <p:spPr/>
        <p:txBody>
          <a:bodyPr/>
          <a:lstStyle/>
          <a:p>
            <a:r>
              <a:rPr lang="en-US" altLang="en-US"/>
              <a:t>Pre-Proposal Process</a:t>
            </a:r>
          </a:p>
        </p:txBody>
      </p:sp>
      <p:sp>
        <p:nvSpPr>
          <p:cNvPr id="7171" name="Rectangle 3">
            <a:extLst>
              <a:ext uri="{FF2B5EF4-FFF2-40B4-BE49-F238E27FC236}">
                <a16:creationId xmlns:a16="http://schemas.microsoft.com/office/drawing/2014/main" id="{1F65BAF5-E759-BFF6-1C41-05D142F2618C}"/>
              </a:ext>
            </a:extLst>
          </p:cNvPr>
          <p:cNvSpPr>
            <a:spLocks noGrp="1" noChangeArrowheads="1"/>
          </p:cNvSpPr>
          <p:nvPr>
            <p:ph type="body" idx="1"/>
          </p:nvPr>
        </p:nvSpPr>
        <p:spPr/>
        <p:txBody>
          <a:bodyPr/>
          <a:lstStyle/>
          <a:p>
            <a:pPr marL="228600" indent="-228600"/>
            <a:r>
              <a:rPr lang="en-US" altLang="en-US" sz="2800"/>
              <a:t>Collaborative groups should work with their local Forest Service contacts to develop proposals.</a:t>
            </a:r>
          </a:p>
          <a:p>
            <a:pPr marL="228600" indent="-228600"/>
            <a:r>
              <a:rPr lang="en-US" altLang="en-US" sz="2800"/>
              <a:t>Forest Service staff should submit a brief overview of the project (3-4 paragraphs) by </a:t>
            </a:r>
            <a:r>
              <a:rPr lang="en-US" altLang="en-US" sz="2800" b="1" u="sng"/>
              <a:t>Monday, March 15, 2010</a:t>
            </a:r>
            <a:r>
              <a:rPr lang="en-US" altLang="en-US" sz="2800"/>
              <a:t> </a:t>
            </a:r>
            <a:r>
              <a:rPr lang="en-US" altLang="en-US" sz="2800">
                <a:solidFill>
                  <a:srgbClr val="FF0000"/>
                </a:solidFill>
              </a:rPr>
              <a:t>(corrected)</a:t>
            </a:r>
            <a:r>
              <a:rPr lang="en-US" altLang="en-US" sz="2800"/>
              <a:t> to:</a:t>
            </a:r>
          </a:p>
          <a:p>
            <a:pPr marL="228600" indent="-228600">
              <a:buFontTx/>
              <a:buNone/>
            </a:pPr>
            <a:endParaRPr lang="en-US" altLang="en-US" sz="1000"/>
          </a:p>
          <a:p>
            <a:pPr lvl="1"/>
            <a:r>
              <a:rPr lang="en-US" altLang="en-US" sz="2400"/>
              <a:t>Tracy Beck, Asst. Director of Natural Resources, </a:t>
            </a:r>
            <a:r>
              <a:rPr lang="en-US" altLang="en-US" sz="2400">
                <a:hlinkClick r:id="rId2"/>
              </a:rPr>
              <a:t>tbeck@fs.fed.us</a:t>
            </a:r>
            <a:endParaRPr lang="en-US" altLang="en-US" sz="2400"/>
          </a:p>
          <a:p>
            <a:pPr lvl="1"/>
            <a:r>
              <a:rPr lang="en-US" altLang="en-US" sz="2400"/>
              <a:t>Bill Aney, Regional Fuels Specialist, </a:t>
            </a:r>
            <a:r>
              <a:rPr lang="en-US" altLang="en-US" sz="2400">
                <a:hlinkClick r:id="rId3"/>
              </a:rPr>
              <a:t>waney@fs.fed.us</a:t>
            </a:r>
            <a:r>
              <a:rPr lang="en-US" altLang="en-US" sz="2400"/>
              <a:t> </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a:extLst>
              <a:ext uri="{FF2B5EF4-FFF2-40B4-BE49-F238E27FC236}">
                <a16:creationId xmlns:a16="http://schemas.microsoft.com/office/drawing/2014/main" id="{25F6F769-BC63-4754-E041-27178CF30071}"/>
              </a:ext>
            </a:extLst>
          </p:cNvPr>
          <p:cNvSpPr>
            <a:spLocks noGrp="1" noChangeArrowheads="1"/>
          </p:cNvSpPr>
          <p:nvPr>
            <p:ph type="title"/>
          </p:nvPr>
        </p:nvSpPr>
        <p:spPr/>
        <p:txBody>
          <a:bodyPr/>
          <a:lstStyle/>
          <a:p>
            <a:r>
              <a:rPr lang="en-US" altLang="en-US"/>
              <a:t>Region 6 Resource People</a:t>
            </a:r>
          </a:p>
        </p:txBody>
      </p:sp>
      <p:sp>
        <p:nvSpPr>
          <p:cNvPr id="4099" name="Rectangle 3">
            <a:extLst>
              <a:ext uri="{FF2B5EF4-FFF2-40B4-BE49-F238E27FC236}">
                <a16:creationId xmlns:a16="http://schemas.microsoft.com/office/drawing/2014/main" id="{13279AB7-5B7D-E001-73B5-EE7A9981EAB7}"/>
              </a:ext>
            </a:extLst>
          </p:cNvPr>
          <p:cNvSpPr>
            <a:spLocks noGrp="1" noChangeArrowheads="1"/>
          </p:cNvSpPr>
          <p:nvPr>
            <p:ph type="body" idx="1"/>
          </p:nvPr>
        </p:nvSpPr>
        <p:spPr/>
        <p:txBody>
          <a:bodyPr/>
          <a:lstStyle/>
          <a:p>
            <a:pPr>
              <a:lnSpc>
                <a:spcPct val="90000"/>
              </a:lnSpc>
            </a:pPr>
            <a:r>
              <a:rPr lang="en-US" altLang="en-US" sz="2800" b="1"/>
              <a:t>Bill Aney</a:t>
            </a:r>
            <a:r>
              <a:rPr lang="en-US" altLang="en-US" sz="2800"/>
              <a:t>, Regional Fuels Specialist; </a:t>
            </a:r>
            <a:r>
              <a:rPr lang="en-US" altLang="en-US" sz="2800">
                <a:hlinkClick r:id="rId2"/>
              </a:rPr>
              <a:t>waney@fs.fed.us</a:t>
            </a:r>
            <a:endParaRPr lang="en-US" altLang="en-US" sz="2800"/>
          </a:p>
          <a:p>
            <a:pPr>
              <a:lnSpc>
                <a:spcPct val="90000"/>
              </a:lnSpc>
            </a:pPr>
            <a:r>
              <a:rPr lang="en-US" altLang="en-US" sz="2800" b="1"/>
              <a:t>Tracy Beck</a:t>
            </a:r>
            <a:r>
              <a:rPr lang="en-US" altLang="en-US" sz="2800"/>
              <a:t>, Assistant Director of Natural Resources; </a:t>
            </a:r>
            <a:r>
              <a:rPr lang="en-US" altLang="en-US" sz="2800">
                <a:hlinkClick r:id="rId3"/>
              </a:rPr>
              <a:t>tbeck@fs.fed.us</a:t>
            </a:r>
            <a:r>
              <a:rPr lang="en-US" altLang="en-US" sz="2800"/>
              <a:t> </a:t>
            </a:r>
          </a:p>
          <a:p>
            <a:pPr>
              <a:lnSpc>
                <a:spcPct val="90000"/>
              </a:lnSpc>
            </a:pPr>
            <a:r>
              <a:rPr lang="en-US" altLang="en-US" sz="2800" b="1"/>
              <a:t>Karen Bennett</a:t>
            </a:r>
            <a:r>
              <a:rPr lang="en-US" altLang="en-US" sz="2800"/>
              <a:t>, Regional Soil Scientist/Climate Change Coordinator; </a:t>
            </a:r>
            <a:r>
              <a:rPr lang="en-US" altLang="en-US" sz="2800">
                <a:hlinkClick r:id="rId4"/>
              </a:rPr>
              <a:t>kabennett@fs.fed.us</a:t>
            </a:r>
            <a:r>
              <a:rPr lang="en-US" altLang="en-US" sz="2800"/>
              <a:t> </a:t>
            </a:r>
          </a:p>
          <a:p>
            <a:pPr>
              <a:lnSpc>
                <a:spcPct val="90000"/>
              </a:lnSpc>
            </a:pPr>
            <a:r>
              <a:rPr lang="en-US" altLang="en-US" sz="2800" b="1"/>
              <a:t>Laura Mayer</a:t>
            </a:r>
            <a:r>
              <a:rPr lang="en-US" altLang="en-US" sz="2800"/>
              <a:t>, Regional Fuels Analyst; </a:t>
            </a:r>
            <a:r>
              <a:rPr lang="en-US" altLang="en-US" sz="2800">
                <a:hlinkClick r:id="rId5"/>
              </a:rPr>
              <a:t>lmayer@fs.fed.us</a:t>
            </a:r>
            <a:r>
              <a:rPr lang="en-US" altLang="en-US" sz="2800"/>
              <a:t> </a:t>
            </a:r>
          </a:p>
          <a:p>
            <a:pPr>
              <a:lnSpc>
                <a:spcPct val="90000"/>
              </a:lnSpc>
            </a:pPr>
            <a:r>
              <a:rPr lang="en-US" altLang="en-US" sz="2800" b="1"/>
              <a:t>Tom DeMeo</a:t>
            </a:r>
            <a:r>
              <a:rPr lang="en-US" altLang="en-US" sz="2800"/>
              <a:t>, Regional Ecologist; </a:t>
            </a:r>
            <a:r>
              <a:rPr lang="en-US" altLang="en-US" sz="2800">
                <a:hlinkClick r:id="rId6"/>
              </a:rPr>
              <a:t>tdemeo@fs.fed.us</a:t>
            </a:r>
            <a:r>
              <a:rPr lang="en-US" altLang="en-US" sz="2800"/>
              <a:t> </a:t>
            </a:r>
          </a:p>
          <a:p>
            <a:pPr>
              <a:lnSpc>
                <a:spcPct val="90000"/>
              </a:lnSpc>
            </a:pPr>
            <a:endParaRPr lang="en-US" altLang="en-US" sz="2800"/>
          </a:p>
          <a:p>
            <a:pPr>
              <a:lnSpc>
                <a:spcPct val="90000"/>
              </a:lnSpc>
            </a:pPr>
            <a:endParaRPr lang="en-US" altLang="en-US" sz="2800"/>
          </a:p>
        </p:txBody>
      </p:sp>
    </p:spTree>
  </p:cSld>
  <p:clrMapOvr>
    <a:masterClrMapping/>
  </p:clrMapOvr>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19</TotalTime>
  <Words>387</Words>
  <Application>Microsoft Office PowerPoint</Application>
  <PresentationFormat>On-screen Show (4:3)</PresentationFormat>
  <Paragraphs>41</Paragraphs>
  <Slides>6</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6</vt:i4>
      </vt:variant>
    </vt:vector>
  </HeadingPairs>
  <TitlesOfParts>
    <vt:vector size="9" baseType="lpstr">
      <vt:lpstr>Arial</vt:lpstr>
      <vt:lpstr>Palatino</vt:lpstr>
      <vt:lpstr>Default Design</vt:lpstr>
      <vt:lpstr>  Collaborative Forest Landscape Restoration Program Informational Webinar  Region 6</vt:lpstr>
      <vt:lpstr>Agenda</vt:lpstr>
      <vt:lpstr>How will CFLRF projects be evaluated?</vt:lpstr>
      <vt:lpstr>Proposed Additional  Regional Criteria</vt:lpstr>
      <vt:lpstr>Pre-Proposal Process</vt:lpstr>
      <vt:lpstr>Region 6 Resource People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Collaborative Forest Landscape Restoration Program Informational Webinar</dc:title>
  <dc:creator>Karen</dc:creator>
  <cp:lastModifiedBy>Lum-Naihe, Christof Jurh duk - FS, AZ</cp:lastModifiedBy>
  <cp:revision>5</cp:revision>
  <dcterms:created xsi:type="dcterms:W3CDTF">2010-03-05T16:57:36Z</dcterms:created>
  <dcterms:modified xsi:type="dcterms:W3CDTF">2025-07-24T20:53:57Z</dcterms:modified>
</cp:coreProperties>
</file>