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2" r:id="rId3"/>
    <p:sldId id="261" r:id="rId4"/>
    <p:sldId id="259" r:id="rId5"/>
    <p:sldId id="264" r:id="rId6"/>
    <p:sldId id="286" r:id="rId7"/>
    <p:sldId id="279" r:id="rId8"/>
    <p:sldId id="266" r:id="rId9"/>
    <p:sldId id="267" r:id="rId10"/>
    <p:sldId id="285" r:id="rId11"/>
    <p:sldId id="268" r:id="rId12"/>
    <p:sldId id="269" r:id="rId13"/>
    <p:sldId id="270" r:id="rId14"/>
    <p:sldId id="277" r:id="rId15"/>
    <p:sldId id="278" r:id="rId16"/>
    <p:sldId id="283" r:id="rId17"/>
    <p:sldId id="274" r:id="rId18"/>
    <p:sldId id="280" r:id="rId19"/>
    <p:sldId id="284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vddt\cwla\historic_assessment\results\tbl4_all_hucs_plus_attributes_minus_LowDensRe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vddt\cwla\current_mgt_assessment\results\pondo1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G:\CWLA\models\historic_assessment\results\tbl4_all_hucs_plus_attributes_minus_LowDensRes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vddt\cwla\current_mgt_assessment\results\wildlife_ws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vddt\cwla\current_mgt_assessment\results\transitions_dnr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vddt\cwla\current_mgt_assessment\results\final_DNR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Percent of historic and current landscapes in large Ponderosa pine cover types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tbl_comparison_with_ic!$H$2</c:f>
              <c:strCache>
                <c:ptCount val="1"/>
                <c:pt idx="0">
                  <c:v>Historic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Ref>
              <c:f>tbl_comparison_with_ic!$G$3:$G$5</c:f>
              <c:strCache>
                <c:ptCount val="3"/>
                <c:pt idx="0">
                  <c:v>Other</c:v>
                </c:pt>
                <c:pt idx="1">
                  <c:v>Large Tree Open</c:v>
                </c:pt>
                <c:pt idx="2">
                  <c:v>Large Tree Closed</c:v>
                </c:pt>
              </c:strCache>
            </c:strRef>
          </c:cat>
          <c:val>
            <c:numRef>
              <c:f>tbl_comparison_with_ic!$H$3:$H$5</c:f>
              <c:numCache>
                <c:formatCode>0.00%</c:formatCode>
                <c:ptCount val="3"/>
                <c:pt idx="0">
                  <c:v>0.34257572364003802</c:v>
                </c:pt>
                <c:pt idx="1">
                  <c:v>0.61706483452261096</c:v>
                </c:pt>
                <c:pt idx="2">
                  <c:v>4.0359441837352898E-2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9C-4F12-AF2D-D2621F2A2574}"/>
            </c:ext>
          </c:extLst>
        </c:ser>
        <c:ser>
          <c:idx val="1"/>
          <c:order val="1"/>
          <c:tx>
            <c:strRef>
              <c:f>tbl_comparison_with_ic!$I$2</c:f>
              <c:strCache>
                <c:ptCount val="1"/>
                <c:pt idx="0">
                  <c:v>Current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tbl_comparison_with_ic!$G$3:$G$5</c:f>
              <c:strCache>
                <c:ptCount val="3"/>
                <c:pt idx="0">
                  <c:v>Other</c:v>
                </c:pt>
                <c:pt idx="1">
                  <c:v>Large Tree Open</c:v>
                </c:pt>
                <c:pt idx="2">
                  <c:v>Large Tree Closed</c:v>
                </c:pt>
              </c:strCache>
            </c:strRef>
          </c:cat>
          <c:val>
            <c:numRef>
              <c:f>tbl_comparison_with_ic!$I$3:$I$5</c:f>
              <c:numCache>
                <c:formatCode>0.00%</c:formatCode>
                <c:ptCount val="3"/>
                <c:pt idx="0">
                  <c:v>0.67410000000000403</c:v>
                </c:pt>
                <c:pt idx="1">
                  <c:v>0.22492932283388201</c:v>
                </c:pt>
                <c:pt idx="2">
                  <c:v>0.101015184016072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9C-4F12-AF2D-D2621F2A25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4311176"/>
        <c:axId val="494309320"/>
      </c:barChart>
      <c:catAx>
        <c:axId val="494311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Stucture classes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494309320"/>
        <c:crosses val="autoZero"/>
        <c:auto val="1"/>
        <c:lblAlgn val="ctr"/>
        <c:lblOffset val="100"/>
        <c:noMultiLvlLbl val="0"/>
      </c:catAx>
      <c:valAx>
        <c:axId val="49430932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</a:t>
                </a:r>
                <a:r>
                  <a:rPr lang="en-US" baseline="0"/>
                  <a:t> landscape</a:t>
                </a:r>
                <a:endParaRPr lang="en-US"/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494311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33452636602304"/>
          <c:y val="0.490294838145232"/>
          <c:w val="0.12151395848246201"/>
          <c:h val="0.1339475065616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Average percent of landscape with large</a:t>
            </a:r>
            <a:r>
              <a:rPr lang="en-US" baseline="0"/>
              <a:t> Ponderosa pine trees under current management</a:t>
            </a:r>
            <a:endParaRPr lang="en-US"/>
          </a:p>
        </c:rich>
      </c:tx>
      <c:overlay val="0"/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tbl_pondo!$K$2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</c:spPr>
          <c:cat>
            <c:numRef>
              <c:f>tbl_pondo!$A$3:$A$253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tbl_pondo!$K$4:$K$253</c:f>
              <c:numCache>
                <c:formatCode>0.00%</c:formatCode>
                <c:ptCount val="250"/>
                <c:pt idx="0">
                  <c:v>0.64767294265957898</c:v>
                </c:pt>
                <c:pt idx="1">
                  <c:v>0.64470406814076997</c:v>
                </c:pt>
                <c:pt idx="2">
                  <c:v>0.64207506314301099</c:v>
                </c:pt>
                <c:pt idx="3">
                  <c:v>0.63970085553519296</c:v>
                </c:pt>
                <c:pt idx="4">
                  <c:v>0.63893810338684198</c:v>
                </c:pt>
                <c:pt idx="5">
                  <c:v>0.63839522196880405</c:v>
                </c:pt>
                <c:pt idx="6">
                  <c:v>0.63643779848984705</c:v>
                </c:pt>
                <c:pt idx="7">
                  <c:v>0.63439916378554395</c:v>
                </c:pt>
                <c:pt idx="8">
                  <c:v>0.63304723736490898</c:v>
                </c:pt>
                <c:pt idx="9">
                  <c:v>0.63221335245053001</c:v>
                </c:pt>
                <c:pt idx="10">
                  <c:v>0.63229321444906506</c:v>
                </c:pt>
                <c:pt idx="11">
                  <c:v>0.63323592622190095</c:v>
                </c:pt>
                <c:pt idx="12">
                  <c:v>0.63249090027073096</c:v>
                </c:pt>
                <c:pt idx="13">
                  <c:v>0.63165916438786895</c:v>
                </c:pt>
                <c:pt idx="14">
                  <c:v>0.63107853317832596</c:v>
                </c:pt>
                <c:pt idx="15">
                  <c:v>0.63190571068743895</c:v>
                </c:pt>
                <c:pt idx="16">
                  <c:v>0.63196660438366803</c:v>
                </c:pt>
                <c:pt idx="17">
                  <c:v>0.63140286590948602</c:v>
                </c:pt>
                <c:pt idx="18">
                  <c:v>0.63187292959904995</c:v>
                </c:pt>
                <c:pt idx="19">
                  <c:v>0.63358965203638895</c:v>
                </c:pt>
                <c:pt idx="20">
                  <c:v>0.63358696747325705</c:v>
                </c:pt>
                <c:pt idx="21">
                  <c:v>0.63356269149685196</c:v>
                </c:pt>
                <c:pt idx="22">
                  <c:v>0.63875281602727996</c:v>
                </c:pt>
                <c:pt idx="23">
                  <c:v>0.64410492128733199</c:v>
                </c:pt>
                <c:pt idx="24">
                  <c:v>0.64750977768732698</c:v>
                </c:pt>
                <c:pt idx="25">
                  <c:v>0.65061843357280102</c:v>
                </c:pt>
                <c:pt idx="26">
                  <c:v>0.65394518917518196</c:v>
                </c:pt>
                <c:pt idx="27">
                  <c:v>0.65586069797630298</c:v>
                </c:pt>
                <c:pt idx="28">
                  <c:v>0.657020435397902</c:v>
                </c:pt>
                <c:pt idx="29">
                  <c:v>0.63917599233292999</c:v>
                </c:pt>
                <c:pt idx="30">
                  <c:v>0.64293782991451598</c:v>
                </c:pt>
                <c:pt idx="31">
                  <c:v>0.64602959720610198</c:v>
                </c:pt>
                <c:pt idx="32">
                  <c:v>0.64872263867050906</c:v>
                </c:pt>
                <c:pt idx="33">
                  <c:v>0.65364597106935496</c:v>
                </c:pt>
                <c:pt idx="34">
                  <c:v>0.65967385308363702</c:v>
                </c:pt>
                <c:pt idx="35">
                  <c:v>0.66303142582164998</c:v>
                </c:pt>
                <c:pt idx="36">
                  <c:v>0.66566636302319204</c:v>
                </c:pt>
                <c:pt idx="37">
                  <c:v>0.67160869429965597</c:v>
                </c:pt>
                <c:pt idx="38">
                  <c:v>0.674811167780069</c:v>
                </c:pt>
                <c:pt idx="39">
                  <c:v>0.67841177660273</c:v>
                </c:pt>
                <c:pt idx="40">
                  <c:v>0.68095493217260505</c:v>
                </c:pt>
                <c:pt idx="41">
                  <c:v>0.68468819627601696</c:v>
                </c:pt>
                <c:pt idx="42">
                  <c:v>0.68614018025864798</c:v>
                </c:pt>
                <c:pt idx="43">
                  <c:v>0.69026067666234703</c:v>
                </c:pt>
                <c:pt idx="44">
                  <c:v>0.69391005687169804</c:v>
                </c:pt>
                <c:pt idx="45">
                  <c:v>0.69580863892515199</c:v>
                </c:pt>
                <c:pt idx="46">
                  <c:v>0.69809914098453396</c:v>
                </c:pt>
                <c:pt idx="47">
                  <c:v>0.69895406973968599</c:v>
                </c:pt>
                <c:pt idx="48">
                  <c:v>0.70143917331460504</c:v>
                </c:pt>
                <c:pt idx="49">
                  <c:v>0.70510711177507301</c:v>
                </c:pt>
                <c:pt idx="50">
                  <c:v>0.70647853824961704</c:v>
                </c:pt>
                <c:pt idx="51">
                  <c:v>0.70719164963291503</c:v>
                </c:pt>
                <c:pt idx="52">
                  <c:v>0.70854450806394498</c:v>
                </c:pt>
                <c:pt idx="53">
                  <c:v>0.71171253433569104</c:v>
                </c:pt>
                <c:pt idx="54">
                  <c:v>0.71533017297305301</c:v>
                </c:pt>
                <c:pt idx="55">
                  <c:v>0.719117711273356</c:v>
                </c:pt>
                <c:pt idx="56">
                  <c:v>0.72100023747368303</c:v>
                </c:pt>
                <c:pt idx="57">
                  <c:v>0.72409879109531405</c:v>
                </c:pt>
                <c:pt idx="58">
                  <c:v>0.72735089460119995</c:v>
                </c:pt>
                <c:pt idx="59">
                  <c:v>0.71730021783784903</c:v>
                </c:pt>
                <c:pt idx="60">
                  <c:v>0.71744868574545895</c:v>
                </c:pt>
                <c:pt idx="61">
                  <c:v>0.71944143314234699</c:v>
                </c:pt>
                <c:pt idx="62">
                  <c:v>0.72221004218014695</c:v>
                </c:pt>
                <c:pt idx="63">
                  <c:v>0.72280293900657999</c:v>
                </c:pt>
                <c:pt idx="64">
                  <c:v>0.72291630226489101</c:v>
                </c:pt>
                <c:pt idx="65">
                  <c:v>0.72454096140319801</c:v>
                </c:pt>
                <c:pt idx="66">
                  <c:v>0.72534733448262101</c:v>
                </c:pt>
                <c:pt idx="67">
                  <c:v>0.72810414971202297</c:v>
                </c:pt>
                <c:pt idx="68">
                  <c:v>0.72942784848181497</c:v>
                </c:pt>
                <c:pt idx="69">
                  <c:v>0.73176537039138201</c:v>
                </c:pt>
                <c:pt idx="70">
                  <c:v>0.73319989298698396</c:v>
                </c:pt>
                <c:pt idx="71">
                  <c:v>0.73424128353184703</c:v>
                </c:pt>
                <c:pt idx="72">
                  <c:v>0.73528695169909397</c:v>
                </c:pt>
                <c:pt idx="73">
                  <c:v>0.73739321088203702</c:v>
                </c:pt>
                <c:pt idx="74">
                  <c:v>0.73857112796953195</c:v>
                </c:pt>
                <c:pt idx="75">
                  <c:v>0.73906463526600097</c:v>
                </c:pt>
                <c:pt idx="76">
                  <c:v>0.73959482344619598</c:v>
                </c:pt>
                <c:pt idx="77">
                  <c:v>0.74030425021552504</c:v>
                </c:pt>
                <c:pt idx="78">
                  <c:v>0.74165338334981601</c:v>
                </c:pt>
                <c:pt idx="79">
                  <c:v>0.74450019984820803</c:v>
                </c:pt>
                <c:pt idx="80">
                  <c:v>0.74689467326422199</c:v>
                </c:pt>
                <c:pt idx="81">
                  <c:v>0.74771316798740795</c:v>
                </c:pt>
                <c:pt idx="82">
                  <c:v>0.74868440013751603</c:v>
                </c:pt>
                <c:pt idx="83">
                  <c:v>0.74926130874138497</c:v>
                </c:pt>
                <c:pt idx="84">
                  <c:v>0.75076049438642301</c:v>
                </c:pt>
                <c:pt idx="85">
                  <c:v>0.75331045199966196</c:v>
                </c:pt>
                <c:pt idx="86">
                  <c:v>0.75427384048814905</c:v>
                </c:pt>
                <c:pt idx="87">
                  <c:v>0.75601521242059899</c:v>
                </c:pt>
                <c:pt idx="88">
                  <c:v>0.75710158799379701</c:v>
                </c:pt>
                <c:pt idx="89">
                  <c:v>0.75936351798318802</c:v>
                </c:pt>
                <c:pt idx="90">
                  <c:v>0.76120618906939697</c:v>
                </c:pt>
                <c:pt idx="91">
                  <c:v>0.76293959881913198</c:v>
                </c:pt>
                <c:pt idx="92">
                  <c:v>0.76428285379056704</c:v>
                </c:pt>
                <c:pt idx="93">
                  <c:v>0.76551903920092401</c:v>
                </c:pt>
                <c:pt idx="94">
                  <c:v>0.76649517214520702</c:v>
                </c:pt>
                <c:pt idx="95">
                  <c:v>0.76737773274801402</c:v>
                </c:pt>
                <c:pt idx="96">
                  <c:v>0.76913999332369698</c:v>
                </c:pt>
                <c:pt idx="97">
                  <c:v>0.77133299419013301</c:v>
                </c:pt>
                <c:pt idx="98">
                  <c:v>0.77388576744223903</c:v>
                </c:pt>
                <c:pt idx="99">
                  <c:v>0.77651311095425601</c:v>
                </c:pt>
                <c:pt idx="100">
                  <c:v>0.777754723972785</c:v>
                </c:pt>
                <c:pt idx="101">
                  <c:v>0.77838089897350704</c:v>
                </c:pt>
                <c:pt idx="102">
                  <c:v>0.78021096649836497</c:v>
                </c:pt>
                <c:pt idx="103">
                  <c:v>0.78119941880735999</c:v>
                </c:pt>
                <c:pt idx="104">
                  <c:v>0.78234155619451395</c:v>
                </c:pt>
                <c:pt idx="105">
                  <c:v>0.78345895302805801</c:v>
                </c:pt>
                <c:pt idx="106">
                  <c:v>0.78435194351829596</c:v>
                </c:pt>
                <c:pt idx="107">
                  <c:v>0.78633354430687996</c:v>
                </c:pt>
                <c:pt idx="108">
                  <c:v>0.78730776406298497</c:v>
                </c:pt>
                <c:pt idx="109">
                  <c:v>0.78908523827369803</c:v>
                </c:pt>
                <c:pt idx="110">
                  <c:v>0.79028470927993399</c:v>
                </c:pt>
                <c:pt idx="111">
                  <c:v>0.79399825210692099</c:v>
                </c:pt>
                <c:pt idx="112">
                  <c:v>0.79486799274845499</c:v>
                </c:pt>
                <c:pt idx="113">
                  <c:v>0.79583295075659899</c:v>
                </c:pt>
                <c:pt idx="114">
                  <c:v>0.79717055179060403</c:v>
                </c:pt>
                <c:pt idx="115">
                  <c:v>0.79788762338544905</c:v>
                </c:pt>
                <c:pt idx="116">
                  <c:v>0.79916007071390904</c:v>
                </c:pt>
                <c:pt idx="117">
                  <c:v>0.80003254237224397</c:v>
                </c:pt>
                <c:pt idx="118">
                  <c:v>0.80254257630047798</c:v>
                </c:pt>
                <c:pt idx="119">
                  <c:v>0.80400770109954001</c:v>
                </c:pt>
                <c:pt idx="120">
                  <c:v>0.80517470691884796</c:v>
                </c:pt>
                <c:pt idx="121">
                  <c:v>0.80616598553601904</c:v>
                </c:pt>
                <c:pt idx="122">
                  <c:v>0.80766213100075301</c:v>
                </c:pt>
                <c:pt idx="123">
                  <c:v>0.80905172918799195</c:v>
                </c:pt>
                <c:pt idx="124">
                  <c:v>0.80982151799828805</c:v>
                </c:pt>
                <c:pt idx="125">
                  <c:v>0.81083141876118903</c:v>
                </c:pt>
                <c:pt idx="126">
                  <c:v>0.81203438058643196</c:v>
                </c:pt>
                <c:pt idx="127">
                  <c:v>0.81214192482918801</c:v>
                </c:pt>
                <c:pt idx="128">
                  <c:v>0.81248910881522096</c:v>
                </c:pt>
                <c:pt idx="129">
                  <c:v>0.813349051627275</c:v>
                </c:pt>
                <c:pt idx="130">
                  <c:v>0.81377325724924199</c:v>
                </c:pt>
                <c:pt idx="131">
                  <c:v>0.81405464879637501</c:v>
                </c:pt>
                <c:pt idx="132">
                  <c:v>0.81502939578188804</c:v>
                </c:pt>
                <c:pt idx="133">
                  <c:v>0.815702082263835</c:v>
                </c:pt>
                <c:pt idx="134">
                  <c:v>0.81746888888840796</c:v>
                </c:pt>
                <c:pt idx="135">
                  <c:v>0.81828553168152696</c:v>
                </c:pt>
                <c:pt idx="136">
                  <c:v>0.82022420427029596</c:v>
                </c:pt>
                <c:pt idx="137">
                  <c:v>0.82097510829840603</c:v>
                </c:pt>
                <c:pt idx="138">
                  <c:v>0.82100416622995698</c:v>
                </c:pt>
                <c:pt idx="139">
                  <c:v>0.821406153312082</c:v>
                </c:pt>
                <c:pt idx="140">
                  <c:v>0.82176553812009701</c:v>
                </c:pt>
                <c:pt idx="141">
                  <c:v>0.822100833570655</c:v>
                </c:pt>
                <c:pt idx="142">
                  <c:v>0.82326568673722</c:v>
                </c:pt>
                <c:pt idx="143">
                  <c:v>0.82342387148440799</c:v>
                </c:pt>
                <c:pt idx="144">
                  <c:v>0.82401702259079501</c:v>
                </c:pt>
                <c:pt idx="145">
                  <c:v>0.82425765616898605</c:v>
                </c:pt>
                <c:pt idx="146">
                  <c:v>0.82418549055579604</c:v>
                </c:pt>
                <c:pt idx="147">
                  <c:v>0.82499745195196605</c:v>
                </c:pt>
                <c:pt idx="148">
                  <c:v>0.82480315709484298</c:v>
                </c:pt>
                <c:pt idx="149">
                  <c:v>0.82442302663134104</c:v>
                </c:pt>
                <c:pt idx="150">
                  <c:v>0.82440364620286399</c:v>
                </c:pt>
                <c:pt idx="151">
                  <c:v>0.82484049598060605</c:v>
                </c:pt>
                <c:pt idx="152">
                  <c:v>0.82491592443583694</c:v>
                </c:pt>
                <c:pt idx="153">
                  <c:v>0.82529598522693903</c:v>
                </c:pt>
                <c:pt idx="154">
                  <c:v>0.82588483744056596</c:v>
                </c:pt>
                <c:pt idx="155">
                  <c:v>0.82550877553520496</c:v>
                </c:pt>
                <c:pt idx="156">
                  <c:v>0.82493457862498898</c:v>
                </c:pt>
                <c:pt idx="157">
                  <c:v>0.82367046163700997</c:v>
                </c:pt>
                <c:pt idx="158">
                  <c:v>0.82330844056061303</c:v>
                </c:pt>
                <c:pt idx="159">
                  <c:v>0.82353018931122102</c:v>
                </c:pt>
                <c:pt idx="160">
                  <c:v>0.82379925380283603</c:v>
                </c:pt>
                <c:pt idx="161">
                  <c:v>0.823642977813832</c:v>
                </c:pt>
                <c:pt idx="162">
                  <c:v>0.82344654686130303</c:v>
                </c:pt>
                <c:pt idx="163">
                  <c:v>0.82293439407699198</c:v>
                </c:pt>
                <c:pt idx="164">
                  <c:v>0.82319418311156101</c:v>
                </c:pt>
                <c:pt idx="165">
                  <c:v>0.82268165528548998</c:v>
                </c:pt>
                <c:pt idx="166">
                  <c:v>0.822131469320599</c:v>
                </c:pt>
                <c:pt idx="167">
                  <c:v>0.82221605486350202</c:v>
                </c:pt>
                <c:pt idx="168">
                  <c:v>0.82205270188422697</c:v>
                </c:pt>
                <c:pt idx="169">
                  <c:v>0.82175514625517798</c:v>
                </c:pt>
                <c:pt idx="170">
                  <c:v>0.82175589060640297</c:v>
                </c:pt>
                <c:pt idx="171">
                  <c:v>0.82161143066280196</c:v>
                </c:pt>
                <c:pt idx="172">
                  <c:v>0.82186474126311204</c:v>
                </c:pt>
                <c:pt idx="173">
                  <c:v>0.82173457566029096</c:v>
                </c:pt>
                <c:pt idx="174">
                  <c:v>0.82199461473798996</c:v>
                </c:pt>
                <c:pt idx="175">
                  <c:v>0.821978524425234</c:v>
                </c:pt>
                <c:pt idx="176">
                  <c:v>0.82231567764471902</c:v>
                </c:pt>
                <c:pt idx="177">
                  <c:v>0.821615987399267</c:v>
                </c:pt>
                <c:pt idx="178">
                  <c:v>0.821197624578477</c:v>
                </c:pt>
                <c:pt idx="179">
                  <c:v>0.82139988311307699</c:v>
                </c:pt>
                <c:pt idx="180">
                  <c:v>0.82091091302036001</c:v>
                </c:pt>
                <c:pt idx="181">
                  <c:v>0.82085039759102596</c:v>
                </c:pt>
                <c:pt idx="182">
                  <c:v>0.82032970595277599</c:v>
                </c:pt>
                <c:pt idx="183">
                  <c:v>0.82021768922886096</c:v>
                </c:pt>
                <c:pt idx="184">
                  <c:v>0.819576450447983</c:v>
                </c:pt>
                <c:pt idx="185">
                  <c:v>0.81956455189454303</c:v>
                </c:pt>
                <c:pt idx="186">
                  <c:v>0.82041591136567604</c:v>
                </c:pt>
                <c:pt idx="187">
                  <c:v>0.821183700275529</c:v>
                </c:pt>
                <c:pt idx="188">
                  <c:v>0.82042747876826705</c:v>
                </c:pt>
                <c:pt idx="189">
                  <c:v>0.81960987103939598</c:v>
                </c:pt>
                <c:pt idx="190">
                  <c:v>0.81945801097108095</c:v>
                </c:pt>
                <c:pt idx="191">
                  <c:v>0.81977336732509798</c:v>
                </c:pt>
                <c:pt idx="192">
                  <c:v>0.81978395075547394</c:v>
                </c:pt>
                <c:pt idx="193">
                  <c:v>0.81882795420590004</c:v>
                </c:pt>
                <c:pt idx="194">
                  <c:v>0.81841508051392597</c:v>
                </c:pt>
                <c:pt idx="195">
                  <c:v>0.817495363937915</c:v>
                </c:pt>
                <c:pt idx="196">
                  <c:v>0.81674815365359599</c:v>
                </c:pt>
                <c:pt idx="197">
                  <c:v>0.81632464252531001</c:v>
                </c:pt>
                <c:pt idx="198">
                  <c:v>0.81635523375441199</c:v>
                </c:pt>
                <c:pt idx="199">
                  <c:v>0.81609755462061895</c:v>
                </c:pt>
                <c:pt idx="200">
                  <c:v>0.81597943434854703</c:v>
                </c:pt>
                <c:pt idx="201">
                  <c:v>0.81608382295197601</c:v>
                </c:pt>
                <c:pt idx="202">
                  <c:v>0.81677224581859997</c:v>
                </c:pt>
                <c:pt idx="203">
                  <c:v>0.81704579264983601</c:v>
                </c:pt>
                <c:pt idx="204">
                  <c:v>0.81717773122903403</c:v>
                </c:pt>
                <c:pt idx="205">
                  <c:v>0.816759590709358</c:v>
                </c:pt>
                <c:pt idx="206">
                  <c:v>0.81618521955654799</c:v>
                </c:pt>
                <c:pt idx="207">
                  <c:v>0.81574817471277405</c:v>
                </c:pt>
                <c:pt idx="208">
                  <c:v>0.81619639518199605</c:v>
                </c:pt>
                <c:pt idx="209">
                  <c:v>0.81553793029078903</c:v>
                </c:pt>
                <c:pt idx="210">
                  <c:v>0.81533617697306204</c:v>
                </c:pt>
                <c:pt idx="211">
                  <c:v>0.81518865532642204</c:v>
                </c:pt>
                <c:pt idx="212">
                  <c:v>0.81423913440926199</c:v>
                </c:pt>
                <c:pt idx="213">
                  <c:v>0.81335645831929104</c:v>
                </c:pt>
                <c:pt idx="214">
                  <c:v>0.81293511104947702</c:v>
                </c:pt>
                <c:pt idx="215">
                  <c:v>0.81365738810409705</c:v>
                </c:pt>
                <c:pt idx="216">
                  <c:v>0.81340877155005997</c:v>
                </c:pt>
                <c:pt idx="217">
                  <c:v>0.81357275424677999</c:v>
                </c:pt>
                <c:pt idx="218">
                  <c:v>0.81314537880462201</c:v>
                </c:pt>
                <c:pt idx="219">
                  <c:v>0.81267168710459003</c:v>
                </c:pt>
                <c:pt idx="220">
                  <c:v>0.81183072305551995</c:v>
                </c:pt>
                <c:pt idx="221">
                  <c:v>0.81119676025917598</c:v>
                </c:pt>
                <c:pt idx="222">
                  <c:v>0.810901899079573</c:v>
                </c:pt>
                <c:pt idx="223">
                  <c:v>0.81000401548232503</c:v>
                </c:pt>
                <c:pt idx="224">
                  <c:v>0.81001610129006496</c:v>
                </c:pt>
                <c:pt idx="225">
                  <c:v>0.810127092071527</c:v>
                </c:pt>
                <c:pt idx="226">
                  <c:v>0.81016143261868001</c:v>
                </c:pt>
                <c:pt idx="227">
                  <c:v>0.80995759356365704</c:v>
                </c:pt>
                <c:pt idx="228">
                  <c:v>0.810590130485629</c:v>
                </c:pt>
                <c:pt idx="229">
                  <c:v>0.81097477568968701</c:v>
                </c:pt>
                <c:pt idx="230">
                  <c:v>0.810629340848807</c:v>
                </c:pt>
                <c:pt idx="231">
                  <c:v>0.81017047572028</c:v>
                </c:pt>
                <c:pt idx="232">
                  <c:v>0.81054900862172297</c:v>
                </c:pt>
                <c:pt idx="233">
                  <c:v>0.81187115893523099</c:v>
                </c:pt>
                <c:pt idx="234">
                  <c:v>0.81155281506954902</c:v>
                </c:pt>
                <c:pt idx="235">
                  <c:v>0.810783181883449</c:v>
                </c:pt>
                <c:pt idx="236">
                  <c:v>0.81080057621966195</c:v>
                </c:pt>
                <c:pt idx="237">
                  <c:v>0.81079840603910602</c:v>
                </c:pt>
                <c:pt idx="238">
                  <c:v>0.80988398381656801</c:v>
                </c:pt>
                <c:pt idx="239">
                  <c:v>0.80982277027400795</c:v>
                </c:pt>
                <c:pt idx="240">
                  <c:v>0.80940529103294101</c:v>
                </c:pt>
                <c:pt idx="241">
                  <c:v>0.80908223216917796</c:v>
                </c:pt>
                <c:pt idx="242">
                  <c:v>0.80851364329358999</c:v>
                </c:pt>
                <c:pt idx="243">
                  <c:v>0.80766166447291998</c:v>
                </c:pt>
                <c:pt idx="244">
                  <c:v>0.80730224871632394</c:v>
                </c:pt>
                <c:pt idx="245">
                  <c:v>0.80723430454176304</c:v>
                </c:pt>
                <c:pt idx="246">
                  <c:v>0.80813246513853498</c:v>
                </c:pt>
                <c:pt idx="247">
                  <c:v>0.80780338292517095</c:v>
                </c:pt>
                <c:pt idx="248">
                  <c:v>0.80831310560544201</c:v>
                </c:pt>
                <c:pt idx="249">
                  <c:v>0.807703725835066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0F-48B3-9001-A984BD69E44E}"/>
            </c:ext>
          </c:extLst>
        </c:ser>
        <c:ser>
          <c:idx val="1"/>
          <c:order val="1"/>
          <c:tx>
            <c:strRef>
              <c:f>tbl_pondo!$L$2</c:f>
              <c:strCache>
                <c:ptCount val="1"/>
                <c:pt idx="0">
                  <c:v>Large Tree Open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tbl_pondo!$A$3:$A$253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tbl_pondo!$L$4:$L$253</c:f>
              <c:numCache>
                <c:formatCode>0.00%</c:formatCode>
                <c:ptCount val="250"/>
                <c:pt idx="0">
                  <c:v>0.13172075440243</c:v>
                </c:pt>
                <c:pt idx="1">
                  <c:v>0.131088103575669</c:v>
                </c:pt>
                <c:pt idx="2">
                  <c:v>0.12953256620307099</c:v>
                </c:pt>
                <c:pt idx="3">
                  <c:v>0.13009658767669299</c:v>
                </c:pt>
                <c:pt idx="4">
                  <c:v>0.13112610096236299</c:v>
                </c:pt>
                <c:pt idx="5">
                  <c:v>0.129911515364309</c:v>
                </c:pt>
                <c:pt idx="6">
                  <c:v>0.128311796338342</c:v>
                </c:pt>
                <c:pt idx="7">
                  <c:v>0.12696836799178299</c:v>
                </c:pt>
                <c:pt idx="8">
                  <c:v>0.126666863920876</c:v>
                </c:pt>
                <c:pt idx="9">
                  <c:v>0.125756320177905</c:v>
                </c:pt>
                <c:pt idx="10">
                  <c:v>0.126026900213625</c:v>
                </c:pt>
                <c:pt idx="11">
                  <c:v>0.12521045875599399</c:v>
                </c:pt>
                <c:pt idx="12">
                  <c:v>0.12288975253164899</c:v>
                </c:pt>
                <c:pt idx="13">
                  <c:v>0.121778328338431</c:v>
                </c:pt>
                <c:pt idx="14">
                  <c:v>0.119864037276857</c:v>
                </c:pt>
                <c:pt idx="15">
                  <c:v>0.11975179933593599</c:v>
                </c:pt>
                <c:pt idx="16">
                  <c:v>0.11752009542809499</c:v>
                </c:pt>
                <c:pt idx="17">
                  <c:v>0.116214549768008</c:v>
                </c:pt>
                <c:pt idx="18">
                  <c:v>0.114966490107702</c:v>
                </c:pt>
                <c:pt idx="19">
                  <c:v>0.11340313921230399</c:v>
                </c:pt>
                <c:pt idx="20">
                  <c:v>0.111160650669249</c:v>
                </c:pt>
                <c:pt idx="21">
                  <c:v>0.10926966484723299</c:v>
                </c:pt>
                <c:pt idx="22">
                  <c:v>0.10998892674642501</c:v>
                </c:pt>
                <c:pt idx="23">
                  <c:v>0.10859580483043001</c:v>
                </c:pt>
                <c:pt idx="24">
                  <c:v>0.107027402129342</c:v>
                </c:pt>
                <c:pt idx="25">
                  <c:v>0.105620478671537</c:v>
                </c:pt>
                <c:pt idx="26">
                  <c:v>0.104326352097036</c:v>
                </c:pt>
                <c:pt idx="27">
                  <c:v>0.10205324966943401</c:v>
                </c:pt>
                <c:pt idx="28">
                  <c:v>9.9857442714873706E-2</c:v>
                </c:pt>
                <c:pt idx="29">
                  <c:v>0.10401746252960301</c:v>
                </c:pt>
                <c:pt idx="30">
                  <c:v>0.102884718458334</c:v>
                </c:pt>
                <c:pt idx="31">
                  <c:v>0.102915859384165</c:v>
                </c:pt>
                <c:pt idx="32">
                  <c:v>0.103448883663545</c:v>
                </c:pt>
                <c:pt idx="33">
                  <c:v>0.10280073746547</c:v>
                </c:pt>
                <c:pt idx="34">
                  <c:v>0.101565369432689</c:v>
                </c:pt>
                <c:pt idx="35">
                  <c:v>0.10094046591077099</c:v>
                </c:pt>
                <c:pt idx="36">
                  <c:v>0.10135549318189201</c:v>
                </c:pt>
                <c:pt idx="37">
                  <c:v>0.10239323894079499</c:v>
                </c:pt>
                <c:pt idx="38">
                  <c:v>0.101408784618301</c:v>
                </c:pt>
                <c:pt idx="39">
                  <c:v>0.101301902182867</c:v>
                </c:pt>
                <c:pt idx="40">
                  <c:v>9.9952232357605003E-2</c:v>
                </c:pt>
                <c:pt idx="41">
                  <c:v>9.8970954808529202E-2</c:v>
                </c:pt>
                <c:pt idx="42">
                  <c:v>9.9308098577174098E-2</c:v>
                </c:pt>
                <c:pt idx="43">
                  <c:v>9.9035568838843499E-2</c:v>
                </c:pt>
                <c:pt idx="44">
                  <c:v>9.9096192192693999E-2</c:v>
                </c:pt>
                <c:pt idx="45">
                  <c:v>9.7963943673646497E-2</c:v>
                </c:pt>
                <c:pt idx="46">
                  <c:v>9.8396613313257997E-2</c:v>
                </c:pt>
                <c:pt idx="47">
                  <c:v>9.8267017190374797E-2</c:v>
                </c:pt>
                <c:pt idx="48">
                  <c:v>9.8455010831762196E-2</c:v>
                </c:pt>
                <c:pt idx="49">
                  <c:v>9.8813198056193194E-2</c:v>
                </c:pt>
                <c:pt idx="50">
                  <c:v>9.9229991803942694E-2</c:v>
                </c:pt>
                <c:pt idx="51">
                  <c:v>9.9135354603640202E-2</c:v>
                </c:pt>
                <c:pt idx="52">
                  <c:v>9.6686910882609195E-2</c:v>
                </c:pt>
                <c:pt idx="53">
                  <c:v>9.5691496900199693E-2</c:v>
                </c:pt>
                <c:pt idx="54">
                  <c:v>9.4924525726359801E-2</c:v>
                </c:pt>
                <c:pt idx="55">
                  <c:v>9.4595988222205704E-2</c:v>
                </c:pt>
                <c:pt idx="56">
                  <c:v>9.4182541137307105E-2</c:v>
                </c:pt>
                <c:pt idx="57">
                  <c:v>9.4909713886590905E-2</c:v>
                </c:pt>
                <c:pt idx="58">
                  <c:v>9.56300328414557E-2</c:v>
                </c:pt>
                <c:pt idx="59">
                  <c:v>9.9300297910385693E-2</c:v>
                </c:pt>
                <c:pt idx="60">
                  <c:v>0.100188243821481</c:v>
                </c:pt>
                <c:pt idx="61">
                  <c:v>0.10045786264993101</c:v>
                </c:pt>
                <c:pt idx="62">
                  <c:v>0.101200856289426</c:v>
                </c:pt>
                <c:pt idx="63">
                  <c:v>0.100312689403839</c:v>
                </c:pt>
                <c:pt idx="64">
                  <c:v>9.9046954748899796E-2</c:v>
                </c:pt>
                <c:pt idx="65">
                  <c:v>9.9374368910760402E-2</c:v>
                </c:pt>
                <c:pt idx="66">
                  <c:v>9.9614712081792706E-2</c:v>
                </c:pt>
                <c:pt idx="67">
                  <c:v>9.7140784960793897E-2</c:v>
                </c:pt>
                <c:pt idx="68">
                  <c:v>9.7347617864173397E-2</c:v>
                </c:pt>
                <c:pt idx="69">
                  <c:v>9.6609107955477599E-2</c:v>
                </c:pt>
                <c:pt idx="70">
                  <c:v>9.7132826659815596E-2</c:v>
                </c:pt>
                <c:pt idx="71">
                  <c:v>9.6803611984330698E-2</c:v>
                </c:pt>
                <c:pt idx="72">
                  <c:v>9.7122416762970801E-2</c:v>
                </c:pt>
                <c:pt idx="73">
                  <c:v>9.6256017411626899E-2</c:v>
                </c:pt>
                <c:pt idx="74">
                  <c:v>9.6036417839355903E-2</c:v>
                </c:pt>
                <c:pt idx="75">
                  <c:v>9.59525442796582E-2</c:v>
                </c:pt>
                <c:pt idx="76">
                  <c:v>9.5904631869204005E-2</c:v>
                </c:pt>
                <c:pt idx="77">
                  <c:v>9.6462179692287695E-2</c:v>
                </c:pt>
                <c:pt idx="78">
                  <c:v>9.6336735900419496E-2</c:v>
                </c:pt>
                <c:pt idx="79">
                  <c:v>9.5646679161475096E-2</c:v>
                </c:pt>
                <c:pt idx="80">
                  <c:v>9.6210611557236606E-2</c:v>
                </c:pt>
                <c:pt idx="81">
                  <c:v>9.69269351658716E-2</c:v>
                </c:pt>
                <c:pt idx="82">
                  <c:v>9.7494520119187703E-2</c:v>
                </c:pt>
                <c:pt idx="83">
                  <c:v>9.6915440852539503E-2</c:v>
                </c:pt>
                <c:pt idx="84">
                  <c:v>9.5980081843813306E-2</c:v>
                </c:pt>
                <c:pt idx="85">
                  <c:v>9.5827951191651606E-2</c:v>
                </c:pt>
                <c:pt idx="86">
                  <c:v>9.5666100125141595E-2</c:v>
                </c:pt>
                <c:pt idx="87">
                  <c:v>9.4856932905517499E-2</c:v>
                </c:pt>
                <c:pt idx="88">
                  <c:v>9.4035874032343703E-2</c:v>
                </c:pt>
                <c:pt idx="89">
                  <c:v>9.4250858239977295E-2</c:v>
                </c:pt>
                <c:pt idx="90">
                  <c:v>9.3018644513633203E-2</c:v>
                </c:pt>
                <c:pt idx="91">
                  <c:v>9.2018792011992298E-2</c:v>
                </c:pt>
                <c:pt idx="92">
                  <c:v>9.1101850219241096E-2</c:v>
                </c:pt>
                <c:pt idx="93">
                  <c:v>9.0983882316218498E-2</c:v>
                </c:pt>
                <c:pt idx="94">
                  <c:v>9.1207145163063205E-2</c:v>
                </c:pt>
                <c:pt idx="95">
                  <c:v>9.0319842692562505E-2</c:v>
                </c:pt>
                <c:pt idx="96">
                  <c:v>9.05930792656372E-2</c:v>
                </c:pt>
                <c:pt idx="97">
                  <c:v>9.0218135017266596E-2</c:v>
                </c:pt>
                <c:pt idx="98">
                  <c:v>8.9896326643005703E-2</c:v>
                </c:pt>
                <c:pt idx="99">
                  <c:v>8.9304781538482994E-2</c:v>
                </c:pt>
                <c:pt idx="100">
                  <c:v>8.8487652257889501E-2</c:v>
                </c:pt>
                <c:pt idx="101">
                  <c:v>8.7954655001068693E-2</c:v>
                </c:pt>
                <c:pt idx="102">
                  <c:v>8.7836479543677001E-2</c:v>
                </c:pt>
                <c:pt idx="103">
                  <c:v>8.7092080517668799E-2</c:v>
                </c:pt>
                <c:pt idx="104">
                  <c:v>8.6712409600996104E-2</c:v>
                </c:pt>
                <c:pt idx="105">
                  <c:v>8.6285411858880098E-2</c:v>
                </c:pt>
                <c:pt idx="106">
                  <c:v>8.5829634167340907E-2</c:v>
                </c:pt>
                <c:pt idx="107">
                  <c:v>8.59150658470242E-2</c:v>
                </c:pt>
                <c:pt idx="108">
                  <c:v>8.5450259868463704E-2</c:v>
                </c:pt>
                <c:pt idx="109">
                  <c:v>8.4540738431246196E-2</c:v>
                </c:pt>
                <c:pt idx="110">
                  <c:v>8.3766312385703701E-2</c:v>
                </c:pt>
                <c:pt idx="111">
                  <c:v>8.3799743218729197E-2</c:v>
                </c:pt>
                <c:pt idx="112">
                  <c:v>8.3390150129913201E-2</c:v>
                </c:pt>
                <c:pt idx="113">
                  <c:v>8.3271997245321597E-2</c:v>
                </c:pt>
                <c:pt idx="114">
                  <c:v>8.2553816956019793E-2</c:v>
                </c:pt>
                <c:pt idx="115">
                  <c:v>8.1477190237223801E-2</c:v>
                </c:pt>
                <c:pt idx="116">
                  <c:v>8.1443432055734497E-2</c:v>
                </c:pt>
                <c:pt idx="117">
                  <c:v>8.0064041616719497E-2</c:v>
                </c:pt>
                <c:pt idx="118">
                  <c:v>8.0174081694028607E-2</c:v>
                </c:pt>
                <c:pt idx="119">
                  <c:v>7.9430503434694905E-2</c:v>
                </c:pt>
                <c:pt idx="120">
                  <c:v>7.9313327903631894E-2</c:v>
                </c:pt>
                <c:pt idx="121">
                  <c:v>7.9261064488149902E-2</c:v>
                </c:pt>
                <c:pt idx="122">
                  <c:v>7.93142517433372E-2</c:v>
                </c:pt>
                <c:pt idx="123">
                  <c:v>7.9208175566816502E-2</c:v>
                </c:pt>
                <c:pt idx="124">
                  <c:v>7.9612229380945101E-2</c:v>
                </c:pt>
                <c:pt idx="125">
                  <c:v>7.9945346378444096E-2</c:v>
                </c:pt>
                <c:pt idx="126">
                  <c:v>7.9528056044443504E-2</c:v>
                </c:pt>
                <c:pt idx="127">
                  <c:v>7.8679980957223505E-2</c:v>
                </c:pt>
                <c:pt idx="128">
                  <c:v>7.8332289341743702E-2</c:v>
                </c:pt>
                <c:pt idx="129">
                  <c:v>7.7382581240238002E-2</c:v>
                </c:pt>
                <c:pt idx="130">
                  <c:v>7.7482117537195805E-2</c:v>
                </c:pt>
                <c:pt idx="131">
                  <c:v>7.7710340599269803E-2</c:v>
                </c:pt>
                <c:pt idx="132">
                  <c:v>7.7603985333516895E-2</c:v>
                </c:pt>
                <c:pt idx="133">
                  <c:v>7.8064609492657006E-2</c:v>
                </c:pt>
                <c:pt idx="134">
                  <c:v>7.8556450134598804E-2</c:v>
                </c:pt>
                <c:pt idx="135">
                  <c:v>7.8453228924714E-2</c:v>
                </c:pt>
                <c:pt idx="136">
                  <c:v>7.9248908419143699E-2</c:v>
                </c:pt>
                <c:pt idx="137">
                  <c:v>7.8881406477625898E-2</c:v>
                </c:pt>
                <c:pt idx="138">
                  <c:v>7.8922382881592298E-2</c:v>
                </c:pt>
                <c:pt idx="139">
                  <c:v>7.8841335380667593E-2</c:v>
                </c:pt>
                <c:pt idx="140">
                  <c:v>7.8575127886223894E-2</c:v>
                </c:pt>
                <c:pt idx="141">
                  <c:v>7.7569258085168694E-2</c:v>
                </c:pt>
                <c:pt idx="142">
                  <c:v>7.8023593276962802E-2</c:v>
                </c:pt>
                <c:pt idx="143">
                  <c:v>7.8301840477805099E-2</c:v>
                </c:pt>
                <c:pt idx="144">
                  <c:v>7.84489874341842E-2</c:v>
                </c:pt>
                <c:pt idx="145">
                  <c:v>7.8587179518652794E-2</c:v>
                </c:pt>
                <c:pt idx="146">
                  <c:v>7.8874950218372E-2</c:v>
                </c:pt>
                <c:pt idx="147">
                  <c:v>7.9549216371027701E-2</c:v>
                </c:pt>
                <c:pt idx="148">
                  <c:v>7.9104671950450595E-2</c:v>
                </c:pt>
                <c:pt idx="149">
                  <c:v>7.8949372410632102E-2</c:v>
                </c:pt>
                <c:pt idx="150">
                  <c:v>7.9147852945503694E-2</c:v>
                </c:pt>
                <c:pt idx="151">
                  <c:v>7.9514882917417803E-2</c:v>
                </c:pt>
                <c:pt idx="152">
                  <c:v>7.95113289405045E-2</c:v>
                </c:pt>
                <c:pt idx="153">
                  <c:v>7.9402170313114306E-2</c:v>
                </c:pt>
                <c:pt idx="154">
                  <c:v>7.9674493355251993E-2</c:v>
                </c:pt>
                <c:pt idx="155">
                  <c:v>7.97822255400885E-2</c:v>
                </c:pt>
                <c:pt idx="156">
                  <c:v>7.9828953086097901E-2</c:v>
                </c:pt>
                <c:pt idx="157">
                  <c:v>8.0653949052395493E-2</c:v>
                </c:pt>
                <c:pt idx="158">
                  <c:v>8.0926350174398101E-2</c:v>
                </c:pt>
                <c:pt idx="159">
                  <c:v>8.0734162353374106E-2</c:v>
                </c:pt>
                <c:pt idx="160">
                  <c:v>8.0931627026045797E-2</c:v>
                </c:pt>
                <c:pt idx="161">
                  <c:v>8.2013068264510394E-2</c:v>
                </c:pt>
                <c:pt idx="162">
                  <c:v>8.1656712459132197E-2</c:v>
                </c:pt>
                <c:pt idx="163">
                  <c:v>8.18073735729382E-2</c:v>
                </c:pt>
                <c:pt idx="164">
                  <c:v>8.1576604517553095E-2</c:v>
                </c:pt>
                <c:pt idx="165">
                  <c:v>8.1687079960307996E-2</c:v>
                </c:pt>
                <c:pt idx="166">
                  <c:v>8.0468875461981698E-2</c:v>
                </c:pt>
                <c:pt idx="167">
                  <c:v>8.0595307907616806E-2</c:v>
                </c:pt>
                <c:pt idx="168">
                  <c:v>8.0959038643573206E-2</c:v>
                </c:pt>
                <c:pt idx="169">
                  <c:v>8.0648361238442698E-2</c:v>
                </c:pt>
                <c:pt idx="170">
                  <c:v>8.1218572570388198E-2</c:v>
                </c:pt>
                <c:pt idx="171">
                  <c:v>8.1116348498684404E-2</c:v>
                </c:pt>
                <c:pt idx="172">
                  <c:v>8.1229637999451307E-2</c:v>
                </c:pt>
                <c:pt idx="173">
                  <c:v>8.1884721753137907E-2</c:v>
                </c:pt>
                <c:pt idx="174">
                  <c:v>8.2219896999702197E-2</c:v>
                </c:pt>
                <c:pt idx="175">
                  <c:v>8.2631734873087406E-2</c:v>
                </c:pt>
                <c:pt idx="176">
                  <c:v>8.3079941623951103E-2</c:v>
                </c:pt>
                <c:pt idx="177">
                  <c:v>8.26295689660584E-2</c:v>
                </c:pt>
                <c:pt idx="178">
                  <c:v>8.3559923809277806E-2</c:v>
                </c:pt>
                <c:pt idx="179">
                  <c:v>8.4212145200477206E-2</c:v>
                </c:pt>
                <c:pt idx="180">
                  <c:v>8.3971505123144496E-2</c:v>
                </c:pt>
                <c:pt idx="181">
                  <c:v>8.4052930791424202E-2</c:v>
                </c:pt>
                <c:pt idx="182">
                  <c:v>8.4343993135388803E-2</c:v>
                </c:pt>
                <c:pt idx="183">
                  <c:v>8.4018133758267E-2</c:v>
                </c:pt>
                <c:pt idx="184">
                  <c:v>8.3958143683838304E-2</c:v>
                </c:pt>
                <c:pt idx="185">
                  <c:v>8.4715203796743702E-2</c:v>
                </c:pt>
                <c:pt idx="186">
                  <c:v>8.5776787274221999E-2</c:v>
                </c:pt>
                <c:pt idx="187">
                  <c:v>8.7003440146463704E-2</c:v>
                </c:pt>
                <c:pt idx="188">
                  <c:v>8.6893671707437406E-2</c:v>
                </c:pt>
                <c:pt idx="189">
                  <c:v>8.6695848299773504E-2</c:v>
                </c:pt>
                <c:pt idx="190">
                  <c:v>8.7022781008665104E-2</c:v>
                </c:pt>
                <c:pt idx="191">
                  <c:v>8.68460253988418E-2</c:v>
                </c:pt>
                <c:pt idx="192">
                  <c:v>8.7379846719128601E-2</c:v>
                </c:pt>
                <c:pt idx="193">
                  <c:v>8.7594770011605899E-2</c:v>
                </c:pt>
                <c:pt idx="194">
                  <c:v>8.7456216585886704E-2</c:v>
                </c:pt>
                <c:pt idx="195">
                  <c:v>8.7570160679147704E-2</c:v>
                </c:pt>
                <c:pt idx="196">
                  <c:v>8.8120546501034402E-2</c:v>
                </c:pt>
                <c:pt idx="197">
                  <c:v>8.7649672531972395E-2</c:v>
                </c:pt>
                <c:pt idx="198">
                  <c:v>8.8301656030312106E-2</c:v>
                </c:pt>
                <c:pt idx="199">
                  <c:v>8.9008365792895505E-2</c:v>
                </c:pt>
                <c:pt idx="200">
                  <c:v>8.9390529690840007E-2</c:v>
                </c:pt>
                <c:pt idx="201">
                  <c:v>8.9976406835793596E-2</c:v>
                </c:pt>
                <c:pt idx="202">
                  <c:v>9.0688959159190605E-2</c:v>
                </c:pt>
                <c:pt idx="203">
                  <c:v>9.0841573986810004E-2</c:v>
                </c:pt>
                <c:pt idx="204">
                  <c:v>9.1092975627395906E-2</c:v>
                </c:pt>
                <c:pt idx="205">
                  <c:v>9.1199763895704403E-2</c:v>
                </c:pt>
                <c:pt idx="206">
                  <c:v>9.1264888936316999E-2</c:v>
                </c:pt>
                <c:pt idx="207">
                  <c:v>9.1922452837030197E-2</c:v>
                </c:pt>
                <c:pt idx="208">
                  <c:v>9.2761962322161703E-2</c:v>
                </c:pt>
                <c:pt idx="209">
                  <c:v>9.1812028935146006E-2</c:v>
                </c:pt>
                <c:pt idx="210">
                  <c:v>9.2555647430207999E-2</c:v>
                </c:pt>
                <c:pt idx="211">
                  <c:v>9.2790318328940094E-2</c:v>
                </c:pt>
                <c:pt idx="212">
                  <c:v>9.3104722400114498E-2</c:v>
                </c:pt>
                <c:pt idx="213">
                  <c:v>9.3496945697133099E-2</c:v>
                </c:pt>
                <c:pt idx="214">
                  <c:v>9.3996639447983699E-2</c:v>
                </c:pt>
                <c:pt idx="215">
                  <c:v>9.4246127233913596E-2</c:v>
                </c:pt>
                <c:pt idx="216">
                  <c:v>9.3521868594267296E-2</c:v>
                </c:pt>
                <c:pt idx="217">
                  <c:v>9.3103497139050806E-2</c:v>
                </c:pt>
                <c:pt idx="218">
                  <c:v>9.4130795270730996E-2</c:v>
                </c:pt>
                <c:pt idx="219">
                  <c:v>9.4764503008107598E-2</c:v>
                </c:pt>
                <c:pt idx="220">
                  <c:v>9.4995449071909696E-2</c:v>
                </c:pt>
                <c:pt idx="221">
                  <c:v>9.4449183231400696E-2</c:v>
                </c:pt>
                <c:pt idx="222">
                  <c:v>9.4007811749442699E-2</c:v>
                </c:pt>
                <c:pt idx="223">
                  <c:v>9.4452566000702495E-2</c:v>
                </c:pt>
                <c:pt idx="224">
                  <c:v>9.4580828979957204E-2</c:v>
                </c:pt>
                <c:pt idx="225">
                  <c:v>9.5159391463927503E-2</c:v>
                </c:pt>
                <c:pt idx="226">
                  <c:v>9.5533796422235501E-2</c:v>
                </c:pt>
                <c:pt idx="227">
                  <c:v>9.6180843321982207E-2</c:v>
                </c:pt>
                <c:pt idx="228">
                  <c:v>9.5824058086343505E-2</c:v>
                </c:pt>
                <c:pt idx="229">
                  <c:v>9.6256174213837697E-2</c:v>
                </c:pt>
                <c:pt idx="230">
                  <c:v>9.6455588670303696E-2</c:v>
                </c:pt>
                <c:pt idx="231">
                  <c:v>9.6931109663832296E-2</c:v>
                </c:pt>
                <c:pt idx="232">
                  <c:v>9.6665042505706997E-2</c:v>
                </c:pt>
                <c:pt idx="233">
                  <c:v>9.7114827646771998E-2</c:v>
                </c:pt>
                <c:pt idx="234">
                  <c:v>9.6244890890104295E-2</c:v>
                </c:pt>
                <c:pt idx="235">
                  <c:v>9.6499463278300404E-2</c:v>
                </c:pt>
                <c:pt idx="236">
                  <c:v>9.6650906277304494E-2</c:v>
                </c:pt>
                <c:pt idx="237">
                  <c:v>9.6991439287138603E-2</c:v>
                </c:pt>
                <c:pt idx="238">
                  <c:v>9.6019530279119802E-2</c:v>
                </c:pt>
                <c:pt idx="239">
                  <c:v>9.6373514894133705E-2</c:v>
                </c:pt>
                <c:pt idx="240">
                  <c:v>9.6697055567444803E-2</c:v>
                </c:pt>
                <c:pt idx="241">
                  <c:v>9.6307008551259607E-2</c:v>
                </c:pt>
                <c:pt idx="242">
                  <c:v>9.6667773901718698E-2</c:v>
                </c:pt>
                <c:pt idx="243">
                  <c:v>9.7156788509584896E-2</c:v>
                </c:pt>
                <c:pt idx="244">
                  <c:v>9.7202640789517E-2</c:v>
                </c:pt>
                <c:pt idx="245">
                  <c:v>9.6568716401908103E-2</c:v>
                </c:pt>
                <c:pt idx="246">
                  <c:v>9.8028120943748298E-2</c:v>
                </c:pt>
                <c:pt idx="247">
                  <c:v>9.7275325160401993E-2</c:v>
                </c:pt>
                <c:pt idx="248">
                  <c:v>9.7384740541106102E-2</c:v>
                </c:pt>
                <c:pt idx="249">
                  <c:v>9.7790450081985697E-2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0F-48B3-9001-A984BD69E44E}"/>
            </c:ext>
          </c:extLst>
        </c:ser>
        <c:ser>
          <c:idx val="2"/>
          <c:order val="2"/>
          <c:tx>
            <c:strRef>
              <c:f>tbl_pondo!$M$2</c:f>
              <c:strCache>
                <c:ptCount val="1"/>
                <c:pt idx="0">
                  <c:v>Large Tree Closed</c:v>
                </c:pt>
              </c:strCache>
            </c:strRef>
          </c:tx>
          <c:spPr>
            <a:solidFill>
              <a:srgbClr val="003300"/>
            </a:solidFill>
          </c:spPr>
          <c:cat>
            <c:numRef>
              <c:f>tbl_pondo!$A$3:$A$253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tbl_pondo!$M$4:$M$253</c:f>
              <c:numCache>
                <c:formatCode>0.00%</c:formatCode>
                <c:ptCount val="250"/>
                <c:pt idx="0">
                  <c:v>0.22060630293800099</c:v>
                </c:pt>
                <c:pt idx="1">
                  <c:v>0.22420782828356201</c:v>
                </c:pt>
                <c:pt idx="2">
                  <c:v>0.22839237065392301</c:v>
                </c:pt>
                <c:pt idx="3">
                  <c:v>0.23020255678812199</c:v>
                </c:pt>
                <c:pt idx="4">
                  <c:v>0.229935795650796</c:v>
                </c:pt>
                <c:pt idx="5">
                  <c:v>0.231693262666891</c:v>
                </c:pt>
                <c:pt idx="6">
                  <c:v>0.235250405171813</c:v>
                </c:pt>
                <c:pt idx="7">
                  <c:v>0.23863246822267301</c:v>
                </c:pt>
                <c:pt idx="8">
                  <c:v>0.24028589871421999</c:v>
                </c:pt>
                <c:pt idx="9">
                  <c:v>0.24203032737156899</c:v>
                </c:pt>
                <c:pt idx="10">
                  <c:v>0.24167988533731399</c:v>
                </c:pt>
                <c:pt idx="11">
                  <c:v>0.24155361502210701</c:v>
                </c:pt>
                <c:pt idx="12">
                  <c:v>0.24461934719762299</c:v>
                </c:pt>
                <c:pt idx="13">
                  <c:v>0.24656250727370099</c:v>
                </c:pt>
                <c:pt idx="14">
                  <c:v>0.24905742954482399</c:v>
                </c:pt>
                <c:pt idx="15">
                  <c:v>0.248342489976632</c:v>
                </c:pt>
                <c:pt idx="16">
                  <c:v>0.25051330018823698</c:v>
                </c:pt>
                <c:pt idx="17">
                  <c:v>0.25238258432250898</c:v>
                </c:pt>
                <c:pt idx="18">
                  <c:v>0.25316058029325</c:v>
                </c:pt>
                <c:pt idx="19">
                  <c:v>0.25300720875131</c:v>
                </c:pt>
                <c:pt idx="20">
                  <c:v>0.25525238185749399</c:v>
                </c:pt>
                <c:pt idx="21">
                  <c:v>0.25716764365591399</c:v>
                </c:pt>
                <c:pt idx="22">
                  <c:v>0.25125825722630002</c:v>
                </c:pt>
                <c:pt idx="23">
                  <c:v>0.24729927388223999</c:v>
                </c:pt>
                <c:pt idx="24">
                  <c:v>0.24546282018333301</c:v>
                </c:pt>
                <c:pt idx="25">
                  <c:v>0.24376108775566999</c:v>
                </c:pt>
                <c:pt idx="26">
                  <c:v>0.241728458727787</c:v>
                </c:pt>
                <c:pt idx="27">
                  <c:v>0.242086052354264</c:v>
                </c:pt>
                <c:pt idx="28">
                  <c:v>0.24312212188723201</c:v>
                </c:pt>
                <c:pt idx="29">
                  <c:v>0.25680654513747098</c:v>
                </c:pt>
                <c:pt idx="30">
                  <c:v>0.254177451627151</c:v>
                </c:pt>
                <c:pt idx="31">
                  <c:v>0.25105454340973798</c:v>
                </c:pt>
                <c:pt idx="32">
                  <c:v>0.24782847766595301</c:v>
                </c:pt>
                <c:pt idx="33">
                  <c:v>0.24355329146518101</c:v>
                </c:pt>
                <c:pt idx="34">
                  <c:v>0.23876077748368099</c:v>
                </c:pt>
                <c:pt idx="35">
                  <c:v>0.236028108267578</c:v>
                </c:pt>
                <c:pt idx="36">
                  <c:v>0.23297814379491899</c:v>
                </c:pt>
                <c:pt idx="37">
                  <c:v>0.225998066759555</c:v>
                </c:pt>
                <c:pt idx="38">
                  <c:v>0.22378004760163001</c:v>
                </c:pt>
                <c:pt idx="39">
                  <c:v>0.220286321214406</c:v>
                </c:pt>
                <c:pt idx="40">
                  <c:v>0.219092835469792</c:v>
                </c:pt>
                <c:pt idx="41">
                  <c:v>0.21634084891545499</c:v>
                </c:pt>
                <c:pt idx="42">
                  <c:v>0.21455172116417801</c:v>
                </c:pt>
                <c:pt idx="43">
                  <c:v>0.21070375449881101</c:v>
                </c:pt>
                <c:pt idx="44">
                  <c:v>0.20699375093561001</c:v>
                </c:pt>
                <c:pt idx="45">
                  <c:v>0.20622741740120601</c:v>
                </c:pt>
                <c:pt idx="46">
                  <c:v>0.20350424570221001</c:v>
                </c:pt>
                <c:pt idx="47">
                  <c:v>0.202778913069939</c:v>
                </c:pt>
                <c:pt idx="48">
                  <c:v>0.20010581585363399</c:v>
                </c:pt>
                <c:pt idx="49">
                  <c:v>0.196079690168734</c:v>
                </c:pt>
                <c:pt idx="50">
                  <c:v>0.194291469946441</c:v>
                </c:pt>
                <c:pt idx="51">
                  <c:v>0.19367299576344499</c:v>
                </c:pt>
                <c:pt idx="52">
                  <c:v>0.19476858105344499</c:v>
                </c:pt>
                <c:pt idx="53">
                  <c:v>0.192595968764111</c:v>
                </c:pt>
                <c:pt idx="54">
                  <c:v>0.189745301300589</c:v>
                </c:pt>
                <c:pt idx="55">
                  <c:v>0.18628630050444001</c:v>
                </c:pt>
                <c:pt idx="56">
                  <c:v>0.18481722138901599</c:v>
                </c:pt>
                <c:pt idx="57">
                  <c:v>0.180991495018097</c:v>
                </c:pt>
                <c:pt idx="58">
                  <c:v>0.17701907255735</c:v>
                </c:pt>
                <c:pt idx="59">
                  <c:v>0.183399484251767</c:v>
                </c:pt>
                <c:pt idx="60">
                  <c:v>0.18236307043305899</c:v>
                </c:pt>
                <c:pt idx="61">
                  <c:v>0.18010070420772101</c:v>
                </c:pt>
                <c:pt idx="62">
                  <c:v>0.176589101530429</c:v>
                </c:pt>
                <c:pt idx="63">
                  <c:v>0.17688437158958301</c:v>
                </c:pt>
                <c:pt idx="64">
                  <c:v>0.178036742986213</c:v>
                </c:pt>
                <c:pt idx="65">
                  <c:v>0.176084669686047</c:v>
                </c:pt>
                <c:pt idx="66">
                  <c:v>0.17503795343558601</c:v>
                </c:pt>
                <c:pt idx="67">
                  <c:v>0.17475506532717899</c:v>
                </c:pt>
                <c:pt idx="68">
                  <c:v>0.173224533654012</c:v>
                </c:pt>
                <c:pt idx="69">
                  <c:v>0.17162552165314199</c:v>
                </c:pt>
                <c:pt idx="70">
                  <c:v>0.169667280353206</c:v>
                </c:pt>
                <c:pt idx="71">
                  <c:v>0.168955104483827</c:v>
                </c:pt>
                <c:pt idx="72">
                  <c:v>0.16759063153793799</c:v>
                </c:pt>
                <c:pt idx="73">
                  <c:v>0.166350771706336</c:v>
                </c:pt>
                <c:pt idx="74">
                  <c:v>0.16539245419111401</c:v>
                </c:pt>
                <c:pt idx="75">
                  <c:v>0.16498282045434201</c:v>
                </c:pt>
                <c:pt idx="76">
                  <c:v>0.16450054468460601</c:v>
                </c:pt>
                <c:pt idx="77">
                  <c:v>0.163233570092191</c:v>
                </c:pt>
                <c:pt idx="78">
                  <c:v>0.16200988074976799</c:v>
                </c:pt>
                <c:pt idx="79">
                  <c:v>0.15985312099031701</c:v>
                </c:pt>
                <c:pt idx="80">
                  <c:v>0.156894715178547</c:v>
                </c:pt>
                <c:pt idx="81">
                  <c:v>0.155359896846722</c:v>
                </c:pt>
                <c:pt idx="82">
                  <c:v>0.1538210797433</c:v>
                </c:pt>
                <c:pt idx="83">
                  <c:v>0.153823250406076</c:v>
                </c:pt>
                <c:pt idx="84">
                  <c:v>0.15325942376976801</c:v>
                </c:pt>
                <c:pt idx="85">
                  <c:v>0.15086159680868699</c:v>
                </c:pt>
                <c:pt idx="86">
                  <c:v>0.15006005938671299</c:v>
                </c:pt>
                <c:pt idx="87">
                  <c:v>0.149127854673893</c:v>
                </c:pt>
                <c:pt idx="88">
                  <c:v>0.14886253797386301</c:v>
                </c:pt>
                <c:pt idx="89">
                  <c:v>0.146385623776839</c:v>
                </c:pt>
                <c:pt idx="90">
                  <c:v>0.145775166416969</c:v>
                </c:pt>
                <c:pt idx="91">
                  <c:v>0.14504160916887601</c:v>
                </c:pt>
                <c:pt idx="92">
                  <c:v>0.14461529599019299</c:v>
                </c:pt>
                <c:pt idx="93">
                  <c:v>0.143497078482858</c:v>
                </c:pt>
                <c:pt idx="94">
                  <c:v>0.14229768269173501</c:v>
                </c:pt>
                <c:pt idx="95">
                  <c:v>0.14230242455942799</c:v>
                </c:pt>
                <c:pt idx="96">
                  <c:v>0.14026692741067101</c:v>
                </c:pt>
                <c:pt idx="97">
                  <c:v>0.13844887079260099</c:v>
                </c:pt>
                <c:pt idx="98">
                  <c:v>0.13621790591475599</c:v>
                </c:pt>
                <c:pt idx="99">
                  <c:v>0.13418210750726101</c:v>
                </c:pt>
                <c:pt idx="100">
                  <c:v>0.13375762376932901</c:v>
                </c:pt>
                <c:pt idx="101">
                  <c:v>0.13366444602542901</c:v>
                </c:pt>
                <c:pt idx="102">
                  <c:v>0.13195255395795799</c:v>
                </c:pt>
                <c:pt idx="103">
                  <c:v>0.131708500674971</c:v>
                </c:pt>
                <c:pt idx="104">
                  <c:v>0.13094603420449599</c:v>
                </c:pt>
                <c:pt idx="105">
                  <c:v>0.13025563511306201</c:v>
                </c:pt>
                <c:pt idx="106">
                  <c:v>0.129818422314363</c:v>
                </c:pt>
                <c:pt idx="107">
                  <c:v>0.12775138984609699</c:v>
                </c:pt>
                <c:pt idx="108">
                  <c:v>0.12724197606854701</c:v>
                </c:pt>
                <c:pt idx="109">
                  <c:v>0.12637402329506001</c:v>
                </c:pt>
                <c:pt idx="110">
                  <c:v>0.12594897833436</c:v>
                </c:pt>
                <c:pt idx="111">
                  <c:v>0.12220200467435099</c:v>
                </c:pt>
                <c:pt idx="112">
                  <c:v>0.12174185712163201</c:v>
                </c:pt>
                <c:pt idx="113">
                  <c:v>0.12089505199808</c:v>
                </c:pt>
                <c:pt idx="114">
                  <c:v>0.12027563125337599</c:v>
                </c:pt>
                <c:pt idx="115">
                  <c:v>0.12063518637732799</c:v>
                </c:pt>
                <c:pt idx="116">
                  <c:v>0.119396497230356</c:v>
                </c:pt>
                <c:pt idx="117">
                  <c:v>0.11990341601103301</c:v>
                </c:pt>
                <c:pt idx="118">
                  <c:v>0.11728334200549401</c:v>
                </c:pt>
                <c:pt idx="119">
                  <c:v>0.11656179546576501</c:v>
                </c:pt>
                <c:pt idx="120">
                  <c:v>0.11551196517752201</c:v>
                </c:pt>
                <c:pt idx="121">
                  <c:v>0.11457294997583201</c:v>
                </c:pt>
                <c:pt idx="122">
                  <c:v>0.11302361725591099</c:v>
                </c:pt>
                <c:pt idx="123">
                  <c:v>0.111740095245191</c:v>
                </c:pt>
                <c:pt idx="124">
                  <c:v>0.11056625262077199</c:v>
                </c:pt>
                <c:pt idx="125">
                  <c:v>0.109223234860371</c:v>
                </c:pt>
                <c:pt idx="126">
                  <c:v>0.108437563369124</c:v>
                </c:pt>
                <c:pt idx="127">
                  <c:v>0.10917809421359299</c:v>
                </c:pt>
                <c:pt idx="128">
                  <c:v>0.10917860184303201</c:v>
                </c:pt>
                <c:pt idx="129">
                  <c:v>0.109268367132491</c:v>
                </c:pt>
                <c:pt idx="130">
                  <c:v>0.108744625213566</c:v>
                </c:pt>
                <c:pt idx="131">
                  <c:v>0.108235010604355</c:v>
                </c:pt>
                <c:pt idx="132">
                  <c:v>0.107366618884596</c:v>
                </c:pt>
                <c:pt idx="133">
                  <c:v>0.106233308243512</c:v>
                </c:pt>
                <c:pt idx="134">
                  <c:v>0.103974660976994</c:v>
                </c:pt>
                <c:pt idx="135">
                  <c:v>0.10326123939376</c:v>
                </c:pt>
                <c:pt idx="136">
                  <c:v>0.100526887310561</c:v>
                </c:pt>
                <c:pt idx="137">
                  <c:v>0.100143485223972</c:v>
                </c:pt>
                <c:pt idx="138">
                  <c:v>0.100073450888451</c:v>
                </c:pt>
                <c:pt idx="139">
                  <c:v>9.97525113072502E-2</c:v>
                </c:pt>
                <c:pt idx="140">
                  <c:v>9.9659333993683499E-2</c:v>
                </c:pt>
                <c:pt idx="141">
                  <c:v>0.100329908344179</c:v>
                </c:pt>
                <c:pt idx="142">
                  <c:v>9.8710719985817E-2</c:v>
                </c:pt>
                <c:pt idx="143">
                  <c:v>9.8274288037789606E-2</c:v>
                </c:pt>
                <c:pt idx="144">
                  <c:v>9.7533989975024202E-2</c:v>
                </c:pt>
                <c:pt idx="145">
                  <c:v>9.7155164312364803E-2</c:v>
                </c:pt>
                <c:pt idx="146">
                  <c:v>9.69395592258359E-2</c:v>
                </c:pt>
                <c:pt idx="147">
                  <c:v>9.5453331677006203E-2</c:v>
                </c:pt>
                <c:pt idx="148">
                  <c:v>9.6092170954707304E-2</c:v>
                </c:pt>
                <c:pt idx="149">
                  <c:v>9.6627600958027596E-2</c:v>
                </c:pt>
                <c:pt idx="150">
                  <c:v>9.6448500851631994E-2</c:v>
                </c:pt>
                <c:pt idx="151">
                  <c:v>9.5644621101977106E-2</c:v>
                </c:pt>
                <c:pt idx="152">
                  <c:v>9.5572746623659194E-2</c:v>
                </c:pt>
                <c:pt idx="153">
                  <c:v>9.5301844459946494E-2</c:v>
                </c:pt>
                <c:pt idx="154">
                  <c:v>9.4440669204186201E-2</c:v>
                </c:pt>
                <c:pt idx="155">
                  <c:v>9.4708998924707105E-2</c:v>
                </c:pt>
                <c:pt idx="156">
                  <c:v>9.5236468288914702E-2</c:v>
                </c:pt>
                <c:pt idx="157">
                  <c:v>9.5675589310595305E-2</c:v>
                </c:pt>
                <c:pt idx="158">
                  <c:v>9.5765209264989798E-2</c:v>
                </c:pt>
                <c:pt idx="159">
                  <c:v>9.5735648335401102E-2</c:v>
                </c:pt>
                <c:pt idx="160">
                  <c:v>9.5269119171121602E-2</c:v>
                </c:pt>
                <c:pt idx="161">
                  <c:v>9.4343953921660506E-2</c:v>
                </c:pt>
                <c:pt idx="162">
                  <c:v>9.4896740679565106E-2</c:v>
                </c:pt>
                <c:pt idx="163">
                  <c:v>9.5258232350070596E-2</c:v>
                </c:pt>
                <c:pt idx="164">
                  <c:v>9.5229212370885594E-2</c:v>
                </c:pt>
                <c:pt idx="165">
                  <c:v>9.5631264754207093E-2</c:v>
                </c:pt>
                <c:pt idx="166">
                  <c:v>9.7399655217421902E-2</c:v>
                </c:pt>
                <c:pt idx="167">
                  <c:v>9.7188637228881603E-2</c:v>
                </c:pt>
                <c:pt idx="168">
                  <c:v>9.6988259472196206E-2</c:v>
                </c:pt>
                <c:pt idx="169">
                  <c:v>9.7596492506386898E-2</c:v>
                </c:pt>
                <c:pt idx="170">
                  <c:v>9.7025536823213701E-2</c:v>
                </c:pt>
                <c:pt idx="171">
                  <c:v>9.7272220838519094E-2</c:v>
                </c:pt>
                <c:pt idx="172">
                  <c:v>9.6905620737437095E-2</c:v>
                </c:pt>
                <c:pt idx="173">
                  <c:v>9.6380702586571096E-2</c:v>
                </c:pt>
                <c:pt idx="174">
                  <c:v>9.5785488262308704E-2</c:v>
                </c:pt>
                <c:pt idx="175">
                  <c:v>9.5389740701678896E-2</c:v>
                </c:pt>
                <c:pt idx="176">
                  <c:v>9.4604380731334606E-2</c:v>
                </c:pt>
                <c:pt idx="177">
                  <c:v>9.5754443634677097E-2</c:v>
                </c:pt>
                <c:pt idx="178">
                  <c:v>9.5242451612252199E-2</c:v>
                </c:pt>
                <c:pt idx="179">
                  <c:v>9.4387971686451494E-2</c:v>
                </c:pt>
                <c:pt idx="180">
                  <c:v>9.5117581856495298E-2</c:v>
                </c:pt>
                <c:pt idx="181">
                  <c:v>9.5096671617551004E-2</c:v>
                </c:pt>
                <c:pt idx="182">
                  <c:v>9.5326300911835096E-2</c:v>
                </c:pt>
                <c:pt idx="183">
                  <c:v>9.5764177012871196E-2</c:v>
                </c:pt>
                <c:pt idx="184">
                  <c:v>9.6465405868179505E-2</c:v>
                </c:pt>
                <c:pt idx="185">
                  <c:v>9.5720244308713703E-2</c:v>
                </c:pt>
                <c:pt idx="186">
                  <c:v>9.3807301360102902E-2</c:v>
                </c:pt>
                <c:pt idx="187">
                  <c:v>9.18128595780075E-2</c:v>
                </c:pt>
                <c:pt idx="188">
                  <c:v>9.2678849524294796E-2</c:v>
                </c:pt>
                <c:pt idx="189">
                  <c:v>9.3694280660837806E-2</c:v>
                </c:pt>
                <c:pt idx="190">
                  <c:v>9.3519208020253999E-2</c:v>
                </c:pt>
                <c:pt idx="191">
                  <c:v>9.3380607276061303E-2</c:v>
                </c:pt>
                <c:pt idx="192">
                  <c:v>9.2836202525398495E-2</c:v>
                </c:pt>
                <c:pt idx="193">
                  <c:v>9.3577275782498803E-2</c:v>
                </c:pt>
                <c:pt idx="194">
                  <c:v>9.4128702900187003E-2</c:v>
                </c:pt>
                <c:pt idx="195">
                  <c:v>9.4934475382935798E-2</c:v>
                </c:pt>
                <c:pt idx="196">
                  <c:v>9.51312998453792E-2</c:v>
                </c:pt>
                <c:pt idx="197">
                  <c:v>9.6025684942720804E-2</c:v>
                </c:pt>
                <c:pt idx="198">
                  <c:v>9.5343110215278498E-2</c:v>
                </c:pt>
                <c:pt idx="199">
                  <c:v>9.4894079586488794E-2</c:v>
                </c:pt>
                <c:pt idx="200">
                  <c:v>9.4630035960620904E-2</c:v>
                </c:pt>
                <c:pt idx="201">
                  <c:v>9.3939770212230697E-2</c:v>
                </c:pt>
                <c:pt idx="202">
                  <c:v>9.25387950222087E-2</c:v>
                </c:pt>
                <c:pt idx="203">
                  <c:v>9.2112633363360702E-2</c:v>
                </c:pt>
                <c:pt idx="204">
                  <c:v>9.1729293143570395E-2</c:v>
                </c:pt>
                <c:pt idx="205">
                  <c:v>9.2040645394937698E-2</c:v>
                </c:pt>
                <c:pt idx="206">
                  <c:v>9.2549891507137994E-2</c:v>
                </c:pt>
                <c:pt idx="207">
                  <c:v>9.2329372450195707E-2</c:v>
                </c:pt>
                <c:pt idx="208">
                  <c:v>9.1041642495842595E-2</c:v>
                </c:pt>
                <c:pt idx="209">
                  <c:v>9.2650040774066605E-2</c:v>
                </c:pt>
                <c:pt idx="210">
                  <c:v>9.2108175596729694E-2</c:v>
                </c:pt>
                <c:pt idx="211">
                  <c:v>9.2021026344638199E-2</c:v>
                </c:pt>
                <c:pt idx="212">
                  <c:v>9.2656143190624596E-2</c:v>
                </c:pt>
                <c:pt idx="213">
                  <c:v>9.3146595983577996E-2</c:v>
                </c:pt>
                <c:pt idx="214">
                  <c:v>9.3068249502543596E-2</c:v>
                </c:pt>
                <c:pt idx="215">
                  <c:v>9.2096484661990496E-2</c:v>
                </c:pt>
                <c:pt idx="216">
                  <c:v>9.3069359855675104E-2</c:v>
                </c:pt>
                <c:pt idx="217">
                  <c:v>9.3323748614169699E-2</c:v>
                </c:pt>
                <c:pt idx="218">
                  <c:v>9.2723825924648104E-2</c:v>
                </c:pt>
                <c:pt idx="219">
                  <c:v>9.2563809887309403E-2</c:v>
                </c:pt>
                <c:pt idx="220">
                  <c:v>9.3173827872571294E-2</c:v>
                </c:pt>
                <c:pt idx="221">
                  <c:v>9.4354056509424605E-2</c:v>
                </c:pt>
                <c:pt idx="222">
                  <c:v>9.5090289170989606E-2</c:v>
                </c:pt>
                <c:pt idx="223">
                  <c:v>9.5543418516972997E-2</c:v>
                </c:pt>
                <c:pt idx="224">
                  <c:v>9.5403069729975004E-2</c:v>
                </c:pt>
                <c:pt idx="225">
                  <c:v>9.4713516464548494E-2</c:v>
                </c:pt>
                <c:pt idx="226">
                  <c:v>9.4304770959091094E-2</c:v>
                </c:pt>
                <c:pt idx="227">
                  <c:v>9.3861563114361807E-2</c:v>
                </c:pt>
                <c:pt idx="228">
                  <c:v>9.3585811428028604E-2</c:v>
                </c:pt>
                <c:pt idx="229">
                  <c:v>9.2769050096478206E-2</c:v>
                </c:pt>
                <c:pt idx="230">
                  <c:v>9.2915070480893203E-2</c:v>
                </c:pt>
                <c:pt idx="231">
                  <c:v>9.2898414615887701E-2</c:v>
                </c:pt>
                <c:pt idx="232">
                  <c:v>9.2785948872570995E-2</c:v>
                </c:pt>
                <c:pt idx="233">
                  <c:v>9.1014013417997294E-2</c:v>
                </c:pt>
                <c:pt idx="234">
                  <c:v>9.2202294040346605E-2</c:v>
                </c:pt>
                <c:pt idx="235">
                  <c:v>9.2717354838250596E-2</c:v>
                </c:pt>
                <c:pt idx="236">
                  <c:v>9.2548517503034194E-2</c:v>
                </c:pt>
                <c:pt idx="237">
                  <c:v>9.2210154673761105E-2</c:v>
                </c:pt>
                <c:pt idx="238">
                  <c:v>9.40964859043118E-2</c:v>
                </c:pt>
                <c:pt idx="239">
                  <c:v>9.3803714831858107E-2</c:v>
                </c:pt>
                <c:pt idx="240">
                  <c:v>9.3897653399615505E-2</c:v>
                </c:pt>
                <c:pt idx="241">
                  <c:v>9.4610759279568094E-2</c:v>
                </c:pt>
                <c:pt idx="242">
                  <c:v>9.4818582804693796E-2</c:v>
                </c:pt>
                <c:pt idx="243">
                  <c:v>9.5181547017494705E-2</c:v>
                </c:pt>
                <c:pt idx="244">
                  <c:v>9.5495110494154697E-2</c:v>
                </c:pt>
                <c:pt idx="245">
                  <c:v>9.6196979056328499E-2</c:v>
                </c:pt>
                <c:pt idx="246">
                  <c:v>9.3839413917716802E-2</c:v>
                </c:pt>
                <c:pt idx="247">
                  <c:v>9.4921291914427705E-2</c:v>
                </c:pt>
                <c:pt idx="248">
                  <c:v>9.4302153853451795E-2</c:v>
                </c:pt>
                <c:pt idx="249">
                  <c:v>9.4505824082948706E-2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0F-48B3-9001-A984BD69E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5242456"/>
        <c:axId val="455633640"/>
      </c:areaChart>
      <c:catAx>
        <c:axId val="455242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55633640"/>
        <c:crosses val="autoZero"/>
        <c:auto val="1"/>
        <c:lblAlgn val="ctr"/>
        <c:lblOffset val="100"/>
        <c:tickLblSkip val="50"/>
        <c:tickMarkSkip val="50"/>
        <c:noMultiLvlLbl val="0"/>
      </c:catAx>
      <c:valAx>
        <c:axId val="455633640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of landscape</a:t>
                </a:r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crossAx val="455242456"/>
        <c:crosses val="autoZero"/>
        <c:crossBetween val="midCat"/>
      </c:valAx>
    </c:plotArea>
    <c:legend>
      <c:legendPos val="r"/>
      <c:overlay val="0"/>
    </c:legend>
    <c:plotVisOnly val="1"/>
    <c:dispBlanksAs val="zero"/>
    <c:showDLblsOverMax val="0"/>
  </c:chart>
  <c:spPr>
    <a:solidFill>
      <a:schemeClr val="bg1"/>
    </a:solidFill>
    <a:ln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Historic</a:t>
            </a:r>
            <a:r>
              <a:rPr lang="en-US" baseline="0"/>
              <a:t> and current distributions of northern spotted owl habitat across potential vegetation types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tbl_comparison_with_ic!$Q$8</c:f>
              <c:strCache>
                <c:ptCount val="1"/>
                <c:pt idx="0">
                  <c:v>Historic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Ref>
              <c:f>tbl_comparison_with_ic!$AA$6:$AD$6</c:f>
              <c:strCache>
                <c:ptCount val="4"/>
                <c:pt idx="0">
                  <c:v>Oak-pine</c:v>
                </c:pt>
                <c:pt idx="1">
                  <c:v>Dry ponderosa pine</c:v>
                </c:pt>
                <c:pt idx="2">
                  <c:v>Dry mixed conifer</c:v>
                </c:pt>
                <c:pt idx="3">
                  <c:v>Moist mixed conifer</c:v>
                </c:pt>
              </c:strCache>
            </c:strRef>
          </c:cat>
          <c:val>
            <c:numRef>
              <c:f>tbl_comparison_with_ic!$AA$8:$AD$8</c:f>
              <c:numCache>
                <c:formatCode>0.00%</c:formatCode>
                <c:ptCount val="4"/>
                <c:pt idx="0" formatCode="General">
                  <c:v>0</c:v>
                </c:pt>
                <c:pt idx="1">
                  <c:v>4.2099193926215098E-2</c:v>
                </c:pt>
                <c:pt idx="2">
                  <c:v>0.22596343545497299</c:v>
                </c:pt>
                <c:pt idx="3">
                  <c:v>0.73193737061881203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72-4CD7-985B-3E96D08B0840}"/>
            </c:ext>
          </c:extLst>
        </c:ser>
        <c:ser>
          <c:idx val="1"/>
          <c:order val="1"/>
          <c:tx>
            <c:strRef>
              <c:f>tbl_comparison_with_ic!$Q$7</c:f>
              <c:strCache>
                <c:ptCount val="1"/>
                <c:pt idx="0">
                  <c:v>Current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tbl_comparison_with_ic!$AA$6:$AD$6</c:f>
              <c:strCache>
                <c:ptCount val="4"/>
                <c:pt idx="0">
                  <c:v>Oak-pine</c:v>
                </c:pt>
                <c:pt idx="1">
                  <c:v>Dry ponderosa pine</c:v>
                </c:pt>
                <c:pt idx="2">
                  <c:v>Dry mixed conifer</c:v>
                </c:pt>
                <c:pt idx="3">
                  <c:v>Moist mixed conifer</c:v>
                </c:pt>
              </c:strCache>
            </c:strRef>
          </c:cat>
          <c:val>
            <c:numRef>
              <c:f>tbl_comparison_with_ic!$AA$7:$AD$7</c:f>
              <c:numCache>
                <c:formatCode>0.00%</c:formatCode>
                <c:ptCount val="4"/>
                <c:pt idx="0" formatCode="General">
                  <c:v>0</c:v>
                </c:pt>
                <c:pt idx="1">
                  <c:v>3.4310696154347897E-2</c:v>
                </c:pt>
                <c:pt idx="2">
                  <c:v>0.327607738464544</c:v>
                </c:pt>
                <c:pt idx="3">
                  <c:v>0.63808156538110805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72-4CD7-985B-3E96D08B0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4218264"/>
        <c:axId val="494210872"/>
      </c:barChart>
      <c:catAx>
        <c:axId val="494218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Potential vegetation type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494210872"/>
        <c:crosses val="autoZero"/>
        <c:auto val="1"/>
        <c:lblAlgn val="ctr"/>
        <c:lblOffset val="100"/>
        <c:noMultiLvlLbl val="0"/>
      </c:catAx>
      <c:valAx>
        <c:axId val="49421087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landscape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494218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868548068659599"/>
          <c:y val="0.44759702887222902"/>
          <c:w val="0.113556407219009"/>
          <c:h val="0.12962658266966301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Changes in average, minimum, and maximum</a:t>
            </a:r>
            <a:r>
              <a:rPr lang="en-US" baseline="0"/>
              <a:t> area of potential wildlife habitat on WDFW lands under current management</a:t>
            </a:r>
            <a:endParaRPr lang="en-US"/>
          </a:p>
        </c:rich>
      </c:tx>
      <c:layout>
        <c:manualLayout>
          <c:xMode val="edge"/>
          <c:yMode val="edge"/>
          <c:x val="0.18109452736318399"/>
          <c:y val="2.43902439024390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30238812741"/>
          <c:y val="0.207174177223617"/>
          <c:w val="0.74816647919010204"/>
          <c:h val="0.67352055623068696"/>
        </c:manualLayout>
      </c:layout>
      <c:lineChart>
        <c:grouping val="standard"/>
        <c:varyColors val="0"/>
        <c:ser>
          <c:idx val="3"/>
          <c:order val="0"/>
          <c:tx>
            <c:strRef>
              <c:f>whwo!$H$1</c:f>
              <c:strCache>
                <c:ptCount val="1"/>
                <c:pt idx="0">
                  <c:v>Northern Spotted Owl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whwo!$A$3:$A$253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whwo!$G$3:$G$253</c:f>
              <c:numCache>
                <c:formatCode>General</c:formatCode>
                <c:ptCount val="251"/>
                <c:pt idx="0">
                  <c:v>7369.9908132</c:v>
                </c:pt>
                <c:pt idx="1">
                  <c:v>7369.9908132</c:v>
                </c:pt>
                <c:pt idx="2">
                  <c:v>6929.1303169666617</c:v>
                </c:pt>
                <c:pt idx="3">
                  <c:v>6903.4204949333334</c:v>
                </c:pt>
                <c:pt idx="4">
                  <c:v>6286.3160115333603</c:v>
                </c:pt>
                <c:pt idx="5">
                  <c:v>5510.4117551999934</c:v>
                </c:pt>
                <c:pt idx="6">
                  <c:v>5354.8910302666654</c:v>
                </c:pt>
                <c:pt idx="7">
                  <c:v>5343.6949807000001</c:v>
                </c:pt>
                <c:pt idx="8">
                  <c:v>5189.1600100000014</c:v>
                </c:pt>
                <c:pt idx="9">
                  <c:v>4739.0968197666634</c:v>
                </c:pt>
                <c:pt idx="10">
                  <c:v>4379.9864562333314</c:v>
                </c:pt>
                <c:pt idx="11">
                  <c:v>3836.3370641000001</c:v>
                </c:pt>
                <c:pt idx="12">
                  <c:v>3613.609767500001</c:v>
                </c:pt>
                <c:pt idx="13">
                  <c:v>3596.8049526333521</c:v>
                </c:pt>
                <c:pt idx="14">
                  <c:v>3388.5690798333362</c:v>
                </c:pt>
                <c:pt idx="15">
                  <c:v>3352.3220268666678</c:v>
                </c:pt>
                <c:pt idx="16">
                  <c:v>2827.153918833355</c:v>
                </c:pt>
                <c:pt idx="17">
                  <c:v>2788.5999024666662</c:v>
                </c:pt>
                <c:pt idx="18">
                  <c:v>2623.2025163000012</c:v>
                </c:pt>
                <c:pt idx="19">
                  <c:v>2307.5716862999998</c:v>
                </c:pt>
                <c:pt idx="20">
                  <c:v>1997.868919333333</c:v>
                </c:pt>
                <c:pt idx="21">
                  <c:v>1996.2193604000011</c:v>
                </c:pt>
                <c:pt idx="22">
                  <c:v>2000.175538833327</c:v>
                </c:pt>
                <c:pt idx="23">
                  <c:v>1427.229200566667</c:v>
                </c:pt>
                <c:pt idx="24">
                  <c:v>1312.8994508333251</c:v>
                </c:pt>
                <c:pt idx="25">
                  <c:v>1235.471963366673</c:v>
                </c:pt>
                <c:pt idx="26">
                  <c:v>1206.8088815333331</c:v>
                </c:pt>
                <c:pt idx="27">
                  <c:v>1086.2218116333329</c:v>
                </c:pt>
                <c:pt idx="28">
                  <c:v>1031.8570610666659</c:v>
                </c:pt>
                <c:pt idx="29">
                  <c:v>1033.17806893333</c:v>
                </c:pt>
                <c:pt idx="30">
                  <c:v>1078.6325337999999</c:v>
                </c:pt>
                <c:pt idx="31">
                  <c:v>1041.0702697666709</c:v>
                </c:pt>
                <c:pt idx="32">
                  <c:v>1020.3141365</c:v>
                </c:pt>
                <c:pt idx="33">
                  <c:v>992.64165169999785</c:v>
                </c:pt>
                <c:pt idx="34">
                  <c:v>965.95273693333399</c:v>
                </c:pt>
                <c:pt idx="35">
                  <c:v>812.75874133333696</c:v>
                </c:pt>
                <c:pt idx="36">
                  <c:v>791.01884619999976</c:v>
                </c:pt>
                <c:pt idx="37">
                  <c:v>701.7365960333334</c:v>
                </c:pt>
                <c:pt idx="38">
                  <c:v>696.13526069999784</c:v>
                </c:pt>
                <c:pt idx="39">
                  <c:v>717.21795136667004</c:v>
                </c:pt>
                <c:pt idx="40">
                  <c:v>732.36688459999937</c:v>
                </c:pt>
                <c:pt idx="41">
                  <c:v>731.70829386666855</c:v>
                </c:pt>
                <c:pt idx="42">
                  <c:v>739.93859693333332</c:v>
                </c:pt>
                <c:pt idx="43">
                  <c:v>739.93850116666852</c:v>
                </c:pt>
                <c:pt idx="44">
                  <c:v>720.169181566671</c:v>
                </c:pt>
                <c:pt idx="45">
                  <c:v>723.46129063333285</c:v>
                </c:pt>
                <c:pt idx="46">
                  <c:v>720.16631316666803</c:v>
                </c:pt>
                <c:pt idx="47">
                  <c:v>714.89607966667063</c:v>
                </c:pt>
                <c:pt idx="48">
                  <c:v>719.50759769999786</c:v>
                </c:pt>
                <c:pt idx="49">
                  <c:v>680.96400223333342</c:v>
                </c:pt>
                <c:pt idx="50">
                  <c:v>655.26714756666854</c:v>
                </c:pt>
                <c:pt idx="51">
                  <c:v>643.40797349999934</c:v>
                </c:pt>
                <c:pt idx="52">
                  <c:v>624.96098666666853</c:v>
                </c:pt>
                <c:pt idx="53">
                  <c:v>639.12838646667205</c:v>
                </c:pt>
                <c:pt idx="54">
                  <c:v>614.09249533333332</c:v>
                </c:pt>
                <c:pt idx="55">
                  <c:v>609.15102576666675</c:v>
                </c:pt>
                <c:pt idx="56">
                  <c:v>579.1710888333331</c:v>
                </c:pt>
                <c:pt idx="57">
                  <c:v>578.18173713333454</c:v>
                </c:pt>
                <c:pt idx="58">
                  <c:v>566.98255833333337</c:v>
                </c:pt>
                <c:pt idx="59">
                  <c:v>563.02968216666852</c:v>
                </c:pt>
                <c:pt idx="60">
                  <c:v>563.35846250000043</c:v>
                </c:pt>
                <c:pt idx="61">
                  <c:v>559.40396123333335</c:v>
                </c:pt>
                <c:pt idx="62">
                  <c:v>560.72132429999942</c:v>
                </c:pt>
                <c:pt idx="63">
                  <c:v>563.3562278333269</c:v>
                </c:pt>
                <c:pt idx="64">
                  <c:v>565.33396219999736</c:v>
                </c:pt>
                <c:pt idx="65">
                  <c:v>651.65059876666805</c:v>
                </c:pt>
                <c:pt idx="66">
                  <c:v>650.98973906667368</c:v>
                </c:pt>
                <c:pt idx="67">
                  <c:v>649.34268676666738</c:v>
                </c:pt>
                <c:pt idx="68">
                  <c:v>740.26672009999936</c:v>
                </c:pt>
                <c:pt idx="69">
                  <c:v>743.55812876666664</c:v>
                </c:pt>
                <c:pt idx="70">
                  <c:v>796.26290046666804</c:v>
                </c:pt>
                <c:pt idx="71">
                  <c:v>802.19068106667203</c:v>
                </c:pt>
                <c:pt idx="72">
                  <c:v>776.49575620000053</c:v>
                </c:pt>
                <c:pt idx="73">
                  <c:v>778.47432989999936</c:v>
                </c:pt>
                <c:pt idx="74">
                  <c:v>783.08666199999936</c:v>
                </c:pt>
                <c:pt idx="75">
                  <c:v>785.06337853333355</c:v>
                </c:pt>
                <c:pt idx="76">
                  <c:v>796.92072710000036</c:v>
                </c:pt>
                <c:pt idx="77">
                  <c:v>749.4789040999998</c:v>
                </c:pt>
                <c:pt idx="78">
                  <c:v>739.26658716666805</c:v>
                </c:pt>
                <c:pt idx="79">
                  <c:v>732.34715423333284</c:v>
                </c:pt>
                <c:pt idx="80">
                  <c:v>740.90695046666804</c:v>
                </c:pt>
                <c:pt idx="81">
                  <c:v>713.56158226666855</c:v>
                </c:pt>
                <c:pt idx="82">
                  <c:v>749.13823700000069</c:v>
                </c:pt>
                <c:pt idx="83">
                  <c:v>745.18316793333372</c:v>
                </c:pt>
                <c:pt idx="84">
                  <c:v>746.50199283333416</c:v>
                </c:pt>
                <c:pt idx="85">
                  <c:v>787.67613526667299</c:v>
                </c:pt>
                <c:pt idx="86">
                  <c:v>772.85217720000037</c:v>
                </c:pt>
                <c:pt idx="87">
                  <c:v>743.53231103333326</c:v>
                </c:pt>
                <c:pt idx="88">
                  <c:v>798.54788009999936</c:v>
                </c:pt>
                <c:pt idx="89">
                  <c:v>820.94628876666638</c:v>
                </c:pt>
                <c:pt idx="90">
                  <c:v>815.67253753333353</c:v>
                </c:pt>
                <c:pt idx="91">
                  <c:v>838.06581346666803</c:v>
                </c:pt>
                <c:pt idx="92">
                  <c:v>865.73708856667099</c:v>
                </c:pt>
                <c:pt idx="93">
                  <c:v>874.30252663333238</c:v>
                </c:pt>
                <c:pt idx="94">
                  <c:v>908.56089393333309</c:v>
                </c:pt>
                <c:pt idx="95">
                  <c:v>945.1259670000004</c:v>
                </c:pt>
                <c:pt idx="96">
                  <c:v>1034.7290106999999</c:v>
                </c:pt>
                <c:pt idx="97">
                  <c:v>1010.677704066672</c:v>
                </c:pt>
                <c:pt idx="98">
                  <c:v>951.04970540000011</c:v>
                </c:pt>
                <c:pt idx="99">
                  <c:v>881.20637823333675</c:v>
                </c:pt>
                <c:pt idx="100">
                  <c:v>855.50740120000103</c:v>
                </c:pt>
                <c:pt idx="101">
                  <c:v>909.86185056666852</c:v>
                </c:pt>
                <c:pt idx="102">
                  <c:v>951.70070573333351</c:v>
                </c:pt>
                <c:pt idx="103">
                  <c:v>949.39478640000038</c:v>
                </c:pt>
                <c:pt idx="104">
                  <c:v>923.04296296666655</c:v>
                </c:pt>
                <c:pt idx="105">
                  <c:v>923.37357046667285</c:v>
                </c:pt>
                <c:pt idx="106">
                  <c:v>983.00211783333236</c:v>
                </c:pt>
                <c:pt idx="107">
                  <c:v>1051.52410963333</c:v>
                </c:pt>
                <c:pt idx="108">
                  <c:v>986.95296593333285</c:v>
                </c:pt>
                <c:pt idx="109">
                  <c:v>976.08102396667005</c:v>
                </c:pt>
                <c:pt idx="110">
                  <c:v>1010.013076933334</c:v>
                </c:pt>
                <c:pt idx="111">
                  <c:v>996.17523543333357</c:v>
                </c:pt>
                <c:pt idx="112">
                  <c:v>861.10148476667155</c:v>
                </c:pt>
                <c:pt idx="113">
                  <c:v>855.16992436666851</c:v>
                </c:pt>
                <c:pt idx="114">
                  <c:v>875.59513583333421</c:v>
                </c:pt>
                <c:pt idx="115">
                  <c:v>925.66229533333285</c:v>
                </c:pt>
                <c:pt idx="116">
                  <c:v>904.24624593333328</c:v>
                </c:pt>
                <c:pt idx="117">
                  <c:v>888.76233003333357</c:v>
                </c:pt>
                <c:pt idx="118">
                  <c:v>1024.1564713</c:v>
                </c:pt>
                <c:pt idx="119">
                  <c:v>976.05867310000019</c:v>
                </c:pt>
                <c:pt idx="120">
                  <c:v>977.70462126667155</c:v>
                </c:pt>
                <c:pt idx="121">
                  <c:v>887.10825486666852</c:v>
                </c:pt>
                <c:pt idx="122">
                  <c:v>864.37908653333352</c:v>
                </c:pt>
                <c:pt idx="123">
                  <c:v>820.89211103333287</c:v>
                </c:pt>
                <c:pt idx="124">
                  <c:v>760.27501469999959</c:v>
                </c:pt>
                <c:pt idx="125">
                  <c:v>753.02807653333355</c:v>
                </c:pt>
                <c:pt idx="126">
                  <c:v>772.78862516667004</c:v>
                </c:pt>
                <c:pt idx="127">
                  <c:v>823.1862346000006</c:v>
                </c:pt>
                <c:pt idx="128">
                  <c:v>926.94967276666853</c:v>
                </c:pt>
                <c:pt idx="129">
                  <c:v>896.64163216666805</c:v>
                </c:pt>
                <c:pt idx="130">
                  <c:v>1009.961560366667</c:v>
                </c:pt>
                <c:pt idx="131">
                  <c:v>1021.493406033335</c:v>
                </c:pt>
                <c:pt idx="132">
                  <c:v>1002.3842376999989</c:v>
                </c:pt>
                <c:pt idx="133">
                  <c:v>1007.983216866668</c:v>
                </c:pt>
                <c:pt idx="134">
                  <c:v>999.08699836667063</c:v>
                </c:pt>
                <c:pt idx="135">
                  <c:v>893.00971000000015</c:v>
                </c:pt>
                <c:pt idx="136">
                  <c:v>922.99015830000099</c:v>
                </c:pt>
                <c:pt idx="137">
                  <c:v>779.03233136667063</c:v>
                </c:pt>
                <c:pt idx="138">
                  <c:v>808.02314439999941</c:v>
                </c:pt>
                <c:pt idx="139">
                  <c:v>857.10671100000002</c:v>
                </c:pt>
                <c:pt idx="140">
                  <c:v>895.97935013333381</c:v>
                </c:pt>
                <c:pt idx="141">
                  <c:v>992.17552093333302</c:v>
                </c:pt>
                <c:pt idx="142">
                  <c:v>1016.223266899997</c:v>
                </c:pt>
                <c:pt idx="143">
                  <c:v>946.05085966666854</c:v>
                </c:pt>
                <c:pt idx="144">
                  <c:v>893.66989436667097</c:v>
                </c:pt>
                <c:pt idx="145">
                  <c:v>904.20969833333265</c:v>
                </c:pt>
                <c:pt idx="146">
                  <c:v>961.8610493333324</c:v>
                </c:pt>
                <c:pt idx="147">
                  <c:v>906.84759403333237</c:v>
                </c:pt>
                <c:pt idx="148">
                  <c:v>811.3051624666665</c:v>
                </c:pt>
                <c:pt idx="149">
                  <c:v>790.22245379999936</c:v>
                </c:pt>
                <c:pt idx="150">
                  <c:v>803.72895986667095</c:v>
                </c:pt>
                <c:pt idx="151">
                  <c:v>763.20806689999938</c:v>
                </c:pt>
                <c:pt idx="152">
                  <c:v>745.41919530000018</c:v>
                </c:pt>
                <c:pt idx="153">
                  <c:v>721.69925996667075</c:v>
                </c:pt>
                <c:pt idx="154">
                  <c:v>760.24068169999941</c:v>
                </c:pt>
                <c:pt idx="155">
                  <c:v>634.0662696666667</c:v>
                </c:pt>
                <c:pt idx="156">
                  <c:v>627.80649823333317</c:v>
                </c:pt>
                <c:pt idx="157">
                  <c:v>637.02773060000004</c:v>
                </c:pt>
                <c:pt idx="158">
                  <c:v>636.36675603333288</c:v>
                </c:pt>
                <c:pt idx="159">
                  <c:v>650.86242056666754</c:v>
                </c:pt>
                <c:pt idx="160">
                  <c:v>753.31580046666852</c:v>
                </c:pt>
                <c:pt idx="161">
                  <c:v>721.36166463332995</c:v>
                </c:pt>
                <c:pt idx="162">
                  <c:v>693.68451996667295</c:v>
                </c:pt>
                <c:pt idx="163">
                  <c:v>747.71165896666855</c:v>
                </c:pt>
                <c:pt idx="164">
                  <c:v>745.07478673333355</c:v>
                </c:pt>
                <c:pt idx="165">
                  <c:v>684.78679120000425</c:v>
                </c:pt>
                <c:pt idx="166">
                  <c:v>701.91645519999736</c:v>
                </c:pt>
                <c:pt idx="167">
                  <c:v>860.04755126666805</c:v>
                </c:pt>
                <c:pt idx="168">
                  <c:v>839.6194514999994</c:v>
                </c:pt>
                <c:pt idx="169">
                  <c:v>888.7051308333331</c:v>
                </c:pt>
                <c:pt idx="170">
                  <c:v>925.27073263333864</c:v>
                </c:pt>
                <c:pt idx="171">
                  <c:v>773.07413696667402</c:v>
                </c:pt>
                <c:pt idx="172">
                  <c:v>769.77631593333695</c:v>
                </c:pt>
                <c:pt idx="173">
                  <c:v>707.51093083333342</c:v>
                </c:pt>
                <c:pt idx="174">
                  <c:v>674.89248470000018</c:v>
                </c:pt>
                <c:pt idx="175">
                  <c:v>652.16037630000051</c:v>
                </c:pt>
                <c:pt idx="176">
                  <c:v>657.43293603333302</c:v>
                </c:pt>
                <c:pt idx="177">
                  <c:v>667.64653846666852</c:v>
                </c:pt>
                <c:pt idx="178">
                  <c:v>723.65222403333235</c:v>
                </c:pt>
                <c:pt idx="179">
                  <c:v>682.80143006667026</c:v>
                </c:pt>
                <c:pt idx="180">
                  <c:v>651.50408766667204</c:v>
                </c:pt>
                <c:pt idx="181">
                  <c:v>705.52999996667074</c:v>
                </c:pt>
                <c:pt idx="182">
                  <c:v>710.14263223333342</c:v>
                </c:pt>
                <c:pt idx="183">
                  <c:v>738.80423819999737</c:v>
                </c:pt>
                <c:pt idx="184">
                  <c:v>781.62646086666803</c:v>
                </c:pt>
                <c:pt idx="185">
                  <c:v>788.87189733333332</c:v>
                </c:pt>
                <c:pt idx="186">
                  <c:v>736.16003093333302</c:v>
                </c:pt>
                <c:pt idx="187">
                  <c:v>612.94641593333301</c:v>
                </c:pt>
                <c:pt idx="188">
                  <c:v>601.7441419999999</c:v>
                </c:pt>
                <c:pt idx="189">
                  <c:v>691.34727926666801</c:v>
                </c:pt>
                <c:pt idx="190">
                  <c:v>722.64389836667283</c:v>
                </c:pt>
                <c:pt idx="191">
                  <c:v>703.86633879999738</c:v>
                </c:pt>
                <c:pt idx="192">
                  <c:v>688.38491956667156</c:v>
                </c:pt>
                <c:pt idx="193">
                  <c:v>685.08934640000064</c:v>
                </c:pt>
                <c:pt idx="194">
                  <c:v>716.71604986666853</c:v>
                </c:pt>
                <c:pt idx="195">
                  <c:v>702.22134526667298</c:v>
                </c:pt>
                <c:pt idx="196">
                  <c:v>762.51018313333338</c:v>
                </c:pt>
                <c:pt idx="197">
                  <c:v>789.85317443333327</c:v>
                </c:pt>
                <c:pt idx="198">
                  <c:v>852.45246973333235</c:v>
                </c:pt>
                <c:pt idx="199">
                  <c:v>813.57573356667581</c:v>
                </c:pt>
                <c:pt idx="200">
                  <c:v>738.13266199999737</c:v>
                </c:pt>
                <c:pt idx="201">
                  <c:v>735.16643806666855</c:v>
                </c:pt>
                <c:pt idx="202">
                  <c:v>695.96375589999934</c:v>
                </c:pt>
                <c:pt idx="203">
                  <c:v>664.99755300000027</c:v>
                </c:pt>
                <c:pt idx="204">
                  <c:v>615.57691629999999</c:v>
                </c:pt>
                <c:pt idx="205">
                  <c:v>583.28943176667406</c:v>
                </c:pt>
                <c:pt idx="206">
                  <c:v>577.35822476666704</c:v>
                </c:pt>
                <c:pt idx="207">
                  <c:v>546.71805573333381</c:v>
                </c:pt>
                <c:pt idx="208">
                  <c:v>539.79943320000484</c:v>
                </c:pt>
                <c:pt idx="209">
                  <c:v>542.43723059999786</c:v>
                </c:pt>
                <c:pt idx="210">
                  <c:v>715.72415869999986</c:v>
                </c:pt>
                <c:pt idx="211">
                  <c:v>678.82914676666655</c:v>
                </c:pt>
                <c:pt idx="212">
                  <c:v>714.73711556666854</c:v>
                </c:pt>
                <c:pt idx="213">
                  <c:v>724.61989016667098</c:v>
                </c:pt>
                <c:pt idx="214">
                  <c:v>657.083333866673</c:v>
                </c:pt>
                <c:pt idx="215">
                  <c:v>651.15215119999539</c:v>
                </c:pt>
                <c:pt idx="216">
                  <c:v>621.17077810000353</c:v>
                </c:pt>
                <c:pt idx="217">
                  <c:v>629.40771799999936</c:v>
                </c:pt>
                <c:pt idx="218">
                  <c:v>542.10580716667005</c:v>
                </c:pt>
                <c:pt idx="219">
                  <c:v>533.54021853333336</c:v>
                </c:pt>
                <c:pt idx="220">
                  <c:v>520.68936276667205</c:v>
                </c:pt>
                <c:pt idx="221">
                  <c:v>519.36941863333288</c:v>
                </c:pt>
                <c:pt idx="222">
                  <c:v>563.84362043333238</c:v>
                </c:pt>
                <c:pt idx="223">
                  <c:v>681.77883100000554</c:v>
                </c:pt>
                <c:pt idx="224">
                  <c:v>695.61157626667205</c:v>
                </c:pt>
                <c:pt idx="225">
                  <c:v>709.12302876666854</c:v>
                </c:pt>
                <c:pt idx="226">
                  <c:v>651.46852293333336</c:v>
                </c:pt>
                <c:pt idx="227">
                  <c:v>606.004231</c:v>
                </c:pt>
                <c:pt idx="228">
                  <c:v>583.27120476667073</c:v>
                </c:pt>
                <c:pt idx="229">
                  <c:v>629.71809296667368</c:v>
                </c:pt>
                <c:pt idx="230">
                  <c:v>600.72475676667204</c:v>
                </c:pt>
                <c:pt idx="231">
                  <c:v>586.55884396667204</c:v>
                </c:pt>
                <c:pt idx="232">
                  <c:v>596.44093700000008</c:v>
                </c:pt>
                <c:pt idx="233">
                  <c:v>494.64605173333501</c:v>
                </c:pt>
                <c:pt idx="234">
                  <c:v>477.83939833333432</c:v>
                </c:pt>
                <c:pt idx="235">
                  <c:v>590.51037790000055</c:v>
                </c:pt>
                <c:pt idx="236">
                  <c:v>555.25980909999998</c:v>
                </c:pt>
                <c:pt idx="237">
                  <c:v>532.20303283333351</c:v>
                </c:pt>
                <c:pt idx="238">
                  <c:v>530.88446929999986</c:v>
                </c:pt>
                <c:pt idx="239">
                  <c:v>516.38889853333353</c:v>
                </c:pt>
                <c:pt idx="240">
                  <c:v>523.30765213332995</c:v>
                </c:pt>
                <c:pt idx="241">
                  <c:v>518.03658109999935</c:v>
                </c:pt>
                <c:pt idx="242">
                  <c:v>576.01796679999609</c:v>
                </c:pt>
                <c:pt idx="243">
                  <c:v>598.74698809999938</c:v>
                </c:pt>
                <c:pt idx="244">
                  <c:v>605.33751389999372</c:v>
                </c:pt>
                <c:pt idx="245">
                  <c:v>690.99547306667296</c:v>
                </c:pt>
                <c:pt idx="246">
                  <c:v>749.96337136667205</c:v>
                </c:pt>
                <c:pt idx="247">
                  <c:v>551.96590246666801</c:v>
                </c:pt>
                <c:pt idx="248">
                  <c:v>595.12166673333286</c:v>
                </c:pt>
                <c:pt idx="249">
                  <c:v>620.15656013333285</c:v>
                </c:pt>
                <c:pt idx="250">
                  <c:v>623.77963526667475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C8-4D9B-BAA6-6D7310F0A6C5}"/>
            </c:ext>
          </c:extLst>
        </c:ser>
        <c:ser>
          <c:idx val="4"/>
          <c:order val="1"/>
          <c:spPr>
            <a:ln w="19050">
              <a:solidFill>
                <a:schemeClr val="accent6">
                  <a:lumMod val="75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whwo!$A$3:$A$253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whwo!$H$3:$H$253</c:f>
              <c:numCache>
                <c:formatCode>General</c:formatCode>
                <c:ptCount val="251"/>
                <c:pt idx="0">
                  <c:v>1532.2474649999999</c:v>
                </c:pt>
                <c:pt idx="1">
                  <c:v>1532.2474649999999</c:v>
                </c:pt>
                <c:pt idx="2">
                  <c:v>1275.2654970000001</c:v>
                </c:pt>
                <c:pt idx="3">
                  <c:v>919.51262199999735</c:v>
                </c:pt>
                <c:pt idx="4">
                  <c:v>494.44749000000002</c:v>
                </c:pt>
                <c:pt idx="5">
                  <c:v>405.48444899999993</c:v>
                </c:pt>
                <c:pt idx="6">
                  <c:v>395.59922999999958</c:v>
                </c:pt>
                <c:pt idx="7">
                  <c:v>385.70511999999781</c:v>
                </c:pt>
                <c:pt idx="8">
                  <c:v>375.82380899999993</c:v>
                </c:pt>
                <c:pt idx="9">
                  <c:v>346.170096</c:v>
                </c:pt>
                <c:pt idx="10">
                  <c:v>336.28856599999858</c:v>
                </c:pt>
                <c:pt idx="11">
                  <c:v>306.62771899999888</c:v>
                </c:pt>
                <c:pt idx="12">
                  <c:v>326.39815699999792</c:v>
                </c:pt>
                <c:pt idx="13">
                  <c:v>326.3981589999978</c:v>
                </c:pt>
                <c:pt idx="14">
                  <c:v>336.29765899999887</c:v>
                </c:pt>
                <c:pt idx="15">
                  <c:v>336.30135899999863</c:v>
                </c:pt>
                <c:pt idx="16">
                  <c:v>336.28706899999997</c:v>
                </c:pt>
                <c:pt idx="17">
                  <c:v>336.28706899999997</c:v>
                </c:pt>
                <c:pt idx="18">
                  <c:v>346.17229900000001</c:v>
                </c:pt>
                <c:pt idx="19">
                  <c:v>346.17229900000001</c:v>
                </c:pt>
                <c:pt idx="20">
                  <c:v>346.17229900000001</c:v>
                </c:pt>
                <c:pt idx="21">
                  <c:v>356.05751899999888</c:v>
                </c:pt>
                <c:pt idx="22">
                  <c:v>356.05751899999888</c:v>
                </c:pt>
                <c:pt idx="23">
                  <c:v>356.05751899999888</c:v>
                </c:pt>
                <c:pt idx="24">
                  <c:v>356.05751899999888</c:v>
                </c:pt>
                <c:pt idx="25">
                  <c:v>356.05751899999888</c:v>
                </c:pt>
                <c:pt idx="26">
                  <c:v>365.94272899999999</c:v>
                </c:pt>
                <c:pt idx="27">
                  <c:v>365.94272899999999</c:v>
                </c:pt>
                <c:pt idx="28">
                  <c:v>365.92844899999858</c:v>
                </c:pt>
                <c:pt idx="29">
                  <c:v>375.81367899999998</c:v>
                </c:pt>
                <c:pt idx="30">
                  <c:v>356.02899899999858</c:v>
                </c:pt>
                <c:pt idx="31">
                  <c:v>356.02899899999858</c:v>
                </c:pt>
                <c:pt idx="32">
                  <c:v>356.02899899999858</c:v>
                </c:pt>
                <c:pt idx="33">
                  <c:v>356.02899899999858</c:v>
                </c:pt>
                <c:pt idx="34">
                  <c:v>365.91422899999998</c:v>
                </c:pt>
                <c:pt idx="35">
                  <c:v>365.91422899999998</c:v>
                </c:pt>
                <c:pt idx="36">
                  <c:v>356.02899899999858</c:v>
                </c:pt>
                <c:pt idx="37">
                  <c:v>356.02899899999858</c:v>
                </c:pt>
                <c:pt idx="38">
                  <c:v>375.79942899999998</c:v>
                </c:pt>
                <c:pt idx="39">
                  <c:v>375.79942899999998</c:v>
                </c:pt>
                <c:pt idx="40">
                  <c:v>356.02402000000001</c:v>
                </c:pt>
                <c:pt idx="41">
                  <c:v>356.02402000000001</c:v>
                </c:pt>
                <c:pt idx="42">
                  <c:v>365.90924000000001</c:v>
                </c:pt>
                <c:pt idx="43">
                  <c:v>356.02404000000001</c:v>
                </c:pt>
                <c:pt idx="44">
                  <c:v>356.02404000000001</c:v>
                </c:pt>
                <c:pt idx="45">
                  <c:v>336.24301000000003</c:v>
                </c:pt>
                <c:pt idx="46">
                  <c:v>326.35778000000158</c:v>
                </c:pt>
                <c:pt idx="47">
                  <c:v>326.35778000000158</c:v>
                </c:pt>
                <c:pt idx="48">
                  <c:v>326.35778000000158</c:v>
                </c:pt>
                <c:pt idx="49">
                  <c:v>306.59102999999863</c:v>
                </c:pt>
                <c:pt idx="50">
                  <c:v>306.59102999999863</c:v>
                </c:pt>
                <c:pt idx="51">
                  <c:v>306.59102999999863</c:v>
                </c:pt>
                <c:pt idx="52">
                  <c:v>306.58734999999888</c:v>
                </c:pt>
                <c:pt idx="53">
                  <c:v>306.58734999999888</c:v>
                </c:pt>
                <c:pt idx="54">
                  <c:v>316.48684999999858</c:v>
                </c:pt>
                <c:pt idx="55">
                  <c:v>306.60163</c:v>
                </c:pt>
                <c:pt idx="56">
                  <c:v>296.71640999999858</c:v>
                </c:pt>
                <c:pt idx="57">
                  <c:v>306.6158600000017</c:v>
                </c:pt>
                <c:pt idx="58">
                  <c:v>306.6158600000017</c:v>
                </c:pt>
                <c:pt idx="59">
                  <c:v>286.84541000000002</c:v>
                </c:pt>
                <c:pt idx="60">
                  <c:v>267.05186000000032</c:v>
                </c:pt>
                <c:pt idx="61">
                  <c:v>257.17032999999998</c:v>
                </c:pt>
                <c:pt idx="62">
                  <c:v>257.17032999999998</c:v>
                </c:pt>
                <c:pt idx="63">
                  <c:v>247.27082999999999</c:v>
                </c:pt>
                <c:pt idx="64">
                  <c:v>237.38560000000001</c:v>
                </c:pt>
                <c:pt idx="65">
                  <c:v>237.38560000000001</c:v>
                </c:pt>
                <c:pt idx="66">
                  <c:v>237.38560000000001</c:v>
                </c:pt>
                <c:pt idx="67">
                  <c:v>237.38560000000001</c:v>
                </c:pt>
                <c:pt idx="68">
                  <c:v>237.38560000000001</c:v>
                </c:pt>
                <c:pt idx="69">
                  <c:v>227.50039000000001</c:v>
                </c:pt>
                <c:pt idx="70">
                  <c:v>217.61517000000001</c:v>
                </c:pt>
                <c:pt idx="71">
                  <c:v>217.61517000000001</c:v>
                </c:pt>
                <c:pt idx="72">
                  <c:v>227.50040000000001</c:v>
                </c:pt>
                <c:pt idx="73">
                  <c:v>257.16665</c:v>
                </c:pt>
                <c:pt idx="74">
                  <c:v>267.05187000000001</c:v>
                </c:pt>
                <c:pt idx="75">
                  <c:v>267.05187000000001</c:v>
                </c:pt>
                <c:pt idx="76">
                  <c:v>267.05187000000001</c:v>
                </c:pt>
                <c:pt idx="77">
                  <c:v>276.93707999999998</c:v>
                </c:pt>
                <c:pt idx="78">
                  <c:v>276.93707999999998</c:v>
                </c:pt>
                <c:pt idx="79">
                  <c:v>276.93707899999822</c:v>
                </c:pt>
                <c:pt idx="80">
                  <c:v>276.93707899999822</c:v>
                </c:pt>
                <c:pt idx="81">
                  <c:v>276.93707899999822</c:v>
                </c:pt>
                <c:pt idx="82">
                  <c:v>276.93707899999822</c:v>
                </c:pt>
                <c:pt idx="83">
                  <c:v>276.93707899999822</c:v>
                </c:pt>
                <c:pt idx="84">
                  <c:v>276.93707899999822</c:v>
                </c:pt>
                <c:pt idx="85">
                  <c:v>276.93707899999822</c:v>
                </c:pt>
                <c:pt idx="86">
                  <c:v>276.93707899999822</c:v>
                </c:pt>
                <c:pt idx="87">
                  <c:v>276.93707899999822</c:v>
                </c:pt>
                <c:pt idx="88">
                  <c:v>286.82230899999888</c:v>
                </c:pt>
                <c:pt idx="89">
                  <c:v>276.93707899999822</c:v>
                </c:pt>
                <c:pt idx="90">
                  <c:v>267.042979</c:v>
                </c:pt>
                <c:pt idx="91">
                  <c:v>267.042979</c:v>
                </c:pt>
                <c:pt idx="92">
                  <c:v>267.042979</c:v>
                </c:pt>
                <c:pt idx="93">
                  <c:v>257.15776000000147</c:v>
                </c:pt>
                <c:pt idx="94">
                  <c:v>247.25826000000001</c:v>
                </c:pt>
                <c:pt idx="95">
                  <c:v>247.25826000000001</c:v>
                </c:pt>
                <c:pt idx="96">
                  <c:v>247.25826000000001</c:v>
                </c:pt>
                <c:pt idx="97">
                  <c:v>247.25826000000001</c:v>
                </c:pt>
                <c:pt idx="98">
                  <c:v>237.3587700000007</c:v>
                </c:pt>
                <c:pt idx="99">
                  <c:v>217.59571</c:v>
                </c:pt>
                <c:pt idx="100">
                  <c:v>227.4809400000008</c:v>
                </c:pt>
                <c:pt idx="101">
                  <c:v>227.4809400000008</c:v>
                </c:pt>
                <c:pt idx="102">
                  <c:v>237.36614000000071</c:v>
                </c:pt>
                <c:pt idx="103">
                  <c:v>237.36614000000071</c:v>
                </c:pt>
                <c:pt idx="104">
                  <c:v>237.36614000000071</c:v>
                </c:pt>
                <c:pt idx="105">
                  <c:v>237.36614000000071</c:v>
                </c:pt>
                <c:pt idx="106">
                  <c:v>237.36614000000071</c:v>
                </c:pt>
                <c:pt idx="107">
                  <c:v>237.36614000000071</c:v>
                </c:pt>
                <c:pt idx="108">
                  <c:v>237.36614000000071</c:v>
                </c:pt>
                <c:pt idx="109">
                  <c:v>237.36614000000071</c:v>
                </c:pt>
                <c:pt idx="110">
                  <c:v>227.4809400000008</c:v>
                </c:pt>
                <c:pt idx="111">
                  <c:v>227.4809400000008</c:v>
                </c:pt>
                <c:pt idx="112">
                  <c:v>227.4809400000008</c:v>
                </c:pt>
                <c:pt idx="113">
                  <c:v>227.4809400000008</c:v>
                </c:pt>
                <c:pt idx="114">
                  <c:v>227.4809400000008</c:v>
                </c:pt>
                <c:pt idx="115">
                  <c:v>227.4809400000008</c:v>
                </c:pt>
                <c:pt idx="116">
                  <c:v>227.4809400000008</c:v>
                </c:pt>
                <c:pt idx="117">
                  <c:v>227.4809400000008</c:v>
                </c:pt>
                <c:pt idx="118">
                  <c:v>227.4809400000008</c:v>
                </c:pt>
                <c:pt idx="119">
                  <c:v>227.4809400000008</c:v>
                </c:pt>
                <c:pt idx="120">
                  <c:v>217.59571</c:v>
                </c:pt>
                <c:pt idx="121">
                  <c:v>207.69622000000001</c:v>
                </c:pt>
                <c:pt idx="122">
                  <c:v>207.69622000000001</c:v>
                </c:pt>
                <c:pt idx="123">
                  <c:v>207.69622000000001</c:v>
                </c:pt>
                <c:pt idx="124">
                  <c:v>197.81469999999999</c:v>
                </c:pt>
                <c:pt idx="125">
                  <c:v>197.81469999999999</c:v>
                </c:pt>
                <c:pt idx="126">
                  <c:v>197.81469999999999</c:v>
                </c:pt>
                <c:pt idx="127">
                  <c:v>197.81469999999999</c:v>
                </c:pt>
                <c:pt idx="128">
                  <c:v>197.81469999999999</c:v>
                </c:pt>
                <c:pt idx="129">
                  <c:v>187.93316799999999</c:v>
                </c:pt>
                <c:pt idx="130">
                  <c:v>187.93316799999999</c:v>
                </c:pt>
                <c:pt idx="131">
                  <c:v>187.93316799999999</c:v>
                </c:pt>
                <c:pt idx="132">
                  <c:v>197.81839800000071</c:v>
                </c:pt>
                <c:pt idx="133">
                  <c:v>197.81839800000071</c:v>
                </c:pt>
                <c:pt idx="134">
                  <c:v>178.019398</c:v>
                </c:pt>
                <c:pt idx="135">
                  <c:v>178.019398</c:v>
                </c:pt>
                <c:pt idx="136">
                  <c:v>178.019398</c:v>
                </c:pt>
                <c:pt idx="137">
                  <c:v>178.019398</c:v>
                </c:pt>
                <c:pt idx="138">
                  <c:v>178.019398</c:v>
                </c:pt>
                <c:pt idx="139">
                  <c:v>178.019398</c:v>
                </c:pt>
                <c:pt idx="140">
                  <c:v>178.019398</c:v>
                </c:pt>
                <c:pt idx="141">
                  <c:v>168.13416799999999</c:v>
                </c:pt>
                <c:pt idx="142">
                  <c:v>168.13416799999999</c:v>
                </c:pt>
                <c:pt idx="143">
                  <c:v>168.13416799999999</c:v>
                </c:pt>
                <c:pt idx="144">
                  <c:v>168.13416799999999</c:v>
                </c:pt>
                <c:pt idx="145">
                  <c:v>168.13416799999999</c:v>
                </c:pt>
                <c:pt idx="146">
                  <c:v>168.13416799999999</c:v>
                </c:pt>
                <c:pt idx="147">
                  <c:v>168.13416799999999</c:v>
                </c:pt>
                <c:pt idx="148">
                  <c:v>168.13416799999999</c:v>
                </c:pt>
                <c:pt idx="149">
                  <c:v>168.13416799999999</c:v>
                </c:pt>
                <c:pt idx="150">
                  <c:v>158.24006900000001</c:v>
                </c:pt>
                <c:pt idx="151">
                  <c:v>138.469639</c:v>
                </c:pt>
                <c:pt idx="152">
                  <c:v>138.469639</c:v>
                </c:pt>
                <c:pt idx="153">
                  <c:v>138.469639</c:v>
                </c:pt>
                <c:pt idx="154">
                  <c:v>138.469639</c:v>
                </c:pt>
                <c:pt idx="155">
                  <c:v>138.469639</c:v>
                </c:pt>
                <c:pt idx="156">
                  <c:v>128.57014899999999</c:v>
                </c:pt>
                <c:pt idx="157">
                  <c:v>128.57014899999999</c:v>
                </c:pt>
                <c:pt idx="158">
                  <c:v>128.57014899999999</c:v>
                </c:pt>
                <c:pt idx="159">
                  <c:v>128.57014899999999</c:v>
                </c:pt>
                <c:pt idx="160">
                  <c:v>128.57014899999999</c:v>
                </c:pt>
                <c:pt idx="161">
                  <c:v>128.57014899999999</c:v>
                </c:pt>
                <c:pt idx="162">
                  <c:v>128.57014899999999</c:v>
                </c:pt>
                <c:pt idx="163">
                  <c:v>128.57014899999999</c:v>
                </c:pt>
                <c:pt idx="164">
                  <c:v>128.57014899999999</c:v>
                </c:pt>
                <c:pt idx="165">
                  <c:v>128.57014899999999</c:v>
                </c:pt>
                <c:pt idx="166">
                  <c:v>128.57014899999999</c:v>
                </c:pt>
                <c:pt idx="167">
                  <c:v>128.57014899999999</c:v>
                </c:pt>
                <c:pt idx="168">
                  <c:v>128.57014899999999</c:v>
                </c:pt>
                <c:pt idx="169">
                  <c:v>128.57014899999999</c:v>
                </c:pt>
                <c:pt idx="170">
                  <c:v>128.57014899999999</c:v>
                </c:pt>
                <c:pt idx="171">
                  <c:v>128.57014899999999</c:v>
                </c:pt>
                <c:pt idx="172">
                  <c:v>128.57014899999999</c:v>
                </c:pt>
                <c:pt idx="173">
                  <c:v>128.57014899999999</c:v>
                </c:pt>
                <c:pt idx="174">
                  <c:v>128.57014899999999</c:v>
                </c:pt>
                <c:pt idx="175">
                  <c:v>128.57014899999999</c:v>
                </c:pt>
                <c:pt idx="176">
                  <c:v>128.57014899999999</c:v>
                </c:pt>
                <c:pt idx="177">
                  <c:v>118.6849290000001</c:v>
                </c:pt>
                <c:pt idx="178">
                  <c:v>118.6849290000001</c:v>
                </c:pt>
                <c:pt idx="179">
                  <c:v>118.6849290000001</c:v>
                </c:pt>
                <c:pt idx="180">
                  <c:v>118.6849290000001</c:v>
                </c:pt>
                <c:pt idx="181">
                  <c:v>118.6849290000001</c:v>
                </c:pt>
                <c:pt idx="182">
                  <c:v>118.6849290000001</c:v>
                </c:pt>
                <c:pt idx="183">
                  <c:v>118.6849290000001</c:v>
                </c:pt>
                <c:pt idx="184">
                  <c:v>118.6849290000001</c:v>
                </c:pt>
                <c:pt idx="185">
                  <c:v>118.6849290000001</c:v>
                </c:pt>
                <c:pt idx="186">
                  <c:v>118.6849290000001</c:v>
                </c:pt>
                <c:pt idx="187">
                  <c:v>118.6849290000001</c:v>
                </c:pt>
                <c:pt idx="188">
                  <c:v>118.6849290000001</c:v>
                </c:pt>
                <c:pt idx="189">
                  <c:v>118.6849290000001</c:v>
                </c:pt>
                <c:pt idx="190">
                  <c:v>118.6849290000001</c:v>
                </c:pt>
                <c:pt idx="191">
                  <c:v>118.6849290000001</c:v>
                </c:pt>
                <c:pt idx="192">
                  <c:v>118.6849290000001</c:v>
                </c:pt>
                <c:pt idx="193">
                  <c:v>118.6849290000001</c:v>
                </c:pt>
                <c:pt idx="194">
                  <c:v>118.6849290000001</c:v>
                </c:pt>
                <c:pt idx="195">
                  <c:v>118.6849290000001</c:v>
                </c:pt>
                <c:pt idx="196">
                  <c:v>118.6849290000001</c:v>
                </c:pt>
                <c:pt idx="197">
                  <c:v>118.6849290000001</c:v>
                </c:pt>
                <c:pt idx="198">
                  <c:v>118.6849290000001</c:v>
                </c:pt>
                <c:pt idx="199">
                  <c:v>118.6849290000001</c:v>
                </c:pt>
                <c:pt idx="200">
                  <c:v>118.6849290000001</c:v>
                </c:pt>
                <c:pt idx="201">
                  <c:v>108.79970900000001</c:v>
                </c:pt>
                <c:pt idx="202">
                  <c:v>108.79970900000001</c:v>
                </c:pt>
                <c:pt idx="203">
                  <c:v>108.79970900000001</c:v>
                </c:pt>
                <c:pt idx="204">
                  <c:v>108.79970900000001</c:v>
                </c:pt>
                <c:pt idx="205">
                  <c:v>108.79970900000001</c:v>
                </c:pt>
                <c:pt idx="206">
                  <c:v>108.79970900000001</c:v>
                </c:pt>
                <c:pt idx="207">
                  <c:v>108.79970900000001</c:v>
                </c:pt>
                <c:pt idx="208">
                  <c:v>108.79970900000001</c:v>
                </c:pt>
                <c:pt idx="209">
                  <c:v>108.79970900000001</c:v>
                </c:pt>
                <c:pt idx="210">
                  <c:v>108.79970900000001</c:v>
                </c:pt>
                <c:pt idx="211">
                  <c:v>108.79970900000001</c:v>
                </c:pt>
                <c:pt idx="212">
                  <c:v>98.914479000000213</c:v>
                </c:pt>
                <c:pt idx="213">
                  <c:v>98.914479000000213</c:v>
                </c:pt>
                <c:pt idx="214">
                  <c:v>98.914479000000213</c:v>
                </c:pt>
                <c:pt idx="215">
                  <c:v>98.914479000000213</c:v>
                </c:pt>
                <c:pt idx="216">
                  <c:v>98.914479000000213</c:v>
                </c:pt>
                <c:pt idx="217">
                  <c:v>98.914479000000213</c:v>
                </c:pt>
                <c:pt idx="218">
                  <c:v>89.029268999999999</c:v>
                </c:pt>
                <c:pt idx="219">
                  <c:v>89.029268999999999</c:v>
                </c:pt>
                <c:pt idx="220">
                  <c:v>89.029268999999999</c:v>
                </c:pt>
                <c:pt idx="221">
                  <c:v>89.029268999999999</c:v>
                </c:pt>
                <c:pt idx="222">
                  <c:v>89.029268999999999</c:v>
                </c:pt>
                <c:pt idx="223">
                  <c:v>89.029268999999999</c:v>
                </c:pt>
                <c:pt idx="224">
                  <c:v>89.029268999999999</c:v>
                </c:pt>
                <c:pt idx="225">
                  <c:v>89.029268999999999</c:v>
                </c:pt>
                <c:pt idx="226">
                  <c:v>89.029268999999999</c:v>
                </c:pt>
                <c:pt idx="227">
                  <c:v>79.129778999999346</c:v>
                </c:pt>
                <c:pt idx="228">
                  <c:v>79.129778999999346</c:v>
                </c:pt>
                <c:pt idx="229">
                  <c:v>79.129778999999346</c:v>
                </c:pt>
                <c:pt idx="230">
                  <c:v>79.129778999999346</c:v>
                </c:pt>
                <c:pt idx="231">
                  <c:v>79.129778999999346</c:v>
                </c:pt>
                <c:pt idx="232">
                  <c:v>79.129778999999346</c:v>
                </c:pt>
                <c:pt idx="233">
                  <c:v>79.129778999999346</c:v>
                </c:pt>
                <c:pt idx="234">
                  <c:v>79.129778999999346</c:v>
                </c:pt>
                <c:pt idx="235">
                  <c:v>79.129778999999346</c:v>
                </c:pt>
                <c:pt idx="236">
                  <c:v>79.129778999999346</c:v>
                </c:pt>
                <c:pt idx="237">
                  <c:v>69.230278999999982</c:v>
                </c:pt>
                <c:pt idx="238">
                  <c:v>69.230278999999982</c:v>
                </c:pt>
                <c:pt idx="239">
                  <c:v>69.230278999999982</c:v>
                </c:pt>
                <c:pt idx="240">
                  <c:v>69.230278999999982</c:v>
                </c:pt>
                <c:pt idx="241">
                  <c:v>69.230278999999982</c:v>
                </c:pt>
                <c:pt idx="242">
                  <c:v>69.230278999999982</c:v>
                </c:pt>
                <c:pt idx="243">
                  <c:v>69.230278999999982</c:v>
                </c:pt>
                <c:pt idx="244">
                  <c:v>69.230278999999982</c:v>
                </c:pt>
                <c:pt idx="245">
                  <c:v>69.230278999999982</c:v>
                </c:pt>
                <c:pt idx="246">
                  <c:v>69.230278999999982</c:v>
                </c:pt>
                <c:pt idx="247">
                  <c:v>69.230278999999982</c:v>
                </c:pt>
                <c:pt idx="248">
                  <c:v>69.230278999999982</c:v>
                </c:pt>
                <c:pt idx="249">
                  <c:v>69.230278999999982</c:v>
                </c:pt>
                <c:pt idx="250">
                  <c:v>69.230278999999982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C8-4D9B-BAA6-6D7310F0A6C5}"/>
            </c:ext>
          </c:extLst>
        </c:ser>
        <c:ser>
          <c:idx val="5"/>
          <c:order val="2"/>
          <c:spPr>
            <a:ln w="19050">
              <a:solidFill>
                <a:schemeClr val="accent6">
                  <a:lumMod val="75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whwo!$A$3:$A$253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whwo!$I$3:$I$253</c:f>
              <c:numCache>
                <c:formatCode>General</c:formatCode>
                <c:ptCount val="251"/>
                <c:pt idx="0">
                  <c:v>9607.5622979999953</c:v>
                </c:pt>
                <c:pt idx="1">
                  <c:v>10062.218465</c:v>
                </c:pt>
                <c:pt idx="2">
                  <c:v>10477.324214</c:v>
                </c:pt>
                <c:pt idx="3">
                  <c:v>10852.929542</c:v>
                </c:pt>
                <c:pt idx="4">
                  <c:v>10813.348231999989</c:v>
                </c:pt>
                <c:pt idx="5">
                  <c:v>11090.11428200004</c:v>
                </c:pt>
                <c:pt idx="6">
                  <c:v>11347.121703999999</c:v>
                </c:pt>
                <c:pt idx="7">
                  <c:v>11475.626201999999</c:v>
                </c:pt>
                <c:pt idx="8">
                  <c:v>11366.974874</c:v>
                </c:pt>
                <c:pt idx="9">
                  <c:v>11505.390442</c:v>
                </c:pt>
                <c:pt idx="10">
                  <c:v>11732.725823000001</c:v>
                </c:pt>
                <c:pt idx="11">
                  <c:v>11969.89768399994</c:v>
                </c:pt>
                <c:pt idx="12">
                  <c:v>12197.289892000001</c:v>
                </c:pt>
                <c:pt idx="13">
                  <c:v>11624.059921999949</c:v>
                </c:pt>
                <c:pt idx="14">
                  <c:v>11683.386263</c:v>
                </c:pt>
                <c:pt idx="15">
                  <c:v>9775.6229979999935</c:v>
                </c:pt>
                <c:pt idx="16">
                  <c:v>9864.5788579999971</c:v>
                </c:pt>
                <c:pt idx="17">
                  <c:v>9953.5730619999958</c:v>
                </c:pt>
                <c:pt idx="18">
                  <c:v>9706.428058999998</c:v>
                </c:pt>
                <c:pt idx="19">
                  <c:v>9182.4742479999968</c:v>
                </c:pt>
                <c:pt idx="20">
                  <c:v>9340.6464939999951</c:v>
                </c:pt>
                <c:pt idx="21">
                  <c:v>9409.7918329999939</c:v>
                </c:pt>
                <c:pt idx="22">
                  <c:v>7195.9546879999971</c:v>
                </c:pt>
                <c:pt idx="23">
                  <c:v>7166.2579350000015</c:v>
                </c:pt>
                <c:pt idx="24">
                  <c:v>5970.2950230000024</c:v>
                </c:pt>
                <c:pt idx="25">
                  <c:v>6029.6004499999954</c:v>
                </c:pt>
                <c:pt idx="26">
                  <c:v>5812.1743049999959</c:v>
                </c:pt>
                <c:pt idx="27">
                  <c:v>4764.4011589999973</c:v>
                </c:pt>
                <c:pt idx="28">
                  <c:v>4803.9379989999679</c:v>
                </c:pt>
                <c:pt idx="29">
                  <c:v>5189.3825430000024</c:v>
                </c:pt>
                <c:pt idx="30">
                  <c:v>5475.9361869999984</c:v>
                </c:pt>
                <c:pt idx="31">
                  <c:v>5377.1149630000054</c:v>
                </c:pt>
                <c:pt idx="32">
                  <c:v>5367.2395700000006</c:v>
                </c:pt>
                <c:pt idx="33">
                  <c:v>5416.651839000021</c:v>
                </c:pt>
                <c:pt idx="34">
                  <c:v>3983.5241869999968</c:v>
                </c:pt>
                <c:pt idx="35">
                  <c:v>3449.7852209999942</c:v>
                </c:pt>
                <c:pt idx="36">
                  <c:v>2273.7576130000002</c:v>
                </c:pt>
                <c:pt idx="37">
                  <c:v>2273.736175</c:v>
                </c:pt>
                <c:pt idx="38">
                  <c:v>2975.41161100001</c:v>
                </c:pt>
                <c:pt idx="39">
                  <c:v>3084.0665760000002</c:v>
                </c:pt>
                <c:pt idx="40">
                  <c:v>2906.1791040000012</c:v>
                </c:pt>
                <c:pt idx="41">
                  <c:v>3380.4725200000012</c:v>
                </c:pt>
                <c:pt idx="42">
                  <c:v>2896.2665309999988</c:v>
                </c:pt>
                <c:pt idx="43">
                  <c:v>2886.3797940000022</c:v>
                </c:pt>
                <c:pt idx="44">
                  <c:v>2925.904301</c:v>
                </c:pt>
                <c:pt idx="45">
                  <c:v>2827.0812380000002</c:v>
                </c:pt>
                <c:pt idx="46">
                  <c:v>2817.1789099999992</c:v>
                </c:pt>
                <c:pt idx="47">
                  <c:v>2856.7048419999769</c:v>
                </c:pt>
                <c:pt idx="48">
                  <c:v>2767.7710099999999</c:v>
                </c:pt>
                <c:pt idx="49">
                  <c:v>2708.4989409999989</c:v>
                </c:pt>
                <c:pt idx="50">
                  <c:v>2421.887581</c:v>
                </c:pt>
                <c:pt idx="51">
                  <c:v>2076.0106130000022</c:v>
                </c:pt>
                <c:pt idx="52">
                  <c:v>2253.9485679999989</c:v>
                </c:pt>
                <c:pt idx="53">
                  <c:v>1977.1792329999901</c:v>
                </c:pt>
                <c:pt idx="54">
                  <c:v>1987.0642449999889</c:v>
                </c:pt>
                <c:pt idx="55">
                  <c:v>1512.651040999991</c:v>
                </c:pt>
                <c:pt idx="56">
                  <c:v>1542.2993220000001</c:v>
                </c:pt>
                <c:pt idx="57">
                  <c:v>1314.981421</c:v>
                </c:pt>
                <c:pt idx="58">
                  <c:v>1235.9092050000011</c:v>
                </c:pt>
                <c:pt idx="59">
                  <c:v>1255.686334</c:v>
                </c:pt>
                <c:pt idx="60">
                  <c:v>1226.0452090000001</c:v>
                </c:pt>
                <c:pt idx="61">
                  <c:v>1235.9267290000059</c:v>
                </c:pt>
                <c:pt idx="62">
                  <c:v>1354.5700979999999</c:v>
                </c:pt>
                <c:pt idx="63">
                  <c:v>1394.101635</c:v>
                </c:pt>
                <c:pt idx="64">
                  <c:v>3706.8287770000002</c:v>
                </c:pt>
                <c:pt idx="65">
                  <c:v>3627.710294</c:v>
                </c:pt>
                <c:pt idx="66">
                  <c:v>3637.5832340000002</c:v>
                </c:pt>
                <c:pt idx="67">
                  <c:v>4813.69169900004</c:v>
                </c:pt>
                <c:pt idx="68">
                  <c:v>4754.3644969999996</c:v>
                </c:pt>
                <c:pt idx="69">
                  <c:v>5218.8291320000044</c:v>
                </c:pt>
                <c:pt idx="70">
                  <c:v>4793.8642700000219</c:v>
                </c:pt>
                <c:pt idx="71">
                  <c:v>4635.7308650000004</c:v>
                </c:pt>
                <c:pt idx="72">
                  <c:v>4793.8595590000004</c:v>
                </c:pt>
                <c:pt idx="73">
                  <c:v>4675.2701519999982</c:v>
                </c:pt>
                <c:pt idx="74">
                  <c:v>4685.1582160000034</c:v>
                </c:pt>
                <c:pt idx="75">
                  <c:v>4289.7739679999904</c:v>
                </c:pt>
                <c:pt idx="76">
                  <c:v>3074.1705959999999</c:v>
                </c:pt>
                <c:pt idx="77">
                  <c:v>3044.5350780000008</c:v>
                </c:pt>
                <c:pt idx="78">
                  <c:v>3133.4702309999998</c:v>
                </c:pt>
                <c:pt idx="79">
                  <c:v>3578.1252519999989</c:v>
                </c:pt>
                <c:pt idx="80">
                  <c:v>3083.9759920000129</c:v>
                </c:pt>
                <c:pt idx="81">
                  <c:v>3904.2787839999992</c:v>
                </c:pt>
                <c:pt idx="82">
                  <c:v>3805.4486039999988</c:v>
                </c:pt>
                <c:pt idx="83">
                  <c:v>3914.1626949999859</c:v>
                </c:pt>
                <c:pt idx="84">
                  <c:v>4418.1311110000024</c:v>
                </c:pt>
                <c:pt idx="85">
                  <c:v>3864.7899179999999</c:v>
                </c:pt>
                <c:pt idx="86">
                  <c:v>3301.4317620000129</c:v>
                </c:pt>
                <c:pt idx="87">
                  <c:v>3943.778545999985</c:v>
                </c:pt>
                <c:pt idx="88">
                  <c:v>3805.3966310000001</c:v>
                </c:pt>
                <c:pt idx="89">
                  <c:v>3360.7103170000109</c:v>
                </c:pt>
                <c:pt idx="90">
                  <c:v>4180.9601829999974</c:v>
                </c:pt>
                <c:pt idx="91">
                  <c:v>4151.3135120000006</c:v>
                </c:pt>
                <c:pt idx="92">
                  <c:v>4289.6722710000249</c:v>
                </c:pt>
                <c:pt idx="93">
                  <c:v>4260.0104960000044</c:v>
                </c:pt>
                <c:pt idx="94">
                  <c:v>4793.7124320000003</c:v>
                </c:pt>
                <c:pt idx="95">
                  <c:v>5653.4541670000008</c:v>
                </c:pt>
                <c:pt idx="96">
                  <c:v>4734.4019350000008</c:v>
                </c:pt>
                <c:pt idx="97">
                  <c:v>4724.5394229999956</c:v>
                </c:pt>
                <c:pt idx="98">
                  <c:v>4734.3184129999972</c:v>
                </c:pt>
                <c:pt idx="99">
                  <c:v>4566.2795979999964</c:v>
                </c:pt>
                <c:pt idx="100">
                  <c:v>5386.5815410000014</c:v>
                </c:pt>
                <c:pt idx="101">
                  <c:v>5099.9919620000001</c:v>
                </c:pt>
                <c:pt idx="102">
                  <c:v>4941.8781740000004</c:v>
                </c:pt>
                <c:pt idx="103">
                  <c:v>4773.8743619999959</c:v>
                </c:pt>
                <c:pt idx="104">
                  <c:v>4813.3894620000001</c:v>
                </c:pt>
                <c:pt idx="105">
                  <c:v>5673.2565610000211</c:v>
                </c:pt>
                <c:pt idx="106">
                  <c:v>7224.9701499999974</c:v>
                </c:pt>
                <c:pt idx="107">
                  <c:v>5880.8450330000014</c:v>
                </c:pt>
                <c:pt idx="108">
                  <c:v>5831.4352809999946</c:v>
                </c:pt>
                <c:pt idx="109">
                  <c:v>6058.7716969999956</c:v>
                </c:pt>
                <c:pt idx="110">
                  <c:v>5851.2303289999973</c:v>
                </c:pt>
                <c:pt idx="111">
                  <c:v>4971.6767899999959</c:v>
                </c:pt>
                <c:pt idx="112">
                  <c:v>4220.645955</c:v>
                </c:pt>
                <c:pt idx="113">
                  <c:v>4625.9028250000001</c:v>
                </c:pt>
                <c:pt idx="114">
                  <c:v>5772.1668570000002</c:v>
                </c:pt>
                <c:pt idx="115">
                  <c:v>4546.7230220000001</c:v>
                </c:pt>
                <c:pt idx="116">
                  <c:v>4813.5221640000382</c:v>
                </c:pt>
                <c:pt idx="117">
                  <c:v>6701.1044250000004</c:v>
                </c:pt>
                <c:pt idx="118">
                  <c:v>5880.8176559999956</c:v>
                </c:pt>
                <c:pt idx="119">
                  <c:v>5643.620074000024</c:v>
                </c:pt>
                <c:pt idx="120">
                  <c:v>4704.7452040000044</c:v>
                </c:pt>
                <c:pt idx="121">
                  <c:v>4655.3470349999952</c:v>
                </c:pt>
                <c:pt idx="122">
                  <c:v>4358.8574189999936</c:v>
                </c:pt>
                <c:pt idx="123">
                  <c:v>4250.1321870000002</c:v>
                </c:pt>
                <c:pt idx="124">
                  <c:v>4230.3743209999984</c:v>
                </c:pt>
                <c:pt idx="125">
                  <c:v>4833.2273119999927</c:v>
                </c:pt>
                <c:pt idx="126">
                  <c:v>5426.1447419999949</c:v>
                </c:pt>
                <c:pt idx="127">
                  <c:v>6088.2764159999961</c:v>
                </c:pt>
                <c:pt idx="128">
                  <c:v>5050.6334189999934</c:v>
                </c:pt>
                <c:pt idx="129">
                  <c:v>6147.6385769999943</c:v>
                </c:pt>
                <c:pt idx="130">
                  <c:v>5129.7704159999876</c:v>
                </c:pt>
                <c:pt idx="131">
                  <c:v>5139.5730449999955</c:v>
                </c:pt>
                <c:pt idx="132">
                  <c:v>6266.1697659999954</c:v>
                </c:pt>
                <c:pt idx="133">
                  <c:v>6157.4438719999926</c:v>
                </c:pt>
                <c:pt idx="134">
                  <c:v>5050.5961520000001</c:v>
                </c:pt>
                <c:pt idx="135">
                  <c:v>5169.1946720000014</c:v>
                </c:pt>
                <c:pt idx="136">
                  <c:v>3884.4592750000002</c:v>
                </c:pt>
                <c:pt idx="137">
                  <c:v>4744.2582509999984</c:v>
                </c:pt>
                <c:pt idx="138">
                  <c:v>5040.7339279999969</c:v>
                </c:pt>
                <c:pt idx="139">
                  <c:v>5949.9541800000006</c:v>
                </c:pt>
                <c:pt idx="140">
                  <c:v>7936.5122660000343</c:v>
                </c:pt>
                <c:pt idx="141">
                  <c:v>8114.345497999997</c:v>
                </c:pt>
                <c:pt idx="142">
                  <c:v>6562.8027650000004</c:v>
                </c:pt>
                <c:pt idx="143">
                  <c:v>6118.0508220000002</c:v>
                </c:pt>
                <c:pt idx="144">
                  <c:v>6493.5964009999952</c:v>
                </c:pt>
                <c:pt idx="145">
                  <c:v>7175.5508149999932</c:v>
                </c:pt>
                <c:pt idx="146">
                  <c:v>6197.152436000023</c:v>
                </c:pt>
                <c:pt idx="147">
                  <c:v>6246.4535549999946</c:v>
                </c:pt>
                <c:pt idx="148">
                  <c:v>5880.8013640000054</c:v>
                </c:pt>
                <c:pt idx="149">
                  <c:v>7155.6930050000001</c:v>
                </c:pt>
                <c:pt idx="150">
                  <c:v>5722.6631470000002</c:v>
                </c:pt>
                <c:pt idx="151">
                  <c:v>5495.361998000024</c:v>
                </c:pt>
                <c:pt idx="152">
                  <c:v>5445.9291470000007</c:v>
                </c:pt>
                <c:pt idx="153">
                  <c:v>5841.2219890000024</c:v>
                </c:pt>
                <c:pt idx="154">
                  <c:v>3429.7820079999992</c:v>
                </c:pt>
                <c:pt idx="155">
                  <c:v>3459.4339010000008</c:v>
                </c:pt>
                <c:pt idx="156">
                  <c:v>3578.0089199999979</c:v>
                </c:pt>
                <c:pt idx="157">
                  <c:v>3498.9484709999952</c:v>
                </c:pt>
                <c:pt idx="158">
                  <c:v>3785.5971520000148</c:v>
                </c:pt>
                <c:pt idx="159">
                  <c:v>4655.2295539999959</c:v>
                </c:pt>
                <c:pt idx="160">
                  <c:v>4012.8497949999969</c:v>
                </c:pt>
                <c:pt idx="161">
                  <c:v>4062.2539859999952</c:v>
                </c:pt>
                <c:pt idx="162">
                  <c:v>4526.7058789999946</c:v>
                </c:pt>
                <c:pt idx="163">
                  <c:v>3973.3125439999981</c:v>
                </c:pt>
                <c:pt idx="164">
                  <c:v>3884.3966869999981</c:v>
                </c:pt>
                <c:pt idx="165">
                  <c:v>4289.6336859999956</c:v>
                </c:pt>
                <c:pt idx="166">
                  <c:v>5347.0984019999942</c:v>
                </c:pt>
                <c:pt idx="167">
                  <c:v>4823.3377899999896</c:v>
                </c:pt>
                <c:pt idx="168">
                  <c:v>6236.5525650000054</c:v>
                </c:pt>
                <c:pt idx="169">
                  <c:v>6572.6194599999944</c:v>
                </c:pt>
                <c:pt idx="170">
                  <c:v>3864.7316499999952</c:v>
                </c:pt>
                <c:pt idx="171">
                  <c:v>4378.6262300000399</c:v>
                </c:pt>
                <c:pt idx="172">
                  <c:v>4279.7196529999956</c:v>
                </c:pt>
                <c:pt idx="173">
                  <c:v>4141.3779750000003</c:v>
                </c:pt>
                <c:pt idx="174">
                  <c:v>3568.1958030000001</c:v>
                </c:pt>
                <c:pt idx="175">
                  <c:v>3607.7489809999802</c:v>
                </c:pt>
                <c:pt idx="176">
                  <c:v>3558.3578659999989</c:v>
                </c:pt>
                <c:pt idx="177">
                  <c:v>4042.6559919999982</c:v>
                </c:pt>
                <c:pt idx="178">
                  <c:v>3449.652627999998</c:v>
                </c:pt>
                <c:pt idx="179">
                  <c:v>3756.0046439999992</c:v>
                </c:pt>
                <c:pt idx="180">
                  <c:v>4220.4359360000008</c:v>
                </c:pt>
                <c:pt idx="181">
                  <c:v>3953.6621759999998</c:v>
                </c:pt>
                <c:pt idx="182">
                  <c:v>4032.724568999985</c:v>
                </c:pt>
                <c:pt idx="183">
                  <c:v>5416.2559109999956</c:v>
                </c:pt>
                <c:pt idx="184">
                  <c:v>4734.3283570000003</c:v>
                </c:pt>
                <c:pt idx="185">
                  <c:v>4526.8317309999984</c:v>
                </c:pt>
                <c:pt idx="186">
                  <c:v>3597.7964369999981</c:v>
                </c:pt>
                <c:pt idx="187">
                  <c:v>3360.6538519999999</c:v>
                </c:pt>
                <c:pt idx="188">
                  <c:v>4319.320894000025</c:v>
                </c:pt>
                <c:pt idx="189">
                  <c:v>4507.1248100000003</c:v>
                </c:pt>
                <c:pt idx="190">
                  <c:v>4378.6496290000296</c:v>
                </c:pt>
                <c:pt idx="191">
                  <c:v>3983.2869309999992</c:v>
                </c:pt>
                <c:pt idx="192">
                  <c:v>3795.5024600000002</c:v>
                </c:pt>
                <c:pt idx="193">
                  <c:v>4260.0281930000219</c:v>
                </c:pt>
                <c:pt idx="194">
                  <c:v>4042.598449999985</c:v>
                </c:pt>
                <c:pt idx="195">
                  <c:v>4754.1283100000001</c:v>
                </c:pt>
                <c:pt idx="196">
                  <c:v>4635.592699000038</c:v>
                </c:pt>
                <c:pt idx="197">
                  <c:v>5189.0703819999944</c:v>
                </c:pt>
                <c:pt idx="198">
                  <c:v>4398.4123750000008</c:v>
                </c:pt>
                <c:pt idx="199">
                  <c:v>4180.9852610000034</c:v>
                </c:pt>
                <c:pt idx="200">
                  <c:v>4141.4569790000014</c:v>
                </c:pt>
                <c:pt idx="201">
                  <c:v>4477.405832999998</c:v>
                </c:pt>
                <c:pt idx="202">
                  <c:v>4378.5756790000014</c:v>
                </c:pt>
                <c:pt idx="203">
                  <c:v>4447.7817640000003</c:v>
                </c:pt>
                <c:pt idx="204">
                  <c:v>4141.4107469999981</c:v>
                </c:pt>
                <c:pt idx="205">
                  <c:v>4131.5527590000002</c:v>
                </c:pt>
                <c:pt idx="206">
                  <c:v>3370.5090150000001</c:v>
                </c:pt>
                <c:pt idx="207">
                  <c:v>3311.2301430000011</c:v>
                </c:pt>
                <c:pt idx="208">
                  <c:v>3489.1289499999839</c:v>
                </c:pt>
                <c:pt idx="209">
                  <c:v>4942.0438189999977</c:v>
                </c:pt>
                <c:pt idx="210">
                  <c:v>4586.2519390000034</c:v>
                </c:pt>
                <c:pt idx="211">
                  <c:v>5683.2317329999978</c:v>
                </c:pt>
                <c:pt idx="212">
                  <c:v>5732.647645</c:v>
                </c:pt>
                <c:pt idx="213">
                  <c:v>5604.1325490000054</c:v>
                </c:pt>
                <c:pt idx="214">
                  <c:v>5446.0195260000228</c:v>
                </c:pt>
                <c:pt idx="215">
                  <c:v>5376.8661980000024</c:v>
                </c:pt>
                <c:pt idx="216">
                  <c:v>5426.2801220000001</c:v>
                </c:pt>
                <c:pt idx="217">
                  <c:v>3884.5116380000022</c:v>
                </c:pt>
                <c:pt idx="218">
                  <c:v>3756.0482419999839</c:v>
                </c:pt>
                <c:pt idx="219">
                  <c:v>3686.8455750000012</c:v>
                </c:pt>
                <c:pt idx="220">
                  <c:v>3706.5757320000139</c:v>
                </c:pt>
                <c:pt idx="221">
                  <c:v>5030.9115550000006</c:v>
                </c:pt>
                <c:pt idx="222">
                  <c:v>6879.0157850000014</c:v>
                </c:pt>
                <c:pt idx="223">
                  <c:v>5999.4506070000007</c:v>
                </c:pt>
                <c:pt idx="224">
                  <c:v>6048.846274000025</c:v>
                </c:pt>
                <c:pt idx="225">
                  <c:v>5702.906221000022</c:v>
                </c:pt>
                <c:pt idx="226">
                  <c:v>4655.2408849999974</c:v>
                </c:pt>
                <c:pt idx="227">
                  <c:v>4655.2318479999894</c:v>
                </c:pt>
                <c:pt idx="228">
                  <c:v>4892.4280100000014</c:v>
                </c:pt>
                <c:pt idx="229">
                  <c:v>4675.0091010000024</c:v>
                </c:pt>
                <c:pt idx="230">
                  <c:v>4655.2227409999959</c:v>
                </c:pt>
                <c:pt idx="231">
                  <c:v>4724.4191689999952</c:v>
                </c:pt>
                <c:pt idx="232">
                  <c:v>3597.731084</c:v>
                </c:pt>
                <c:pt idx="233">
                  <c:v>4081.9156619999999</c:v>
                </c:pt>
                <c:pt idx="234">
                  <c:v>5070.4124910000182</c:v>
                </c:pt>
                <c:pt idx="235">
                  <c:v>4338.9889469999989</c:v>
                </c:pt>
                <c:pt idx="236">
                  <c:v>4220.461382999998</c:v>
                </c:pt>
                <c:pt idx="237">
                  <c:v>4151.2768119999973</c:v>
                </c:pt>
                <c:pt idx="238">
                  <c:v>3538.5749049999999</c:v>
                </c:pt>
                <c:pt idx="239">
                  <c:v>3627.4684889999839</c:v>
                </c:pt>
                <c:pt idx="240">
                  <c:v>3489.1141760000119</c:v>
                </c:pt>
                <c:pt idx="241">
                  <c:v>3983.2929889999991</c:v>
                </c:pt>
                <c:pt idx="242">
                  <c:v>3933.8402339999998</c:v>
                </c:pt>
                <c:pt idx="243">
                  <c:v>3884.4416130000018</c:v>
                </c:pt>
                <c:pt idx="244">
                  <c:v>4339.0485679999983</c:v>
                </c:pt>
                <c:pt idx="245">
                  <c:v>4823.3841479999974</c:v>
                </c:pt>
                <c:pt idx="246">
                  <c:v>3202.4875120000002</c:v>
                </c:pt>
                <c:pt idx="247">
                  <c:v>3459.4154990000002</c:v>
                </c:pt>
                <c:pt idx="248">
                  <c:v>3597.8405819999989</c:v>
                </c:pt>
                <c:pt idx="249">
                  <c:v>3538.5584869999989</c:v>
                </c:pt>
                <c:pt idx="250">
                  <c:v>69.230278999999982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0C8-4D9B-BAA6-6D7310F0A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4121176"/>
        <c:axId val="494109176"/>
      </c:lineChart>
      <c:catAx>
        <c:axId val="494121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1304879590781005"/>
              <c:y val="0.9486970691163599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94109176"/>
        <c:crosses val="autoZero"/>
        <c:auto val="1"/>
        <c:lblAlgn val="ctr"/>
        <c:lblOffset val="100"/>
        <c:tickLblSkip val="50"/>
        <c:tickMarkSkip val="50"/>
        <c:noMultiLvlLbl val="0"/>
      </c:catAx>
      <c:valAx>
        <c:axId val="494109176"/>
        <c:scaling>
          <c:orientation val="minMax"/>
          <c:max val="160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Area (acres)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crossAx val="494121176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75565185881615604"/>
          <c:y val="0.38640515972088901"/>
          <c:w val="0.21449744707837601"/>
          <c:h val="0.195283110272373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Average area treated on DNR dispersal lands under current management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64758765346006"/>
          <c:y val="0.26688549868766498"/>
          <c:w val="0.65117356171483198"/>
          <c:h val="0.48442322834645701"/>
        </c:manualLayout>
      </c:layout>
      <c:lineChart>
        <c:grouping val="standard"/>
        <c:varyColors val="0"/>
        <c:ser>
          <c:idx val="1"/>
          <c:order val="0"/>
          <c:tx>
            <c:strRef>
              <c:f>management_table!$D$2</c:f>
              <c:strCache>
                <c:ptCount val="1"/>
                <c:pt idx="0">
                  <c:v>Fuel Treatment</c:v>
                </c:pt>
              </c:strCache>
            </c:strRef>
          </c:tx>
          <c:spPr>
            <a:ln w="19050"/>
          </c:spPr>
          <c:marker>
            <c:symbol val="none"/>
          </c:marker>
          <c:cat>
            <c:numRef>
              <c:f>management_table!$A$3:$A$253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management_table!$J$3:$J$252</c:f>
              <c:numCache>
                <c:formatCode>General</c:formatCode>
                <c:ptCount val="250"/>
                <c:pt idx="0">
                  <c:v>9.9025000000000247</c:v>
                </c:pt>
                <c:pt idx="3">
                  <c:v>9.8924000000000571</c:v>
                </c:pt>
                <c:pt idx="4">
                  <c:v>29.693947000000001</c:v>
                </c:pt>
                <c:pt idx="5">
                  <c:v>19.791446999999881</c:v>
                </c:pt>
                <c:pt idx="6">
                  <c:v>9.8889470000000035</c:v>
                </c:pt>
                <c:pt idx="7">
                  <c:v>19.791446999999881</c:v>
                </c:pt>
                <c:pt idx="9">
                  <c:v>9.8889470000000035</c:v>
                </c:pt>
                <c:pt idx="10">
                  <c:v>9.9025000000000247</c:v>
                </c:pt>
                <c:pt idx="11">
                  <c:v>9.9025000000000247</c:v>
                </c:pt>
                <c:pt idx="12">
                  <c:v>9.8924000000000571</c:v>
                </c:pt>
                <c:pt idx="13">
                  <c:v>19.787050999999991</c:v>
                </c:pt>
                <c:pt idx="14">
                  <c:v>29.675998000000039</c:v>
                </c:pt>
                <c:pt idx="15">
                  <c:v>9.9025000000000247</c:v>
                </c:pt>
                <c:pt idx="16">
                  <c:v>9.8845510000000001</c:v>
                </c:pt>
                <c:pt idx="17">
                  <c:v>19.787050999999991</c:v>
                </c:pt>
                <c:pt idx="18">
                  <c:v>9.9025000000000247</c:v>
                </c:pt>
                <c:pt idx="19">
                  <c:v>9.8889470000000035</c:v>
                </c:pt>
                <c:pt idx="20">
                  <c:v>9.9025000000000247</c:v>
                </c:pt>
                <c:pt idx="21">
                  <c:v>19.794899999999991</c:v>
                </c:pt>
                <c:pt idx="23">
                  <c:v>9.9025000000000247</c:v>
                </c:pt>
                <c:pt idx="25">
                  <c:v>9.9025000000000247</c:v>
                </c:pt>
                <c:pt idx="26">
                  <c:v>9.8889470000000035</c:v>
                </c:pt>
                <c:pt idx="27">
                  <c:v>9.8889470000000035</c:v>
                </c:pt>
                <c:pt idx="28">
                  <c:v>19.769673999999998</c:v>
                </c:pt>
                <c:pt idx="29">
                  <c:v>9.8924000000000571</c:v>
                </c:pt>
                <c:pt idx="30">
                  <c:v>9.9025000000000247</c:v>
                </c:pt>
                <c:pt idx="31">
                  <c:v>39.568398000000208</c:v>
                </c:pt>
                <c:pt idx="32">
                  <c:v>29.680022999999881</c:v>
                </c:pt>
                <c:pt idx="33">
                  <c:v>29.67945100000011</c:v>
                </c:pt>
                <c:pt idx="34">
                  <c:v>19.794899999999991</c:v>
                </c:pt>
                <c:pt idx="35">
                  <c:v>39.568398000000208</c:v>
                </c:pt>
                <c:pt idx="36">
                  <c:v>42.865864666666212</c:v>
                </c:pt>
                <c:pt idx="37">
                  <c:v>29.67945100000011</c:v>
                </c:pt>
                <c:pt idx="38">
                  <c:v>41.5453082000002</c:v>
                </c:pt>
                <c:pt idx="39">
                  <c:v>49.453521000000002</c:v>
                </c:pt>
                <c:pt idx="40">
                  <c:v>41.548898000000001</c:v>
                </c:pt>
                <c:pt idx="41">
                  <c:v>29.67945100000011</c:v>
                </c:pt>
                <c:pt idx="42">
                  <c:v>39.568398000000208</c:v>
                </c:pt>
                <c:pt idx="43">
                  <c:v>49.460798000000011</c:v>
                </c:pt>
                <c:pt idx="44">
                  <c:v>39.568398000000208</c:v>
                </c:pt>
                <c:pt idx="45">
                  <c:v>29.683847</c:v>
                </c:pt>
                <c:pt idx="46">
                  <c:v>42.039535750000013</c:v>
                </c:pt>
                <c:pt idx="47">
                  <c:v>31.65995100000017</c:v>
                </c:pt>
                <c:pt idx="48">
                  <c:v>49.453521000000002</c:v>
                </c:pt>
                <c:pt idx="49">
                  <c:v>24.238688750000001</c:v>
                </c:pt>
                <c:pt idx="50">
                  <c:v>31.656361200000031</c:v>
                </c:pt>
                <c:pt idx="51">
                  <c:v>36.606151000000011</c:v>
                </c:pt>
                <c:pt idx="52">
                  <c:v>44.519647999999997</c:v>
                </c:pt>
                <c:pt idx="53">
                  <c:v>53.300504555555371</c:v>
                </c:pt>
                <c:pt idx="54">
                  <c:v>49.453521000000002</c:v>
                </c:pt>
                <c:pt idx="55">
                  <c:v>32.503608428571411</c:v>
                </c:pt>
                <c:pt idx="56">
                  <c:v>30.667906100000039</c:v>
                </c:pt>
                <c:pt idx="57">
                  <c:v>39.568398000000208</c:v>
                </c:pt>
                <c:pt idx="58">
                  <c:v>42.869231333333303</c:v>
                </c:pt>
                <c:pt idx="59">
                  <c:v>44.936055514285712</c:v>
                </c:pt>
                <c:pt idx="60">
                  <c:v>33.915687142857102</c:v>
                </c:pt>
                <c:pt idx="61">
                  <c:v>35.327765857142737</c:v>
                </c:pt>
                <c:pt idx="62">
                  <c:v>41.5453082000002</c:v>
                </c:pt>
                <c:pt idx="63">
                  <c:v>43.957707777777493</c:v>
                </c:pt>
                <c:pt idx="64">
                  <c:v>44.021998000000011</c:v>
                </c:pt>
                <c:pt idx="65">
                  <c:v>32.150588749999997</c:v>
                </c:pt>
                <c:pt idx="66">
                  <c:v>40.662857444444398</c:v>
                </c:pt>
                <c:pt idx="67">
                  <c:v>42.960976714285763</c:v>
                </c:pt>
                <c:pt idx="68">
                  <c:v>50.689089875000001</c:v>
                </c:pt>
                <c:pt idx="69">
                  <c:v>39.568398000000208</c:v>
                </c:pt>
                <c:pt idx="70">
                  <c:v>42.041497999999997</c:v>
                </c:pt>
                <c:pt idx="71">
                  <c:v>51.924658750000013</c:v>
                </c:pt>
                <c:pt idx="72">
                  <c:v>51.924658750000013</c:v>
                </c:pt>
                <c:pt idx="73">
                  <c:v>39.568398000000208</c:v>
                </c:pt>
                <c:pt idx="74">
                  <c:v>45.335049333333288</c:v>
                </c:pt>
                <c:pt idx="75">
                  <c:v>39.568398000000208</c:v>
                </c:pt>
                <c:pt idx="76">
                  <c:v>35.283836166666411</c:v>
                </c:pt>
                <c:pt idx="77">
                  <c:v>52.846099714285707</c:v>
                </c:pt>
                <c:pt idx="78">
                  <c:v>43.162780181818199</c:v>
                </c:pt>
                <c:pt idx="79">
                  <c:v>42.218289214285711</c:v>
                </c:pt>
                <c:pt idx="80">
                  <c:v>49.453521000000002</c:v>
                </c:pt>
                <c:pt idx="81">
                  <c:v>60.750722714285899</c:v>
                </c:pt>
                <c:pt idx="82">
                  <c:v>53.907626</c:v>
                </c:pt>
                <c:pt idx="83">
                  <c:v>41.657130877777803</c:v>
                </c:pt>
                <c:pt idx="84">
                  <c:v>39.568398000000208</c:v>
                </c:pt>
                <c:pt idx="85">
                  <c:v>41.764964888888912</c:v>
                </c:pt>
                <c:pt idx="86">
                  <c:v>42.040634750000002</c:v>
                </c:pt>
                <c:pt idx="87">
                  <c:v>46.7134270555554</c:v>
                </c:pt>
                <c:pt idx="88">
                  <c:v>37.268376166666698</c:v>
                </c:pt>
                <c:pt idx="89">
                  <c:v>51.430431200000008</c:v>
                </c:pt>
                <c:pt idx="90">
                  <c:v>42.800984826923113</c:v>
                </c:pt>
                <c:pt idx="91">
                  <c:v>51.100946166666411</c:v>
                </c:pt>
                <c:pt idx="92">
                  <c:v>46.912092714285698</c:v>
                </c:pt>
                <c:pt idx="93">
                  <c:v>56.043221666666227</c:v>
                </c:pt>
                <c:pt idx="94">
                  <c:v>35.071024272727144</c:v>
                </c:pt>
                <c:pt idx="95">
                  <c:v>47.061883712121208</c:v>
                </c:pt>
                <c:pt idx="96">
                  <c:v>44.375382402777802</c:v>
                </c:pt>
                <c:pt idx="97">
                  <c:v>45.721924888889063</c:v>
                </c:pt>
                <c:pt idx="98">
                  <c:v>57.96917427777781</c:v>
                </c:pt>
                <c:pt idx="99">
                  <c:v>52.282806714285712</c:v>
                </c:pt>
                <c:pt idx="100">
                  <c:v>41.215823166666389</c:v>
                </c:pt>
                <c:pt idx="101">
                  <c:v>59.761894291666337</c:v>
                </c:pt>
                <c:pt idx="102">
                  <c:v>55.101835857142888</c:v>
                </c:pt>
                <c:pt idx="103">
                  <c:v>50.553327277777797</c:v>
                </c:pt>
                <c:pt idx="104">
                  <c:v>45.297925727272698</c:v>
                </c:pt>
                <c:pt idx="105">
                  <c:v>49.453521000000002</c:v>
                </c:pt>
                <c:pt idx="106">
                  <c:v>49.453521000000002</c:v>
                </c:pt>
                <c:pt idx="107">
                  <c:v>58.908554555555597</c:v>
                </c:pt>
                <c:pt idx="108">
                  <c:v>51.430431200000008</c:v>
                </c:pt>
                <c:pt idx="109">
                  <c:v>50.551804444444059</c:v>
                </c:pt>
                <c:pt idx="110">
                  <c:v>42.85942433333296</c:v>
                </c:pt>
                <c:pt idx="111">
                  <c:v>40.4669935454545</c:v>
                </c:pt>
                <c:pt idx="112">
                  <c:v>56.628569875000011</c:v>
                </c:pt>
                <c:pt idx="113">
                  <c:v>41.768953555555612</c:v>
                </c:pt>
                <c:pt idx="114">
                  <c:v>46.1653898333333</c:v>
                </c:pt>
                <c:pt idx="115">
                  <c:v>41.365589090909111</c:v>
                </c:pt>
                <c:pt idx="116">
                  <c:v>40.4669935454545</c:v>
                </c:pt>
                <c:pt idx="117">
                  <c:v>56.381681199999711</c:v>
                </c:pt>
                <c:pt idx="118">
                  <c:v>41.764964888888912</c:v>
                </c:pt>
                <c:pt idx="119">
                  <c:v>53.408911200000013</c:v>
                </c:pt>
                <c:pt idx="120">
                  <c:v>44.277891190476197</c:v>
                </c:pt>
                <c:pt idx="121">
                  <c:v>42.863248333333303</c:v>
                </c:pt>
                <c:pt idx="122">
                  <c:v>45.338873333333297</c:v>
                </c:pt>
                <c:pt idx="123">
                  <c:v>51.430431200000008</c:v>
                </c:pt>
                <c:pt idx="124">
                  <c:v>52.748371333333303</c:v>
                </c:pt>
                <c:pt idx="125">
                  <c:v>59.350037999999998</c:v>
                </c:pt>
                <c:pt idx="126">
                  <c:v>57.086159857142903</c:v>
                </c:pt>
                <c:pt idx="127">
                  <c:v>47.809448333333187</c:v>
                </c:pt>
                <c:pt idx="128">
                  <c:v>42.325601111111098</c:v>
                </c:pt>
                <c:pt idx="129">
                  <c:v>51.250712090909381</c:v>
                </c:pt>
                <c:pt idx="130">
                  <c:v>42.044023000000003</c:v>
                </c:pt>
                <c:pt idx="131">
                  <c:v>46.985971500000012</c:v>
                </c:pt>
                <c:pt idx="132">
                  <c:v>50.159560357142887</c:v>
                </c:pt>
                <c:pt idx="133">
                  <c:v>40.976652714285699</c:v>
                </c:pt>
                <c:pt idx="134">
                  <c:v>42.397683714285698</c:v>
                </c:pt>
                <c:pt idx="135">
                  <c:v>43.196323166666701</c:v>
                </c:pt>
                <c:pt idx="136">
                  <c:v>59.755160958333313</c:v>
                </c:pt>
                <c:pt idx="137">
                  <c:v>52.507780641025711</c:v>
                </c:pt>
                <c:pt idx="138">
                  <c:v>44.51516075</c:v>
                </c:pt>
                <c:pt idx="139">
                  <c:v>39.564574</c:v>
                </c:pt>
                <c:pt idx="140">
                  <c:v>53.9315480952379</c:v>
                </c:pt>
                <c:pt idx="141">
                  <c:v>44.623857444444397</c:v>
                </c:pt>
                <c:pt idx="142">
                  <c:v>57.907498727272419</c:v>
                </c:pt>
                <c:pt idx="143">
                  <c:v>46.747167190476198</c:v>
                </c:pt>
                <c:pt idx="144">
                  <c:v>44.061375727272697</c:v>
                </c:pt>
                <c:pt idx="145">
                  <c:v>52.339506541666381</c:v>
                </c:pt>
                <c:pt idx="146">
                  <c:v>30.9150198749998</c:v>
                </c:pt>
                <c:pt idx="147">
                  <c:v>55.719719633333312</c:v>
                </c:pt>
                <c:pt idx="148">
                  <c:v>32.150588749999997</c:v>
                </c:pt>
                <c:pt idx="149">
                  <c:v>52.748371333333303</c:v>
                </c:pt>
                <c:pt idx="150">
                  <c:v>56.063215000000113</c:v>
                </c:pt>
                <c:pt idx="151">
                  <c:v>29.67945100000011</c:v>
                </c:pt>
                <c:pt idx="152">
                  <c:v>51.10094616666639</c:v>
                </c:pt>
                <c:pt idx="153">
                  <c:v>44.516656500000003</c:v>
                </c:pt>
                <c:pt idx="154">
                  <c:v>32.496331428571608</c:v>
                </c:pt>
                <c:pt idx="155">
                  <c:v>30.777734444444391</c:v>
                </c:pt>
                <c:pt idx="156">
                  <c:v>44.373055428571412</c:v>
                </c:pt>
                <c:pt idx="157">
                  <c:v>50.231248076923102</c:v>
                </c:pt>
                <c:pt idx="158">
                  <c:v>33.799048166666701</c:v>
                </c:pt>
                <c:pt idx="159">
                  <c:v>54.404770999999997</c:v>
                </c:pt>
                <c:pt idx="160">
                  <c:v>31.091529714285699</c:v>
                </c:pt>
                <c:pt idx="161">
                  <c:v>39.564574</c:v>
                </c:pt>
                <c:pt idx="162">
                  <c:v>56.043221666666227</c:v>
                </c:pt>
                <c:pt idx="163">
                  <c:v>41.215823166666389</c:v>
                </c:pt>
                <c:pt idx="164">
                  <c:v>39.568398000000208</c:v>
                </c:pt>
                <c:pt idx="165">
                  <c:v>50.689089875000001</c:v>
                </c:pt>
                <c:pt idx="166">
                  <c:v>39.568398000000208</c:v>
                </c:pt>
                <c:pt idx="167">
                  <c:v>60.574212875000008</c:v>
                </c:pt>
                <c:pt idx="168">
                  <c:v>49.453521000000002</c:v>
                </c:pt>
                <c:pt idx="169">
                  <c:v>41.5414841999998</c:v>
                </c:pt>
                <c:pt idx="170">
                  <c:v>51.924658750000013</c:v>
                </c:pt>
                <c:pt idx="171">
                  <c:v>29.67945100000011</c:v>
                </c:pt>
                <c:pt idx="172">
                  <c:v>51.924658750000013</c:v>
                </c:pt>
                <c:pt idx="173">
                  <c:v>32.974301333333287</c:v>
                </c:pt>
                <c:pt idx="174">
                  <c:v>44.373055428571412</c:v>
                </c:pt>
                <c:pt idx="175">
                  <c:v>40.9804767142857</c:v>
                </c:pt>
                <c:pt idx="176">
                  <c:v>54.73148766666619</c:v>
                </c:pt>
                <c:pt idx="177">
                  <c:v>49.453521000000002</c:v>
                </c:pt>
                <c:pt idx="178">
                  <c:v>30.9150198749998</c:v>
                </c:pt>
                <c:pt idx="179">
                  <c:v>19.769673999999998</c:v>
                </c:pt>
                <c:pt idx="180">
                  <c:v>61.858847301587033</c:v>
                </c:pt>
                <c:pt idx="181">
                  <c:v>46.16324916666639</c:v>
                </c:pt>
                <c:pt idx="182">
                  <c:v>54.7507784285716</c:v>
                </c:pt>
                <c:pt idx="183">
                  <c:v>45.509898</c:v>
                </c:pt>
                <c:pt idx="184">
                  <c:v>40.803966875</c:v>
                </c:pt>
                <c:pt idx="185">
                  <c:v>32.500155428571652</c:v>
                </c:pt>
                <c:pt idx="186">
                  <c:v>41.21881466666639</c:v>
                </c:pt>
                <c:pt idx="187">
                  <c:v>39.561121</c:v>
                </c:pt>
                <c:pt idx="188">
                  <c:v>46.1620231666667</c:v>
                </c:pt>
                <c:pt idx="189">
                  <c:v>41.5453082000002</c:v>
                </c:pt>
                <c:pt idx="190">
                  <c:v>46.166240666666411</c:v>
                </c:pt>
                <c:pt idx="191">
                  <c:v>51.434021000000001</c:v>
                </c:pt>
                <c:pt idx="192">
                  <c:v>39.568398000000208</c:v>
                </c:pt>
                <c:pt idx="193">
                  <c:v>51.92914600000001</c:v>
                </c:pt>
                <c:pt idx="194">
                  <c:v>49.453521000000002</c:v>
                </c:pt>
                <c:pt idx="195">
                  <c:v>29.675998000000039</c:v>
                </c:pt>
                <c:pt idx="196">
                  <c:v>43.279591875000001</c:v>
                </c:pt>
                <c:pt idx="197">
                  <c:v>41.686516071428599</c:v>
                </c:pt>
                <c:pt idx="198">
                  <c:v>42.632014666666493</c:v>
                </c:pt>
                <c:pt idx="199">
                  <c:v>35.726459444444401</c:v>
                </c:pt>
                <c:pt idx="200">
                  <c:v>51.10094616666639</c:v>
                </c:pt>
                <c:pt idx="201">
                  <c:v>53.079164533333078</c:v>
                </c:pt>
                <c:pt idx="202">
                  <c:v>39.568398000000208</c:v>
                </c:pt>
                <c:pt idx="203">
                  <c:v>42.044023000000003</c:v>
                </c:pt>
                <c:pt idx="204">
                  <c:v>39.568398000000208</c:v>
                </c:pt>
                <c:pt idx="205">
                  <c:v>42.035711750000011</c:v>
                </c:pt>
                <c:pt idx="206">
                  <c:v>42.039535750000013</c:v>
                </c:pt>
                <c:pt idx="207">
                  <c:v>45.931726714285702</c:v>
                </c:pt>
                <c:pt idx="208">
                  <c:v>46.000535750000012</c:v>
                </c:pt>
                <c:pt idx="209">
                  <c:v>51.92914600000001</c:v>
                </c:pt>
                <c:pt idx="210">
                  <c:v>42.869231333333303</c:v>
                </c:pt>
                <c:pt idx="211">
                  <c:v>42.863248333333303</c:v>
                </c:pt>
                <c:pt idx="212">
                  <c:v>42.218609732142902</c:v>
                </c:pt>
                <c:pt idx="213">
                  <c:v>46.977987249999998</c:v>
                </c:pt>
                <c:pt idx="214">
                  <c:v>45.500698399999997</c:v>
                </c:pt>
                <c:pt idx="215">
                  <c:v>39.568398000000208</c:v>
                </c:pt>
                <c:pt idx="216">
                  <c:v>40.976652714285699</c:v>
                </c:pt>
                <c:pt idx="217">
                  <c:v>44.510673500000003</c:v>
                </c:pt>
                <c:pt idx="218">
                  <c:v>50.865599714285878</c:v>
                </c:pt>
                <c:pt idx="219">
                  <c:v>51.430431200000001</c:v>
                </c:pt>
                <c:pt idx="220">
                  <c:v>52.338758666666713</c:v>
                </c:pt>
                <c:pt idx="221">
                  <c:v>43.522218400000163</c:v>
                </c:pt>
                <c:pt idx="222">
                  <c:v>52.748371333333303</c:v>
                </c:pt>
                <c:pt idx="223">
                  <c:v>39.568398000000208</c:v>
                </c:pt>
                <c:pt idx="224">
                  <c:v>39.564574</c:v>
                </c:pt>
                <c:pt idx="225">
                  <c:v>42.044023000000003</c:v>
                </c:pt>
                <c:pt idx="226">
                  <c:v>52.750987666666212</c:v>
                </c:pt>
                <c:pt idx="227">
                  <c:v>42.643357444444398</c:v>
                </c:pt>
                <c:pt idx="228">
                  <c:v>61.81342025</c:v>
                </c:pt>
                <c:pt idx="229">
                  <c:v>43.522218400000163</c:v>
                </c:pt>
                <c:pt idx="230">
                  <c:v>55.716352966666712</c:v>
                </c:pt>
                <c:pt idx="231">
                  <c:v>47.210384636363401</c:v>
                </c:pt>
                <c:pt idx="232">
                  <c:v>29.67945100000011</c:v>
                </c:pt>
                <c:pt idx="233">
                  <c:v>57.614063375000001</c:v>
                </c:pt>
                <c:pt idx="234">
                  <c:v>42.395119571428602</c:v>
                </c:pt>
                <c:pt idx="235">
                  <c:v>40.803966875</c:v>
                </c:pt>
                <c:pt idx="236">
                  <c:v>45.336348333333298</c:v>
                </c:pt>
                <c:pt idx="237">
                  <c:v>46.824248333333287</c:v>
                </c:pt>
                <c:pt idx="238">
                  <c:v>39.564574</c:v>
                </c:pt>
                <c:pt idx="239">
                  <c:v>55.2209744166665</c:v>
                </c:pt>
                <c:pt idx="240">
                  <c:v>33.638431000000011</c:v>
                </c:pt>
                <c:pt idx="241">
                  <c:v>40.666681444444237</c:v>
                </c:pt>
                <c:pt idx="242">
                  <c:v>43.026129100000013</c:v>
                </c:pt>
                <c:pt idx="243">
                  <c:v>41.215823166666389</c:v>
                </c:pt>
                <c:pt idx="244">
                  <c:v>53.338699714285703</c:v>
                </c:pt>
                <c:pt idx="245">
                  <c:v>49.459032499999999</c:v>
                </c:pt>
                <c:pt idx="246">
                  <c:v>63.065082402597398</c:v>
                </c:pt>
                <c:pt idx="247">
                  <c:v>52.418886299999997</c:v>
                </c:pt>
                <c:pt idx="248">
                  <c:v>49.453521000000002</c:v>
                </c:pt>
                <c:pt idx="249">
                  <c:v>42.453635666666329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6F-4933-974B-BE87F57C70DC}"/>
            </c:ext>
          </c:extLst>
        </c:ser>
        <c:ser>
          <c:idx val="0"/>
          <c:order val="1"/>
          <c:tx>
            <c:strRef>
              <c:f>management_table!$C$2</c:f>
              <c:strCache>
                <c:ptCount val="1"/>
                <c:pt idx="0">
                  <c:v>Thin Small Trees</c:v>
                </c:pt>
              </c:strCache>
            </c:strRef>
          </c:tx>
          <c:spPr>
            <a:ln w="19050">
              <a:solidFill>
                <a:srgbClr val="996600"/>
              </a:solidFill>
            </a:ln>
          </c:spPr>
          <c:marker>
            <c:symbol val="none"/>
          </c:marker>
          <c:cat>
            <c:numRef>
              <c:f>management_table!$A$3:$A$253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management_table!$I$3:$I$252</c:f>
              <c:numCache>
                <c:formatCode>General</c:formatCode>
                <c:ptCount val="250"/>
                <c:pt idx="0">
                  <c:v>420.12574631615399</c:v>
                </c:pt>
                <c:pt idx="1">
                  <c:v>404.36187486468862</c:v>
                </c:pt>
                <c:pt idx="2">
                  <c:v>431.34453312099402</c:v>
                </c:pt>
                <c:pt idx="3">
                  <c:v>388.82001904671688</c:v>
                </c:pt>
                <c:pt idx="4">
                  <c:v>394.05914835181721</c:v>
                </c:pt>
                <c:pt idx="5">
                  <c:v>357.54316949846532</c:v>
                </c:pt>
                <c:pt idx="6">
                  <c:v>373.95628524345631</c:v>
                </c:pt>
                <c:pt idx="7">
                  <c:v>409.51025680309641</c:v>
                </c:pt>
                <c:pt idx="8">
                  <c:v>418.1848631164512</c:v>
                </c:pt>
                <c:pt idx="9">
                  <c:v>360.46132226003863</c:v>
                </c:pt>
                <c:pt idx="10">
                  <c:v>342.1883822821211</c:v>
                </c:pt>
                <c:pt idx="11">
                  <c:v>349.29295699089357</c:v>
                </c:pt>
                <c:pt idx="12">
                  <c:v>358.38889116971978</c:v>
                </c:pt>
                <c:pt idx="13">
                  <c:v>384.24837420061363</c:v>
                </c:pt>
                <c:pt idx="14">
                  <c:v>332.51752460680899</c:v>
                </c:pt>
                <c:pt idx="15">
                  <c:v>305.24080816913732</c:v>
                </c:pt>
                <c:pt idx="16">
                  <c:v>326.70555272644918</c:v>
                </c:pt>
                <c:pt idx="17">
                  <c:v>328.69569480939271</c:v>
                </c:pt>
                <c:pt idx="18">
                  <c:v>318.19783404945042</c:v>
                </c:pt>
                <c:pt idx="19">
                  <c:v>321.83712859499218</c:v>
                </c:pt>
                <c:pt idx="20">
                  <c:v>250.81876716940619</c:v>
                </c:pt>
                <c:pt idx="21">
                  <c:v>295.33655577908809</c:v>
                </c:pt>
                <c:pt idx="22">
                  <c:v>317.23646485080718</c:v>
                </c:pt>
                <c:pt idx="23">
                  <c:v>299.60927265564271</c:v>
                </c:pt>
                <c:pt idx="24">
                  <c:v>246.02812836394861</c:v>
                </c:pt>
                <c:pt idx="25">
                  <c:v>289.47997298705019</c:v>
                </c:pt>
                <c:pt idx="26">
                  <c:v>220.0919110213853</c:v>
                </c:pt>
                <c:pt idx="27">
                  <c:v>261.09453447169039</c:v>
                </c:pt>
                <c:pt idx="28">
                  <c:v>244.29123910130721</c:v>
                </c:pt>
                <c:pt idx="29">
                  <c:v>255.52045872498419</c:v>
                </c:pt>
                <c:pt idx="30">
                  <c:v>254.12684118921069</c:v>
                </c:pt>
                <c:pt idx="31">
                  <c:v>283.76904617339238</c:v>
                </c:pt>
                <c:pt idx="32">
                  <c:v>215.0093843721418</c:v>
                </c:pt>
                <c:pt idx="33">
                  <c:v>196.6262158502951</c:v>
                </c:pt>
                <c:pt idx="34">
                  <c:v>241.85264947939669</c:v>
                </c:pt>
                <c:pt idx="35">
                  <c:v>244.8810061612327</c:v>
                </c:pt>
                <c:pt idx="36">
                  <c:v>236.29026515809679</c:v>
                </c:pt>
                <c:pt idx="37">
                  <c:v>222.47943811699699</c:v>
                </c:pt>
                <c:pt idx="38">
                  <c:v>236.6397246626951</c:v>
                </c:pt>
                <c:pt idx="39">
                  <c:v>248.9722550715168</c:v>
                </c:pt>
                <c:pt idx="40">
                  <c:v>208.96098959183331</c:v>
                </c:pt>
                <c:pt idx="41">
                  <c:v>228.50073705459801</c:v>
                </c:pt>
                <c:pt idx="42">
                  <c:v>253.5092543532966</c:v>
                </c:pt>
                <c:pt idx="43">
                  <c:v>217.7227071908334</c:v>
                </c:pt>
                <c:pt idx="44">
                  <c:v>209.93950544778039</c:v>
                </c:pt>
                <c:pt idx="45">
                  <c:v>194.97375624064091</c:v>
                </c:pt>
                <c:pt idx="46">
                  <c:v>214.25654293639701</c:v>
                </c:pt>
                <c:pt idx="47">
                  <c:v>202.73789795772731</c:v>
                </c:pt>
                <c:pt idx="48">
                  <c:v>215.96948823672159</c:v>
                </c:pt>
                <c:pt idx="49">
                  <c:v>202.11058756197059</c:v>
                </c:pt>
                <c:pt idx="50">
                  <c:v>174.31506169047569</c:v>
                </c:pt>
                <c:pt idx="51">
                  <c:v>168.0810748827661</c:v>
                </c:pt>
                <c:pt idx="52">
                  <c:v>185.969448959597</c:v>
                </c:pt>
                <c:pt idx="53">
                  <c:v>230.142181314136</c:v>
                </c:pt>
                <c:pt idx="54">
                  <c:v>218.4298869707072</c:v>
                </c:pt>
                <c:pt idx="55">
                  <c:v>198.89128284881031</c:v>
                </c:pt>
                <c:pt idx="56">
                  <c:v>207.1126696990836</c:v>
                </c:pt>
                <c:pt idx="57">
                  <c:v>181.5820374418582</c:v>
                </c:pt>
                <c:pt idx="58">
                  <c:v>203.39451235773601</c:v>
                </c:pt>
                <c:pt idx="59">
                  <c:v>184.76726743545751</c:v>
                </c:pt>
                <c:pt idx="60">
                  <c:v>139.5065250158722</c:v>
                </c:pt>
                <c:pt idx="61">
                  <c:v>168.9009269501403</c:v>
                </c:pt>
                <c:pt idx="62">
                  <c:v>162.0804251373016</c:v>
                </c:pt>
                <c:pt idx="63">
                  <c:v>192.9263586178572</c:v>
                </c:pt>
                <c:pt idx="64">
                  <c:v>129.4340055718605</c:v>
                </c:pt>
                <c:pt idx="65">
                  <c:v>183.46915355128209</c:v>
                </c:pt>
                <c:pt idx="66">
                  <c:v>191.9519945079374</c:v>
                </c:pt>
                <c:pt idx="67">
                  <c:v>156.97625344143361</c:v>
                </c:pt>
                <c:pt idx="68">
                  <c:v>143.67159819658031</c:v>
                </c:pt>
                <c:pt idx="69">
                  <c:v>161.73386890773821</c:v>
                </c:pt>
                <c:pt idx="70">
                  <c:v>172.07298243650749</c:v>
                </c:pt>
                <c:pt idx="71">
                  <c:v>171.34619004029409</c:v>
                </c:pt>
                <c:pt idx="72">
                  <c:v>157.60150422380789</c:v>
                </c:pt>
                <c:pt idx="73">
                  <c:v>140.76393762007461</c:v>
                </c:pt>
                <c:pt idx="74">
                  <c:v>189.37852339486969</c:v>
                </c:pt>
                <c:pt idx="75">
                  <c:v>151.08594686111121</c:v>
                </c:pt>
                <c:pt idx="76">
                  <c:v>132.7866243095238</c:v>
                </c:pt>
                <c:pt idx="77">
                  <c:v>163.0004899884087</c:v>
                </c:pt>
                <c:pt idx="78">
                  <c:v>165.98647017857161</c:v>
                </c:pt>
                <c:pt idx="79">
                  <c:v>208.5993380891305</c:v>
                </c:pt>
                <c:pt idx="80">
                  <c:v>145.4474329583347</c:v>
                </c:pt>
                <c:pt idx="81">
                  <c:v>206.49374413055489</c:v>
                </c:pt>
                <c:pt idx="82">
                  <c:v>140.3128326454551</c:v>
                </c:pt>
                <c:pt idx="83">
                  <c:v>196.30102578050241</c:v>
                </c:pt>
                <c:pt idx="84">
                  <c:v>188.89304068023171</c:v>
                </c:pt>
                <c:pt idx="85">
                  <c:v>218.53345293181721</c:v>
                </c:pt>
                <c:pt idx="86">
                  <c:v>191.49166871804519</c:v>
                </c:pt>
                <c:pt idx="87">
                  <c:v>211.12856726893941</c:v>
                </c:pt>
                <c:pt idx="88">
                  <c:v>208.7444879583341</c:v>
                </c:pt>
                <c:pt idx="89">
                  <c:v>236.62504333888879</c:v>
                </c:pt>
                <c:pt idx="90">
                  <c:v>173.66643150976799</c:v>
                </c:pt>
                <c:pt idx="91">
                  <c:v>190.9640966681286</c:v>
                </c:pt>
                <c:pt idx="92">
                  <c:v>157.12872738589849</c:v>
                </c:pt>
                <c:pt idx="93">
                  <c:v>207.500182138198</c:v>
                </c:pt>
                <c:pt idx="94">
                  <c:v>215.00001337774</c:v>
                </c:pt>
                <c:pt idx="95">
                  <c:v>204.48108170995681</c:v>
                </c:pt>
                <c:pt idx="96">
                  <c:v>212.12938961333339</c:v>
                </c:pt>
                <c:pt idx="97">
                  <c:v>164.46756278656059</c:v>
                </c:pt>
                <c:pt idx="98">
                  <c:v>186.54168378282739</c:v>
                </c:pt>
                <c:pt idx="99">
                  <c:v>224.458116034092</c:v>
                </c:pt>
                <c:pt idx="100">
                  <c:v>163.47527300606049</c:v>
                </c:pt>
                <c:pt idx="101">
                  <c:v>221.52983963939411</c:v>
                </c:pt>
                <c:pt idx="102">
                  <c:v>198.70243056461541</c:v>
                </c:pt>
                <c:pt idx="103">
                  <c:v>224.76348767944441</c:v>
                </c:pt>
                <c:pt idx="104">
                  <c:v>216.29303156012551</c:v>
                </c:pt>
                <c:pt idx="105">
                  <c:v>186.498419323414</c:v>
                </c:pt>
                <c:pt idx="106">
                  <c:v>183.3579391636375</c:v>
                </c:pt>
                <c:pt idx="107">
                  <c:v>257.48519467243023</c:v>
                </c:pt>
                <c:pt idx="108">
                  <c:v>255.7301711232752</c:v>
                </c:pt>
                <c:pt idx="109">
                  <c:v>199.0920213149771</c:v>
                </c:pt>
                <c:pt idx="110">
                  <c:v>222.60323392714619</c:v>
                </c:pt>
                <c:pt idx="111">
                  <c:v>270.74286119721938</c:v>
                </c:pt>
                <c:pt idx="112">
                  <c:v>239.38128673931621</c:v>
                </c:pt>
                <c:pt idx="113">
                  <c:v>226.35588604435111</c:v>
                </c:pt>
                <c:pt idx="114">
                  <c:v>243.8308882131314</c:v>
                </c:pt>
                <c:pt idx="115">
                  <c:v>204.05936512259689</c:v>
                </c:pt>
                <c:pt idx="116">
                  <c:v>221.3339737379622</c:v>
                </c:pt>
                <c:pt idx="117">
                  <c:v>211.38024113752141</c:v>
                </c:pt>
                <c:pt idx="118">
                  <c:v>284.48709647558729</c:v>
                </c:pt>
                <c:pt idx="119">
                  <c:v>186.07570820098061</c:v>
                </c:pt>
                <c:pt idx="120">
                  <c:v>229.05385992451389</c:v>
                </c:pt>
                <c:pt idx="121">
                  <c:v>267.13662208187759</c:v>
                </c:pt>
                <c:pt idx="122">
                  <c:v>250.31934678015881</c:v>
                </c:pt>
                <c:pt idx="123">
                  <c:v>218.19074655039751</c:v>
                </c:pt>
                <c:pt idx="124">
                  <c:v>225.04787967495051</c:v>
                </c:pt>
                <c:pt idx="125">
                  <c:v>236.31917250482729</c:v>
                </c:pt>
                <c:pt idx="126">
                  <c:v>240.01279769360261</c:v>
                </c:pt>
                <c:pt idx="127">
                  <c:v>240.27894571570079</c:v>
                </c:pt>
                <c:pt idx="128">
                  <c:v>241.864634918435</c:v>
                </c:pt>
                <c:pt idx="129">
                  <c:v>267.44627353788371</c:v>
                </c:pt>
                <c:pt idx="130">
                  <c:v>247.22404966746041</c:v>
                </c:pt>
                <c:pt idx="131">
                  <c:v>241.94445009462149</c:v>
                </c:pt>
                <c:pt idx="132">
                  <c:v>218.8594653280887</c:v>
                </c:pt>
                <c:pt idx="133">
                  <c:v>279.03764273116172</c:v>
                </c:pt>
                <c:pt idx="134">
                  <c:v>264.99434467976732</c:v>
                </c:pt>
                <c:pt idx="135">
                  <c:v>258.65622544409263</c:v>
                </c:pt>
                <c:pt idx="136">
                  <c:v>267.98669375085387</c:v>
                </c:pt>
                <c:pt idx="137">
                  <c:v>248.9343962579544</c:v>
                </c:pt>
                <c:pt idx="138">
                  <c:v>273.07558793655107</c:v>
                </c:pt>
                <c:pt idx="139">
                  <c:v>322.57987186868672</c:v>
                </c:pt>
                <c:pt idx="140">
                  <c:v>307.13147245027318</c:v>
                </c:pt>
                <c:pt idx="141">
                  <c:v>260.27819164273149</c:v>
                </c:pt>
                <c:pt idx="142">
                  <c:v>255.84311192981599</c:v>
                </c:pt>
                <c:pt idx="143">
                  <c:v>368.06515458879619</c:v>
                </c:pt>
                <c:pt idx="144">
                  <c:v>306.82478230159978</c:v>
                </c:pt>
                <c:pt idx="145">
                  <c:v>300.49404080238071</c:v>
                </c:pt>
                <c:pt idx="146">
                  <c:v>298.8628844329628</c:v>
                </c:pt>
                <c:pt idx="147">
                  <c:v>336.59899299155819</c:v>
                </c:pt>
                <c:pt idx="148">
                  <c:v>258.11001469019811</c:v>
                </c:pt>
                <c:pt idx="149">
                  <c:v>282.64412162427431</c:v>
                </c:pt>
                <c:pt idx="150">
                  <c:v>254.17598333213201</c:v>
                </c:pt>
                <c:pt idx="151">
                  <c:v>314.59666142251689</c:v>
                </c:pt>
                <c:pt idx="152">
                  <c:v>257.17417694347603</c:v>
                </c:pt>
                <c:pt idx="153">
                  <c:v>327.20380085833341</c:v>
                </c:pt>
                <c:pt idx="154">
                  <c:v>303.60802545425219</c:v>
                </c:pt>
                <c:pt idx="155">
                  <c:v>340.57673204384167</c:v>
                </c:pt>
                <c:pt idx="156">
                  <c:v>325.93511758724918</c:v>
                </c:pt>
                <c:pt idx="157">
                  <c:v>360.67001817460329</c:v>
                </c:pt>
                <c:pt idx="158">
                  <c:v>268.04196349282608</c:v>
                </c:pt>
                <c:pt idx="159">
                  <c:v>276.1958225631447</c:v>
                </c:pt>
                <c:pt idx="160">
                  <c:v>293.78143890629377</c:v>
                </c:pt>
                <c:pt idx="161">
                  <c:v>333.42030841411793</c:v>
                </c:pt>
                <c:pt idx="162">
                  <c:v>282.42451994792361</c:v>
                </c:pt>
                <c:pt idx="163">
                  <c:v>269.88041529860118</c:v>
                </c:pt>
                <c:pt idx="164">
                  <c:v>383.9459876181034</c:v>
                </c:pt>
                <c:pt idx="165">
                  <c:v>254.34928802813869</c:v>
                </c:pt>
                <c:pt idx="166">
                  <c:v>303.4126696509598</c:v>
                </c:pt>
                <c:pt idx="167">
                  <c:v>273.12509301556838</c:v>
                </c:pt>
                <c:pt idx="168">
                  <c:v>276.94804425792557</c:v>
                </c:pt>
                <c:pt idx="169">
                  <c:v>334.40067757787818</c:v>
                </c:pt>
                <c:pt idx="170">
                  <c:v>317.80489574618099</c:v>
                </c:pt>
                <c:pt idx="171">
                  <c:v>371.17673062498471</c:v>
                </c:pt>
                <c:pt idx="172">
                  <c:v>314.22183502230632</c:v>
                </c:pt>
                <c:pt idx="173">
                  <c:v>307.70015331711357</c:v>
                </c:pt>
                <c:pt idx="174">
                  <c:v>303.7365121119845</c:v>
                </c:pt>
                <c:pt idx="175">
                  <c:v>345.89585470264723</c:v>
                </c:pt>
                <c:pt idx="176">
                  <c:v>343.68320171979502</c:v>
                </c:pt>
                <c:pt idx="177">
                  <c:v>363.8867373475498</c:v>
                </c:pt>
                <c:pt idx="178">
                  <c:v>305.56678494017802</c:v>
                </c:pt>
                <c:pt idx="179">
                  <c:v>302.74447221570841</c:v>
                </c:pt>
                <c:pt idx="180">
                  <c:v>290.73274005577957</c:v>
                </c:pt>
                <c:pt idx="181">
                  <c:v>318.13608938202401</c:v>
                </c:pt>
                <c:pt idx="182">
                  <c:v>312.67401318140401</c:v>
                </c:pt>
                <c:pt idx="183">
                  <c:v>297.25439368273402</c:v>
                </c:pt>
                <c:pt idx="184">
                  <c:v>336.53319499846123</c:v>
                </c:pt>
                <c:pt idx="185">
                  <c:v>316.67178651887758</c:v>
                </c:pt>
                <c:pt idx="186">
                  <c:v>294.2205998845011</c:v>
                </c:pt>
                <c:pt idx="187">
                  <c:v>270.16711172266258</c:v>
                </c:pt>
                <c:pt idx="188">
                  <c:v>295.56580365003401</c:v>
                </c:pt>
                <c:pt idx="189">
                  <c:v>273.35972530887602</c:v>
                </c:pt>
                <c:pt idx="190">
                  <c:v>290.97396730969689</c:v>
                </c:pt>
                <c:pt idx="191">
                  <c:v>276.11525159025763</c:v>
                </c:pt>
                <c:pt idx="192">
                  <c:v>280.78449280210418</c:v>
                </c:pt>
                <c:pt idx="193">
                  <c:v>293.8895122733918</c:v>
                </c:pt>
                <c:pt idx="194">
                  <c:v>256.81001975880361</c:v>
                </c:pt>
                <c:pt idx="195">
                  <c:v>290.79208499015499</c:v>
                </c:pt>
                <c:pt idx="196">
                  <c:v>265.63620107164809</c:v>
                </c:pt>
                <c:pt idx="197">
                  <c:v>260.98357116762588</c:v>
                </c:pt>
                <c:pt idx="198">
                  <c:v>253.1178558073106</c:v>
                </c:pt>
                <c:pt idx="199">
                  <c:v>258.88840467707888</c:v>
                </c:pt>
                <c:pt idx="200">
                  <c:v>298.75558517987031</c:v>
                </c:pt>
                <c:pt idx="201">
                  <c:v>313.52072124130723</c:v>
                </c:pt>
                <c:pt idx="202">
                  <c:v>318.71266114731202</c:v>
                </c:pt>
                <c:pt idx="203">
                  <c:v>265.24070018935828</c:v>
                </c:pt>
                <c:pt idx="204">
                  <c:v>297.77248725972771</c:v>
                </c:pt>
                <c:pt idx="205">
                  <c:v>256.27155292103367</c:v>
                </c:pt>
                <c:pt idx="206">
                  <c:v>304.6611013211018</c:v>
                </c:pt>
                <c:pt idx="207">
                  <c:v>257.8485394263368</c:v>
                </c:pt>
                <c:pt idx="208">
                  <c:v>265.94928780784198</c:v>
                </c:pt>
                <c:pt idx="209">
                  <c:v>306.37233115406298</c:v>
                </c:pt>
                <c:pt idx="210">
                  <c:v>270.11252093125171</c:v>
                </c:pt>
                <c:pt idx="211">
                  <c:v>257.96145928171393</c:v>
                </c:pt>
                <c:pt idx="212">
                  <c:v>261.76340235028658</c:v>
                </c:pt>
                <c:pt idx="213">
                  <c:v>292.70611888057448</c:v>
                </c:pt>
                <c:pt idx="214">
                  <c:v>292.42096237719159</c:v>
                </c:pt>
                <c:pt idx="215">
                  <c:v>327.57214953070178</c:v>
                </c:pt>
                <c:pt idx="216">
                  <c:v>316.29403717259902</c:v>
                </c:pt>
                <c:pt idx="217">
                  <c:v>217.1667863917277</c:v>
                </c:pt>
                <c:pt idx="218">
                  <c:v>290.17762184439908</c:v>
                </c:pt>
                <c:pt idx="219">
                  <c:v>270.2417429883518</c:v>
                </c:pt>
                <c:pt idx="220">
                  <c:v>248.09038333148149</c:v>
                </c:pt>
                <c:pt idx="221">
                  <c:v>288.95212408460918</c:v>
                </c:pt>
                <c:pt idx="222">
                  <c:v>286.21290260509312</c:v>
                </c:pt>
                <c:pt idx="223">
                  <c:v>268.79954151296289</c:v>
                </c:pt>
                <c:pt idx="224">
                  <c:v>276.62855120573471</c:v>
                </c:pt>
                <c:pt idx="225">
                  <c:v>284.32242135394227</c:v>
                </c:pt>
                <c:pt idx="226">
                  <c:v>275.52315262996041</c:v>
                </c:pt>
                <c:pt idx="227">
                  <c:v>283.42344495631818</c:v>
                </c:pt>
                <c:pt idx="228">
                  <c:v>250.4679611209713</c:v>
                </c:pt>
                <c:pt idx="229">
                  <c:v>270.77709427403232</c:v>
                </c:pt>
                <c:pt idx="230">
                  <c:v>280.47004306557619</c:v>
                </c:pt>
                <c:pt idx="231">
                  <c:v>230.71616402571431</c:v>
                </c:pt>
                <c:pt idx="232">
                  <c:v>293.85098713222231</c:v>
                </c:pt>
                <c:pt idx="233">
                  <c:v>236.64758001515071</c:v>
                </c:pt>
                <c:pt idx="234">
                  <c:v>266.51607815231893</c:v>
                </c:pt>
                <c:pt idx="235">
                  <c:v>269.65169263492328</c:v>
                </c:pt>
                <c:pt idx="236">
                  <c:v>239.3892508290763</c:v>
                </c:pt>
                <c:pt idx="237">
                  <c:v>292.03405148162858</c:v>
                </c:pt>
                <c:pt idx="238">
                  <c:v>240.5533408301587</c:v>
                </c:pt>
                <c:pt idx="239">
                  <c:v>266.44610713043829</c:v>
                </c:pt>
                <c:pt idx="240">
                  <c:v>260.96328318596738</c:v>
                </c:pt>
                <c:pt idx="241">
                  <c:v>253.3282522427543</c:v>
                </c:pt>
                <c:pt idx="242">
                  <c:v>264.52042547023763</c:v>
                </c:pt>
                <c:pt idx="243">
                  <c:v>248.7130054530667</c:v>
                </c:pt>
                <c:pt idx="244">
                  <c:v>266.22187856169342</c:v>
                </c:pt>
                <c:pt idx="245">
                  <c:v>249.3982179628517</c:v>
                </c:pt>
                <c:pt idx="246">
                  <c:v>285.70311464132442</c:v>
                </c:pt>
                <c:pt idx="247">
                  <c:v>257.61014117230638</c:v>
                </c:pt>
                <c:pt idx="248">
                  <c:v>235.8359418086923</c:v>
                </c:pt>
                <c:pt idx="249">
                  <c:v>267.56592918134908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6F-4933-974B-BE87F57C70DC}"/>
            </c:ext>
          </c:extLst>
        </c:ser>
        <c:ser>
          <c:idx val="2"/>
          <c:order val="2"/>
          <c:tx>
            <c:strRef>
              <c:f>management_table!$E$2</c:f>
              <c:strCache>
                <c:ptCount val="1"/>
                <c:pt idx="0">
                  <c:v>Commercial Harvest</c:v>
                </c:pt>
              </c:strCache>
            </c:strRef>
          </c:tx>
          <c:spPr>
            <a:ln w="19050">
              <a:solidFill>
                <a:srgbClr val="006600"/>
              </a:solidFill>
            </a:ln>
          </c:spPr>
          <c:marker>
            <c:symbol val="none"/>
          </c:marker>
          <c:cat>
            <c:numRef>
              <c:f>management_table!$A$3:$A$253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management_table!$K$3:$K$252</c:f>
              <c:numCache>
                <c:formatCode>General</c:formatCode>
                <c:ptCount val="250"/>
                <c:pt idx="0">
                  <c:v>1329.7856099453711</c:v>
                </c:pt>
                <c:pt idx="1">
                  <c:v>1517.761446663711</c:v>
                </c:pt>
                <c:pt idx="2">
                  <c:v>1397.501124413325</c:v>
                </c:pt>
                <c:pt idx="3">
                  <c:v>1374.036769093181</c:v>
                </c:pt>
                <c:pt idx="4">
                  <c:v>1384.73169280721</c:v>
                </c:pt>
                <c:pt idx="5">
                  <c:v>1222.2152335128651</c:v>
                </c:pt>
                <c:pt idx="6">
                  <c:v>1176.6474195005351</c:v>
                </c:pt>
                <c:pt idx="7">
                  <c:v>1151.820637662486</c:v>
                </c:pt>
                <c:pt idx="8">
                  <c:v>1106.6751647290671</c:v>
                </c:pt>
                <c:pt idx="9">
                  <c:v>1014.1805481877479</c:v>
                </c:pt>
                <c:pt idx="10">
                  <c:v>1048.6817535641301</c:v>
                </c:pt>
                <c:pt idx="11">
                  <c:v>1013.624973793336</c:v>
                </c:pt>
                <c:pt idx="12">
                  <c:v>1003.521286444686</c:v>
                </c:pt>
                <c:pt idx="13">
                  <c:v>783.51212854969958</c:v>
                </c:pt>
                <c:pt idx="14">
                  <c:v>906.45321331184937</c:v>
                </c:pt>
                <c:pt idx="15">
                  <c:v>869.71745121415802</c:v>
                </c:pt>
                <c:pt idx="16">
                  <c:v>907.66157102436819</c:v>
                </c:pt>
                <c:pt idx="17">
                  <c:v>652.2876386900366</c:v>
                </c:pt>
                <c:pt idx="18">
                  <c:v>861.0399159904614</c:v>
                </c:pt>
                <c:pt idx="19">
                  <c:v>721.54560222329224</c:v>
                </c:pt>
                <c:pt idx="20">
                  <c:v>684.1564256307679</c:v>
                </c:pt>
                <c:pt idx="21">
                  <c:v>586.34703875794037</c:v>
                </c:pt>
                <c:pt idx="22">
                  <c:v>658.67213663547159</c:v>
                </c:pt>
                <c:pt idx="23">
                  <c:v>825.18743914762865</c:v>
                </c:pt>
                <c:pt idx="24">
                  <c:v>813.27275726230698</c:v>
                </c:pt>
                <c:pt idx="25">
                  <c:v>774.43540340381787</c:v>
                </c:pt>
                <c:pt idx="26">
                  <c:v>793.60709337051253</c:v>
                </c:pt>
                <c:pt idx="27">
                  <c:v>674.91025813249814</c:v>
                </c:pt>
                <c:pt idx="28">
                  <c:v>591.388791477155</c:v>
                </c:pt>
                <c:pt idx="29">
                  <c:v>546.53236107693328</c:v>
                </c:pt>
                <c:pt idx="30">
                  <c:v>630.75299271396136</c:v>
                </c:pt>
                <c:pt idx="31">
                  <c:v>723.57909385809353</c:v>
                </c:pt>
                <c:pt idx="32">
                  <c:v>635.93047667822304</c:v>
                </c:pt>
                <c:pt idx="33">
                  <c:v>657.95844630938905</c:v>
                </c:pt>
                <c:pt idx="34">
                  <c:v>712.95917297723804</c:v>
                </c:pt>
                <c:pt idx="35">
                  <c:v>672.92777187053059</c:v>
                </c:pt>
                <c:pt idx="36">
                  <c:v>571.82489124617575</c:v>
                </c:pt>
                <c:pt idx="37">
                  <c:v>567.9448448466195</c:v>
                </c:pt>
                <c:pt idx="38">
                  <c:v>558.90595018967167</c:v>
                </c:pt>
                <c:pt idx="39">
                  <c:v>584.53995354719041</c:v>
                </c:pt>
                <c:pt idx="40">
                  <c:v>560.81101270632337</c:v>
                </c:pt>
                <c:pt idx="41">
                  <c:v>522.4482800217412</c:v>
                </c:pt>
                <c:pt idx="42">
                  <c:v>564.13490847206754</c:v>
                </c:pt>
                <c:pt idx="43">
                  <c:v>438.50293875690619</c:v>
                </c:pt>
                <c:pt idx="44">
                  <c:v>575.75632978273211</c:v>
                </c:pt>
                <c:pt idx="45">
                  <c:v>584.28505288220276</c:v>
                </c:pt>
                <c:pt idx="46">
                  <c:v>476.45371822927342</c:v>
                </c:pt>
                <c:pt idx="47">
                  <c:v>435.71937903179457</c:v>
                </c:pt>
                <c:pt idx="48">
                  <c:v>377.14670034051107</c:v>
                </c:pt>
                <c:pt idx="49">
                  <c:v>457.57344552093338</c:v>
                </c:pt>
                <c:pt idx="50">
                  <c:v>483.1610640300687</c:v>
                </c:pt>
                <c:pt idx="51">
                  <c:v>419.62213241403401</c:v>
                </c:pt>
                <c:pt idx="52">
                  <c:v>393.81088951640231</c:v>
                </c:pt>
                <c:pt idx="53">
                  <c:v>383.65548076209973</c:v>
                </c:pt>
                <c:pt idx="54">
                  <c:v>458.63406652983798</c:v>
                </c:pt>
                <c:pt idx="55">
                  <c:v>437.61346281022469</c:v>
                </c:pt>
                <c:pt idx="56">
                  <c:v>386.76320782061919</c:v>
                </c:pt>
                <c:pt idx="57">
                  <c:v>468.99530791003338</c:v>
                </c:pt>
                <c:pt idx="58">
                  <c:v>395.70882882120827</c:v>
                </c:pt>
                <c:pt idx="59">
                  <c:v>440.83463134818658</c:v>
                </c:pt>
                <c:pt idx="60">
                  <c:v>420.49116398739062</c:v>
                </c:pt>
                <c:pt idx="61">
                  <c:v>395.90385579637388</c:v>
                </c:pt>
                <c:pt idx="62">
                  <c:v>381.15884298848607</c:v>
                </c:pt>
                <c:pt idx="63">
                  <c:v>458.34302003053278</c:v>
                </c:pt>
                <c:pt idx="64">
                  <c:v>400.07346414698128</c:v>
                </c:pt>
                <c:pt idx="65">
                  <c:v>308.55436939796999</c:v>
                </c:pt>
                <c:pt idx="66">
                  <c:v>366.52285110822868</c:v>
                </c:pt>
                <c:pt idx="67">
                  <c:v>354.53250442136141</c:v>
                </c:pt>
                <c:pt idx="68">
                  <c:v>328.29226444180858</c:v>
                </c:pt>
                <c:pt idx="69">
                  <c:v>344.02158938749858</c:v>
                </c:pt>
                <c:pt idx="70">
                  <c:v>316.6487875979077</c:v>
                </c:pt>
                <c:pt idx="71">
                  <c:v>366.90917906111463</c:v>
                </c:pt>
                <c:pt idx="72">
                  <c:v>318.63924976005018</c:v>
                </c:pt>
                <c:pt idx="73">
                  <c:v>313.26515632101803</c:v>
                </c:pt>
                <c:pt idx="74">
                  <c:v>341.95816640226292</c:v>
                </c:pt>
                <c:pt idx="75">
                  <c:v>300.64812652868358</c:v>
                </c:pt>
                <c:pt idx="76">
                  <c:v>249.63574689438681</c:v>
                </c:pt>
                <c:pt idx="77">
                  <c:v>285.20664552875462</c:v>
                </c:pt>
                <c:pt idx="78">
                  <c:v>277.48648219465832</c:v>
                </c:pt>
                <c:pt idx="79">
                  <c:v>321.84133586838323</c:v>
                </c:pt>
                <c:pt idx="80">
                  <c:v>361.49361206542659</c:v>
                </c:pt>
                <c:pt idx="81">
                  <c:v>289.74190891407687</c:v>
                </c:pt>
                <c:pt idx="82">
                  <c:v>319.32573624126871</c:v>
                </c:pt>
                <c:pt idx="83">
                  <c:v>308.11128530837908</c:v>
                </c:pt>
                <c:pt idx="84">
                  <c:v>247.65318641931819</c:v>
                </c:pt>
                <c:pt idx="85">
                  <c:v>318.67759363968003</c:v>
                </c:pt>
                <c:pt idx="86">
                  <c:v>311.84660123148171</c:v>
                </c:pt>
                <c:pt idx="87">
                  <c:v>247.17967816652879</c:v>
                </c:pt>
                <c:pt idx="88">
                  <c:v>367.52542049612401</c:v>
                </c:pt>
                <c:pt idx="89">
                  <c:v>286.45892583532083</c:v>
                </c:pt>
                <c:pt idx="90">
                  <c:v>384.17908573946522</c:v>
                </c:pt>
                <c:pt idx="91">
                  <c:v>287.46092077197687</c:v>
                </c:pt>
                <c:pt idx="92">
                  <c:v>268.92594188630079</c:v>
                </c:pt>
                <c:pt idx="93">
                  <c:v>271.04517373076931</c:v>
                </c:pt>
                <c:pt idx="94">
                  <c:v>332.77235055984841</c:v>
                </c:pt>
                <c:pt idx="95">
                  <c:v>277.00622807832059</c:v>
                </c:pt>
                <c:pt idx="96">
                  <c:v>293.87628437414202</c:v>
                </c:pt>
                <c:pt idx="97">
                  <c:v>260.97365972222008</c:v>
                </c:pt>
                <c:pt idx="98">
                  <c:v>317.10013603616397</c:v>
                </c:pt>
                <c:pt idx="99">
                  <c:v>338.03599257756122</c:v>
                </c:pt>
                <c:pt idx="100">
                  <c:v>291.29794973230958</c:v>
                </c:pt>
                <c:pt idx="101">
                  <c:v>286.58867094175031</c:v>
                </c:pt>
                <c:pt idx="102">
                  <c:v>286.06361899761731</c:v>
                </c:pt>
                <c:pt idx="103">
                  <c:v>362.44756187111108</c:v>
                </c:pt>
                <c:pt idx="104">
                  <c:v>205.0189536053106</c:v>
                </c:pt>
                <c:pt idx="105">
                  <c:v>249.95439498181821</c:v>
                </c:pt>
                <c:pt idx="106">
                  <c:v>249.81509682256771</c:v>
                </c:pt>
                <c:pt idx="107">
                  <c:v>225.64330964639171</c:v>
                </c:pt>
                <c:pt idx="108">
                  <c:v>327.86421013768131</c:v>
                </c:pt>
                <c:pt idx="109">
                  <c:v>224.79093540562781</c:v>
                </c:pt>
                <c:pt idx="110">
                  <c:v>267.48451421630563</c:v>
                </c:pt>
                <c:pt idx="111">
                  <c:v>243.95288283333429</c:v>
                </c:pt>
                <c:pt idx="112">
                  <c:v>346.05847574252363</c:v>
                </c:pt>
                <c:pt idx="113">
                  <c:v>245.14044402826099</c:v>
                </c:pt>
                <c:pt idx="114">
                  <c:v>279.52179532147392</c:v>
                </c:pt>
                <c:pt idx="115">
                  <c:v>307.47080168181878</c:v>
                </c:pt>
                <c:pt idx="116">
                  <c:v>230.3711372460325</c:v>
                </c:pt>
                <c:pt idx="117">
                  <c:v>260.63699004347808</c:v>
                </c:pt>
                <c:pt idx="118">
                  <c:v>265.60496985589742</c:v>
                </c:pt>
                <c:pt idx="119">
                  <c:v>380.61725710317461</c:v>
                </c:pt>
                <c:pt idx="120">
                  <c:v>275.35938963695901</c:v>
                </c:pt>
                <c:pt idx="121">
                  <c:v>320.6946121428573</c:v>
                </c:pt>
                <c:pt idx="122">
                  <c:v>311.3366883560102</c:v>
                </c:pt>
                <c:pt idx="123">
                  <c:v>288.83411520999857</c:v>
                </c:pt>
                <c:pt idx="124">
                  <c:v>266.02118229999923</c:v>
                </c:pt>
                <c:pt idx="125">
                  <c:v>304.44532163844411</c:v>
                </c:pt>
                <c:pt idx="126">
                  <c:v>328.01249107229393</c:v>
                </c:pt>
                <c:pt idx="127">
                  <c:v>327.43525043636362</c:v>
                </c:pt>
                <c:pt idx="128">
                  <c:v>237.31937797272741</c:v>
                </c:pt>
                <c:pt idx="129">
                  <c:v>283.84954309523908</c:v>
                </c:pt>
                <c:pt idx="130">
                  <c:v>387.63081119427198</c:v>
                </c:pt>
                <c:pt idx="131">
                  <c:v>299.11493970418059</c:v>
                </c:pt>
                <c:pt idx="132">
                  <c:v>214.30416648848899</c:v>
                </c:pt>
                <c:pt idx="133">
                  <c:v>368.42287515666669</c:v>
                </c:pt>
                <c:pt idx="134">
                  <c:v>330.85925038636572</c:v>
                </c:pt>
                <c:pt idx="135">
                  <c:v>438.54913660559009</c:v>
                </c:pt>
                <c:pt idx="136">
                  <c:v>397.56824782051268</c:v>
                </c:pt>
                <c:pt idx="137">
                  <c:v>462.66875521071432</c:v>
                </c:pt>
                <c:pt idx="138">
                  <c:v>315.51618622374582</c:v>
                </c:pt>
                <c:pt idx="139">
                  <c:v>290.43361128007012</c:v>
                </c:pt>
                <c:pt idx="140">
                  <c:v>372.80542966026371</c:v>
                </c:pt>
                <c:pt idx="141">
                  <c:v>346.91009779746372</c:v>
                </c:pt>
                <c:pt idx="142">
                  <c:v>315.85200405801152</c:v>
                </c:pt>
                <c:pt idx="143">
                  <c:v>378.1381757552038</c:v>
                </c:pt>
                <c:pt idx="144">
                  <c:v>343.93582576354339</c:v>
                </c:pt>
                <c:pt idx="145">
                  <c:v>362.2981589326796</c:v>
                </c:pt>
                <c:pt idx="146">
                  <c:v>318.92801745883492</c:v>
                </c:pt>
                <c:pt idx="147">
                  <c:v>382.11322349847359</c:v>
                </c:pt>
                <c:pt idx="148">
                  <c:v>428.93493725342108</c:v>
                </c:pt>
                <c:pt idx="149">
                  <c:v>288.68306238762631</c:v>
                </c:pt>
                <c:pt idx="150">
                  <c:v>380.13543619352902</c:v>
                </c:pt>
                <c:pt idx="151">
                  <c:v>403.54407418267209</c:v>
                </c:pt>
                <c:pt idx="152">
                  <c:v>386.45964457804229</c:v>
                </c:pt>
                <c:pt idx="153">
                  <c:v>320.07461120287871</c:v>
                </c:pt>
                <c:pt idx="154">
                  <c:v>433.46376882384271</c:v>
                </c:pt>
                <c:pt idx="155">
                  <c:v>457.19027791471871</c:v>
                </c:pt>
                <c:pt idx="156">
                  <c:v>299.15033786433202</c:v>
                </c:pt>
                <c:pt idx="157">
                  <c:v>301.37384542162403</c:v>
                </c:pt>
                <c:pt idx="158">
                  <c:v>287.0228151481482</c:v>
                </c:pt>
                <c:pt idx="159">
                  <c:v>412.96828701443002</c:v>
                </c:pt>
                <c:pt idx="160">
                  <c:v>441.09611564999688</c:v>
                </c:pt>
                <c:pt idx="161">
                  <c:v>443.54146142948741</c:v>
                </c:pt>
                <c:pt idx="162">
                  <c:v>423.03223662360239</c:v>
                </c:pt>
                <c:pt idx="163">
                  <c:v>390.98034946880671</c:v>
                </c:pt>
                <c:pt idx="164">
                  <c:v>403.52075992277378</c:v>
                </c:pt>
                <c:pt idx="165">
                  <c:v>458.68823101529853</c:v>
                </c:pt>
                <c:pt idx="166">
                  <c:v>461.61922533902742</c:v>
                </c:pt>
                <c:pt idx="167">
                  <c:v>285.54056649296331</c:v>
                </c:pt>
                <c:pt idx="168">
                  <c:v>489.73449424173418</c:v>
                </c:pt>
                <c:pt idx="169">
                  <c:v>466.59159009125358</c:v>
                </c:pt>
                <c:pt idx="170">
                  <c:v>378.3435922591575</c:v>
                </c:pt>
                <c:pt idx="171">
                  <c:v>522.81728475210627</c:v>
                </c:pt>
                <c:pt idx="172">
                  <c:v>378.53926614401701</c:v>
                </c:pt>
                <c:pt idx="173">
                  <c:v>466.16779555810388</c:v>
                </c:pt>
                <c:pt idx="174">
                  <c:v>463.60947966465199</c:v>
                </c:pt>
                <c:pt idx="175">
                  <c:v>503.07267445424179</c:v>
                </c:pt>
                <c:pt idx="176">
                  <c:v>495.50826036759071</c:v>
                </c:pt>
                <c:pt idx="177">
                  <c:v>469.59839008156519</c:v>
                </c:pt>
                <c:pt idx="178">
                  <c:v>352.76609379985052</c:v>
                </c:pt>
                <c:pt idx="179">
                  <c:v>547.70580225991353</c:v>
                </c:pt>
                <c:pt idx="180">
                  <c:v>528.32923929316121</c:v>
                </c:pt>
                <c:pt idx="181">
                  <c:v>470.06646102763898</c:v>
                </c:pt>
                <c:pt idx="182">
                  <c:v>449.03609014984141</c:v>
                </c:pt>
                <c:pt idx="183">
                  <c:v>525.66887684030053</c:v>
                </c:pt>
                <c:pt idx="184">
                  <c:v>504.19407618180571</c:v>
                </c:pt>
                <c:pt idx="185">
                  <c:v>544.29022764433114</c:v>
                </c:pt>
                <c:pt idx="186">
                  <c:v>527.2601024721381</c:v>
                </c:pt>
                <c:pt idx="187">
                  <c:v>547.55755893037008</c:v>
                </c:pt>
                <c:pt idx="188">
                  <c:v>509.82573263657957</c:v>
                </c:pt>
                <c:pt idx="189">
                  <c:v>384.20840901696158</c:v>
                </c:pt>
                <c:pt idx="190">
                  <c:v>449.85326800524371</c:v>
                </c:pt>
                <c:pt idx="191">
                  <c:v>507.09756307475732</c:v>
                </c:pt>
                <c:pt idx="192">
                  <c:v>488.13430895398687</c:v>
                </c:pt>
                <c:pt idx="193">
                  <c:v>460.50638153729187</c:v>
                </c:pt>
                <c:pt idx="194">
                  <c:v>373.96008270372732</c:v>
                </c:pt>
                <c:pt idx="195">
                  <c:v>416.90599125785161</c:v>
                </c:pt>
                <c:pt idx="196">
                  <c:v>383.85769090818923</c:v>
                </c:pt>
                <c:pt idx="197">
                  <c:v>431.47195093734609</c:v>
                </c:pt>
                <c:pt idx="198">
                  <c:v>477.15116586034969</c:v>
                </c:pt>
                <c:pt idx="199">
                  <c:v>501.38881495753662</c:v>
                </c:pt>
                <c:pt idx="200">
                  <c:v>497.25082534830921</c:v>
                </c:pt>
                <c:pt idx="201">
                  <c:v>470.83928719099532</c:v>
                </c:pt>
                <c:pt idx="202">
                  <c:v>466.89256687030138</c:v>
                </c:pt>
                <c:pt idx="203">
                  <c:v>528.03175356124802</c:v>
                </c:pt>
                <c:pt idx="204">
                  <c:v>438.0356549522154</c:v>
                </c:pt>
                <c:pt idx="205">
                  <c:v>463.78021971000658</c:v>
                </c:pt>
                <c:pt idx="206">
                  <c:v>388.42496682208957</c:v>
                </c:pt>
                <c:pt idx="207">
                  <c:v>399.55284910726402</c:v>
                </c:pt>
                <c:pt idx="208">
                  <c:v>423.59724885120693</c:v>
                </c:pt>
                <c:pt idx="209">
                  <c:v>471.23125083909758</c:v>
                </c:pt>
                <c:pt idx="210">
                  <c:v>418.68233058253759</c:v>
                </c:pt>
                <c:pt idx="211">
                  <c:v>527.58193526680202</c:v>
                </c:pt>
                <c:pt idx="212">
                  <c:v>391.51100328359371</c:v>
                </c:pt>
                <c:pt idx="213">
                  <c:v>315.53889286039998</c:v>
                </c:pt>
                <c:pt idx="214">
                  <c:v>380.01013715753862</c:v>
                </c:pt>
                <c:pt idx="215">
                  <c:v>437.22610539623321</c:v>
                </c:pt>
                <c:pt idx="216">
                  <c:v>422.91020919624702</c:v>
                </c:pt>
                <c:pt idx="217">
                  <c:v>345.945645903132</c:v>
                </c:pt>
                <c:pt idx="218">
                  <c:v>474.52102489245408</c:v>
                </c:pt>
                <c:pt idx="219">
                  <c:v>436.80577662291051</c:v>
                </c:pt>
                <c:pt idx="220">
                  <c:v>490.28315184166462</c:v>
                </c:pt>
                <c:pt idx="221">
                  <c:v>368.07717071428368</c:v>
                </c:pt>
                <c:pt idx="222">
                  <c:v>379.09420521153362</c:v>
                </c:pt>
                <c:pt idx="223">
                  <c:v>459.1687633354743</c:v>
                </c:pt>
                <c:pt idx="224">
                  <c:v>341.10470535976799</c:v>
                </c:pt>
                <c:pt idx="225">
                  <c:v>420.65166538696798</c:v>
                </c:pt>
                <c:pt idx="226">
                  <c:v>380.22543577743193</c:v>
                </c:pt>
                <c:pt idx="227">
                  <c:v>400.69412973828332</c:v>
                </c:pt>
                <c:pt idx="228">
                  <c:v>439.69103108781388</c:v>
                </c:pt>
                <c:pt idx="229">
                  <c:v>445.72108036255071</c:v>
                </c:pt>
                <c:pt idx="230">
                  <c:v>466.14708870026931</c:v>
                </c:pt>
                <c:pt idx="231">
                  <c:v>351.026937486169</c:v>
                </c:pt>
                <c:pt idx="232">
                  <c:v>426.90048546375931</c:v>
                </c:pt>
                <c:pt idx="233">
                  <c:v>517.33630737169801</c:v>
                </c:pt>
                <c:pt idx="234">
                  <c:v>502.70522739014422</c:v>
                </c:pt>
                <c:pt idx="235">
                  <c:v>384.97397776355263</c:v>
                </c:pt>
                <c:pt idx="236">
                  <c:v>287.706346171294</c:v>
                </c:pt>
                <c:pt idx="237">
                  <c:v>335.74606578083581</c:v>
                </c:pt>
                <c:pt idx="238">
                  <c:v>422.30881997337372</c:v>
                </c:pt>
                <c:pt idx="239">
                  <c:v>334.58661027709508</c:v>
                </c:pt>
                <c:pt idx="240">
                  <c:v>395.77226864328611</c:v>
                </c:pt>
                <c:pt idx="241">
                  <c:v>362.87657077642149</c:v>
                </c:pt>
                <c:pt idx="242">
                  <c:v>332.80881104135341</c:v>
                </c:pt>
                <c:pt idx="243">
                  <c:v>344.65634230906738</c:v>
                </c:pt>
                <c:pt idx="244">
                  <c:v>337.07088848068793</c:v>
                </c:pt>
                <c:pt idx="245">
                  <c:v>423.63586207148899</c:v>
                </c:pt>
                <c:pt idx="246">
                  <c:v>410.3809221700846</c:v>
                </c:pt>
                <c:pt idx="247">
                  <c:v>485.64501307440202</c:v>
                </c:pt>
                <c:pt idx="248">
                  <c:v>298.89114423569163</c:v>
                </c:pt>
                <c:pt idx="249">
                  <c:v>386.28716347084872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6F-4933-974B-BE87F57C7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4059880"/>
        <c:axId val="494052536"/>
      </c:lineChart>
      <c:catAx>
        <c:axId val="494059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94052536"/>
        <c:crosses val="autoZero"/>
        <c:auto val="1"/>
        <c:lblAlgn val="ctr"/>
        <c:lblOffset val="100"/>
        <c:tickLblSkip val="50"/>
        <c:tickMarkSkip val="50"/>
        <c:noMultiLvlLbl val="0"/>
      </c:catAx>
      <c:valAx>
        <c:axId val="49405253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Area (acres)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crossAx val="494059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560259955635005"/>
          <c:y val="0.25146095800524898"/>
          <c:w val="0.29527665965609901"/>
          <c:h val="0.29686975065616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Structure</a:t>
            </a:r>
            <a:r>
              <a:rPr lang="en-US" baseline="0"/>
              <a:t> types on DNR dispersal lands under current management</a:t>
            </a:r>
            <a:endParaRPr lang="en-US"/>
          </a:p>
        </c:rich>
      </c:tx>
      <c:overlay val="0"/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summary_table_all_structure!$Q$2</c:f>
              <c:strCache>
                <c:ptCount val="1"/>
                <c:pt idx="0">
                  <c:v>Grass/Forb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summary_table_all_structure!$Q$3:$Q$253</c:f>
              <c:numCache>
                <c:formatCode>0.00%</c:formatCode>
                <c:ptCount val="251"/>
                <c:pt idx="0">
                  <c:v>9.6999510656919294E-2</c:v>
                </c:pt>
                <c:pt idx="1">
                  <c:v>9.6999510656919294E-2</c:v>
                </c:pt>
                <c:pt idx="2">
                  <c:v>0.121960359129585</c:v>
                </c:pt>
                <c:pt idx="3">
                  <c:v>0.144720629604288</c:v>
                </c:pt>
                <c:pt idx="4">
                  <c:v>0.16658228749544701</c:v>
                </c:pt>
                <c:pt idx="5">
                  <c:v>0.183924275301041</c:v>
                </c:pt>
                <c:pt idx="6">
                  <c:v>0.197699495338862</c:v>
                </c:pt>
                <c:pt idx="7">
                  <c:v>0.207387536488403</c:v>
                </c:pt>
                <c:pt idx="8">
                  <c:v>0.217586965631372</c:v>
                </c:pt>
                <c:pt idx="9">
                  <c:v>0.226104686986594</c:v>
                </c:pt>
                <c:pt idx="10">
                  <c:v>0.23348117001454999</c:v>
                </c:pt>
                <c:pt idx="11">
                  <c:v>0.24272165507273499</c:v>
                </c:pt>
                <c:pt idx="12">
                  <c:v>0.25222332700022798</c:v>
                </c:pt>
                <c:pt idx="13">
                  <c:v>0.25717421425713599</c:v>
                </c:pt>
                <c:pt idx="14">
                  <c:v>0.26324542899549502</c:v>
                </c:pt>
                <c:pt idx="15">
                  <c:v>0.26783607059571102</c:v>
                </c:pt>
                <c:pt idx="16">
                  <c:v>0.27387137201732997</c:v>
                </c:pt>
                <c:pt idx="17">
                  <c:v>0.27656005841079201</c:v>
                </c:pt>
                <c:pt idx="18">
                  <c:v>0.27982598322014401</c:v>
                </c:pt>
                <c:pt idx="19">
                  <c:v>0.28369008530144801</c:v>
                </c:pt>
                <c:pt idx="20">
                  <c:v>0.28655973831855203</c:v>
                </c:pt>
                <c:pt idx="21">
                  <c:v>0.28869956550721898</c:v>
                </c:pt>
                <c:pt idx="22">
                  <c:v>0.29223862048176702</c:v>
                </c:pt>
                <c:pt idx="23">
                  <c:v>0.30087738022521099</c:v>
                </c:pt>
                <c:pt idx="24">
                  <c:v>0.307528600710678</c:v>
                </c:pt>
                <c:pt idx="25">
                  <c:v>0.31268896235170102</c:v>
                </c:pt>
                <c:pt idx="26">
                  <c:v>0.31647300198714601</c:v>
                </c:pt>
                <c:pt idx="27">
                  <c:v>0.31790894747910498</c:v>
                </c:pt>
                <c:pt idx="28">
                  <c:v>0.31785862389457398</c:v>
                </c:pt>
                <c:pt idx="29">
                  <c:v>0.31753929744965698</c:v>
                </c:pt>
                <c:pt idx="30">
                  <c:v>0.31725180541888198</c:v>
                </c:pt>
                <c:pt idx="31">
                  <c:v>0.31964214039146299</c:v>
                </c:pt>
                <c:pt idx="32">
                  <c:v>0.32233279094873901</c:v>
                </c:pt>
                <c:pt idx="33">
                  <c:v>0.324268709374403</c:v>
                </c:pt>
                <c:pt idx="34">
                  <c:v>0.33056897456898299</c:v>
                </c:pt>
                <c:pt idx="35">
                  <c:v>0.33461408328702402</c:v>
                </c:pt>
                <c:pt idx="36">
                  <c:v>0.33588480528764603</c:v>
                </c:pt>
                <c:pt idx="37">
                  <c:v>0.33631791017290402</c:v>
                </c:pt>
                <c:pt idx="38">
                  <c:v>0.34292667084352702</c:v>
                </c:pt>
                <c:pt idx="39">
                  <c:v>0.34220786043122797</c:v>
                </c:pt>
                <c:pt idx="40">
                  <c:v>0.33534294748937599</c:v>
                </c:pt>
                <c:pt idx="41">
                  <c:v>0.32556604864903599</c:v>
                </c:pt>
                <c:pt idx="42">
                  <c:v>0.31822931354506501</c:v>
                </c:pt>
                <c:pt idx="43">
                  <c:v>0.307837758125943</c:v>
                </c:pt>
                <c:pt idx="44">
                  <c:v>0.30338533640015197</c:v>
                </c:pt>
                <c:pt idx="45">
                  <c:v>0.29768435738326798</c:v>
                </c:pt>
                <c:pt idx="46">
                  <c:v>0.29057106838302499</c:v>
                </c:pt>
                <c:pt idx="47">
                  <c:v>0.2846987825017</c:v>
                </c:pt>
                <c:pt idx="48">
                  <c:v>0.27470325091442999</c:v>
                </c:pt>
                <c:pt idx="49">
                  <c:v>0.26945606614517198</c:v>
                </c:pt>
                <c:pt idx="50">
                  <c:v>0.26596207771528002</c:v>
                </c:pt>
                <c:pt idx="51">
                  <c:v>0.25797107298365102</c:v>
                </c:pt>
                <c:pt idx="52">
                  <c:v>0.251595445848182</c:v>
                </c:pt>
                <c:pt idx="53">
                  <c:v>0.245538001965241</c:v>
                </c:pt>
                <c:pt idx="54">
                  <c:v>0.24164592525890899</c:v>
                </c:pt>
                <c:pt idx="55">
                  <c:v>0.24070538859597401</c:v>
                </c:pt>
                <c:pt idx="56">
                  <c:v>0.23988647521108999</c:v>
                </c:pt>
                <c:pt idx="57">
                  <c:v>0.23517140890518601</c:v>
                </c:pt>
                <c:pt idx="58">
                  <c:v>0.23166635842043001</c:v>
                </c:pt>
                <c:pt idx="59">
                  <c:v>0.23091084353102501</c:v>
                </c:pt>
                <c:pt idx="60">
                  <c:v>0.22566840843243499</c:v>
                </c:pt>
                <c:pt idx="61">
                  <c:v>0.227381341766562</c:v>
                </c:pt>
                <c:pt idx="62">
                  <c:v>0.224110182452154</c:v>
                </c:pt>
                <c:pt idx="63">
                  <c:v>0.222185288070673</c:v>
                </c:pt>
                <c:pt idx="64">
                  <c:v>0.216284141075158</c:v>
                </c:pt>
                <c:pt idx="65">
                  <c:v>0.20901372054161599</c:v>
                </c:pt>
                <c:pt idx="66">
                  <c:v>0.20607644056455701</c:v>
                </c:pt>
                <c:pt idx="67">
                  <c:v>0.200642101538932</c:v>
                </c:pt>
                <c:pt idx="68">
                  <c:v>0.20093759001549799</c:v>
                </c:pt>
                <c:pt idx="69">
                  <c:v>0.19706173440739999</c:v>
                </c:pt>
                <c:pt idx="70">
                  <c:v>0.19591476659495699</c:v>
                </c:pt>
                <c:pt idx="71">
                  <c:v>0.193311655239854</c:v>
                </c:pt>
                <c:pt idx="72">
                  <c:v>0.18974338140264199</c:v>
                </c:pt>
                <c:pt idx="73">
                  <c:v>0.18589473685063099</c:v>
                </c:pt>
                <c:pt idx="74">
                  <c:v>0.18304552059676699</c:v>
                </c:pt>
                <c:pt idx="75">
                  <c:v>0.179356379943343</c:v>
                </c:pt>
                <c:pt idx="76">
                  <c:v>0.173895974883155</c:v>
                </c:pt>
                <c:pt idx="77">
                  <c:v>0.167766182937375</c:v>
                </c:pt>
                <c:pt idx="78">
                  <c:v>0.162859350126352</c:v>
                </c:pt>
                <c:pt idx="79">
                  <c:v>0.15990476542638701</c:v>
                </c:pt>
                <c:pt idx="80">
                  <c:v>0.16269229726612799</c:v>
                </c:pt>
                <c:pt idx="81">
                  <c:v>0.161782913222379</c:v>
                </c:pt>
                <c:pt idx="82">
                  <c:v>0.158869185121437</c:v>
                </c:pt>
                <c:pt idx="83">
                  <c:v>0.15571267399428801</c:v>
                </c:pt>
                <c:pt idx="84">
                  <c:v>0.14939544228395499</c:v>
                </c:pt>
                <c:pt idx="85">
                  <c:v>0.14900864557937701</c:v>
                </c:pt>
                <c:pt idx="86">
                  <c:v>0.15146728350077501</c:v>
                </c:pt>
                <c:pt idx="87">
                  <c:v>0.14699367468486599</c:v>
                </c:pt>
                <c:pt idx="88">
                  <c:v>0.14777048393292999</c:v>
                </c:pt>
                <c:pt idx="89">
                  <c:v>0.14343900920048799</c:v>
                </c:pt>
                <c:pt idx="90">
                  <c:v>0.14741304443453501</c:v>
                </c:pt>
                <c:pt idx="91">
                  <c:v>0.148720638533857</c:v>
                </c:pt>
                <c:pt idx="92">
                  <c:v>0.14656937246034399</c:v>
                </c:pt>
                <c:pt idx="93">
                  <c:v>0.14412350684360101</c:v>
                </c:pt>
                <c:pt idx="94">
                  <c:v>0.142505862798635</c:v>
                </c:pt>
                <c:pt idx="95">
                  <c:v>0.13922980945955901</c:v>
                </c:pt>
                <c:pt idx="96">
                  <c:v>0.13541657244098601</c:v>
                </c:pt>
                <c:pt idx="97">
                  <c:v>0.13572916882885599</c:v>
                </c:pt>
                <c:pt idx="98">
                  <c:v>0.13617971225285899</c:v>
                </c:pt>
                <c:pt idx="99">
                  <c:v>0.13854699918685201</c:v>
                </c:pt>
                <c:pt idx="100">
                  <c:v>0.13958316375671401</c:v>
                </c:pt>
                <c:pt idx="101">
                  <c:v>0.13624358943847001</c:v>
                </c:pt>
                <c:pt idx="102">
                  <c:v>0.131117275305453</c:v>
                </c:pt>
                <c:pt idx="103">
                  <c:v>0.131723302386275</c:v>
                </c:pt>
                <c:pt idx="104">
                  <c:v>0.126596064421516</c:v>
                </c:pt>
                <c:pt idx="105">
                  <c:v>0.124788204909344</c:v>
                </c:pt>
                <c:pt idx="106">
                  <c:v>0.123199186622269</c:v>
                </c:pt>
                <c:pt idx="107">
                  <c:v>0.118236908170123</c:v>
                </c:pt>
                <c:pt idx="108">
                  <c:v>0.120716590393751</c:v>
                </c:pt>
                <c:pt idx="109">
                  <c:v>0.117230420523239</c:v>
                </c:pt>
                <c:pt idx="110">
                  <c:v>0.118512040500168</c:v>
                </c:pt>
                <c:pt idx="111">
                  <c:v>0.117455895785975</c:v>
                </c:pt>
                <c:pt idx="112">
                  <c:v>0.12288343634891601</c:v>
                </c:pt>
                <c:pt idx="113">
                  <c:v>0.118118219817443</c:v>
                </c:pt>
                <c:pt idx="114">
                  <c:v>0.116723343956197</c:v>
                </c:pt>
                <c:pt idx="115">
                  <c:v>0.115081866347408</c:v>
                </c:pt>
                <c:pt idx="116">
                  <c:v>0.11071456603619401</c:v>
                </c:pt>
                <c:pt idx="117">
                  <c:v>0.11082838012254199</c:v>
                </c:pt>
                <c:pt idx="118">
                  <c:v>0.107484451893574</c:v>
                </c:pt>
                <c:pt idx="119">
                  <c:v>0.111323785362326</c:v>
                </c:pt>
                <c:pt idx="120">
                  <c:v>0.11242306821228799</c:v>
                </c:pt>
                <c:pt idx="121">
                  <c:v>0.113237365891832</c:v>
                </c:pt>
                <c:pt idx="122">
                  <c:v>0.112331436859833</c:v>
                </c:pt>
                <c:pt idx="123">
                  <c:v>0.112261040348547</c:v>
                </c:pt>
                <c:pt idx="124">
                  <c:v>0.11258927023413</c:v>
                </c:pt>
                <c:pt idx="125">
                  <c:v>0.111495699006987</c:v>
                </c:pt>
                <c:pt idx="126">
                  <c:v>0.111765841148683</c:v>
                </c:pt>
                <c:pt idx="127">
                  <c:v>0.11241870986885701</c:v>
                </c:pt>
                <c:pt idx="128">
                  <c:v>0.108387599894784</c:v>
                </c:pt>
                <c:pt idx="129">
                  <c:v>0.106345934188206</c:v>
                </c:pt>
                <c:pt idx="130">
                  <c:v>0.106602316748816</c:v>
                </c:pt>
                <c:pt idx="131">
                  <c:v>0.104498272203294</c:v>
                </c:pt>
                <c:pt idx="132">
                  <c:v>0.102249809739653</c:v>
                </c:pt>
                <c:pt idx="133">
                  <c:v>0.103990788516097</c:v>
                </c:pt>
                <c:pt idx="134">
                  <c:v>0.104861503292716</c:v>
                </c:pt>
                <c:pt idx="135">
                  <c:v>0.10866012962841499</c:v>
                </c:pt>
                <c:pt idx="136">
                  <c:v>0.10787450405671201</c:v>
                </c:pt>
                <c:pt idx="137">
                  <c:v>0.11122650272776501</c:v>
                </c:pt>
                <c:pt idx="138">
                  <c:v>0.11067677836145499</c:v>
                </c:pt>
                <c:pt idx="139">
                  <c:v>0.106535731950375</c:v>
                </c:pt>
                <c:pt idx="140">
                  <c:v>0.108035468878418</c:v>
                </c:pt>
                <c:pt idx="141">
                  <c:v>0.106765426866279</c:v>
                </c:pt>
                <c:pt idx="142">
                  <c:v>0.10511357846090801</c:v>
                </c:pt>
                <c:pt idx="143">
                  <c:v>0.107729781278234</c:v>
                </c:pt>
                <c:pt idx="144">
                  <c:v>0.107333515397794</c:v>
                </c:pt>
                <c:pt idx="145">
                  <c:v>0.108230535461574</c:v>
                </c:pt>
                <c:pt idx="146">
                  <c:v>0.107789061556433</c:v>
                </c:pt>
                <c:pt idx="147">
                  <c:v>0.10642886926284099</c:v>
                </c:pt>
                <c:pt idx="148">
                  <c:v>0.108950278301489</c:v>
                </c:pt>
                <c:pt idx="149">
                  <c:v>0.10623251663005499</c:v>
                </c:pt>
                <c:pt idx="150">
                  <c:v>0.10578329741119601</c:v>
                </c:pt>
                <c:pt idx="151">
                  <c:v>0.106344576685218</c:v>
                </c:pt>
                <c:pt idx="152">
                  <c:v>0.107409098662043</c:v>
                </c:pt>
                <c:pt idx="153">
                  <c:v>0.106482235354437</c:v>
                </c:pt>
                <c:pt idx="154">
                  <c:v>0.109632894868135</c:v>
                </c:pt>
                <c:pt idx="155">
                  <c:v>0.111044280356657</c:v>
                </c:pt>
                <c:pt idx="156">
                  <c:v>0.109036774815819</c:v>
                </c:pt>
                <c:pt idx="157">
                  <c:v>0.106274597222691</c:v>
                </c:pt>
                <c:pt idx="158">
                  <c:v>0.10253216497702</c:v>
                </c:pt>
                <c:pt idx="159">
                  <c:v>0.102129510822032</c:v>
                </c:pt>
                <c:pt idx="160">
                  <c:v>0.104356915902118</c:v>
                </c:pt>
                <c:pt idx="161">
                  <c:v>0.10494552166425999</c:v>
                </c:pt>
                <c:pt idx="162">
                  <c:v>0.109321454184153</c:v>
                </c:pt>
                <c:pt idx="163">
                  <c:v>0.108993807867364</c:v>
                </c:pt>
                <c:pt idx="164">
                  <c:v>0.107377293673366</c:v>
                </c:pt>
                <c:pt idx="165">
                  <c:v>0.109408798466007</c:v>
                </c:pt>
                <c:pt idx="166">
                  <c:v>0.10818444551496199</c:v>
                </c:pt>
                <c:pt idx="167">
                  <c:v>0.10759303605304001</c:v>
                </c:pt>
                <c:pt idx="168">
                  <c:v>0.10982399375018199</c:v>
                </c:pt>
                <c:pt idx="169">
                  <c:v>0.109578679801053</c:v>
                </c:pt>
                <c:pt idx="170">
                  <c:v>0.109588757691746</c:v>
                </c:pt>
                <c:pt idx="171">
                  <c:v>0.112733565930213</c:v>
                </c:pt>
                <c:pt idx="172">
                  <c:v>0.11117788101011999</c:v>
                </c:pt>
                <c:pt idx="173">
                  <c:v>0.11155266571798</c:v>
                </c:pt>
                <c:pt idx="174">
                  <c:v>0.114307990124113</c:v>
                </c:pt>
                <c:pt idx="175">
                  <c:v>0.116853355324764</c:v>
                </c:pt>
                <c:pt idx="176">
                  <c:v>0.120170960858915</c:v>
                </c:pt>
                <c:pt idx="177">
                  <c:v>0.12515080157320599</c:v>
                </c:pt>
                <c:pt idx="178">
                  <c:v>0.124014795097523</c:v>
                </c:pt>
                <c:pt idx="179">
                  <c:v>0.124597956292704</c:v>
                </c:pt>
                <c:pt idx="180">
                  <c:v>0.13032895288024601</c:v>
                </c:pt>
                <c:pt idx="181">
                  <c:v>0.13130369496932601</c:v>
                </c:pt>
                <c:pt idx="182">
                  <c:v>0.13443256812972601</c:v>
                </c:pt>
                <c:pt idx="183">
                  <c:v>0.135818652173542</c:v>
                </c:pt>
                <c:pt idx="184">
                  <c:v>0.13665018427975001</c:v>
                </c:pt>
                <c:pt idx="185">
                  <c:v>0.138075521600389</c:v>
                </c:pt>
                <c:pt idx="186">
                  <c:v>0.141959415325839</c:v>
                </c:pt>
                <c:pt idx="187">
                  <c:v>0.14763818848176999</c:v>
                </c:pt>
                <c:pt idx="188">
                  <c:v>0.15526081293031399</c:v>
                </c:pt>
                <c:pt idx="189">
                  <c:v>0.15404931732840901</c:v>
                </c:pt>
                <c:pt idx="190">
                  <c:v>0.15328059539882</c:v>
                </c:pt>
                <c:pt idx="191">
                  <c:v>0.15562546940344399</c:v>
                </c:pt>
                <c:pt idx="192">
                  <c:v>0.15978457844020999</c:v>
                </c:pt>
                <c:pt idx="193">
                  <c:v>0.16523784849648801</c:v>
                </c:pt>
                <c:pt idx="194">
                  <c:v>0.16343023996401901</c:v>
                </c:pt>
                <c:pt idx="195">
                  <c:v>0.16489127565550199</c:v>
                </c:pt>
                <c:pt idx="196">
                  <c:v>0.163531908548674</c:v>
                </c:pt>
                <c:pt idx="197">
                  <c:v>0.16352205701466399</c:v>
                </c:pt>
                <c:pt idx="198">
                  <c:v>0.16470644382635299</c:v>
                </c:pt>
                <c:pt idx="199">
                  <c:v>0.16643063591066901</c:v>
                </c:pt>
                <c:pt idx="200">
                  <c:v>0.16835696867917299</c:v>
                </c:pt>
                <c:pt idx="201">
                  <c:v>0.16945506541343899</c:v>
                </c:pt>
                <c:pt idx="202">
                  <c:v>0.17028981940753199</c:v>
                </c:pt>
                <c:pt idx="203">
                  <c:v>0.17612086157378301</c:v>
                </c:pt>
                <c:pt idx="204">
                  <c:v>0.179186443376047</c:v>
                </c:pt>
                <c:pt idx="205">
                  <c:v>0.180738860989656</c:v>
                </c:pt>
                <c:pt idx="206">
                  <c:v>0.17976831916323199</c:v>
                </c:pt>
                <c:pt idx="207">
                  <c:v>0.177927673878637</c:v>
                </c:pt>
                <c:pt idx="208">
                  <c:v>0.17754492761396501</c:v>
                </c:pt>
                <c:pt idx="209">
                  <c:v>0.183358255970965</c:v>
                </c:pt>
                <c:pt idx="210">
                  <c:v>0.18217443751566201</c:v>
                </c:pt>
                <c:pt idx="211">
                  <c:v>0.18203194701407999</c:v>
                </c:pt>
                <c:pt idx="212">
                  <c:v>0.183660192311771</c:v>
                </c:pt>
                <c:pt idx="213">
                  <c:v>0.17831091114657399</c:v>
                </c:pt>
                <c:pt idx="214">
                  <c:v>0.177294510091839</c:v>
                </c:pt>
                <c:pt idx="215">
                  <c:v>0.17628436677728401</c:v>
                </c:pt>
                <c:pt idx="216">
                  <c:v>0.178631231954371</c:v>
                </c:pt>
                <c:pt idx="217">
                  <c:v>0.175213349537127</c:v>
                </c:pt>
                <c:pt idx="218">
                  <c:v>0.17818538601515899</c:v>
                </c:pt>
                <c:pt idx="219">
                  <c:v>0.17574056554846501</c:v>
                </c:pt>
                <c:pt idx="220">
                  <c:v>0.17314126686950601</c:v>
                </c:pt>
                <c:pt idx="221">
                  <c:v>0.16994723624626401</c:v>
                </c:pt>
                <c:pt idx="222">
                  <c:v>0.16740515970300299</c:v>
                </c:pt>
                <c:pt idx="223">
                  <c:v>0.165768734753304</c:v>
                </c:pt>
                <c:pt idx="224">
                  <c:v>0.16187273658159099</c:v>
                </c:pt>
                <c:pt idx="225">
                  <c:v>0.162617001874513</c:v>
                </c:pt>
                <c:pt idx="226">
                  <c:v>0.16060895931505301</c:v>
                </c:pt>
                <c:pt idx="227">
                  <c:v>0.16084274619123101</c:v>
                </c:pt>
                <c:pt idx="228">
                  <c:v>0.16212226938743399</c:v>
                </c:pt>
                <c:pt idx="229">
                  <c:v>0.16300148930108299</c:v>
                </c:pt>
                <c:pt idx="230">
                  <c:v>0.164042965862051</c:v>
                </c:pt>
                <c:pt idx="231">
                  <c:v>0.15932568546154999</c:v>
                </c:pt>
                <c:pt idx="232">
                  <c:v>0.15730622440931299</c:v>
                </c:pt>
                <c:pt idx="233">
                  <c:v>0.158595325617192</c:v>
                </c:pt>
                <c:pt idx="234">
                  <c:v>0.16374569063434499</c:v>
                </c:pt>
                <c:pt idx="235">
                  <c:v>0.15965777892208899</c:v>
                </c:pt>
                <c:pt idx="236">
                  <c:v>0.15507953988730599</c:v>
                </c:pt>
                <c:pt idx="237">
                  <c:v>0.152707365465859</c:v>
                </c:pt>
                <c:pt idx="238">
                  <c:v>0.15094520860241301</c:v>
                </c:pt>
                <c:pt idx="239">
                  <c:v>0.14771375666536801</c:v>
                </c:pt>
                <c:pt idx="240">
                  <c:v>0.146685794907986</c:v>
                </c:pt>
                <c:pt idx="241">
                  <c:v>0.14450449900033499</c:v>
                </c:pt>
                <c:pt idx="242">
                  <c:v>0.142829446272175</c:v>
                </c:pt>
                <c:pt idx="243">
                  <c:v>0.13956374062181501</c:v>
                </c:pt>
                <c:pt idx="244">
                  <c:v>0.135437508783191</c:v>
                </c:pt>
                <c:pt idx="245">
                  <c:v>0.136642539104221</c:v>
                </c:pt>
                <c:pt idx="246">
                  <c:v>0.135287274526423</c:v>
                </c:pt>
                <c:pt idx="247">
                  <c:v>0.13829229587934999</c:v>
                </c:pt>
                <c:pt idx="248">
                  <c:v>0.134616027408407</c:v>
                </c:pt>
                <c:pt idx="249">
                  <c:v>0.13678261795375199</c:v>
                </c:pt>
                <c:pt idx="250">
                  <c:v>0.13320190447386199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B1-44EF-8757-DB605F43DBA5}"/>
            </c:ext>
          </c:extLst>
        </c:ser>
        <c:ser>
          <c:idx val="1"/>
          <c:order val="1"/>
          <c:tx>
            <c:strRef>
              <c:f>summary_table_all_structure!$R$2</c:f>
              <c:strCache>
                <c:ptCount val="1"/>
                <c:pt idx="0">
                  <c:v>Saplings and Shrubs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summary_table_all_structure!$R$3:$R$253</c:f>
              <c:numCache>
                <c:formatCode>0.00%</c:formatCode>
                <c:ptCount val="251"/>
                <c:pt idx="0">
                  <c:v>3.8572383738224498E-3</c:v>
                </c:pt>
                <c:pt idx="1">
                  <c:v>3.8572383738224498E-3</c:v>
                </c:pt>
                <c:pt idx="2">
                  <c:v>1.2336884849023899E-2</c:v>
                </c:pt>
                <c:pt idx="3">
                  <c:v>1.9984176908568099E-2</c:v>
                </c:pt>
                <c:pt idx="4">
                  <c:v>2.83274193768626E-2</c:v>
                </c:pt>
                <c:pt idx="5">
                  <c:v>4.1148118978524301E-2</c:v>
                </c:pt>
                <c:pt idx="6">
                  <c:v>5.2810875061356101E-2</c:v>
                </c:pt>
                <c:pt idx="7">
                  <c:v>6.4723730403289007E-2</c:v>
                </c:pt>
                <c:pt idx="8">
                  <c:v>7.7118124777198094E-2</c:v>
                </c:pt>
                <c:pt idx="9">
                  <c:v>9.0062174342143794E-2</c:v>
                </c:pt>
                <c:pt idx="10">
                  <c:v>0.10232117818192001</c:v>
                </c:pt>
                <c:pt idx="11">
                  <c:v>0.11414960830420499</c:v>
                </c:pt>
                <c:pt idx="12">
                  <c:v>0.12580557081202901</c:v>
                </c:pt>
                <c:pt idx="13">
                  <c:v>0.13758497206974901</c:v>
                </c:pt>
                <c:pt idx="14">
                  <c:v>0.14864150860100001</c:v>
                </c:pt>
                <c:pt idx="15">
                  <c:v>0.160391080636405</c:v>
                </c:pt>
                <c:pt idx="16">
                  <c:v>0.17198037314423001</c:v>
                </c:pt>
                <c:pt idx="17">
                  <c:v>0.182289405948725</c:v>
                </c:pt>
                <c:pt idx="18">
                  <c:v>0.19282943146262899</c:v>
                </c:pt>
                <c:pt idx="19">
                  <c:v>0.20319178628836901</c:v>
                </c:pt>
                <c:pt idx="20">
                  <c:v>0.21323751403126401</c:v>
                </c:pt>
                <c:pt idx="21">
                  <c:v>0.22224840895232501</c:v>
                </c:pt>
                <c:pt idx="22">
                  <c:v>0.23167282194285599</c:v>
                </c:pt>
                <c:pt idx="23">
                  <c:v>0.24141609867731001</c:v>
                </c:pt>
                <c:pt idx="24">
                  <c:v>0.25088759723285498</c:v>
                </c:pt>
                <c:pt idx="25">
                  <c:v>0.25783537254653599</c:v>
                </c:pt>
                <c:pt idx="26">
                  <c:v>0.262351270321665</c:v>
                </c:pt>
                <c:pt idx="27">
                  <c:v>0.26942290419222398</c:v>
                </c:pt>
                <c:pt idx="28">
                  <c:v>0.27477767768682598</c:v>
                </c:pt>
                <c:pt idx="29">
                  <c:v>0.27977347140683201</c:v>
                </c:pt>
                <c:pt idx="30">
                  <c:v>0.28181660889934002</c:v>
                </c:pt>
                <c:pt idx="31">
                  <c:v>0.28198055114114201</c:v>
                </c:pt>
                <c:pt idx="32">
                  <c:v>0.28110215928070398</c:v>
                </c:pt>
                <c:pt idx="33">
                  <c:v>0.28061013097707999</c:v>
                </c:pt>
                <c:pt idx="34">
                  <c:v>0.27534577193298598</c:v>
                </c:pt>
                <c:pt idx="35">
                  <c:v>0.27137652065608497</c:v>
                </c:pt>
                <c:pt idx="36">
                  <c:v>0.26759619112216998</c:v>
                </c:pt>
                <c:pt idx="37">
                  <c:v>0.26484300529575</c:v>
                </c:pt>
                <c:pt idx="38">
                  <c:v>0.26066030687807901</c:v>
                </c:pt>
                <c:pt idx="39">
                  <c:v>0.25849371185257902</c:v>
                </c:pt>
                <c:pt idx="40">
                  <c:v>0.26613522209961599</c:v>
                </c:pt>
                <c:pt idx="41">
                  <c:v>0.27348030827169301</c:v>
                </c:pt>
                <c:pt idx="42">
                  <c:v>0.28125983357147</c:v>
                </c:pt>
                <c:pt idx="43">
                  <c:v>0.28837266193543598</c:v>
                </c:pt>
                <c:pt idx="44">
                  <c:v>0.29561874047756997</c:v>
                </c:pt>
                <c:pt idx="45">
                  <c:v>0.30170095995961399</c:v>
                </c:pt>
                <c:pt idx="46">
                  <c:v>0.30738288430257199</c:v>
                </c:pt>
                <c:pt idx="47">
                  <c:v>0.31235471044822699</c:v>
                </c:pt>
                <c:pt idx="48">
                  <c:v>0.31772614209335398</c:v>
                </c:pt>
                <c:pt idx="49">
                  <c:v>0.32106227505343199</c:v>
                </c:pt>
                <c:pt idx="50">
                  <c:v>0.32367151908241198</c:v>
                </c:pt>
                <c:pt idx="51">
                  <c:v>0.32617827493950202</c:v>
                </c:pt>
                <c:pt idx="52">
                  <c:v>0.32769730715956602</c:v>
                </c:pt>
                <c:pt idx="53">
                  <c:v>0.33081680236475403</c:v>
                </c:pt>
                <c:pt idx="54">
                  <c:v>0.33431943208261899</c:v>
                </c:pt>
                <c:pt idx="55">
                  <c:v>0.33666145171557199</c:v>
                </c:pt>
                <c:pt idx="56">
                  <c:v>0.33836700576141598</c:v>
                </c:pt>
                <c:pt idx="57">
                  <c:v>0.339259674280116</c:v>
                </c:pt>
                <c:pt idx="58">
                  <c:v>0.34198260545414699</c:v>
                </c:pt>
                <c:pt idx="59">
                  <c:v>0.343098467281296</c:v>
                </c:pt>
                <c:pt idx="60">
                  <c:v>0.34540834975866602</c:v>
                </c:pt>
                <c:pt idx="61">
                  <c:v>0.345886995721783</c:v>
                </c:pt>
                <c:pt idx="62">
                  <c:v>0.348244730955516</c:v>
                </c:pt>
                <c:pt idx="63">
                  <c:v>0.35110574544662598</c:v>
                </c:pt>
                <c:pt idx="64">
                  <c:v>0.35341485908241799</c:v>
                </c:pt>
                <c:pt idx="65">
                  <c:v>0.35591682526552199</c:v>
                </c:pt>
                <c:pt idx="66">
                  <c:v>0.35742036594262999</c:v>
                </c:pt>
                <c:pt idx="67">
                  <c:v>0.35859260204176102</c:v>
                </c:pt>
                <c:pt idx="68">
                  <c:v>0.35838492528695598</c:v>
                </c:pt>
                <c:pt idx="69">
                  <c:v>0.35807892997948298</c:v>
                </c:pt>
                <c:pt idx="70">
                  <c:v>0.35927461765414498</c:v>
                </c:pt>
                <c:pt idx="71">
                  <c:v>0.36068074843757503</c:v>
                </c:pt>
                <c:pt idx="72">
                  <c:v>0.36145134836444998</c:v>
                </c:pt>
                <c:pt idx="73">
                  <c:v>0.36262253782583598</c:v>
                </c:pt>
                <c:pt idx="74">
                  <c:v>0.36290184604984599</c:v>
                </c:pt>
                <c:pt idx="75">
                  <c:v>0.36436059643296698</c:v>
                </c:pt>
                <c:pt idx="76">
                  <c:v>0.366222044771017</c:v>
                </c:pt>
                <c:pt idx="77">
                  <c:v>0.36873111549045501</c:v>
                </c:pt>
                <c:pt idx="78">
                  <c:v>0.369663950653567</c:v>
                </c:pt>
                <c:pt idx="79">
                  <c:v>0.36981613398324797</c:v>
                </c:pt>
                <c:pt idx="80">
                  <c:v>0.35992923184710901</c:v>
                </c:pt>
                <c:pt idx="81">
                  <c:v>0.35243791204178099</c:v>
                </c:pt>
                <c:pt idx="82">
                  <c:v>0.34505122740155802</c:v>
                </c:pt>
                <c:pt idx="83">
                  <c:v>0.33722692700113899</c:v>
                </c:pt>
                <c:pt idx="84">
                  <c:v>0.32949806399130699</c:v>
                </c:pt>
                <c:pt idx="85">
                  <c:v>0.32167402641871401</c:v>
                </c:pt>
                <c:pt idx="86">
                  <c:v>0.31416108447349</c:v>
                </c:pt>
                <c:pt idx="87">
                  <c:v>0.30824341961662899</c:v>
                </c:pt>
                <c:pt idx="88">
                  <c:v>0.29996611852996702</c:v>
                </c:pt>
                <c:pt idx="89">
                  <c:v>0.295309908045576</c:v>
                </c:pt>
                <c:pt idx="90">
                  <c:v>0.287772542229706</c:v>
                </c:pt>
                <c:pt idx="91">
                  <c:v>0.28182766435226703</c:v>
                </c:pt>
                <c:pt idx="92">
                  <c:v>0.27737677554003898</c:v>
                </c:pt>
                <c:pt idx="93">
                  <c:v>0.27204409929307399</c:v>
                </c:pt>
                <c:pt idx="94">
                  <c:v>0.267939190250232</c:v>
                </c:pt>
                <c:pt idx="95">
                  <c:v>0.26375651846296</c:v>
                </c:pt>
                <c:pt idx="96">
                  <c:v>0.25946855377275002</c:v>
                </c:pt>
                <c:pt idx="97">
                  <c:v>0.25482091695123199</c:v>
                </c:pt>
                <c:pt idx="98">
                  <c:v>0.25281402867186997</c:v>
                </c:pt>
                <c:pt idx="99">
                  <c:v>0.24868435075029999</c:v>
                </c:pt>
                <c:pt idx="100">
                  <c:v>0.24563464881233599</c:v>
                </c:pt>
                <c:pt idx="101">
                  <c:v>0.24356331209241899</c:v>
                </c:pt>
                <c:pt idx="102">
                  <c:v>0.240996983674647</c:v>
                </c:pt>
                <c:pt idx="103">
                  <c:v>0.237224775448275</c:v>
                </c:pt>
                <c:pt idx="104">
                  <c:v>0.23508352526140699</c:v>
                </c:pt>
                <c:pt idx="105">
                  <c:v>0.230637000936461</c:v>
                </c:pt>
                <c:pt idx="106">
                  <c:v>0.225535494105703</c:v>
                </c:pt>
                <c:pt idx="107">
                  <c:v>0.22388774243002199</c:v>
                </c:pt>
                <c:pt idx="108">
                  <c:v>0.21960715582357199</c:v>
                </c:pt>
                <c:pt idx="109">
                  <c:v>0.21744583899907899</c:v>
                </c:pt>
                <c:pt idx="110">
                  <c:v>0.21404216660394301</c:v>
                </c:pt>
                <c:pt idx="111">
                  <c:v>0.21058815684645801</c:v>
                </c:pt>
                <c:pt idx="112">
                  <c:v>0.20858091246322699</c:v>
                </c:pt>
                <c:pt idx="113">
                  <c:v>0.20543408522312501</c:v>
                </c:pt>
                <c:pt idx="114">
                  <c:v>0.20290249286680001</c:v>
                </c:pt>
                <c:pt idx="115">
                  <c:v>0.20066885518814201</c:v>
                </c:pt>
                <c:pt idx="116">
                  <c:v>0.19916402513843301</c:v>
                </c:pt>
                <c:pt idx="117">
                  <c:v>0.195126706641646</c:v>
                </c:pt>
                <c:pt idx="118">
                  <c:v>0.19377757835934001</c:v>
                </c:pt>
                <c:pt idx="119">
                  <c:v>0.19093297128589101</c:v>
                </c:pt>
                <c:pt idx="120">
                  <c:v>0.188102206567759</c:v>
                </c:pt>
                <c:pt idx="121">
                  <c:v>0.186058409689421</c:v>
                </c:pt>
                <c:pt idx="122">
                  <c:v>0.18426445396864199</c:v>
                </c:pt>
                <c:pt idx="123">
                  <c:v>0.18184481249401499</c:v>
                </c:pt>
                <c:pt idx="124">
                  <c:v>0.17918365199129399</c:v>
                </c:pt>
                <c:pt idx="125">
                  <c:v>0.17788085251687799</c:v>
                </c:pt>
                <c:pt idx="126">
                  <c:v>0.17610343937466399</c:v>
                </c:pt>
                <c:pt idx="127">
                  <c:v>0.17500329017788999</c:v>
                </c:pt>
                <c:pt idx="128">
                  <c:v>0.173252268520144</c:v>
                </c:pt>
                <c:pt idx="129">
                  <c:v>0.172791963904319</c:v>
                </c:pt>
                <c:pt idx="130">
                  <c:v>0.17289181419313199</c:v>
                </c:pt>
                <c:pt idx="131">
                  <c:v>0.171883705911058</c:v>
                </c:pt>
                <c:pt idx="132">
                  <c:v>0.170395579245814</c:v>
                </c:pt>
                <c:pt idx="133">
                  <c:v>0.16838744399764599</c:v>
                </c:pt>
                <c:pt idx="134">
                  <c:v>0.16634956272797399</c:v>
                </c:pt>
                <c:pt idx="135">
                  <c:v>0.16503227705297799</c:v>
                </c:pt>
                <c:pt idx="136">
                  <c:v>0.16505118094333701</c:v>
                </c:pt>
                <c:pt idx="137">
                  <c:v>0.16440296786561201</c:v>
                </c:pt>
                <c:pt idx="138">
                  <c:v>0.16553151243993</c:v>
                </c:pt>
                <c:pt idx="139">
                  <c:v>0.16658965732213099</c:v>
                </c:pt>
                <c:pt idx="140">
                  <c:v>0.165022661098919</c:v>
                </c:pt>
                <c:pt idx="141">
                  <c:v>0.16558124798733501</c:v>
                </c:pt>
                <c:pt idx="142">
                  <c:v>0.16497663163475901</c:v>
                </c:pt>
                <c:pt idx="143">
                  <c:v>0.164489687335926</c:v>
                </c:pt>
                <c:pt idx="144">
                  <c:v>0.163616600038167</c:v>
                </c:pt>
                <c:pt idx="145">
                  <c:v>0.16215274681790501</c:v>
                </c:pt>
                <c:pt idx="146">
                  <c:v>0.160802921270043</c:v>
                </c:pt>
                <c:pt idx="147">
                  <c:v>0.160979268219448</c:v>
                </c:pt>
                <c:pt idx="148">
                  <c:v>0.160059602114587</c:v>
                </c:pt>
                <c:pt idx="149">
                  <c:v>0.159689040860092</c:v>
                </c:pt>
                <c:pt idx="150">
                  <c:v>0.15890257385391501</c:v>
                </c:pt>
                <c:pt idx="151">
                  <c:v>0.159003787172011</c:v>
                </c:pt>
                <c:pt idx="152">
                  <c:v>0.158915792256695</c:v>
                </c:pt>
                <c:pt idx="153">
                  <c:v>0.15794108816188199</c:v>
                </c:pt>
                <c:pt idx="154">
                  <c:v>0.156622012548564</c:v>
                </c:pt>
                <c:pt idx="155">
                  <c:v>0.156871143168894</c:v>
                </c:pt>
                <c:pt idx="156">
                  <c:v>0.157995757704808</c:v>
                </c:pt>
                <c:pt idx="157">
                  <c:v>0.15908231914798801</c:v>
                </c:pt>
                <c:pt idx="158">
                  <c:v>0.16044304995799599</c:v>
                </c:pt>
                <c:pt idx="159">
                  <c:v>0.16026343199753801</c:v>
                </c:pt>
                <c:pt idx="160">
                  <c:v>0.15929836866987501</c:v>
                </c:pt>
                <c:pt idx="161">
                  <c:v>0.159021811295845</c:v>
                </c:pt>
                <c:pt idx="162">
                  <c:v>0.15748108046707601</c:v>
                </c:pt>
                <c:pt idx="163">
                  <c:v>0.157233117856101</c:v>
                </c:pt>
                <c:pt idx="164">
                  <c:v>0.15719491707248701</c:v>
                </c:pt>
                <c:pt idx="165">
                  <c:v>0.15595002944769801</c:v>
                </c:pt>
                <c:pt idx="166">
                  <c:v>0.157717703638103</c:v>
                </c:pt>
                <c:pt idx="167">
                  <c:v>0.156804974454054</c:v>
                </c:pt>
                <c:pt idx="168">
                  <c:v>0.156123974852031</c:v>
                </c:pt>
                <c:pt idx="169">
                  <c:v>0.15578977033450001</c:v>
                </c:pt>
                <c:pt idx="170">
                  <c:v>0.155239992377113</c:v>
                </c:pt>
                <c:pt idx="171">
                  <c:v>0.15389063645536899</c:v>
                </c:pt>
                <c:pt idx="172">
                  <c:v>0.15559677186634499</c:v>
                </c:pt>
                <c:pt idx="173">
                  <c:v>0.15559654711397</c:v>
                </c:pt>
                <c:pt idx="174">
                  <c:v>0.15633869742266299</c:v>
                </c:pt>
                <c:pt idx="175">
                  <c:v>0.15762771935588199</c:v>
                </c:pt>
                <c:pt idx="176">
                  <c:v>0.157886929151246</c:v>
                </c:pt>
                <c:pt idx="177">
                  <c:v>0.15725071374907801</c:v>
                </c:pt>
                <c:pt idx="178">
                  <c:v>0.158109745450804</c:v>
                </c:pt>
                <c:pt idx="179">
                  <c:v>0.158337371396264</c:v>
                </c:pt>
                <c:pt idx="180">
                  <c:v>0.15917769887067101</c:v>
                </c:pt>
                <c:pt idx="181">
                  <c:v>0.160976189864318</c:v>
                </c:pt>
                <c:pt idx="182">
                  <c:v>0.161674954815725</c:v>
                </c:pt>
                <c:pt idx="183">
                  <c:v>0.163381329356769</c:v>
                </c:pt>
                <c:pt idx="184">
                  <c:v>0.16602428755930601</c:v>
                </c:pt>
                <c:pt idx="185">
                  <c:v>0.16618793692655201</c:v>
                </c:pt>
                <c:pt idx="186">
                  <c:v>0.16756699533269501</c:v>
                </c:pt>
                <c:pt idx="187">
                  <c:v>0.16765244283663999</c:v>
                </c:pt>
                <c:pt idx="188">
                  <c:v>0.167200840995163</c:v>
                </c:pt>
                <c:pt idx="189">
                  <c:v>0.16855786391732699</c:v>
                </c:pt>
                <c:pt idx="190">
                  <c:v>0.17093432116768001</c:v>
                </c:pt>
                <c:pt idx="191">
                  <c:v>0.17274284014343699</c:v>
                </c:pt>
                <c:pt idx="192">
                  <c:v>0.17587322322045501</c:v>
                </c:pt>
                <c:pt idx="193">
                  <c:v>0.17609053236501501</c:v>
                </c:pt>
                <c:pt idx="194">
                  <c:v>0.17798552547639401</c:v>
                </c:pt>
                <c:pt idx="195">
                  <c:v>0.17957933933170001</c:v>
                </c:pt>
                <c:pt idx="196">
                  <c:v>0.18075039343916699</c:v>
                </c:pt>
                <c:pt idx="197">
                  <c:v>0.18284255556851001</c:v>
                </c:pt>
                <c:pt idx="198">
                  <c:v>0.18251169682874899</c:v>
                </c:pt>
                <c:pt idx="199">
                  <c:v>0.18259270139756101</c:v>
                </c:pt>
                <c:pt idx="200">
                  <c:v>0.18285534682639701</c:v>
                </c:pt>
                <c:pt idx="201">
                  <c:v>0.18400131429757799</c:v>
                </c:pt>
                <c:pt idx="202">
                  <c:v>0.18488941640664699</c:v>
                </c:pt>
                <c:pt idx="203">
                  <c:v>0.186029499907513</c:v>
                </c:pt>
                <c:pt idx="204">
                  <c:v>0.18790247783629599</c:v>
                </c:pt>
                <c:pt idx="205">
                  <c:v>0.18864161895745901</c:v>
                </c:pt>
                <c:pt idx="206">
                  <c:v>0.19034098204452499</c:v>
                </c:pt>
                <c:pt idx="207">
                  <c:v>0.19361851738531</c:v>
                </c:pt>
                <c:pt idx="208">
                  <c:v>0.19413699016838901</c:v>
                </c:pt>
                <c:pt idx="209">
                  <c:v>0.19433928349100199</c:v>
                </c:pt>
                <c:pt idx="210">
                  <c:v>0.196131021179756</c:v>
                </c:pt>
                <c:pt idx="211">
                  <c:v>0.196855389138473</c:v>
                </c:pt>
                <c:pt idx="212">
                  <c:v>0.19750450359604699</c:v>
                </c:pt>
                <c:pt idx="213">
                  <c:v>0.20026752947888601</c:v>
                </c:pt>
                <c:pt idx="214">
                  <c:v>0.200529508923455</c:v>
                </c:pt>
                <c:pt idx="215">
                  <c:v>0.202431515002991</c:v>
                </c:pt>
                <c:pt idx="216">
                  <c:v>0.203363439656774</c:v>
                </c:pt>
                <c:pt idx="217">
                  <c:v>0.20444740696738101</c:v>
                </c:pt>
                <c:pt idx="218">
                  <c:v>0.20417557043694601</c:v>
                </c:pt>
                <c:pt idx="219">
                  <c:v>0.206957639251173</c:v>
                </c:pt>
                <c:pt idx="220">
                  <c:v>0.20890975317242999</c:v>
                </c:pt>
                <c:pt idx="221">
                  <c:v>0.20949373611399599</c:v>
                </c:pt>
                <c:pt idx="222">
                  <c:v>0.21022370802054799</c:v>
                </c:pt>
                <c:pt idx="223">
                  <c:v>0.212135941400238</c:v>
                </c:pt>
                <c:pt idx="224">
                  <c:v>0.21378337183172999</c:v>
                </c:pt>
                <c:pt idx="225">
                  <c:v>0.214245020385218</c:v>
                </c:pt>
                <c:pt idx="226">
                  <c:v>0.21498848600242801</c:v>
                </c:pt>
                <c:pt idx="227">
                  <c:v>0.21563155994795999</c:v>
                </c:pt>
                <c:pt idx="228">
                  <c:v>0.21567697485774001</c:v>
                </c:pt>
                <c:pt idx="229">
                  <c:v>0.216930990002239</c:v>
                </c:pt>
                <c:pt idx="230">
                  <c:v>0.217401207026688</c:v>
                </c:pt>
                <c:pt idx="231">
                  <c:v>0.22024196652721401</c:v>
                </c:pt>
                <c:pt idx="232">
                  <c:v>0.22244808649034301</c:v>
                </c:pt>
                <c:pt idx="233">
                  <c:v>0.22338700866498501</c:v>
                </c:pt>
                <c:pt idx="234">
                  <c:v>0.222893261932086</c:v>
                </c:pt>
                <c:pt idx="235">
                  <c:v>0.22427361638344501</c:v>
                </c:pt>
                <c:pt idx="236">
                  <c:v>0.22618521097650299</c:v>
                </c:pt>
                <c:pt idx="237">
                  <c:v>0.22649645748008801</c:v>
                </c:pt>
                <c:pt idx="238">
                  <c:v>0.227639490138519</c:v>
                </c:pt>
                <c:pt idx="239">
                  <c:v>0.22832400922111001</c:v>
                </c:pt>
                <c:pt idx="240">
                  <c:v>0.22901008622968</c:v>
                </c:pt>
                <c:pt idx="241">
                  <c:v>0.22853569221721501</c:v>
                </c:pt>
                <c:pt idx="242">
                  <c:v>0.230276879465142</c:v>
                </c:pt>
                <c:pt idx="243">
                  <c:v>0.22872096083777799</c:v>
                </c:pt>
                <c:pt idx="244">
                  <c:v>0.22932275086377801</c:v>
                </c:pt>
                <c:pt idx="245">
                  <c:v>0.22941407231569899</c:v>
                </c:pt>
                <c:pt idx="246">
                  <c:v>0.230387296254044</c:v>
                </c:pt>
                <c:pt idx="247">
                  <c:v>0.23062633337413099</c:v>
                </c:pt>
                <c:pt idx="248">
                  <c:v>0.23111471212620199</c:v>
                </c:pt>
                <c:pt idx="249">
                  <c:v>0.23072176180857401</c:v>
                </c:pt>
                <c:pt idx="250">
                  <c:v>0.229960578404659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B1-44EF-8757-DB605F43DBA5}"/>
            </c:ext>
          </c:extLst>
        </c:ser>
        <c:ser>
          <c:idx val="2"/>
          <c:order val="2"/>
          <c:tx>
            <c:strRef>
              <c:f>summary_table_all_structure!$S$2</c:f>
              <c:strCache>
                <c:ptCount val="1"/>
                <c:pt idx="0">
                  <c:v>Pole Open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summary_table_all_structure!$S$3:$S$253</c:f>
              <c:numCache>
                <c:formatCode>0.00%</c:formatCode>
                <c:ptCount val="251"/>
                <c:pt idx="0">
                  <c:v>2.8546994466678399E-3</c:v>
                </c:pt>
                <c:pt idx="1">
                  <c:v>2.8546994466678399E-3</c:v>
                </c:pt>
                <c:pt idx="2">
                  <c:v>2.8319120683776302E-3</c:v>
                </c:pt>
                <c:pt idx="3">
                  <c:v>2.8209309246558598E-3</c:v>
                </c:pt>
                <c:pt idx="4">
                  <c:v>2.9094267097912901E-3</c:v>
                </c:pt>
                <c:pt idx="5">
                  <c:v>3.03161022058963E-3</c:v>
                </c:pt>
                <c:pt idx="6">
                  <c:v>3.2073311731956799E-3</c:v>
                </c:pt>
                <c:pt idx="7">
                  <c:v>3.36595537814928E-3</c:v>
                </c:pt>
                <c:pt idx="8">
                  <c:v>3.5753145107885399E-3</c:v>
                </c:pt>
                <c:pt idx="9">
                  <c:v>3.64892428601768E-3</c:v>
                </c:pt>
                <c:pt idx="10">
                  <c:v>3.8442045732409902E-3</c:v>
                </c:pt>
                <c:pt idx="11">
                  <c:v>4.20947360570402E-3</c:v>
                </c:pt>
                <c:pt idx="12">
                  <c:v>4.4104369101570897E-3</c:v>
                </c:pt>
                <c:pt idx="13">
                  <c:v>4.6542703021656296E-3</c:v>
                </c:pt>
                <c:pt idx="14">
                  <c:v>4.7190123608435797E-3</c:v>
                </c:pt>
                <c:pt idx="15">
                  <c:v>4.9236265781424596E-3</c:v>
                </c:pt>
                <c:pt idx="16">
                  <c:v>5.1484805314890797E-3</c:v>
                </c:pt>
                <c:pt idx="17">
                  <c:v>5.28637531995854E-3</c:v>
                </c:pt>
                <c:pt idx="18">
                  <c:v>5.3226413035249798E-3</c:v>
                </c:pt>
                <c:pt idx="19">
                  <c:v>5.5139745172308402E-3</c:v>
                </c:pt>
                <c:pt idx="20">
                  <c:v>5.7061242101851704E-3</c:v>
                </c:pt>
                <c:pt idx="21">
                  <c:v>5.9234734857518904E-3</c:v>
                </c:pt>
                <c:pt idx="22">
                  <c:v>6.1815324967062404E-3</c:v>
                </c:pt>
                <c:pt idx="23">
                  <c:v>6.2575704844350898E-3</c:v>
                </c:pt>
                <c:pt idx="24">
                  <c:v>6.4809247835917096E-3</c:v>
                </c:pt>
                <c:pt idx="25">
                  <c:v>8.2936519721870695E-3</c:v>
                </c:pt>
                <c:pt idx="26">
                  <c:v>1.25387078012365E-2</c:v>
                </c:pt>
                <c:pt idx="27">
                  <c:v>1.66490584570285E-2</c:v>
                </c:pt>
                <c:pt idx="28">
                  <c:v>2.1175062593613798E-2</c:v>
                </c:pt>
                <c:pt idx="29">
                  <c:v>2.5064435071301801E-2</c:v>
                </c:pt>
                <c:pt idx="30">
                  <c:v>3.0316463785292801E-2</c:v>
                </c:pt>
                <c:pt idx="31">
                  <c:v>3.14064476227792E-2</c:v>
                </c:pt>
                <c:pt idx="32">
                  <c:v>3.2808086550509798E-2</c:v>
                </c:pt>
                <c:pt idx="33">
                  <c:v>3.3291825496022998E-2</c:v>
                </c:pt>
                <c:pt idx="34">
                  <c:v>3.5906895611315402E-2</c:v>
                </c:pt>
                <c:pt idx="35">
                  <c:v>3.45154359558291E-2</c:v>
                </c:pt>
                <c:pt idx="36">
                  <c:v>3.3844266404537901E-2</c:v>
                </c:pt>
                <c:pt idx="37">
                  <c:v>3.4821355127261498E-2</c:v>
                </c:pt>
                <c:pt idx="38">
                  <c:v>3.6389955015728101E-2</c:v>
                </c:pt>
                <c:pt idx="39">
                  <c:v>3.6286212949122702E-2</c:v>
                </c:pt>
                <c:pt idx="40">
                  <c:v>3.6067215335668902E-2</c:v>
                </c:pt>
                <c:pt idx="41">
                  <c:v>3.69035539644859E-2</c:v>
                </c:pt>
                <c:pt idx="42">
                  <c:v>3.6198091900194199E-2</c:v>
                </c:pt>
                <c:pt idx="43">
                  <c:v>3.6986943460197298E-2</c:v>
                </c:pt>
                <c:pt idx="44">
                  <c:v>3.6722811805578001E-2</c:v>
                </c:pt>
                <c:pt idx="45">
                  <c:v>3.7437869851535598E-2</c:v>
                </c:pt>
                <c:pt idx="46">
                  <c:v>3.6050390195922197E-2</c:v>
                </c:pt>
                <c:pt idx="47">
                  <c:v>3.6666237115885202E-2</c:v>
                </c:pt>
                <c:pt idx="48">
                  <c:v>3.8784683149169198E-2</c:v>
                </c:pt>
                <c:pt idx="49">
                  <c:v>4.1058273043994203E-2</c:v>
                </c:pt>
                <c:pt idx="50">
                  <c:v>4.2979771321933799E-2</c:v>
                </c:pt>
                <c:pt idx="51">
                  <c:v>4.5927710927554898E-2</c:v>
                </c:pt>
                <c:pt idx="52">
                  <c:v>4.7546636717465902E-2</c:v>
                </c:pt>
                <c:pt idx="53">
                  <c:v>4.4891798845385203E-2</c:v>
                </c:pt>
                <c:pt idx="54">
                  <c:v>4.3305003678822999E-2</c:v>
                </c:pt>
                <c:pt idx="55">
                  <c:v>4.1493985796727299E-2</c:v>
                </c:pt>
                <c:pt idx="56">
                  <c:v>4.1829876000156398E-2</c:v>
                </c:pt>
                <c:pt idx="57">
                  <c:v>4.3025813487412003E-2</c:v>
                </c:pt>
                <c:pt idx="58">
                  <c:v>4.3044961619482403E-2</c:v>
                </c:pt>
                <c:pt idx="59">
                  <c:v>4.5487485566299599E-2</c:v>
                </c:pt>
                <c:pt idx="60">
                  <c:v>4.68891778363075E-2</c:v>
                </c:pt>
                <c:pt idx="61">
                  <c:v>4.6529336977633499E-2</c:v>
                </c:pt>
                <c:pt idx="62">
                  <c:v>4.7374299600673402E-2</c:v>
                </c:pt>
                <c:pt idx="63">
                  <c:v>4.8632193699433703E-2</c:v>
                </c:pt>
                <c:pt idx="64">
                  <c:v>4.7794906731592597E-2</c:v>
                </c:pt>
                <c:pt idx="65">
                  <c:v>4.7044749218308701E-2</c:v>
                </c:pt>
                <c:pt idx="66">
                  <c:v>4.7421310188380597E-2</c:v>
                </c:pt>
                <c:pt idx="67">
                  <c:v>4.8465405146357998E-2</c:v>
                </c:pt>
                <c:pt idx="68">
                  <c:v>4.5039767060972298E-2</c:v>
                </c:pt>
                <c:pt idx="69">
                  <c:v>4.5649968456607001E-2</c:v>
                </c:pt>
                <c:pt idx="70">
                  <c:v>4.4010980379992598E-2</c:v>
                </c:pt>
                <c:pt idx="71">
                  <c:v>4.4319897967301798E-2</c:v>
                </c:pt>
                <c:pt idx="72">
                  <c:v>4.5191032944308998E-2</c:v>
                </c:pt>
                <c:pt idx="73">
                  <c:v>4.5175538104804798E-2</c:v>
                </c:pt>
                <c:pt idx="74">
                  <c:v>4.4386816922766602E-2</c:v>
                </c:pt>
                <c:pt idx="75">
                  <c:v>4.2775786139607003E-2</c:v>
                </c:pt>
                <c:pt idx="76">
                  <c:v>4.3028325360041697E-2</c:v>
                </c:pt>
                <c:pt idx="77">
                  <c:v>4.2728697536402703E-2</c:v>
                </c:pt>
                <c:pt idx="78">
                  <c:v>4.38288536765351E-2</c:v>
                </c:pt>
                <c:pt idx="79">
                  <c:v>4.3452871380015301E-2</c:v>
                </c:pt>
                <c:pt idx="80">
                  <c:v>5.12967742596191E-2</c:v>
                </c:pt>
                <c:pt idx="81">
                  <c:v>5.1870750704875103E-2</c:v>
                </c:pt>
                <c:pt idx="82">
                  <c:v>5.2878177669877797E-2</c:v>
                </c:pt>
                <c:pt idx="83">
                  <c:v>5.4785468012139397E-2</c:v>
                </c:pt>
                <c:pt idx="84">
                  <c:v>5.6074065724352598E-2</c:v>
                </c:pt>
                <c:pt idx="85">
                  <c:v>5.2538823233740803E-2</c:v>
                </c:pt>
                <c:pt idx="86">
                  <c:v>5.1103366394820597E-2</c:v>
                </c:pt>
                <c:pt idx="87">
                  <c:v>5.21267502888259E-2</c:v>
                </c:pt>
                <c:pt idx="88">
                  <c:v>5.3359499526065501E-2</c:v>
                </c:pt>
                <c:pt idx="89">
                  <c:v>5.1632637763573901E-2</c:v>
                </c:pt>
                <c:pt idx="90">
                  <c:v>5.1351998461066903E-2</c:v>
                </c:pt>
                <c:pt idx="91">
                  <c:v>4.84664472596067E-2</c:v>
                </c:pt>
                <c:pt idx="92">
                  <c:v>4.8180963241110701E-2</c:v>
                </c:pt>
                <c:pt idx="93">
                  <c:v>4.7879606185779702E-2</c:v>
                </c:pt>
                <c:pt idx="94">
                  <c:v>4.81473838250943E-2</c:v>
                </c:pt>
                <c:pt idx="95">
                  <c:v>4.9645095202172397E-2</c:v>
                </c:pt>
                <c:pt idx="96">
                  <c:v>4.8433650472231499E-2</c:v>
                </c:pt>
                <c:pt idx="97">
                  <c:v>4.8350019075161101E-2</c:v>
                </c:pt>
                <c:pt idx="98">
                  <c:v>4.6265152489216997E-2</c:v>
                </c:pt>
                <c:pt idx="99">
                  <c:v>4.7269847887004099E-2</c:v>
                </c:pt>
                <c:pt idx="100">
                  <c:v>4.6651283884576802E-2</c:v>
                </c:pt>
                <c:pt idx="101">
                  <c:v>4.58791132797279E-2</c:v>
                </c:pt>
                <c:pt idx="102">
                  <c:v>4.6147160869316597E-2</c:v>
                </c:pt>
                <c:pt idx="103">
                  <c:v>4.60710063700644E-2</c:v>
                </c:pt>
                <c:pt idx="104">
                  <c:v>4.4888078339077001E-2</c:v>
                </c:pt>
                <c:pt idx="105">
                  <c:v>4.5400274367362499E-2</c:v>
                </c:pt>
                <c:pt idx="106">
                  <c:v>4.6079407947263097E-2</c:v>
                </c:pt>
                <c:pt idx="107">
                  <c:v>4.6113754235457202E-2</c:v>
                </c:pt>
                <c:pt idx="108">
                  <c:v>4.7669680713645898E-2</c:v>
                </c:pt>
                <c:pt idx="109">
                  <c:v>4.7628802819624103E-2</c:v>
                </c:pt>
                <c:pt idx="110">
                  <c:v>4.6089951954683503E-2</c:v>
                </c:pt>
                <c:pt idx="111">
                  <c:v>4.5531588971897997E-2</c:v>
                </c:pt>
                <c:pt idx="112">
                  <c:v>4.56643989602558E-2</c:v>
                </c:pt>
                <c:pt idx="113">
                  <c:v>4.7794445365055602E-2</c:v>
                </c:pt>
                <c:pt idx="114">
                  <c:v>4.8107165974800498E-2</c:v>
                </c:pt>
                <c:pt idx="115">
                  <c:v>4.7662004267153897E-2</c:v>
                </c:pt>
                <c:pt idx="116">
                  <c:v>4.6280537254875798E-2</c:v>
                </c:pt>
                <c:pt idx="117">
                  <c:v>4.8276356276463303E-2</c:v>
                </c:pt>
                <c:pt idx="118">
                  <c:v>4.5611567512501297E-2</c:v>
                </c:pt>
                <c:pt idx="119">
                  <c:v>4.7179899286263802E-2</c:v>
                </c:pt>
                <c:pt idx="120">
                  <c:v>4.5549070619552698E-2</c:v>
                </c:pt>
                <c:pt idx="121">
                  <c:v>4.45427737365615E-2</c:v>
                </c:pt>
                <c:pt idx="122">
                  <c:v>4.4027995727668502E-2</c:v>
                </c:pt>
                <c:pt idx="123">
                  <c:v>4.5296158814441399E-2</c:v>
                </c:pt>
                <c:pt idx="124">
                  <c:v>4.5743534105763997E-2</c:v>
                </c:pt>
                <c:pt idx="125">
                  <c:v>4.56488853239869E-2</c:v>
                </c:pt>
                <c:pt idx="126">
                  <c:v>4.5761553662750601E-2</c:v>
                </c:pt>
                <c:pt idx="127">
                  <c:v>4.44281957873442E-2</c:v>
                </c:pt>
                <c:pt idx="128">
                  <c:v>4.4720320493742798E-2</c:v>
                </c:pt>
                <c:pt idx="129">
                  <c:v>4.3064587820749102E-2</c:v>
                </c:pt>
                <c:pt idx="130">
                  <c:v>4.0674016175527898E-2</c:v>
                </c:pt>
                <c:pt idx="131">
                  <c:v>4.10453884189389E-2</c:v>
                </c:pt>
                <c:pt idx="132">
                  <c:v>4.1261208759975E-2</c:v>
                </c:pt>
                <c:pt idx="133">
                  <c:v>4.1311794585944202E-2</c:v>
                </c:pt>
                <c:pt idx="134">
                  <c:v>4.2461966354461499E-2</c:v>
                </c:pt>
                <c:pt idx="135">
                  <c:v>4.23274547628801E-2</c:v>
                </c:pt>
                <c:pt idx="136">
                  <c:v>4.1548815351828097E-2</c:v>
                </c:pt>
                <c:pt idx="137">
                  <c:v>4.3352556493014199E-2</c:v>
                </c:pt>
                <c:pt idx="138">
                  <c:v>4.3478474363516803E-2</c:v>
                </c:pt>
                <c:pt idx="139">
                  <c:v>4.3912010474637303E-2</c:v>
                </c:pt>
                <c:pt idx="140">
                  <c:v>4.3194074742277898E-2</c:v>
                </c:pt>
                <c:pt idx="141">
                  <c:v>4.2700250368338799E-2</c:v>
                </c:pt>
                <c:pt idx="142">
                  <c:v>4.1480308659678097E-2</c:v>
                </c:pt>
                <c:pt idx="143">
                  <c:v>4.1222437612206599E-2</c:v>
                </c:pt>
                <c:pt idx="144">
                  <c:v>4.2003108363616599E-2</c:v>
                </c:pt>
                <c:pt idx="145">
                  <c:v>4.2660432116371001E-2</c:v>
                </c:pt>
                <c:pt idx="146">
                  <c:v>4.3546555791126901E-2</c:v>
                </c:pt>
                <c:pt idx="147">
                  <c:v>4.3815475619099702E-2</c:v>
                </c:pt>
                <c:pt idx="148">
                  <c:v>4.5232967300705598E-2</c:v>
                </c:pt>
                <c:pt idx="149">
                  <c:v>4.4316060073606001E-2</c:v>
                </c:pt>
                <c:pt idx="150">
                  <c:v>4.3023380776221601E-2</c:v>
                </c:pt>
                <c:pt idx="151">
                  <c:v>4.27952321568872E-2</c:v>
                </c:pt>
                <c:pt idx="152">
                  <c:v>4.3204516781902597E-2</c:v>
                </c:pt>
                <c:pt idx="153">
                  <c:v>4.3585697870844098E-2</c:v>
                </c:pt>
                <c:pt idx="154">
                  <c:v>4.2457978456737398E-2</c:v>
                </c:pt>
                <c:pt idx="155">
                  <c:v>4.1421156465298203E-2</c:v>
                </c:pt>
                <c:pt idx="156">
                  <c:v>4.0996348027908497E-2</c:v>
                </c:pt>
                <c:pt idx="157">
                  <c:v>4.0121926263522997E-2</c:v>
                </c:pt>
                <c:pt idx="158">
                  <c:v>4.1324028582334998E-2</c:v>
                </c:pt>
                <c:pt idx="159">
                  <c:v>4.2403565857457699E-2</c:v>
                </c:pt>
                <c:pt idx="160">
                  <c:v>4.1491670504862799E-2</c:v>
                </c:pt>
                <c:pt idx="161">
                  <c:v>4.1763035304772399E-2</c:v>
                </c:pt>
                <c:pt idx="162">
                  <c:v>4.3917216491150497E-2</c:v>
                </c:pt>
                <c:pt idx="163">
                  <c:v>4.3976361830042998E-2</c:v>
                </c:pt>
                <c:pt idx="164">
                  <c:v>4.4144344913540003E-2</c:v>
                </c:pt>
                <c:pt idx="165">
                  <c:v>4.3621238234917398E-2</c:v>
                </c:pt>
                <c:pt idx="166">
                  <c:v>4.26021826059143E-2</c:v>
                </c:pt>
                <c:pt idx="167">
                  <c:v>4.2854982238152102E-2</c:v>
                </c:pt>
                <c:pt idx="168">
                  <c:v>4.1765189350232601E-2</c:v>
                </c:pt>
                <c:pt idx="169">
                  <c:v>4.3482812641087998E-2</c:v>
                </c:pt>
                <c:pt idx="170">
                  <c:v>4.1963059650964502E-2</c:v>
                </c:pt>
                <c:pt idx="171">
                  <c:v>4.2788442317688601E-2</c:v>
                </c:pt>
                <c:pt idx="172">
                  <c:v>4.2498711277514402E-2</c:v>
                </c:pt>
                <c:pt idx="173">
                  <c:v>4.2704897759697498E-2</c:v>
                </c:pt>
                <c:pt idx="174">
                  <c:v>4.23430496374715E-2</c:v>
                </c:pt>
                <c:pt idx="175">
                  <c:v>4.2289118419258899E-2</c:v>
                </c:pt>
                <c:pt idx="176">
                  <c:v>4.2901503935856899E-2</c:v>
                </c:pt>
                <c:pt idx="177">
                  <c:v>4.40040087114415E-2</c:v>
                </c:pt>
                <c:pt idx="178">
                  <c:v>4.31689633024974E-2</c:v>
                </c:pt>
                <c:pt idx="179">
                  <c:v>4.4476774840624803E-2</c:v>
                </c:pt>
                <c:pt idx="180">
                  <c:v>4.4092915243644101E-2</c:v>
                </c:pt>
                <c:pt idx="181">
                  <c:v>4.37891523976877E-2</c:v>
                </c:pt>
                <c:pt idx="182">
                  <c:v>4.3135871789260698E-2</c:v>
                </c:pt>
                <c:pt idx="183">
                  <c:v>4.2050147318849998E-2</c:v>
                </c:pt>
                <c:pt idx="184">
                  <c:v>4.0910765422845399E-2</c:v>
                </c:pt>
                <c:pt idx="185">
                  <c:v>4.0957581902324798E-2</c:v>
                </c:pt>
                <c:pt idx="186">
                  <c:v>4.0788903290714898E-2</c:v>
                </c:pt>
                <c:pt idx="187">
                  <c:v>4.2914844758430798E-2</c:v>
                </c:pt>
                <c:pt idx="188">
                  <c:v>4.3668368252860197E-2</c:v>
                </c:pt>
                <c:pt idx="189">
                  <c:v>4.3587322146862402E-2</c:v>
                </c:pt>
                <c:pt idx="190">
                  <c:v>4.2580326176981299E-2</c:v>
                </c:pt>
                <c:pt idx="191">
                  <c:v>4.2584065002379101E-2</c:v>
                </c:pt>
                <c:pt idx="192">
                  <c:v>4.02210044235514E-2</c:v>
                </c:pt>
                <c:pt idx="193">
                  <c:v>4.1156153960034303E-2</c:v>
                </c:pt>
                <c:pt idx="194">
                  <c:v>4.0937364938981598E-2</c:v>
                </c:pt>
                <c:pt idx="195">
                  <c:v>4.0064224535399498E-2</c:v>
                </c:pt>
                <c:pt idx="196">
                  <c:v>4.13215737363435E-2</c:v>
                </c:pt>
                <c:pt idx="197">
                  <c:v>4.08737675198265E-2</c:v>
                </c:pt>
                <c:pt idx="198">
                  <c:v>4.1355218078392098E-2</c:v>
                </c:pt>
                <c:pt idx="199">
                  <c:v>4.1541610408455797E-2</c:v>
                </c:pt>
                <c:pt idx="200">
                  <c:v>4.2294894350082102E-2</c:v>
                </c:pt>
                <c:pt idx="201">
                  <c:v>4.24266761901251E-2</c:v>
                </c:pt>
                <c:pt idx="202">
                  <c:v>4.4686732940567103E-2</c:v>
                </c:pt>
                <c:pt idx="203">
                  <c:v>4.4622527026583099E-2</c:v>
                </c:pt>
                <c:pt idx="204">
                  <c:v>4.4330104760652099E-2</c:v>
                </c:pt>
                <c:pt idx="205">
                  <c:v>4.4439845816009703E-2</c:v>
                </c:pt>
                <c:pt idx="206">
                  <c:v>4.4168247053247699E-2</c:v>
                </c:pt>
                <c:pt idx="207">
                  <c:v>4.3242361889705302E-2</c:v>
                </c:pt>
                <c:pt idx="208">
                  <c:v>4.5792443655330403E-2</c:v>
                </c:pt>
                <c:pt idx="209">
                  <c:v>4.5137030487044899E-2</c:v>
                </c:pt>
                <c:pt idx="210">
                  <c:v>4.4060498789266503E-2</c:v>
                </c:pt>
                <c:pt idx="211">
                  <c:v>4.40104171768263E-2</c:v>
                </c:pt>
                <c:pt idx="212">
                  <c:v>4.3889410486336801E-2</c:v>
                </c:pt>
                <c:pt idx="213">
                  <c:v>4.5482577763607701E-2</c:v>
                </c:pt>
                <c:pt idx="214">
                  <c:v>4.75263786019424E-2</c:v>
                </c:pt>
                <c:pt idx="215">
                  <c:v>4.6410610334855398E-2</c:v>
                </c:pt>
                <c:pt idx="216">
                  <c:v>4.6949104523837999E-2</c:v>
                </c:pt>
                <c:pt idx="217">
                  <c:v>4.5855781744598798E-2</c:v>
                </c:pt>
                <c:pt idx="218">
                  <c:v>4.4126083976676E-2</c:v>
                </c:pt>
                <c:pt idx="219">
                  <c:v>4.5169957640010298E-2</c:v>
                </c:pt>
                <c:pt idx="220">
                  <c:v>4.5953346520497797E-2</c:v>
                </c:pt>
                <c:pt idx="221">
                  <c:v>4.6151541679353897E-2</c:v>
                </c:pt>
                <c:pt idx="222">
                  <c:v>4.5479715066675398E-2</c:v>
                </c:pt>
                <c:pt idx="223">
                  <c:v>4.2783618277185902E-2</c:v>
                </c:pt>
                <c:pt idx="224">
                  <c:v>4.34308805579307E-2</c:v>
                </c:pt>
                <c:pt idx="225">
                  <c:v>4.4119052606451298E-2</c:v>
                </c:pt>
                <c:pt idx="226">
                  <c:v>4.5845689780823998E-2</c:v>
                </c:pt>
                <c:pt idx="227">
                  <c:v>4.5272297601838901E-2</c:v>
                </c:pt>
                <c:pt idx="228">
                  <c:v>4.4661440579887898E-2</c:v>
                </c:pt>
                <c:pt idx="229">
                  <c:v>4.4744719010525201E-2</c:v>
                </c:pt>
                <c:pt idx="230">
                  <c:v>4.5832310489099401E-2</c:v>
                </c:pt>
                <c:pt idx="231">
                  <c:v>4.6022543126093697E-2</c:v>
                </c:pt>
                <c:pt idx="232">
                  <c:v>4.6197465130349197E-2</c:v>
                </c:pt>
                <c:pt idx="233">
                  <c:v>4.57633197949424E-2</c:v>
                </c:pt>
                <c:pt idx="234">
                  <c:v>4.4986028811037998E-2</c:v>
                </c:pt>
                <c:pt idx="235">
                  <c:v>4.36426492748372E-2</c:v>
                </c:pt>
                <c:pt idx="236">
                  <c:v>4.3924254505457998E-2</c:v>
                </c:pt>
                <c:pt idx="237">
                  <c:v>4.5491764524228498E-2</c:v>
                </c:pt>
                <c:pt idx="238">
                  <c:v>4.5656818912421702E-2</c:v>
                </c:pt>
                <c:pt idx="239">
                  <c:v>4.3290621713498102E-2</c:v>
                </c:pt>
                <c:pt idx="240">
                  <c:v>4.2755043239093203E-2</c:v>
                </c:pt>
                <c:pt idx="241">
                  <c:v>4.4000755848201498E-2</c:v>
                </c:pt>
                <c:pt idx="242">
                  <c:v>4.2546354358603801E-2</c:v>
                </c:pt>
                <c:pt idx="243">
                  <c:v>4.5784781391308503E-2</c:v>
                </c:pt>
                <c:pt idx="244">
                  <c:v>4.4666812549813403E-2</c:v>
                </c:pt>
                <c:pt idx="245">
                  <c:v>4.4878320210391197E-2</c:v>
                </c:pt>
                <c:pt idx="246">
                  <c:v>4.3953199150524799E-2</c:v>
                </c:pt>
                <c:pt idx="247">
                  <c:v>4.42473759234768E-2</c:v>
                </c:pt>
                <c:pt idx="248">
                  <c:v>4.3759794535312799E-2</c:v>
                </c:pt>
                <c:pt idx="249">
                  <c:v>4.3840361164502503E-2</c:v>
                </c:pt>
                <c:pt idx="250">
                  <c:v>4.52132280928291E-2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B1-44EF-8757-DB605F43DBA5}"/>
            </c:ext>
          </c:extLst>
        </c:ser>
        <c:ser>
          <c:idx val="3"/>
          <c:order val="3"/>
          <c:tx>
            <c:strRef>
              <c:f>summary_table_all_structure!$T$2</c:f>
              <c:strCache>
                <c:ptCount val="1"/>
                <c:pt idx="0">
                  <c:v>Pole Closed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summary_table_all_structure!$T$3:$T$253</c:f>
              <c:numCache>
                <c:formatCode>0.00%</c:formatCode>
                <c:ptCount val="251"/>
                <c:pt idx="0">
                  <c:v>4.6259881759856999E-2</c:v>
                </c:pt>
                <c:pt idx="1">
                  <c:v>4.6259881759856999E-2</c:v>
                </c:pt>
                <c:pt idx="2">
                  <c:v>4.4846009148176498E-2</c:v>
                </c:pt>
                <c:pt idx="3">
                  <c:v>4.34832300196678E-2</c:v>
                </c:pt>
                <c:pt idx="4">
                  <c:v>4.1853993492460703E-2</c:v>
                </c:pt>
                <c:pt idx="5">
                  <c:v>3.97838968020214E-2</c:v>
                </c:pt>
                <c:pt idx="6">
                  <c:v>3.8350019655338199E-2</c:v>
                </c:pt>
                <c:pt idx="7">
                  <c:v>3.7089083529460401E-2</c:v>
                </c:pt>
                <c:pt idx="8">
                  <c:v>3.5876175072314602E-2</c:v>
                </c:pt>
                <c:pt idx="9">
                  <c:v>3.4231688845946399E-2</c:v>
                </c:pt>
                <c:pt idx="10">
                  <c:v>3.2840953506708799E-2</c:v>
                </c:pt>
                <c:pt idx="11">
                  <c:v>3.10973348914164E-2</c:v>
                </c:pt>
                <c:pt idx="12">
                  <c:v>2.9482164659683799E-2</c:v>
                </c:pt>
                <c:pt idx="13">
                  <c:v>2.8315055550831299E-2</c:v>
                </c:pt>
                <c:pt idx="14">
                  <c:v>2.69090369149164E-2</c:v>
                </c:pt>
                <c:pt idx="15">
                  <c:v>2.5675031082073099E-2</c:v>
                </c:pt>
                <c:pt idx="16">
                  <c:v>2.4304215491927201E-2</c:v>
                </c:pt>
                <c:pt idx="17">
                  <c:v>2.3290646178471899E-2</c:v>
                </c:pt>
                <c:pt idx="18">
                  <c:v>2.23294931376617E-2</c:v>
                </c:pt>
                <c:pt idx="19">
                  <c:v>2.13480486509166E-2</c:v>
                </c:pt>
                <c:pt idx="20">
                  <c:v>2.0095111433446399E-2</c:v>
                </c:pt>
                <c:pt idx="21">
                  <c:v>1.8992827915013898E-2</c:v>
                </c:pt>
                <c:pt idx="22">
                  <c:v>1.8081285135764701E-2</c:v>
                </c:pt>
                <c:pt idx="23">
                  <c:v>1.6502769985203E-2</c:v>
                </c:pt>
                <c:pt idx="24">
                  <c:v>1.52881731667645E-2</c:v>
                </c:pt>
                <c:pt idx="25">
                  <c:v>1.4322680064520499E-2</c:v>
                </c:pt>
                <c:pt idx="26">
                  <c:v>1.4137403984591601E-2</c:v>
                </c:pt>
                <c:pt idx="27">
                  <c:v>1.4170118811758199E-2</c:v>
                </c:pt>
                <c:pt idx="28">
                  <c:v>1.4331399774184701E-2</c:v>
                </c:pt>
                <c:pt idx="29">
                  <c:v>1.49536854130573E-2</c:v>
                </c:pt>
                <c:pt idx="30">
                  <c:v>1.5742642512017301E-2</c:v>
                </c:pt>
                <c:pt idx="31">
                  <c:v>2.2497563035480901E-2</c:v>
                </c:pt>
                <c:pt idx="32">
                  <c:v>2.9470991285827901E-2</c:v>
                </c:pt>
                <c:pt idx="33">
                  <c:v>3.7451079547336202E-2</c:v>
                </c:pt>
                <c:pt idx="34">
                  <c:v>4.56234104175832E-2</c:v>
                </c:pt>
                <c:pt idx="35">
                  <c:v>5.7971374590124199E-2</c:v>
                </c:pt>
                <c:pt idx="36">
                  <c:v>6.9867172697883506E-2</c:v>
                </c:pt>
                <c:pt idx="37">
                  <c:v>8.0097538751276801E-2</c:v>
                </c:pt>
                <c:pt idx="38">
                  <c:v>8.7641907101530803E-2</c:v>
                </c:pt>
                <c:pt idx="39">
                  <c:v>9.8133463613674296E-2</c:v>
                </c:pt>
                <c:pt idx="40">
                  <c:v>0.106397186019265</c:v>
                </c:pt>
                <c:pt idx="41">
                  <c:v>0.11574110150358</c:v>
                </c:pt>
                <c:pt idx="42">
                  <c:v>0.124838396915102</c:v>
                </c:pt>
                <c:pt idx="43">
                  <c:v>0.133364589387889</c:v>
                </c:pt>
                <c:pt idx="44">
                  <c:v>0.13997968577943801</c:v>
                </c:pt>
                <c:pt idx="45">
                  <c:v>0.14636204407141401</c:v>
                </c:pt>
                <c:pt idx="46">
                  <c:v>0.15560578163696601</c:v>
                </c:pt>
                <c:pt idx="47">
                  <c:v>0.16205919965638199</c:v>
                </c:pt>
                <c:pt idx="48">
                  <c:v>0.169398347015352</c:v>
                </c:pt>
                <c:pt idx="49">
                  <c:v>0.175011960698501</c:v>
                </c:pt>
                <c:pt idx="50">
                  <c:v>0.18023162201830001</c:v>
                </c:pt>
                <c:pt idx="51">
                  <c:v>0.18705015373620201</c:v>
                </c:pt>
                <c:pt idx="52">
                  <c:v>0.19509136115119999</c:v>
                </c:pt>
                <c:pt idx="53">
                  <c:v>0.20577984951023601</c:v>
                </c:pt>
                <c:pt idx="54">
                  <c:v>0.213062016603417</c:v>
                </c:pt>
                <c:pt idx="55">
                  <c:v>0.21897244831650001</c:v>
                </c:pt>
                <c:pt idx="56">
                  <c:v>0.22372442952221799</c:v>
                </c:pt>
                <c:pt idx="57">
                  <c:v>0.23050907435672299</c:v>
                </c:pt>
                <c:pt idx="58">
                  <c:v>0.23596307001001801</c:v>
                </c:pt>
                <c:pt idx="59">
                  <c:v>0.23802705791996201</c:v>
                </c:pt>
                <c:pt idx="60">
                  <c:v>0.24315539864415101</c:v>
                </c:pt>
                <c:pt idx="61">
                  <c:v>0.245461561080729</c:v>
                </c:pt>
                <c:pt idx="62">
                  <c:v>0.24900735351029099</c:v>
                </c:pt>
                <c:pt idx="63">
                  <c:v>0.25057764850837799</c:v>
                </c:pt>
                <c:pt idx="64">
                  <c:v>0.25751969361156901</c:v>
                </c:pt>
                <c:pt idx="65">
                  <c:v>0.26315620170023801</c:v>
                </c:pt>
                <c:pt idx="66">
                  <c:v>0.26542130810843101</c:v>
                </c:pt>
                <c:pt idx="67">
                  <c:v>0.26950760311552202</c:v>
                </c:pt>
                <c:pt idx="68">
                  <c:v>0.273155833909278</c:v>
                </c:pt>
                <c:pt idx="69">
                  <c:v>0.276067847217429</c:v>
                </c:pt>
                <c:pt idx="70">
                  <c:v>0.27836609764972298</c:v>
                </c:pt>
                <c:pt idx="71">
                  <c:v>0.27985207942641499</c:v>
                </c:pt>
                <c:pt idx="72">
                  <c:v>0.28279736840497</c:v>
                </c:pt>
                <c:pt idx="73">
                  <c:v>0.28558740426485901</c:v>
                </c:pt>
                <c:pt idx="74">
                  <c:v>0.289693578055986</c:v>
                </c:pt>
                <c:pt idx="75">
                  <c:v>0.293437106058477</c:v>
                </c:pt>
                <c:pt idx="76">
                  <c:v>0.29620873860952102</c:v>
                </c:pt>
                <c:pt idx="77">
                  <c:v>0.30012611284885599</c:v>
                </c:pt>
                <c:pt idx="78">
                  <c:v>0.302444182078484</c:v>
                </c:pt>
                <c:pt idx="79">
                  <c:v>0.30564095591098001</c:v>
                </c:pt>
                <c:pt idx="80">
                  <c:v>0.30520335210465899</c:v>
                </c:pt>
                <c:pt idx="81">
                  <c:v>0.31370077975473198</c:v>
                </c:pt>
                <c:pt idx="82">
                  <c:v>0.32238781876971701</c:v>
                </c:pt>
                <c:pt idx="83">
                  <c:v>0.331409711603945</c:v>
                </c:pt>
                <c:pt idx="84">
                  <c:v>0.34346084891740403</c:v>
                </c:pt>
                <c:pt idx="85">
                  <c:v>0.35590473944801199</c:v>
                </c:pt>
                <c:pt idx="86">
                  <c:v>0.36244531124260998</c:v>
                </c:pt>
                <c:pt idx="87">
                  <c:v>0.369312316499598</c:v>
                </c:pt>
                <c:pt idx="88">
                  <c:v>0.374559501011972</c:v>
                </c:pt>
                <c:pt idx="89">
                  <c:v>0.383758532066445</c:v>
                </c:pt>
                <c:pt idx="90">
                  <c:v>0.38755356085467102</c:v>
                </c:pt>
                <c:pt idx="91">
                  <c:v>0.39508905013177198</c:v>
                </c:pt>
                <c:pt idx="92">
                  <c:v>0.40150900708307302</c:v>
                </c:pt>
                <c:pt idx="93">
                  <c:v>0.40867481864535798</c:v>
                </c:pt>
                <c:pt idx="94">
                  <c:v>0.413065085023886</c:v>
                </c:pt>
                <c:pt idx="95">
                  <c:v>0.41695966795648798</c:v>
                </c:pt>
                <c:pt idx="96">
                  <c:v>0.42452189239703197</c:v>
                </c:pt>
                <c:pt idx="97">
                  <c:v>0.42773554730272101</c:v>
                </c:pt>
                <c:pt idx="98">
                  <c:v>0.42938794505286298</c:v>
                </c:pt>
                <c:pt idx="99">
                  <c:v>0.42861365302307203</c:v>
                </c:pt>
                <c:pt idx="100">
                  <c:v>0.43058711274727901</c:v>
                </c:pt>
                <c:pt idx="101">
                  <c:v>0.434571622268627</c:v>
                </c:pt>
                <c:pt idx="102">
                  <c:v>0.43771488984403201</c:v>
                </c:pt>
                <c:pt idx="103">
                  <c:v>0.44004381620092198</c:v>
                </c:pt>
                <c:pt idx="104">
                  <c:v>0.44503071390214499</c:v>
                </c:pt>
                <c:pt idx="105">
                  <c:v>0.44881465313963598</c:v>
                </c:pt>
                <c:pt idx="106">
                  <c:v>0.45153289372036298</c:v>
                </c:pt>
                <c:pt idx="107">
                  <c:v>0.45565252588852401</c:v>
                </c:pt>
                <c:pt idx="108">
                  <c:v>0.45348752717107499</c:v>
                </c:pt>
                <c:pt idx="109">
                  <c:v>0.45615207823090997</c:v>
                </c:pt>
                <c:pt idx="110">
                  <c:v>0.458497430205485</c:v>
                </c:pt>
                <c:pt idx="111">
                  <c:v>0.46111499216512097</c:v>
                </c:pt>
                <c:pt idx="112">
                  <c:v>0.45851091921461301</c:v>
                </c:pt>
                <c:pt idx="113">
                  <c:v>0.460943179432455</c:v>
                </c:pt>
                <c:pt idx="114">
                  <c:v>0.461956600859047</c:v>
                </c:pt>
                <c:pt idx="115">
                  <c:v>0.46486103251278099</c:v>
                </c:pt>
                <c:pt idx="116">
                  <c:v>0.47004473444581202</c:v>
                </c:pt>
                <c:pt idx="117">
                  <c:v>0.470321508608047</c:v>
                </c:pt>
                <c:pt idx="118">
                  <c:v>0.47511550111613199</c:v>
                </c:pt>
                <c:pt idx="119">
                  <c:v>0.47074451041523602</c:v>
                </c:pt>
                <c:pt idx="120">
                  <c:v>0.47207795968734401</c:v>
                </c:pt>
                <c:pt idx="121">
                  <c:v>0.47341903173775901</c:v>
                </c:pt>
                <c:pt idx="122">
                  <c:v>0.47481415010876399</c:v>
                </c:pt>
                <c:pt idx="123">
                  <c:v>0.47349108564405801</c:v>
                </c:pt>
                <c:pt idx="124">
                  <c:v>0.47415810754744597</c:v>
                </c:pt>
                <c:pt idx="125">
                  <c:v>0.47360751751992097</c:v>
                </c:pt>
                <c:pt idx="126">
                  <c:v>0.47318969750236101</c:v>
                </c:pt>
                <c:pt idx="127">
                  <c:v>0.47302360857225101</c:v>
                </c:pt>
                <c:pt idx="128">
                  <c:v>0.47574458387902202</c:v>
                </c:pt>
                <c:pt idx="129">
                  <c:v>0.47783284503651502</c:v>
                </c:pt>
                <c:pt idx="130">
                  <c:v>0.47169075333930099</c:v>
                </c:pt>
                <c:pt idx="131">
                  <c:v>0.46563482674373402</c:v>
                </c:pt>
                <c:pt idx="132">
                  <c:v>0.45958408325294697</c:v>
                </c:pt>
                <c:pt idx="133">
                  <c:v>0.45337926116432298</c:v>
                </c:pt>
                <c:pt idx="134">
                  <c:v>0.44485535271801402</c:v>
                </c:pt>
                <c:pt idx="135">
                  <c:v>0.43740776365721101</c:v>
                </c:pt>
                <c:pt idx="136">
                  <c:v>0.43259641729405401</c:v>
                </c:pt>
                <c:pt idx="137">
                  <c:v>0.42391229836622801</c:v>
                </c:pt>
                <c:pt idx="138">
                  <c:v>0.41692409545762299</c:v>
                </c:pt>
                <c:pt idx="139">
                  <c:v>0.41367503233817399</c:v>
                </c:pt>
                <c:pt idx="140">
                  <c:v>0.40954654767085502</c:v>
                </c:pt>
                <c:pt idx="141">
                  <c:v>0.40584987399357902</c:v>
                </c:pt>
                <c:pt idx="142">
                  <c:v>0.40489942361549103</c:v>
                </c:pt>
                <c:pt idx="143">
                  <c:v>0.399397192815722</c:v>
                </c:pt>
                <c:pt idx="144">
                  <c:v>0.39508709820804799</c:v>
                </c:pt>
                <c:pt idx="145">
                  <c:v>0.39070457789720098</c:v>
                </c:pt>
                <c:pt idx="146">
                  <c:v>0.38751881593573001</c:v>
                </c:pt>
                <c:pt idx="147">
                  <c:v>0.38512787012947802</c:v>
                </c:pt>
                <c:pt idx="148">
                  <c:v>0.38060375095252202</c:v>
                </c:pt>
                <c:pt idx="149">
                  <c:v>0.38039159333224198</c:v>
                </c:pt>
                <c:pt idx="150">
                  <c:v>0.37860764080399101</c:v>
                </c:pt>
                <c:pt idx="151">
                  <c:v>0.37614693925711301</c:v>
                </c:pt>
                <c:pt idx="152">
                  <c:v>0.371486249471774</c:v>
                </c:pt>
                <c:pt idx="153">
                  <c:v>0.36888345035790199</c:v>
                </c:pt>
                <c:pt idx="154">
                  <c:v>0.36485199271876601</c:v>
                </c:pt>
                <c:pt idx="155">
                  <c:v>0.36167260166290199</c:v>
                </c:pt>
                <c:pt idx="156">
                  <c:v>0.35984570526982401</c:v>
                </c:pt>
                <c:pt idx="157">
                  <c:v>0.359860772287385</c:v>
                </c:pt>
                <c:pt idx="158">
                  <c:v>0.35749064280464898</c:v>
                </c:pt>
                <c:pt idx="159">
                  <c:v>0.35532702679689898</c:v>
                </c:pt>
                <c:pt idx="160">
                  <c:v>0.35332887973737298</c:v>
                </c:pt>
                <c:pt idx="161">
                  <c:v>0.350974763993399</c:v>
                </c:pt>
                <c:pt idx="162">
                  <c:v>0.345432353047603</c:v>
                </c:pt>
                <c:pt idx="163">
                  <c:v>0.342950020035863</c:v>
                </c:pt>
                <c:pt idx="164">
                  <c:v>0.341580747694609</c:v>
                </c:pt>
                <c:pt idx="165">
                  <c:v>0.34074603063887798</c:v>
                </c:pt>
                <c:pt idx="166">
                  <c:v>0.34086302339433</c:v>
                </c:pt>
                <c:pt idx="167">
                  <c:v>0.34022866457555501</c:v>
                </c:pt>
                <c:pt idx="168">
                  <c:v>0.34059717524297001</c:v>
                </c:pt>
                <c:pt idx="169">
                  <c:v>0.33963265009006699</c:v>
                </c:pt>
                <c:pt idx="170">
                  <c:v>0.34078428724187598</c:v>
                </c:pt>
                <c:pt idx="171">
                  <c:v>0.33901475541824</c:v>
                </c:pt>
                <c:pt idx="172">
                  <c:v>0.33878778358627598</c:v>
                </c:pt>
                <c:pt idx="173">
                  <c:v>0.338216136677436</c:v>
                </c:pt>
                <c:pt idx="174">
                  <c:v>0.33576910623258199</c:v>
                </c:pt>
                <c:pt idx="175">
                  <c:v>0.33371508563429197</c:v>
                </c:pt>
                <c:pt idx="176">
                  <c:v>0.33051106711266898</c:v>
                </c:pt>
                <c:pt idx="177">
                  <c:v>0.32836970073270499</c:v>
                </c:pt>
                <c:pt idx="178">
                  <c:v>0.33035057629943798</c:v>
                </c:pt>
                <c:pt idx="179">
                  <c:v>0.33020931635907502</c:v>
                </c:pt>
                <c:pt idx="180">
                  <c:v>0.32866807593548902</c:v>
                </c:pt>
                <c:pt idx="181">
                  <c:v>0.329266435807193</c:v>
                </c:pt>
                <c:pt idx="182">
                  <c:v>0.32957506036108197</c:v>
                </c:pt>
                <c:pt idx="183">
                  <c:v>0.32939004614325101</c:v>
                </c:pt>
                <c:pt idx="184">
                  <c:v>0.32898067712762302</c:v>
                </c:pt>
                <c:pt idx="185">
                  <c:v>0.32879528469946101</c:v>
                </c:pt>
                <c:pt idx="186">
                  <c:v>0.327860966613161</c:v>
                </c:pt>
                <c:pt idx="187">
                  <c:v>0.32465289811221298</c:v>
                </c:pt>
                <c:pt idx="188">
                  <c:v>0.32096408087292</c:v>
                </c:pt>
                <c:pt idx="189">
                  <c:v>0.32250242159349701</c:v>
                </c:pt>
                <c:pt idx="190">
                  <c:v>0.32301079073813699</c:v>
                </c:pt>
                <c:pt idx="191">
                  <c:v>0.32117191196621597</c:v>
                </c:pt>
                <c:pt idx="192">
                  <c:v>0.32052096483476</c:v>
                </c:pt>
                <c:pt idx="193">
                  <c:v>0.31773856999511402</c:v>
                </c:pt>
                <c:pt idx="194">
                  <c:v>0.31872324093203502</c:v>
                </c:pt>
                <c:pt idx="195">
                  <c:v>0.319544356559126</c:v>
                </c:pt>
                <c:pt idx="196">
                  <c:v>0.320927540739461</c:v>
                </c:pt>
                <c:pt idx="197">
                  <c:v>0.32113654013826198</c:v>
                </c:pt>
                <c:pt idx="198">
                  <c:v>0.321823900754864</c:v>
                </c:pt>
                <c:pt idx="199">
                  <c:v>0.32170511496759302</c:v>
                </c:pt>
                <c:pt idx="200">
                  <c:v>0.32160846831958001</c:v>
                </c:pt>
                <c:pt idx="201">
                  <c:v>0.32067709910116099</c:v>
                </c:pt>
                <c:pt idx="202">
                  <c:v>0.31941453888434601</c:v>
                </c:pt>
                <c:pt idx="203">
                  <c:v>0.316474402500936</c:v>
                </c:pt>
                <c:pt idx="204">
                  <c:v>0.31505121221014398</c:v>
                </c:pt>
                <c:pt idx="205">
                  <c:v>0.31553296728496699</c:v>
                </c:pt>
                <c:pt idx="206">
                  <c:v>0.31736814494115301</c:v>
                </c:pt>
                <c:pt idx="207">
                  <c:v>0.31885275697113102</c:v>
                </c:pt>
                <c:pt idx="208">
                  <c:v>0.318364979071393</c:v>
                </c:pt>
                <c:pt idx="209">
                  <c:v>0.315972427220788</c:v>
                </c:pt>
                <c:pt idx="210">
                  <c:v>0.318535994378426</c:v>
                </c:pt>
                <c:pt idx="211">
                  <c:v>0.320103927146274</c:v>
                </c:pt>
                <c:pt idx="212">
                  <c:v>0.32009236683488901</c:v>
                </c:pt>
                <c:pt idx="213">
                  <c:v>0.322385988729468</c:v>
                </c:pt>
                <c:pt idx="214">
                  <c:v>0.32235414557978798</c:v>
                </c:pt>
                <c:pt idx="215">
                  <c:v>0.32349520409389299</c:v>
                </c:pt>
                <c:pt idx="216">
                  <c:v>0.32263810831060302</c:v>
                </c:pt>
                <c:pt idx="217">
                  <c:v>0.32669003222427501</c:v>
                </c:pt>
                <c:pt idx="218">
                  <c:v>0.32749814819686102</c:v>
                </c:pt>
                <c:pt idx="219">
                  <c:v>0.32680090301862103</c:v>
                </c:pt>
                <c:pt idx="220">
                  <c:v>0.32764952319014301</c:v>
                </c:pt>
                <c:pt idx="221">
                  <c:v>0.33073491762971602</c:v>
                </c:pt>
                <c:pt idx="222">
                  <c:v>0.33547435348003501</c:v>
                </c:pt>
                <c:pt idx="223">
                  <c:v>0.33891947964429697</c:v>
                </c:pt>
                <c:pt idx="224">
                  <c:v>0.34090850257098099</c:v>
                </c:pt>
                <c:pt idx="225">
                  <c:v>0.34110831347227999</c:v>
                </c:pt>
                <c:pt idx="226">
                  <c:v>0.341678381637951</c:v>
                </c:pt>
                <c:pt idx="227">
                  <c:v>0.34305667994081701</c:v>
                </c:pt>
                <c:pt idx="228">
                  <c:v>0.34366004041063603</c:v>
                </c:pt>
                <c:pt idx="229">
                  <c:v>0.34358142472326197</c:v>
                </c:pt>
                <c:pt idx="230">
                  <c:v>0.34292860041798501</c:v>
                </c:pt>
                <c:pt idx="231">
                  <c:v>0.34557331261965302</c:v>
                </c:pt>
                <c:pt idx="232">
                  <c:v>0.34619780074901901</c:v>
                </c:pt>
                <c:pt idx="233">
                  <c:v>0.34722062210257698</c:v>
                </c:pt>
                <c:pt idx="234">
                  <c:v>0.34695056270528501</c:v>
                </c:pt>
                <c:pt idx="235">
                  <c:v>0.35160364496786001</c:v>
                </c:pt>
                <c:pt idx="236">
                  <c:v>0.35501699076632298</c:v>
                </c:pt>
                <c:pt idx="237">
                  <c:v>0.35555516675102</c:v>
                </c:pt>
                <c:pt idx="238">
                  <c:v>0.35669367382825001</c:v>
                </c:pt>
                <c:pt idx="239">
                  <c:v>0.36098602104218402</c:v>
                </c:pt>
                <c:pt idx="240">
                  <c:v>0.36259368529192798</c:v>
                </c:pt>
                <c:pt idx="241">
                  <c:v>0.36347159374327698</c:v>
                </c:pt>
                <c:pt idx="242">
                  <c:v>0.36619911441029701</c:v>
                </c:pt>
                <c:pt idx="243">
                  <c:v>0.36774886797013201</c:v>
                </c:pt>
                <c:pt idx="244">
                  <c:v>0.371353513894287</c:v>
                </c:pt>
                <c:pt idx="245">
                  <c:v>0.37144760821212103</c:v>
                </c:pt>
                <c:pt idx="246">
                  <c:v>0.37335922228277102</c:v>
                </c:pt>
                <c:pt idx="247">
                  <c:v>0.37259749879199699</c:v>
                </c:pt>
                <c:pt idx="248">
                  <c:v>0.37556825963711798</c:v>
                </c:pt>
                <c:pt idx="249">
                  <c:v>0.374847722649777</c:v>
                </c:pt>
                <c:pt idx="250">
                  <c:v>0.37680018419528699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B1-44EF-8757-DB605F43DBA5}"/>
            </c:ext>
          </c:extLst>
        </c:ser>
        <c:ser>
          <c:idx val="4"/>
          <c:order val="4"/>
          <c:tx>
            <c:strRef>
              <c:f>summary_table_all_structure!$U$2</c:f>
              <c:strCache>
                <c:ptCount val="1"/>
                <c:pt idx="0">
                  <c:v>Small Tree Open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summary_table_all_structure!$U$3:$U$253</c:f>
              <c:numCache>
                <c:formatCode>0.00%</c:formatCode>
                <c:ptCount val="251"/>
                <c:pt idx="0">
                  <c:v>0.12555727968415101</c:v>
                </c:pt>
                <c:pt idx="1">
                  <c:v>0.12555727968415101</c:v>
                </c:pt>
                <c:pt idx="2">
                  <c:v>0.120671409333133</c:v>
                </c:pt>
                <c:pt idx="3">
                  <c:v>0.116559105230771</c:v>
                </c:pt>
                <c:pt idx="4">
                  <c:v>0.112709995885987</c:v>
                </c:pt>
                <c:pt idx="5">
                  <c:v>0.109009262619677</c:v>
                </c:pt>
                <c:pt idx="6">
                  <c:v>0.104414977920761</c:v>
                </c:pt>
                <c:pt idx="7">
                  <c:v>0.10076189834539501</c:v>
                </c:pt>
                <c:pt idx="8">
                  <c:v>9.7138186182126801E-2</c:v>
                </c:pt>
                <c:pt idx="9">
                  <c:v>9.3456884176470897E-2</c:v>
                </c:pt>
                <c:pt idx="10">
                  <c:v>8.9527217909863094E-2</c:v>
                </c:pt>
                <c:pt idx="11">
                  <c:v>8.6668866637878705E-2</c:v>
                </c:pt>
                <c:pt idx="12">
                  <c:v>8.3077565102935305E-2</c:v>
                </c:pt>
                <c:pt idx="13">
                  <c:v>7.9733686606725099E-2</c:v>
                </c:pt>
                <c:pt idx="14">
                  <c:v>7.6298540587635105E-2</c:v>
                </c:pt>
                <c:pt idx="15">
                  <c:v>7.2089186762936297E-2</c:v>
                </c:pt>
                <c:pt idx="16">
                  <c:v>6.9154970965453699E-2</c:v>
                </c:pt>
                <c:pt idx="17">
                  <c:v>6.5743282239314402E-2</c:v>
                </c:pt>
                <c:pt idx="18">
                  <c:v>6.3021708133459406E-2</c:v>
                </c:pt>
                <c:pt idx="19">
                  <c:v>6.0316481945131298E-2</c:v>
                </c:pt>
                <c:pt idx="20">
                  <c:v>5.8058155000955299E-2</c:v>
                </c:pt>
                <c:pt idx="21">
                  <c:v>5.6491348168132699E-2</c:v>
                </c:pt>
                <c:pt idx="22">
                  <c:v>5.37203551222964E-2</c:v>
                </c:pt>
                <c:pt idx="23">
                  <c:v>5.1201353161231901E-2</c:v>
                </c:pt>
                <c:pt idx="24">
                  <c:v>4.9082590117782397E-2</c:v>
                </c:pt>
                <c:pt idx="25">
                  <c:v>4.65477815047474E-2</c:v>
                </c:pt>
                <c:pt idx="26">
                  <c:v>4.4000314099990799E-2</c:v>
                </c:pt>
                <c:pt idx="27">
                  <c:v>4.1681805995414697E-2</c:v>
                </c:pt>
                <c:pt idx="28">
                  <c:v>3.9734385686521802E-2</c:v>
                </c:pt>
                <c:pt idx="29">
                  <c:v>3.6548326797550802E-2</c:v>
                </c:pt>
                <c:pt idx="30">
                  <c:v>3.3793906271532698E-2</c:v>
                </c:pt>
                <c:pt idx="31">
                  <c:v>2.7662902142767998E-2</c:v>
                </c:pt>
                <c:pt idx="32">
                  <c:v>2.6722154818226301E-2</c:v>
                </c:pt>
                <c:pt idx="33">
                  <c:v>2.5466251325666801E-2</c:v>
                </c:pt>
                <c:pt idx="34">
                  <c:v>2.46126546486332E-2</c:v>
                </c:pt>
                <c:pt idx="35">
                  <c:v>2.3461045410380799E-2</c:v>
                </c:pt>
                <c:pt idx="36">
                  <c:v>2.2882032599042201E-2</c:v>
                </c:pt>
                <c:pt idx="37">
                  <c:v>2.1913565255316202E-2</c:v>
                </c:pt>
                <c:pt idx="38">
                  <c:v>2.0965039222841601E-2</c:v>
                </c:pt>
                <c:pt idx="39">
                  <c:v>2.0340049861267698E-2</c:v>
                </c:pt>
                <c:pt idx="40">
                  <c:v>1.9696273023741401E-2</c:v>
                </c:pt>
                <c:pt idx="41">
                  <c:v>1.8894169892089498E-2</c:v>
                </c:pt>
                <c:pt idx="42">
                  <c:v>1.8023504007504E-2</c:v>
                </c:pt>
                <c:pt idx="43">
                  <c:v>1.7550217838863801E-2</c:v>
                </c:pt>
                <c:pt idx="44">
                  <c:v>1.6920481956282801E-2</c:v>
                </c:pt>
                <c:pt idx="45">
                  <c:v>1.6375326627149401E-2</c:v>
                </c:pt>
                <c:pt idx="46">
                  <c:v>1.5563853842321399E-2</c:v>
                </c:pt>
                <c:pt idx="47">
                  <c:v>1.5085106757044201E-2</c:v>
                </c:pt>
                <c:pt idx="48">
                  <c:v>1.48197870388945E-2</c:v>
                </c:pt>
                <c:pt idx="49">
                  <c:v>1.3989702980016099E-2</c:v>
                </c:pt>
                <c:pt idx="50">
                  <c:v>1.3293340644897801E-2</c:v>
                </c:pt>
                <c:pt idx="51">
                  <c:v>1.26267489485615E-2</c:v>
                </c:pt>
                <c:pt idx="52">
                  <c:v>1.1879208874842799E-2</c:v>
                </c:pt>
                <c:pt idx="53">
                  <c:v>1.13743166148891E-2</c:v>
                </c:pt>
                <c:pt idx="54">
                  <c:v>1.08337950277366E-2</c:v>
                </c:pt>
                <c:pt idx="55">
                  <c:v>1.06652014900176E-2</c:v>
                </c:pt>
                <c:pt idx="56">
                  <c:v>1.0175263932022401E-2</c:v>
                </c:pt>
                <c:pt idx="57">
                  <c:v>9.8690691224117208E-3</c:v>
                </c:pt>
                <c:pt idx="58">
                  <c:v>9.57642945767667E-3</c:v>
                </c:pt>
                <c:pt idx="59">
                  <c:v>9.2943028013480998E-3</c:v>
                </c:pt>
                <c:pt idx="60">
                  <c:v>8.9388266413063001E-3</c:v>
                </c:pt>
                <c:pt idx="61">
                  <c:v>8.6050683546891101E-3</c:v>
                </c:pt>
                <c:pt idx="62">
                  <c:v>8.4808476117995708E-3</c:v>
                </c:pt>
                <c:pt idx="63">
                  <c:v>8.2648480129678594E-3</c:v>
                </c:pt>
                <c:pt idx="64">
                  <c:v>8.0123812098972704E-3</c:v>
                </c:pt>
                <c:pt idx="65">
                  <c:v>8.0730081509569895E-3</c:v>
                </c:pt>
                <c:pt idx="66">
                  <c:v>8.2719288463701402E-3</c:v>
                </c:pt>
                <c:pt idx="67">
                  <c:v>8.4460869501770102E-3</c:v>
                </c:pt>
                <c:pt idx="68">
                  <c:v>8.8092434859391496E-3</c:v>
                </c:pt>
                <c:pt idx="69">
                  <c:v>9.19142827215675E-3</c:v>
                </c:pt>
                <c:pt idx="70">
                  <c:v>9.2135841717293707E-3</c:v>
                </c:pt>
                <c:pt idx="71">
                  <c:v>9.6745447275985805E-3</c:v>
                </c:pt>
                <c:pt idx="72">
                  <c:v>1.0202807186353399E-2</c:v>
                </c:pt>
                <c:pt idx="73">
                  <c:v>1.0471741193697599E-2</c:v>
                </c:pt>
                <c:pt idx="74">
                  <c:v>1.08465117224281E-2</c:v>
                </c:pt>
                <c:pt idx="75">
                  <c:v>1.13363642388494E-2</c:v>
                </c:pt>
                <c:pt idx="76">
                  <c:v>1.2129084038420401E-2</c:v>
                </c:pt>
                <c:pt idx="77">
                  <c:v>1.28234491748334E-2</c:v>
                </c:pt>
                <c:pt idx="78">
                  <c:v>1.34499095482124E-2</c:v>
                </c:pt>
                <c:pt idx="79">
                  <c:v>1.3971368999544801E-2</c:v>
                </c:pt>
                <c:pt idx="80">
                  <c:v>1.45171922445276E-2</c:v>
                </c:pt>
                <c:pt idx="81">
                  <c:v>1.53075409622754E-2</c:v>
                </c:pt>
                <c:pt idx="82">
                  <c:v>1.6071674807867899E-2</c:v>
                </c:pt>
                <c:pt idx="83">
                  <c:v>1.6888123089816302E-2</c:v>
                </c:pt>
                <c:pt idx="84">
                  <c:v>1.75610071466328E-2</c:v>
                </c:pt>
                <c:pt idx="85">
                  <c:v>1.8406124928923101E-2</c:v>
                </c:pt>
                <c:pt idx="86">
                  <c:v>1.9099767141272199E-2</c:v>
                </c:pt>
                <c:pt idx="87">
                  <c:v>2.00946376094778E-2</c:v>
                </c:pt>
                <c:pt idx="88">
                  <c:v>2.0966041679016799E-2</c:v>
                </c:pt>
                <c:pt idx="89">
                  <c:v>2.2008119841697801E-2</c:v>
                </c:pt>
                <c:pt idx="90">
                  <c:v>2.2689278578836701E-2</c:v>
                </c:pt>
                <c:pt idx="91">
                  <c:v>2.3233541390115499E-2</c:v>
                </c:pt>
                <c:pt idx="92">
                  <c:v>2.4003048945378101E-2</c:v>
                </c:pt>
                <c:pt idx="93">
                  <c:v>2.4581392497069299E-2</c:v>
                </c:pt>
                <c:pt idx="94">
                  <c:v>2.55093149457143E-2</c:v>
                </c:pt>
                <c:pt idx="95">
                  <c:v>2.6169343362047501E-2</c:v>
                </c:pt>
                <c:pt idx="96">
                  <c:v>2.65781621419738E-2</c:v>
                </c:pt>
                <c:pt idx="97">
                  <c:v>2.7270061503216099E-2</c:v>
                </c:pt>
                <c:pt idx="98">
                  <c:v>2.76327479903174E-2</c:v>
                </c:pt>
                <c:pt idx="99">
                  <c:v>2.80266375512663E-2</c:v>
                </c:pt>
                <c:pt idx="100">
                  <c:v>2.79375342831754E-2</c:v>
                </c:pt>
                <c:pt idx="101">
                  <c:v>2.8200652686075401E-2</c:v>
                </c:pt>
                <c:pt idx="102">
                  <c:v>2.8972303358765598E-2</c:v>
                </c:pt>
                <c:pt idx="103">
                  <c:v>2.9481752800818901E-2</c:v>
                </c:pt>
                <c:pt idx="104">
                  <c:v>2.99466085713848E-2</c:v>
                </c:pt>
                <c:pt idx="105">
                  <c:v>3.00728309233135E-2</c:v>
                </c:pt>
                <c:pt idx="106">
                  <c:v>3.0259469269172699E-2</c:v>
                </c:pt>
                <c:pt idx="107">
                  <c:v>3.0849362102989501E-2</c:v>
                </c:pt>
                <c:pt idx="108">
                  <c:v>3.13424058620764E-2</c:v>
                </c:pt>
                <c:pt idx="109">
                  <c:v>3.1902825890506303E-2</c:v>
                </c:pt>
                <c:pt idx="110">
                  <c:v>3.20599031783124E-2</c:v>
                </c:pt>
                <c:pt idx="111">
                  <c:v>3.2740511187791699E-2</c:v>
                </c:pt>
                <c:pt idx="112">
                  <c:v>3.3445250342511702E-2</c:v>
                </c:pt>
                <c:pt idx="113">
                  <c:v>3.4140470051457997E-2</c:v>
                </c:pt>
                <c:pt idx="114">
                  <c:v>3.4845996824325001E-2</c:v>
                </c:pt>
                <c:pt idx="115">
                  <c:v>3.5512410345937502E-2</c:v>
                </c:pt>
                <c:pt idx="116">
                  <c:v>3.5704242618439401E-2</c:v>
                </c:pt>
                <c:pt idx="117">
                  <c:v>3.5996737491668998E-2</c:v>
                </c:pt>
                <c:pt idx="118">
                  <c:v>3.6170564910414302E-2</c:v>
                </c:pt>
                <c:pt idx="119">
                  <c:v>3.6639265470136399E-2</c:v>
                </c:pt>
                <c:pt idx="120">
                  <c:v>3.6680243533607798E-2</c:v>
                </c:pt>
                <c:pt idx="121">
                  <c:v>3.7257385416303301E-2</c:v>
                </c:pt>
                <c:pt idx="122">
                  <c:v>3.7630155926870898E-2</c:v>
                </c:pt>
                <c:pt idx="123">
                  <c:v>3.7732154403291099E-2</c:v>
                </c:pt>
                <c:pt idx="124">
                  <c:v>3.8042077923537997E-2</c:v>
                </c:pt>
                <c:pt idx="125">
                  <c:v>3.8400843032982503E-2</c:v>
                </c:pt>
                <c:pt idx="126">
                  <c:v>3.8982902629262503E-2</c:v>
                </c:pt>
                <c:pt idx="127">
                  <c:v>3.9181052790019197E-2</c:v>
                </c:pt>
                <c:pt idx="128">
                  <c:v>3.8735342134716202E-2</c:v>
                </c:pt>
                <c:pt idx="129">
                  <c:v>3.8435279055450397E-2</c:v>
                </c:pt>
                <c:pt idx="130">
                  <c:v>3.8162589779081602E-2</c:v>
                </c:pt>
                <c:pt idx="131">
                  <c:v>3.8653781789755197E-2</c:v>
                </c:pt>
                <c:pt idx="132">
                  <c:v>3.8140748175119601E-2</c:v>
                </c:pt>
                <c:pt idx="133">
                  <c:v>3.8105024617712702E-2</c:v>
                </c:pt>
                <c:pt idx="134">
                  <c:v>3.8842750653653398E-2</c:v>
                </c:pt>
                <c:pt idx="135">
                  <c:v>3.9382948714826997E-2</c:v>
                </c:pt>
                <c:pt idx="136">
                  <c:v>3.9787997835055502E-2</c:v>
                </c:pt>
                <c:pt idx="137">
                  <c:v>4.0806607155599299E-2</c:v>
                </c:pt>
                <c:pt idx="138">
                  <c:v>4.1203981192114797E-2</c:v>
                </c:pt>
                <c:pt idx="139">
                  <c:v>4.2101428862020902E-2</c:v>
                </c:pt>
                <c:pt idx="140">
                  <c:v>4.3371098371660803E-2</c:v>
                </c:pt>
                <c:pt idx="141">
                  <c:v>4.4322172042797002E-2</c:v>
                </c:pt>
                <c:pt idx="142">
                  <c:v>4.4500384734573899E-2</c:v>
                </c:pt>
                <c:pt idx="143">
                  <c:v>4.59395788611714E-2</c:v>
                </c:pt>
                <c:pt idx="144">
                  <c:v>4.6980436252239903E-2</c:v>
                </c:pt>
                <c:pt idx="145">
                  <c:v>4.8422367673993903E-2</c:v>
                </c:pt>
                <c:pt idx="146">
                  <c:v>5.0183390473981203E-2</c:v>
                </c:pt>
                <c:pt idx="147">
                  <c:v>5.1091952113434203E-2</c:v>
                </c:pt>
                <c:pt idx="148">
                  <c:v>5.2110204578852903E-2</c:v>
                </c:pt>
                <c:pt idx="149">
                  <c:v>5.2937535664109803E-2</c:v>
                </c:pt>
                <c:pt idx="150">
                  <c:v>5.3750338233933902E-2</c:v>
                </c:pt>
                <c:pt idx="151">
                  <c:v>5.5009855874323298E-2</c:v>
                </c:pt>
                <c:pt idx="152">
                  <c:v>5.6159602026365198E-2</c:v>
                </c:pt>
                <c:pt idx="153">
                  <c:v>5.7237523408848703E-2</c:v>
                </c:pt>
                <c:pt idx="154">
                  <c:v>5.8435965091659402E-2</c:v>
                </c:pt>
                <c:pt idx="155">
                  <c:v>5.9389146595424901E-2</c:v>
                </c:pt>
                <c:pt idx="156">
                  <c:v>6.05002146785475E-2</c:v>
                </c:pt>
                <c:pt idx="157">
                  <c:v>6.1502086320387797E-2</c:v>
                </c:pt>
                <c:pt idx="158">
                  <c:v>6.3244470030766206E-2</c:v>
                </c:pt>
                <c:pt idx="159">
                  <c:v>6.4004118245878303E-2</c:v>
                </c:pt>
                <c:pt idx="160">
                  <c:v>6.5023713786089996E-2</c:v>
                </c:pt>
                <c:pt idx="161">
                  <c:v>6.4425920889333493E-2</c:v>
                </c:pt>
                <c:pt idx="162">
                  <c:v>6.2688838818789006E-2</c:v>
                </c:pt>
                <c:pt idx="163">
                  <c:v>6.1318005375715003E-2</c:v>
                </c:pt>
                <c:pt idx="164">
                  <c:v>5.99879660494528E-2</c:v>
                </c:pt>
                <c:pt idx="165">
                  <c:v>5.8285647906063102E-2</c:v>
                </c:pt>
                <c:pt idx="166">
                  <c:v>5.68629666871611E-2</c:v>
                </c:pt>
                <c:pt idx="167">
                  <c:v>5.5515041138062701E-2</c:v>
                </c:pt>
                <c:pt idx="168">
                  <c:v>5.5093817935207498E-2</c:v>
                </c:pt>
                <c:pt idx="169">
                  <c:v>5.4371516801326999E-2</c:v>
                </c:pt>
                <c:pt idx="170">
                  <c:v>5.3759601887012898E-2</c:v>
                </c:pt>
                <c:pt idx="171">
                  <c:v>5.2876552718497803E-2</c:v>
                </c:pt>
                <c:pt idx="172">
                  <c:v>5.2208784957894099E-2</c:v>
                </c:pt>
                <c:pt idx="173">
                  <c:v>5.1207009854050599E-2</c:v>
                </c:pt>
                <c:pt idx="174">
                  <c:v>5.0680255700604297E-2</c:v>
                </c:pt>
                <c:pt idx="175">
                  <c:v>4.9712797113214698E-2</c:v>
                </c:pt>
                <c:pt idx="176">
                  <c:v>4.9331793441882897E-2</c:v>
                </c:pt>
                <c:pt idx="177">
                  <c:v>4.9128369943482499E-2</c:v>
                </c:pt>
                <c:pt idx="178">
                  <c:v>4.90351548762488E-2</c:v>
                </c:pt>
                <c:pt idx="179">
                  <c:v>4.8822107189670602E-2</c:v>
                </c:pt>
                <c:pt idx="180">
                  <c:v>4.8183738785457397E-2</c:v>
                </c:pt>
                <c:pt idx="181">
                  <c:v>4.7926066307936097E-2</c:v>
                </c:pt>
                <c:pt idx="182">
                  <c:v>4.7290591359184099E-2</c:v>
                </c:pt>
                <c:pt idx="183">
                  <c:v>4.6453732697824997E-2</c:v>
                </c:pt>
                <c:pt idx="184">
                  <c:v>4.57080538431721E-2</c:v>
                </c:pt>
                <c:pt idx="185">
                  <c:v>4.4440458695705697E-2</c:v>
                </c:pt>
                <c:pt idx="186">
                  <c:v>4.41896136128936E-2</c:v>
                </c:pt>
                <c:pt idx="187">
                  <c:v>4.3629765506225701E-2</c:v>
                </c:pt>
                <c:pt idx="188">
                  <c:v>4.3269126559285401E-2</c:v>
                </c:pt>
                <c:pt idx="189">
                  <c:v>4.3141269692283699E-2</c:v>
                </c:pt>
                <c:pt idx="190">
                  <c:v>4.3079821692040901E-2</c:v>
                </c:pt>
                <c:pt idx="191">
                  <c:v>4.2318133768928901E-2</c:v>
                </c:pt>
                <c:pt idx="192">
                  <c:v>4.1894249535580401E-2</c:v>
                </c:pt>
                <c:pt idx="193">
                  <c:v>4.1357456918217399E-2</c:v>
                </c:pt>
                <c:pt idx="194">
                  <c:v>4.0409443948164703E-2</c:v>
                </c:pt>
                <c:pt idx="195">
                  <c:v>3.9691127206228402E-2</c:v>
                </c:pt>
                <c:pt idx="196">
                  <c:v>3.9657908052725697E-2</c:v>
                </c:pt>
                <c:pt idx="197">
                  <c:v>3.9844039650840102E-2</c:v>
                </c:pt>
                <c:pt idx="198">
                  <c:v>3.9155009498034701E-2</c:v>
                </c:pt>
                <c:pt idx="199">
                  <c:v>3.8518170288367702E-2</c:v>
                </c:pt>
                <c:pt idx="200">
                  <c:v>3.8424249140685499E-2</c:v>
                </c:pt>
                <c:pt idx="201">
                  <c:v>3.8854288053727003E-2</c:v>
                </c:pt>
                <c:pt idx="202">
                  <c:v>3.8318501469625003E-2</c:v>
                </c:pt>
                <c:pt idx="203">
                  <c:v>3.8220660760908097E-2</c:v>
                </c:pt>
                <c:pt idx="204">
                  <c:v>3.7590417319778503E-2</c:v>
                </c:pt>
                <c:pt idx="205">
                  <c:v>3.7448575401144199E-2</c:v>
                </c:pt>
                <c:pt idx="206">
                  <c:v>3.6657903271176802E-2</c:v>
                </c:pt>
                <c:pt idx="207">
                  <c:v>3.6370561834191101E-2</c:v>
                </c:pt>
                <c:pt idx="208">
                  <c:v>3.6582494667137699E-2</c:v>
                </c:pt>
                <c:pt idx="209">
                  <c:v>3.6081762955914899E-2</c:v>
                </c:pt>
                <c:pt idx="210">
                  <c:v>3.5571599521297598E-2</c:v>
                </c:pt>
                <c:pt idx="211">
                  <c:v>3.5631675648467503E-2</c:v>
                </c:pt>
                <c:pt idx="212">
                  <c:v>3.5392017909142599E-2</c:v>
                </c:pt>
                <c:pt idx="213">
                  <c:v>3.47959645222874E-2</c:v>
                </c:pt>
                <c:pt idx="214">
                  <c:v>3.4545247041303698E-2</c:v>
                </c:pt>
                <c:pt idx="215">
                  <c:v>3.4062636141551597E-2</c:v>
                </c:pt>
                <c:pt idx="216">
                  <c:v>3.37536278909875E-2</c:v>
                </c:pt>
                <c:pt idx="217">
                  <c:v>3.3980050276177301E-2</c:v>
                </c:pt>
                <c:pt idx="218">
                  <c:v>3.3841430375217099E-2</c:v>
                </c:pt>
                <c:pt idx="219">
                  <c:v>3.42041834718666E-2</c:v>
                </c:pt>
                <c:pt idx="220">
                  <c:v>3.4232247124342703E-2</c:v>
                </c:pt>
                <c:pt idx="221">
                  <c:v>3.3831679894633801E-2</c:v>
                </c:pt>
                <c:pt idx="222">
                  <c:v>3.4064376792449599E-2</c:v>
                </c:pt>
                <c:pt idx="223">
                  <c:v>3.35230730608434E-2</c:v>
                </c:pt>
                <c:pt idx="224">
                  <c:v>3.3239546678220801E-2</c:v>
                </c:pt>
                <c:pt idx="225">
                  <c:v>3.3058880737990799E-2</c:v>
                </c:pt>
                <c:pt idx="226">
                  <c:v>3.32662999981444E-2</c:v>
                </c:pt>
                <c:pt idx="227">
                  <c:v>3.3452855739930502E-2</c:v>
                </c:pt>
                <c:pt idx="228">
                  <c:v>3.3439104579918798E-2</c:v>
                </c:pt>
                <c:pt idx="229">
                  <c:v>3.2896305726029598E-2</c:v>
                </c:pt>
                <c:pt idx="230">
                  <c:v>3.2684454806035601E-2</c:v>
                </c:pt>
                <c:pt idx="231">
                  <c:v>3.2393592958014597E-2</c:v>
                </c:pt>
                <c:pt idx="232">
                  <c:v>3.2157805972244297E-2</c:v>
                </c:pt>
                <c:pt idx="233">
                  <c:v>3.2017698493105602E-2</c:v>
                </c:pt>
                <c:pt idx="234">
                  <c:v>3.1641197976740199E-2</c:v>
                </c:pt>
                <c:pt idx="235">
                  <c:v>3.1602656539229099E-2</c:v>
                </c:pt>
                <c:pt idx="236">
                  <c:v>3.1542252564476597E-2</c:v>
                </c:pt>
                <c:pt idx="237">
                  <c:v>3.1839389414324598E-2</c:v>
                </c:pt>
                <c:pt idx="238">
                  <c:v>3.1968866461642299E-2</c:v>
                </c:pt>
                <c:pt idx="239">
                  <c:v>3.1536621774220001E-2</c:v>
                </c:pt>
                <c:pt idx="240">
                  <c:v>3.2051023157875801E-2</c:v>
                </c:pt>
                <c:pt idx="241">
                  <c:v>3.2368075357289999E-2</c:v>
                </c:pt>
                <c:pt idx="242">
                  <c:v>3.2330499250507898E-2</c:v>
                </c:pt>
                <c:pt idx="243">
                  <c:v>3.2332185259376103E-2</c:v>
                </c:pt>
                <c:pt idx="244">
                  <c:v>3.24338133319255E-2</c:v>
                </c:pt>
                <c:pt idx="245">
                  <c:v>3.2052017918542001E-2</c:v>
                </c:pt>
                <c:pt idx="246">
                  <c:v>3.1279625163505298E-2</c:v>
                </c:pt>
                <c:pt idx="247">
                  <c:v>3.1587607003225701E-2</c:v>
                </c:pt>
                <c:pt idx="248">
                  <c:v>3.1286796878711498E-2</c:v>
                </c:pt>
                <c:pt idx="249">
                  <c:v>3.1283089716202597E-2</c:v>
                </c:pt>
                <c:pt idx="250">
                  <c:v>3.1263145821399399E-2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B1-44EF-8757-DB605F43DBA5}"/>
            </c:ext>
          </c:extLst>
        </c:ser>
        <c:ser>
          <c:idx val="5"/>
          <c:order val="5"/>
          <c:tx>
            <c:strRef>
              <c:f>summary_table_all_structure!$V$2</c:f>
              <c:strCache>
                <c:ptCount val="1"/>
                <c:pt idx="0">
                  <c:v>Small Tree Closed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summary_table_all_structure!$V$3:$V$253</c:f>
              <c:numCache>
                <c:formatCode>0.00%</c:formatCode>
                <c:ptCount val="251"/>
                <c:pt idx="0">
                  <c:v>0.21555532415380799</c:v>
                </c:pt>
                <c:pt idx="1">
                  <c:v>0.21555532415380799</c:v>
                </c:pt>
                <c:pt idx="2">
                  <c:v>0.20883667625791799</c:v>
                </c:pt>
                <c:pt idx="3">
                  <c:v>0.20214316873298999</c:v>
                </c:pt>
                <c:pt idx="4">
                  <c:v>0.19486802358120101</c:v>
                </c:pt>
                <c:pt idx="5">
                  <c:v>0.18775903921502199</c:v>
                </c:pt>
                <c:pt idx="6">
                  <c:v>0.182194899357836</c:v>
                </c:pt>
                <c:pt idx="7">
                  <c:v>0.177900555684565</c:v>
                </c:pt>
                <c:pt idx="8">
                  <c:v>0.17302476097844299</c:v>
                </c:pt>
                <c:pt idx="9">
                  <c:v>0.16827180102651201</c:v>
                </c:pt>
                <c:pt idx="10">
                  <c:v>0.16399782346884401</c:v>
                </c:pt>
                <c:pt idx="11">
                  <c:v>0.15904157413633299</c:v>
                </c:pt>
                <c:pt idx="12">
                  <c:v>0.153683630887225</c:v>
                </c:pt>
                <c:pt idx="13">
                  <c:v>0.149961622164138</c:v>
                </c:pt>
                <c:pt idx="14">
                  <c:v>0.146090327589288</c:v>
                </c:pt>
                <c:pt idx="15">
                  <c:v>0.14287560823849399</c:v>
                </c:pt>
                <c:pt idx="16">
                  <c:v>0.138316505936045</c:v>
                </c:pt>
                <c:pt idx="17">
                  <c:v>0.13495185124716999</c:v>
                </c:pt>
                <c:pt idx="18">
                  <c:v>0.13102960424107901</c:v>
                </c:pt>
                <c:pt idx="19">
                  <c:v>0.12694617114992901</c:v>
                </c:pt>
                <c:pt idx="20">
                  <c:v>0.12395686858638701</c:v>
                </c:pt>
                <c:pt idx="21">
                  <c:v>0.12069281120405401</c:v>
                </c:pt>
                <c:pt idx="22">
                  <c:v>0.117521773925107</c:v>
                </c:pt>
                <c:pt idx="23">
                  <c:v>0.112167406920784</c:v>
                </c:pt>
                <c:pt idx="24">
                  <c:v>0.107677492600755</c:v>
                </c:pt>
                <c:pt idx="25">
                  <c:v>0.103531159942382</c:v>
                </c:pt>
                <c:pt idx="26">
                  <c:v>9.95107664316007E-2</c:v>
                </c:pt>
                <c:pt idx="27">
                  <c:v>9.5251633637796193E-2</c:v>
                </c:pt>
                <c:pt idx="28">
                  <c:v>9.2291387924749405E-2</c:v>
                </c:pt>
                <c:pt idx="29">
                  <c:v>8.96115976168117E-2</c:v>
                </c:pt>
                <c:pt idx="30">
                  <c:v>8.3805362438724607E-2</c:v>
                </c:pt>
                <c:pt idx="31">
                  <c:v>7.4189796168149802E-2</c:v>
                </c:pt>
                <c:pt idx="32">
                  <c:v>7.0354479793612798E-2</c:v>
                </c:pt>
                <c:pt idx="33">
                  <c:v>6.6941291368064301E-2</c:v>
                </c:pt>
                <c:pt idx="34">
                  <c:v>6.2585178591996304E-2</c:v>
                </c:pt>
                <c:pt idx="35">
                  <c:v>5.8401394999363102E-2</c:v>
                </c:pt>
                <c:pt idx="36">
                  <c:v>5.44378234480161E-2</c:v>
                </c:pt>
                <c:pt idx="37">
                  <c:v>5.0920045542214701E-2</c:v>
                </c:pt>
                <c:pt idx="38">
                  <c:v>4.6874335802491202E-2</c:v>
                </c:pt>
                <c:pt idx="39">
                  <c:v>4.3611662718112697E-2</c:v>
                </c:pt>
                <c:pt idx="40">
                  <c:v>3.9794779895361398E-2</c:v>
                </c:pt>
                <c:pt idx="41">
                  <c:v>3.7434668112637397E-2</c:v>
                </c:pt>
                <c:pt idx="42">
                  <c:v>3.5803059542065599E-2</c:v>
                </c:pt>
                <c:pt idx="43">
                  <c:v>3.4250506405529998E-2</c:v>
                </c:pt>
                <c:pt idx="44">
                  <c:v>3.2408457163978499E-2</c:v>
                </c:pt>
                <c:pt idx="45">
                  <c:v>3.09795570314653E-2</c:v>
                </c:pt>
                <c:pt idx="46">
                  <c:v>2.9613553781029801E-2</c:v>
                </c:pt>
                <c:pt idx="47">
                  <c:v>2.8477714969486399E-2</c:v>
                </c:pt>
                <c:pt idx="48">
                  <c:v>2.7456366222547199E-2</c:v>
                </c:pt>
                <c:pt idx="49">
                  <c:v>2.6364091248597898E-2</c:v>
                </c:pt>
                <c:pt idx="50">
                  <c:v>2.5285611329701502E-2</c:v>
                </c:pt>
                <c:pt idx="51">
                  <c:v>2.4352817510244699E-2</c:v>
                </c:pt>
                <c:pt idx="52">
                  <c:v>2.3470328487927499E-2</c:v>
                </c:pt>
                <c:pt idx="53">
                  <c:v>2.2412841026088402E-2</c:v>
                </c:pt>
                <c:pt idx="54">
                  <c:v>2.1415808213758498E-2</c:v>
                </c:pt>
                <c:pt idx="55">
                  <c:v>2.0409337302036298E-2</c:v>
                </c:pt>
                <c:pt idx="56">
                  <c:v>1.94652755518856E-2</c:v>
                </c:pt>
                <c:pt idx="57">
                  <c:v>1.8735320900652701E-2</c:v>
                </c:pt>
                <c:pt idx="58">
                  <c:v>1.7792889892876002E-2</c:v>
                </c:pt>
                <c:pt idx="59">
                  <c:v>1.6788918148069602E-2</c:v>
                </c:pt>
                <c:pt idx="60">
                  <c:v>1.62586104738228E-2</c:v>
                </c:pt>
                <c:pt idx="61">
                  <c:v>1.5924400454807201E-2</c:v>
                </c:pt>
                <c:pt idx="62">
                  <c:v>1.5631300935719301E-2</c:v>
                </c:pt>
                <c:pt idx="63">
                  <c:v>1.54490077525216E-2</c:v>
                </c:pt>
                <c:pt idx="64">
                  <c:v>1.5254445155251199E-2</c:v>
                </c:pt>
                <c:pt idx="65">
                  <c:v>1.6950707239553501E-2</c:v>
                </c:pt>
                <c:pt idx="66">
                  <c:v>1.8413160941768199E-2</c:v>
                </c:pt>
                <c:pt idx="67">
                  <c:v>1.9742059600675699E-2</c:v>
                </c:pt>
                <c:pt idx="68">
                  <c:v>2.1673101851494798E-2</c:v>
                </c:pt>
                <c:pt idx="69">
                  <c:v>2.3567538898080099E-2</c:v>
                </c:pt>
                <c:pt idx="70">
                  <c:v>2.5063140278676999E-2</c:v>
                </c:pt>
                <c:pt idx="71">
                  <c:v>2.6138826522179599E-2</c:v>
                </c:pt>
                <c:pt idx="72">
                  <c:v>2.6838896950779501E-2</c:v>
                </c:pt>
                <c:pt idx="73">
                  <c:v>2.8523032000607601E-2</c:v>
                </c:pt>
                <c:pt idx="74">
                  <c:v>2.9671526114602401E-2</c:v>
                </c:pt>
                <c:pt idx="75">
                  <c:v>3.1166050186736498E-2</c:v>
                </c:pt>
                <c:pt idx="76">
                  <c:v>3.2922032609102099E-2</c:v>
                </c:pt>
                <c:pt idx="77">
                  <c:v>3.4078816472266502E-2</c:v>
                </c:pt>
                <c:pt idx="78">
                  <c:v>3.5349644348535603E-2</c:v>
                </c:pt>
                <c:pt idx="79">
                  <c:v>3.6435040264831499E-2</c:v>
                </c:pt>
                <c:pt idx="80">
                  <c:v>3.7565497710933399E-2</c:v>
                </c:pt>
                <c:pt idx="81">
                  <c:v>3.8019390802195401E-2</c:v>
                </c:pt>
                <c:pt idx="82">
                  <c:v>3.9037561085635802E-2</c:v>
                </c:pt>
                <c:pt idx="83">
                  <c:v>3.9822383355190699E-2</c:v>
                </c:pt>
                <c:pt idx="84">
                  <c:v>4.1118314766596699E-2</c:v>
                </c:pt>
                <c:pt idx="85">
                  <c:v>4.1367572878924001E-2</c:v>
                </c:pt>
                <c:pt idx="86">
                  <c:v>4.2710758615265097E-2</c:v>
                </c:pt>
                <c:pt idx="87">
                  <c:v>4.5592177403669699E-2</c:v>
                </c:pt>
                <c:pt idx="88">
                  <c:v>4.7150130368571998E-2</c:v>
                </c:pt>
                <c:pt idx="89">
                  <c:v>4.8939647379241898E-2</c:v>
                </c:pt>
                <c:pt idx="90">
                  <c:v>4.99627068879228E-2</c:v>
                </c:pt>
                <c:pt idx="91">
                  <c:v>5.0736500123927497E-2</c:v>
                </c:pt>
                <c:pt idx="92">
                  <c:v>5.1615189486962199E-2</c:v>
                </c:pt>
                <c:pt idx="93">
                  <c:v>5.2759042671887003E-2</c:v>
                </c:pt>
                <c:pt idx="94">
                  <c:v>5.3956262279033697E-2</c:v>
                </c:pt>
                <c:pt idx="95">
                  <c:v>5.5087550532743501E-2</c:v>
                </c:pt>
                <c:pt idx="96">
                  <c:v>5.6207460035631499E-2</c:v>
                </c:pt>
                <c:pt idx="97">
                  <c:v>5.6968873754703102E-2</c:v>
                </c:pt>
                <c:pt idx="98">
                  <c:v>5.8588107783208797E-2</c:v>
                </c:pt>
                <c:pt idx="99">
                  <c:v>5.9495086538234099E-2</c:v>
                </c:pt>
                <c:pt idx="100">
                  <c:v>5.9966068951258798E-2</c:v>
                </c:pt>
                <c:pt idx="101">
                  <c:v>6.1523981266976099E-2</c:v>
                </c:pt>
                <c:pt idx="102">
                  <c:v>6.4791098957030294E-2</c:v>
                </c:pt>
                <c:pt idx="103">
                  <c:v>6.4694462570068403E-2</c:v>
                </c:pt>
                <c:pt idx="104">
                  <c:v>6.7167725115280102E-2</c:v>
                </c:pt>
                <c:pt idx="105">
                  <c:v>6.8335477025220706E-2</c:v>
                </c:pt>
                <c:pt idx="106">
                  <c:v>7.0234728263262103E-2</c:v>
                </c:pt>
                <c:pt idx="107">
                  <c:v>7.1411843294749602E-2</c:v>
                </c:pt>
                <c:pt idx="108">
                  <c:v>7.2710103073451396E-2</c:v>
                </c:pt>
                <c:pt idx="109">
                  <c:v>7.4127685632338403E-2</c:v>
                </c:pt>
                <c:pt idx="110">
                  <c:v>7.4623528948133996E-2</c:v>
                </c:pt>
                <c:pt idx="111">
                  <c:v>7.5816454080809198E-2</c:v>
                </c:pt>
                <c:pt idx="112">
                  <c:v>7.4348082437947799E-2</c:v>
                </c:pt>
                <c:pt idx="113">
                  <c:v>7.5931098268121194E-2</c:v>
                </c:pt>
                <c:pt idx="114">
                  <c:v>7.70812891903883E-2</c:v>
                </c:pt>
                <c:pt idx="115">
                  <c:v>7.7316390753137496E-2</c:v>
                </c:pt>
                <c:pt idx="116">
                  <c:v>7.8294344250999501E-2</c:v>
                </c:pt>
                <c:pt idx="117">
                  <c:v>7.7692308563848303E-2</c:v>
                </c:pt>
                <c:pt idx="118">
                  <c:v>7.8717281011659104E-2</c:v>
                </c:pt>
                <c:pt idx="119">
                  <c:v>7.9372265638469899E-2</c:v>
                </c:pt>
                <c:pt idx="120">
                  <c:v>8.0194498806618594E-2</c:v>
                </c:pt>
                <c:pt idx="121">
                  <c:v>7.97166543786548E-2</c:v>
                </c:pt>
                <c:pt idx="122">
                  <c:v>7.9964460585156896E-2</c:v>
                </c:pt>
                <c:pt idx="123">
                  <c:v>8.11343790384145E-2</c:v>
                </c:pt>
                <c:pt idx="124">
                  <c:v>8.1159520449934894E-2</c:v>
                </c:pt>
                <c:pt idx="125">
                  <c:v>8.2411169979022703E-2</c:v>
                </c:pt>
                <c:pt idx="126">
                  <c:v>8.2551260438341406E-2</c:v>
                </c:pt>
                <c:pt idx="127">
                  <c:v>8.3020041048140703E-2</c:v>
                </c:pt>
                <c:pt idx="128">
                  <c:v>8.4010484885054901E-2</c:v>
                </c:pt>
                <c:pt idx="129">
                  <c:v>8.4446630303659995E-2</c:v>
                </c:pt>
                <c:pt idx="130">
                  <c:v>9.1871952911362201E-2</c:v>
                </c:pt>
                <c:pt idx="131">
                  <c:v>9.8559683423043706E-2</c:v>
                </c:pt>
                <c:pt idx="132">
                  <c:v>0.10589121856915901</c:v>
                </c:pt>
                <c:pt idx="133">
                  <c:v>0.11142163017914</c:v>
                </c:pt>
                <c:pt idx="134">
                  <c:v>0.117620043054543</c:v>
                </c:pt>
                <c:pt idx="135">
                  <c:v>0.121763543446401</c:v>
                </c:pt>
                <c:pt idx="136">
                  <c:v>0.12603597907789299</c:v>
                </c:pt>
                <c:pt idx="137">
                  <c:v>0.12891663205668899</c:v>
                </c:pt>
                <c:pt idx="138">
                  <c:v>0.13305897472103601</c:v>
                </c:pt>
                <c:pt idx="139">
                  <c:v>0.13639078138900401</c:v>
                </c:pt>
                <c:pt idx="140">
                  <c:v>0.139145715956663</c:v>
                </c:pt>
                <c:pt idx="141">
                  <c:v>0.141561049333745</c:v>
                </c:pt>
                <c:pt idx="142">
                  <c:v>0.144491785366228</c:v>
                </c:pt>
                <c:pt idx="143">
                  <c:v>0.145864249889987</c:v>
                </c:pt>
                <c:pt idx="144">
                  <c:v>0.14823980892630001</c:v>
                </c:pt>
                <c:pt idx="145">
                  <c:v>0.15003070442866701</c:v>
                </c:pt>
                <c:pt idx="146">
                  <c:v>0.15142334676358099</c:v>
                </c:pt>
                <c:pt idx="147">
                  <c:v>0.15282118942400999</c:v>
                </c:pt>
                <c:pt idx="148">
                  <c:v>0.15215584979542901</c:v>
                </c:pt>
                <c:pt idx="149">
                  <c:v>0.15350615478508101</c:v>
                </c:pt>
                <c:pt idx="150">
                  <c:v>0.15549695707594799</c:v>
                </c:pt>
                <c:pt idx="151">
                  <c:v>0.15579774350413</c:v>
                </c:pt>
                <c:pt idx="152">
                  <c:v>0.15722654923663401</c:v>
                </c:pt>
                <c:pt idx="153">
                  <c:v>0.15907519820851901</c:v>
                </c:pt>
                <c:pt idx="154">
                  <c:v>0.16067756823415499</c:v>
                </c:pt>
                <c:pt idx="155">
                  <c:v>0.161049302091924</c:v>
                </c:pt>
                <c:pt idx="156">
                  <c:v>0.16191968351223299</c:v>
                </c:pt>
                <c:pt idx="157">
                  <c:v>0.16233783128575199</c:v>
                </c:pt>
                <c:pt idx="158">
                  <c:v>0.163138797161967</c:v>
                </c:pt>
                <c:pt idx="159">
                  <c:v>0.163257152454654</c:v>
                </c:pt>
                <c:pt idx="160">
                  <c:v>0.16343597250519301</c:v>
                </c:pt>
                <c:pt idx="161">
                  <c:v>0.162943266672267</c:v>
                </c:pt>
                <c:pt idx="162">
                  <c:v>0.161841127702921</c:v>
                </c:pt>
                <c:pt idx="163">
                  <c:v>0.163717222891197</c:v>
                </c:pt>
                <c:pt idx="164">
                  <c:v>0.16475475636148901</c:v>
                </c:pt>
                <c:pt idx="165">
                  <c:v>0.164119398098695</c:v>
                </c:pt>
                <c:pt idx="166">
                  <c:v>0.16342267741580799</c:v>
                </c:pt>
                <c:pt idx="167">
                  <c:v>0.164926234229956</c:v>
                </c:pt>
                <c:pt idx="168">
                  <c:v>0.163458992291762</c:v>
                </c:pt>
                <c:pt idx="169">
                  <c:v>0.16284839721066999</c:v>
                </c:pt>
                <c:pt idx="170">
                  <c:v>0.1629710392849</c:v>
                </c:pt>
                <c:pt idx="171">
                  <c:v>0.15877919513498601</c:v>
                </c:pt>
                <c:pt idx="172">
                  <c:v>0.15595680977130499</c:v>
                </c:pt>
                <c:pt idx="173">
                  <c:v>0.15356919418493001</c:v>
                </c:pt>
                <c:pt idx="174">
                  <c:v>0.150299331262534</c:v>
                </c:pt>
                <c:pt idx="175">
                  <c:v>0.146540031573336</c:v>
                </c:pt>
                <c:pt idx="176">
                  <c:v>0.14369154479896701</c:v>
                </c:pt>
                <c:pt idx="177">
                  <c:v>0.139726779566437</c:v>
                </c:pt>
                <c:pt idx="178">
                  <c:v>0.138043315960579</c:v>
                </c:pt>
                <c:pt idx="179">
                  <c:v>0.13470578440359801</c:v>
                </c:pt>
                <c:pt idx="180">
                  <c:v>0.13000018255985299</c:v>
                </c:pt>
                <c:pt idx="181">
                  <c:v>0.12749133688068301</c:v>
                </c:pt>
                <c:pt idx="182">
                  <c:v>0.124796231810548</c:v>
                </c:pt>
                <c:pt idx="183">
                  <c:v>0.123297902088101</c:v>
                </c:pt>
                <c:pt idx="184">
                  <c:v>0.121826648184942</c:v>
                </c:pt>
                <c:pt idx="185">
                  <c:v>0.120989180755371</c:v>
                </c:pt>
                <c:pt idx="186">
                  <c:v>0.117578951301249</c:v>
                </c:pt>
                <c:pt idx="187">
                  <c:v>0.114393483789154</c:v>
                </c:pt>
                <c:pt idx="188">
                  <c:v>0.1113871834914</c:v>
                </c:pt>
                <c:pt idx="189">
                  <c:v>0.109802565892982</c:v>
                </c:pt>
                <c:pt idx="190">
                  <c:v>0.108893432860035</c:v>
                </c:pt>
                <c:pt idx="191">
                  <c:v>0.107526811771088</c:v>
                </c:pt>
                <c:pt idx="192">
                  <c:v>0.10475667042673301</c:v>
                </c:pt>
                <c:pt idx="193">
                  <c:v>0.102019332311892</c:v>
                </c:pt>
                <c:pt idx="194">
                  <c:v>0.101229394473124</c:v>
                </c:pt>
                <c:pt idx="195">
                  <c:v>9.9882839811697599E-2</c:v>
                </c:pt>
                <c:pt idx="196">
                  <c:v>9.8047917838218507E-2</c:v>
                </c:pt>
                <c:pt idx="197">
                  <c:v>9.6959265023484301E-2</c:v>
                </c:pt>
                <c:pt idx="198">
                  <c:v>9.6576061342944594E-2</c:v>
                </c:pt>
                <c:pt idx="199">
                  <c:v>9.6071308924417606E-2</c:v>
                </c:pt>
                <c:pt idx="200">
                  <c:v>9.4147661823122106E-2</c:v>
                </c:pt>
                <c:pt idx="201">
                  <c:v>9.3526773081070796E-2</c:v>
                </c:pt>
                <c:pt idx="202">
                  <c:v>9.1731744601089002E-2</c:v>
                </c:pt>
                <c:pt idx="203">
                  <c:v>8.9669178841975505E-2</c:v>
                </c:pt>
                <c:pt idx="204">
                  <c:v>8.7660298658287505E-2</c:v>
                </c:pt>
                <c:pt idx="205">
                  <c:v>8.5917409043634194E-2</c:v>
                </c:pt>
                <c:pt idx="206">
                  <c:v>8.4707322533428803E-2</c:v>
                </c:pt>
                <c:pt idx="207">
                  <c:v>8.3646962526634297E-2</c:v>
                </c:pt>
                <c:pt idx="208">
                  <c:v>8.19411049069661E-2</c:v>
                </c:pt>
                <c:pt idx="209">
                  <c:v>8.1035439988944996E-2</c:v>
                </c:pt>
                <c:pt idx="210">
                  <c:v>8.0690883404007999E-2</c:v>
                </c:pt>
                <c:pt idx="211">
                  <c:v>7.9292787274662005E-2</c:v>
                </c:pt>
                <c:pt idx="212">
                  <c:v>7.8347412091237995E-2</c:v>
                </c:pt>
                <c:pt idx="213">
                  <c:v>7.7750511085519905E-2</c:v>
                </c:pt>
                <c:pt idx="214">
                  <c:v>7.7258242670619801E-2</c:v>
                </c:pt>
                <c:pt idx="215">
                  <c:v>7.7588515151834E-2</c:v>
                </c:pt>
                <c:pt idx="216">
                  <c:v>7.6897198482940105E-2</c:v>
                </c:pt>
                <c:pt idx="217">
                  <c:v>7.6941302592266794E-2</c:v>
                </c:pt>
                <c:pt idx="218">
                  <c:v>7.6522418025884803E-2</c:v>
                </c:pt>
                <c:pt idx="219">
                  <c:v>7.65018047711786E-2</c:v>
                </c:pt>
                <c:pt idx="220">
                  <c:v>7.6172610221180895E-2</c:v>
                </c:pt>
                <c:pt idx="221">
                  <c:v>7.57865700930479E-2</c:v>
                </c:pt>
                <c:pt idx="222">
                  <c:v>7.4956346505279894E-2</c:v>
                </c:pt>
                <c:pt idx="223">
                  <c:v>7.5258939462056099E-2</c:v>
                </c:pt>
                <c:pt idx="224">
                  <c:v>7.5124993351175395E-2</c:v>
                </c:pt>
                <c:pt idx="225">
                  <c:v>7.4077614290869703E-2</c:v>
                </c:pt>
                <c:pt idx="226">
                  <c:v>7.3690904769866297E-2</c:v>
                </c:pt>
                <c:pt idx="227">
                  <c:v>7.3103264522567296E-2</c:v>
                </c:pt>
                <c:pt idx="228">
                  <c:v>7.2474890557989405E-2</c:v>
                </c:pt>
                <c:pt idx="229">
                  <c:v>7.2034846607284403E-2</c:v>
                </c:pt>
                <c:pt idx="230">
                  <c:v>7.1518283762438906E-2</c:v>
                </c:pt>
                <c:pt idx="231">
                  <c:v>7.0833719210253193E-2</c:v>
                </c:pt>
                <c:pt idx="232">
                  <c:v>7.0811076131943707E-2</c:v>
                </c:pt>
                <c:pt idx="233">
                  <c:v>6.9367437739484103E-2</c:v>
                </c:pt>
                <c:pt idx="234">
                  <c:v>6.8137323952382006E-2</c:v>
                </c:pt>
                <c:pt idx="235">
                  <c:v>6.80406971348025E-2</c:v>
                </c:pt>
                <c:pt idx="236">
                  <c:v>6.7581597050596798E-2</c:v>
                </c:pt>
                <c:pt idx="237">
                  <c:v>6.7748837934284795E-2</c:v>
                </c:pt>
                <c:pt idx="238">
                  <c:v>6.7556470003240998E-2</c:v>
                </c:pt>
                <c:pt idx="239">
                  <c:v>6.8859603234889002E-2</c:v>
                </c:pt>
                <c:pt idx="240">
                  <c:v>6.8289566714159602E-2</c:v>
                </c:pt>
                <c:pt idx="241">
                  <c:v>6.9078868156549997E-2</c:v>
                </c:pt>
                <c:pt idx="242">
                  <c:v>6.8100417865795501E-2</c:v>
                </c:pt>
                <c:pt idx="243">
                  <c:v>6.8219131915573897E-2</c:v>
                </c:pt>
                <c:pt idx="244">
                  <c:v>6.9046496174175895E-2</c:v>
                </c:pt>
                <c:pt idx="245">
                  <c:v>6.8216241665037605E-2</c:v>
                </c:pt>
                <c:pt idx="246">
                  <c:v>6.8906538910004006E-2</c:v>
                </c:pt>
                <c:pt idx="247">
                  <c:v>6.7781914686042499E-2</c:v>
                </c:pt>
                <c:pt idx="248">
                  <c:v>6.8643239901538006E-2</c:v>
                </c:pt>
                <c:pt idx="249">
                  <c:v>6.8297886969378802E-2</c:v>
                </c:pt>
                <c:pt idx="250">
                  <c:v>6.8723633776988993E-2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B1-44EF-8757-DB605F43DBA5}"/>
            </c:ext>
          </c:extLst>
        </c:ser>
        <c:ser>
          <c:idx val="6"/>
          <c:order val="6"/>
          <c:tx>
            <c:strRef>
              <c:f>summary_table_all_structure!$W$2</c:f>
              <c:strCache>
                <c:ptCount val="1"/>
                <c:pt idx="0">
                  <c:v>Medium Tree Open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summary_table_all_structure!$W$3:$W$253</c:f>
              <c:numCache>
                <c:formatCode>0.00%</c:formatCode>
                <c:ptCount val="251"/>
                <c:pt idx="0">
                  <c:v>1.13437369062768E-2</c:v>
                </c:pt>
                <c:pt idx="1">
                  <c:v>1.13437369062768E-2</c:v>
                </c:pt>
                <c:pt idx="2">
                  <c:v>1.49971712663645E-2</c:v>
                </c:pt>
                <c:pt idx="3">
                  <c:v>1.8567695580400698E-2</c:v>
                </c:pt>
                <c:pt idx="4">
                  <c:v>2.1814035331810502E-2</c:v>
                </c:pt>
                <c:pt idx="5">
                  <c:v>2.4600509702334201E-2</c:v>
                </c:pt>
                <c:pt idx="6">
                  <c:v>2.7479471796112601E-2</c:v>
                </c:pt>
                <c:pt idx="7">
                  <c:v>2.9773060147281601E-2</c:v>
                </c:pt>
                <c:pt idx="8">
                  <c:v>3.2227834420194397E-2</c:v>
                </c:pt>
                <c:pt idx="9">
                  <c:v>3.4756519018276998E-2</c:v>
                </c:pt>
                <c:pt idx="10">
                  <c:v>3.7174458268864799E-2</c:v>
                </c:pt>
                <c:pt idx="11">
                  <c:v>3.9200850508775899E-2</c:v>
                </c:pt>
                <c:pt idx="12">
                  <c:v>4.1681542392629098E-2</c:v>
                </c:pt>
                <c:pt idx="13">
                  <c:v>4.3279133682704599E-2</c:v>
                </c:pt>
                <c:pt idx="14">
                  <c:v>4.4982014291268399E-2</c:v>
                </c:pt>
                <c:pt idx="15">
                  <c:v>4.7404094380112997E-2</c:v>
                </c:pt>
                <c:pt idx="16">
                  <c:v>4.8688768064768899E-2</c:v>
                </c:pt>
                <c:pt idx="17">
                  <c:v>5.0753848383650803E-2</c:v>
                </c:pt>
                <c:pt idx="18">
                  <c:v>5.19777058548095E-2</c:v>
                </c:pt>
                <c:pt idx="19">
                  <c:v>5.28131100004747E-2</c:v>
                </c:pt>
                <c:pt idx="20">
                  <c:v>5.4228246831749399E-2</c:v>
                </c:pt>
                <c:pt idx="21">
                  <c:v>5.5321084739587002E-2</c:v>
                </c:pt>
                <c:pt idx="22">
                  <c:v>5.6409319324631897E-2</c:v>
                </c:pt>
                <c:pt idx="23">
                  <c:v>5.8273888614090302E-2</c:v>
                </c:pt>
                <c:pt idx="24">
                  <c:v>5.9298182287472197E-2</c:v>
                </c:pt>
                <c:pt idx="25">
                  <c:v>5.9952226369392903E-2</c:v>
                </c:pt>
                <c:pt idx="26">
                  <c:v>6.1058693684258397E-2</c:v>
                </c:pt>
                <c:pt idx="27">
                  <c:v>6.1823209988634102E-2</c:v>
                </c:pt>
                <c:pt idx="28">
                  <c:v>6.2263927354830599E-2</c:v>
                </c:pt>
                <c:pt idx="29">
                  <c:v>6.3085528876677899E-2</c:v>
                </c:pt>
                <c:pt idx="30">
                  <c:v>6.1785721646629502E-2</c:v>
                </c:pt>
                <c:pt idx="31">
                  <c:v>6.5032417966666201E-2</c:v>
                </c:pt>
                <c:pt idx="32">
                  <c:v>6.3476316614189301E-2</c:v>
                </c:pt>
                <c:pt idx="33">
                  <c:v>6.2039330224249803E-2</c:v>
                </c:pt>
                <c:pt idx="34">
                  <c:v>5.9803540568224602E-2</c:v>
                </c:pt>
                <c:pt idx="35">
                  <c:v>5.8056510438334798E-2</c:v>
                </c:pt>
                <c:pt idx="36">
                  <c:v>5.6170793242613398E-2</c:v>
                </c:pt>
                <c:pt idx="37">
                  <c:v>5.5313136589071998E-2</c:v>
                </c:pt>
                <c:pt idx="38">
                  <c:v>5.4215926678699303E-2</c:v>
                </c:pt>
                <c:pt idx="39">
                  <c:v>5.2344535980060801E-2</c:v>
                </c:pt>
                <c:pt idx="40">
                  <c:v>5.0793639710709E-2</c:v>
                </c:pt>
                <c:pt idx="41">
                  <c:v>4.8822902117553003E-2</c:v>
                </c:pt>
                <c:pt idx="42">
                  <c:v>4.7078317800960702E-2</c:v>
                </c:pt>
                <c:pt idx="43">
                  <c:v>4.5548454877127803E-2</c:v>
                </c:pt>
                <c:pt idx="44">
                  <c:v>4.40716236924883E-2</c:v>
                </c:pt>
                <c:pt idx="45">
                  <c:v>4.2683194751601303E-2</c:v>
                </c:pt>
                <c:pt idx="46">
                  <c:v>4.1299931160580901E-2</c:v>
                </c:pt>
                <c:pt idx="47">
                  <c:v>3.9995289429601601E-2</c:v>
                </c:pt>
                <c:pt idx="48">
                  <c:v>3.8729212179294002E-2</c:v>
                </c:pt>
                <c:pt idx="49">
                  <c:v>3.77373573118834E-2</c:v>
                </c:pt>
                <c:pt idx="50">
                  <c:v>3.6746757375222601E-2</c:v>
                </c:pt>
                <c:pt idx="51">
                  <c:v>3.60053765526267E-2</c:v>
                </c:pt>
                <c:pt idx="52">
                  <c:v>3.4664323380967803E-2</c:v>
                </c:pt>
                <c:pt idx="53">
                  <c:v>3.27554980054676E-2</c:v>
                </c:pt>
                <c:pt idx="54">
                  <c:v>3.1709191742673601E-2</c:v>
                </c:pt>
                <c:pt idx="55">
                  <c:v>3.0594521201601801E-2</c:v>
                </c:pt>
                <c:pt idx="56">
                  <c:v>2.92800801680171E-2</c:v>
                </c:pt>
                <c:pt idx="57">
                  <c:v>2.8149263726101399E-2</c:v>
                </c:pt>
                <c:pt idx="58">
                  <c:v>2.7606164323984699E-2</c:v>
                </c:pt>
                <c:pt idx="59">
                  <c:v>2.69632549844456E-2</c:v>
                </c:pt>
                <c:pt idx="60">
                  <c:v>2.5588487203060201E-2</c:v>
                </c:pt>
                <c:pt idx="61">
                  <c:v>2.18382084780551E-2</c:v>
                </c:pt>
                <c:pt idx="62">
                  <c:v>2.0820496739863699E-2</c:v>
                </c:pt>
                <c:pt idx="63">
                  <c:v>1.9829369905375802E-2</c:v>
                </c:pt>
                <c:pt idx="64">
                  <c:v>1.8725867086516999E-2</c:v>
                </c:pt>
                <c:pt idx="65">
                  <c:v>1.7979156286739802E-2</c:v>
                </c:pt>
                <c:pt idx="66">
                  <c:v>1.7145600687863399E-2</c:v>
                </c:pt>
                <c:pt idx="67">
                  <c:v>1.6475961800378299E-2</c:v>
                </c:pt>
                <c:pt idx="68">
                  <c:v>1.5357919141001901E-2</c:v>
                </c:pt>
                <c:pt idx="69">
                  <c:v>1.47891461254968E-2</c:v>
                </c:pt>
                <c:pt idx="70">
                  <c:v>1.4160278767227899E-2</c:v>
                </c:pt>
                <c:pt idx="71">
                  <c:v>1.34167454876557E-2</c:v>
                </c:pt>
                <c:pt idx="72">
                  <c:v>1.27984784427731E-2</c:v>
                </c:pt>
                <c:pt idx="73">
                  <c:v>1.2143974351733E-2</c:v>
                </c:pt>
                <c:pt idx="74">
                  <c:v>1.14809801650695E-2</c:v>
                </c:pt>
                <c:pt idx="75">
                  <c:v>1.08983759994245E-2</c:v>
                </c:pt>
                <c:pt idx="76">
                  <c:v>1.01843276368316E-2</c:v>
                </c:pt>
                <c:pt idx="77">
                  <c:v>9.5630009519680897E-3</c:v>
                </c:pt>
                <c:pt idx="78">
                  <c:v>9.2981323900555492E-3</c:v>
                </c:pt>
                <c:pt idx="79">
                  <c:v>8.9053879583538102E-3</c:v>
                </c:pt>
                <c:pt idx="80">
                  <c:v>8.5444645964015496E-3</c:v>
                </c:pt>
                <c:pt idx="81">
                  <c:v>8.26397722123089E-3</c:v>
                </c:pt>
                <c:pt idx="82">
                  <c:v>7.9055801248752895E-3</c:v>
                </c:pt>
                <c:pt idx="83">
                  <c:v>7.36262462700409E-3</c:v>
                </c:pt>
                <c:pt idx="84">
                  <c:v>6.9601314023538001E-3</c:v>
                </c:pt>
                <c:pt idx="85">
                  <c:v>6.6122683173683496E-3</c:v>
                </c:pt>
                <c:pt idx="86">
                  <c:v>6.2170316640054301E-3</c:v>
                </c:pt>
                <c:pt idx="87">
                  <c:v>5.9454797568887496E-3</c:v>
                </c:pt>
                <c:pt idx="88">
                  <c:v>5.7376969023684799E-3</c:v>
                </c:pt>
                <c:pt idx="89">
                  <c:v>5.5837253520541396E-3</c:v>
                </c:pt>
                <c:pt idx="90">
                  <c:v>5.4688387322021298E-3</c:v>
                </c:pt>
                <c:pt idx="91">
                  <c:v>5.2488238941531601E-3</c:v>
                </c:pt>
                <c:pt idx="92">
                  <c:v>5.2471958902617502E-3</c:v>
                </c:pt>
                <c:pt idx="93">
                  <c:v>5.2804479196587699E-3</c:v>
                </c:pt>
                <c:pt idx="94">
                  <c:v>5.1744076220672803E-3</c:v>
                </c:pt>
                <c:pt idx="95">
                  <c:v>5.7250447839388404E-3</c:v>
                </c:pt>
                <c:pt idx="96">
                  <c:v>6.2831019728004697E-3</c:v>
                </c:pt>
                <c:pt idx="97">
                  <c:v>6.6939846443878296E-3</c:v>
                </c:pt>
                <c:pt idx="98">
                  <c:v>7.4484687788948798E-3</c:v>
                </c:pt>
                <c:pt idx="99">
                  <c:v>8.2173392906358198E-3</c:v>
                </c:pt>
                <c:pt idx="100">
                  <c:v>8.8810632673688196E-3</c:v>
                </c:pt>
                <c:pt idx="101">
                  <c:v>9.3567913797132796E-3</c:v>
                </c:pt>
                <c:pt idx="102">
                  <c:v>9.9390092053493907E-3</c:v>
                </c:pt>
                <c:pt idx="103">
                  <c:v>1.0704117042371199E-2</c:v>
                </c:pt>
                <c:pt idx="104">
                  <c:v>1.1092859227150399E-2</c:v>
                </c:pt>
                <c:pt idx="105">
                  <c:v>1.1960343652520199E-2</c:v>
                </c:pt>
                <c:pt idx="106">
                  <c:v>1.3098508043804901E-2</c:v>
                </c:pt>
                <c:pt idx="107">
                  <c:v>1.39396960652291E-2</c:v>
                </c:pt>
                <c:pt idx="108">
                  <c:v>1.4965206682987901E-2</c:v>
                </c:pt>
                <c:pt idx="109">
                  <c:v>1.5680679363262E-2</c:v>
                </c:pt>
                <c:pt idx="110">
                  <c:v>1.6088119632095901E-2</c:v>
                </c:pt>
                <c:pt idx="111">
                  <c:v>1.6469584984917601E-2</c:v>
                </c:pt>
                <c:pt idx="112">
                  <c:v>1.6981327811807601E-2</c:v>
                </c:pt>
                <c:pt idx="113">
                  <c:v>1.7646521378779399E-2</c:v>
                </c:pt>
                <c:pt idx="114">
                  <c:v>1.8169941804605998E-2</c:v>
                </c:pt>
                <c:pt idx="115">
                  <c:v>1.8420488674396801E-2</c:v>
                </c:pt>
                <c:pt idx="116">
                  <c:v>1.8862681938847398E-2</c:v>
                </c:pt>
                <c:pt idx="117">
                  <c:v>2.03074799370997E-2</c:v>
                </c:pt>
                <c:pt idx="118">
                  <c:v>2.1126662864239601E-2</c:v>
                </c:pt>
                <c:pt idx="119">
                  <c:v>2.2107899169725099E-2</c:v>
                </c:pt>
                <c:pt idx="120">
                  <c:v>2.2880528944519501E-2</c:v>
                </c:pt>
                <c:pt idx="121">
                  <c:v>2.32720852133237E-2</c:v>
                </c:pt>
                <c:pt idx="122">
                  <c:v>2.40902636020635E-2</c:v>
                </c:pt>
                <c:pt idx="123">
                  <c:v>2.49777570027588E-2</c:v>
                </c:pt>
                <c:pt idx="124">
                  <c:v>2.5828063341606301E-2</c:v>
                </c:pt>
                <c:pt idx="125">
                  <c:v>2.6566437294958199E-2</c:v>
                </c:pt>
                <c:pt idx="126">
                  <c:v>2.7544198878154898E-2</c:v>
                </c:pt>
                <c:pt idx="127">
                  <c:v>2.8317578242504301E-2</c:v>
                </c:pt>
                <c:pt idx="128">
                  <c:v>2.8823919587961499E-2</c:v>
                </c:pt>
                <c:pt idx="129">
                  <c:v>2.9184921008055399E-2</c:v>
                </c:pt>
                <c:pt idx="130">
                  <c:v>2.9549974295430801E-2</c:v>
                </c:pt>
                <c:pt idx="131">
                  <c:v>3.02832074714285E-2</c:v>
                </c:pt>
                <c:pt idx="132">
                  <c:v>3.2132252673227203E-2</c:v>
                </c:pt>
                <c:pt idx="133">
                  <c:v>3.2513584989969702E-2</c:v>
                </c:pt>
                <c:pt idx="134">
                  <c:v>3.3299227549375303E-2</c:v>
                </c:pt>
                <c:pt idx="135">
                  <c:v>3.40719005503788E-2</c:v>
                </c:pt>
                <c:pt idx="136">
                  <c:v>3.4599529673129799E-2</c:v>
                </c:pt>
                <c:pt idx="137">
                  <c:v>3.5619455974300301E-2</c:v>
                </c:pt>
                <c:pt idx="138">
                  <c:v>3.6264933568367602E-2</c:v>
                </c:pt>
                <c:pt idx="139">
                  <c:v>3.7121053747414701E-2</c:v>
                </c:pt>
                <c:pt idx="140">
                  <c:v>3.7129343613880698E-2</c:v>
                </c:pt>
                <c:pt idx="141">
                  <c:v>3.78902571828564E-2</c:v>
                </c:pt>
                <c:pt idx="142">
                  <c:v>3.7332230152270503E-2</c:v>
                </c:pt>
                <c:pt idx="143">
                  <c:v>3.82097902173405E-2</c:v>
                </c:pt>
                <c:pt idx="144">
                  <c:v>3.8859809450204903E-2</c:v>
                </c:pt>
                <c:pt idx="145">
                  <c:v>3.9124566261125697E-2</c:v>
                </c:pt>
                <c:pt idx="146">
                  <c:v>3.9454431237900399E-2</c:v>
                </c:pt>
                <c:pt idx="147">
                  <c:v>3.95696837399276E-2</c:v>
                </c:pt>
                <c:pt idx="148">
                  <c:v>4.0158092375491797E-2</c:v>
                </c:pt>
                <c:pt idx="149">
                  <c:v>4.0352835551408901E-2</c:v>
                </c:pt>
                <c:pt idx="150">
                  <c:v>4.0579872886759197E-2</c:v>
                </c:pt>
                <c:pt idx="151">
                  <c:v>4.0362364985740397E-2</c:v>
                </c:pt>
                <c:pt idx="152">
                  <c:v>4.0889568812331002E-2</c:v>
                </c:pt>
                <c:pt idx="153">
                  <c:v>4.11881428576348E-2</c:v>
                </c:pt>
                <c:pt idx="154">
                  <c:v>4.1376232562207398E-2</c:v>
                </c:pt>
                <c:pt idx="155">
                  <c:v>4.1764824276331103E-2</c:v>
                </c:pt>
                <c:pt idx="156">
                  <c:v>4.1850482322179999E-2</c:v>
                </c:pt>
                <c:pt idx="157">
                  <c:v>4.19593566257613E-2</c:v>
                </c:pt>
                <c:pt idx="158">
                  <c:v>4.2105335064178802E-2</c:v>
                </c:pt>
                <c:pt idx="159">
                  <c:v>4.2129829602994703E-2</c:v>
                </c:pt>
                <c:pt idx="160">
                  <c:v>4.1870726343075301E-2</c:v>
                </c:pt>
                <c:pt idx="161">
                  <c:v>4.4289433120284001E-2</c:v>
                </c:pt>
                <c:pt idx="162">
                  <c:v>4.7639833825954499E-2</c:v>
                </c:pt>
                <c:pt idx="163">
                  <c:v>4.9895012068062697E-2</c:v>
                </c:pt>
                <c:pt idx="164">
                  <c:v>5.1899142825938903E-2</c:v>
                </c:pt>
                <c:pt idx="165">
                  <c:v>5.3924142269042998E-2</c:v>
                </c:pt>
                <c:pt idx="166">
                  <c:v>5.5853790704959098E-2</c:v>
                </c:pt>
                <c:pt idx="167">
                  <c:v>5.6606988319570103E-2</c:v>
                </c:pt>
                <c:pt idx="168">
                  <c:v>5.7291977667518798E-2</c:v>
                </c:pt>
                <c:pt idx="169">
                  <c:v>5.8409662068370401E-2</c:v>
                </c:pt>
                <c:pt idx="170">
                  <c:v>5.8923071342392497E-2</c:v>
                </c:pt>
                <c:pt idx="171">
                  <c:v>5.96391809921984E-2</c:v>
                </c:pt>
                <c:pt idx="172">
                  <c:v>5.9807951658320799E-2</c:v>
                </c:pt>
                <c:pt idx="173">
                  <c:v>6.0555310596183701E-2</c:v>
                </c:pt>
                <c:pt idx="174">
                  <c:v>6.1280047279509697E-2</c:v>
                </c:pt>
                <c:pt idx="175">
                  <c:v>6.1900062881141998E-2</c:v>
                </c:pt>
                <c:pt idx="176">
                  <c:v>6.2626708314155594E-2</c:v>
                </c:pt>
                <c:pt idx="177">
                  <c:v>6.2185541074897099E-2</c:v>
                </c:pt>
                <c:pt idx="178">
                  <c:v>6.0725388861720103E-2</c:v>
                </c:pt>
                <c:pt idx="179">
                  <c:v>6.09386447119281E-2</c:v>
                </c:pt>
                <c:pt idx="180">
                  <c:v>6.1384821242183502E-2</c:v>
                </c:pt>
                <c:pt idx="181">
                  <c:v>5.98216467151041E-2</c:v>
                </c:pt>
                <c:pt idx="182">
                  <c:v>5.9895891758878897E-2</c:v>
                </c:pt>
                <c:pt idx="183">
                  <c:v>5.9948101513414703E-2</c:v>
                </c:pt>
                <c:pt idx="184">
                  <c:v>5.9080983064312101E-2</c:v>
                </c:pt>
                <c:pt idx="185">
                  <c:v>5.8585012396146302E-2</c:v>
                </c:pt>
                <c:pt idx="186">
                  <c:v>5.8568723523510197E-2</c:v>
                </c:pt>
                <c:pt idx="187">
                  <c:v>5.8351890585290001E-2</c:v>
                </c:pt>
                <c:pt idx="188">
                  <c:v>5.8639314284827798E-2</c:v>
                </c:pt>
                <c:pt idx="189">
                  <c:v>5.7504502732677702E-2</c:v>
                </c:pt>
                <c:pt idx="190">
                  <c:v>5.6832455227530498E-2</c:v>
                </c:pt>
                <c:pt idx="191">
                  <c:v>5.7124224322128797E-2</c:v>
                </c:pt>
                <c:pt idx="192">
                  <c:v>5.6364106121901403E-2</c:v>
                </c:pt>
                <c:pt idx="193">
                  <c:v>5.61716691580256E-2</c:v>
                </c:pt>
                <c:pt idx="194">
                  <c:v>5.5966129104612898E-2</c:v>
                </c:pt>
                <c:pt idx="195">
                  <c:v>5.5548878475800201E-2</c:v>
                </c:pt>
                <c:pt idx="196">
                  <c:v>5.4732555207800897E-2</c:v>
                </c:pt>
                <c:pt idx="197">
                  <c:v>5.3972182480950703E-2</c:v>
                </c:pt>
                <c:pt idx="198">
                  <c:v>5.3383488317069398E-2</c:v>
                </c:pt>
                <c:pt idx="199">
                  <c:v>5.3218407513136903E-2</c:v>
                </c:pt>
                <c:pt idx="200">
                  <c:v>5.2906247552184503E-2</c:v>
                </c:pt>
                <c:pt idx="201">
                  <c:v>5.2273388058692499E-2</c:v>
                </c:pt>
                <c:pt idx="202">
                  <c:v>5.2255544589746801E-2</c:v>
                </c:pt>
                <c:pt idx="203">
                  <c:v>5.2119105438989302E-2</c:v>
                </c:pt>
                <c:pt idx="204">
                  <c:v>5.1853776109521098E-2</c:v>
                </c:pt>
                <c:pt idx="205">
                  <c:v>5.1305726969903702E-2</c:v>
                </c:pt>
                <c:pt idx="206">
                  <c:v>5.1481246110454397E-2</c:v>
                </c:pt>
                <c:pt idx="207">
                  <c:v>5.0825569150964103E-2</c:v>
                </c:pt>
                <c:pt idx="208">
                  <c:v>5.06498209564974E-2</c:v>
                </c:pt>
                <c:pt idx="209">
                  <c:v>5.0215987030082399E-2</c:v>
                </c:pt>
                <c:pt idx="210">
                  <c:v>4.83542340663893E-2</c:v>
                </c:pt>
                <c:pt idx="211">
                  <c:v>4.8267244090550103E-2</c:v>
                </c:pt>
                <c:pt idx="212">
                  <c:v>4.7537686426065498E-2</c:v>
                </c:pt>
                <c:pt idx="213">
                  <c:v>4.7397833998350701E-2</c:v>
                </c:pt>
                <c:pt idx="214">
                  <c:v>4.7238105109116697E-2</c:v>
                </c:pt>
                <c:pt idx="215">
                  <c:v>4.6955268682712901E-2</c:v>
                </c:pt>
                <c:pt idx="216">
                  <c:v>4.61474432226677E-2</c:v>
                </c:pt>
                <c:pt idx="217">
                  <c:v>4.5055500418956201E-2</c:v>
                </c:pt>
                <c:pt idx="218">
                  <c:v>4.3587021600627503E-2</c:v>
                </c:pt>
                <c:pt idx="219">
                  <c:v>4.3274266681138901E-2</c:v>
                </c:pt>
                <c:pt idx="220">
                  <c:v>4.3130564212496302E-2</c:v>
                </c:pt>
                <c:pt idx="221">
                  <c:v>4.2905478409908597E-2</c:v>
                </c:pt>
                <c:pt idx="222">
                  <c:v>4.1533610871797001E-2</c:v>
                </c:pt>
                <c:pt idx="223">
                  <c:v>4.0940681452477E-2</c:v>
                </c:pt>
                <c:pt idx="224">
                  <c:v>4.1043372605100298E-2</c:v>
                </c:pt>
                <c:pt idx="225">
                  <c:v>4.0461269958267397E-2</c:v>
                </c:pt>
                <c:pt idx="226">
                  <c:v>4.0543282577950999E-2</c:v>
                </c:pt>
                <c:pt idx="227">
                  <c:v>4.0006001539949897E-2</c:v>
                </c:pt>
                <c:pt idx="228">
                  <c:v>3.9913556588704803E-2</c:v>
                </c:pt>
                <c:pt idx="229">
                  <c:v>3.9862928006241298E-2</c:v>
                </c:pt>
                <c:pt idx="230">
                  <c:v>3.9451865347406301E-2</c:v>
                </c:pt>
                <c:pt idx="231">
                  <c:v>3.9780886685583203E-2</c:v>
                </c:pt>
                <c:pt idx="232">
                  <c:v>3.9175561995095899E-2</c:v>
                </c:pt>
                <c:pt idx="233">
                  <c:v>3.8918343575228803E-2</c:v>
                </c:pt>
                <c:pt idx="234">
                  <c:v>3.87699735507517E-2</c:v>
                </c:pt>
                <c:pt idx="235">
                  <c:v>3.81734657724737E-2</c:v>
                </c:pt>
                <c:pt idx="236">
                  <c:v>3.8010430960357403E-2</c:v>
                </c:pt>
                <c:pt idx="237">
                  <c:v>3.753604131873E-2</c:v>
                </c:pt>
                <c:pt idx="238">
                  <c:v>3.7558466036467501E-2</c:v>
                </c:pt>
                <c:pt idx="239">
                  <c:v>3.68130737017167E-2</c:v>
                </c:pt>
                <c:pt idx="240">
                  <c:v>3.6820011005990798E-2</c:v>
                </c:pt>
                <c:pt idx="241">
                  <c:v>3.6829677536830703E-2</c:v>
                </c:pt>
                <c:pt idx="242">
                  <c:v>3.63157207063785E-2</c:v>
                </c:pt>
                <c:pt idx="243">
                  <c:v>3.6384434883137001E-2</c:v>
                </c:pt>
                <c:pt idx="244">
                  <c:v>3.6494142062728399E-2</c:v>
                </c:pt>
                <c:pt idx="245">
                  <c:v>3.6637797971948202E-2</c:v>
                </c:pt>
                <c:pt idx="246">
                  <c:v>3.6063119982209499E-2</c:v>
                </c:pt>
                <c:pt idx="247">
                  <c:v>3.5837628608709003E-2</c:v>
                </c:pt>
                <c:pt idx="248">
                  <c:v>3.54707342095981E-2</c:v>
                </c:pt>
                <c:pt idx="249">
                  <c:v>3.5174707241929698E-2</c:v>
                </c:pt>
                <c:pt idx="250">
                  <c:v>3.5196671653954702E-2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B1-44EF-8757-DB605F43DBA5}"/>
            </c:ext>
          </c:extLst>
        </c:ser>
        <c:ser>
          <c:idx val="7"/>
          <c:order val="7"/>
          <c:tx>
            <c:strRef>
              <c:f>summary_table_all_structure!$X$2</c:f>
              <c:strCache>
                <c:ptCount val="1"/>
                <c:pt idx="0">
                  <c:v>Medium Tree Closed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summary_table_all_structure!$X$3:$X$253</c:f>
              <c:numCache>
                <c:formatCode>0.00%</c:formatCode>
                <c:ptCount val="251"/>
                <c:pt idx="0">
                  <c:v>0.104771099959089</c:v>
                </c:pt>
                <c:pt idx="1">
                  <c:v>0.104771099959089</c:v>
                </c:pt>
                <c:pt idx="2">
                  <c:v>0.10231476482582701</c:v>
                </c:pt>
                <c:pt idx="3">
                  <c:v>0.10032578858473799</c:v>
                </c:pt>
                <c:pt idx="4">
                  <c:v>9.8343800388744906E-2</c:v>
                </c:pt>
                <c:pt idx="5">
                  <c:v>9.6495750875320599E-2</c:v>
                </c:pt>
                <c:pt idx="6">
                  <c:v>9.5485081873458902E-2</c:v>
                </c:pt>
                <c:pt idx="7">
                  <c:v>9.4163120333394607E-2</c:v>
                </c:pt>
                <c:pt idx="8">
                  <c:v>9.3230335838053402E-2</c:v>
                </c:pt>
                <c:pt idx="9">
                  <c:v>9.2153286380892693E-2</c:v>
                </c:pt>
                <c:pt idx="10">
                  <c:v>9.1491079366344596E-2</c:v>
                </c:pt>
                <c:pt idx="11">
                  <c:v>8.9996730207930503E-2</c:v>
                </c:pt>
                <c:pt idx="12">
                  <c:v>8.8928098606445294E-2</c:v>
                </c:pt>
                <c:pt idx="13">
                  <c:v>8.8193632443161599E-2</c:v>
                </c:pt>
                <c:pt idx="14">
                  <c:v>8.7383062805878695E-2</c:v>
                </c:pt>
                <c:pt idx="15">
                  <c:v>8.6213076719225901E-2</c:v>
                </c:pt>
                <c:pt idx="16">
                  <c:v>8.4692916516198799E-2</c:v>
                </c:pt>
                <c:pt idx="17">
                  <c:v>8.4056940267601701E-2</c:v>
                </c:pt>
                <c:pt idx="18">
                  <c:v>8.35002584656582E-2</c:v>
                </c:pt>
                <c:pt idx="19">
                  <c:v>8.2878655794764902E-2</c:v>
                </c:pt>
                <c:pt idx="20">
                  <c:v>8.1156644897451002E-2</c:v>
                </c:pt>
                <c:pt idx="21">
                  <c:v>8.1349305766670696E-2</c:v>
                </c:pt>
                <c:pt idx="22">
                  <c:v>8.0819172079150098E-2</c:v>
                </c:pt>
                <c:pt idx="23">
                  <c:v>7.8628037635416495E-2</c:v>
                </c:pt>
                <c:pt idx="24">
                  <c:v>7.6813410104715693E-2</c:v>
                </c:pt>
                <c:pt idx="25">
                  <c:v>7.5785833152601997E-2</c:v>
                </c:pt>
                <c:pt idx="26">
                  <c:v>7.4639007496577994E-2</c:v>
                </c:pt>
                <c:pt idx="27">
                  <c:v>7.3613707538985496E-2</c:v>
                </c:pt>
                <c:pt idx="28">
                  <c:v>7.2765998395478995E-2</c:v>
                </c:pt>
                <c:pt idx="29">
                  <c:v>7.2805058526472996E-2</c:v>
                </c:pt>
                <c:pt idx="30">
                  <c:v>6.20224696637168E-2</c:v>
                </c:pt>
                <c:pt idx="31">
                  <c:v>6.7782025651976802E-2</c:v>
                </c:pt>
                <c:pt idx="32">
                  <c:v>6.7652824607400699E-2</c:v>
                </c:pt>
                <c:pt idx="33">
                  <c:v>6.6747686845805898E-2</c:v>
                </c:pt>
                <c:pt idx="34">
                  <c:v>6.5978468851699001E-2</c:v>
                </c:pt>
                <c:pt idx="35">
                  <c:v>6.5839117195217498E-2</c:v>
                </c:pt>
                <c:pt idx="36">
                  <c:v>6.5837425582648906E-2</c:v>
                </c:pt>
                <c:pt idx="37">
                  <c:v>6.5216996852272294E-2</c:v>
                </c:pt>
                <c:pt idx="38">
                  <c:v>6.3153037816790505E-2</c:v>
                </c:pt>
                <c:pt idx="39">
                  <c:v>6.2999989850815397E-2</c:v>
                </c:pt>
                <c:pt idx="40">
                  <c:v>6.2321105877796303E-2</c:v>
                </c:pt>
                <c:pt idx="41">
                  <c:v>6.1592057963268797E-2</c:v>
                </c:pt>
                <c:pt idx="42">
                  <c:v>5.94901737984741E-2</c:v>
                </c:pt>
                <c:pt idx="43">
                  <c:v>5.7639559829211498E-2</c:v>
                </c:pt>
                <c:pt idx="44">
                  <c:v>5.52167725455978E-2</c:v>
                </c:pt>
                <c:pt idx="45">
                  <c:v>5.2644194315436398E-2</c:v>
                </c:pt>
                <c:pt idx="46">
                  <c:v>5.1331082487445598E-2</c:v>
                </c:pt>
                <c:pt idx="47">
                  <c:v>4.9667535136044598E-2</c:v>
                </c:pt>
                <c:pt idx="48">
                  <c:v>4.84263450513263E-2</c:v>
                </c:pt>
                <c:pt idx="49">
                  <c:v>4.6752637552579301E-2</c:v>
                </c:pt>
                <c:pt idx="50">
                  <c:v>4.4924830563338902E-2</c:v>
                </c:pt>
                <c:pt idx="51">
                  <c:v>4.3965327926184898E-2</c:v>
                </c:pt>
                <c:pt idx="52">
                  <c:v>4.2985480742997302E-2</c:v>
                </c:pt>
                <c:pt idx="53">
                  <c:v>4.25156214017154E-2</c:v>
                </c:pt>
                <c:pt idx="54">
                  <c:v>4.1275921242714002E-2</c:v>
                </c:pt>
                <c:pt idx="55">
                  <c:v>3.9408260327227003E-2</c:v>
                </c:pt>
                <c:pt idx="56">
                  <c:v>3.7735294869828698E-2</c:v>
                </c:pt>
                <c:pt idx="57">
                  <c:v>3.6898116499507201E-2</c:v>
                </c:pt>
                <c:pt idx="58">
                  <c:v>3.5442842167888698E-2</c:v>
                </c:pt>
                <c:pt idx="59">
                  <c:v>3.3673316996993302E-2</c:v>
                </c:pt>
                <c:pt idx="60">
                  <c:v>3.2624319589406398E-2</c:v>
                </c:pt>
                <c:pt idx="61">
                  <c:v>3.0361141636520001E-2</c:v>
                </c:pt>
                <c:pt idx="62">
                  <c:v>2.9492483901515799E-2</c:v>
                </c:pt>
                <c:pt idx="63">
                  <c:v>2.80594356671264E-2</c:v>
                </c:pt>
                <c:pt idx="64">
                  <c:v>2.7343526698601801E-2</c:v>
                </c:pt>
                <c:pt idx="65">
                  <c:v>2.6478568287191799E-2</c:v>
                </c:pt>
                <c:pt idx="66">
                  <c:v>2.5157361459588901E-2</c:v>
                </c:pt>
                <c:pt idx="67">
                  <c:v>2.43068448836052E-2</c:v>
                </c:pt>
                <c:pt idx="68">
                  <c:v>2.3303630054909701E-2</c:v>
                </c:pt>
                <c:pt idx="69">
                  <c:v>2.2680643136389199E-2</c:v>
                </c:pt>
                <c:pt idx="70">
                  <c:v>2.1778824298513001E-2</c:v>
                </c:pt>
                <c:pt idx="71">
                  <c:v>2.09763564225285E-2</c:v>
                </c:pt>
                <c:pt idx="72">
                  <c:v>2.0367533470789199E-2</c:v>
                </c:pt>
                <c:pt idx="73">
                  <c:v>1.9478565257516199E-2</c:v>
                </c:pt>
                <c:pt idx="74">
                  <c:v>1.88728046481411E-2</c:v>
                </c:pt>
                <c:pt idx="75">
                  <c:v>1.81099810051801E-2</c:v>
                </c:pt>
                <c:pt idx="76">
                  <c:v>1.73907091544005E-2</c:v>
                </c:pt>
                <c:pt idx="77">
                  <c:v>1.68683914731311E-2</c:v>
                </c:pt>
                <c:pt idx="78">
                  <c:v>1.6304823649792501E-2</c:v>
                </c:pt>
                <c:pt idx="79">
                  <c:v>1.569679552142E-2</c:v>
                </c:pt>
                <c:pt idx="80">
                  <c:v>1.5115073985782899E-2</c:v>
                </c:pt>
                <c:pt idx="81">
                  <c:v>1.4471377737991E-2</c:v>
                </c:pt>
                <c:pt idx="82">
                  <c:v>1.3556327415604299E-2</c:v>
                </c:pt>
                <c:pt idx="83">
                  <c:v>1.28704692341623E-2</c:v>
                </c:pt>
                <c:pt idx="84">
                  <c:v>1.26883649236928E-2</c:v>
                </c:pt>
                <c:pt idx="85">
                  <c:v>1.22266301148145E-2</c:v>
                </c:pt>
                <c:pt idx="86">
                  <c:v>1.14588413321857E-2</c:v>
                </c:pt>
                <c:pt idx="87">
                  <c:v>1.11978857724049E-2</c:v>
                </c:pt>
                <c:pt idx="88">
                  <c:v>1.08524844998131E-2</c:v>
                </c:pt>
                <c:pt idx="89">
                  <c:v>1.03213593500023E-2</c:v>
                </c:pt>
                <c:pt idx="90">
                  <c:v>9.6559736341306508E-3</c:v>
                </c:pt>
                <c:pt idx="91">
                  <c:v>9.3914787930935995E-3</c:v>
                </c:pt>
                <c:pt idx="92">
                  <c:v>9.0121646766444206E-3</c:v>
                </c:pt>
                <c:pt idx="93">
                  <c:v>8.7380895949962494E-3</c:v>
                </c:pt>
                <c:pt idx="94">
                  <c:v>8.2437931554277498E-3</c:v>
                </c:pt>
                <c:pt idx="95">
                  <c:v>8.21711262055882E-3</c:v>
                </c:pt>
                <c:pt idx="96">
                  <c:v>8.4321297333531508E-3</c:v>
                </c:pt>
                <c:pt idx="97">
                  <c:v>8.5375620991580692E-3</c:v>
                </c:pt>
                <c:pt idx="98">
                  <c:v>8.3998415388038695E-3</c:v>
                </c:pt>
                <c:pt idx="99">
                  <c:v>8.7460765874342108E-3</c:v>
                </c:pt>
                <c:pt idx="100">
                  <c:v>9.0336593397812599E-3</c:v>
                </c:pt>
                <c:pt idx="101">
                  <c:v>9.3566511281005498E-3</c:v>
                </c:pt>
                <c:pt idx="102">
                  <c:v>9.5982373152345493E-3</c:v>
                </c:pt>
                <c:pt idx="103">
                  <c:v>9.8699259624420999E-3</c:v>
                </c:pt>
                <c:pt idx="104">
                  <c:v>1.04238962007384E-2</c:v>
                </c:pt>
                <c:pt idx="105">
                  <c:v>1.0587217995670599E-2</c:v>
                </c:pt>
                <c:pt idx="106">
                  <c:v>1.0985921797189799E-2</c:v>
                </c:pt>
                <c:pt idx="107">
                  <c:v>1.11001449171284E-2</c:v>
                </c:pt>
                <c:pt idx="108">
                  <c:v>1.11563179417354E-2</c:v>
                </c:pt>
                <c:pt idx="109">
                  <c:v>1.16166597943556E-2</c:v>
                </c:pt>
                <c:pt idx="110">
                  <c:v>1.2433398729016699E-2</c:v>
                </c:pt>
                <c:pt idx="111">
                  <c:v>1.27927346271243E-2</c:v>
                </c:pt>
                <c:pt idx="112">
                  <c:v>1.2821554818809099E-2</c:v>
                </c:pt>
                <c:pt idx="113">
                  <c:v>1.32320353943438E-2</c:v>
                </c:pt>
                <c:pt idx="114">
                  <c:v>1.3674445909266499E-2</c:v>
                </c:pt>
                <c:pt idx="115">
                  <c:v>1.43737862940101E-2</c:v>
                </c:pt>
                <c:pt idx="116">
                  <c:v>1.5171972138001999E-2</c:v>
                </c:pt>
                <c:pt idx="117">
                  <c:v>1.5982274402035101E-2</c:v>
                </c:pt>
                <c:pt idx="118">
                  <c:v>1.6875199521959799E-2</c:v>
                </c:pt>
                <c:pt idx="119">
                  <c:v>1.7107120870468E-2</c:v>
                </c:pt>
                <c:pt idx="120">
                  <c:v>1.7857134140971401E-2</c:v>
                </c:pt>
                <c:pt idx="121">
                  <c:v>1.8480735086123801E-2</c:v>
                </c:pt>
                <c:pt idx="122">
                  <c:v>1.8984889981318899E-2</c:v>
                </c:pt>
                <c:pt idx="123">
                  <c:v>1.9494745379951099E-2</c:v>
                </c:pt>
                <c:pt idx="124">
                  <c:v>1.9832997669025201E-2</c:v>
                </c:pt>
                <c:pt idx="125">
                  <c:v>2.0343081740284499E-2</c:v>
                </c:pt>
                <c:pt idx="126">
                  <c:v>2.0386901129649301E-2</c:v>
                </c:pt>
                <c:pt idx="127">
                  <c:v>2.0840233508942801E-2</c:v>
                </c:pt>
                <c:pt idx="128">
                  <c:v>2.20833839553135E-2</c:v>
                </c:pt>
                <c:pt idx="129">
                  <c:v>2.3399973608915998E-2</c:v>
                </c:pt>
                <c:pt idx="130">
                  <c:v>2.3711029870204899E-2</c:v>
                </c:pt>
                <c:pt idx="131">
                  <c:v>2.4354159462319599E-2</c:v>
                </c:pt>
                <c:pt idx="132">
                  <c:v>2.4994919065370599E-2</c:v>
                </c:pt>
                <c:pt idx="133">
                  <c:v>2.5367593506675199E-2</c:v>
                </c:pt>
                <c:pt idx="134">
                  <c:v>2.61191791652171E-2</c:v>
                </c:pt>
                <c:pt idx="135">
                  <c:v>2.5889035780664201E-2</c:v>
                </c:pt>
                <c:pt idx="136">
                  <c:v>2.67187971051632E-2</c:v>
                </c:pt>
                <c:pt idx="137">
                  <c:v>2.6241942828616499E-2</c:v>
                </c:pt>
                <c:pt idx="138">
                  <c:v>2.6933220089802298E-2</c:v>
                </c:pt>
                <c:pt idx="139">
                  <c:v>2.7208979104227302E-2</c:v>
                </c:pt>
                <c:pt idx="140">
                  <c:v>2.7845218046769898E-2</c:v>
                </c:pt>
                <c:pt idx="141">
                  <c:v>2.8439885157113601E-2</c:v>
                </c:pt>
                <c:pt idx="142">
                  <c:v>3.0154173286775901E-2</c:v>
                </c:pt>
                <c:pt idx="143">
                  <c:v>2.99362533696685E-2</c:v>
                </c:pt>
                <c:pt idx="144">
                  <c:v>3.0302273519511602E-2</c:v>
                </c:pt>
                <c:pt idx="145">
                  <c:v>3.08958355259892E-2</c:v>
                </c:pt>
                <c:pt idx="146">
                  <c:v>3.1121886492792801E-2</c:v>
                </c:pt>
                <c:pt idx="147">
                  <c:v>3.1071944784362999E-2</c:v>
                </c:pt>
                <c:pt idx="148">
                  <c:v>3.1320386000049903E-2</c:v>
                </c:pt>
                <c:pt idx="149">
                  <c:v>3.2881731777557197E-2</c:v>
                </c:pt>
                <c:pt idx="150">
                  <c:v>3.3598847224452603E-2</c:v>
                </c:pt>
                <c:pt idx="151">
                  <c:v>3.41965087675783E-2</c:v>
                </c:pt>
                <c:pt idx="152">
                  <c:v>3.4293759628939699E-2</c:v>
                </c:pt>
                <c:pt idx="153">
                  <c:v>3.4712619116848198E-2</c:v>
                </c:pt>
                <c:pt idx="154">
                  <c:v>3.5037901454346598E-2</c:v>
                </c:pt>
                <c:pt idx="155">
                  <c:v>3.5514572732181497E-2</c:v>
                </c:pt>
                <c:pt idx="156">
                  <c:v>3.59391491099584E-2</c:v>
                </c:pt>
                <c:pt idx="157">
                  <c:v>3.65525880818965E-2</c:v>
                </c:pt>
                <c:pt idx="158">
                  <c:v>3.6513088815457798E-2</c:v>
                </c:pt>
                <c:pt idx="159">
                  <c:v>3.6664865026770702E-2</c:v>
                </c:pt>
                <c:pt idx="160">
                  <c:v>3.7038988897499597E-2</c:v>
                </c:pt>
                <c:pt idx="161">
                  <c:v>3.7193931785773897E-2</c:v>
                </c:pt>
                <c:pt idx="162">
                  <c:v>3.6492681329114297E-2</c:v>
                </c:pt>
                <c:pt idx="163">
                  <c:v>3.66410306636323E-2</c:v>
                </c:pt>
                <c:pt idx="164">
                  <c:v>3.7396907745907801E-2</c:v>
                </c:pt>
                <c:pt idx="165">
                  <c:v>3.8070958410172599E-2</c:v>
                </c:pt>
                <c:pt idx="166">
                  <c:v>3.8231558573507997E-2</c:v>
                </c:pt>
                <c:pt idx="167">
                  <c:v>3.90694648076442E-2</c:v>
                </c:pt>
                <c:pt idx="168">
                  <c:v>3.9020758015616601E-2</c:v>
                </c:pt>
                <c:pt idx="169">
                  <c:v>3.87322954573842E-2</c:v>
                </c:pt>
                <c:pt idx="170">
                  <c:v>3.9102475425169397E-2</c:v>
                </c:pt>
                <c:pt idx="171">
                  <c:v>4.1896972134658803E-2</c:v>
                </c:pt>
                <c:pt idx="172">
                  <c:v>4.5134220559301899E-2</c:v>
                </c:pt>
                <c:pt idx="173">
                  <c:v>4.7740471939193702E-2</c:v>
                </c:pt>
                <c:pt idx="174">
                  <c:v>4.9741932352102003E-2</c:v>
                </c:pt>
                <c:pt idx="175">
                  <c:v>5.1951612461729801E-2</c:v>
                </c:pt>
                <c:pt idx="176">
                  <c:v>5.32047687797726E-2</c:v>
                </c:pt>
                <c:pt idx="177">
                  <c:v>5.4650675133465602E-2</c:v>
                </c:pt>
                <c:pt idx="178">
                  <c:v>5.6583964080646497E-2</c:v>
                </c:pt>
                <c:pt idx="179">
                  <c:v>5.7484635932479503E-2</c:v>
                </c:pt>
                <c:pt idx="180">
                  <c:v>5.7494776454142402E-2</c:v>
                </c:pt>
                <c:pt idx="181">
                  <c:v>5.87964705775385E-2</c:v>
                </c:pt>
                <c:pt idx="182">
                  <c:v>5.8558795950978099E-2</c:v>
                </c:pt>
                <c:pt idx="183">
                  <c:v>5.8659264326811303E-2</c:v>
                </c:pt>
                <c:pt idx="184">
                  <c:v>5.9583683645676698E-2</c:v>
                </c:pt>
                <c:pt idx="185">
                  <c:v>6.0030721513549899E-2</c:v>
                </c:pt>
                <c:pt idx="186">
                  <c:v>5.92866327335798E-2</c:v>
                </c:pt>
                <c:pt idx="187">
                  <c:v>5.8580656169098397E-2</c:v>
                </c:pt>
                <c:pt idx="188">
                  <c:v>5.7356825254735497E-2</c:v>
                </c:pt>
                <c:pt idx="189">
                  <c:v>5.8140462283030901E-2</c:v>
                </c:pt>
                <c:pt idx="190">
                  <c:v>5.8161265685213397E-2</c:v>
                </c:pt>
                <c:pt idx="191">
                  <c:v>5.7472627535340902E-2</c:v>
                </c:pt>
                <c:pt idx="192">
                  <c:v>5.73828984933158E-2</c:v>
                </c:pt>
                <c:pt idx="193">
                  <c:v>5.7155027183290498E-2</c:v>
                </c:pt>
                <c:pt idx="194">
                  <c:v>5.7558007085835798E-2</c:v>
                </c:pt>
                <c:pt idx="195">
                  <c:v>5.71780723036402E-2</c:v>
                </c:pt>
                <c:pt idx="196">
                  <c:v>5.6706523033526003E-2</c:v>
                </c:pt>
                <c:pt idx="197">
                  <c:v>5.6053525269744497E-2</c:v>
                </c:pt>
                <c:pt idx="198">
                  <c:v>5.6025559719822697E-2</c:v>
                </c:pt>
                <c:pt idx="199">
                  <c:v>5.5489347287321598E-2</c:v>
                </c:pt>
                <c:pt idx="200">
                  <c:v>5.4925336941993502E-2</c:v>
                </c:pt>
                <c:pt idx="201">
                  <c:v>5.4125474222594797E-2</c:v>
                </c:pt>
                <c:pt idx="202">
                  <c:v>5.3786018434066898E-2</c:v>
                </c:pt>
                <c:pt idx="203">
                  <c:v>5.2180392763709497E-2</c:v>
                </c:pt>
                <c:pt idx="204">
                  <c:v>5.1795413719049797E-2</c:v>
                </c:pt>
                <c:pt idx="205">
                  <c:v>5.1582240103495401E-2</c:v>
                </c:pt>
                <c:pt idx="206">
                  <c:v>5.0932491197802597E-2</c:v>
                </c:pt>
                <c:pt idx="207">
                  <c:v>5.0480177079281402E-2</c:v>
                </c:pt>
                <c:pt idx="208">
                  <c:v>5.0149280759792497E-2</c:v>
                </c:pt>
                <c:pt idx="209">
                  <c:v>4.8889417030349797E-2</c:v>
                </c:pt>
                <c:pt idx="210">
                  <c:v>4.88681714244978E-2</c:v>
                </c:pt>
                <c:pt idx="211">
                  <c:v>4.8160265394398702E-2</c:v>
                </c:pt>
                <c:pt idx="212">
                  <c:v>4.78960442886118E-2</c:v>
                </c:pt>
                <c:pt idx="213">
                  <c:v>4.7541114087230399E-2</c:v>
                </c:pt>
                <c:pt idx="214">
                  <c:v>4.7036000419341903E-2</c:v>
                </c:pt>
                <c:pt idx="215">
                  <c:v>4.64318722840781E-2</c:v>
                </c:pt>
                <c:pt idx="216">
                  <c:v>4.5516255304492798E-2</c:v>
                </c:pt>
                <c:pt idx="217">
                  <c:v>4.5591401236852097E-2</c:v>
                </c:pt>
                <c:pt idx="218">
                  <c:v>4.5506075507092299E-2</c:v>
                </c:pt>
                <c:pt idx="219">
                  <c:v>4.45845590106052E-2</c:v>
                </c:pt>
                <c:pt idx="220">
                  <c:v>4.4273367423983197E-2</c:v>
                </c:pt>
                <c:pt idx="221">
                  <c:v>4.3915638633422897E-2</c:v>
                </c:pt>
                <c:pt idx="222">
                  <c:v>4.3517516697569897E-2</c:v>
                </c:pt>
                <c:pt idx="223">
                  <c:v>4.3386402955793699E-2</c:v>
                </c:pt>
                <c:pt idx="224">
                  <c:v>4.3025102943481899E-2</c:v>
                </c:pt>
                <c:pt idx="225">
                  <c:v>4.2918231769852801E-2</c:v>
                </c:pt>
                <c:pt idx="226">
                  <c:v>4.2298638707759503E-2</c:v>
                </c:pt>
                <c:pt idx="227">
                  <c:v>4.17019646683418E-2</c:v>
                </c:pt>
                <c:pt idx="228">
                  <c:v>4.14088574984708E-2</c:v>
                </c:pt>
                <c:pt idx="229">
                  <c:v>4.0741751644338901E-2</c:v>
                </c:pt>
                <c:pt idx="230">
                  <c:v>4.0105581028723102E-2</c:v>
                </c:pt>
                <c:pt idx="231">
                  <c:v>4.0018492212657297E-2</c:v>
                </c:pt>
                <c:pt idx="232">
                  <c:v>4.0231056607614203E-2</c:v>
                </c:pt>
                <c:pt idx="233">
                  <c:v>3.9583707699068202E-2</c:v>
                </c:pt>
                <c:pt idx="234">
                  <c:v>3.8329616700849403E-2</c:v>
                </c:pt>
                <c:pt idx="235">
                  <c:v>3.8565801106026802E-2</c:v>
                </c:pt>
                <c:pt idx="236">
                  <c:v>3.7927572897415801E-2</c:v>
                </c:pt>
                <c:pt idx="237">
                  <c:v>3.8011064443541999E-2</c:v>
                </c:pt>
                <c:pt idx="238">
                  <c:v>3.7202602112854803E-2</c:v>
                </c:pt>
                <c:pt idx="239">
                  <c:v>3.7489296285862103E-2</c:v>
                </c:pt>
                <c:pt idx="240">
                  <c:v>3.6879696876925598E-2</c:v>
                </c:pt>
                <c:pt idx="241">
                  <c:v>3.6188995659113501E-2</c:v>
                </c:pt>
                <c:pt idx="242">
                  <c:v>3.6221023054711997E-2</c:v>
                </c:pt>
                <c:pt idx="243">
                  <c:v>3.61360730631545E-2</c:v>
                </c:pt>
                <c:pt idx="244">
                  <c:v>3.6163272754565802E-2</c:v>
                </c:pt>
                <c:pt idx="245">
                  <c:v>3.60698564711259E-2</c:v>
                </c:pt>
                <c:pt idx="246">
                  <c:v>3.6135159380413798E-2</c:v>
                </c:pt>
                <c:pt idx="247">
                  <c:v>3.4698739915289399E-2</c:v>
                </c:pt>
                <c:pt idx="248">
                  <c:v>3.5329697191227798E-2</c:v>
                </c:pt>
                <c:pt idx="249">
                  <c:v>3.4962156699886997E-2</c:v>
                </c:pt>
                <c:pt idx="250">
                  <c:v>3.5304413326097801E-2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EB1-44EF-8757-DB605F43DBA5}"/>
            </c:ext>
          </c:extLst>
        </c:ser>
        <c:ser>
          <c:idx val="8"/>
          <c:order val="8"/>
          <c:tx>
            <c:strRef>
              <c:f>summary_table_all_structure!$Y$2</c:f>
              <c:strCache>
                <c:ptCount val="1"/>
                <c:pt idx="0">
                  <c:v>Large Tree Open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summary_table_all_structure!$Y$3:$Y$253</c:f>
              <c:numCache>
                <c:formatCode>0.00%</c:formatCode>
                <c:ptCount val="251"/>
                <c:pt idx="0">
                  <c:v>9.62792221921248E-2</c:v>
                </c:pt>
                <c:pt idx="1">
                  <c:v>9.62792221921248E-2</c:v>
                </c:pt>
                <c:pt idx="2">
                  <c:v>8.9709678141905905E-2</c:v>
                </c:pt>
                <c:pt idx="3">
                  <c:v>8.4406582880526507E-2</c:v>
                </c:pt>
                <c:pt idx="4">
                  <c:v>8.09798012876983E-2</c:v>
                </c:pt>
                <c:pt idx="5">
                  <c:v>7.76317622803121E-2</c:v>
                </c:pt>
                <c:pt idx="6">
                  <c:v>7.3855145291625596E-2</c:v>
                </c:pt>
                <c:pt idx="7">
                  <c:v>7.0306741329142705E-2</c:v>
                </c:pt>
                <c:pt idx="8">
                  <c:v>6.6573996364261201E-2</c:v>
                </c:pt>
                <c:pt idx="9">
                  <c:v>6.3779797384427794E-2</c:v>
                </c:pt>
                <c:pt idx="10">
                  <c:v>6.0777913808804901E-2</c:v>
                </c:pt>
                <c:pt idx="11">
                  <c:v>5.8027660336949199E-2</c:v>
                </c:pt>
                <c:pt idx="12">
                  <c:v>5.4620577831658898E-2</c:v>
                </c:pt>
                <c:pt idx="13">
                  <c:v>5.1860960823853899E-2</c:v>
                </c:pt>
                <c:pt idx="14">
                  <c:v>4.9493471745451802E-2</c:v>
                </c:pt>
                <c:pt idx="15">
                  <c:v>4.6602973639245399E-2</c:v>
                </c:pt>
                <c:pt idx="16">
                  <c:v>4.4979566173883302E-2</c:v>
                </c:pt>
                <c:pt idx="17">
                  <c:v>4.2958629392854601E-2</c:v>
                </c:pt>
                <c:pt idx="18">
                  <c:v>4.1125908267984401E-2</c:v>
                </c:pt>
                <c:pt idx="19">
                  <c:v>3.9390187883449501E-2</c:v>
                </c:pt>
                <c:pt idx="20">
                  <c:v>3.7687557549786699E-2</c:v>
                </c:pt>
                <c:pt idx="21">
                  <c:v>3.5990337815881603E-2</c:v>
                </c:pt>
                <c:pt idx="22">
                  <c:v>3.4105728157039897E-2</c:v>
                </c:pt>
                <c:pt idx="23">
                  <c:v>3.3396014249534797E-2</c:v>
                </c:pt>
                <c:pt idx="24">
                  <c:v>3.20188628436004E-2</c:v>
                </c:pt>
                <c:pt idx="25">
                  <c:v>3.0906116889793299E-2</c:v>
                </c:pt>
                <c:pt idx="26">
                  <c:v>2.9893003976130799E-2</c:v>
                </c:pt>
                <c:pt idx="27">
                  <c:v>2.85831777055966E-2</c:v>
                </c:pt>
                <c:pt idx="28">
                  <c:v>2.7273850282591799E-2</c:v>
                </c:pt>
                <c:pt idx="29">
                  <c:v>2.59231793315426E-2</c:v>
                </c:pt>
                <c:pt idx="30">
                  <c:v>3.02026384179175E-2</c:v>
                </c:pt>
                <c:pt idx="31">
                  <c:v>3.0214882718597399E-2</c:v>
                </c:pt>
                <c:pt idx="32">
                  <c:v>2.9868960633391999E-2</c:v>
                </c:pt>
                <c:pt idx="33">
                  <c:v>2.9598819746820101E-2</c:v>
                </c:pt>
                <c:pt idx="34">
                  <c:v>2.87778135784864E-2</c:v>
                </c:pt>
                <c:pt idx="35">
                  <c:v>2.7909603511079201E-2</c:v>
                </c:pt>
                <c:pt idx="36">
                  <c:v>2.7452480828411299E-2</c:v>
                </c:pt>
                <c:pt idx="37">
                  <c:v>2.6517269022015202E-2</c:v>
                </c:pt>
                <c:pt idx="38">
                  <c:v>2.6461323334734301E-2</c:v>
                </c:pt>
                <c:pt idx="39">
                  <c:v>2.5960459858445001E-2</c:v>
                </c:pt>
                <c:pt idx="40">
                  <c:v>2.5343751397044499E-2</c:v>
                </c:pt>
                <c:pt idx="41">
                  <c:v>2.4681331149115401E-2</c:v>
                </c:pt>
                <c:pt idx="42">
                  <c:v>2.3650440197603598E-2</c:v>
                </c:pt>
                <c:pt idx="43">
                  <c:v>2.3777338318300398E-2</c:v>
                </c:pt>
                <c:pt idx="44">
                  <c:v>2.2953882050650201E-2</c:v>
                </c:pt>
                <c:pt idx="45">
                  <c:v>2.2647011372979999E-2</c:v>
                </c:pt>
                <c:pt idx="46">
                  <c:v>2.16324570499772E-2</c:v>
                </c:pt>
                <c:pt idx="47">
                  <c:v>2.11291875180885E-2</c:v>
                </c:pt>
                <c:pt idx="48">
                  <c:v>2.0619954597402901E-2</c:v>
                </c:pt>
                <c:pt idx="49">
                  <c:v>2.0171223266708501E-2</c:v>
                </c:pt>
                <c:pt idx="50">
                  <c:v>1.9867719986662199E-2</c:v>
                </c:pt>
                <c:pt idx="51">
                  <c:v>2.0044282022975299E-2</c:v>
                </c:pt>
                <c:pt idx="52">
                  <c:v>1.9694659544519998E-2</c:v>
                </c:pt>
                <c:pt idx="53">
                  <c:v>1.8761359096554998E-2</c:v>
                </c:pt>
                <c:pt idx="54">
                  <c:v>1.81000471959177E-2</c:v>
                </c:pt>
                <c:pt idx="55">
                  <c:v>1.7456246978052301E-2</c:v>
                </c:pt>
                <c:pt idx="56">
                  <c:v>1.7229506774085399E-2</c:v>
                </c:pt>
                <c:pt idx="57">
                  <c:v>1.6802191659304501E-2</c:v>
                </c:pt>
                <c:pt idx="58">
                  <c:v>1.6469187858315699E-2</c:v>
                </c:pt>
                <c:pt idx="59">
                  <c:v>1.6550562888255699E-2</c:v>
                </c:pt>
                <c:pt idx="60">
                  <c:v>1.7056014411867999E-2</c:v>
                </c:pt>
                <c:pt idx="61">
                  <c:v>1.9589883638580399E-2</c:v>
                </c:pt>
                <c:pt idx="62">
                  <c:v>1.91823176352857E-2</c:v>
                </c:pt>
                <c:pt idx="63">
                  <c:v>1.9022557697022099E-2</c:v>
                </c:pt>
                <c:pt idx="64">
                  <c:v>1.8228668583860699E-2</c:v>
                </c:pt>
                <c:pt idx="65">
                  <c:v>1.7636318457490498E-2</c:v>
                </c:pt>
                <c:pt idx="66">
                  <c:v>1.7465478427516199E-2</c:v>
                </c:pt>
                <c:pt idx="67">
                  <c:v>1.6783833317865898E-2</c:v>
                </c:pt>
                <c:pt idx="68">
                  <c:v>1.5689156179297802E-2</c:v>
                </c:pt>
                <c:pt idx="69">
                  <c:v>1.5639766737661799E-2</c:v>
                </c:pt>
                <c:pt idx="70">
                  <c:v>1.52470781972424E-2</c:v>
                </c:pt>
                <c:pt idx="71">
                  <c:v>1.50586938239924E-2</c:v>
                </c:pt>
                <c:pt idx="72">
                  <c:v>1.42393640118713E-2</c:v>
                </c:pt>
                <c:pt idx="73">
                  <c:v>1.40780396211865E-2</c:v>
                </c:pt>
                <c:pt idx="74">
                  <c:v>1.3461724578658799E-2</c:v>
                </c:pt>
                <c:pt idx="75">
                  <c:v>1.3101969065842101E-2</c:v>
                </c:pt>
                <c:pt idx="76">
                  <c:v>1.27394214046427E-2</c:v>
                </c:pt>
                <c:pt idx="77">
                  <c:v>1.21390896012977E-2</c:v>
                </c:pt>
                <c:pt idx="78">
                  <c:v>1.1907846111035601E-2</c:v>
                </c:pt>
                <c:pt idx="79">
                  <c:v>1.1501990893034299E-2</c:v>
                </c:pt>
                <c:pt idx="80">
                  <c:v>1.1094929100401401E-2</c:v>
                </c:pt>
                <c:pt idx="81">
                  <c:v>1.09559537271301E-2</c:v>
                </c:pt>
                <c:pt idx="82">
                  <c:v>1.1065380456922E-2</c:v>
                </c:pt>
                <c:pt idx="83">
                  <c:v>1.10615767600937E-2</c:v>
                </c:pt>
                <c:pt idx="84">
                  <c:v>1.06103730248833E-2</c:v>
                </c:pt>
                <c:pt idx="85">
                  <c:v>1.01355032582858E-2</c:v>
                </c:pt>
                <c:pt idx="86">
                  <c:v>9.9422249675073602E-3</c:v>
                </c:pt>
                <c:pt idx="87">
                  <c:v>9.3643918959553599E-3</c:v>
                </c:pt>
                <c:pt idx="88">
                  <c:v>9.0177623928340191E-3</c:v>
                </c:pt>
                <c:pt idx="89">
                  <c:v>8.6398966682553497E-3</c:v>
                </c:pt>
                <c:pt idx="90">
                  <c:v>8.3852898416420206E-3</c:v>
                </c:pt>
                <c:pt idx="91">
                  <c:v>8.1318309954815596E-3</c:v>
                </c:pt>
                <c:pt idx="92">
                  <c:v>7.6822940701225502E-3</c:v>
                </c:pt>
                <c:pt idx="93">
                  <c:v>7.1970590032097497E-3</c:v>
                </c:pt>
                <c:pt idx="94">
                  <c:v>7.14968976854385E-3</c:v>
                </c:pt>
                <c:pt idx="95">
                  <c:v>7.2527396893755196E-3</c:v>
                </c:pt>
                <c:pt idx="96">
                  <c:v>6.8346248756274803E-3</c:v>
                </c:pt>
                <c:pt idx="97">
                  <c:v>6.6464718498003899E-3</c:v>
                </c:pt>
                <c:pt idx="98">
                  <c:v>6.49627614005559E-3</c:v>
                </c:pt>
                <c:pt idx="99">
                  <c:v>6.3593946890632301E-3</c:v>
                </c:pt>
                <c:pt idx="100">
                  <c:v>6.15141730175263E-3</c:v>
                </c:pt>
                <c:pt idx="101">
                  <c:v>5.8299216121968098E-3</c:v>
                </c:pt>
                <c:pt idx="102">
                  <c:v>5.4507376865692396E-3</c:v>
                </c:pt>
                <c:pt idx="103">
                  <c:v>5.3809228047630997E-3</c:v>
                </c:pt>
                <c:pt idx="104">
                  <c:v>5.1528296751157804E-3</c:v>
                </c:pt>
                <c:pt idx="105">
                  <c:v>5.0819352207745897E-3</c:v>
                </c:pt>
                <c:pt idx="106">
                  <c:v>5.0700460999241496E-3</c:v>
                </c:pt>
                <c:pt idx="107">
                  <c:v>4.8456529217027798E-3</c:v>
                </c:pt>
                <c:pt idx="108">
                  <c:v>4.7254509893231303E-3</c:v>
                </c:pt>
                <c:pt idx="109">
                  <c:v>4.6273999051167098E-3</c:v>
                </c:pt>
                <c:pt idx="110">
                  <c:v>4.4534682783233196E-3</c:v>
                </c:pt>
                <c:pt idx="111">
                  <c:v>4.2755490829439902E-3</c:v>
                </c:pt>
                <c:pt idx="112">
                  <c:v>4.1476532172364002E-3</c:v>
                </c:pt>
                <c:pt idx="113">
                  <c:v>4.2845944966671398E-3</c:v>
                </c:pt>
                <c:pt idx="114">
                  <c:v>4.3537398619899904E-3</c:v>
                </c:pt>
                <c:pt idx="115">
                  <c:v>4.2459024476932498E-3</c:v>
                </c:pt>
                <c:pt idx="116">
                  <c:v>3.9954379523503203E-3</c:v>
                </c:pt>
                <c:pt idx="117">
                  <c:v>3.8425635317378701E-3</c:v>
                </c:pt>
                <c:pt idx="118">
                  <c:v>3.7223589345191902E-3</c:v>
                </c:pt>
                <c:pt idx="119">
                  <c:v>3.5764907674962301E-3</c:v>
                </c:pt>
                <c:pt idx="120">
                  <c:v>3.4229433291847302E-3</c:v>
                </c:pt>
                <c:pt idx="121">
                  <c:v>3.3427627435246099E-3</c:v>
                </c:pt>
                <c:pt idx="122">
                  <c:v>3.3520727535535999E-3</c:v>
                </c:pt>
                <c:pt idx="123">
                  <c:v>3.4704420894770801E-3</c:v>
                </c:pt>
                <c:pt idx="124">
                  <c:v>3.2267362897452898E-3</c:v>
                </c:pt>
                <c:pt idx="125">
                  <c:v>3.5002993190492802E-3</c:v>
                </c:pt>
                <c:pt idx="126">
                  <c:v>3.7375355153632501E-3</c:v>
                </c:pt>
                <c:pt idx="127">
                  <c:v>3.9272085635676602E-3</c:v>
                </c:pt>
                <c:pt idx="128">
                  <c:v>4.2656328605575802E-3</c:v>
                </c:pt>
                <c:pt idx="129">
                  <c:v>4.4417045145711802E-3</c:v>
                </c:pt>
                <c:pt idx="130">
                  <c:v>4.6357554232604502E-3</c:v>
                </c:pt>
                <c:pt idx="131">
                  <c:v>4.86813906147196E-3</c:v>
                </c:pt>
                <c:pt idx="132">
                  <c:v>5.0763366272280497E-3</c:v>
                </c:pt>
                <c:pt idx="133">
                  <c:v>5.2123226927723396E-3</c:v>
                </c:pt>
                <c:pt idx="134">
                  <c:v>5.3178395071022001E-3</c:v>
                </c:pt>
                <c:pt idx="135">
                  <c:v>5.5700999384149996E-3</c:v>
                </c:pt>
                <c:pt idx="136">
                  <c:v>5.9318117234912803E-3</c:v>
                </c:pt>
                <c:pt idx="137">
                  <c:v>6.0389477039931201E-3</c:v>
                </c:pt>
                <c:pt idx="138">
                  <c:v>6.2887373071217698E-3</c:v>
                </c:pt>
                <c:pt idx="139">
                  <c:v>6.71910193968632E-3</c:v>
                </c:pt>
                <c:pt idx="140">
                  <c:v>7.0113017644931096E-3</c:v>
                </c:pt>
                <c:pt idx="141">
                  <c:v>7.0119692422514904E-3</c:v>
                </c:pt>
                <c:pt idx="142">
                  <c:v>6.81253907519834E-3</c:v>
                </c:pt>
                <c:pt idx="143">
                  <c:v>7.0658163395864804E-3</c:v>
                </c:pt>
                <c:pt idx="144">
                  <c:v>7.3026997078555599E-3</c:v>
                </c:pt>
                <c:pt idx="145">
                  <c:v>7.3293645006142901E-3</c:v>
                </c:pt>
                <c:pt idx="146">
                  <c:v>7.67057750672659E-3</c:v>
                </c:pt>
                <c:pt idx="147">
                  <c:v>8.2388425157210506E-3</c:v>
                </c:pt>
                <c:pt idx="148">
                  <c:v>8.4474491920148408E-3</c:v>
                </c:pt>
                <c:pt idx="149">
                  <c:v>8.5996354273205795E-3</c:v>
                </c:pt>
                <c:pt idx="150">
                  <c:v>9.0453317697807706E-3</c:v>
                </c:pt>
                <c:pt idx="151">
                  <c:v>9.0141600448454505E-3</c:v>
                </c:pt>
                <c:pt idx="152">
                  <c:v>9.0889494113279602E-3</c:v>
                </c:pt>
                <c:pt idx="153">
                  <c:v>9.3952757315787193E-3</c:v>
                </c:pt>
                <c:pt idx="154">
                  <c:v>9.4623402181289E-3</c:v>
                </c:pt>
                <c:pt idx="155">
                  <c:v>9.7932329128068603E-3</c:v>
                </c:pt>
                <c:pt idx="156">
                  <c:v>1.0126858983697499E-2</c:v>
                </c:pt>
                <c:pt idx="157">
                  <c:v>1.0270172104728499E-2</c:v>
                </c:pt>
                <c:pt idx="158">
                  <c:v>1.09023661950179E-2</c:v>
                </c:pt>
                <c:pt idx="159">
                  <c:v>1.12761527619355E-2</c:v>
                </c:pt>
                <c:pt idx="160">
                  <c:v>1.16607081051319E-2</c:v>
                </c:pt>
                <c:pt idx="161">
                  <c:v>1.19265276585612E-2</c:v>
                </c:pt>
                <c:pt idx="162">
                  <c:v>1.26590584870472E-2</c:v>
                </c:pt>
                <c:pt idx="163">
                  <c:v>1.2541631522083501E-2</c:v>
                </c:pt>
                <c:pt idx="164">
                  <c:v>1.26982358514622E-2</c:v>
                </c:pt>
                <c:pt idx="165">
                  <c:v>1.27291117855682E-2</c:v>
                </c:pt>
                <c:pt idx="166">
                  <c:v>1.2802420294869599E-2</c:v>
                </c:pt>
                <c:pt idx="167">
                  <c:v>1.22349910023947E-2</c:v>
                </c:pt>
                <c:pt idx="168">
                  <c:v>1.24040986568079E-2</c:v>
                </c:pt>
                <c:pt idx="169">
                  <c:v>1.2589336229371501E-2</c:v>
                </c:pt>
                <c:pt idx="170">
                  <c:v>1.2677293233426E-2</c:v>
                </c:pt>
                <c:pt idx="171">
                  <c:v>1.29783643184989E-2</c:v>
                </c:pt>
                <c:pt idx="172">
                  <c:v>1.32510237131368E-2</c:v>
                </c:pt>
                <c:pt idx="173">
                  <c:v>1.3172903605891999E-2</c:v>
                </c:pt>
                <c:pt idx="174">
                  <c:v>1.37407466402398E-2</c:v>
                </c:pt>
                <c:pt idx="175">
                  <c:v>1.3889189548528301E-2</c:v>
                </c:pt>
                <c:pt idx="176">
                  <c:v>1.3986095553229499E-2</c:v>
                </c:pt>
                <c:pt idx="177">
                  <c:v>1.41661855493965E-2</c:v>
                </c:pt>
                <c:pt idx="178">
                  <c:v>1.39998919120118E-2</c:v>
                </c:pt>
                <c:pt idx="179">
                  <c:v>1.44989558857129E-2</c:v>
                </c:pt>
                <c:pt idx="180">
                  <c:v>1.4752441467435699E-2</c:v>
                </c:pt>
                <c:pt idx="181">
                  <c:v>1.44126000818234E-2</c:v>
                </c:pt>
                <c:pt idx="182">
                  <c:v>1.45292109607642E-2</c:v>
                </c:pt>
                <c:pt idx="183">
                  <c:v>1.46170194363788E-2</c:v>
                </c:pt>
                <c:pt idx="184">
                  <c:v>1.48063380420283E-2</c:v>
                </c:pt>
                <c:pt idx="185">
                  <c:v>1.52196061138191E-2</c:v>
                </c:pt>
                <c:pt idx="186">
                  <c:v>1.5633847866603899E-2</c:v>
                </c:pt>
                <c:pt idx="187">
                  <c:v>1.6075622843203401E-2</c:v>
                </c:pt>
                <c:pt idx="188">
                  <c:v>1.6415029875983901E-2</c:v>
                </c:pt>
                <c:pt idx="189">
                  <c:v>1.65310060052615E-2</c:v>
                </c:pt>
                <c:pt idx="190">
                  <c:v>1.66241530467948E-2</c:v>
                </c:pt>
                <c:pt idx="191">
                  <c:v>1.6936486415663699E-2</c:v>
                </c:pt>
                <c:pt idx="192">
                  <c:v>1.64222571628641E-2</c:v>
                </c:pt>
                <c:pt idx="193">
                  <c:v>1.62648207847873E-2</c:v>
                </c:pt>
                <c:pt idx="194">
                  <c:v>1.6598570611259401E-2</c:v>
                </c:pt>
                <c:pt idx="195">
                  <c:v>1.6421724409517901E-2</c:v>
                </c:pt>
                <c:pt idx="196">
                  <c:v>1.7108510396741401E-2</c:v>
                </c:pt>
                <c:pt idx="197">
                  <c:v>1.7668212296466999E-2</c:v>
                </c:pt>
                <c:pt idx="198">
                  <c:v>1.73724716377649E-2</c:v>
                </c:pt>
                <c:pt idx="199">
                  <c:v>1.7401371366333299E-2</c:v>
                </c:pt>
                <c:pt idx="200">
                  <c:v>1.7217776663073399E-2</c:v>
                </c:pt>
                <c:pt idx="201">
                  <c:v>1.75639777738044E-2</c:v>
                </c:pt>
                <c:pt idx="202">
                  <c:v>1.7713477697015902E-2</c:v>
                </c:pt>
                <c:pt idx="203">
                  <c:v>1.80632084173847E-2</c:v>
                </c:pt>
                <c:pt idx="204">
                  <c:v>1.8082662987361501E-2</c:v>
                </c:pt>
                <c:pt idx="205">
                  <c:v>1.7940052976356102E-2</c:v>
                </c:pt>
                <c:pt idx="206">
                  <c:v>1.7909951409999399E-2</c:v>
                </c:pt>
                <c:pt idx="207">
                  <c:v>1.8244649145649501E-2</c:v>
                </c:pt>
                <c:pt idx="208">
                  <c:v>1.81177928901173E-2</c:v>
                </c:pt>
                <c:pt idx="209">
                  <c:v>1.8536976235882598E-2</c:v>
                </c:pt>
                <c:pt idx="210">
                  <c:v>1.8680803289240201E-2</c:v>
                </c:pt>
                <c:pt idx="211">
                  <c:v>1.87583467683934E-2</c:v>
                </c:pt>
                <c:pt idx="212">
                  <c:v>1.8900837646956398E-2</c:v>
                </c:pt>
                <c:pt idx="213">
                  <c:v>1.8999676575655301E-2</c:v>
                </c:pt>
                <c:pt idx="214">
                  <c:v>1.8742834588339401E-2</c:v>
                </c:pt>
                <c:pt idx="215">
                  <c:v>1.9060668539472601E-2</c:v>
                </c:pt>
                <c:pt idx="216">
                  <c:v>1.8938016826278301E-2</c:v>
                </c:pt>
                <c:pt idx="217">
                  <c:v>1.8357669250321298E-2</c:v>
                </c:pt>
                <c:pt idx="218">
                  <c:v>1.8397679323069301E-2</c:v>
                </c:pt>
                <c:pt idx="219">
                  <c:v>1.8881110489027901E-2</c:v>
                </c:pt>
                <c:pt idx="220">
                  <c:v>1.88824136095074E-2</c:v>
                </c:pt>
                <c:pt idx="221">
                  <c:v>1.9326654150336599E-2</c:v>
                </c:pt>
                <c:pt idx="222">
                  <c:v>1.9133912536324099E-2</c:v>
                </c:pt>
                <c:pt idx="223">
                  <c:v>1.90401808077937E-2</c:v>
                </c:pt>
                <c:pt idx="224">
                  <c:v>1.9228915411823099E-2</c:v>
                </c:pt>
                <c:pt idx="225">
                  <c:v>1.8996782925717701E-2</c:v>
                </c:pt>
                <c:pt idx="226">
                  <c:v>1.8861187610226701E-2</c:v>
                </c:pt>
                <c:pt idx="227">
                  <c:v>1.89305734540661E-2</c:v>
                </c:pt>
                <c:pt idx="228">
                  <c:v>1.8800521961099801E-2</c:v>
                </c:pt>
                <c:pt idx="229">
                  <c:v>1.8400143187837899E-2</c:v>
                </c:pt>
                <c:pt idx="230">
                  <c:v>1.84078524029852E-2</c:v>
                </c:pt>
                <c:pt idx="231">
                  <c:v>1.8135151420033899E-2</c:v>
                </c:pt>
                <c:pt idx="232">
                  <c:v>1.7927825845264901E-2</c:v>
                </c:pt>
                <c:pt idx="233">
                  <c:v>1.7582083408711899E-2</c:v>
                </c:pt>
                <c:pt idx="234">
                  <c:v>1.7557729230081798E-2</c:v>
                </c:pt>
                <c:pt idx="235">
                  <c:v>1.7196848200396499E-2</c:v>
                </c:pt>
                <c:pt idx="236">
                  <c:v>1.7354908155271399E-2</c:v>
                </c:pt>
                <c:pt idx="237">
                  <c:v>1.7521320425053302E-2</c:v>
                </c:pt>
                <c:pt idx="238">
                  <c:v>1.7853078580559699E-2</c:v>
                </c:pt>
                <c:pt idx="239">
                  <c:v>1.7291373564218299E-2</c:v>
                </c:pt>
                <c:pt idx="240">
                  <c:v>1.7169726338010501E-2</c:v>
                </c:pt>
                <c:pt idx="241">
                  <c:v>1.7091207108783198E-2</c:v>
                </c:pt>
                <c:pt idx="242">
                  <c:v>1.7238053696489699E-2</c:v>
                </c:pt>
                <c:pt idx="243">
                  <c:v>1.7232039951468499E-2</c:v>
                </c:pt>
                <c:pt idx="244">
                  <c:v>1.70865497240303E-2</c:v>
                </c:pt>
                <c:pt idx="245">
                  <c:v>1.6914320070532101E-2</c:v>
                </c:pt>
                <c:pt idx="246">
                  <c:v>1.6758178836706699E-2</c:v>
                </c:pt>
                <c:pt idx="247">
                  <c:v>1.7277360406082801E-2</c:v>
                </c:pt>
                <c:pt idx="248">
                  <c:v>1.6976448172938498E-2</c:v>
                </c:pt>
                <c:pt idx="249">
                  <c:v>1.7136186174245501E-2</c:v>
                </c:pt>
                <c:pt idx="250">
                  <c:v>1.75033140244522E-2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B1-44EF-8757-DB605F43DBA5}"/>
            </c:ext>
          </c:extLst>
        </c:ser>
        <c:ser>
          <c:idx val="9"/>
          <c:order val="9"/>
          <c:tx>
            <c:strRef>
              <c:f>summary_table_all_structure!$Z$2</c:f>
              <c:strCache>
                <c:ptCount val="1"/>
                <c:pt idx="0">
                  <c:v>Large Tree Closed</c:v>
                </c:pt>
              </c:strCache>
            </c:strRef>
          </c:tx>
          <c:cat>
            <c:numRef>
              <c:f>summary_table_all_structure!$A$3:$A$253</c:f>
              <c:numCache>
                <c:formatCode>General</c:formatCode>
                <c:ptCount val="25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  <c:pt idx="24">
                  <c:v>2030</c:v>
                </c:pt>
                <c:pt idx="25">
                  <c:v>2031</c:v>
                </c:pt>
                <c:pt idx="26">
                  <c:v>2032</c:v>
                </c:pt>
                <c:pt idx="27">
                  <c:v>2033</c:v>
                </c:pt>
                <c:pt idx="28">
                  <c:v>2034</c:v>
                </c:pt>
                <c:pt idx="29">
                  <c:v>2035</c:v>
                </c:pt>
                <c:pt idx="30">
                  <c:v>2036</c:v>
                </c:pt>
                <c:pt idx="31">
                  <c:v>2037</c:v>
                </c:pt>
                <c:pt idx="32">
                  <c:v>2038</c:v>
                </c:pt>
                <c:pt idx="33">
                  <c:v>2039</c:v>
                </c:pt>
                <c:pt idx="34">
                  <c:v>2040</c:v>
                </c:pt>
                <c:pt idx="35">
                  <c:v>2041</c:v>
                </c:pt>
                <c:pt idx="36">
                  <c:v>2042</c:v>
                </c:pt>
                <c:pt idx="37">
                  <c:v>2043</c:v>
                </c:pt>
                <c:pt idx="38">
                  <c:v>2044</c:v>
                </c:pt>
                <c:pt idx="39">
                  <c:v>2045</c:v>
                </c:pt>
                <c:pt idx="40">
                  <c:v>2046</c:v>
                </c:pt>
                <c:pt idx="41">
                  <c:v>2047</c:v>
                </c:pt>
                <c:pt idx="42">
                  <c:v>2048</c:v>
                </c:pt>
                <c:pt idx="43">
                  <c:v>2049</c:v>
                </c:pt>
                <c:pt idx="44">
                  <c:v>2050</c:v>
                </c:pt>
                <c:pt idx="45">
                  <c:v>2051</c:v>
                </c:pt>
                <c:pt idx="46">
                  <c:v>2052</c:v>
                </c:pt>
                <c:pt idx="47">
                  <c:v>2053</c:v>
                </c:pt>
                <c:pt idx="48">
                  <c:v>2054</c:v>
                </c:pt>
                <c:pt idx="49">
                  <c:v>2055</c:v>
                </c:pt>
                <c:pt idx="50">
                  <c:v>2056</c:v>
                </c:pt>
                <c:pt idx="51">
                  <c:v>2057</c:v>
                </c:pt>
                <c:pt idx="52">
                  <c:v>2058</c:v>
                </c:pt>
                <c:pt idx="53">
                  <c:v>2059</c:v>
                </c:pt>
                <c:pt idx="54">
                  <c:v>2060</c:v>
                </c:pt>
                <c:pt idx="55">
                  <c:v>2061</c:v>
                </c:pt>
                <c:pt idx="56">
                  <c:v>2062</c:v>
                </c:pt>
                <c:pt idx="57">
                  <c:v>2063</c:v>
                </c:pt>
                <c:pt idx="58">
                  <c:v>2064</c:v>
                </c:pt>
                <c:pt idx="59">
                  <c:v>2065</c:v>
                </c:pt>
                <c:pt idx="60">
                  <c:v>2066</c:v>
                </c:pt>
                <c:pt idx="61">
                  <c:v>2067</c:v>
                </c:pt>
                <c:pt idx="62">
                  <c:v>2068</c:v>
                </c:pt>
                <c:pt idx="63">
                  <c:v>2069</c:v>
                </c:pt>
                <c:pt idx="64">
                  <c:v>2070</c:v>
                </c:pt>
                <c:pt idx="65">
                  <c:v>2071</c:v>
                </c:pt>
                <c:pt idx="66">
                  <c:v>2072</c:v>
                </c:pt>
                <c:pt idx="67">
                  <c:v>2073</c:v>
                </c:pt>
                <c:pt idx="68">
                  <c:v>2074</c:v>
                </c:pt>
                <c:pt idx="69">
                  <c:v>2075</c:v>
                </c:pt>
                <c:pt idx="70">
                  <c:v>2076</c:v>
                </c:pt>
                <c:pt idx="71">
                  <c:v>2077</c:v>
                </c:pt>
                <c:pt idx="72">
                  <c:v>2078</c:v>
                </c:pt>
                <c:pt idx="73">
                  <c:v>2079</c:v>
                </c:pt>
                <c:pt idx="74">
                  <c:v>2080</c:v>
                </c:pt>
                <c:pt idx="75">
                  <c:v>2081</c:v>
                </c:pt>
                <c:pt idx="76">
                  <c:v>2082</c:v>
                </c:pt>
                <c:pt idx="77">
                  <c:v>2083</c:v>
                </c:pt>
                <c:pt idx="78">
                  <c:v>2084</c:v>
                </c:pt>
                <c:pt idx="79">
                  <c:v>2085</c:v>
                </c:pt>
                <c:pt idx="80">
                  <c:v>2086</c:v>
                </c:pt>
                <c:pt idx="81">
                  <c:v>2087</c:v>
                </c:pt>
                <c:pt idx="82">
                  <c:v>2088</c:v>
                </c:pt>
                <c:pt idx="83">
                  <c:v>2089</c:v>
                </c:pt>
                <c:pt idx="84">
                  <c:v>2090</c:v>
                </c:pt>
                <c:pt idx="85">
                  <c:v>2091</c:v>
                </c:pt>
                <c:pt idx="86">
                  <c:v>2092</c:v>
                </c:pt>
                <c:pt idx="87">
                  <c:v>2093</c:v>
                </c:pt>
                <c:pt idx="88">
                  <c:v>2094</c:v>
                </c:pt>
                <c:pt idx="89">
                  <c:v>2095</c:v>
                </c:pt>
                <c:pt idx="90">
                  <c:v>2096</c:v>
                </c:pt>
                <c:pt idx="91">
                  <c:v>2097</c:v>
                </c:pt>
                <c:pt idx="92">
                  <c:v>2098</c:v>
                </c:pt>
                <c:pt idx="93">
                  <c:v>2099</c:v>
                </c:pt>
                <c:pt idx="94">
                  <c:v>2100</c:v>
                </c:pt>
                <c:pt idx="95">
                  <c:v>2101</c:v>
                </c:pt>
                <c:pt idx="96">
                  <c:v>2102</c:v>
                </c:pt>
                <c:pt idx="97">
                  <c:v>2103</c:v>
                </c:pt>
                <c:pt idx="98">
                  <c:v>2104</c:v>
                </c:pt>
                <c:pt idx="99">
                  <c:v>2105</c:v>
                </c:pt>
                <c:pt idx="100">
                  <c:v>2106</c:v>
                </c:pt>
                <c:pt idx="101">
                  <c:v>2107</c:v>
                </c:pt>
                <c:pt idx="102">
                  <c:v>2108</c:v>
                </c:pt>
                <c:pt idx="103">
                  <c:v>2109</c:v>
                </c:pt>
                <c:pt idx="104">
                  <c:v>2110</c:v>
                </c:pt>
                <c:pt idx="105">
                  <c:v>2111</c:v>
                </c:pt>
                <c:pt idx="106">
                  <c:v>2112</c:v>
                </c:pt>
                <c:pt idx="107">
                  <c:v>2113</c:v>
                </c:pt>
                <c:pt idx="108">
                  <c:v>2114</c:v>
                </c:pt>
                <c:pt idx="109">
                  <c:v>2115</c:v>
                </c:pt>
                <c:pt idx="110">
                  <c:v>2116</c:v>
                </c:pt>
                <c:pt idx="111">
                  <c:v>2117</c:v>
                </c:pt>
                <c:pt idx="112">
                  <c:v>2118</c:v>
                </c:pt>
                <c:pt idx="113">
                  <c:v>2119</c:v>
                </c:pt>
                <c:pt idx="114">
                  <c:v>2120</c:v>
                </c:pt>
                <c:pt idx="115">
                  <c:v>2121</c:v>
                </c:pt>
                <c:pt idx="116">
                  <c:v>2122</c:v>
                </c:pt>
                <c:pt idx="117">
                  <c:v>2123</c:v>
                </c:pt>
                <c:pt idx="118">
                  <c:v>2124</c:v>
                </c:pt>
                <c:pt idx="119">
                  <c:v>2125</c:v>
                </c:pt>
                <c:pt idx="120">
                  <c:v>2126</c:v>
                </c:pt>
                <c:pt idx="121">
                  <c:v>2127</c:v>
                </c:pt>
                <c:pt idx="122">
                  <c:v>2128</c:v>
                </c:pt>
                <c:pt idx="123">
                  <c:v>2129</c:v>
                </c:pt>
                <c:pt idx="124">
                  <c:v>2130</c:v>
                </c:pt>
                <c:pt idx="125">
                  <c:v>2131</c:v>
                </c:pt>
                <c:pt idx="126">
                  <c:v>2132</c:v>
                </c:pt>
                <c:pt idx="127">
                  <c:v>2133</c:v>
                </c:pt>
                <c:pt idx="128">
                  <c:v>2134</c:v>
                </c:pt>
                <c:pt idx="129">
                  <c:v>2135</c:v>
                </c:pt>
                <c:pt idx="130">
                  <c:v>2136</c:v>
                </c:pt>
                <c:pt idx="131">
                  <c:v>2137</c:v>
                </c:pt>
                <c:pt idx="132">
                  <c:v>2138</c:v>
                </c:pt>
                <c:pt idx="133">
                  <c:v>2139</c:v>
                </c:pt>
                <c:pt idx="134">
                  <c:v>2140</c:v>
                </c:pt>
                <c:pt idx="135">
                  <c:v>2141</c:v>
                </c:pt>
                <c:pt idx="136">
                  <c:v>2142</c:v>
                </c:pt>
                <c:pt idx="137">
                  <c:v>2143</c:v>
                </c:pt>
                <c:pt idx="138">
                  <c:v>2144</c:v>
                </c:pt>
                <c:pt idx="139">
                  <c:v>2145</c:v>
                </c:pt>
                <c:pt idx="140">
                  <c:v>2146</c:v>
                </c:pt>
                <c:pt idx="141">
                  <c:v>2147</c:v>
                </c:pt>
                <c:pt idx="142">
                  <c:v>2148</c:v>
                </c:pt>
                <c:pt idx="143">
                  <c:v>2149</c:v>
                </c:pt>
                <c:pt idx="144">
                  <c:v>2150</c:v>
                </c:pt>
                <c:pt idx="145">
                  <c:v>2151</c:v>
                </c:pt>
                <c:pt idx="146">
                  <c:v>2152</c:v>
                </c:pt>
                <c:pt idx="147">
                  <c:v>2153</c:v>
                </c:pt>
                <c:pt idx="148">
                  <c:v>2154</c:v>
                </c:pt>
                <c:pt idx="149">
                  <c:v>2155</c:v>
                </c:pt>
                <c:pt idx="150">
                  <c:v>2156</c:v>
                </c:pt>
                <c:pt idx="151">
                  <c:v>2157</c:v>
                </c:pt>
                <c:pt idx="152">
                  <c:v>2158</c:v>
                </c:pt>
                <c:pt idx="153">
                  <c:v>2159</c:v>
                </c:pt>
                <c:pt idx="154">
                  <c:v>2160</c:v>
                </c:pt>
                <c:pt idx="155">
                  <c:v>2161</c:v>
                </c:pt>
                <c:pt idx="156">
                  <c:v>2162</c:v>
                </c:pt>
                <c:pt idx="157">
                  <c:v>2163</c:v>
                </c:pt>
                <c:pt idx="158">
                  <c:v>2164</c:v>
                </c:pt>
                <c:pt idx="159">
                  <c:v>2165</c:v>
                </c:pt>
                <c:pt idx="160">
                  <c:v>2166</c:v>
                </c:pt>
                <c:pt idx="161">
                  <c:v>2167</c:v>
                </c:pt>
                <c:pt idx="162">
                  <c:v>2168</c:v>
                </c:pt>
                <c:pt idx="163">
                  <c:v>2169</c:v>
                </c:pt>
                <c:pt idx="164">
                  <c:v>2170</c:v>
                </c:pt>
                <c:pt idx="165">
                  <c:v>2171</c:v>
                </c:pt>
                <c:pt idx="166">
                  <c:v>2172</c:v>
                </c:pt>
                <c:pt idx="167">
                  <c:v>2173</c:v>
                </c:pt>
                <c:pt idx="168">
                  <c:v>2174</c:v>
                </c:pt>
                <c:pt idx="169">
                  <c:v>2175</c:v>
                </c:pt>
                <c:pt idx="170">
                  <c:v>2176</c:v>
                </c:pt>
                <c:pt idx="171">
                  <c:v>2177</c:v>
                </c:pt>
                <c:pt idx="172">
                  <c:v>2178</c:v>
                </c:pt>
                <c:pt idx="173">
                  <c:v>2179</c:v>
                </c:pt>
                <c:pt idx="174">
                  <c:v>2180</c:v>
                </c:pt>
                <c:pt idx="175">
                  <c:v>2181</c:v>
                </c:pt>
                <c:pt idx="176">
                  <c:v>2182</c:v>
                </c:pt>
                <c:pt idx="177">
                  <c:v>2183</c:v>
                </c:pt>
                <c:pt idx="178">
                  <c:v>2184</c:v>
                </c:pt>
                <c:pt idx="179">
                  <c:v>2185</c:v>
                </c:pt>
                <c:pt idx="180">
                  <c:v>2186</c:v>
                </c:pt>
                <c:pt idx="181">
                  <c:v>2187</c:v>
                </c:pt>
                <c:pt idx="182">
                  <c:v>2188</c:v>
                </c:pt>
                <c:pt idx="183">
                  <c:v>2189</c:v>
                </c:pt>
                <c:pt idx="184">
                  <c:v>2190</c:v>
                </c:pt>
                <c:pt idx="185">
                  <c:v>2191</c:v>
                </c:pt>
                <c:pt idx="186">
                  <c:v>2192</c:v>
                </c:pt>
                <c:pt idx="187">
                  <c:v>2193</c:v>
                </c:pt>
                <c:pt idx="188">
                  <c:v>2194</c:v>
                </c:pt>
                <c:pt idx="189">
                  <c:v>2195</c:v>
                </c:pt>
                <c:pt idx="190">
                  <c:v>2196</c:v>
                </c:pt>
                <c:pt idx="191">
                  <c:v>2197</c:v>
                </c:pt>
                <c:pt idx="192">
                  <c:v>2198</c:v>
                </c:pt>
                <c:pt idx="193">
                  <c:v>2199</c:v>
                </c:pt>
                <c:pt idx="194">
                  <c:v>2200</c:v>
                </c:pt>
                <c:pt idx="195">
                  <c:v>2201</c:v>
                </c:pt>
                <c:pt idx="196">
                  <c:v>2202</c:v>
                </c:pt>
                <c:pt idx="197">
                  <c:v>2203</c:v>
                </c:pt>
                <c:pt idx="198">
                  <c:v>2204</c:v>
                </c:pt>
                <c:pt idx="199">
                  <c:v>2205</c:v>
                </c:pt>
                <c:pt idx="200">
                  <c:v>2206</c:v>
                </c:pt>
                <c:pt idx="201">
                  <c:v>2207</c:v>
                </c:pt>
                <c:pt idx="202">
                  <c:v>2208</c:v>
                </c:pt>
                <c:pt idx="203">
                  <c:v>2209</c:v>
                </c:pt>
                <c:pt idx="204">
                  <c:v>2210</c:v>
                </c:pt>
                <c:pt idx="205">
                  <c:v>2211</c:v>
                </c:pt>
                <c:pt idx="206">
                  <c:v>2212</c:v>
                </c:pt>
                <c:pt idx="207">
                  <c:v>2213</c:v>
                </c:pt>
                <c:pt idx="208">
                  <c:v>2214</c:v>
                </c:pt>
                <c:pt idx="209">
                  <c:v>2215</c:v>
                </c:pt>
                <c:pt idx="210">
                  <c:v>2216</c:v>
                </c:pt>
                <c:pt idx="211">
                  <c:v>2217</c:v>
                </c:pt>
                <c:pt idx="212">
                  <c:v>2218</c:v>
                </c:pt>
                <c:pt idx="213">
                  <c:v>2219</c:v>
                </c:pt>
                <c:pt idx="214">
                  <c:v>2220</c:v>
                </c:pt>
                <c:pt idx="215">
                  <c:v>2221</c:v>
                </c:pt>
                <c:pt idx="216">
                  <c:v>2222</c:v>
                </c:pt>
                <c:pt idx="217">
                  <c:v>2223</c:v>
                </c:pt>
                <c:pt idx="218">
                  <c:v>2224</c:v>
                </c:pt>
                <c:pt idx="219">
                  <c:v>2225</c:v>
                </c:pt>
                <c:pt idx="220">
                  <c:v>2226</c:v>
                </c:pt>
                <c:pt idx="221">
                  <c:v>2227</c:v>
                </c:pt>
                <c:pt idx="222">
                  <c:v>2228</c:v>
                </c:pt>
                <c:pt idx="223">
                  <c:v>2229</c:v>
                </c:pt>
                <c:pt idx="224">
                  <c:v>2230</c:v>
                </c:pt>
                <c:pt idx="225">
                  <c:v>2231</c:v>
                </c:pt>
                <c:pt idx="226">
                  <c:v>2232</c:v>
                </c:pt>
                <c:pt idx="227">
                  <c:v>2233</c:v>
                </c:pt>
                <c:pt idx="228">
                  <c:v>2234</c:v>
                </c:pt>
                <c:pt idx="229">
                  <c:v>2235</c:v>
                </c:pt>
                <c:pt idx="230">
                  <c:v>2236</c:v>
                </c:pt>
                <c:pt idx="231">
                  <c:v>2237</c:v>
                </c:pt>
                <c:pt idx="232">
                  <c:v>2238</c:v>
                </c:pt>
                <c:pt idx="233">
                  <c:v>2239</c:v>
                </c:pt>
                <c:pt idx="234">
                  <c:v>2240</c:v>
                </c:pt>
                <c:pt idx="235">
                  <c:v>2241</c:v>
                </c:pt>
                <c:pt idx="236">
                  <c:v>2242</c:v>
                </c:pt>
                <c:pt idx="237">
                  <c:v>2243</c:v>
                </c:pt>
                <c:pt idx="238">
                  <c:v>2244</c:v>
                </c:pt>
                <c:pt idx="239">
                  <c:v>2245</c:v>
                </c:pt>
                <c:pt idx="240">
                  <c:v>2246</c:v>
                </c:pt>
                <c:pt idx="241">
                  <c:v>2247</c:v>
                </c:pt>
                <c:pt idx="242">
                  <c:v>2248</c:v>
                </c:pt>
                <c:pt idx="243">
                  <c:v>2249</c:v>
                </c:pt>
                <c:pt idx="244">
                  <c:v>2250</c:v>
                </c:pt>
                <c:pt idx="245">
                  <c:v>2251</c:v>
                </c:pt>
                <c:pt idx="246">
                  <c:v>2252</c:v>
                </c:pt>
                <c:pt idx="247">
                  <c:v>2253</c:v>
                </c:pt>
                <c:pt idx="248">
                  <c:v>2254</c:v>
                </c:pt>
                <c:pt idx="249">
                  <c:v>2255</c:v>
                </c:pt>
                <c:pt idx="250">
                  <c:v>2256</c:v>
                </c:pt>
              </c:numCache>
            </c:numRef>
          </c:cat>
          <c:val>
            <c:numRef>
              <c:f>summary_table_all_structure!$Z$3:$Z$253</c:f>
              <c:numCache>
                <c:formatCode>0.00%</c:formatCode>
                <c:ptCount val="251"/>
                <c:pt idx="0">
                  <c:v>0.29652200686728702</c:v>
                </c:pt>
                <c:pt idx="1">
                  <c:v>0.29652200686728702</c:v>
                </c:pt>
                <c:pt idx="2">
                  <c:v>0.28149513497968998</c:v>
                </c:pt>
                <c:pt idx="3">
                  <c:v>0.266988691533394</c:v>
                </c:pt>
                <c:pt idx="4">
                  <c:v>0.25161121644999801</c:v>
                </c:pt>
                <c:pt idx="5">
                  <c:v>0.23661577400515801</c:v>
                </c:pt>
                <c:pt idx="6">
                  <c:v>0.22450270253145499</c:v>
                </c:pt>
                <c:pt idx="7">
                  <c:v>0.21452831836092101</c:v>
                </c:pt>
                <c:pt idx="8">
                  <c:v>0.20364830622524899</c:v>
                </c:pt>
                <c:pt idx="9">
                  <c:v>0.19353423755271901</c:v>
                </c:pt>
                <c:pt idx="10">
                  <c:v>0.18454400090085901</c:v>
                </c:pt>
                <c:pt idx="11">
                  <c:v>0.17488624629807401</c:v>
                </c:pt>
                <c:pt idx="12">
                  <c:v>0.16608708579701101</c:v>
                </c:pt>
                <c:pt idx="13">
                  <c:v>0.159242452099536</c:v>
                </c:pt>
                <c:pt idx="14">
                  <c:v>0.15223759610822499</c:v>
                </c:pt>
                <c:pt idx="15">
                  <c:v>0.145989251367655</c:v>
                </c:pt>
                <c:pt idx="16">
                  <c:v>0.13886283115867401</c:v>
                </c:pt>
                <c:pt idx="17">
                  <c:v>0.13410896261146199</c:v>
                </c:pt>
                <c:pt idx="18">
                  <c:v>0.12903726591305401</c:v>
                </c:pt>
                <c:pt idx="19">
                  <c:v>0.123911498468291</c:v>
                </c:pt>
                <c:pt idx="20">
                  <c:v>0.119314039140224</c:v>
                </c:pt>
                <c:pt idx="21">
                  <c:v>0.114290836445367</c:v>
                </c:pt>
                <c:pt idx="22">
                  <c:v>0.10924939133467999</c:v>
                </c:pt>
                <c:pt idx="23">
                  <c:v>0.101279480046788</c:v>
                </c:pt>
                <c:pt idx="24">
                  <c:v>9.4924166151793998E-2</c:v>
                </c:pt>
                <c:pt idx="25">
                  <c:v>9.0136215206141304E-2</c:v>
                </c:pt>
                <c:pt idx="26">
                  <c:v>8.5397830216807302E-2</c:v>
                </c:pt>
                <c:pt idx="27">
                  <c:v>8.0895436193461498E-2</c:v>
                </c:pt>
                <c:pt idx="28">
                  <c:v>7.7527686406634599E-2</c:v>
                </c:pt>
                <c:pt idx="29">
                  <c:v>7.46954195100972E-2</c:v>
                </c:pt>
                <c:pt idx="30">
                  <c:v>8.3262380945949996E-2</c:v>
                </c:pt>
                <c:pt idx="31">
                  <c:v>7.9591273160980094E-2</c:v>
                </c:pt>
                <c:pt idx="32">
                  <c:v>7.6211235467399899E-2</c:v>
                </c:pt>
                <c:pt idx="33">
                  <c:v>7.3584875094555205E-2</c:v>
                </c:pt>
                <c:pt idx="34">
                  <c:v>7.0797291230099299E-2</c:v>
                </c:pt>
                <c:pt idx="35">
                  <c:v>6.7854913956566107E-2</c:v>
                </c:pt>
                <c:pt idx="36">
                  <c:v>6.6027008787036906E-2</c:v>
                </c:pt>
                <c:pt idx="37">
                  <c:v>6.4039177391923705E-2</c:v>
                </c:pt>
                <c:pt idx="38">
                  <c:v>6.0711497305579898E-2</c:v>
                </c:pt>
                <c:pt idx="39">
                  <c:v>5.9622052884696103E-2</c:v>
                </c:pt>
                <c:pt idx="40">
                  <c:v>5.8107879151424201E-2</c:v>
                </c:pt>
                <c:pt idx="41">
                  <c:v>5.6883858376543701E-2</c:v>
                </c:pt>
                <c:pt idx="42">
                  <c:v>5.54288687215619E-2</c:v>
                </c:pt>
                <c:pt idx="43">
                  <c:v>5.46719698215049E-2</c:v>
                </c:pt>
                <c:pt idx="44">
                  <c:v>5.27222081282658E-2</c:v>
                </c:pt>
                <c:pt idx="45">
                  <c:v>5.1485484635541999E-2</c:v>
                </c:pt>
                <c:pt idx="46">
                  <c:v>5.0948997160165398E-2</c:v>
                </c:pt>
                <c:pt idx="47">
                  <c:v>4.9866236467541999E-2</c:v>
                </c:pt>
                <c:pt idx="48">
                  <c:v>4.9335911738230702E-2</c:v>
                </c:pt>
                <c:pt idx="49">
                  <c:v>4.8396412699117798E-2</c:v>
                </c:pt>
                <c:pt idx="50">
                  <c:v>4.7036749962257103E-2</c:v>
                </c:pt>
                <c:pt idx="51">
                  <c:v>4.5878234452503802E-2</c:v>
                </c:pt>
                <c:pt idx="52">
                  <c:v>4.5375248092332503E-2</c:v>
                </c:pt>
                <c:pt idx="53">
                  <c:v>4.5153911169675799E-2</c:v>
                </c:pt>
                <c:pt idx="54">
                  <c:v>4.4332858953434202E-2</c:v>
                </c:pt>
                <c:pt idx="55">
                  <c:v>4.3633158276294701E-2</c:v>
                </c:pt>
                <c:pt idx="56">
                  <c:v>4.2306792209283399E-2</c:v>
                </c:pt>
                <c:pt idx="57">
                  <c:v>4.1580067062587003E-2</c:v>
                </c:pt>
                <c:pt idx="58">
                  <c:v>4.0455490795184797E-2</c:v>
                </c:pt>
                <c:pt idx="59">
                  <c:v>3.9205789882308398E-2</c:v>
                </c:pt>
                <c:pt idx="60">
                  <c:v>3.8412407008980499E-2</c:v>
                </c:pt>
                <c:pt idx="61">
                  <c:v>3.8422061890644697E-2</c:v>
                </c:pt>
                <c:pt idx="62">
                  <c:v>3.7655986657183699E-2</c:v>
                </c:pt>
                <c:pt idx="63">
                  <c:v>3.6873905239874098E-2</c:v>
                </c:pt>
                <c:pt idx="64">
                  <c:v>3.7421510765137403E-2</c:v>
                </c:pt>
                <c:pt idx="65">
                  <c:v>3.7750744852384201E-2</c:v>
                </c:pt>
                <c:pt idx="66">
                  <c:v>3.7207044832898897E-2</c:v>
                </c:pt>
                <c:pt idx="67">
                  <c:v>3.7037501604726797E-2</c:v>
                </c:pt>
                <c:pt idx="68">
                  <c:v>3.7648833014659197E-2</c:v>
                </c:pt>
                <c:pt idx="69">
                  <c:v>3.7272996769303297E-2</c:v>
                </c:pt>
                <c:pt idx="70">
                  <c:v>3.6970632007796198E-2</c:v>
                </c:pt>
                <c:pt idx="71">
                  <c:v>3.65704519448991E-2</c:v>
                </c:pt>
                <c:pt idx="72">
                  <c:v>3.6369788821066402E-2</c:v>
                </c:pt>
                <c:pt idx="73">
                  <c:v>3.6024430529134802E-2</c:v>
                </c:pt>
                <c:pt idx="74">
                  <c:v>3.5638691145739101E-2</c:v>
                </c:pt>
                <c:pt idx="75">
                  <c:v>3.5457390929576602E-2</c:v>
                </c:pt>
                <c:pt idx="76">
                  <c:v>3.5279341532867603E-2</c:v>
                </c:pt>
                <c:pt idx="77">
                  <c:v>3.5175143513419403E-2</c:v>
                </c:pt>
                <c:pt idx="78">
                  <c:v>3.4893307417432198E-2</c:v>
                </c:pt>
                <c:pt idx="79">
                  <c:v>3.4674689662191303E-2</c:v>
                </c:pt>
                <c:pt idx="80">
                  <c:v>3.4041186884440702E-2</c:v>
                </c:pt>
                <c:pt idx="81">
                  <c:v>3.3189403825413001E-2</c:v>
                </c:pt>
                <c:pt idx="82">
                  <c:v>3.3177067146509802E-2</c:v>
                </c:pt>
                <c:pt idx="83">
                  <c:v>3.2860042322224801E-2</c:v>
                </c:pt>
                <c:pt idx="84">
                  <c:v>3.2633387818827402E-2</c:v>
                </c:pt>
                <c:pt idx="85">
                  <c:v>3.21256658218428E-2</c:v>
                </c:pt>
                <c:pt idx="86">
                  <c:v>3.1394330668072699E-2</c:v>
                </c:pt>
                <c:pt idx="87">
                  <c:v>3.11292664716857E-2</c:v>
                </c:pt>
                <c:pt idx="88">
                  <c:v>3.0620281156465801E-2</c:v>
                </c:pt>
                <c:pt idx="89">
                  <c:v>3.0367164332668398E-2</c:v>
                </c:pt>
                <c:pt idx="90">
                  <c:v>2.97467663452935E-2</c:v>
                </c:pt>
                <c:pt idx="91">
                  <c:v>2.91540245257302E-2</c:v>
                </c:pt>
                <c:pt idx="92">
                  <c:v>2.8803988606067601E-2</c:v>
                </c:pt>
                <c:pt idx="93">
                  <c:v>2.87219373453672E-2</c:v>
                </c:pt>
                <c:pt idx="94">
                  <c:v>2.8309010331367401E-2</c:v>
                </c:pt>
                <c:pt idx="95">
                  <c:v>2.7957117930157802E-2</c:v>
                </c:pt>
                <c:pt idx="96">
                  <c:v>2.7823852157619601E-2</c:v>
                </c:pt>
                <c:pt idx="97">
                  <c:v>2.7247393990764798E-2</c:v>
                </c:pt>
                <c:pt idx="98">
                  <c:v>2.6787719301913902E-2</c:v>
                </c:pt>
                <c:pt idx="99">
                  <c:v>2.60406144961404E-2</c:v>
                </c:pt>
                <c:pt idx="100">
                  <c:v>2.5574047655760698E-2</c:v>
                </c:pt>
                <c:pt idx="101">
                  <c:v>2.5474364847697599E-2</c:v>
                </c:pt>
                <c:pt idx="102">
                  <c:v>2.52723037836084E-2</c:v>
                </c:pt>
                <c:pt idx="103">
                  <c:v>2.4805918414000701E-2</c:v>
                </c:pt>
                <c:pt idx="104">
                  <c:v>2.4617699286185998E-2</c:v>
                </c:pt>
                <c:pt idx="105">
                  <c:v>2.43220618296996E-2</c:v>
                </c:pt>
                <c:pt idx="106">
                  <c:v>2.4004344131049501E-2</c:v>
                </c:pt>
                <c:pt idx="107">
                  <c:v>2.3962369974074998E-2</c:v>
                </c:pt>
                <c:pt idx="108">
                  <c:v>2.3619561348382001E-2</c:v>
                </c:pt>
                <c:pt idx="109">
                  <c:v>2.35876088415711E-2</c:v>
                </c:pt>
                <c:pt idx="110">
                  <c:v>2.3199991969839601E-2</c:v>
                </c:pt>
                <c:pt idx="111">
                  <c:v>2.32145322669625E-2</c:v>
                </c:pt>
                <c:pt idx="112">
                  <c:v>2.2616464384678299E-2</c:v>
                </c:pt>
                <c:pt idx="113">
                  <c:v>2.2475350572555099E-2</c:v>
                </c:pt>
                <c:pt idx="114">
                  <c:v>2.2184982752585E-2</c:v>
                </c:pt>
                <c:pt idx="115">
                  <c:v>2.1857263169339902E-2</c:v>
                </c:pt>
                <c:pt idx="116">
                  <c:v>2.1767458226046199E-2</c:v>
                </c:pt>
                <c:pt idx="117">
                  <c:v>2.16256844249119E-2</c:v>
                </c:pt>
                <c:pt idx="118">
                  <c:v>2.1398833875661199E-2</c:v>
                </c:pt>
                <c:pt idx="119">
                  <c:v>2.1015791733988001E-2</c:v>
                </c:pt>
                <c:pt idx="120">
                  <c:v>2.0812346158155099E-2</c:v>
                </c:pt>
                <c:pt idx="121">
                  <c:v>2.06727961064995E-2</c:v>
                </c:pt>
                <c:pt idx="122">
                  <c:v>2.05401204861296E-2</c:v>
                </c:pt>
                <c:pt idx="123">
                  <c:v>2.0297424785048E-2</c:v>
                </c:pt>
                <c:pt idx="124">
                  <c:v>2.0236040447518099E-2</c:v>
                </c:pt>
                <c:pt idx="125">
                  <c:v>2.0145214265929998E-2</c:v>
                </c:pt>
                <c:pt idx="126">
                  <c:v>1.9976669720772201E-2</c:v>
                </c:pt>
                <c:pt idx="127">
                  <c:v>1.9840081440485099E-2</c:v>
                </c:pt>
                <c:pt idx="128">
                  <c:v>1.9976463788705701E-2</c:v>
                </c:pt>
                <c:pt idx="129">
                  <c:v>2.0056160559558799E-2</c:v>
                </c:pt>
                <c:pt idx="130">
                  <c:v>2.02097972638841E-2</c:v>
                </c:pt>
                <c:pt idx="131">
                  <c:v>2.0218835514956301E-2</c:v>
                </c:pt>
                <c:pt idx="132">
                  <c:v>2.0273843891511201E-2</c:v>
                </c:pt>
                <c:pt idx="133">
                  <c:v>2.03105557497219E-2</c:v>
                </c:pt>
                <c:pt idx="134">
                  <c:v>2.02725749769435E-2</c:v>
                </c:pt>
                <c:pt idx="135">
                  <c:v>1.98948464678343E-2</c:v>
                </c:pt>
                <c:pt idx="136">
                  <c:v>1.9854966939340302E-2</c:v>
                </c:pt>
                <c:pt idx="137">
                  <c:v>1.9482088828185602E-2</c:v>
                </c:pt>
                <c:pt idx="138">
                  <c:v>1.96392924990362E-2</c:v>
                </c:pt>
                <c:pt idx="139">
                  <c:v>1.9746222872329699E-2</c:v>
                </c:pt>
                <c:pt idx="140">
                  <c:v>1.9698569856065599E-2</c:v>
                </c:pt>
                <c:pt idx="141">
                  <c:v>1.98778678257087E-2</c:v>
                </c:pt>
                <c:pt idx="142">
                  <c:v>2.0238945014120501E-2</c:v>
                </c:pt>
                <c:pt idx="143">
                  <c:v>2.01452122801608E-2</c:v>
                </c:pt>
                <c:pt idx="144">
                  <c:v>2.02746501362659E-2</c:v>
                </c:pt>
                <c:pt idx="145">
                  <c:v>2.0448869316562399E-2</c:v>
                </c:pt>
                <c:pt idx="146">
                  <c:v>2.0489012971688401E-2</c:v>
                </c:pt>
                <c:pt idx="147">
                  <c:v>2.0854904191681699E-2</c:v>
                </c:pt>
                <c:pt idx="148">
                  <c:v>2.0961419388859301E-2</c:v>
                </c:pt>
                <c:pt idx="149">
                  <c:v>2.1092895898534199E-2</c:v>
                </c:pt>
                <c:pt idx="150">
                  <c:v>2.1211759963802802E-2</c:v>
                </c:pt>
                <c:pt idx="151">
                  <c:v>2.1328831552158301E-2</c:v>
                </c:pt>
                <c:pt idx="152">
                  <c:v>2.132591371199E-2</c:v>
                </c:pt>
                <c:pt idx="153">
                  <c:v>2.1498768931509302E-2</c:v>
                </c:pt>
                <c:pt idx="154">
                  <c:v>2.14451138473013E-2</c:v>
                </c:pt>
                <c:pt idx="155">
                  <c:v>2.14797397375848E-2</c:v>
                </c:pt>
                <c:pt idx="156">
                  <c:v>2.17890255750318E-2</c:v>
                </c:pt>
                <c:pt idx="157">
                  <c:v>2.2038350659890502E-2</c:v>
                </c:pt>
                <c:pt idx="158">
                  <c:v>2.2306056410616198E-2</c:v>
                </c:pt>
                <c:pt idx="159">
                  <c:v>2.25443464338408E-2</c:v>
                </c:pt>
                <c:pt idx="160">
                  <c:v>2.2494055548788802E-2</c:v>
                </c:pt>
                <c:pt idx="161">
                  <c:v>2.2515787615510499E-2</c:v>
                </c:pt>
                <c:pt idx="162">
                  <c:v>2.2526355646194599E-2</c:v>
                </c:pt>
                <c:pt idx="163">
                  <c:v>2.2733789889941802E-2</c:v>
                </c:pt>
                <c:pt idx="164">
                  <c:v>2.2965687811751598E-2</c:v>
                </c:pt>
                <c:pt idx="165">
                  <c:v>2.3144644742958399E-2</c:v>
                </c:pt>
                <c:pt idx="166">
                  <c:v>2.3459231170387E-2</c:v>
                </c:pt>
                <c:pt idx="167">
                  <c:v>2.4165623181573399E-2</c:v>
                </c:pt>
                <c:pt idx="168">
                  <c:v>2.4420022237673498E-2</c:v>
                </c:pt>
                <c:pt idx="169">
                  <c:v>2.4564879366171001E-2</c:v>
                </c:pt>
                <c:pt idx="170">
                  <c:v>2.4990421865403199E-2</c:v>
                </c:pt>
                <c:pt idx="171">
                  <c:v>2.5402334579653699E-2</c:v>
                </c:pt>
                <c:pt idx="172">
                  <c:v>2.5580061599790701E-2</c:v>
                </c:pt>
                <c:pt idx="173">
                  <c:v>2.5684862550671698E-2</c:v>
                </c:pt>
                <c:pt idx="174">
                  <c:v>2.5498843348183298E-2</c:v>
                </c:pt>
                <c:pt idx="175">
                  <c:v>2.5521027687855899E-2</c:v>
                </c:pt>
                <c:pt idx="176">
                  <c:v>2.5688628053308502E-2</c:v>
                </c:pt>
                <c:pt idx="177">
                  <c:v>2.5367223965893599E-2</c:v>
                </c:pt>
                <c:pt idx="178">
                  <c:v>2.59682041585368E-2</c:v>
                </c:pt>
                <c:pt idx="179">
                  <c:v>2.5928452987947301E-2</c:v>
                </c:pt>
                <c:pt idx="180">
                  <c:v>2.59163965608823E-2</c:v>
                </c:pt>
                <c:pt idx="181">
                  <c:v>2.62164063983924E-2</c:v>
                </c:pt>
                <c:pt idx="182">
                  <c:v>2.6110823063856099E-2</c:v>
                </c:pt>
                <c:pt idx="183">
                  <c:v>2.6383804945059999E-2</c:v>
                </c:pt>
                <c:pt idx="184">
                  <c:v>2.6428378830350999E-2</c:v>
                </c:pt>
                <c:pt idx="185">
                  <c:v>2.6718695396683E-2</c:v>
                </c:pt>
                <c:pt idx="186">
                  <c:v>2.65659503997571E-2</c:v>
                </c:pt>
                <c:pt idx="187">
                  <c:v>2.61102069179781E-2</c:v>
                </c:pt>
                <c:pt idx="188">
                  <c:v>2.5838417482512199E-2</c:v>
                </c:pt>
                <c:pt idx="189">
                  <c:v>2.6183268407672201E-2</c:v>
                </c:pt>
                <c:pt idx="190">
                  <c:v>2.6602838006768301E-2</c:v>
                </c:pt>
                <c:pt idx="191">
                  <c:v>2.6497429671379601E-2</c:v>
                </c:pt>
                <c:pt idx="192">
                  <c:v>2.6780047340634699E-2</c:v>
                </c:pt>
                <c:pt idx="193">
                  <c:v>2.6808588827139001E-2</c:v>
                </c:pt>
                <c:pt idx="194">
                  <c:v>2.7162083465575498E-2</c:v>
                </c:pt>
                <c:pt idx="195">
                  <c:v>2.71981617113893E-2</c:v>
                </c:pt>
                <c:pt idx="196">
                  <c:v>2.72151690073466E-2</c:v>
                </c:pt>
                <c:pt idx="197">
                  <c:v>2.7127855037252801E-2</c:v>
                </c:pt>
                <c:pt idx="198">
                  <c:v>2.70901499960116E-2</c:v>
                </c:pt>
                <c:pt idx="199">
                  <c:v>2.7031331936145701E-2</c:v>
                </c:pt>
                <c:pt idx="200">
                  <c:v>2.7263049703714501E-2</c:v>
                </c:pt>
                <c:pt idx="201">
                  <c:v>2.7095943807809001E-2</c:v>
                </c:pt>
                <c:pt idx="202">
                  <c:v>2.69142055693684E-2</c:v>
                </c:pt>
                <c:pt idx="203">
                  <c:v>2.6500162768218399E-2</c:v>
                </c:pt>
                <c:pt idx="204">
                  <c:v>2.6547193022864801E-2</c:v>
                </c:pt>
                <c:pt idx="205">
                  <c:v>2.645270245738E-2</c:v>
                </c:pt>
                <c:pt idx="206">
                  <c:v>2.66653922749851E-2</c:v>
                </c:pt>
                <c:pt idx="207">
                  <c:v>2.6790770138498E-2</c:v>
                </c:pt>
                <c:pt idx="208">
                  <c:v>2.67201653104144E-2</c:v>
                </c:pt>
                <c:pt idx="209">
                  <c:v>2.6433419589030699E-2</c:v>
                </c:pt>
                <c:pt idx="210">
                  <c:v>2.6932356431459199E-2</c:v>
                </c:pt>
                <c:pt idx="211">
                  <c:v>2.68880003478776E-2</c:v>
                </c:pt>
                <c:pt idx="212">
                  <c:v>2.6779528408947002E-2</c:v>
                </c:pt>
                <c:pt idx="213">
                  <c:v>2.70678926124251E-2</c:v>
                </c:pt>
                <c:pt idx="214">
                  <c:v>2.74750269742569E-2</c:v>
                </c:pt>
                <c:pt idx="215">
                  <c:v>2.7279342991329801E-2</c:v>
                </c:pt>
                <c:pt idx="216">
                  <c:v>2.7165573827049601E-2</c:v>
                </c:pt>
                <c:pt idx="217">
                  <c:v>2.78675057520496E-2</c:v>
                </c:pt>
                <c:pt idx="218">
                  <c:v>2.8160186542468799E-2</c:v>
                </c:pt>
                <c:pt idx="219">
                  <c:v>2.7885010117918399E-2</c:v>
                </c:pt>
                <c:pt idx="220">
                  <c:v>2.76549076559163E-2</c:v>
                </c:pt>
                <c:pt idx="221">
                  <c:v>2.79065471493255E-2</c:v>
                </c:pt>
                <c:pt idx="222">
                  <c:v>2.8211300326320202E-2</c:v>
                </c:pt>
                <c:pt idx="223">
                  <c:v>2.8242948186017799E-2</c:v>
                </c:pt>
                <c:pt idx="224">
                  <c:v>2.8342577467967801E-2</c:v>
                </c:pt>
                <c:pt idx="225">
                  <c:v>2.8397831978840399E-2</c:v>
                </c:pt>
                <c:pt idx="226">
                  <c:v>2.82181695998012E-2</c:v>
                </c:pt>
                <c:pt idx="227">
                  <c:v>2.80020563933015E-2</c:v>
                </c:pt>
                <c:pt idx="228">
                  <c:v>2.7842343578118999E-2</c:v>
                </c:pt>
                <c:pt idx="229">
                  <c:v>2.7805401791159801E-2</c:v>
                </c:pt>
                <c:pt idx="230">
                  <c:v>2.7626878856589002E-2</c:v>
                </c:pt>
                <c:pt idx="231">
                  <c:v>2.7674649778949501E-2</c:v>
                </c:pt>
                <c:pt idx="232">
                  <c:v>2.7547096668815701E-2</c:v>
                </c:pt>
                <c:pt idx="233">
                  <c:v>2.7564452904706601E-2</c:v>
                </c:pt>
                <c:pt idx="234">
                  <c:v>2.69886145064442E-2</c:v>
                </c:pt>
                <c:pt idx="235">
                  <c:v>2.7242841698841599E-2</c:v>
                </c:pt>
                <c:pt idx="236">
                  <c:v>2.73772422362938E-2</c:v>
                </c:pt>
                <c:pt idx="237">
                  <c:v>2.7092592242871499E-2</c:v>
                </c:pt>
                <c:pt idx="238">
                  <c:v>2.6925325323635299E-2</c:v>
                </c:pt>
                <c:pt idx="239">
                  <c:v>2.7695622796937401E-2</c:v>
                </c:pt>
                <c:pt idx="240">
                  <c:v>2.7745366238351402E-2</c:v>
                </c:pt>
                <c:pt idx="241">
                  <c:v>2.7930635372408402E-2</c:v>
                </c:pt>
                <c:pt idx="242">
                  <c:v>2.7942490919900101E-2</c:v>
                </c:pt>
                <c:pt idx="243">
                  <c:v>2.78777841062589E-2</c:v>
                </c:pt>
                <c:pt idx="244">
                  <c:v>2.7995139861508801E-2</c:v>
                </c:pt>
                <c:pt idx="245">
                  <c:v>2.7727226060383001E-2</c:v>
                </c:pt>
                <c:pt idx="246">
                  <c:v>2.7870385513401701E-2</c:v>
                </c:pt>
                <c:pt idx="247">
                  <c:v>2.7053245411698401E-2</c:v>
                </c:pt>
                <c:pt idx="248">
                  <c:v>2.7234289938946402E-2</c:v>
                </c:pt>
                <c:pt idx="249">
                  <c:v>2.6953509621750402E-2</c:v>
                </c:pt>
                <c:pt idx="250">
                  <c:v>2.68329262304721E-2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EB1-44EF-8757-DB605F43D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014904"/>
        <c:axId val="774862792"/>
      </c:areaChart>
      <c:catAx>
        <c:axId val="774014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/>
          <a:lstStyle/>
          <a:p>
            <a:pPr>
              <a:defRPr/>
            </a:pPr>
            <a:endParaRPr lang="en-US"/>
          </a:p>
        </c:txPr>
        <c:crossAx val="774862792"/>
        <c:crosses val="autoZero"/>
        <c:auto val="1"/>
        <c:lblAlgn val="ctr"/>
        <c:lblOffset val="100"/>
        <c:tickLblSkip val="50"/>
        <c:tickMarkSkip val="50"/>
        <c:noMultiLvlLbl val="0"/>
      </c:catAx>
      <c:valAx>
        <c:axId val="774862792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area</a:t>
                </a:r>
              </a:p>
            </c:rich>
          </c:tx>
          <c:overlay val="0"/>
        </c:title>
        <c:numFmt formatCode="0%" sourceLinked="1"/>
        <c:majorTickMark val="none"/>
        <c:minorTickMark val="none"/>
        <c:tickLblPos val="nextTo"/>
        <c:crossAx val="774014904"/>
        <c:crosses val="autoZero"/>
        <c:crossBetween val="midCat"/>
      </c:valAx>
    </c:plotArea>
    <c:legend>
      <c:legendPos val="r"/>
      <c:overlay val="0"/>
    </c:legend>
    <c:plotVisOnly val="1"/>
    <c:dispBlanksAs val="zero"/>
    <c:showDLblsOverMax val="0"/>
  </c:chart>
  <c:spPr>
    <a:solidFill>
      <a:schemeClr val="bg1"/>
    </a:solidFill>
    <a:ln>
      <a:solidFill>
        <a:schemeClr val="tx1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00E9E0-7672-FA73-4370-B297DF9A0E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8B16C1-31F3-03E2-2D67-4B3F33C7414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314317-1C4E-4DEA-825C-99858ADC02D9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65CC64B-29DC-BF9B-3B34-8DE9CF036A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35FC8E-FED9-92F0-0CD9-FA6C7B58B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99157-9999-062B-3B8D-32233A6F59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D281B-D6A2-4656-BC6D-5F02E13FA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F974F4-9DF0-4456-9F08-E54BADD96B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8AEE0EF8-DBCE-7CC3-83CB-55BFB0CA19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9D84E8A7-9AB4-D70B-ABCA-445D047476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1790F-22CB-A0F6-99E7-3016B5D8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C2B8AB-78FE-442D-9FDA-1A39B5391973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A9453-F7E1-AEF6-053E-C67E4F55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10C23-89AF-CE68-6F9D-5BF7E2A3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19835-77C4-4869-B363-E885DE1E2D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63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E80C-B5F2-BF55-FE04-7B2B4E87F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DA74C6-AFB9-49E3-B415-04B897661C2F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8C338-8F3A-7E63-280F-4A7FE1D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AAE90-82FA-11C2-C14F-B7C048F7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5719B-3236-4998-9CFC-357DFD88A6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74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47158-84C9-EC47-2074-453647C6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1CAF24-ED18-4231-947D-732BC2BF7537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641AC-D1EC-69AB-24DE-108251E0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7D205-6EE6-24DB-E649-4395B92B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BD0CC-A903-4004-A4B9-7E92B2B9D8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5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F98C1-DBA1-681C-A769-A2F766E4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B70955-BE77-4A05-AC52-FEED734A8F72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E35F7-91A1-3A21-98ED-614E7F23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CDEA5-8C74-7AF0-F07A-FF3FD478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AE8CF-CA32-4648-ABE2-65F97B5C6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7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C170D-C8E9-6971-5753-99CE122B6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720BA-BC74-40B3-B0A9-561075F7F3B4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2DA3D-2177-9AAB-2924-AFA2113B2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09AB-FF52-FD16-0EE4-72BC880E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7612D-707E-46FC-83D2-28D19DAAE8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55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321DF9-189E-DCDE-58B7-D363E46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E786C4-DBBA-4959-A2C5-15EA3BA78747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88B2BD-4C4F-26D0-4BE6-065E8FC6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995AE0-8934-0EA1-F1CB-E202FB37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6F1CB-DADA-4DB2-B3B0-4919C7353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26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D12191-CFC1-04BD-D782-EFD9C7D5A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2D44AC-DE69-4694-8A81-013184B62767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F5E60E-C70D-7E2A-8AAF-8DA4C3D7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1308AE-22F1-8506-8CB1-B87D6D6A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33065-B450-413E-A3D4-73CF3B3D24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43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2081D0-E956-A2EA-2A28-4154DD900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695FAD-4D70-4DBC-BFE0-6107BFC90FEE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344A692-C27C-1A20-89D4-235FB9AB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9EE5A1-CD65-D2FD-D8C9-CAB8FA0C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79308-6AB8-4407-B865-CA9F93EC7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819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7A7234F-7DDC-A2F6-29C0-7BFA514F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93DE7C-7103-4E64-864B-85750C0674DB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F621918-B7BB-700C-63A6-946E6B8A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40A3B4-8D8F-44EC-D48C-41B4B431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42779-B1F1-451C-B845-000923D0D0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02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B546AD-14D1-189B-0A8C-1D26EC5D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BA8580-FD0F-45EA-964E-B190A446ABB0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7CD86D-30E6-C35A-4027-19ED20868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3BE497-D447-5D3F-9836-DDDA59B8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49EDE-79D9-495B-8E67-2566B13ED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76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7EBCEA-EA91-E1A3-C425-BA7236F2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B6387E-1655-487E-B145-4E09E0473C9B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F3EF8B-5AB2-F425-AD3C-91C85FA4C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BF686E-27AA-F6E4-D339-FBC5BC90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F989C-A152-4B40-A27E-E64612522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45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6699"/>
            </a:gs>
            <a:gs pos="100000">
              <a:srgbClr val="182F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15FE597-318F-C7B4-D769-2352BAAA6D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9141E3-F556-B6E6-99C5-5F6AB94898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F4B3F-A53E-DF47-6B13-5DB9B2DED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367237D1-9914-4C96-8DBF-1512064C113D}" type="datetimeFigureOut">
              <a:rPr lang="en-US" altLang="en-US"/>
              <a:pPr/>
              <a:t>8/1/2025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D223-E790-379F-D845-CDE96DCEE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B84B5-4329-4A39-6452-44D191C21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D44F5B0-26D3-4E0A-A2E6-C6C2242E5B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">
            <a:extLst>
              <a:ext uri="{FF2B5EF4-FFF2-40B4-BE49-F238E27FC236}">
                <a16:creationId xmlns:a16="http://schemas.microsoft.com/office/drawing/2014/main" id="{72CB7798-E8B3-5636-37E9-3BFA22BA7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9144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000">
                <a:solidFill>
                  <a:srgbClr val="FFFF99"/>
                </a:solidFill>
              </a:rPr>
              <a:t>The Central Washington Landscape Assessment (CWLA) project update and discussion</a:t>
            </a:r>
          </a:p>
        </p:txBody>
      </p:sp>
      <p:pic>
        <p:nvPicPr>
          <p:cNvPr id="2050" name="Picture 3">
            <a:extLst>
              <a:ext uri="{FF2B5EF4-FFF2-40B4-BE49-F238E27FC236}">
                <a16:creationId xmlns:a16="http://schemas.microsoft.com/office/drawing/2014/main" id="{F2BC6752-0DFC-622B-20A5-CAE8996C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67000"/>
            <a:ext cx="30448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75DC484-67C2-EC20-45AB-8023B8E91631}"/>
              </a:ext>
            </a:extLst>
          </p:cNvPr>
          <p:cNvSpPr/>
          <p:nvPr/>
        </p:nvSpPr>
        <p:spPr>
          <a:xfrm>
            <a:off x="0" y="2514600"/>
            <a:ext cx="9144000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D084C0-58E3-3C32-399F-C5319A47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Topics Addressed in Report – Trends in potential northern spotted owl habitat</a:t>
            </a:r>
          </a:p>
        </p:txBody>
      </p:sp>
      <p:grpSp>
        <p:nvGrpSpPr>
          <p:cNvPr id="11267" name="Group 7">
            <a:extLst>
              <a:ext uri="{FF2B5EF4-FFF2-40B4-BE49-F238E27FC236}">
                <a16:creationId xmlns:a16="http://schemas.microsoft.com/office/drawing/2014/main" id="{8CE647C6-93E9-6E50-1F96-1169376811E4}"/>
              </a:ext>
            </a:extLst>
          </p:cNvPr>
          <p:cNvGrpSpPr>
            <a:grpSpLocks/>
          </p:cNvGrpSpPr>
          <p:nvPr/>
        </p:nvGrpSpPr>
        <p:grpSpPr bwMode="auto">
          <a:xfrm>
            <a:off x="0" y="2514600"/>
            <a:ext cx="9144000" cy="2362200"/>
            <a:chOff x="0" y="3886200"/>
            <a:chExt cx="9144000" cy="2362200"/>
          </a:xfrm>
        </p:grpSpPr>
        <p:sp>
          <p:nvSpPr>
            <p:cNvPr id="11268" name="TextBox 4">
              <a:extLst>
                <a:ext uri="{FF2B5EF4-FFF2-40B4-BE49-F238E27FC236}">
                  <a16:creationId xmlns:a16="http://schemas.microsoft.com/office/drawing/2014/main" id="{4D235F60-7E7F-0C0B-463B-F4F1F2F6D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913910"/>
              <a:ext cx="3124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200" b="1"/>
                <a:t>Dry mixed conifer PVT, High density, Multi-storied, Douglas-fir/Grand fir cover type</a:t>
              </a:r>
            </a:p>
          </p:txBody>
        </p:sp>
        <p:pic>
          <p:nvPicPr>
            <p:cNvPr id="11269" name="Picture 9">
              <a:extLst>
                <a:ext uri="{FF2B5EF4-FFF2-40B4-BE49-F238E27FC236}">
                  <a16:creationId xmlns:a16="http://schemas.microsoft.com/office/drawing/2014/main" id="{C0C883CC-4350-15DA-2C05-1E55E955E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4419600"/>
              <a:ext cx="2733261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10">
              <a:extLst>
                <a:ext uri="{FF2B5EF4-FFF2-40B4-BE49-F238E27FC236}">
                  <a16:creationId xmlns:a16="http://schemas.microsoft.com/office/drawing/2014/main" id="{F2934E6A-6A61-0FF2-9C3C-21A2B7DA3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343401"/>
              <a:ext cx="2544613" cy="187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Box 8">
              <a:extLst>
                <a:ext uri="{FF2B5EF4-FFF2-40B4-BE49-F238E27FC236}">
                  <a16:creationId xmlns:a16="http://schemas.microsoft.com/office/drawing/2014/main" id="{A64CDCFD-843B-B147-447C-95A26FC36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3900055"/>
              <a:ext cx="2819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200" b="1"/>
                <a:t>Moist mixed conifer PVT, High density, Single storied, Grand fir cover type</a:t>
              </a:r>
            </a:p>
          </p:txBody>
        </p:sp>
        <p:pic>
          <p:nvPicPr>
            <p:cNvPr id="11272" name="Picture 12">
              <a:extLst>
                <a:ext uri="{FF2B5EF4-FFF2-40B4-BE49-F238E27FC236}">
                  <a16:creationId xmlns:a16="http://schemas.microsoft.com/office/drawing/2014/main" id="{E9AC9722-D232-01C7-29C8-5371B5455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267200"/>
              <a:ext cx="2286000" cy="196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Box 11">
              <a:extLst>
                <a:ext uri="{FF2B5EF4-FFF2-40B4-BE49-F238E27FC236}">
                  <a16:creationId xmlns:a16="http://schemas.microsoft.com/office/drawing/2014/main" id="{490DCBD7-0D63-9A5D-95E6-D9538D6837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3886200"/>
              <a:ext cx="2819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200" b="1"/>
                <a:t>Moist mixed conifer PVT, High density, Multistoried, Grand fir cover type</a:t>
              </a:r>
            </a:p>
          </p:txBody>
        </p:sp>
        <p:grpSp>
          <p:nvGrpSpPr>
            <p:cNvPr id="11274" name="Group 14">
              <a:extLst>
                <a:ext uri="{FF2B5EF4-FFF2-40B4-BE49-F238E27FC236}">
                  <a16:creationId xmlns:a16="http://schemas.microsoft.com/office/drawing/2014/main" id="{019D57E8-447A-0E33-E324-CF454EEAC0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886200"/>
              <a:ext cx="9144000" cy="2362200"/>
              <a:chOff x="0" y="3886200"/>
              <a:chExt cx="9144000" cy="23622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ED0B163-0134-1AFA-E4C8-6293BC945C6A}"/>
                  </a:ext>
                </a:extLst>
              </p:cNvPr>
              <p:cNvSpPr/>
              <p:nvPr/>
            </p:nvSpPr>
            <p:spPr>
              <a:xfrm>
                <a:off x="0" y="3886200"/>
                <a:ext cx="3048000" cy="2362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0C3CA58-BADA-0BA2-9C67-A18855E02567}"/>
                  </a:ext>
                </a:extLst>
              </p:cNvPr>
              <p:cNvSpPr/>
              <p:nvPr/>
            </p:nvSpPr>
            <p:spPr>
              <a:xfrm>
                <a:off x="3048000" y="3886200"/>
                <a:ext cx="3048000" cy="2362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5AE9660-8E36-6E8D-C20C-F89810DF2EC6}"/>
                  </a:ext>
                </a:extLst>
              </p:cNvPr>
              <p:cNvSpPr/>
              <p:nvPr/>
            </p:nvSpPr>
            <p:spPr>
              <a:xfrm>
                <a:off x="6096000" y="3886200"/>
                <a:ext cx="3048000" cy="23622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30A986-6097-D7E2-97AB-6E1A9031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Topics Addressed in Report – Trends in potential northern spotted owl habitat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F5BFDCB-61D9-1095-1555-558FFF5CE83D}"/>
              </a:ext>
            </a:extLst>
          </p:cNvPr>
          <p:cNvGraphicFramePr/>
          <p:nvPr/>
        </p:nvGraphicFramePr>
        <p:xfrm>
          <a:off x="0" y="1676400"/>
          <a:ext cx="5181600" cy="3467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E3AB8-8741-68B0-D8A6-EF2FE619FBCB}"/>
              </a:ext>
            </a:extLst>
          </p:cNvPr>
          <p:cNvGraphicFramePr/>
          <p:nvPr/>
        </p:nvGraphicFramePr>
        <p:xfrm>
          <a:off x="4191000" y="3733800"/>
          <a:ext cx="51054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46F192-B91E-4BC9-989D-5D84CFD4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Topics Addressed in Report – Trends in timber volume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424AC82-4B50-AB1F-E441-99483107BA13}"/>
              </a:ext>
            </a:extLst>
          </p:cNvPr>
          <p:cNvGraphicFramePr/>
          <p:nvPr/>
        </p:nvGraphicFramePr>
        <p:xfrm>
          <a:off x="1" y="1524000"/>
          <a:ext cx="4952999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F8D4A53-C4EE-21FB-5394-0A9499A04E1B}"/>
              </a:ext>
            </a:extLst>
          </p:cNvPr>
          <p:cNvGraphicFramePr/>
          <p:nvPr/>
        </p:nvGraphicFramePr>
        <p:xfrm>
          <a:off x="4191000" y="3733800"/>
          <a:ext cx="4953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9B1A17-FA9F-821D-9F75-76DE80C8F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Topics Addressed in Report – Trends in biomass</a:t>
            </a:r>
          </a:p>
        </p:txBody>
      </p:sp>
      <p:pic>
        <p:nvPicPr>
          <p:cNvPr id="14338" name="Picture 4">
            <a:extLst>
              <a:ext uri="{FF2B5EF4-FFF2-40B4-BE49-F238E27FC236}">
                <a16:creationId xmlns:a16="http://schemas.microsoft.com/office/drawing/2014/main" id="{7990BFAA-58D4-839C-0955-10AED24B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562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CC30EF-1BD3-CFF1-0109-5E06EA5C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3613"/>
            <a:ext cx="4876800" cy="3354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>
            <a:extLst>
              <a:ext uri="{FF2B5EF4-FFF2-40B4-BE49-F238E27FC236}">
                <a16:creationId xmlns:a16="http://schemas.microsoft.com/office/drawing/2014/main" id="{4280E3D2-C9AD-FA40-7199-8AE4F35CC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5">
            <a:extLst>
              <a:ext uri="{FF2B5EF4-FFF2-40B4-BE49-F238E27FC236}">
                <a16:creationId xmlns:a16="http://schemas.microsoft.com/office/drawing/2014/main" id="{36913594-D161-CBB6-6662-3A7A85A81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1676400"/>
            <a:ext cx="30305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500" b="1"/>
              <a:t>Current Management</a:t>
            </a:r>
          </a:p>
        </p:txBody>
      </p:sp>
      <p:sp>
        <p:nvSpPr>
          <p:cNvPr id="15363" name="Text Box 6">
            <a:extLst>
              <a:ext uri="{FF2B5EF4-FFF2-40B4-BE49-F238E27FC236}">
                <a16:creationId xmlns:a16="http://schemas.microsoft.com/office/drawing/2014/main" id="{BECD5DF6-51EC-64CE-6208-C2E775761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963" y="1676400"/>
            <a:ext cx="24082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500" b="1"/>
              <a:t>No Management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6E14A2B-CBAF-C153-59E6-DF5638A9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Topics Addressed in Report– Multiple Scenarios, Forest Service</a:t>
            </a:r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21D12238-22F5-720D-DE31-9E567CAE2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0"/>
            <a:ext cx="60563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>
            <a:extLst>
              <a:ext uri="{FF2B5EF4-FFF2-40B4-BE49-F238E27FC236}">
                <a16:creationId xmlns:a16="http://schemas.microsoft.com/office/drawing/2014/main" id="{E54E046C-3F61-C922-AADF-553D77A6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4">
            <a:extLst>
              <a:ext uri="{FF2B5EF4-FFF2-40B4-BE49-F238E27FC236}">
                <a16:creationId xmlns:a16="http://schemas.microsoft.com/office/drawing/2014/main" id="{410F85D0-3F8E-9D4C-064C-0BA9E3AB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0"/>
            <a:ext cx="60563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841EEF9-30D1-8882-BA74-CBEA3DB6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Topics Addressed in Report– Multiple Scenarios, Yakama Nation</a:t>
            </a:r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73FAE886-99D1-1447-8D95-C7F1B4542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1676400"/>
            <a:ext cx="30305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500" b="1"/>
              <a:t>Current Management</a:t>
            </a: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D515CC51-439E-C37F-100A-D99A97D1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963" y="1676400"/>
            <a:ext cx="24082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500" b="1"/>
              <a:t>No Management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E6BCC7B-96EC-1DF8-6E66-C3F4B5FD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99"/>
                </a:solidFill>
              </a:rPr>
              <a:t>Summary of Findings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10CC832C-F106-04FF-43A6-FAB91B53A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52600"/>
            <a:ext cx="86868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 u="sng">
                <a:solidFill>
                  <a:srgbClr val="FFFF99"/>
                </a:solidFill>
              </a:rPr>
              <a:t>  </a:t>
            </a:r>
            <a:r>
              <a:rPr lang="en-US" altLang="en-US" sz="2600" u="sng">
                <a:solidFill>
                  <a:srgbClr val="FFFF99"/>
                </a:solidFill>
              </a:rPr>
              <a:t>Today’s east-side forests are structurally and compositionally different than forests were historically.</a:t>
            </a:r>
            <a:r>
              <a:rPr lang="en-US" altLang="en-US" sz="2600">
                <a:solidFill>
                  <a:srgbClr val="FFFF99"/>
                </a:solidFill>
              </a:rPr>
              <a:t>  </a:t>
            </a:r>
          </a:p>
          <a:p>
            <a:endParaRPr lang="en-US" altLang="en-US"/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B5F83AA5-6DD4-0D80-60A6-B058E5C68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6950"/>
            <a:ext cx="16906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>
            <a:extLst>
              <a:ext uri="{FF2B5EF4-FFF2-40B4-BE49-F238E27FC236}">
                <a16:creationId xmlns:a16="http://schemas.microsoft.com/office/drawing/2014/main" id="{C7516A36-3CD0-0F11-F37B-5C0F7BEF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800600"/>
            <a:ext cx="14620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>
            <a:extLst>
              <a:ext uri="{FF2B5EF4-FFF2-40B4-BE49-F238E27FC236}">
                <a16:creationId xmlns:a16="http://schemas.microsoft.com/office/drawing/2014/main" id="{D1390F7D-5B1B-07AE-FF86-D76360B1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9163"/>
            <a:ext cx="4459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BB72EE37-3126-A354-E6C7-10C15DB1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99"/>
                </a:solidFill>
              </a:rPr>
              <a:t>Summary of Findings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1AE1004E-4E78-28DF-E7EA-D808DF461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52600"/>
            <a:ext cx="8686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FFFF99"/>
                </a:solidFill>
              </a:rPr>
              <a:t> </a:t>
            </a:r>
            <a:r>
              <a:rPr lang="en-US" altLang="en-US" sz="2400">
                <a:solidFill>
                  <a:srgbClr val="FFFF99"/>
                </a:solidFill>
              </a:rPr>
              <a:t> </a:t>
            </a:r>
            <a:r>
              <a:rPr lang="en-US" altLang="en-US" sz="2600">
                <a:solidFill>
                  <a:srgbClr val="FFFF99"/>
                </a:solidFill>
              </a:rPr>
              <a:t>Today’s east-side forests are structurally and compositionally different than forests were historically.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60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FFFF99"/>
                </a:solidFill>
              </a:rPr>
              <a:t>  </a:t>
            </a:r>
            <a:r>
              <a:rPr lang="en-US" altLang="en-US" sz="2600" u="sng">
                <a:solidFill>
                  <a:srgbClr val="FFFF99"/>
                </a:solidFill>
              </a:rPr>
              <a:t>Northern spotted owl habitat in drier forest types is more abundant today than in the past but can current levels of habitat be maintained? </a:t>
            </a: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9A8F7301-D79C-B99C-95B4-6D8C4422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6950"/>
            <a:ext cx="16906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BC71BD03-EB8F-D334-6406-27461834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800600"/>
            <a:ext cx="14620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>
            <a:extLst>
              <a:ext uri="{FF2B5EF4-FFF2-40B4-BE49-F238E27FC236}">
                <a16:creationId xmlns:a16="http://schemas.microsoft.com/office/drawing/2014/main" id="{59980B98-6672-7C1A-F87E-F72C88DB9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9163"/>
            <a:ext cx="4459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A58D775-CD23-C980-5F5C-318313B8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99"/>
                </a:solidFill>
              </a:rPr>
              <a:t>Summary of Findings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73AD6B0-2DBE-D87A-5F3F-2E8CF42AC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52600"/>
            <a:ext cx="8686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FFFF99"/>
                </a:solidFill>
              </a:rPr>
              <a:t>  </a:t>
            </a:r>
            <a:r>
              <a:rPr lang="en-US" altLang="en-US" sz="2600" u="sng">
                <a:solidFill>
                  <a:srgbClr val="FFFF99"/>
                </a:solidFill>
              </a:rPr>
              <a:t>Current management does not greatly influence the impact of natural disturbances on forest structure.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600" u="sng">
              <a:solidFill>
                <a:srgbClr val="FFFF99"/>
              </a:solidFill>
            </a:endParaRP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1053C67B-B322-0935-9613-037FE89A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6950"/>
            <a:ext cx="16906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>
            <a:extLst>
              <a:ext uri="{FF2B5EF4-FFF2-40B4-BE49-F238E27FC236}">
                <a16:creationId xmlns:a16="http://schemas.microsoft.com/office/drawing/2014/main" id="{3555F453-9120-9EDA-0D9E-E7867691F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800600"/>
            <a:ext cx="14620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>
            <a:extLst>
              <a:ext uri="{FF2B5EF4-FFF2-40B4-BE49-F238E27FC236}">
                <a16:creationId xmlns:a16="http://schemas.microsoft.com/office/drawing/2014/main" id="{979BBCD7-5E65-B212-0E83-BA2D6535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9163"/>
            <a:ext cx="4459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61D3D2C-B19A-251B-0E23-51DECC97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99"/>
                </a:solidFill>
              </a:rPr>
              <a:t>Summary of Findings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01527AC-B934-0200-FF2A-C3F58D986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52600"/>
            <a:ext cx="86868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FFFF99"/>
                </a:solidFill>
              </a:rPr>
              <a:t>  Current management does not greatly influence the impact of natural disturbances on forest structure.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600" u="sng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600">
                <a:solidFill>
                  <a:srgbClr val="FFFF99"/>
                </a:solidFill>
              </a:rPr>
              <a:t>  </a:t>
            </a:r>
            <a:r>
              <a:rPr lang="en-US" altLang="en-US" sz="2600" u="sng">
                <a:solidFill>
                  <a:srgbClr val="FFFF99"/>
                </a:solidFill>
              </a:rPr>
              <a:t>There is a potential opportunity cost if current management continues.</a:t>
            </a:r>
            <a:endParaRPr lang="en-US" altLang="en-US" sz="2600">
              <a:solidFill>
                <a:srgbClr val="FFFF99"/>
              </a:solidFill>
            </a:endParaRP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AF4C5F68-E446-82C9-998F-A395AE145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6950"/>
            <a:ext cx="16906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>
            <a:extLst>
              <a:ext uri="{FF2B5EF4-FFF2-40B4-BE49-F238E27FC236}">
                <a16:creationId xmlns:a16="http://schemas.microsoft.com/office/drawing/2014/main" id="{17B5652C-DA85-C469-B32A-34535B29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800600"/>
            <a:ext cx="14620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>
            <a:extLst>
              <a:ext uri="{FF2B5EF4-FFF2-40B4-BE49-F238E27FC236}">
                <a16:creationId xmlns:a16="http://schemas.microsoft.com/office/drawing/2014/main" id="{B504D5F2-D118-87E0-F974-99B19839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9163"/>
            <a:ext cx="4459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037330-EF01-D3EC-E2AF-D0FE5ABAB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Project Objectives – Create Consistent GIS Data</a:t>
            </a:r>
          </a:p>
        </p:txBody>
      </p:sp>
      <p:pic>
        <p:nvPicPr>
          <p:cNvPr id="3074" name="Picture 4" descr="study_extent_for_document.jpg">
            <a:extLst>
              <a:ext uri="{FF2B5EF4-FFF2-40B4-BE49-F238E27FC236}">
                <a16:creationId xmlns:a16="http://schemas.microsoft.com/office/drawing/2014/main" id="{EC00DDC1-AEFF-72A4-5E2C-68B7CACA1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03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id="{1E0700D5-5376-3827-FF8C-346C6C635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03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>
            <a:extLst>
              <a:ext uri="{FF2B5EF4-FFF2-40B4-BE49-F238E27FC236}">
                <a16:creationId xmlns:a16="http://schemas.microsoft.com/office/drawing/2014/main" id="{A99CD394-B8E0-51E8-3B64-25A08DF5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03860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7">
            <a:extLst>
              <a:ext uri="{FF2B5EF4-FFF2-40B4-BE49-F238E27FC236}">
                <a16:creationId xmlns:a16="http://schemas.microsoft.com/office/drawing/2014/main" id="{7DFCF011-AD75-5217-5FAC-78A3E4486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676400"/>
            <a:ext cx="4419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320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</a:t>
            </a:r>
            <a:r>
              <a:rPr lang="en-US" altLang="en-US" sz="3200" u="sng">
                <a:solidFill>
                  <a:srgbClr val="FFFF99"/>
                </a:solidFill>
              </a:rPr>
              <a:t>Existing vegetation</a:t>
            </a:r>
          </a:p>
          <a:p>
            <a:endParaRPr lang="en-US" altLang="en-US" sz="320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>
              <a:solidFill>
                <a:srgbClr val="FFFF99"/>
              </a:solidFill>
            </a:endParaRPr>
          </a:p>
          <a:p>
            <a:endParaRPr lang="en-US" altLang="en-US" sz="3200" u="sng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 descr="study_extent_for_document.jpg">
            <a:extLst>
              <a:ext uri="{FF2B5EF4-FFF2-40B4-BE49-F238E27FC236}">
                <a16:creationId xmlns:a16="http://schemas.microsoft.com/office/drawing/2014/main" id="{E886AA34-AF1D-7B9C-B915-06440E05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03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5">
            <a:extLst>
              <a:ext uri="{FF2B5EF4-FFF2-40B4-BE49-F238E27FC236}">
                <a16:creationId xmlns:a16="http://schemas.microsoft.com/office/drawing/2014/main" id="{EC274635-AA91-306A-AB83-D4890A3E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03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7">
            <a:extLst>
              <a:ext uri="{FF2B5EF4-FFF2-40B4-BE49-F238E27FC236}">
                <a16:creationId xmlns:a16="http://schemas.microsoft.com/office/drawing/2014/main" id="{870D2E71-5AA4-A74E-E166-F435ACF47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676400"/>
            <a:ext cx="4419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320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Existing vegetation</a:t>
            </a:r>
          </a:p>
          <a:p>
            <a:endParaRPr lang="en-US" altLang="en-US" sz="320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</a:t>
            </a:r>
            <a:r>
              <a:rPr lang="en-US" altLang="en-US" sz="3200" u="sng">
                <a:solidFill>
                  <a:srgbClr val="FFFF99"/>
                </a:solidFill>
              </a:rPr>
              <a:t>Potential vegetation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>
              <a:solidFill>
                <a:srgbClr val="FFFF99"/>
              </a:solidFill>
            </a:endParaRPr>
          </a:p>
          <a:p>
            <a:endParaRPr lang="en-US" altLang="en-US" sz="3200" u="sng">
              <a:solidFill>
                <a:srgbClr val="FFFF99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8F886E-6651-CE1A-48DE-F90A6224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Project Objectives – Create Consistent GIS Data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4" descr="study_extent_for_document.jpg">
            <a:extLst>
              <a:ext uri="{FF2B5EF4-FFF2-40B4-BE49-F238E27FC236}">
                <a16:creationId xmlns:a16="http://schemas.microsoft.com/office/drawing/2014/main" id="{FF1BB82B-2500-3D67-54E0-314784421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03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5">
            <a:extLst>
              <a:ext uri="{FF2B5EF4-FFF2-40B4-BE49-F238E27FC236}">
                <a16:creationId xmlns:a16="http://schemas.microsoft.com/office/drawing/2014/main" id="{12B9701F-D69C-192B-9F4E-2D4F02130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676400"/>
            <a:ext cx="4419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320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Existing vegetation</a:t>
            </a:r>
          </a:p>
          <a:p>
            <a:endParaRPr lang="en-US" altLang="en-US" sz="320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Potential vegetation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</a:t>
            </a:r>
            <a:r>
              <a:rPr lang="en-US" altLang="en-US" sz="3200" u="sng">
                <a:solidFill>
                  <a:srgbClr val="FFFF99"/>
                </a:solidFill>
              </a:rPr>
              <a:t>Ownership/allocation</a:t>
            </a:r>
          </a:p>
          <a:p>
            <a:endParaRPr lang="en-US" altLang="en-US" sz="3200" u="sng">
              <a:solidFill>
                <a:srgbClr val="FFFF99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F352BB-9D77-E4D8-F45F-CC27DC89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Project Objectives – Create Consistent GIS Data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F4C378-D953-797C-BF1F-27355DAC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Project Objectives – Model Development</a:t>
            </a:r>
          </a:p>
        </p:txBody>
      </p:sp>
      <p:pic>
        <p:nvPicPr>
          <p:cNvPr id="6146" name="Picture 4" descr="vddt_md">
            <a:extLst>
              <a:ext uri="{FF2B5EF4-FFF2-40B4-BE49-F238E27FC236}">
                <a16:creationId xmlns:a16="http://schemas.microsoft.com/office/drawing/2014/main" id="{835B1FD5-9AB2-8182-D7F7-A58FFFE6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114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>
            <a:extLst>
              <a:ext uri="{FF2B5EF4-FFF2-40B4-BE49-F238E27FC236}">
                <a16:creationId xmlns:a16="http://schemas.microsoft.com/office/drawing/2014/main" id="{FB0614B1-7654-1055-99C4-1A874DAE5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752600"/>
            <a:ext cx="4572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Vegetation Dynamics  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    Development Tool     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    (VDDT)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9F0F7F-9A14-8916-3C7B-8976E099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Project Objectives – Model Development</a:t>
            </a:r>
          </a:p>
        </p:txBody>
      </p:sp>
      <p:pic>
        <p:nvPicPr>
          <p:cNvPr id="7170" name="Picture 4" descr="vddt_md">
            <a:extLst>
              <a:ext uri="{FF2B5EF4-FFF2-40B4-BE49-F238E27FC236}">
                <a16:creationId xmlns:a16="http://schemas.microsoft.com/office/drawing/2014/main" id="{080F7361-7CF5-4EB5-C1D5-A85CBF0B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114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>
            <a:extLst>
              <a:ext uri="{FF2B5EF4-FFF2-40B4-BE49-F238E27FC236}">
                <a16:creationId xmlns:a16="http://schemas.microsoft.com/office/drawing/2014/main" id="{762AE29F-AEED-0BB4-5E34-FA05AD288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752600"/>
            <a:ext cx="4572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Vegetation Dynamics 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    Development Tool 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    (VDDT)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>
                <a:solidFill>
                  <a:srgbClr val="FFFF99"/>
                </a:solidFill>
              </a:rPr>
              <a:t> Created seven VDDT  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    models for all forested </a:t>
            </a:r>
          </a:p>
          <a:p>
            <a:r>
              <a:rPr lang="en-US" altLang="en-US" sz="3200">
                <a:solidFill>
                  <a:srgbClr val="FFFF99"/>
                </a:solidFill>
              </a:rPr>
              <a:t>     environments in CWLA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1E7C08-D276-9E3B-36CF-335FCF78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Project Objectives – Run Multiple Scenarios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ABE892-EC19-7BE9-144C-35E827E25EDB}"/>
              </a:ext>
            </a:extLst>
          </p:cNvPr>
          <p:cNvSpPr txBox="1"/>
          <p:nvPr/>
        </p:nvSpPr>
        <p:spPr>
          <a:xfrm>
            <a:off x="4572000" y="2133600"/>
            <a:ext cx="43148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99"/>
                </a:solidFill>
                <a:latin typeface="+mj-lt"/>
                <a:ea typeface="+mn-ea"/>
              </a:rPr>
              <a:t> Historic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solidFill>
                <a:srgbClr val="FFFF99"/>
              </a:solidFill>
              <a:latin typeface="+mj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99"/>
                </a:solidFill>
                <a:latin typeface="+mj-lt"/>
                <a:ea typeface="+mn-ea"/>
              </a:rPr>
              <a:t> Current Management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solidFill>
                <a:srgbClr val="FFFF99"/>
              </a:solidFill>
              <a:latin typeface="+mj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rgbClr val="FFFF99"/>
                </a:solidFill>
                <a:latin typeface="+mj-lt"/>
                <a:ea typeface="+mn-ea"/>
              </a:rPr>
              <a:t> No management other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FF99"/>
                </a:solidFill>
                <a:latin typeface="+mj-lt"/>
                <a:ea typeface="+mn-ea"/>
              </a:rPr>
              <a:t>   than fire suppression</a:t>
            </a: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71FA3973-8839-EEEF-3A45-587DC50F4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22897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5F99DBAF-19B6-BD93-A5F5-26E1E716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99"/>
                </a:solidFill>
              </a:rPr>
              <a:t>Project Objectives – Write Report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F340B50-AD46-250B-DE49-E2E68B355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15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37769-47A0-EDBA-4A9A-4DE678459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3429000"/>
            <a:ext cx="5780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>
                <a:solidFill>
                  <a:srgbClr val="C00000"/>
                </a:solidFill>
              </a:rPr>
              <a:t>Please view the rest of this document</a:t>
            </a:r>
          </a:p>
          <a:p>
            <a:pPr algn="ctr"/>
            <a:r>
              <a:rPr lang="en-US" altLang="en-US" sz="2800" b="1">
                <a:solidFill>
                  <a:srgbClr val="C00000"/>
                </a:solidFill>
              </a:rPr>
              <a:t>as example output!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679E-911D-142B-424C-7219B93A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>
                <a:solidFill>
                  <a:srgbClr val="FFFF99"/>
                </a:solidFill>
              </a:rPr>
              <a:t>Topics Addressed in Report – Trends in large Ponderosa pine trees</a:t>
            </a:r>
          </a:p>
        </p:txBody>
      </p:sp>
      <p:sp>
        <p:nvSpPr>
          <p:cNvPr id="10242" name="TextBox 5">
            <a:extLst>
              <a:ext uri="{FF2B5EF4-FFF2-40B4-BE49-F238E27FC236}">
                <a16:creationId xmlns:a16="http://schemas.microsoft.com/office/drawing/2014/main" id="{CB7C7EEE-46B0-8BFF-6FF8-50DD5BD8E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57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F85F925-95F9-C108-3E23-F2E430E6F3F9}"/>
              </a:ext>
            </a:extLst>
          </p:cNvPr>
          <p:cNvGraphicFramePr/>
          <p:nvPr/>
        </p:nvGraphicFramePr>
        <p:xfrm>
          <a:off x="0" y="1676400"/>
          <a:ext cx="5029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458F2E3-13C1-8704-746F-7A67D0ADF09D}"/>
              </a:ext>
            </a:extLst>
          </p:cNvPr>
          <p:cNvGraphicFramePr/>
          <p:nvPr/>
        </p:nvGraphicFramePr>
        <p:xfrm>
          <a:off x="4274206" y="3956188"/>
          <a:ext cx="4869794" cy="2901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471</Words>
  <Application>Microsoft Office PowerPoint</Application>
  <PresentationFormat>On-screen Show (4:3)</PresentationFormat>
  <Paragraphs>84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MS PGothic</vt:lpstr>
      <vt:lpstr>Arial</vt:lpstr>
      <vt:lpstr>Office Theme</vt:lpstr>
      <vt:lpstr>PowerPoint Presentation</vt:lpstr>
      <vt:lpstr>Project Objectives – Create Consistent GIS Data</vt:lpstr>
      <vt:lpstr>Project Objectives – Create Consistent GIS Data</vt:lpstr>
      <vt:lpstr>Project Objectives – Create Consistent GIS Data</vt:lpstr>
      <vt:lpstr>Project Objectives – Model Development</vt:lpstr>
      <vt:lpstr>Project Objectives – Model Development</vt:lpstr>
      <vt:lpstr>Project Objectives – Run Multiple Scenarios</vt:lpstr>
      <vt:lpstr>Project Objectives – Write Report</vt:lpstr>
      <vt:lpstr>Topics Addressed in Report – Trends in large Ponderosa pine trees</vt:lpstr>
      <vt:lpstr>Topics Addressed in Report – Trends in potential northern spotted owl habitat</vt:lpstr>
      <vt:lpstr>Topics Addressed in Report – Trends in potential northern spotted owl habitat</vt:lpstr>
      <vt:lpstr>Topics Addressed in Report – Trends in timber volume</vt:lpstr>
      <vt:lpstr>Topics Addressed in Report – Trends in biomass</vt:lpstr>
      <vt:lpstr>Topics Addressed in Report– Multiple Scenarios, Forest Service</vt:lpstr>
      <vt:lpstr>Topics Addressed in Report– Multiple Scenarios, Yakama Nation</vt:lpstr>
      <vt:lpstr>Summary of Findings</vt:lpstr>
      <vt:lpstr>Summary of Findings</vt:lpstr>
      <vt:lpstr>Summary of Findings</vt:lpstr>
      <vt:lpstr>Summary of Findings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Halofsky</dc:creator>
  <cp:lastModifiedBy>Lum-Naihe, Christof Jurh duk - FS, AZ</cp:lastModifiedBy>
  <cp:revision>57</cp:revision>
  <dcterms:created xsi:type="dcterms:W3CDTF">2010-05-18T15:19:06Z</dcterms:created>
  <dcterms:modified xsi:type="dcterms:W3CDTF">2025-08-01T17:26:39Z</dcterms:modified>
</cp:coreProperties>
</file>