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0" r:id="rId8"/>
    <p:sldId id="261" r:id="rId9"/>
    <p:sldId id="263" r:id="rId10"/>
    <p:sldId id="262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A7C10-A425-42AC-9463-52DEB11B2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85EB00D-314A-4325-B9E7-67BCCE675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699F12-EC87-4054-9E68-12B7A4B70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807-D36D-4A98-8063-527D1F51663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DA10BA-ECF1-4CB9-B827-6D4DE497A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9A863D-0EAD-44EC-A191-D388840F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D96DF-49DE-4FB1-8529-10490DDD7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77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B3DC9-8AD0-40D3-A7CB-EE1AD76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CA217D5-F09F-43DC-97D6-C69A08EB1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711BCA-61FD-4105-8D26-E9BC3E5F5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807-D36D-4A98-8063-527D1F51663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5E0E2E-8AAB-4680-852B-B427B6B4B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FD2D8B-D34E-4EAB-8A96-7F237AABF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D96DF-49DE-4FB1-8529-10490DDD7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5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9B53783-190A-47B6-9B24-53709699CB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7E1BA6-1D95-4692-B66D-F2861B67B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B9D213-488C-4CBF-9E96-05C696ED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807-D36D-4A98-8063-527D1F51663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C111FD-F6DB-4D64-8CAF-1618BBA2F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6F8E97-C7D6-41F5-A50A-705D81D0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D96DF-49DE-4FB1-8529-10490DDD7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9DB692-EB6D-48AD-BFE9-8DF4EA2AB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18EC3C-D9B2-4F06-9F09-A8102CB31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6D7B45-D3DF-4DAE-8916-03963EA6C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807-D36D-4A98-8063-527D1F51663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BAB06-FA41-4DD5-A2FA-AC4A0C60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014627-EAA1-42F0-BF5A-B20966FD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D96DF-49DE-4FB1-8529-10490DDD7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CC99E0-4B62-4B05-A077-0D6D5EE51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7289A0A-3C03-4DE3-B000-5EED8159A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478D16-4DC4-4EC8-BE82-A5A3FDF28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807-D36D-4A98-8063-527D1F51663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6B726E-6462-4099-A31C-08CEFE117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138E47-157C-4334-BC31-32ADEBC4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D96DF-49DE-4FB1-8529-10490DDD7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1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D9501-C8F8-4C92-B5F3-1324B14B6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09C376-5463-4D3D-9393-140455993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70968E-83A5-4B08-8610-07B61CE14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86B031E-2C79-4E4A-9333-9A6C4074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807-D36D-4A98-8063-527D1F51663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48E82E-D431-46F0-956C-66DCCDCB5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BE7AC3-697A-47AB-B2D8-AEED78BA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D96DF-49DE-4FB1-8529-10490DDD7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EAB08E-0123-4705-80D1-E53BBFDD1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EE9418-9167-436C-BF55-2827F24F5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3F936CC-BE34-412A-8720-E261C0FAD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7D5E9FE-A839-42A8-A9DD-13BA481AB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8E6CCD5-F14D-4394-B6A5-3119E25C88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807904-A950-48E5-A9A1-724B7A10B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807-D36D-4A98-8063-527D1F51663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CE3D2C-47D3-41FE-B2B9-25D11F051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A560F8-7D64-4A62-91EE-9C209BE37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D96DF-49DE-4FB1-8529-10490DDD7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52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EA5985-3C26-4910-ACA6-9415E7CBB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236FCFE-56EC-49E0-A4B1-8C6B06A5C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807-D36D-4A98-8063-527D1F51663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8C0709C-04BC-4677-96B9-443A6A04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353E442-24FE-4775-B0FD-8A85792A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D96DF-49DE-4FB1-8529-10490DDD7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1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AA40C7-40F1-4887-B350-DD398E8A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807-D36D-4A98-8063-527D1F51663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0D9D543-F3B0-4395-91F4-AEBFB3F29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9E17A2C-009A-4CBF-B74A-9627944C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D96DF-49DE-4FB1-8529-10490DDD7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44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8054BE-7754-4456-9C3B-2935EEF90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1EF780-9D3E-42CD-BD78-CC1A0C7E2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3E6F91-80BD-40CF-87C2-998B380F9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89C282-DFB1-419C-94BF-D03B70998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807-D36D-4A98-8063-527D1F51663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2E3493-380D-42C4-8B6A-CAD2DDB0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2C0430-DDBB-45B7-B5EC-A01976B1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D96DF-49DE-4FB1-8529-10490DDD7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8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6965EE-198B-424F-BF23-18FD3DC1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F744AD-3DD9-4265-90A6-B0BB8CF55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720DF2-C374-4E22-A557-DC3EF28F1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C94BF5-54BD-4DC1-8D40-E684F08D6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A3807-D36D-4A98-8063-527D1F51663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F49E52-E747-49B5-AE6C-ABF15D0CE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936F3C-1685-4CFB-9127-18284BB25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D96DF-49DE-4FB1-8529-10490DDD7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9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61A1D05-DF98-4D39-8639-C1B5B466D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C97EDD-F7B0-4015-80D2-FA65AFA66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6CF5FE-82B7-497A-A338-5D2C04523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A3807-D36D-4A98-8063-527D1F516633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C91DF4-B5E7-42DD-AB49-91512B0B0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19CD4D-19D4-4153-8A06-A5F445395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D96DF-49DE-4FB1-8529-10490DDD7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3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FD8289-2369-4271-9EEA-31787097E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15" y="0"/>
            <a:ext cx="9140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71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26CE06-A07A-4561-8CE5-52C9EAA23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49175" cy="871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24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51E786-D9EA-4663-98CF-D52D9E8A33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7987"/>
            <a:ext cx="12192000" cy="817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57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98A720-C0B4-45EA-85A4-9ECE2FE37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00"/>
            <a:ext cx="12296775" cy="819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4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CC565B-27E8-41E7-AD22-1A691460E7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7362"/>
            <a:ext cx="12192000" cy="813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67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621BB4-C64C-4B08-872E-C2B047A4C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-625034"/>
            <a:ext cx="12887325" cy="905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53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98513F-93DC-4103-9814-0F87DF450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633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774A87-0393-453B-8600-4DEB17A6A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31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5943E4-19F2-4E91-BA47-A09FC6F00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49" y="-1500187"/>
            <a:ext cx="13001624" cy="975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12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C277CF8-EA55-4FB9-BDE2-3DA113161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-836491"/>
            <a:ext cx="12963524" cy="853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63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58B36A-9316-40DF-8034-6B0EAC5E3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" y="-635000"/>
            <a:ext cx="12353925" cy="823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06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Spradlin, Carrie -FS</dc:creator>
  <cp:lastModifiedBy>Friesen, Cheryl -FS</cp:lastModifiedBy>
  <cp:revision>5</cp:revision>
  <dcterms:created xsi:type="dcterms:W3CDTF">2019-11-05T14:58:29Z</dcterms:created>
  <dcterms:modified xsi:type="dcterms:W3CDTF">2019-11-27T21:11:41Z</dcterms:modified>
</cp:coreProperties>
</file>