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theme/themeOverride2.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theme/themeOverride3.xml" ContentType="application/vnd.openxmlformats-officedocument.themeOverride+xml"/>
  <Override PartName="/ppt/drawings/drawing1.xml" ContentType="application/vnd.openxmlformats-officedocument.drawingml.chartshapes+xml"/>
  <Override PartName="/ppt/notesSlides/notesSlide22.xml" ContentType="application/vnd.openxmlformats-officedocument.presentationml.notesSlide+xml"/>
  <Override PartName="/ppt/charts/chart2.xml" ContentType="application/vnd.openxmlformats-officedocument.drawingml.chart+xml"/>
  <Override PartName="/ppt/theme/themeOverride4.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3.xml" ContentType="application/vnd.openxmlformats-officedocument.drawingml.chart+xml"/>
  <Override PartName="/ppt/theme/themeOverride5.xml" ContentType="application/vnd.openxmlformats-officedocument.themeOverride+xml"/>
  <Override PartName="/ppt/notesSlides/notesSlide25.xml" ContentType="application/vnd.openxmlformats-officedocument.presentationml.notesSlide+xml"/>
  <Override PartName="/ppt/charts/chart4.xml" ContentType="application/vnd.openxmlformats-officedocument.drawingml.chart+xml"/>
  <Override PartName="/ppt/theme/themeOverride6.xml" ContentType="application/vnd.openxmlformats-officedocument.themeOverride+xml"/>
  <Override PartName="/ppt/drawings/drawing2.xml" ContentType="application/vnd.openxmlformats-officedocument.drawingml.chartshapes+xml"/>
  <Override PartName="/ppt/notesSlides/notesSlide2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1"/>
  </p:notesMasterIdLst>
  <p:handoutMasterIdLst>
    <p:handoutMasterId r:id="rId32"/>
  </p:handoutMasterIdLst>
  <p:sldIdLst>
    <p:sldId id="256" r:id="rId2"/>
    <p:sldId id="263" r:id="rId3"/>
    <p:sldId id="408" r:id="rId4"/>
    <p:sldId id="409" r:id="rId5"/>
    <p:sldId id="410" r:id="rId6"/>
    <p:sldId id="411" r:id="rId7"/>
    <p:sldId id="413" r:id="rId8"/>
    <p:sldId id="446" r:id="rId9"/>
    <p:sldId id="452" r:id="rId10"/>
    <p:sldId id="401" r:id="rId11"/>
    <p:sldId id="402" r:id="rId12"/>
    <p:sldId id="450" r:id="rId13"/>
    <p:sldId id="407" r:id="rId14"/>
    <p:sldId id="417" r:id="rId15"/>
    <p:sldId id="416" r:id="rId16"/>
    <p:sldId id="433" r:id="rId17"/>
    <p:sldId id="418" r:id="rId18"/>
    <p:sldId id="421" r:id="rId19"/>
    <p:sldId id="423" r:id="rId20"/>
    <p:sldId id="422" r:id="rId21"/>
    <p:sldId id="424" r:id="rId22"/>
    <p:sldId id="426" r:id="rId23"/>
    <p:sldId id="429" r:id="rId24"/>
    <p:sldId id="432" r:id="rId25"/>
    <p:sldId id="449" r:id="rId26"/>
    <p:sldId id="430" r:id="rId27"/>
    <p:sldId id="431" r:id="rId28"/>
    <p:sldId id="352" r:id="rId29"/>
    <p:sldId id="316" r:id="rId30"/>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Garamond" panose="02020404030301010803" pitchFamily="18" charset="0"/>
        <a:ea typeface="+mn-ea"/>
        <a:cs typeface="+mn-cs"/>
      </a:defRPr>
    </a:lvl1pPr>
    <a:lvl2pPr marL="457200" algn="l" defTabSz="457200" rtl="0" eaLnBrk="0" fontAlgn="base" hangingPunct="0">
      <a:spcBef>
        <a:spcPct val="0"/>
      </a:spcBef>
      <a:spcAft>
        <a:spcPct val="0"/>
      </a:spcAft>
      <a:defRPr kern="1200">
        <a:solidFill>
          <a:schemeClr val="tx1"/>
        </a:solidFill>
        <a:latin typeface="Garamond" panose="02020404030301010803" pitchFamily="18" charset="0"/>
        <a:ea typeface="+mn-ea"/>
        <a:cs typeface="+mn-cs"/>
      </a:defRPr>
    </a:lvl2pPr>
    <a:lvl3pPr marL="914400" algn="l" defTabSz="457200" rtl="0" eaLnBrk="0" fontAlgn="base" hangingPunct="0">
      <a:spcBef>
        <a:spcPct val="0"/>
      </a:spcBef>
      <a:spcAft>
        <a:spcPct val="0"/>
      </a:spcAft>
      <a:defRPr kern="1200">
        <a:solidFill>
          <a:schemeClr val="tx1"/>
        </a:solidFill>
        <a:latin typeface="Garamond" panose="02020404030301010803" pitchFamily="18" charset="0"/>
        <a:ea typeface="+mn-ea"/>
        <a:cs typeface="+mn-cs"/>
      </a:defRPr>
    </a:lvl3pPr>
    <a:lvl4pPr marL="1371600" algn="l" defTabSz="457200" rtl="0" eaLnBrk="0" fontAlgn="base" hangingPunct="0">
      <a:spcBef>
        <a:spcPct val="0"/>
      </a:spcBef>
      <a:spcAft>
        <a:spcPct val="0"/>
      </a:spcAft>
      <a:defRPr kern="1200">
        <a:solidFill>
          <a:schemeClr val="tx1"/>
        </a:solidFill>
        <a:latin typeface="Garamond" panose="02020404030301010803" pitchFamily="18" charset="0"/>
        <a:ea typeface="+mn-ea"/>
        <a:cs typeface="+mn-cs"/>
      </a:defRPr>
    </a:lvl4pPr>
    <a:lvl5pPr marL="1828800" algn="l" defTabSz="457200" rtl="0" eaLnBrk="0" fontAlgn="base" hangingPunct="0">
      <a:spcBef>
        <a:spcPct val="0"/>
      </a:spcBef>
      <a:spcAft>
        <a:spcPct val="0"/>
      </a:spcAft>
      <a:defRPr kern="1200">
        <a:solidFill>
          <a:schemeClr val="tx1"/>
        </a:solidFill>
        <a:latin typeface="Garamond" panose="02020404030301010803" pitchFamily="18" charset="0"/>
        <a:ea typeface="+mn-ea"/>
        <a:cs typeface="+mn-cs"/>
      </a:defRPr>
    </a:lvl5pPr>
    <a:lvl6pPr marL="2286000" algn="l" defTabSz="914400" rtl="0" eaLnBrk="1" latinLnBrk="0" hangingPunct="1">
      <a:defRPr kern="1200">
        <a:solidFill>
          <a:schemeClr val="tx1"/>
        </a:solidFill>
        <a:latin typeface="Garamond" panose="02020404030301010803" pitchFamily="18" charset="0"/>
        <a:ea typeface="+mn-ea"/>
        <a:cs typeface="+mn-cs"/>
      </a:defRPr>
    </a:lvl6pPr>
    <a:lvl7pPr marL="2743200" algn="l" defTabSz="914400" rtl="0" eaLnBrk="1" latinLnBrk="0" hangingPunct="1">
      <a:defRPr kern="1200">
        <a:solidFill>
          <a:schemeClr val="tx1"/>
        </a:solidFill>
        <a:latin typeface="Garamond" panose="02020404030301010803" pitchFamily="18" charset="0"/>
        <a:ea typeface="+mn-ea"/>
        <a:cs typeface="+mn-cs"/>
      </a:defRPr>
    </a:lvl7pPr>
    <a:lvl8pPr marL="3200400" algn="l" defTabSz="914400" rtl="0" eaLnBrk="1" latinLnBrk="0" hangingPunct="1">
      <a:defRPr kern="1200">
        <a:solidFill>
          <a:schemeClr val="tx1"/>
        </a:solidFill>
        <a:latin typeface="Garamond" panose="02020404030301010803" pitchFamily="18" charset="0"/>
        <a:ea typeface="+mn-ea"/>
        <a:cs typeface="+mn-cs"/>
      </a:defRPr>
    </a:lvl8pPr>
    <a:lvl9pPr marL="3657600" algn="l" defTabSz="914400" rtl="0" eaLnBrk="1" latinLnBrk="0" hangingPunct="1">
      <a:defRPr kern="1200">
        <a:solidFill>
          <a:schemeClr val="tx1"/>
        </a:solidFill>
        <a:latin typeface="Garamond" panose="02020404030301010803"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bw"/>
  <p:clrMru>
    <a:srgbClr val="CC6600"/>
    <a:srgbClr val="333300"/>
    <a:srgbClr val="336666"/>
    <a:srgbClr val="363B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42341" autoAdjust="0"/>
    <p:restoredTop sz="98639" autoAdjust="0"/>
  </p:normalViewPr>
  <p:slideViewPr>
    <p:cSldViewPr snapToGrid="0" snapToObjects="1">
      <p:cViewPr varScale="1">
        <p:scale>
          <a:sx n="73" d="100"/>
          <a:sy n="73" d="100"/>
        </p:scale>
        <p:origin x="1848" y="60"/>
      </p:cViewPr>
      <p:guideLst>
        <p:guide orient="horz" pos="2160"/>
        <p:guide pos="2880"/>
      </p:guideLst>
    </p:cSldViewPr>
  </p:slideViewPr>
  <p:notesTextViewPr>
    <p:cViewPr>
      <p:scale>
        <a:sx n="100" d="100"/>
        <a:sy n="100" d="100"/>
      </p:scale>
      <p:origin x="0" y="0"/>
    </p:cViewPr>
  </p:notesTextViewPr>
  <p:notesViewPr>
    <p:cSldViewPr snapToGrid="0" snapToObjects="1">
      <p:cViewPr>
        <p:scale>
          <a:sx n="100" d="100"/>
          <a:sy n="100" d="100"/>
        </p:scale>
        <p:origin x="-2744" y="-8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Workbook3" TargetMode="External"/><Relationship Id="rId1" Type="http://schemas.openxmlformats.org/officeDocument/2006/relationships/themeOverride" Target="../theme/themeOverride3.xml"/></Relationships>
</file>

<file path=ppt/charts/_rels/chart2.xml.rels><?xml version="1.0" encoding="UTF-8" standalone="yes"?>
<Relationships xmlns="http://schemas.openxmlformats.org/package/2006/relationships"><Relationship Id="rId2" Type="http://schemas.openxmlformats.org/officeDocument/2006/relationships/oleObject" Target="GLEAM:Users:emilyjanedavis:Desktop:fwdrapidassessmentandotherupdates:rapidassessmentandotherupdates:Rapid%20Asses%20Analysis_WA&amp;ID.xlsx" TargetMode="External"/><Relationship Id="rId1" Type="http://schemas.openxmlformats.org/officeDocument/2006/relationships/themeOverride" Target="../theme/themeOverride4.xml"/></Relationships>
</file>

<file path=ppt/charts/_rels/chart3.xml.rels><?xml version="1.0" encoding="UTF-8" standalone="yes"?>
<Relationships xmlns="http://schemas.openxmlformats.org/package/2006/relationships"><Relationship Id="rId2" Type="http://schemas.openxmlformats.org/officeDocument/2006/relationships/oleObject" Target="Workbook1" TargetMode="External"/><Relationship Id="rId1" Type="http://schemas.openxmlformats.org/officeDocument/2006/relationships/themeOverride" Target="../theme/themeOverride5.xml"/></Relationships>
</file>

<file path=ppt/charts/_rels/chart4.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Workbook1" TargetMode="External"/><Relationship Id="rId1" Type="http://schemas.openxmlformats.org/officeDocument/2006/relationships/themeOverride" Target="../theme/themeOverrid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Sheet1!$A$2</c:f>
              <c:strCache>
                <c:ptCount val="1"/>
                <c:pt idx="0">
                  <c:v>OR groups</c:v>
                </c:pt>
              </c:strCache>
            </c:strRef>
          </c:tx>
          <c:marker>
            <c:symbol val="none"/>
          </c:marker>
          <c:cat>
            <c:strRef>
              <c:f>Sheet1!$B$1:$X$1</c:f>
              <c:strCache>
                <c:ptCount val="23"/>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strCache>
            </c:strRef>
          </c:cat>
          <c:val>
            <c:numRef>
              <c:f>Sheet1!$B$2:$X$2</c:f>
              <c:numCache>
                <c:formatCode>General</c:formatCode>
                <c:ptCount val="23"/>
                <c:pt idx="0">
                  <c:v>1</c:v>
                </c:pt>
                <c:pt idx="1">
                  <c:v>1</c:v>
                </c:pt>
                <c:pt idx="2">
                  <c:v>1</c:v>
                </c:pt>
                <c:pt idx="3">
                  <c:v>1</c:v>
                </c:pt>
                <c:pt idx="4">
                  <c:v>2</c:v>
                </c:pt>
                <c:pt idx="5">
                  <c:v>2</c:v>
                </c:pt>
                <c:pt idx="6">
                  <c:v>3</c:v>
                </c:pt>
                <c:pt idx="7">
                  <c:v>3</c:v>
                </c:pt>
                <c:pt idx="8">
                  <c:v>3</c:v>
                </c:pt>
                <c:pt idx="9">
                  <c:v>3</c:v>
                </c:pt>
                <c:pt idx="10">
                  <c:v>3</c:v>
                </c:pt>
                <c:pt idx="11">
                  <c:v>4</c:v>
                </c:pt>
                <c:pt idx="12">
                  <c:v>5</c:v>
                </c:pt>
                <c:pt idx="13">
                  <c:v>8</c:v>
                </c:pt>
                <c:pt idx="14">
                  <c:v>11</c:v>
                </c:pt>
                <c:pt idx="15">
                  <c:v>12</c:v>
                </c:pt>
                <c:pt idx="16">
                  <c:v>13</c:v>
                </c:pt>
                <c:pt idx="17">
                  <c:v>14</c:v>
                </c:pt>
                <c:pt idx="18">
                  <c:v>15</c:v>
                </c:pt>
                <c:pt idx="19">
                  <c:v>19</c:v>
                </c:pt>
                <c:pt idx="20">
                  <c:v>23</c:v>
                </c:pt>
                <c:pt idx="21">
                  <c:v>24</c:v>
                </c:pt>
                <c:pt idx="22">
                  <c:v>25</c:v>
                </c:pt>
              </c:numCache>
            </c:numRef>
          </c:val>
          <c:smooth val="0"/>
          <c:extLst>
            <c:ext xmlns:c16="http://schemas.microsoft.com/office/drawing/2014/chart" uri="{C3380CC4-5D6E-409C-BE32-E72D297353CC}">
              <c16:uniqueId val="{00000000-7A82-4B1A-94F7-3968AAE82692}"/>
            </c:ext>
          </c:extLst>
        </c:ser>
        <c:ser>
          <c:idx val="1"/>
          <c:order val="1"/>
          <c:tx>
            <c:strRef>
              <c:f>Sheet1!$A$3</c:f>
              <c:strCache>
                <c:ptCount val="1"/>
                <c:pt idx="0">
                  <c:v>WA groups</c:v>
                </c:pt>
              </c:strCache>
            </c:strRef>
          </c:tx>
          <c:marker>
            <c:symbol val="none"/>
          </c:marker>
          <c:cat>
            <c:strRef>
              <c:f>Sheet1!$B$1:$X$1</c:f>
              <c:strCache>
                <c:ptCount val="23"/>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strCache>
            </c:strRef>
          </c:cat>
          <c:val>
            <c:numRef>
              <c:f>Sheet1!$B$3:$X$3</c:f>
              <c:numCache>
                <c:formatCode>General</c:formatCode>
                <c:ptCount val="23"/>
                <c:pt idx="0">
                  <c:v>0</c:v>
                </c:pt>
                <c:pt idx="1">
                  <c:v>0</c:v>
                </c:pt>
                <c:pt idx="2">
                  <c:v>0</c:v>
                </c:pt>
                <c:pt idx="3">
                  <c:v>0</c:v>
                </c:pt>
                <c:pt idx="4">
                  <c:v>0</c:v>
                </c:pt>
                <c:pt idx="5">
                  <c:v>0</c:v>
                </c:pt>
                <c:pt idx="6">
                  <c:v>0</c:v>
                </c:pt>
                <c:pt idx="7">
                  <c:v>0</c:v>
                </c:pt>
                <c:pt idx="8">
                  <c:v>0</c:v>
                </c:pt>
                <c:pt idx="9">
                  <c:v>0</c:v>
                </c:pt>
                <c:pt idx="10">
                  <c:v>1</c:v>
                </c:pt>
                <c:pt idx="11">
                  <c:v>2</c:v>
                </c:pt>
                <c:pt idx="12">
                  <c:v>2</c:v>
                </c:pt>
                <c:pt idx="13">
                  <c:v>2</c:v>
                </c:pt>
                <c:pt idx="14">
                  <c:v>2</c:v>
                </c:pt>
                <c:pt idx="15">
                  <c:v>4</c:v>
                </c:pt>
                <c:pt idx="16">
                  <c:v>5</c:v>
                </c:pt>
                <c:pt idx="17">
                  <c:v>5</c:v>
                </c:pt>
                <c:pt idx="18">
                  <c:v>5</c:v>
                </c:pt>
                <c:pt idx="19">
                  <c:v>5</c:v>
                </c:pt>
                <c:pt idx="20">
                  <c:v>5</c:v>
                </c:pt>
                <c:pt idx="21">
                  <c:v>6</c:v>
                </c:pt>
                <c:pt idx="22">
                  <c:v>7</c:v>
                </c:pt>
              </c:numCache>
            </c:numRef>
          </c:val>
          <c:smooth val="0"/>
          <c:extLst>
            <c:ext xmlns:c16="http://schemas.microsoft.com/office/drawing/2014/chart" uri="{C3380CC4-5D6E-409C-BE32-E72D297353CC}">
              <c16:uniqueId val="{00000001-7A82-4B1A-94F7-3968AAE82692}"/>
            </c:ext>
          </c:extLst>
        </c:ser>
        <c:ser>
          <c:idx val="2"/>
          <c:order val="2"/>
          <c:tx>
            <c:strRef>
              <c:f>Sheet1!$A$4</c:f>
              <c:strCache>
                <c:ptCount val="1"/>
                <c:pt idx="0">
                  <c:v>ID groups</c:v>
                </c:pt>
              </c:strCache>
            </c:strRef>
          </c:tx>
          <c:marker>
            <c:symbol val="none"/>
          </c:marker>
          <c:cat>
            <c:strRef>
              <c:f>Sheet1!$B$1:$X$1</c:f>
              <c:strCache>
                <c:ptCount val="23"/>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strCache>
            </c:strRef>
          </c:cat>
          <c:val>
            <c:numRef>
              <c:f>Sheet1!$B$4:$X$4</c:f>
              <c:numCache>
                <c:formatCode>General</c:formatCode>
                <c:ptCount val="23"/>
                <c:pt idx="0">
                  <c:v>0</c:v>
                </c:pt>
                <c:pt idx="1">
                  <c:v>0</c:v>
                </c:pt>
                <c:pt idx="2">
                  <c:v>0</c:v>
                </c:pt>
                <c:pt idx="3">
                  <c:v>0</c:v>
                </c:pt>
                <c:pt idx="4">
                  <c:v>0</c:v>
                </c:pt>
                <c:pt idx="5">
                  <c:v>0</c:v>
                </c:pt>
                <c:pt idx="6">
                  <c:v>0</c:v>
                </c:pt>
                <c:pt idx="7">
                  <c:v>0</c:v>
                </c:pt>
                <c:pt idx="8">
                  <c:v>0</c:v>
                </c:pt>
                <c:pt idx="9">
                  <c:v>1</c:v>
                </c:pt>
                <c:pt idx="10">
                  <c:v>1</c:v>
                </c:pt>
                <c:pt idx="11">
                  <c:v>1</c:v>
                </c:pt>
                <c:pt idx="12">
                  <c:v>1</c:v>
                </c:pt>
                <c:pt idx="13">
                  <c:v>1</c:v>
                </c:pt>
                <c:pt idx="14">
                  <c:v>2</c:v>
                </c:pt>
                <c:pt idx="15">
                  <c:v>2</c:v>
                </c:pt>
                <c:pt idx="16">
                  <c:v>3</c:v>
                </c:pt>
                <c:pt idx="17">
                  <c:v>4</c:v>
                </c:pt>
                <c:pt idx="18">
                  <c:v>6</c:v>
                </c:pt>
                <c:pt idx="19">
                  <c:v>6</c:v>
                </c:pt>
                <c:pt idx="20">
                  <c:v>7</c:v>
                </c:pt>
                <c:pt idx="21">
                  <c:v>7</c:v>
                </c:pt>
                <c:pt idx="22">
                  <c:v>8</c:v>
                </c:pt>
              </c:numCache>
            </c:numRef>
          </c:val>
          <c:smooth val="0"/>
          <c:extLst>
            <c:ext xmlns:c16="http://schemas.microsoft.com/office/drawing/2014/chart" uri="{C3380CC4-5D6E-409C-BE32-E72D297353CC}">
              <c16:uniqueId val="{00000002-7A82-4B1A-94F7-3968AAE82692}"/>
            </c:ext>
          </c:extLst>
        </c:ser>
        <c:dLbls>
          <c:showLegendKey val="0"/>
          <c:showVal val="0"/>
          <c:showCatName val="0"/>
          <c:showSerName val="0"/>
          <c:showPercent val="0"/>
          <c:showBubbleSize val="0"/>
        </c:dLbls>
        <c:smooth val="0"/>
        <c:axId val="-2082274480"/>
        <c:axId val="-2082271568"/>
      </c:lineChart>
      <c:catAx>
        <c:axId val="-2082274480"/>
        <c:scaling>
          <c:orientation val="minMax"/>
        </c:scaling>
        <c:delete val="0"/>
        <c:axPos val="b"/>
        <c:numFmt formatCode="General" sourceLinked="0"/>
        <c:majorTickMark val="out"/>
        <c:minorTickMark val="none"/>
        <c:tickLblPos val="nextTo"/>
        <c:crossAx val="-2082271568"/>
        <c:crosses val="autoZero"/>
        <c:auto val="1"/>
        <c:lblAlgn val="ctr"/>
        <c:lblOffset val="100"/>
        <c:noMultiLvlLbl val="0"/>
      </c:catAx>
      <c:valAx>
        <c:axId val="-2082271568"/>
        <c:scaling>
          <c:orientation val="minMax"/>
        </c:scaling>
        <c:delete val="0"/>
        <c:axPos val="l"/>
        <c:majorGridlines/>
        <c:numFmt formatCode="General" sourceLinked="1"/>
        <c:majorTickMark val="out"/>
        <c:minorTickMark val="none"/>
        <c:tickLblPos val="nextTo"/>
        <c:crossAx val="-2082274480"/>
        <c:crosses val="autoZero"/>
        <c:crossBetween val="between"/>
      </c:valAx>
    </c:plotArea>
    <c:legend>
      <c:legendPos val="r"/>
      <c:overlay val="0"/>
      <c:txPr>
        <a:bodyPr/>
        <a:lstStyle/>
        <a:p>
          <a:pPr>
            <a:defRPr sz="1200"/>
          </a:pPr>
          <a:endParaRPr lang="en-US"/>
        </a:p>
      </c:txPr>
    </c:legend>
    <c:plotVisOnly val="1"/>
    <c:dispBlanksAs val="gap"/>
    <c:showDLblsOverMax val="0"/>
  </c:chart>
  <c:spPr>
    <a:solidFill>
      <a:srgbClr val="FDFEFE">
        <a:lumMod val="10000"/>
      </a:srgbClr>
    </a:solidFill>
  </c:sp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v>Washington</c:v>
          </c:tx>
          <c:spPr>
            <a:solidFill>
              <a:srgbClr val="CC6600"/>
            </a:solidFill>
          </c:spPr>
          <c:invertIfNegative val="0"/>
          <c:cat>
            <c:strRef>
              <c:f>Formality!$A$26:$A$29</c:f>
              <c:strCache>
                <c:ptCount val="4"/>
                <c:pt idx="0">
                  <c:v>9-10</c:v>
                </c:pt>
                <c:pt idx="1">
                  <c:v>8</c:v>
                </c:pt>
                <c:pt idx="2">
                  <c:v>5-7</c:v>
                </c:pt>
                <c:pt idx="3">
                  <c:v>0-4</c:v>
                </c:pt>
              </c:strCache>
            </c:strRef>
          </c:cat>
          <c:val>
            <c:numRef>
              <c:f>Formality!$B$26:$B$29</c:f>
              <c:numCache>
                <c:formatCode>General</c:formatCode>
                <c:ptCount val="4"/>
                <c:pt idx="0">
                  <c:v>2</c:v>
                </c:pt>
                <c:pt idx="1">
                  <c:v>2</c:v>
                </c:pt>
                <c:pt idx="2">
                  <c:v>3</c:v>
                </c:pt>
                <c:pt idx="3">
                  <c:v>1</c:v>
                </c:pt>
              </c:numCache>
            </c:numRef>
          </c:val>
          <c:extLst>
            <c:ext xmlns:c16="http://schemas.microsoft.com/office/drawing/2014/chart" uri="{C3380CC4-5D6E-409C-BE32-E72D297353CC}">
              <c16:uniqueId val="{00000000-54BC-4852-9835-0889D6505373}"/>
            </c:ext>
          </c:extLst>
        </c:ser>
        <c:ser>
          <c:idx val="1"/>
          <c:order val="1"/>
          <c:tx>
            <c:v>Idaho</c:v>
          </c:tx>
          <c:spPr>
            <a:solidFill>
              <a:schemeClr val="accent3"/>
            </a:solidFill>
          </c:spPr>
          <c:invertIfNegative val="0"/>
          <c:cat>
            <c:strRef>
              <c:f>Formality!$A$26:$A$29</c:f>
              <c:strCache>
                <c:ptCount val="4"/>
                <c:pt idx="0">
                  <c:v>9-10</c:v>
                </c:pt>
                <c:pt idx="1">
                  <c:v>8</c:v>
                </c:pt>
                <c:pt idx="2">
                  <c:v>5-7</c:v>
                </c:pt>
                <c:pt idx="3">
                  <c:v>0-4</c:v>
                </c:pt>
              </c:strCache>
            </c:strRef>
          </c:cat>
          <c:val>
            <c:numRef>
              <c:f>Formality!$C$26:$C$29</c:f>
              <c:numCache>
                <c:formatCode>General</c:formatCode>
                <c:ptCount val="4"/>
                <c:pt idx="0">
                  <c:v>0</c:v>
                </c:pt>
                <c:pt idx="1">
                  <c:v>0</c:v>
                </c:pt>
                <c:pt idx="2">
                  <c:v>5</c:v>
                </c:pt>
                <c:pt idx="3">
                  <c:v>2</c:v>
                </c:pt>
              </c:numCache>
            </c:numRef>
          </c:val>
          <c:extLst>
            <c:ext xmlns:c16="http://schemas.microsoft.com/office/drawing/2014/chart" uri="{C3380CC4-5D6E-409C-BE32-E72D297353CC}">
              <c16:uniqueId val="{00000001-54BC-4852-9835-0889D6505373}"/>
            </c:ext>
          </c:extLst>
        </c:ser>
        <c:ser>
          <c:idx val="2"/>
          <c:order val="2"/>
          <c:tx>
            <c:v>Oregon</c:v>
          </c:tx>
          <c:spPr>
            <a:solidFill>
              <a:schemeClr val="accent1"/>
            </a:solidFill>
          </c:spPr>
          <c:invertIfNegative val="0"/>
          <c:cat>
            <c:strRef>
              <c:f>Formality!$A$26:$A$29</c:f>
              <c:strCache>
                <c:ptCount val="4"/>
                <c:pt idx="0">
                  <c:v>9-10</c:v>
                </c:pt>
                <c:pt idx="1">
                  <c:v>8</c:v>
                </c:pt>
                <c:pt idx="2">
                  <c:v>5-7</c:v>
                </c:pt>
                <c:pt idx="3">
                  <c:v>0-4</c:v>
                </c:pt>
              </c:strCache>
            </c:strRef>
          </c:cat>
          <c:val>
            <c:numRef>
              <c:f>Formality!$D$26:$D$29</c:f>
              <c:numCache>
                <c:formatCode>General</c:formatCode>
                <c:ptCount val="4"/>
                <c:pt idx="0">
                  <c:v>4</c:v>
                </c:pt>
                <c:pt idx="1">
                  <c:v>10</c:v>
                </c:pt>
                <c:pt idx="2">
                  <c:v>7</c:v>
                </c:pt>
                <c:pt idx="3">
                  <c:v>3</c:v>
                </c:pt>
              </c:numCache>
            </c:numRef>
          </c:val>
          <c:extLst>
            <c:ext xmlns:c16="http://schemas.microsoft.com/office/drawing/2014/chart" uri="{C3380CC4-5D6E-409C-BE32-E72D297353CC}">
              <c16:uniqueId val="{00000002-54BC-4852-9835-0889D6505373}"/>
            </c:ext>
          </c:extLst>
        </c:ser>
        <c:dLbls>
          <c:showLegendKey val="0"/>
          <c:showVal val="0"/>
          <c:showCatName val="0"/>
          <c:showSerName val="0"/>
          <c:showPercent val="0"/>
          <c:showBubbleSize val="0"/>
        </c:dLbls>
        <c:gapWidth val="150"/>
        <c:axId val="-2009636096"/>
        <c:axId val="-2009160080"/>
      </c:barChart>
      <c:catAx>
        <c:axId val="-2009636096"/>
        <c:scaling>
          <c:orientation val="minMax"/>
        </c:scaling>
        <c:delete val="0"/>
        <c:axPos val="b"/>
        <c:numFmt formatCode="General" sourceLinked="0"/>
        <c:majorTickMark val="out"/>
        <c:minorTickMark val="none"/>
        <c:tickLblPos val="nextTo"/>
        <c:crossAx val="-2009160080"/>
        <c:crosses val="autoZero"/>
        <c:auto val="1"/>
        <c:lblAlgn val="ctr"/>
        <c:lblOffset val="100"/>
        <c:noMultiLvlLbl val="0"/>
      </c:catAx>
      <c:valAx>
        <c:axId val="-2009160080"/>
        <c:scaling>
          <c:orientation val="minMax"/>
        </c:scaling>
        <c:delete val="0"/>
        <c:axPos val="l"/>
        <c:majorGridlines/>
        <c:numFmt formatCode="General" sourceLinked="1"/>
        <c:majorTickMark val="out"/>
        <c:minorTickMark val="none"/>
        <c:tickLblPos val="nextTo"/>
        <c:crossAx val="-2009636096"/>
        <c:crosses val="autoZero"/>
        <c:crossBetween val="between"/>
      </c:valAx>
    </c:plotArea>
    <c:legend>
      <c:legendPos val="r"/>
      <c:layout>
        <c:manualLayout>
          <c:xMode val="edge"/>
          <c:yMode val="edge"/>
          <c:x val="0.84668550688325395"/>
          <c:y val="0.50060600568984803"/>
          <c:w val="0.13953279188811199"/>
          <c:h val="0.18790041641802599"/>
        </c:manualLayout>
      </c:layout>
      <c:overlay val="0"/>
      <c:txPr>
        <a:bodyPr/>
        <a:lstStyle/>
        <a:p>
          <a:pPr>
            <a:defRPr sz="1400"/>
          </a:pPr>
          <a:endParaRPr lang="en-US"/>
        </a:p>
      </c:txPr>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Sheet1!$A$3</c:f>
              <c:strCache>
                <c:ptCount val="1"/>
                <c:pt idx="0">
                  <c:v>3 to 7</c:v>
                </c:pt>
              </c:strCache>
            </c:strRef>
          </c:tx>
          <c:invertIfNegative val="0"/>
          <c:cat>
            <c:strRef>
              <c:f>Sheet1!$B$2:$F$2</c:f>
              <c:strCache>
                <c:ptCount val="5"/>
                <c:pt idx="0">
                  <c:v>Very dissatisfied</c:v>
                </c:pt>
                <c:pt idx="1">
                  <c:v>Dissatisfied</c:v>
                </c:pt>
                <c:pt idx="2">
                  <c:v>Neutral</c:v>
                </c:pt>
                <c:pt idx="3">
                  <c:v>Satisfied</c:v>
                </c:pt>
                <c:pt idx="4">
                  <c:v>Very satisfied</c:v>
                </c:pt>
              </c:strCache>
            </c:strRef>
          </c:cat>
          <c:val>
            <c:numRef>
              <c:f>Sheet1!$B$3:$F$3</c:f>
              <c:numCache>
                <c:formatCode>General</c:formatCode>
                <c:ptCount val="5"/>
                <c:pt idx="0">
                  <c:v>5.5</c:v>
                </c:pt>
                <c:pt idx="1">
                  <c:v>5.5</c:v>
                </c:pt>
                <c:pt idx="2">
                  <c:v>16.399999999999999</c:v>
                </c:pt>
                <c:pt idx="3">
                  <c:v>41.8</c:v>
                </c:pt>
                <c:pt idx="4">
                  <c:v>30.9</c:v>
                </c:pt>
              </c:numCache>
            </c:numRef>
          </c:val>
          <c:extLst>
            <c:ext xmlns:c16="http://schemas.microsoft.com/office/drawing/2014/chart" uri="{C3380CC4-5D6E-409C-BE32-E72D297353CC}">
              <c16:uniqueId val="{00000000-2486-443E-85DD-5290331694A5}"/>
            </c:ext>
          </c:extLst>
        </c:ser>
        <c:ser>
          <c:idx val="1"/>
          <c:order val="1"/>
          <c:tx>
            <c:strRef>
              <c:f>Sheet1!$A$4</c:f>
              <c:strCache>
                <c:ptCount val="1"/>
                <c:pt idx="0">
                  <c:v>Just 8</c:v>
                </c:pt>
              </c:strCache>
            </c:strRef>
          </c:tx>
          <c:invertIfNegative val="0"/>
          <c:cat>
            <c:strRef>
              <c:f>Sheet1!$B$2:$F$2</c:f>
              <c:strCache>
                <c:ptCount val="5"/>
                <c:pt idx="0">
                  <c:v>Very dissatisfied</c:v>
                </c:pt>
                <c:pt idx="1">
                  <c:v>Dissatisfied</c:v>
                </c:pt>
                <c:pt idx="2">
                  <c:v>Neutral</c:v>
                </c:pt>
                <c:pt idx="3">
                  <c:v>Satisfied</c:v>
                </c:pt>
                <c:pt idx="4">
                  <c:v>Very satisfied</c:v>
                </c:pt>
              </c:strCache>
            </c:strRef>
          </c:cat>
          <c:val>
            <c:numRef>
              <c:f>Sheet1!$B$4:$F$4</c:f>
              <c:numCache>
                <c:formatCode>General</c:formatCode>
                <c:ptCount val="5"/>
                <c:pt idx="0">
                  <c:v>14.9</c:v>
                </c:pt>
                <c:pt idx="1">
                  <c:v>12.9</c:v>
                </c:pt>
                <c:pt idx="2">
                  <c:v>18.8</c:v>
                </c:pt>
                <c:pt idx="3">
                  <c:v>41.6</c:v>
                </c:pt>
                <c:pt idx="4">
                  <c:v>11.9</c:v>
                </c:pt>
              </c:numCache>
            </c:numRef>
          </c:val>
          <c:extLst>
            <c:ext xmlns:c16="http://schemas.microsoft.com/office/drawing/2014/chart" uri="{C3380CC4-5D6E-409C-BE32-E72D297353CC}">
              <c16:uniqueId val="{00000001-2486-443E-85DD-5290331694A5}"/>
            </c:ext>
          </c:extLst>
        </c:ser>
        <c:ser>
          <c:idx val="2"/>
          <c:order val="2"/>
          <c:tx>
            <c:strRef>
              <c:f>Sheet1!$A$5</c:f>
              <c:strCache>
                <c:ptCount val="1"/>
                <c:pt idx="0">
                  <c:v>9 or 10</c:v>
                </c:pt>
              </c:strCache>
            </c:strRef>
          </c:tx>
          <c:invertIfNegative val="0"/>
          <c:cat>
            <c:strRef>
              <c:f>Sheet1!$B$2:$F$2</c:f>
              <c:strCache>
                <c:ptCount val="5"/>
                <c:pt idx="0">
                  <c:v>Very dissatisfied</c:v>
                </c:pt>
                <c:pt idx="1">
                  <c:v>Dissatisfied</c:v>
                </c:pt>
                <c:pt idx="2">
                  <c:v>Neutral</c:v>
                </c:pt>
                <c:pt idx="3">
                  <c:v>Satisfied</c:v>
                </c:pt>
                <c:pt idx="4">
                  <c:v>Very satisfied</c:v>
                </c:pt>
              </c:strCache>
            </c:strRef>
          </c:cat>
          <c:val>
            <c:numRef>
              <c:f>Sheet1!$B$5:$F$5</c:f>
              <c:numCache>
                <c:formatCode>General</c:formatCode>
                <c:ptCount val="5"/>
                <c:pt idx="0">
                  <c:v>0</c:v>
                </c:pt>
                <c:pt idx="1">
                  <c:v>5.0999999999999996</c:v>
                </c:pt>
                <c:pt idx="2">
                  <c:v>12.8</c:v>
                </c:pt>
                <c:pt idx="3">
                  <c:v>51.3</c:v>
                </c:pt>
                <c:pt idx="4">
                  <c:v>30.8</c:v>
                </c:pt>
              </c:numCache>
            </c:numRef>
          </c:val>
          <c:extLst>
            <c:ext xmlns:c16="http://schemas.microsoft.com/office/drawing/2014/chart" uri="{C3380CC4-5D6E-409C-BE32-E72D297353CC}">
              <c16:uniqueId val="{00000002-2486-443E-85DD-5290331694A5}"/>
            </c:ext>
          </c:extLst>
        </c:ser>
        <c:dLbls>
          <c:showLegendKey val="0"/>
          <c:showVal val="0"/>
          <c:showCatName val="0"/>
          <c:showSerName val="0"/>
          <c:showPercent val="0"/>
          <c:showBubbleSize val="0"/>
        </c:dLbls>
        <c:gapWidth val="150"/>
        <c:axId val="-2010696624"/>
        <c:axId val="-2010684048"/>
      </c:barChart>
      <c:catAx>
        <c:axId val="-2010696624"/>
        <c:scaling>
          <c:orientation val="minMax"/>
        </c:scaling>
        <c:delete val="0"/>
        <c:axPos val="b"/>
        <c:numFmt formatCode="General" sourceLinked="0"/>
        <c:majorTickMark val="out"/>
        <c:minorTickMark val="none"/>
        <c:tickLblPos val="nextTo"/>
        <c:crossAx val="-2010684048"/>
        <c:crosses val="autoZero"/>
        <c:auto val="1"/>
        <c:lblAlgn val="ctr"/>
        <c:lblOffset val="100"/>
        <c:noMultiLvlLbl val="0"/>
      </c:catAx>
      <c:valAx>
        <c:axId val="-2010684048"/>
        <c:scaling>
          <c:orientation val="minMax"/>
        </c:scaling>
        <c:delete val="0"/>
        <c:axPos val="l"/>
        <c:majorGridlines/>
        <c:title>
          <c:tx>
            <c:rich>
              <a:bodyPr rot="-5400000" vert="horz"/>
              <a:lstStyle/>
              <a:p>
                <a:pPr>
                  <a:defRPr sz="1600"/>
                </a:pPr>
                <a:r>
                  <a:rPr lang="en-US" sz="1600" dirty="0"/>
                  <a:t>Percent</a:t>
                </a:r>
                <a:r>
                  <a:rPr lang="en-US" sz="1600" baseline="0" dirty="0"/>
                  <a:t> of respondents</a:t>
                </a:r>
                <a:endParaRPr lang="en-US" sz="1600" dirty="0"/>
              </a:p>
            </c:rich>
          </c:tx>
          <c:overlay val="0"/>
        </c:title>
        <c:numFmt formatCode="General" sourceLinked="1"/>
        <c:majorTickMark val="out"/>
        <c:minorTickMark val="none"/>
        <c:tickLblPos val="nextTo"/>
        <c:crossAx val="-2010696624"/>
        <c:crosses val="autoZero"/>
        <c:crossBetween val="between"/>
      </c:valAx>
    </c:plotArea>
    <c:legend>
      <c:legendPos val="r"/>
      <c:layout>
        <c:manualLayout>
          <c:xMode val="edge"/>
          <c:yMode val="edge"/>
          <c:x val="0.88706540144687596"/>
          <c:y val="0.32675708141580201"/>
          <c:w val="0.100319814572608"/>
          <c:h val="0.25794417413286702"/>
        </c:manualLayout>
      </c:layout>
      <c:overlay val="0"/>
      <c:txPr>
        <a:bodyPr/>
        <a:lstStyle/>
        <a:p>
          <a:pPr>
            <a:defRPr sz="1400"/>
          </a:pPr>
          <a:endParaRPr lang="en-US"/>
        </a:p>
      </c:txPr>
    </c:legend>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Sheet1!$A$3</c:f>
              <c:strCache>
                <c:ptCount val="1"/>
                <c:pt idx="0">
                  <c:v>3 to 7</c:v>
                </c:pt>
              </c:strCache>
            </c:strRef>
          </c:tx>
          <c:invertIfNegative val="0"/>
          <c:cat>
            <c:strRef>
              <c:f>Sheet1!$B$2:$F$2</c:f>
              <c:strCache>
                <c:ptCount val="5"/>
                <c:pt idx="0">
                  <c:v>Very dissatisfied</c:v>
                </c:pt>
                <c:pt idx="1">
                  <c:v>Dissatisfied</c:v>
                </c:pt>
                <c:pt idx="2">
                  <c:v>Neutral</c:v>
                </c:pt>
                <c:pt idx="3">
                  <c:v>Satisfied</c:v>
                </c:pt>
                <c:pt idx="4">
                  <c:v>Very satisfied</c:v>
                </c:pt>
              </c:strCache>
            </c:strRef>
          </c:cat>
          <c:val>
            <c:numRef>
              <c:f>Sheet1!$B$3:$F$3</c:f>
              <c:numCache>
                <c:formatCode>General</c:formatCode>
                <c:ptCount val="5"/>
                <c:pt idx="0">
                  <c:v>5.5</c:v>
                </c:pt>
                <c:pt idx="1">
                  <c:v>5.5</c:v>
                </c:pt>
                <c:pt idx="2">
                  <c:v>16.399999999999999</c:v>
                </c:pt>
                <c:pt idx="3">
                  <c:v>41.8</c:v>
                </c:pt>
                <c:pt idx="4">
                  <c:v>30.9</c:v>
                </c:pt>
              </c:numCache>
            </c:numRef>
          </c:val>
          <c:extLst>
            <c:ext xmlns:c16="http://schemas.microsoft.com/office/drawing/2014/chart" uri="{C3380CC4-5D6E-409C-BE32-E72D297353CC}">
              <c16:uniqueId val="{00000000-DF75-4B09-B8D6-F449D62F10EB}"/>
            </c:ext>
          </c:extLst>
        </c:ser>
        <c:ser>
          <c:idx val="1"/>
          <c:order val="1"/>
          <c:tx>
            <c:strRef>
              <c:f>Sheet1!$A$4</c:f>
              <c:strCache>
                <c:ptCount val="1"/>
                <c:pt idx="0">
                  <c:v>Just 8</c:v>
                </c:pt>
              </c:strCache>
            </c:strRef>
          </c:tx>
          <c:invertIfNegative val="0"/>
          <c:cat>
            <c:strRef>
              <c:f>Sheet1!$B$2:$F$2</c:f>
              <c:strCache>
                <c:ptCount val="5"/>
                <c:pt idx="0">
                  <c:v>Very dissatisfied</c:v>
                </c:pt>
                <c:pt idx="1">
                  <c:v>Dissatisfied</c:v>
                </c:pt>
                <c:pt idx="2">
                  <c:v>Neutral</c:v>
                </c:pt>
                <c:pt idx="3">
                  <c:v>Satisfied</c:v>
                </c:pt>
                <c:pt idx="4">
                  <c:v>Very satisfied</c:v>
                </c:pt>
              </c:strCache>
            </c:strRef>
          </c:cat>
          <c:val>
            <c:numRef>
              <c:f>Sheet1!$B$4:$F$4</c:f>
              <c:numCache>
                <c:formatCode>General</c:formatCode>
                <c:ptCount val="5"/>
                <c:pt idx="0">
                  <c:v>14.9</c:v>
                </c:pt>
                <c:pt idx="1">
                  <c:v>12.9</c:v>
                </c:pt>
                <c:pt idx="2">
                  <c:v>18.8</c:v>
                </c:pt>
                <c:pt idx="3">
                  <c:v>41.6</c:v>
                </c:pt>
                <c:pt idx="4">
                  <c:v>11.9</c:v>
                </c:pt>
              </c:numCache>
            </c:numRef>
          </c:val>
          <c:extLst>
            <c:ext xmlns:c16="http://schemas.microsoft.com/office/drawing/2014/chart" uri="{C3380CC4-5D6E-409C-BE32-E72D297353CC}">
              <c16:uniqueId val="{00000001-DF75-4B09-B8D6-F449D62F10EB}"/>
            </c:ext>
          </c:extLst>
        </c:ser>
        <c:ser>
          <c:idx val="2"/>
          <c:order val="2"/>
          <c:tx>
            <c:strRef>
              <c:f>Sheet1!$A$5</c:f>
              <c:strCache>
                <c:ptCount val="1"/>
                <c:pt idx="0">
                  <c:v>9 or 10</c:v>
                </c:pt>
              </c:strCache>
            </c:strRef>
          </c:tx>
          <c:invertIfNegative val="0"/>
          <c:cat>
            <c:strRef>
              <c:f>Sheet1!$B$2:$F$2</c:f>
              <c:strCache>
                <c:ptCount val="5"/>
                <c:pt idx="0">
                  <c:v>Very dissatisfied</c:v>
                </c:pt>
                <c:pt idx="1">
                  <c:v>Dissatisfied</c:v>
                </c:pt>
                <c:pt idx="2">
                  <c:v>Neutral</c:v>
                </c:pt>
                <c:pt idx="3">
                  <c:v>Satisfied</c:v>
                </c:pt>
                <c:pt idx="4">
                  <c:v>Very satisfied</c:v>
                </c:pt>
              </c:strCache>
            </c:strRef>
          </c:cat>
          <c:val>
            <c:numRef>
              <c:f>Sheet1!$B$5:$F$5</c:f>
              <c:numCache>
                <c:formatCode>General</c:formatCode>
                <c:ptCount val="5"/>
                <c:pt idx="0">
                  <c:v>0</c:v>
                </c:pt>
                <c:pt idx="1">
                  <c:v>5.0999999999999996</c:v>
                </c:pt>
                <c:pt idx="2">
                  <c:v>12.8</c:v>
                </c:pt>
                <c:pt idx="3">
                  <c:v>51.3</c:v>
                </c:pt>
                <c:pt idx="4">
                  <c:v>30.8</c:v>
                </c:pt>
              </c:numCache>
            </c:numRef>
          </c:val>
          <c:extLst>
            <c:ext xmlns:c16="http://schemas.microsoft.com/office/drawing/2014/chart" uri="{C3380CC4-5D6E-409C-BE32-E72D297353CC}">
              <c16:uniqueId val="{00000002-DF75-4B09-B8D6-F449D62F10EB}"/>
            </c:ext>
          </c:extLst>
        </c:ser>
        <c:dLbls>
          <c:showLegendKey val="0"/>
          <c:showVal val="0"/>
          <c:showCatName val="0"/>
          <c:showSerName val="0"/>
          <c:showPercent val="0"/>
          <c:showBubbleSize val="0"/>
        </c:dLbls>
        <c:gapWidth val="150"/>
        <c:axId val="-2012346160"/>
        <c:axId val="-2122428672"/>
      </c:barChart>
      <c:catAx>
        <c:axId val="-2012346160"/>
        <c:scaling>
          <c:orientation val="minMax"/>
        </c:scaling>
        <c:delete val="0"/>
        <c:axPos val="b"/>
        <c:numFmt formatCode="General" sourceLinked="0"/>
        <c:majorTickMark val="out"/>
        <c:minorTickMark val="none"/>
        <c:tickLblPos val="nextTo"/>
        <c:crossAx val="-2122428672"/>
        <c:crosses val="autoZero"/>
        <c:auto val="1"/>
        <c:lblAlgn val="ctr"/>
        <c:lblOffset val="100"/>
        <c:noMultiLvlLbl val="0"/>
      </c:catAx>
      <c:valAx>
        <c:axId val="-2122428672"/>
        <c:scaling>
          <c:orientation val="minMax"/>
        </c:scaling>
        <c:delete val="0"/>
        <c:axPos val="l"/>
        <c:majorGridlines/>
        <c:title>
          <c:tx>
            <c:rich>
              <a:bodyPr rot="-5400000" vert="horz"/>
              <a:lstStyle/>
              <a:p>
                <a:pPr>
                  <a:defRPr sz="1600"/>
                </a:pPr>
                <a:r>
                  <a:rPr lang="en-US" sz="1600" dirty="0"/>
                  <a:t>Percent</a:t>
                </a:r>
                <a:r>
                  <a:rPr lang="en-US" sz="1600" baseline="0" dirty="0"/>
                  <a:t> of respondents</a:t>
                </a:r>
                <a:endParaRPr lang="en-US" sz="1600" dirty="0"/>
              </a:p>
            </c:rich>
          </c:tx>
          <c:overlay val="0"/>
        </c:title>
        <c:numFmt formatCode="General" sourceLinked="1"/>
        <c:majorTickMark val="out"/>
        <c:minorTickMark val="none"/>
        <c:tickLblPos val="nextTo"/>
        <c:crossAx val="-2012346160"/>
        <c:crosses val="autoZero"/>
        <c:crossBetween val="between"/>
      </c:valAx>
    </c:plotArea>
    <c:legend>
      <c:legendPos val="r"/>
      <c:layout>
        <c:manualLayout>
          <c:xMode val="edge"/>
          <c:yMode val="edge"/>
          <c:x val="0.88706540144687596"/>
          <c:y val="0.32675708141580201"/>
          <c:w val="0.100319814572608"/>
          <c:h val="0.25794417413286702"/>
        </c:manualLayout>
      </c:layout>
      <c:overlay val="0"/>
      <c:txPr>
        <a:bodyPr/>
        <a:lstStyle/>
        <a:p>
          <a:pPr>
            <a:defRPr sz="1400"/>
          </a:pPr>
          <a:endParaRPr lang="en-US"/>
        </a:p>
      </c:txPr>
    </c:legend>
    <c:plotVisOnly val="1"/>
    <c:dispBlanksAs val="gap"/>
    <c:showDLblsOverMax val="0"/>
  </c:chart>
  <c:externalData r:id="rId2">
    <c:autoUpdate val="0"/>
  </c:externalData>
  <c:userShapes r:id="rId3"/>
</c:chartSpace>
</file>

<file path=ppt/diagrams/_rels/data7.xml.rels><?xml version="1.0" encoding="UTF-8" standalone="yes"?>
<Relationships xmlns="http://schemas.openxmlformats.org/package/2006/relationships"><Relationship Id="rId1" Type="http://schemas.openxmlformats.org/officeDocument/2006/relationships/image" Target="../media/image11.png"/></Relationships>
</file>

<file path=ppt/diagrams/_rels/data8.xml.rels><?xml version="1.0" encoding="UTF-8" standalone="yes"?>
<Relationships xmlns="http://schemas.openxmlformats.org/package/2006/relationships"><Relationship Id="rId1" Type="http://schemas.openxmlformats.org/officeDocument/2006/relationships/image" Target="../media/image11.png"/></Relationships>
</file>

<file path=ppt/diagrams/_rels/drawing7.xml.rels><?xml version="1.0" encoding="UTF-8" standalone="yes"?>
<Relationships xmlns="http://schemas.openxmlformats.org/package/2006/relationships"><Relationship Id="rId1" Type="http://schemas.openxmlformats.org/officeDocument/2006/relationships/image" Target="../media/image11.png"/></Relationships>
</file>

<file path=ppt/diagrams/_rels/drawing8.xml.rels><?xml version="1.0" encoding="UTF-8" standalone="yes"?>
<Relationships xmlns="http://schemas.openxmlformats.org/package/2006/relationships"><Relationship Id="rId1" Type="http://schemas.openxmlformats.org/officeDocument/2006/relationships/image" Target="../media/image11.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74C636-5279-C34F-B5F5-C4B98405DE67}" type="doc">
      <dgm:prSet loTypeId="urn:microsoft.com/office/officeart/2005/8/layout/default" loCatId="" qsTypeId="urn:microsoft.com/office/officeart/2005/8/quickstyle/simple4" qsCatId="simple" csTypeId="urn:microsoft.com/office/officeart/2005/8/colors/accent0_1" csCatId="mainScheme" phldr="1"/>
      <dgm:spPr/>
      <dgm:t>
        <a:bodyPr/>
        <a:lstStyle/>
        <a:p>
          <a:endParaRPr lang="en-US"/>
        </a:p>
      </dgm:t>
    </dgm:pt>
    <dgm:pt modelId="{AE8DCC32-8317-AB4F-9F88-448EBD4D06A0}">
      <dgm:prSet phldrT="[Text]"/>
      <dgm:spPr/>
      <dgm:t>
        <a:bodyPr/>
        <a:lstStyle/>
        <a:p>
          <a:r>
            <a:rPr lang="en-US" i="1" dirty="0">
              <a:solidFill>
                <a:schemeClr val="tx1">
                  <a:lumMod val="10000"/>
                </a:schemeClr>
              </a:solidFill>
            </a:rPr>
            <a:t>adj</a:t>
          </a:r>
          <a:r>
            <a:rPr lang="en-US" dirty="0">
              <a:solidFill>
                <a:schemeClr val="tx1">
                  <a:lumMod val="10000"/>
                </a:schemeClr>
              </a:solidFill>
            </a:rPr>
            <a:t>. “</a:t>
          </a:r>
          <a:r>
            <a:rPr lang="en-US" dirty="0">
              <a:solidFill>
                <a:schemeClr val="bg2">
                  <a:lumMod val="10000"/>
                </a:schemeClr>
              </a:solidFill>
            </a:rPr>
            <a:t>produced or conducted by two or more parties working together.”</a:t>
          </a:r>
        </a:p>
      </dgm:t>
    </dgm:pt>
    <dgm:pt modelId="{2659AB6F-93C8-5F4B-95B3-21A3E84D1854}" type="parTrans" cxnId="{06D455A6-DF17-3A44-9766-A6FBD6FFD41F}">
      <dgm:prSet/>
      <dgm:spPr/>
      <dgm:t>
        <a:bodyPr/>
        <a:lstStyle/>
        <a:p>
          <a:endParaRPr lang="en-US"/>
        </a:p>
      </dgm:t>
    </dgm:pt>
    <dgm:pt modelId="{156E9739-4FE1-8C43-8DF6-BE012F091A9B}" type="sibTrans" cxnId="{06D455A6-DF17-3A44-9766-A6FBD6FFD41F}">
      <dgm:prSet/>
      <dgm:spPr/>
      <dgm:t>
        <a:bodyPr/>
        <a:lstStyle/>
        <a:p>
          <a:endParaRPr lang="en-US"/>
        </a:p>
      </dgm:t>
    </dgm:pt>
    <dgm:pt modelId="{DCFDEA21-D198-3840-9028-AD529F49F9E2}" type="pres">
      <dgm:prSet presAssocID="{0474C636-5279-C34F-B5F5-C4B98405DE67}" presName="diagram" presStyleCnt="0">
        <dgm:presLayoutVars>
          <dgm:dir/>
          <dgm:resizeHandles val="exact"/>
        </dgm:presLayoutVars>
      </dgm:prSet>
      <dgm:spPr/>
    </dgm:pt>
    <dgm:pt modelId="{62B889CA-7E54-A84E-850A-8135ABF05D0E}" type="pres">
      <dgm:prSet presAssocID="{AE8DCC32-8317-AB4F-9F88-448EBD4D06A0}" presName="node" presStyleLbl="node1" presStyleIdx="0" presStyleCnt="1">
        <dgm:presLayoutVars>
          <dgm:bulletEnabled val="1"/>
        </dgm:presLayoutVars>
      </dgm:prSet>
      <dgm:spPr/>
    </dgm:pt>
  </dgm:ptLst>
  <dgm:cxnLst>
    <dgm:cxn modelId="{B34C8022-A75A-884A-A5F8-B30F6E0CD989}" type="presOf" srcId="{0474C636-5279-C34F-B5F5-C4B98405DE67}" destId="{DCFDEA21-D198-3840-9028-AD529F49F9E2}" srcOrd="0" destOrd="0" presId="urn:microsoft.com/office/officeart/2005/8/layout/default"/>
    <dgm:cxn modelId="{06D455A6-DF17-3A44-9766-A6FBD6FFD41F}" srcId="{0474C636-5279-C34F-B5F5-C4B98405DE67}" destId="{AE8DCC32-8317-AB4F-9F88-448EBD4D06A0}" srcOrd="0" destOrd="0" parTransId="{2659AB6F-93C8-5F4B-95B3-21A3E84D1854}" sibTransId="{156E9739-4FE1-8C43-8DF6-BE012F091A9B}"/>
    <dgm:cxn modelId="{3581F0CF-2DD5-7B43-A523-4A2761D40801}" type="presOf" srcId="{AE8DCC32-8317-AB4F-9F88-448EBD4D06A0}" destId="{62B889CA-7E54-A84E-850A-8135ABF05D0E}" srcOrd="0" destOrd="0" presId="urn:microsoft.com/office/officeart/2005/8/layout/default"/>
    <dgm:cxn modelId="{057EF183-9BE3-0041-AFC9-AF94621D7BF7}" type="presParOf" srcId="{DCFDEA21-D198-3840-9028-AD529F49F9E2}" destId="{62B889CA-7E54-A84E-850A-8135ABF05D0E}"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474C636-5279-C34F-B5F5-C4B98405DE67}" type="doc">
      <dgm:prSet loTypeId="urn:microsoft.com/office/officeart/2005/8/layout/default" loCatId="" qsTypeId="urn:microsoft.com/office/officeart/2005/8/quickstyle/simple4" qsCatId="simple" csTypeId="urn:microsoft.com/office/officeart/2005/8/colors/accent0_1" csCatId="mainScheme" phldr="1"/>
      <dgm:spPr/>
      <dgm:t>
        <a:bodyPr/>
        <a:lstStyle/>
        <a:p>
          <a:endParaRPr lang="en-US"/>
        </a:p>
      </dgm:t>
    </dgm:pt>
    <dgm:pt modelId="{AE8DCC32-8317-AB4F-9F88-448EBD4D06A0}">
      <dgm:prSet phldrT="[Text]"/>
      <dgm:spPr/>
      <dgm:t>
        <a:bodyPr/>
        <a:lstStyle/>
        <a:p>
          <a:r>
            <a:rPr lang="en-US" i="1" dirty="0">
              <a:solidFill>
                <a:schemeClr val="tx1">
                  <a:lumMod val="10000"/>
                </a:schemeClr>
              </a:solidFill>
            </a:rPr>
            <a:t>adj</a:t>
          </a:r>
          <a:r>
            <a:rPr lang="en-US" dirty="0">
              <a:solidFill>
                <a:schemeClr val="tx1">
                  <a:lumMod val="10000"/>
                </a:schemeClr>
              </a:solidFill>
            </a:rPr>
            <a:t>. “</a:t>
          </a:r>
          <a:r>
            <a:rPr lang="en-US" dirty="0">
              <a:solidFill>
                <a:schemeClr val="bg2">
                  <a:lumMod val="10000"/>
                </a:schemeClr>
              </a:solidFill>
            </a:rPr>
            <a:t>produced or conducted by two or more parties working together.”</a:t>
          </a:r>
        </a:p>
      </dgm:t>
    </dgm:pt>
    <dgm:pt modelId="{2659AB6F-93C8-5F4B-95B3-21A3E84D1854}" type="parTrans" cxnId="{06D455A6-DF17-3A44-9766-A6FBD6FFD41F}">
      <dgm:prSet/>
      <dgm:spPr/>
      <dgm:t>
        <a:bodyPr/>
        <a:lstStyle/>
        <a:p>
          <a:endParaRPr lang="en-US"/>
        </a:p>
      </dgm:t>
    </dgm:pt>
    <dgm:pt modelId="{156E9739-4FE1-8C43-8DF6-BE012F091A9B}" type="sibTrans" cxnId="{06D455A6-DF17-3A44-9766-A6FBD6FFD41F}">
      <dgm:prSet/>
      <dgm:spPr/>
      <dgm:t>
        <a:bodyPr/>
        <a:lstStyle/>
        <a:p>
          <a:endParaRPr lang="en-US"/>
        </a:p>
      </dgm:t>
    </dgm:pt>
    <dgm:pt modelId="{DCFDEA21-D198-3840-9028-AD529F49F9E2}" type="pres">
      <dgm:prSet presAssocID="{0474C636-5279-C34F-B5F5-C4B98405DE67}" presName="diagram" presStyleCnt="0">
        <dgm:presLayoutVars>
          <dgm:dir/>
          <dgm:resizeHandles val="exact"/>
        </dgm:presLayoutVars>
      </dgm:prSet>
      <dgm:spPr/>
    </dgm:pt>
    <dgm:pt modelId="{62B889CA-7E54-A84E-850A-8135ABF05D0E}" type="pres">
      <dgm:prSet presAssocID="{AE8DCC32-8317-AB4F-9F88-448EBD4D06A0}" presName="node" presStyleLbl="node1" presStyleIdx="0" presStyleCnt="1">
        <dgm:presLayoutVars>
          <dgm:bulletEnabled val="1"/>
        </dgm:presLayoutVars>
      </dgm:prSet>
      <dgm:spPr/>
    </dgm:pt>
  </dgm:ptLst>
  <dgm:cxnLst>
    <dgm:cxn modelId="{0E43DD7D-387D-EF4D-BBDF-1DBB0DDFF3C5}" type="presOf" srcId="{AE8DCC32-8317-AB4F-9F88-448EBD4D06A0}" destId="{62B889CA-7E54-A84E-850A-8135ABF05D0E}" srcOrd="0" destOrd="0" presId="urn:microsoft.com/office/officeart/2005/8/layout/default"/>
    <dgm:cxn modelId="{06D455A6-DF17-3A44-9766-A6FBD6FFD41F}" srcId="{0474C636-5279-C34F-B5F5-C4B98405DE67}" destId="{AE8DCC32-8317-AB4F-9F88-448EBD4D06A0}" srcOrd="0" destOrd="0" parTransId="{2659AB6F-93C8-5F4B-95B3-21A3E84D1854}" sibTransId="{156E9739-4FE1-8C43-8DF6-BE012F091A9B}"/>
    <dgm:cxn modelId="{72ADBFDB-7D0B-9749-A189-5E7C0C5E4507}" type="presOf" srcId="{0474C636-5279-C34F-B5F5-C4B98405DE67}" destId="{DCFDEA21-D198-3840-9028-AD529F49F9E2}" srcOrd="0" destOrd="0" presId="urn:microsoft.com/office/officeart/2005/8/layout/default"/>
    <dgm:cxn modelId="{5A5C0BFE-902D-FF40-9ADA-14B301BF954C}" type="presParOf" srcId="{DCFDEA21-D198-3840-9028-AD529F49F9E2}" destId="{62B889CA-7E54-A84E-850A-8135ABF05D0E}"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FCBB713-EAE4-F64E-AC4B-0FE9E9E1428D}" type="doc">
      <dgm:prSet loTypeId="urn:microsoft.com/office/officeart/2005/8/layout/default" loCatId="" qsTypeId="urn:microsoft.com/office/officeart/2005/8/quickstyle/simple4" qsCatId="simple" csTypeId="urn:microsoft.com/office/officeart/2005/8/colors/accent1_2" csCatId="accent1" phldr="1"/>
      <dgm:spPr/>
      <dgm:t>
        <a:bodyPr/>
        <a:lstStyle/>
        <a:p>
          <a:endParaRPr lang="en-US"/>
        </a:p>
      </dgm:t>
    </dgm:pt>
    <dgm:pt modelId="{44203A8D-D304-7645-8012-4C4C1C77CB73}">
      <dgm:prSet phldrT="[Text]">
        <dgm:style>
          <a:lnRef idx="1">
            <a:schemeClr val="accent3"/>
          </a:lnRef>
          <a:fillRef idx="3">
            <a:schemeClr val="accent3"/>
          </a:fillRef>
          <a:effectRef idx="2">
            <a:schemeClr val="accent3"/>
          </a:effectRef>
          <a:fontRef idx="minor">
            <a:schemeClr val="lt1"/>
          </a:fontRef>
        </dgm:style>
      </dgm:prSet>
      <dgm:spPr>
        <a:gradFill flip="none" rotWithShape="0">
          <a:gsLst>
            <a:gs pos="0">
              <a:schemeClr val="accent3">
                <a:shade val="70000"/>
                <a:satMod val="150000"/>
                <a:alpha val="57000"/>
              </a:schemeClr>
            </a:gs>
            <a:gs pos="34000">
              <a:schemeClr val="accent3">
                <a:shade val="70000"/>
                <a:satMod val="140000"/>
                <a:alpha val="57000"/>
              </a:schemeClr>
            </a:gs>
            <a:gs pos="70000">
              <a:schemeClr val="accent3">
                <a:tint val="100000"/>
                <a:shade val="90000"/>
                <a:satMod val="140000"/>
                <a:alpha val="57000"/>
              </a:schemeClr>
            </a:gs>
            <a:gs pos="100000">
              <a:schemeClr val="accent3">
                <a:tint val="100000"/>
                <a:shade val="100000"/>
                <a:satMod val="100000"/>
                <a:alpha val="57000"/>
              </a:schemeClr>
            </a:gs>
          </a:gsLst>
          <a:path path="circle">
            <a:fillToRect l="100000" t="100000" r="100000" b="100000"/>
          </a:path>
          <a:tileRect/>
        </a:gradFill>
      </dgm:spPr>
      <dgm:t>
        <a:bodyPr/>
        <a:lstStyle/>
        <a:p>
          <a:r>
            <a:rPr lang="en-US" dirty="0"/>
            <a:t>Working Group</a:t>
          </a:r>
        </a:p>
      </dgm:t>
    </dgm:pt>
    <dgm:pt modelId="{E20DE5F2-DC50-2B42-BCE2-318E864C5381}" type="parTrans" cxnId="{5BBCB2AC-EBA3-D74D-98B0-0CE7F35BA81A}">
      <dgm:prSet/>
      <dgm:spPr/>
      <dgm:t>
        <a:bodyPr/>
        <a:lstStyle/>
        <a:p>
          <a:endParaRPr lang="en-US"/>
        </a:p>
      </dgm:t>
    </dgm:pt>
    <dgm:pt modelId="{8A0C2EC4-7EEB-7941-B5F7-021823D05F21}" type="sibTrans" cxnId="{5BBCB2AC-EBA3-D74D-98B0-0CE7F35BA81A}">
      <dgm:prSet/>
      <dgm:spPr/>
      <dgm:t>
        <a:bodyPr/>
        <a:lstStyle/>
        <a:p>
          <a:endParaRPr lang="en-US"/>
        </a:p>
      </dgm:t>
    </dgm:pt>
    <dgm:pt modelId="{D2567D96-906C-9646-9BBE-4495DE27DA1F}">
      <dgm:prSet phldrT="[Text]">
        <dgm:style>
          <a:lnRef idx="1">
            <a:schemeClr val="accent3"/>
          </a:lnRef>
          <a:fillRef idx="3">
            <a:schemeClr val="accent3"/>
          </a:fillRef>
          <a:effectRef idx="2">
            <a:schemeClr val="accent3"/>
          </a:effectRef>
          <a:fontRef idx="minor">
            <a:schemeClr val="lt1"/>
          </a:fontRef>
        </dgm:style>
      </dgm:prSet>
      <dgm:spPr>
        <a:gradFill flip="none" rotWithShape="0">
          <a:gsLst>
            <a:gs pos="0">
              <a:schemeClr val="accent3">
                <a:shade val="70000"/>
                <a:satMod val="150000"/>
                <a:alpha val="57000"/>
              </a:schemeClr>
            </a:gs>
            <a:gs pos="34000">
              <a:schemeClr val="accent3">
                <a:shade val="70000"/>
                <a:satMod val="140000"/>
                <a:alpha val="57000"/>
              </a:schemeClr>
            </a:gs>
            <a:gs pos="70000">
              <a:schemeClr val="accent3">
                <a:tint val="100000"/>
                <a:shade val="90000"/>
                <a:satMod val="140000"/>
                <a:alpha val="57000"/>
              </a:schemeClr>
            </a:gs>
            <a:gs pos="100000">
              <a:schemeClr val="accent3">
                <a:tint val="100000"/>
                <a:shade val="100000"/>
                <a:satMod val="100000"/>
                <a:alpha val="57000"/>
              </a:schemeClr>
            </a:gs>
          </a:gsLst>
          <a:path path="circle">
            <a:fillToRect l="100000" t="100000" r="100000" b="100000"/>
          </a:path>
          <a:tileRect/>
        </a:gradFill>
      </dgm:spPr>
      <dgm:t>
        <a:bodyPr/>
        <a:lstStyle/>
        <a:p>
          <a:r>
            <a:rPr lang="en-US" dirty="0"/>
            <a:t>Community-based organization</a:t>
          </a:r>
        </a:p>
      </dgm:t>
    </dgm:pt>
    <dgm:pt modelId="{E81B564A-1E7C-ED40-938A-D193C860F3CC}" type="parTrans" cxnId="{7625E636-250D-0248-8FDE-A77147A17C2A}">
      <dgm:prSet/>
      <dgm:spPr/>
      <dgm:t>
        <a:bodyPr/>
        <a:lstStyle/>
        <a:p>
          <a:endParaRPr lang="en-US"/>
        </a:p>
      </dgm:t>
    </dgm:pt>
    <dgm:pt modelId="{150CB7FA-83F1-4143-B852-9503D2F1EF66}" type="sibTrans" cxnId="{7625E636-250D-0248-8FDE-A77147A17C2A}">
      <dgm:prSet/>
      <dgm:spPr/>
      <dgm:t>
        <a:bodyPr/>
        <a:lstStyle/>
        <a:p>
          <a:endParaRPr lang="en-US"/>
        </a:p>
      </dgm:t>
    </dgm:pt>
    <dgm:pt modelId="{94D25CE4-776D-A84A-9C0D-D7FB807963FB}">
      <dgm:prSet phldrT="[Text]">
        <dgm:style>
          <a:lnRef idx="1">
            <a:schemeClr val="accent3"/>
          </a:lnRef>
          <a:fillRef idx="3">
            <a:schemeClr val="accent3"/>
          </a:fillRef>
          <a:effectRef idx="2">
            <a:schemeClr val="accent3"/>
          </a:effectRef>
          <a:fontRef idx="minor">
            <a:schemeClr val="lt1"/>
          </a:fontRef>
        </dgm:style>
      </dgm:prSet>
      <dgm:spPr>
        <a:gradFill flip="none" rotWithShape="0">
          <a:gsLst>
            <a:gs pos="0">
              <a:schemeClr val="accent3">
                <a:shade val="70000"/>
                <a:satMod val="150000"/>
                <a:alpha val="57000"/>
              </a:schemeClr>
            </a:gs>
            <a:gs pos="34000">
              <a:schemeClr val="accent3">
                <a:shade val="70000"/>
                <a:satMod val="140000"/>
                <a:alpha val="57000"/>
              </a:schemeClr>
            </a:gs>
            <a:gs pos="70000">
              <a:schemeClr val="accent3">
                <a:tint val="100000"/>
                <a:shade val="90000"/>
                <a:satMod val="140000"/>
                <a:alpha val="57000"/>
              </a:schemeClr>
            </a:gs>
            <a:gs pos="100000">
              <a:schemeClr val="accent3">
                <a:tint val="100000"/>
                <a:shade val="100000"/>
                <a:satMod val="100000"/>
                <a:alpha val="57000"/>
              </a:schemeClr>
            </a:gs>
          </a:gsLst>
          <a:path path="circle">
            <a:fillToRect l="100000" t="100000" r="100000" b="100000"/>
          </a:path>
          <a:tileRect/>
        </a:gradFill>
      </dgm:spPr>
      <dgm:t>
        <a:bodyPr/>
        <a:lstStyle/>
        <a:p>
          <a:r>
            <a:rPr lang="en-US" dirty="0"/>
            <a:t>CFLRP</a:t>
          </a:r>
        </a:p>
      </dgm:t>
    </dgm:pt>
    <dgm:pt modelId="{5F724867-E9CD-B244-BCB3-592C650167F6}" type="parTrans" cxnId="{6428CF31-7D11-DE49-AFC0-C01042F673BB}">
      <dgm:prSet/>
      <dgm:spPr/>
      <dgm:t>
        <a:bodyPr/>
        <a:lstStyle/>
        <a:p>
          <a:endParaRPr lang="en-US"/>
        </a:p>
      </dgm:t>
    </dgm:pt>
    <dgm:pt modelId="{A974755D-671C-C04E-BC69-DF9D6F4C5960}" type="sibTrans" cxnId="{6428CF31-7D11-DE49-AFC0-C01042F673BB}">
      <dgm:prSet/>
      <dgm:spPr/>
      <dgm:t>
        <a:bodyPr/>
        <a:lstStyle/>
        <a:p>
          <a:endParaRPr lang="en-US"/>
        </a:p>
      </dgm:t>
    </dgm:pt>
    <dgm:pt modelId="{3F85613A-3753-224D-985A-A08AFCE42118}">
      <dgm:prSet phldrT="[Text]">
        <dgm:style>
          <a:lnRef idx="1">
            <a:schemeClr val="accent3"/>
          </a:lnRef>
          <a:fillRef idx="3">
            <a:schemeClr val="accent3"/>
          </a:fillRef>
          <a:effectRef idx="2">
            <a:schemeClr val="accent3"/>
          </a:effectRef>
          <a:fontRef idx="minor">
            <a:schemeClr val="lt1"/>
          </a:fontRef>
        </dgm:style>
      </dgm:prSet>
      <dgm:spPr>
        <a:gradFill flip="none" rotWithShape="0">
          <a:gsLst>
            <a:gs pos="0">
              <a:schemeClr val="accent3">
                <a:shade val="70000"/>
                <a:satMod val="150000"/>
                <a:alpha val="57000"/>
              </a:schemeClr>
            </a:gs>
            <a:gs pos="34000">
              <a:schemeClr val="accent3">
                <a:shade val="70000"/>
                <a:satMod val="140000"/>
                <a:alpha val="57000"/>
              </a:schemeClr>
            </a:gs>
            <a:gs pos="70000">
              <a:schemeClr val="accent3">
                <a:tint val="100000"/>
                <a:shade val="90000"/>
                <a:satMod val="140000"/>
                <a:alpha val="57000"/>
              </a:schemeClr>
            </a:gs>
            <a:gs pos="100000">
              <a:schemeClr val="accent3">
                <a:tint val="100000"/>
                <a:shade val="100000"/>
                <a:satMod val="100000"/>
                <a:alpha val="57000"/>
              </a:schemeClr>
            </a:gs>
          </a:gsLst>
          <a:path path="circle">
            <a:fillToRect l="100000" t="100000" r="100000" b="100000"/>
          </a:path>
          <a:tileRect/>
        </a:gradFill>
      </dgm:spPr>
      <dgm:t>
        <a:bodyPr/>
        <a:lstStyle/>
        <a:p>
          <a:r>
            <a:rPr lang="en-US" dirty="0"/>
            <a:t>Fire Learning Network</a:t>
          </a:r>
        </a:p>
      </dgm:t>
    </dgm:pt>
    <dgm:pt modelId="{B538A1D3-5735-6345-A0E7-5DBE3B65A450}" type="parTrans" cxnId="{8672213A-6574-1443-9854-73AC246D69EA}">
      <dgm:prSet/>
      <dgm:spPr/>
      <dgm:t>
        <a:bodyPr/>
        <a:lstStyle/>
        <a:p>
          <a:endParaRPr lang="en-US"/>
        </a:p>
      </dgm:t>
    </dgm:pt>
    <dgm:pt modelId="{0F00DBB9-9704-FB42-BEF1-D06A6279B59F}" type="sibTrans" cxnId="{8672213A-6574-1443-9854-73AC246D69EA}">
      <dgm:prSet/>
      <dgm:spPr/>
      <dgm:t>
        <a:bodyPr/>
        <a:lstStyle/>
        <a:p>
          <a:endParaRPr lang="en-US"/>
        </a:p>
      </dgm:t>
    </dgm:pt>
    <dgm:pt modelId="{AB97D1BF-5271-C042-A9D1-8D139925B7AC}">
      <dgm:prSet phldrT="[Text]">
        <dgm:style>
          <a:lnRef idx="1">
            <a:schemeClr val="accent3"/>
          </a:lnRef>
          <a:fillRef idx="3">
            <a:schemeClr val="accent3"/>
          </a:fillRef>
          <a:effectRef idx="2">
            <a:schemeClr val="accent3"/>
          </a:effectRef>
          <a:fontRef idx="minor">
            <a:schemeClr val="lt1"/>
          </a:fontRef>
        </dgm:style>
      </dgm:prSet>
      <dgm:spPr>
        <a:gradFill flip="none" rotWithShape="0">
          <a:gsLst>
            <a:gs pos="0">
              <a:schemeClr val="accent3">
                <a:shade val="70000"/>
                <a:satMod val="150000"/>
                <a:alpha val="57000"/>
              </a:schemeClr>
            </a:gs>
            <a:gs pos="34000">
              <a:schemeClr val="accent3">
                <a:shade val="70000"/>
                <a:satMod val="140000"/>
                <a:alpha val="57000"/>
              </a:schemeClr>
            </a:gs>
            <a:gs pos="70000">
              <a:schemeClr val="accent3">
                <a:tint val="100000"/>
                <a:shade val="90000"/>
                <a:satMod val="140000"/>
                <a:alpha val="57000"/>
              </a:schemeClr>
            </a:gs>
            <a:gs pos="100000">
              <a:schemeClr val="accent3">
                <a:tint val="100000"/>
                <a:shade val="100000"/>
                <a:satMod val="100000"/>
                <a:alpha val="57000"/>
              </a:schemeClr>
            </a:gs>
          </a:gsLst>
          <a:path path="circle">
            <a:fillToRect l="100000" t="100000" r="100000" b="100000"/>
          </a:path>
          <a:tileRect/>
        </a:gradFill>
      </dgm:spPr>
      <dgm:t>
        <a:bodyPr/>
        <a:lstStyle/>
        <a:p>
          <a:r>
            <a:rPr lang="en-US" dirty="0"/>
            <a:t>Watershed council</a:t>
          </a:r>
        </a:p>
      </dgm:t>
    </dgm:pt>
    <dgm:pt modelId="{B1CC20E1-C47E-AA41-BC93-DF746C8AC380}" type="parTrans" cxnId="{13E605B1-11A1-124A-924B-00CD77DFE837}">
      <dgm:prSet/>
      <dgm:spPr/>
      <dgm:t>
        <a:bodyPr/>
        <a:lstStyle/>
        <a:p>
          <a:endParaRPr lang="en-US"/>
        </a:p>
      </dgm:t>
    </dgm:pt>
    <dgm:pt modelId="{EAFC1524-0769-8547-8DC6-51B21D4EC50C}" type="sibTrans" cxnId="{13E605B1-11A1-124A-924B-00CD77DFE837}">
      <dgm:prSet/>
      <dgm:spPr/>
      <dgm:t>
        <a:bodyPr/>
        <a:lstStyle/>
        <a:p>
          <a:endParaRPr lang="en-US"/>
        </a:p>
      </dgm:t>
    </dgm:pt>
    <dgm:pt modelId="{3999FCDE-A9F7-0349-B1E2-63087CC8695C}">
      <dgm:prSet phldrT="[Text]">
        <dgm:style>
          <a:lnRef idx="1">
            <a:schemeClr val="accent3"/>
          </a:lnRef>
          <a:fillRef idx="3">
            <a:schemeClr val="accent3"/>
          </a:fillRef>
          <a:effectRef idx="2">
            <a:schemeClr val="accent3"/>
          </a:effectRef>
          <a:fontRef idx="minor">
            <a:schemeClr val="lt1"/>
          </a:fontRef>
        </dgm:style>
      </dgm:prSet>
      <dgm:spPr>
        <a:gradFill flip="none" rotWithShape="0">
          <a:gsLst>
            <a:gs pos="0">
              <a:schemeClr val="accent3">
                <a:shade val="70000"/>
                <a:satMod val="150000"/>
                <a:alpha val="57000"/>
              </a:schemeClr>
            </a:gs>
            <a:gs pos="34000">
              <a:schemeClr val="accent3">
                <a:shade val="70000"/>
                <a:satMod val="140000"/>
                <a:alpha val="57000"/>
              </a:schemeClr>
            </a:gs>
            <a:gs pos="70000">
              <a:schemeClr val="accent3">
                <a:tint val="100000"/>
                <a:shade val="90000"/>
                <a:satMod val="140000"/>
                <a:alpha val="57000"/>
              </a:schemeClr>
            </a:gs>
            <a:gs pos="100000">
              <a:schemeClr val="accent3">
                <a:tint val="100000"/>
                <a:shade val="100000"/>
                <a:satMod val="100000"/>
                <a:alpha val="57000"/>
              </a:schemeClr>
            </a:gs>
          </a:gsLst>
          <a:path path="circle">
            <a:fillToRect l="100000" t="100000" r="100000" b="100000"/>
          </a:path>
          <a:tileRect/>
        </a:gradFill>
      </dgm:spPr>
      <dgm:t>
        <a:bodyPr/>
        <a:lstStyle/>
        <a:p>
          <a:r>
            <a:rPr lang="en-US" dirty="0"/>
            <a:t>CWPP</a:t>
          </a:r>
        </a:p>
      </dgm:t>
    </dgm:pt>
    <dgm:pt modelId="{E8186B46-0C8D-D543-A014-29A0F124CAA9}" type="parTrans" cxnId="{9DAF6ACF-7176-6E49-A082-99F44B895CB7}">
      <dgm:prSet/>
      <dgm:spPr/>
      <dgm:t>
        <a:bodyPr/>
        <a:lstStyle/>
        <a:p>
          <a:endParaRPr lang="en-US"/>
        </a:p>
      </dgm:t>
    </dgm:pt>
    <dgm:pt modelId="{52A3F518-F5D4-8842-994E-944E640882E6}" type="sibTrans" cxnId="{9DAF6ACF-7176-6E49-A082-99F44B895CB7}">
      <dgm:prSet/>
      <dgm:spPr/>
      <dgm:t>
        <a:bodyPr/>
        <a:lstStyle/>
        <a:p>
          <a:endParaRPr lang="en-US"/>
        </a:p>
      </dgm:t>
    </dgm:pt>
    <dgm:pt modelId="{01D5BD46-599B-C745-9C07-7783D394AA2C}">
      <dgm:prSet phldrT="[Text]">
        <dgm:style>
          <a:lnRef idx="1">
            <a:schemeClr val="accent3"/>
          </a:lnRef>
          <a:fillRef idx="3">
            <a:schemeClr val="accent3"/>
          </a:fillRef>
          <a:effectRef idx="2">
            <a:schemeClr val="accent3"/>
          </a:effectRef>
          <a:fontRef idx="minor">
            <a:schemeClr val="lt1"/>
          </a:fontRef>
        </dgm:style>
      </dgm:prSet>
      <dgm:spPr>
        <a:gradFill flip="none" rotWithShape="0">
          <a:gsLst>
            <a:gs pos="0">
              <a:schemeClr val="accent3">
                <a:shade val="70000"/>
                <a:satMod val="150000"/>
                <a:alpha val="57000"/>
              </a:schemeClr>
            </a:gs>
            <a:gs pos="34000">
              <a:schemeClr val="accent3">
                <a:shade val="70000"/>
                <a:satMod val="140000"/>
                <a:alpha val="57000"/>
              </a:schemeClr>
            </a:gs>
            <a:gs pos="70000">
              <a:schemeClr val="accent3">
                <a:tint val="100000"/>
                <a:shade val="90000"/>
                <a:satMod val="140000"/>
                <a:alpha val="57000"/>
              </a:schemeClr>
            </a:gs>
            <a:gs pos="100000">
              <a:schemeClr val="accent3">
                <a:tint val="100000"/>
                <a:shade val="100000"/>
                <a:satMod val="100000"/>
                <a:alpha val="57000"/>
              </a:schemeClr>
            </a:gs>
          </a:gsLst>
          <a:path path="circle">
            <a:fillToRect l="100000" t="100000" r="100000" b="100000"/>
          </a:path>
          <a:tileRect/>
        </a:gradFill>
      </dgm:spPr>
      <dgm:t>
        <a:bodyPr/>
        <a:lstStyle/>
        <a:p>
          <a:r>
            <a:rPr lang="en-US" dirty="0"/>
            <a:t>AMA</a:t>
          </a:r>
        </a:p>
      </dgm:t>
    </dgm:pt>
    <dgm:pt modelId="{F096A4AB-0BAD-224F-ADAB-D334778D3E56}" type="parTrans" cxnId="{683F0CD4-9061-1545-89D9-88DBF4754958}">
      <dgm:prSet/>
      <dgm:spPr/>
      <dgm:t>
        <a:bodyPr/>
        <a:lstStyle/>
        <a:p>
          <a:endParaRPr lang="en-US"/>
        </a:p>
      </dgm:t>
    </dgm:pt>
    <dgm:pt modelId="{F421334F-D1A0-6D44-9867-B0B0C0A7C2AF}" type="sibTrans" cxnId="{683F0CD4-9061-1545-89D9-88DBF4754958}">
      <dgm:prSet/>
      <dgm:spPr/>
      <dgm:t>
        <a:bodyPr/>
        <a:lstStyle/>
        <a:p>
          <a:endParaRPr lang="en-US"/>
        </a:p>
      </dgm:t>
    </dgm:pt>
    <dgm:pt modelId="{4F7CE854-D30C-2E44-97D3-5A279EBEF6E6}">
      <dgm:prSet phldrT="[Text]">
        <dgm:style>
          <a:lnRef idx="1">
            <a:schemeClr val="accent3"/>
          </a:lnRef>
          <a:fillRef idx="3">
            <a:schemeClr val="accent3"/>
          </a:fillRef>
          <a:effectRef idx="2">
            <a:schemeClr val="accent3"/>
          </a:effectRef>
          <a:fontRef idx="minor">
            <a:schemeClr val="lt1"/>
          </a:fontRef>
        </dgm:style>
      </dgm:prSet>
      <dgm:spPr>
        <a:gradFill flip="none" rotWithShape="0">
          <a:gsLst>
            <a:gs pos="0">
              <a:schemeClr val="accent3">
                <a:shade val="70000"/>
                <a:satMod val="150000"/>
                <a:alpha val="57000"/>
              </a:schemeClr>
            </a:gs>
            <a:gs pos="34000">
              <a:schemeClr val="accent3">
                <a:shade val="70000"/>
                <a:satMod val="140000"/>
                <a:alpha val="57000"/>
              </a:schemeClr>
            </a:gs>
            <a:gs pos="70000">
              <a:schemeClr val="accent3">
                <a:tint val="100000"/>
                <a:shade val="90000"/>
                <a:satMod val="140000"/>
                <a:alpha val="57000"/>
              </a:schemeClr>
            </a:gs>
            <a:gs pos="100000">
              <a:schemeClr val="accent3">
                <a:tint val="100000"/>
                <a:shade val="100000"/>
                <a:satMod val="100000"/>
                <a:alpha val="57000"/>
              </a:schemeClr>
            </a:gs>
          </a:gsLst>
          <a:path path="circle">
            <a:fillToRect l="100000" t="100000" r="100000" b="100000"/>
          </a:path>
          <a:tileRect/>
        </a:gradFill>
      </dgm:spPr>
      <dgm:t>
        <a:bodyPr/>
        <a:lstStyle/>
        <a:p>
          <a:r>
            <a:rPr lang="en-US" dirty="0"/>
            <a:t>Friends groups</a:t>
          </a:r>
        </a:p>
      </dgm:t>
    </dgm:pt>
    <dgm:pt modelId="{B073EF49-8BBA-A441-BF8E-1B6B546FA676}" type="parTrans" cxnId="{99612368-3E24-2840-BB14-02A579A04192}">
      <dgm:prSet/>
      <dgm:spPr/>
      <dgm:t>
        <a:bodyPr/>
        <a:lstStyle/>
        <a:p>
          <a:endParaRPr lang="en-US"/>
        </a:p>
      </dgm:t>
    </dgm:pt>
    <dgm:pt modelId="{4FFCABB3-37AE-4E4F-81F8-9034E800A2C4}" type="sibTrans" cxnId="{99612368-3E24-2840-BB14-02A579A04192}">
      <dgm:prSet/>
      <dgm:spPr/>
      <dgm:t>
        <a:bodyPr/>
        <a:lstStyle/>
        <a:p>
          <a:endParaRPr lang="en-US"/>
        </a:p>
      </dgm:t>
    </dgm:pt>
    <dgm:pt modelId="{6046C99E-21DC-C04F-BD9F-B3FCC26A8B7D}" type="pres">
      <dgm:prSet presAssocID="{DFCBB713-EAE4-F64E-AC4B-0FE9E9E1428D}" presName="diagram" presStyleCnt="0">
        <dgm:presLayoutVars>
          <dgm:dir/>
          <dgm:resizeHandles val="exact"/>
        </dgm:presLayoutVars>
      </dgm:prSet>
      <dgm:spPr/>
    </dgm:pt>
    <dgm:pt modelId="{B2BB2B52-C0A1-EC4D-8D40-DBCB43E97C23}" type="pres">
      <dgm:prSet presAssocID="{44203A8D-D304-7645-8012-4C4C1C77CB73}" presName="node" presStyleLbl="node1" presStyleIdx="0" presStyleCnt="8" custLinFactNeighborX="-126" custLinFactNeighborY="-26949">
        <dgm:presLayoutVars>
          <dgm:bulletEnabled val="1"/>
        </dgm:presLayoutVars>
      </dgm:prSet>
      <dgm:spPr/>
    </dgm:pt>
    <dgm:pt modelId="{F49D04B0-7CA6-454D-AEB8-D054A15D4A69}" type="pres">
      <dgm:prSet presAssocID="{8A0C2EC4-7EEB-7941-B5F7-021823D05F21}" presName="sibTrans" presStyleCnt="0"/>
      <dgm:spPr/>
    </dgm:pt>
    <dgm:pt modelId="{A8042896-F64B-884C-B1AB-709AEA7E5557}" type="pres">
      <dgm:prSet presAssocID="{D2567D96-906C-9646-9BBE-4495DE27DA1F}" presName="node" presStyleLbl="node1" presStyleIdx="1" presStyleCnt="8" custLinFactNeighborX="-20388" custLinFactNeighborY="11717">
        <dgm:presLayoutVars>
          <dgm:bulletEnabled val="1"/>
        </dgm:presLayoutVars>
      </dgm:prSet>
      <dgm:spPr/>
    </dgm:pt>
    <dgm:pt modelId="{0983DB2D-34B2-2842-B7F2-21E3A54C9E0F}" type="pres">
      <dgm:prSet presAssocID="{150CB7FA-83F1-4143-B852-9503D2F1EF66}" presName="sibTrans" presStyleCnt="0"/>
      <dgm:spPr/>
    </dgm:pt>
    <dgm:pt modelId="{EE02DD57-0C71-EA4E-8848-20CE7B8144C3}" type="pres">
      <dgm:prSet presAssocID="{94D25CE4-776D-A84A-9C0D-D7FB807963FB}" presName="node" presStyleLbl="node1" presStyleIdx="2" presStyleCnt="8" custLinFactNeighborX="-44994" custLinFactNeighborY="-13817">
        <dgm:presLayoutVars>
          <dgm:bulletEnabled val="1"/>
        </dgm:presLayoutVars>
      </dgm:prSet>
      <dgm:spPr/>
    </dgm:pt>
    <dgm:pt modelId="{67BFEE02-EE92-6747-9DA5-33E8E95C93DA}" type="pres">
      <dgm:prSet presAssocID="{A974755D-671C-C04E-BC69-DF9D6F4C5960}" presName="sibTrans" presStyleCnt="0"/>
      <dgm:spPr/>
    </dgm:pt>
    <dgm:pt modelId="{5447EC92-DE6B-E24B-A0D1-FA875A5280D2}" type="pres">
      <dgm:prSet presAssocID="{3F85613A-3753-224D-985A-A08AFCE42118}" presName="node" presStyleLbl="node1" presStyleIdx="3" presStyleCnt="8" custLinFactNeighborX="-73818" custLinFactNeighborY="43353">
        <dgm:presLayoutVars>
          <dgm:bulletEnabled val="1"/>
        </dgm:presLayoutVars>
      </dgm:prSet>
      <dgm:spPr/>
    </dgm:pt>
    <dgm:pt modelId="{B5DEFEB5-D909-A644-869F-FCE50770C839}" type="pres">
      <dgm:prSet presAssocID="{0F00DBB9-9704-FB42-BEF1-D06A6279B59F}" presName="sibTrans" presStyleCnt="0"/>
      <dgm:spPr/>
    </dgm:pt>
    <dgm:pt modelId="{6073AF86-8D9E-A74F-9BF5-31F37A186058}" type="pres">
      <dgm:prSet presAssocID="{AB97D1BF-5271-C042-A9D1-8D139925B7AC}" presName="node" presStyleLbl="node1" presStyleIdx="4" presStyleCnt="8" custLinFactX="129423" custLinFactY="-52747" custLinFactNeighborX="200000" custLinFactNeighborY="-100000">
        <dgm:presLayoutVars>
          <dgm:bulletEnabled val="1"/>
        </dgm:presLayoutVars>
      </dgm:prSet>
      <dgm:spPr/>
    </dgm:pt>
    <dgm:pt modelId="{D360C19E-0E7E-B748-B5D3-6BF382F0DCC9}" type="pres">
      <dgm:prSet presAssocID="{EAFC1524-0769-8547-8DC6-51B21D4EC50C}" presName="sibTrans" presStyleCnt="0"/>
      <dgm:spPr/>
    </dgm:pt>
    <dgm:pt modelId="{2D58E77D-50EF-F148-90F7-7D8466019B4D}" type="pres">
      <dgm:prSet presAssocID="{3999FCDE-A9F7-0349-B1E2-63087CC8695C}" presName="node" presStyleLbl="node1" presStyleIdx="5" presStyleCnt="8" custLinFactX="-10126" custLinFactNeighborX="-100000" custLinFactNeighborY="-10545">
        <dgm:presLayoutVars>
          <dgm:bulletEnabled val="1"/>
        </dgm:presLayoutVars>
      </dgm:prSet>
      <dgm:spPr/>
    </dgm:pt>
    <dgm:pt modelId="{824DDBAB-32E3-FE4F-A77D-BBE400886F7F}" type="pres">
      <dgm:prSet presAssocID="{52A3F518-F5D4-8842-994E-944E640882E6}" presName="sibTrans" presStyleCnt="0"/>
      <dgm:spPr/>
    </dgm:pt>
    <dgm:pt modelId="{F7E771C6-42A9-6D4E-BECC-4F523F3393D6}" type="pres">
      <dgm:prSet presAssocID="{01D5BD46-599B-C745-9C07-7783D394AA2C}" presName="node" presStyleLbl="node1" presStyleIdx="6" presStyleCnt="8" custLinFactNeighborX="-45697" custLinFactNeighborY="-10546">
        <dgm:presLayoutVars>
          <dgm:bulletEnabled val="1"/>
        </dgm:presLayoutVars>
      </dgm:prSet>
      <dgm:spPr/>
    </dgm:pt>
    <dgm:pt modelId="{4E1F3F0A-3F52-E74B-B3E9-34600B1F68F1}" type="pres">
      <dgm:prSet presAssocID="{F421334F-D1A0-6D44-9867-B0B0C0A7C2AF}" presName="sibTrans" presStyleCnt="0"/>
      <dgm:spPr/>
    </dgm:pt>
    <dgm:pt modelId="{AA55B75B-83D7-F94B-9CB4-98840994EC46}" type="pres">
      <dgm:prSet presAssocID="{4F7CE854-D30C-2E44-97D3-5A279EBEF6E6}" presName="node" presStyleLbl="node1" presStyleIdx="7" presStyleCnt="8" custLinFactNeighborX="126" custLinFactNeighborY="1515">
        <dgm:presLayoutVars>
          <dgm:bulletEnabled val="1"/>
        </dgm:presLayoutVars>
      </dgm:prSet>
      <dgm:spPr/>
    </dgm:pt>
  </dgm:ptLst>
  <dgm:cxnLst>
    <dgm:cxn modelId="{084E8A06-3462-A642-AC63-D10DF6F8006E}" type="presOf" srcId="{01D5BD46-599B-C745-9C07-7783D394AA2C}" destId="{F7E771C6-42A9-6D4E-BECC-4F523F3393D6}" srcOrd="0" destOrd="0" presId="urn:microsoft.com/office/officeart/2005/8/layout/default"/>
    <dgm:cxn modelId="{74A1A70A-7527-2443-8211-683E3CD8A2F4}" type="presOf" srcId="{AB97D1BF-5271-C042-A9D1-8D139925B7AC}" destId="{6073AF86-8D9E-A74F-9BF5-31F37A186058}" srcOrd="0" destOrd="0" presId="urn:microsoft.com/office/officeart/2005/8/layout/default"/>
    <dgm:cxn modelId="{2FCC0A2F-41BD-A746-8691-D9036223989C}" type="presOf" srcId="{D2567D96-906C-9646-9BBE-4495DE27DA1F}" destId="{A8042896-F64B-884C-B1AB-709AEA7E5557}" srcOrd="0" destOrd="0" presId="urn:microsoft.com/office/officeart/2005/8/layout/default"/>
    <dgm:cxn modelId="{6428CF31-7D11-DE49-AFC0-C01042F673BB}" srcId="{DFCBB713-EAE4-F64E-AC4B-0FE9E9E1428D}" destId="{94D25CE4-776D-A84A-9C0D-D7FB807963FB}" srcOrd="2" destOrd="0" parTransId="{5F724867-E9CD-B244-BCB3-592C650167F6}" sibTransId="{A974755D-671C-C04E-BC69-DF9D6F4C5960}"/>
    <dgm:cxn modelId="{7625E636-250D-0248-8FDE-A77147A17C2A}" srcId="{DFCBB713-EAE4-F64E-AC4B-0FE9E9E1428D}" destId="{D2567D96-906C-9646-9BBE-4495DE27DA1F}" srcOrd="1" destOrd="0" parTransId="{E81B564A-1E7C-ED40-938A-D193C860F3CC}" sibTransId="{150CB7FA-83F1-4143-B852-9503D2F1EF66}"/>
    <dgm:cxn modelId="{8672213A-6574-1443-9854-73AC246D69EA}" srcId="{DFCBB713-EAE4-F64E-AC4B-0FE9E9E1428D}" destId="{3F85613A-3753-224D-985A-A08AFCE42118}" srcOrd="3" destOrd="0" parTransId="{B538A1D3-5735-6345-A0E7-5DBE3B65A450}" sibTransId="{0F00DBB9-9704-FB42-BEF1-D06A6279B59F}"/>
    <dgm:cxn modelId="{99612368-3E24-2840-BB14-02A579A04192}" srcId="{DFCBB713-EAE4-F64E-AC4B-0FE9E9E1428D}" destId="{4F7CE854-D30C-2E44-97D3-5A279EBEF6E6}" srcOrd="7" destOrd="0" parTransId="{B073EF49-8BBA-A441-BF8E-1B6B546FA676}" sibTransId="{4FFCABB3-37AE-4E4F-81F8-9034E800A2C4}"/>
    <dgm:cxn modelId="{E714C57C-7327-0644-BF73-12CAF12887C0}" type="presOf" srcId="{DFCBB713-EAE4-F64E-AC4B-0FE9E9E1428D}" destId="{6046C99E-21DC-C04F-BD9F-B3FCC26A8B7D}" srcOrd="0" destOrd="0" presId="urn:microsoft.com/office/officeart/2005/8/layout/default"/>
    <dgm:cxn modelId="{7EB7A391-730B-0440-9F4D-DC1897EF7523}" type="presOf" srcId="{3999FCDE-A9F7-0349-B1E2-63087CC8695C}" destId="{2D58E77D-50EF-F148-90F7-7D8466019B4D}" srcOrd="0" destOrd="0" presId="urn:microsoft.com/office/officeart/2005/8/layout/default"/>
    <dgm:cxn modelId="{93B5BC9E-6D75-1243-8EFF-834D22E6AB56}" type="presOf" srcId="{94D25CE4-776D-A84A-9C0D-D7FB807963FB}" destId="{EE02DD57-0C71-EA4E-8848-20CE7B8144C3}" srcOrd="0" destOrd="0" presId="urn:microsoft.com/office/officeart/2005/8/layout/default"/>
    <dgm:cxn modelId="{5BBCB2AC-EBA3-D74D-98B0-0CE7F35BA81A}" srcId="{DFCBB713-EAE4-F64E-AC4B-0FE9E9E1428D}" destId="{44203A8D-D304-7645-8012-4C4C1C77CB73}" srcOrd="0" destOrd="0" parTransId="{E20DE5F2-DC50-2B42-BCE2-318E864C5381}" sibTransId="{8A0C2EC4-7EEB-7941-B5F7-021823D05F21}"/>
    <dgm:cxn modelId="{13E605B1-11A1-124A-924B-00CD77DFE837}" srcId="{DFCBB713-EAE4-F64E-AC4B-0FE9E9E1428D}" destId="{AB97D1BF-5271-C042-A9D1-8D139925B7AC}" srcOrd="4" destOrd="0" parTransId="{B1CC20E1-C47E-AA41-BC93-DF746C8AC380}" sibTransId="{EAFC1524-0769-8547-8DC6-51B21D4EC50C}"/>
    <dgm:cxn modelId="{8C9A95BF-D30F-0646-BE55-DB80DFFC9640}" type="presOf" srcId="{3F85613A-3753-224D-985A-A08AFCE42118}" destId="{5447EC92-DE6B-E24B-A0D1-FA875A5280D2}" srcOrd="0" destOrd="0" presId="urn:microsoft.com/office/officeart/2005/8/layout/default"/>
    <dgm:cxn modelId="{9DAF6ACF-7176-6E49-A082-99F44B895CB7}" srcId="{DFCBB713-EAE4-F64E-AC4B-0FE9E9E1428D}" destId="{3999FCDE-A9F7-0349-B1E2-63087CC8695C}" srcOrd="5" destOrd="0" parTransId="{E8186B46-0C8D-D543-A014-29A0F124CAA9}" sibTransId="{52A3F518-F5D4-8842-994E-944E640882E6}"/>
    <dgm:cxn modelId="{798089D1-4DF0-8746-A338-5B31703B67BB}" type="presOf" srcId="{4F7CE854-D30C-2E44-97D3-5A279EBEF6E6}" destId="{AA55B75B-83D7-F94B-9CB4-98840994EC46}" srcOrd="0" destOrd="0" presId="urn:microsoft.com/office/officeart/2005/8/layout/default"/>
    <dgm:cxn modelId="{683F0CD4-9061-1545-89D9-88DBF4754958}" srcId="{DFCBB713-EAE4-F64E-AC4B-0FE9E9E1428D}" destId="{01D5BD46-599B-C745-9C07-7783D394AA2C}" srcOrd="6" destOrd="0" parTransId="{F096A4AB-0BAD-224F-ADAB-D334778D3E56}" sibTransId="{F421334F-D1A0-6D44-9867-B0B0C0A7C2AF}"/>
    <dgm:cxn modelId="{19FB6EE5-481B-3D41-88AB-2E478AF54F57}" type="presOf" srcId="{44203A8D-D304-7645-8012-4C4C1C77CB73}" destId="{B2BB2B52-C0A1-EC4D-8D40-DBCB43E97C23}" srcOrd="0" destOrd="0" presId="urn:microsoft.com/office/officeart/2005/8/layout/default"/>
    <dgm:cxn modelId="{93BCBA1F-196B-2B44-8B00-766A9A5BD844}" type="presParOf" srcId="{6046C99E-21DC-C04F-BD9F-B3FCC26A8B7D}" destId="{B2BB2B52-C0A1-EC4D-8D40-DBCB43E97C23}" srcOrd="0" destOrd="0" presId="urn:microsoft.com/office/officeart/2005/8/layout/default"/>
    <dgm:cxn modelId="{D8240B33-1216-2847-B8FC-0EC04C1FEDBB}" type="presParOf" srcId="{6046C99E-21DC-C04F-BD9F-B3FCC26A8B7D}" destId="{F49D04B0-7CA6-454D-AEB8-D054A15D4A69}" srcOrd="1" destOrd="0" presId="urn:microsoft.com/office/officeart/2005/8/layout/default"/>
    <dgm:cxn modelId="{762E0A24-7DEE-0942-8AE5-D92DE5A1144B}" type="presParOf" srcId="{6046C99E-21DC-C04F-BD9F-B3FCC26A8B7D}" destId="{A8042896-F64B-884C-B1AB-709AEA7E5557}" srcOrd="2" destOrd="0" presId="urn:microsoft.com/office/officeart/2005/8/layout/default"/>
    <dgm:cxn modelId="{171FD439-9288-0347-8031-8929EA0CE70A}" type="presParOf" srcId="{6046C99E-21DC-C04F-BD9F-B3FCC26A8B7D}" destId="{0983DB2D-34B2-2842-B7F2-21E3A54C9E0F}" srcOrd="3" destOrd="0" presId="urn:microsoft.com/office/officeart/2005/8/layout/default"/>
    <dgm:cxn modelId="{0A9E0FA7-E046-C341-91AB-F763F3733F63}" type="presParOf" srcId="{6046C99E-21DC-C04F-BD9F-B3FCC26A8B7D}" destId="{EE02DD57-0C71-EA4E-8848-20CE7B8144C3}" srcOrd="4" destOrd="0" presId="urn:microsoft.com/office/officeart/2005/8/layout/default"/>
    <dgm:cxn modelId="{1A2DB300-CFD2-1643-A3C4-6C3AFE04A53F}" type="presParOf" srcId="{6046C99E-21DC-C04F-BD9F-B3FCC26A8B7D}" destId="{67BFEE02-EE92-6747-9DA5-33E8E95C93DA}" srcOrd="5" destOrd="0" presId="urn:microsoft.com/office/officeart/2005/8/layout/default"/>
    <dgm:cxn modelId="{1609547D-8DC7-0D41-B131-233BCF96E46B}" type="presParOf" srcId="{6046C99E-21DC-C04F-BD9F-B3FCC26A8B7D}" destId="{5447EC92-DE6B-E24B-A0D1-FA875A5280D2}" srcOrd="6" destOrd="0" presId="urn:microsoft.com/office/officeart/2005/8/layout/default"/>
    <dgm:cxn modelId="{1ECC821A-FA1B-414E-BB1A-DCD4015A87D0}" type="presParOf" srcId="{6046C99E-21DC-C04F-BD9F-B3FCC26A8B7D}" destId="{B5DEFEB5-D909-A644-869F-FCE50770C839}" srcOrd="7" destOrd="0" presId="urn:microsoft.com/office/officeart/2005/8/layout/default"/>
    <dgm:cxn modelId="{1E5E14A8-9477-2248-AF51-0DE6DF3F56D4}" type="presParOf" srcId="{6046C99E-21DC-C04F-BD9F-B3FCC26A8B7D}" destId="{6073AF86-8D9E-A74F-9BF5-31F37A186058}" srcOrd="8" destOrd="0" presId="urn:microsoft.com/office/officeart/2005/8/layout/default"/>
    <dgm:cxn modelId="{4E5CA690-8B14-5D4D-9E31-DACDB7E1AF2E}" type="presParOf" srcId="{6046C99E-21DC-C04F-BD9F-B3FCC26A8B7D}" destId="{D360C19E-0E7E-B748-B5D3-6BF382F0DCC9}" srcOrd="9" destOrd="0" presId="urn:microsoft.com/office/officeart/2005/8/layout/default"/>
    <dgm:cxn modelId="{79C6F7B3-10E9-2D4D-939B-0BD6570C27C4}" type="presParOf" srcId="{6046C99E-21DC-C04F-BD9F-B3FCC26A8B7D}" destId="{2D58E77D-50EF-F148-90F7-7D8466019B4D}" srcOrd="10" destOrd="0" presId="urn:microsoft.com/office/officeart/2005/8/layout/default"/>
    <dgm:cxn modelId="{7EC8FC8C-0011-3442-BC05-46FDB3EF98C7}" type="presParOf" srcId="{6046C99E-21DC-C04F-BD9F-B3FCC26A8B7D}" destId="{824DDBAB-32E3-FE4F-A77D-BBE400886F7F}" srcOrd="11" destOrd="0" presId="urn:microsoft.com/office/officeart/2005/8/layout/default"/>
    <dgm:cxn modelId="{10A9E69E-0446-6A43-8C45-7401C9343887}" type="presParOf" srcId="{6046C99E-21DC-C04F-BD9F-B3FCC26A8B7D}" destId="{F7E771C6-42A9-6D4E-BECC-4F523F3393D6}" srcOrd="12" destOrd="0" presId="urn:microsoft.com/office/officeart/2005/8/layout/default"/>
    <dgm:cxn modelId="{AF39AF03-7294-A540-9526-25AA2F7F6CB6}" type="presParOf" srcId="{6046C99E-21DC-C04F-BD9F-B3FCC26A8B7D}" destId="{4E1F3F0A-3F52-E74B-B3E9-34600B1F68F1}" srcOrd="13" destOrd="0" presId="urn:microsoft.com/office/officeart/2005/8/layout/default"/>
    <dgm:cxn modelId="{FDB0895E-C085-784C-ADCF-9B33C1DC7289}" type="presParOf" srcId="{6046C99E-21DC-C04F-BD9F-B3FCC26A8B7D}" destId="{AA55B75B-83D7-F94B-9CB4-98840994EC46}" srcOrd="14" destOrd="0" presId="urn:microsoft.com/office/officeart/2005/8/layout/default"/>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474C636-5279-C34F-B5F5-C4B98405DE67}" type="doc">
      <dgm:prSet loTypeId="urn:microsoft.com/office/officeart/2005/8/layout/default" loCatId="" qsTypeId="urn:microsoft.com/office/officeart/2005/8/quickstyle/simple4" qsCatId="simple" csTypeId="urn:microsoft.com/office/officeart/2005/8/colors/accent0_1" csCatId="mainScheme" phldr="1"/>
      <dgm:spPr/>
      <dgm:t>
        <a:bodyPr/>
        <a:lstStyle/>
        <a:p>
          <a:endParaRPr lang="en-US"/>
        </a:p>
      </dgm:t>
    </dgm:pt>
    <dgm:pt modelId="{AE8DCC32-8317-AB4F-9F88-448EBD4D06A0}">
      <dgm:prSet phldrT="[Text]"/>
      <dgm:spPr/>
      <dgm:t>
        <a:bodyPr/>
        <a:lstStyle/>
        <a:p>
          <a:r>
            <a:rPr lang="en-US" dirty="0">
              <a:solidFill>
                <a:schemeClr val="tx1">
                  <a:lumMod val="10000"/>
                </a:schemeClr>
              </a:solidFill>
            </a:rPr>
            <a:t>Defined group</a:t>
          </a:r>
          <a:r>
            <a:rPr lang="en-US" dirty="0"/>
            <a:t>	</a:t>
          </a:r>
        </a:p>
      </dgm:t>
    </dgm:pt>
    <dgm:pt modelId="{2659AB6F-93C8-5F4B-95B3-21A3E84D1854}" type="parTrans" cxnId="{06D455A6-DF17-3A44-9766-A6FBD6FFD41F}">
      <dgm:prSet/>
      <dgm:spPr/>
      <dgm:t>
        <a:bodyPr/>
        <a:lstStyle/>
        <a:p>
          <a:endParaRPr lang="en-US"/>
        </a:p>
      </dgm:t>
    </dgm:pt>
    <dgm:pt modelId="{156E9739-4FE1-8C43-8DF6-BE012F091A9B}" type="sibTrans" cxnId="{06D455A6-DF17-3A44-9766-A6FBD6FFD41F}">
      <dgm:prSet/>
      <dgm:spPr/>
      <dgm:t>
        <a:bodyPr/>
        <a:lstStyle/>
        <a:p>
          <a:endParaRPr lang="en-US"/>
        </a:p>
      </dgm:t>
    </dgm:pt>
    <dgm:pt modelId="{44765CE5-7683-214C-8129-5F14CC3E85FA}">
      <dgm:prSet phldrT="[Text]"/>
      <dgm:spPr/>
      <dgm:t>
        <a:bodyPr/>
        <a:lstStyle/>
        <a:p>
          <a:r>
            <a:rPr lang="en-US" dirty="0">
              <a:solidFill>
                <a:srgbClr val="172809"/>
              </a:solidFill>
            </a:rPr>
            <a:t>Specific landscape</a:t>
          </a:r>
        </a:p>
      </dgm:t>
    </dgm:pt>
    <dgm:pt modelId="{87F0213D-E605-8942-A466-B7EFC02569B2}" type="parTrans" cxnId="{6F580F8F-5D6B-D246-BA2C-FD174D0124F5}">
      <dgm:prSet/>
      <dgm:spPr/>
      <dgm:t>
        <a:bodyPr/>
        <a:lstStyle/>
        <a:p>
          <a:endParaRPr lang="en-US"/>
        </a:p>
      </dgm:t>
    </dgm:pt>
    <dgm:pt modelId="{108256B2-19B1-6B48-81A8-30D704DB5E9D}" type="sibTrans" cxnId="{6F580F8F-5D6B-D246-BA2C-FD174D0124F5}">
      <dgm:prSet/>
      <dgm:spPr/>
      <dgm:t>
        <a:bodyPr/>
        <a:lstStyle/>
        <a:p>
          <a:endParaRPr lang="en-US"/>
        </a:p>
      </dgm:t>
    </dgm:pt>
    <dgm:pt modelId="{72029DB0-2E85-494D-B64B-1825E314587F}">
      <dgm:prSet phldrT="[Text]"/>
      <dgm:spPr/>
      <dgm:t>
        <a:bodyPr/>
        <a:lstStyle/>
        <a:p>
          <a:r>
            <a:rPr lang="en-US" dirty="0">
              <a:solidFill>
                <a:srgbClr val="172809"/>
              </a:solidFill>
            </a:rPr>
            <a:t>Public lands</a:t>
          </a:r>
        </a:p>
      </dgm:t>
    </dgm:pt>
    <dgm:pt modelId="{DC788415-B1FB-C84A-B297-AC10263F59F8}" type="parTrans" cxnId="{F82F9155-EA5E-9045-A84A-D51CA198F838}">
      <dgm:prSet/>
      <dgm:spPr/>
      <dgm:t>
        <a:bodyPr/>
        <a:lstStyle/>
        <a:p>
          <a:endParaRPr lang="en-US"/>
        </a:p>
      </dgm:t>
    </dgm:pt>
    <dgm:pt modelId="{E42BF00F-AAF3-8A4A-BCEC-DFF51B329AAE}" type="sibTrans" cxnId="{F82F9155-EA5E-9045-A84A-D51CA198F838}">
      <dgm:prSet/>
      <dgm:spPr/>
      <dgm:t>
        <a:bodyPr/>
        <a:lstStyle/>
        <a:p>
          <a:endParaRPr lang="en-US"/>
        </a:p>
      </dgm:t>
    </dgm:pt>
    <dgm:pt modelId="{5B7002B8-8561-DD4E-858A-7FC7B3A58182}">
      <dgm:prSet phldrT="[Text]"/>
      <dgm:spPr/>
      <dgm:t>
        <a:bodyPr/>
        <a:lstStyle/>
        <a:p>
          <a:r>
            <a:rPr lang="en-US" dirty="0">
              <a:solidFill>
                <a:srgbClr val="172809"/>
              </a:solidFill>
            </a:rPr>
            <a:t>Ongoing</a:t>
          </a:r>
        </a:p>
        <a:p>
          <a:r>
            <a:rPr lang="en-US" dirty="0">
              <a:solidFill>
                <a:srgbClr val="172809"/>
              </a:solidFill>
            </a:rPr>
            <a:t>relationships</a:t>
          </a:r>
        </a:p>
      </dgm:t>
    </dgm:pt>
    <dgm:pt modelId="{E4CED96A-7BD7-384B-89BB-1396A9AC2D62}" type="parTrans" cxnId="{838C180B-FC76-CF40-AD86-D4C1FA016885}">
      <dgm:prSet/>
      <dgm:spPr/>
      <dgm:t>
        <a:bodyPr/>
        <a:lstStyle/>
        <a:p>
          <a:endParaRPr lang="en-US"/>
        </a:p>
      </dgm:t>
    </dgm:pt>
    <dgm:pt modelId="{AF313D85-A457-5C49-8AA3-E4E6279831CA}" type="sibTrans" cxnId="{838C180B-FC76-CF40-AD86-D4C1FA016885}">
      <dgm:prSet/>
      <dgm:spPr/>
      <dgm:t>
        <a:bodyPr/>
        <a:lstStyle/>
        <a:p>
          <a:endParaRPr lang="en-US"/>
        </a:p>
      </dgm:t>
    </dgm:pt>
    <dgm:pt modelId="{0B1B31A5-2180-A646-95F7-488FAC388CF2}">
      <dgm:prSet phldrT="[Text]"/>
      <dgm:spPr/>
      <dgm:t>
        <a:bodyPr/>
        <a:lstStyle/>
        <a:p>
          <a:r>
            <a:rPr lang="en-US" dirty="0">
              <a:solidFill>
                <a:srgbClr val="172809"/>
              </a:solidFill>
            </a:rPr>
            <a:t>“Triple bottom line”</a:t>
          </a:r>
        </a:p>
      </dgm:t>
    </dgm:pt>
    <dgm:pt modelId="{A8675AD5-D33E-F243-BEA8-B927126C67FE}" type="parTrans" cxnId="{4756D379-04B4-CF43-8D64-C6560D651914}">
      <dgm:prSet/>
      <dgm:spPr/>
      <dgm:t>
        <a:bodyPr/>
        <a:lstStyle/>
        <a:p>
          <a:endParaRPr lang="en-US"/>
        </a:p>
      </dgm:t>
    </dgm:pt>
    <dgm:pt modelId="{D0C81AC5-E566-0844-94FA-FF8BFB57CF10}" type="sibTrans" cxnId="{4756D379-04B4-CF43-8D64-C6560D651914}">
      <dgm:prSet/>
      <dgm:spPr/>
      <dgm:t>
        <a:bodyPr/>
        <a:lstStyle/>
        <a:p>
          <a:endParaRPr lang="en-US"/>
        </a:p>
      </dgm:t>
    </dgm:pt>
    <dgm:pt modelId="{DCFDEA21-D198-3840-9028-AD529F49F9E2}" type="pres">
      <dgm:prSet presAssocID="{0474C636-5279-C34F-B5F5-C4B98405DE67}" presName="diagram" presStyleCnt="0">
        <dgm:presLayoutVars>
          <dgm:dir/>
          <dgm:resizeHandles val="exact"/>
        </dgm:presLayoutVars>
      </dgm:prSet>
      <dgm:spPr/>
    </dgm:pt>
    <dgm:pt modelId="{62B889CA-7E54-A84E-850A-8135ABF05D0E}" type="pres">
      <dgm:prSet presAssocID="{AE8DCC32-8317-AB4F-9F88-448EBD4D06A0}" presName="node" presStyleLbl="node1" presStyleIdx="0" presStyleCnt="5">
        <dgm:presLayoutVars>
          <dgm:bulletEnabled val="1"/>
        </dgm:presLayoutVars>
      </dgm:prSet>
      <dgm:spPr/>
    </dgm:pt>
    <dgm:pt modelId="{4C3A42E3-63B5-144F-843E-2F7AC749EE6A}" type="pres">
      <dgm:prSet presAssocID="{156E9739-4FE1-8C43-8DF6-BE012F091A9B}" presName="sibTrans" presStyleCnt="0"/>
      <dgm:spPr/>
    </dgm:pt>
    <dgm:pt modelId="{C7F7E276-123E-9742-B19A-1644C023E0A5}" type="pres">
      <dgm:prSet presAssocID="{44765CE5-7683-214C-8129-5F14CC3E85FA}" presName="node" presStyleLbl="node1" presStyleIdx="1" presStyleCnt="5">
        <dgm:presLayoutVars>
          <dgm:bulletEnabled val="1"/>
        </dgm:presLayoutVars>
      </dgm:prSet>
      <dgm:spPr/>
    </dgm:pt>
    <dgm:pt modelId="{52E1C808-7FDF-9046-A117-FD229BDD2CF6}" type="pres">
      <dgm:prSet presAssocID="{108256B2-19B1-6B48-81A8-30D704DB5E9D}" presName="sibTrans" presStyleCnt="0"/>
      <dgm:spPr/>
    </dgm:pt>
    <dgm:pt modelId="{2CC3CABE-BA3C-B248-9E0C-8ED539F33FB0}" type="pres">
      <dgm:prSet presAssocID="{72029DB0-2E85-494D-B64B-1825E314587F}" presName="node" presStyleLbl="node1" presStyleIdx="2" presStyleCnt="5">
        <dgm:presLayoutVars>
          <dgm:bulletEnabled val="1"/>
        </dgm:presLayoutVars>
      </dgm:prSet>
      <dgm:spPr/>
    </dgm:pt>
    <dgm:pt modelId="{B90BCEC4-56B1-BA48-8458-05A012B97C55}" type="pres">
      <dgm:prSet presAssocID="{E42BF00F-AAF3-8A4A-BCEC-DFF51B329AAE}" presName="sibTrans" presStyleCnt="0"/>
      <dgm:spPr/>
    </dgm:pt>
    <dgm:pt modelId="{DE6F60D3-D06C-B349-8106-8FD0539709B6}" type="pres">
      <dgm:prSet presAssocID="{5B7002B8-8561-DD4E-858A-7FC7B3A58182}" presName="node" presStyleLbl="node1" presStyleIdx="3" presStyleCnt="5">
        <dgm:presLayoutVars>
          <dgm:bulletEnabled val="1"/>
        </dgm:presLayoutVars>
      </dgm:prSet>
      <dgm:spPr/>
    </dgm:pt>
    <dgm:pt modelId="{FE1F6ACF-1FB6-114A-AFB9-CE47E3712E78}" type="pres">
      <dgm:prSet presAssocID="{AF313D85-A457-5C49-8AA3-E4E6279831CA}" presName="sibTrans" presStyleCnt="0"/>
      <dgm:spPr/>
    </dgm:pt>
    <dgm:pt modelId="{3D1D884F-58FA-814B-9ABF-A57C6CB59DEB}" type="pres">
      <dgm:prSet presAssocID="{0B1B31A5-2180-A646-95F7-488FAC388CF2}" presName="node" presStyleLbl="node1" presStyleIdx="4" presStyleCnt="5">
        <dgm:presLayoutVars>
          <dgm:bulletEnabled val="1"/>
        </dgm:presLayoutVars>
      </dgm:prSet>
      <dgm:spPr/>
    </dgm:pt>
  </dgm:ptLst>
  <dgm:cxnLst>
    <dgm:cxn modelId="{838C180B-FC76-CF40-AD86-D4C1FA016885}" srcId="{0474C636-5279-C34F-B5F5-C4B98405DE67}" destId="{5B7002B8-8561-DD4E-858A-7FC7B3A58182}" srcOrd="3" destOrd="0" parTransId="{E4CED96A-7BD7-384B-89BB-1396A9AC2D62}" sibTransId="{AF313D85-A457-5C49-8AA3-E4E6279831CA}"/>
    <dgm:cxn modelId="{1F842939-FDF7-814C-A806-FBB5ECEFD067}" type="presOf" srcId="{44765CE5-7683-214C-8129-5F14CC3E85FA}" destId="{C7F7E276-123E-9742-B19A-1644C023E0A5}" srcOrd="0" destOrd="0" presId="urn:microsoft.com/office/officeart/2005/8/layout/default"/>
    <dgm:cxn modelId="{F82F9155-EA5E-9045-A84A-D51CA198F838}" srcId="{0474C636-5279-C34F-B5F5-C4B98405DE67}" destId="{72029DB0-2E85-494D-B64B-1825E314587F}" srcOrd="2" destOrd="0" parTransId="{DC788415-B1FB-C84A-B297-AC10263F59F8}" sibTransId="{E42BF00F-AAF3-8A4A-BCEC-DFF51B329AAE}"/>
    <dgm:cxn modelId="{4756D379-04B4-CF43-8D64-C6560D651914}" srcId="{0474C636-5279-C34F-B5F5-C4B98405DE67}" destId="{0B1B31A5-2180-A646-95F7-488FAC388CF2}" srcOrd="4" destOrd="0" parTransId="{A8675AD5-D33E-F243-BEA8-B927126C67FE}" sibTransId="{D0C81AC5-E566-0844-94FA-FF8BFB57CF10}"/>
    <dgm:cxn modelId="{5ED3FB85-4A4A-6748-B13A-3FF249301AD9}" type="presOf" srcId="{5B7002B8-8561-DD4E-858A-7FC7B3A58182}" destId="{DE6F60D3-D06C-B349-8106-8FD0539709B6}" srcOrd="0" destOrd="0" presId="urn:microsoft.com/office/officeart/2005/8/layout/default"/>
    <dgm:cxn modelId="{6F580F8F-5D6B-D246-BA2C-FD174D0124F5}" srcId="{0474C636-5279-C34F-B5F5-C4B98405DE67}" destId="{44765CE5-7683-214C-8129-5F14CC3E85FA}" srcOrd="1" destOrd="0" parTransId="{87F0213D-E605-8942-A466-B7EFC02569B2}" sibTransId="{108256B2-19B1-6B48-81A8-30D704DB5E9D}"/>
    <dgm:cxn modelId="{F5DC309B-B385-BE46-9A0D-8AC13ECF918A}" type="presOf" srcId="{0B1B31A5-2180-A646-95F7-488FAC388CF2}" destId="{3D1D884F-58FA-814B-9ABF-A57C6CB59DEB}" srcOrd="0" destOrd="0" presId="urn:microsoft.com/office/officeart/2005/8/layout/default"/>
    <dgm:cxn modelId="{06D455A6-DF17-3A44-9766-A6FBD6FFD41F}" srcId="{0474C636-5279-C34F-B5F5-C4B98405DE67}" destId="{AE8DCC32-8317-AB4F-9F88-448EBD4D06A0}" srcOrd="0" destOrd="0" parTransId="{2659AB6F-93C8-5F4B-95B3-21A3E84D1854}" sibTransId="{156E9739-4FE1-8C43-8DF6-BE012F091A9B}"/>
    <dgm:cxn modelId="{5BAA76CC-F497-C449-8096-46686ADE9E1E}" type="presOf" srcId="{AE8DCC32-8317-AB4F-9F88-448EBD4D06A0}" destId="{62B889CA-7E54-A84E-850A-8135ABF05D0E}" srcOrd="0" destOrd="0" presId="urn:microsoft.com/office/officeart/2005/8/layout/default"/>
    <dgm:cxn modelId="{F233C9CD-83B1-6B47-9391-65BC61FBAC05}" type="presOf" srcId="{0474C636-5279-C34F-B5F5-C4B98405DE67}" destId="{DCFDEA21-D198-3840-9028-AD529F49F9E2}" srcOrd="0" destOrd="0" presId="urn:microsoft.com/office/officeart/2005/8/layout/default"/>
    <dgm:cxn modelId="{207096D2-3587-E346-9614-0E28B157E65B}" type="presOf" srcId="{72029DB0-2E85-494D-B64B-1825E314587F}" destId="{2CC3CABE-BA3C-B248-9E0C-8ED539F33FB0}" srcOrd="0" destOrd="0" presId="urn:microsoft.com/office/officeart/2005/8/layout/default"/>
    <dgm:cxn modelId="{BD2BD1FF-EBAE-AA4B-ACF6-58BB77B96BF4}" type="presParOf" srcId="{DCFDEA21-D198-3840-9028-AD529F49F9E2}" destId="{62B889CA-7E54-A84E-850A-8135ABF05D0E}" srcOrd="0" destOrd="0" presId="urn:microsoft.com/office/officeart/2005/8/layout/default"/>
    <dgm:cxn modelId="{4638BDDF-0229-1149-8941-2AC4CF65AFE2}" type="presParOf" srcId="{DCFDEA21-D198-3840-9028-AD529F49F9E2}" destId="{4C3A42E3-63B5-144F-843E-2F7AC749EE6A}" srcOrd="1" destOrd="0" presId="urn:microsoft.com/office/officeart/2005/8/layout/default"/>
    <dgm:cxn modelId="{5DD7E189-8DCF-2446-B002-2F42300227F9}" type="presParOf" srcId="{DCFDEA21-D198-3840-9028-AD529F49F9E2}" destId="{C7F7E276-123E-9742-B19A-1644C023E0A5}" srcOrd="2" destOrd="0" presId="urn:microsoft.com/office/officeart/2005/8/layout/default"/>
    <dgm:cxn modelId="{866A9D42-540D-414D-B335-9B7DF200998A}" type="presParOf" srcId="{DCFDEA21-D198-3840-9028-AD529F49F9E2}" destId="{52E1C808-7FDF-9046-A117-FD229BDD2CF6}" srcOrd="3" destOrd="0" presId="urn:microsoft.com/office/officeart/2005/8/layout/default"/>
    <dgm:cxn modelId="{F3FAACC1-0BF5-B74B-B52B-2A4DAC5E9B64}" type="presParOf" srcId="{DCFDEA21-D198-3840-9028-AD529F49F9E2}" destId="{2CC3CABE-BA3C-B248-9E0C-8ED539F33FB0}" srcOrd="4" destOrd="0" presId="urn:microsoft.com/office/officeart/2005/8/layout/default"/>
    <dgm:cxn modelId="{05CC184F-1F96-9F48-9E58-7F8937A2797B}" type="presParOf" srcId="{DCFDEA21-D198-3840-9028-AD529F49F9E2}" destId="{B90BCEC4-56B1-BA48-8458-05A012B97C55}" srcOrd="5" destOrd="0" presId="urn:microsoft.com/office/officeart/2005/8/layout/default"/>
    <dgm:cxn modelId="{1C9065AF-A495-7041-82CB-56F4976D03FD}" type="presParOf" srcId="{DCFDEA21-D198-3840-9028-AD529F49F9E2}" destId="{DE6F60D3-D06C-B349-8106-8FD0539709B6}" srcOrd="6" destOrd="0" presId="urn:microsoft.com/office/officeart/2005/8/layout/default"/>
    <dgm:cxn modelId="{97D4D4BB-5DCC-154C-8148-7720C106B2F0}" type="presParOf" srcId="{DCFDEA21-D198-3840-9028-AD529F49F9E2}" destId="{FE1F6ACF-1FB6-114A-AFB9-CE47E3712E78}" srcOrd="7" destOrd="0" presId="urn:microsoft.com/office/officeart/2005/8/layout/default"/>
    <dgm:cxn modelId="{C47D6975-9C87-C242-A1C9-1A626D764CDA}" type="presParOf" srcId="{DCFDEA21-D198-3840-9028-AD529F49F9E2}" destId="{3D1D884F-58FA-814B-9ABF-A57C6CB59DEB}"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67180AD-17C7-844D-9C82-AE47E494A58C}" type="doc">
      <dgm:prSet loTypeId="urn:microsoft.com/office/officeart/2005/8/layout/default" loCatId="" qsTypeId="urn:microsoft.com/office/officeart/2005/8/quickstyle/simple4" qsCatId="simple" csTypeId="urn:microsoft.com/office/officeart/2005/8/colors/accent1_2" csCatId="accent1" phldr="1"/>
      <dgm:spPr/>
      <dgm:t>
        <a:bodyPr/>
        <a:lstStyle/>
        <a:p>
          <a:endParaRPr lang="en-US"/>
        </a:p>
      </dgm:t>
    </dgm:pt>
    <dgm:pt modelId="{E7B8FF95-F3FF-FA4F-80B8-4B42B2330B9C}">
      <dgm:prSet>
        <dgm:style>
          <a:lnRef idx="1">
            <a:schemeClr val="accent3"/>
          </a:lnRef>
          <a:fillRef idx="3">
            <a:schemeClr val="accent3"/>
          </a:fillRef>
          <a:effectRef idx="2">
            <a:schemeClr val="accent3"/>
          </a:effectRef>
          <a:fontRef idx="minor">
            <a:schemeClr val="lt1"/>
          </a:fontRef>
        </dgm:style>
      </dgm:prSet>
      <dgm:spPr>
        <a:gradFill flip="none" rotWithShape="0">
          <a:gsLst>
            <a:gs pos="0">
              <a:schemeClr val="accent3">
                <a:shade val="70000"/>
                <a:satMod val="150000"/>
                <a:alpha val="52000"/>
              </a:schemeClr>
            </a:gs>
            <a:gs pos="34000">
              <a:schemeClr val="accent3">
                <a:shade val="70000"/>
                <a:satMod val="140000"/>
                <a:alpha val="52000"/>
              </a:schemeClr>
            </a:gs>
            <a:gs pos="70000">
              <a:schemeClr val="accent3">
                <a:tint val="100000"/>
                <a:shade val="90000"/>
                <a:satMod val="140000"/>
                <a:alpha val="52000"/>
              </a:schemeClr>
            </a:gs>
            <a:gs pos="100000">
              <a:schemeClr val="accent3">
                <a:tint val="100000"/>
                <a:shade val="100000"/>
                <a:satMod val="100000"/>
                <a:alpha val="52000"/>
              </a:schemeClr>
            </a:gs>
          </a:gsLst>
          <a:path path="circle">
            <a:fillToRect l="100000" t="100000" r="100000" b="100000"/>
          </a:path>
          <a:tileRect/>
        </a:gradFill>
      </dgm:spPr>
      <dgm:t>
        <a:bodyPr/>
        <a:lstStyle/>
        <a:p>
          <a:pPr rtl="0"/>
          <a:r>
            <a:rPr lang="en-US" i="1" dirty="0"/>
            <a:t>Collaborative</a:t>
          </a:r>
          <a:r>
            <a:rPr lang="en-US" i="1" baseline="0" dirty="0"/>
            <a:t> governance</a:t>
          </a:r>
          <a:endParaRPr lang="en-US" i="1" dirty="0"/>
        </a:p>
      </dgm:t>
    </dgm:pt>
    <dgm:pt modelId="{4263245B-17A4-1B4A-A29A-5AA702D83D6E}" type="parTrans" cxnId="{9EF9D315-5183-7046-AD89-A85D7DEFBF0D}">
      <dgm:prSet/>
      <dgm:spPr/>
      <dgm:t>
        <a:bodyPr/>
        <a:lstStyle/>
        <a:p>
          <a:endParaRPr lang="en-US"/>
        </a:p>
      </dgm:t>
    </dgm:pt>
    <dgm:pt modelId="{EE11135D-1C13-CD4B-89EC-8C5CE888C38C}" type="sibTrans" cxnId="{9EF9D315-5183-7046-AD89-A85D7DEFBF0D}">
      <dgm:prSet/>
      <dgm:spPr/>
      <dgm:t>
        <a:bodyPr/>
        <a:lstStyle/>
        <a:p>
          <a:endParaRPr lang="en-US"/>
        </a:p>
      </dgm:t>
    </dgm:pt>
    <dgm:pt modelId="{926B3828-3E4C-8846-ADA3-D51B1335831E}">
      <dgm:prSet>
        <dgm:style>
          <a:lnRef idx="1">
            <a:schemeClr val="accent3"/>
          </a:lnRef>
          <a:fillRef idx="3">
            <a:schemeClr val="accent3"/>
          </a:fillRef>
          <a:effectRef idx="2">
            <a:schemeClr val="accent3"/>
          </a:effectRef>
          <a:fontRef idx="minor">
            <a:schemeClr val="lt1"/>
          </a:fontRef>
        </dgm:style>
      </dgm:prSet>
      <dgm:spPr>
        <a:gradFill flip="none" rotWithShape="0">
          <a:gsLst>
            <a:gs pos="0">
              <a:schemeClr val="accent3">
                <a:shade val="70000"/>
                <a:satMod val="150000"/>
                <a:alpha val="52000"/>
              </a:schemeClr>
            </a:gs>
            <a:gs pos="34000">
              <a:schemeClr val="accent3">
                <a:shade val="70000"/>
                <a:satMod val="140000"/>
                <a:alpha val="52000"/>
              </a:schemeClr>
            </a:gs>
            <a:gs pos="70000">
              <a:schemeClr val="accent3">
                <a:tint val="100000"/>
                <a:shade val="90000"/>
                <a:satMod val="140000"/>
                <a:alpha val="52000"/>
              </a:schemeClr>
            </a:gs>
            <a:gs pos="100000">
              <a:schemeClr val="accent3">
                <a:tint val="100000"/>
                <a:shade val="100000"/>
                <a:satMod val="100000"/>
                <a:alpha val="52000"/>
              </a:schemeClr>
            </a:gs>
          </a:gsLst>
          <a:path path="circle">
            <a:fillToRect l="100000" t="100000" r="100000" b="100000"/>
          </a:path>
          <a:tileRect/>
        </a:gradFill>
      </dgm:spPr>
      <dgm:t>
        <a:bodyPr/>
        <a:lstStyle/>
        <a:p>
          <a:pPr rtl="0"/>
          <a:r>
            <a:rPr lang="en-US" i="1" dirty="0"/>
            <a:t>Collective action</a:t>
          </a:r>
        </a:p>
      </dgm:t>
    </dgm:pt>
    <dgm:pt modelId="{8475699F-CDB0-514D-A553-23535B49A88A}" type="parTrans" cxnId="{2EC48921-F73F-3142-AA0F-18EF7B5C14A9}">
      <dgm:prSet/>
      <dgm:spPr/>
      <dgm:t>
        <a:bodyPr/>
        <a:lstStyle/>
        <a:p>
          <a:endParaRPr lang="en-US"/>
        </a:p>
      </dgm:t>
    </dgm:pt>
    <dgm:pt modelId="{41B5AD6B-C802-E541-948A-D04C2F76B16A}" type="sibTrans" cxnId="{2EC48921-F73F-3142-AA0F-18EF7B5C14A9}">
      <dgm:prSet/>
      <dgm:spPr/>
      <dgm:t>
        <a:bodyPr/>
        <a:lstStyle/>
        <a:p>
          <a:endParaRPr lang="en-US"/>
        </a:p>
      </dgm:t>
    </dgm:pt>
    <dgm:pt modelId="{5FC5D60A-AE71-044A-9240-733AD3F665AA}">
      <dgm:prSet>
        <dgm:style>
          <a:lnRef idx="1">
            <a:schemeClr val="accent3"/>
          </a:lnRef>
          <a:fillRef idx="3">
            <a:schemeClr val="accent3"/>
          </a:fillRef>
          <a:effectRef idx="2">
            <a:schemeClr val="accent3"/>
          </a:effectRef>
          <a:fontRef idx="minor">
            <a:schemeClr val="lt1"/>
          </a:fontRef>
        </dgm:style>
      </dgm:prSet>
      <dgm:spPr>
        <a:gradFill flip="none" rotWithShape="0">
          <a:gsLst>
            <a:gs pos="0">
              <a:schemeClr val="accent3">
                <a:shade val="70000"/>
                <a:satMod val="150000"/>
                <a:alpha val="52000"/>
              </a:schemeClr>
            </a:gs>
            <a:gs pos="34000">
              <a:schemeClr val="accent3">
                <a:shade val="70000"/>
                <a:satMod val="140000"/>
                <a:alpha val="52000"/>
              </a:schemeClr>
            </a:gs>
            <a:gs pos="70000">
              <a:schemeClr val="accent3">
                <a:tint val="100000"/>
                <a:shade val="90000"/>
                <a:satMod val="140000"/>
                <a:alpha val="52000"/>
              </a:schemeClr>
            </a:gs>
            <a:gs pos="100000">
              <a:schemeClr val="accent3">
                <a:tint val="100000"/>
                <a:shade val="100000"/>
                <a:satMod val="100000"/>
                <a:alpha val="52000"/>
              </a:schemeClr>
            </a:gs>
          </a:gsLst>
          <a:path path="circle">
            <a:fillToRect l="100000" t="100000" r="100000" b="100000"/>
          </a:path>
          <a:tileRect/>
        </a:gradFill>
      </dgm:spPr>
      <dgm:t>
        <a:bodyPr/>
        <a:lstStyle/>
        <a:p>
          <a:r>
            <a:rPr lang="en-US" i="1" dirty="0"/>
            <a:t>Collaborative conservation</a:t>
          </a:r>
        </a:p>
      </dgm:t>
    </dgm:pt>
    <dgm:pt modelId="{94B417FF-E027-8544-82DF-ADAD39EAF9BB}" type="parTrans" cxnId="{26403CD9-8C7E-7143-ADC3-43D07142562D}">
      <dgm:prSet/>
      <dgm:spPr/>
      <dgm:t>
        <a:bodyPr/>
        <a:lstStyle/>
        <a:p>
          <a:endParaRPr lang="en-US"/>
        </a:p>
      </dgm:t>
    </dgm:pt>
    <dgm:pt modelId="{C64219A1-5B3B-BB45-9FF3-CE46CED590E7}" type="sibTrans" cxnId="{26403CD9-8C7E-7143-ADC3-43D07142562D}">
      <dgm:prSet/>
      <dgm:spPr/>
      <dgm:t>
        <a:bodyPr/>
        <a:lstStyle/>
        <a:p>
          <a:endParaRPr lang="en-US"/>
        </a:p>
      </dgm:t>
    </dgm:pt>
    <dgm:pt modelId="{2BF8C1AF-E003-8A4F-A89E-3309F2BB42CC}">
      <dgm:prSet>
        <dgm:style>
          <a:lnRef idx="1">
            <a:schemeClr val="accent3"/>
          </a:lnRef>
          <a:fillRef idx="3">
            <a:schemeClr val="accent3"/>
          </a:fillRef>
          <a:effectRef idx="2">
            <a:schemeClr val="accent3"/>
          </a:effectRef>
          <a:fontRef idx="minor">
            <a:schemeClr val="lt1"/>
          </a:fontRef>
        </dgm:style>
      </dgm:prSet>
      <dgm:spPr>
        <a:gradFill flip="none" rotWithShape="0">
          <a:gsLst>
            <a:gs pos="0">
              <a:schemeClr val="accent3">
                <a:shade val="70000"/>
                <a:satMod val="150000"/>
                <a:alpha val="52000"/>
              </a:schemeClr>
            </a:gs>
            <a:gs pos="34000">
              <a:schemeClr val="accent3">
                <a:shade val="70000"/>
                <a:satMod val="140000"/>
                <a:alpha val="52000"/>
              </a:schemeClr>
            </a:gs>
            <a:gs pos="70000">
              <a:schemeClr val="accent3">
                <a:tint val="100000"/>
                <a:shade val="90000"/>
                <a:satMod val="140000"/>
                <a:alpha val="52000"/>
              </a:schemeClr>
            </a:gs>
            <a:gs pos="100000">
              <a:schemeClr val="accent3">
                <a:tint val="100000"/>
                <a:shade val="100000"/>
                <a:satMod val="100000"/>
                <a:alpha val="52000"/>
              </a:schemeClr>
            </a:gs>
          </a:gsLst>
          <a:path path="circle">
            <a:fillToRect l="100000" t="100000" r="100000" b="100000"/>
          </a:path>
          <a:tileRect/>
        </a:gradFill>
      </dgm:spPr>
      <dgm:t>
        <a:bodyPr/>
        <a:lstStyle/>
        <a:p>
          <a:r>
            <a:rPr lang="en-US" i="1" dirty="0"/>
            <a:t>Citizen science</a:t>
          </a:r>
        </a:p>
      </dgm:t>
    </dgm:pt>
    <dgm:pt modelId="{503CFCEC-F2EE-074F-84A1-B67611B95353}" type="parTrans" cxnId="{3414481B-2E9B-004F-9FF6-E9A06BE3D3F3}">
      <dgm:prSet/>
      <dgm:spPr/>
      <dgm:t>
        <a:bodyPr/>
        <a:lstStyle/>
        <a:p>
          <a:endParaRPr lang="en-US"/>
        </a:p>
      </dgm:t>
    </dgm:pt>
    <dgm:pt modelId="{79251C19-8E98-6A48-A832-AF05CE7DE6C3}" type="sibTrans" cxnId="{3414481B-2E9B-004F-9FF6-E9A06BE3D3F3}">
      <dgm:prSet/>
      <dgm:spPr/>
      <dgm:t>
        <a:bodyPr/>
        <a:lstStyle/>
        <a:p>
          <a:endParaRPr lang="en-US"/>
        </a:p>
      </dgm:t>
    </dgm:pt>
    <dgm:pt modelId="{FC8A044E-C6C2-F540-9859-04452BF2D606}">
      <dgm:prSet>
        <dgm:style>
          <a:lnRef idx="1">
            <a:schemeClr val="accent3"/>
          </a:lnRef>
          <a:fillRef idx="3">
            <a:schemeClr val="accent3"/>
          </a:fillRef>
          <a:effectRef idx="2">
            <a:schemeClr val="accent3"/>
          </a:effectRef>
          <a:fontRef idx="minor">
            <a:schemeClr val="lt1"/>
          </a:fontRef>
        </dgm:style>
      </dgm:prSet>
      <dgm:spPr>
        <a:gradFill flip="none" rotWithShape="0">
          <a:gsLst>
            <a:gs pos="0">
              <a:schemeClr val="accent3">
                <a:shade val="70000"/>
                <a:satMod val="150000"/>
                <a:alpha val="52000"/>
              </a:schemeClr>
            </a:gs>
            <a:gs pos="34000">
              <a:schemeClr val="accent3">
                <a:shade val="70000"/>
                <a:satMod val="140000"/>
                <a:alpha val="52000"/>
              </a:schemeClr>
            </a:gs>
            <a:gs pos="70000">
              <a:schemeClr val="accent3">
                <a:tint val="100000"/>
                <a:shade val="90000"/>
                <a:satMod val="140000"/>
                <a:alpha val="52000"/>
              </a:schemeClr>
            </a:gs>
            <a:gs pos="100000">
              <a:schemeClr val="accent3">
                <a:tint val="100000"/>
                <a:shade val="100000"/>
                <a:satMod val="100000"/>
                <a:alpha val="52000"/>
              </a:schemeClr>
            </a:gs>
          </a:gsLst>
          <a:path path="circle">
            <a:fillToRect l="100000" t="100000" r="100000" b="100000"/>
          </a:path>
          <a:tileRect/>
        </a:gradFill>
      </dgm:spPr>
      <dgm:t>
        <a:bodyPr/>
        <a:lstStyle/>
        <a:p>
          <a:r>
            <a:rPr lang="en-US" i="1" dirty="0"/>
            <a:t>Cross-boundary management</a:t>
          </a:r>
        </a:p>
      </dgm:t>
    </dgm:pt>
    <dgm:pt modelId="{2F4A333B-0B42-6B49-96E1-8C0C7F22F1D0}" type="parTrans" cxnId="{379AE321-B269-B14C-9773-91F04D29189B}">
      <dgm:prSet/>
      <dgm:spPr/>
      <dgm:t>
        <a:bodyPr/>
        <a:lstStyle/>
        <a:p>
          <a:endParaRPr lang="en-US"/>
        </a:p>
      </dgm:t>
    </dgm:pt>
    <dgm:pt modelId="{EF101B54-3091-AD46-B816-F5FB70930C16}" type="sibTrans" cxnId="{379AE321-B269-B14C-9773-91F04D29189B}">
      <dgm:prSet/>
      <dgm:spPr/>
      <dgm:t>
        <a:bodyPr/>
        <a:lstStyle/>
        <a:p>
          <a:endParaRPr lang="en-US"/>
        </a:p>
      </dgm:t>
    </dgm:pt>
    <dgm:pt modelId="{777CDE06-EACD-BF4A-A245-C7A7DED6F791}">
      <dgm:prSet>
        <dgm:style>
          <a:lnRef idx="1">
            <a:schemeClr val="accent3"/>
          </a:lnRef>
          <a:fillRef idx="3">
            <a:schemeClr val="accent3"/>
          </a:fillRef>
          <a:effectRef idx="2">
            <a:schemeClr val="accent3"/>
          </a:effectRef>
          <a:fontRef idx="minor">
            <a:schemeClr val="lt1"/>
          </a:fontRef>
        </dgm:style>
      </dgm:prSet>
      <dgm:spPr>
        <a:gradFill flip="none" rotWithShape="0">
          <a:gsLst>
            <a:gs pos="0">
              <a:schemeClr val="accent3">
                <a:shade val="70000"/>
                <a:satMod val="150000"/>
                <a:alpha val="52000"/>
              </a:schemeClr>
            </a:gs>
            <a:gs pos="34000">
              <a:schemeClr val="accent3">
                <a:shade val="70000"/>
                <a:satMod val="140000"/>
                <a:alpha val="52000"/>
              </a:schemeClr>
            </a:gs>
            <a:gs pos="70000">
              <a:schemeClr val="accent3">
                <a:tint val="100000"/>
                <a:shade val="90000"/>
                <a:satMod val="140000"/>
                <a:alpha val="52000"/>
              </a:schemeClr>
            </a:gs>
            <a:gs pos="100000">
              <a:schemeClr val="accent3">
                <a:tint val="100000"/>
                <a:shade val="100000"/>
                <a:satMod val="100000"/>
                <a:alpha val="52000"/>
              </a:schemeClr>
            </a:gs>
          </a:gsLst>
          <a:path path="circle">
            <a:fillToRect l="100000" t="100000" r="100000" b="100000"/>
          </a:path>
          <a:tileRect/>
        </a:gradFill>
      </dgm:spPr>
      <dgm:t>
        <a:bodyPr/>
        <a:lstStyle/>
        <a:p>
          <a:r>
            <a:rPr lang="en-US" i="1" dirty="0"/>
            <a:t>Participatory democracy</a:t>
          </a:r>
        </a:p>
      </dgm:t>
    </dgm:pt>
    <dgm:pt modelId="{45186B6C-A300-7845-9265-F487602EC7DD}" type="parTrans" cxnId="{8EE8E862-4FEC-D541-8CD5-18572693BFBC}">
      <dgm:prSet/>
      <dgm:spPr/>
      <dgm:t>
        <a:bodyPr/>
        <a:lstStyle/>
        <a:p>
          <a:endParaRPr lang="en-US"/>
        </a:p>
      </dgm:t>
    </dgm:pt>
    <dgm:pt modelId="{F73E1E74-9B2A-064B-8BFD-59AA586940C4}" type="sibTrans" cxnId="{8EE8E862-4FEC-D541-8CD5-18572693BFBC}">
      <dgm:prSet/>
      <dgm:spPr/>
      <dgm:t>
        <a:bodyPr/>
        <a:lstStyle/>
        <a:p>
          <a:endParaRPr lang="en-US"/>
        </a:p>
      </dgm:t>
    </dgm:pt>
    <dgm:pt modelId="{B61341FD-6DE2-C14C-ADC6-1AFDE896F45F}">
      <dgm:prSet>
        <dgm:style>
          <a:lnRef idx="1">
            <a:schemeClr val="accent3"/>
          </a:lnRef>
          <a:fillRef idx="3">
            <a:schemeClr val="accent3"/>
          </a:fillRef>
          <a:effectRef idx="2">
            <a:schemeClr val="accent3"/>
          </a:effectRef>
          <a:fontRef idx="minor">
            <a:schemeClr val="lt1"/>
          </a:fontRef>
        </dgm:style>
      </dgm:prSet>
      <dgm:spPr>
        <a:gradFill flip="none" rotWithShape="0">
          <a:gsLst>
            <a:gs pos="0">
              <a:schemeClr val="accent3">
                <a:shade val="70000"/>
                <a:satMod val="150000"/>
                <a:alpha val="52000"/>
              </a:schemeClr>
            </a:gs>
            <a:gs pos="34000">
              <a:schemeClr val="accent3">
                <a:shade val="70000"/>
                <a:satMod val="140000"/>
                <a:alpha val="52000"/>
              </a:schemeClr>
            </a:gs>
            <a:gs pos="70000">
              <a:schemeClr val="accent3">
                <a:tint val="100000"/>
                <a:shade val="90000"/>
                <a:satMod val="140000"/>
                <a:alpha val="52000"/>
              </a:schemeClr>
            </a:gs>
            <a:gs pos="100000">
              <a:schemeClr val="accent3">
                <a:tint val="100000"/>
                <a:shade val="100000"/>
                <a:satMod val="100000"/>
                <a:alpha val="52000"/>
              </a:schemeClr>
            </a:gs>
          </a:gsLst>
          <a:path path="circle">
            <a:fillToRect l="100000" t="100000" r="100000" b="100000"/>
          </a:path>
          <a:tileRect/>
        </a:gradFill>
      </dgm:spPr>
      <dgm:t>
        <a:bodyPr/>
        <a:lstStyle/>
        <a:p>
          <a:r>
            <a:rPr lang="en-US" i="1" dirty="0"/>
            <a:t>Co-management</a:t>
          </a:r>
        </a:p>
      </dgm:t>
    </dgm:pt>
    <dgm:pt modelId="{A7E7EE42-CE9C-8E47-98D7-6ADAF4508868}" type="parTrans" cxnId="{6C677BF6-3804-DA48-A504-E8317CE6EF27}">
      <dgm:prSet/>
      <dgm:spPr/>
      <dgm:t>
        <a:bodyPr/>
        <a:lstStyle/>
        <a:p>
          <a:endParaRPr lang="en-US"/>
        </a:p>
      </dgm:t>
    </dgm:pt>
    <dgm:pt modelId="{CE55C186-9D76-D349-88AF-65F8D5270F58}" type="sibTrans" cxnId="{6C677BF6-3804-DA48-A504-E8317CE6EF27}">
      <dgm:prSet/>
      <dgm:spPr/>
      <dgm:t>
        <a:bodyPr/>
        <a:lstStyle/>
        <a:p>
          <a:endParaRPr lang="en-US"/>
        </a:p>
      </dgm:t>
    </dgm:pt>
    <dgm:pt modelId="{66EC8504-7FA3-E144-A80B-93FE5B8B0A68}">
      <dgm:prSet>
        <dgm:style>
          <a:lnRef idx="1">
            <a:schemeClr val="accent3"/>
          </a:lnRef>
          <a:fillRef idx="3">
            <a:schemeClr val="accent3"/>
          </a:fillRef>
          <a:effectRef idx="2">
            <a:schemeClr val="accent3"/>
          </a:effectRef>
          <a:fontRef idx="minor">
            <a:schemeClr val="lt1"/>
          </a:fontRef>
        </dgm:style>
      </dgm:prSet>
      <dgm:spPr>
        <a:gradFill flip="none" rotWithShape="0">
          <a:gsLst>
            <a:gs pos="0">
              <a:schemeClr val="accent3">
                <a:shade val="70000"/>
                <a:satMod val="150000"/>
                <a:alpha val="52000"/>
              </a:schemeClr>
            </a:gs>
            <a:gs pos="34000">
              <a:schemeClr val="accent3">
                <a:shade val="70000"/>
                <a:satMod val="140000"/>
                <a:alpha val="52000"/>
              </a:schemeClr>
            </a:gs>
            <a:gs pos="70000">
              <a:schemeClr val="accent3">
                <a:tint val="100000"/>
                <a:shade val="90000"/>
                <a:satMod val="140000"/>
                <a:alpha val="52000"/>
              </a:schemeClr>
            </a:gs>
            <a:gs pos="100000">
              <a:schemeClr val="accent3">
                <a:tint val="100000"/>
                <a:shade val="100000"/>
                <a:satMod val="100000"/>
                <a:alpha val="52000"/>
              </a:schemeClr>
            </a:gs>
          </a:gsLst>
          <a:path path="circle">
            <a:fillToRect l="100000" t="100000" r="100000" b="100000"/>
          </a:path>
          <a:tileRect/>
        </a:gradFill>
      </dgm:spPr>
      <dgm:t>
        <a:bodyPr/>
        <a:lstStyle/>
        <a:p>
          <a:r>
            <a:rPr lang="en-US" i="1" dirty="0"/>
            <a:t>Grassroots ecosystem-based management</a:t>
          </a:r>
        </a:p>
      </dgm:t>
    </dgm:pt>
    <dgm:pt modelId="{2DD22206-0026-2945-8C98-47C7F1AA5123}" type="parTrans" cxnId="{AB703D09-1303-4C46-A611-2DF6DB669F56}">
      <dgm:prSet/>
      <dgm:spPr/>
      <dgm:t>
        <a:bodyPr/>
        <a:lstStyle/>
        <a:p>
          <a:endParaRPr lang="en-US"/>
        </a:p>
      </dgm:t>
    </dgm:pt>
    <dgm:pt modelId="{E75D48C2-D0F3-0047-B020-92B0509EB6F0}" type="sibTrans" cxnId="{AB703D09-1303-4C46-A611-2DF6DB669F56}">
      <dgm:prSet/>
      <dgm:spPr/>
      <dgm:t>
        <a:bodyPr/>
        <a:lstStyle/>
        <a:p>
          <a:endParaRPr lang="en-US"/>
        </a:p>
      </dgm:t>
    </dgm:pt>
    <dgm:pt modelId="{3C147F17-61B4-1A49-86CD-0C2278E921D8}">
      <dgm:prSet>
        <dgm:style>
          <a:lnRef idx="1">
            <a:schemeClr val="accent3"/>
          </a:lnRef>
          <a:fillRef idx="3">
            <a:schemeClr val="accent3"/>
          </a:fillRef>
          <a:effectRef idx="2">
            <a:schemeClr val="accent3"/>
          </a:effectRef>
          <a:fontRef idx="minor">
            <a:schemeClr val="lt1"/>
          </a:fontRef>
        </dgm:style>
      </dgm:prSet>
      <dgm:spPr>
        <a:gradFill flip="none" rotWithShape="0">
          <a:gsLst>
            <a:gs pos="0">
              <a:schemeClr val="accent3">
                <a:shade val="70000"/>
                <a:satMod val="150000"/>
                <a:alpha val="52000"/>
              </a:schemeClr>
            </a:gs>
            <a:gs pos="34000">
              <a:schemeClr val="accent3">
                <a:shade val="70000"/>
                <a:satMod val="140000"/>
                <a:alpha val="52000"/>
              </a:schemeClr>
            </a:gs>
            <a:gs pos="70000">
              <a:schemeClr val="accent3">
                <a:tint val="100000"/>
                <a:shade val="90000"/>
                <a:satMod val="140000"/>
                <a:alpha val="52000"/>
              </a:schemeClr>
            </a:gs>
            <a:gs pos="100000">
              <a:schemeClr val="accent3">
                <a:tint val="100000"/>
                <a:shade val="100000"/>
                <a:satMod val="100000"/>
                <a:alpha val="52000"/>
              </a:schemeClr>
            </a:gs>
          </a:gsLst>
          <a:path path="circle">
            <a:fillToRect l="100000" t="100000" r="100000" b="100000"/>
          </a:path>
          <a:tileRect/>
        </a:gradFill>
      </dgm:spPr>
      <dgm:t>
        <a:bodyPr/>
        <a:lstStyle/>
        <a:p>
          <a:r>
            <a:rPr lang="en-US" i="1" dirty="0"/>
            <a:t>Collaborative</a:t>
          </a:r>
          <a:r>
            <a:rPr lang="en-US" i="1" baseline="0" dirty="0"/>
            <a:t> management</a:t>
          </a:r>
          <a:endParaRPr lang="en-US" i="1" dirty="0"/>
        </a:p>
      </dgm:t>
    </dgm:pt>
    <dgm:pt modelId="{F831DFBC-094C-9C48-B23F-7980D60C7458}" type="parTrans" cxnId="{349F91A6-9D0A-724E-97A0-39B7BDA2D07E}">
      <dgm:prSet/>
      <dgm:spPr/>
      <dgm:t>
        <a:bodyPr/>
        <a:lstStyle/>
        <a:p>
          <a:endParaRPr lang="en-US"/>
        </a:p>
      </dgm:t>
    </dgm:pt>
    <dgm:pt modelId="{3160C96A-3623-EC4F-9281-70DA592FE6E4}" type="sibTrans" cxnId="{349F91A6-9D0A-724E-97A0-39B7BDA2D07E}">
      <dgm:prSet/>
      <dgm:spPr/>
      <dgm:t>
        <a:bodyPr/>
        <a:lstStyle/>
        <a:p>
          <a:endParaRPr lang="en-US"/>
        </a:p>
      </dgm:t>
    </dgm:pt>
    <dgm:pt modelId="{2A0EB926-EB80-AC4F-81E0-E08087F9A976}">
      <dgm:prSet>
        <dgm:style>
          <a:lnRef idx="1">
            <a:schemeClr val="accent3"/>
          </a:lnRef>
          <a:fillRef idx="3">
            <a:schemeClr val="accent3"/>
          </a:fillRef>
          <a:effectRef idx="2">
            <a:schemeClr val="accent3"/>
          </a:effectRef>
          <a:fontRef idx="minor">
            <a:schemeClr val="lt1"/>
          </a:fontRef>
        </dgm:style>
      </dgm:prSet>
      <dgm:spPr>
        <a:gradFill flip="none" rotWithShape="0">
          <a:gsLst>
            <a:gs pos="0">
              <a:schemeClr val="accent3">
                <a:shade val="70000"/>
                <a:satMod val="150000"/>
                <a:alpha val="52000"/>
              </a:schemeClr>
            </a:gs>
            <a:gs pos="34000">
              <a:schemeClr val="accent3">
                <a:shade val="70000"/>
                <a:satMod val="140000"/>
                <a:alpha val="52000"/>
              </a:schemeClr>
            </a:gs>
            <a:gs pos="70000">
              <a:schemeClr val="accent3">
                <a:tint val="100000"/>
                <a:shade val="90000"/>
                <a:satMod val="140000"/>
                <a:alpha val="52000"/>
              </a:schemeClr>
            </a:gs>
            <a:gs pos="100000">
              <a:schemeClr val="accent3">
                <a:tint val="100000"/>
                <a:shade val="100000"/>
                <a:satMod val="100000"/>
                <a:alpha val="52000"/>
              </a:schemeClr>
            </a:gs>
          </a:gsLst>
          <a:path path="circle">
            <a:fillToRect l="100000" t="100000" r="100000" b="100000"/>
          </a:path>
          <a:tileRect/>
        </a:gradFill>
      </dgm:spPr>
      <dgm:t>
        <a:bodyPr/>
        <a:lstStyle/>
        <a:p>
          <a:r>
            <a:rPr lang="en-US" i="1" dirty="0"/>
            <a:t>Networked governance</a:t>
          </a:r>
        </a:p>
      </dgm:t>
    </dgm:pt>
    <dgm:pt modelId="{E9833ED0-0948-034B-8002-2EF3407E0DC8}" type="parTrans" cxnId="{878EBA5A-744B-9149-951E-29AD11B86FD7}">
      <dgm:prSet/>
      <dgm:spPr/>
      <dgm:t>
        <a:bodyPr/>
        <a:lstStyle/>
        <a:p>
          <a:endParaRPr lang="en-US"/>
        </a:p>
      </dgm:t>
    </dgm:pt>
    <dgm:pt modelId="{D32DC9F2-D6F3-1345-8699-232E73A9C7A5}" type="sibTrans" cxnId="{878EBA5A-744B-9149-951E-29AD11B86FD7}">
      <dgm:prSet/>
      <dgm:spPr/>
      <dgm:t>
        <a:bodyPr/>
        <a:lstStyle/>
        <a:p>
          <a:endParaRPr lang="en-US"/>
        </a:p>
      </dgm:t>
    </dgm:pt>
    <dgm:pt modelId="{E817529A-7120-8143-8555-3E2D8F59B686}">
      <dgm:prSet>
        <dgm:style>
          <a:lnRef idx="1">
            <a:schemeClr val="accent3"/>
          </a:lnRef>
          <a:fillRef idx="3">
            <a:schemeClr val="accent3"/>
          </a:fillRef>
          <a:effectRef idx="2">
            <a:schemeClr val="accent3"/>
          </a:effectRef>
          <a:fontRef idx="minor">
            <a:schemeClr val="lt1"/>
          </a:fontRef>
        </dgm:style>
      </dgm:prSet>
      <dgm:spPr>
        <a:gradFill flip="none" rotWithShape="0">
          <a:gsLst>
            <a:gs pos="0">
              <a:schemeClr val="accent3">
                <a:shade val="70000"/>
                <a:satMod val="150000"/>
                <a:alpha val="52000"/>
              </a:schemeClr>
            </a:gs>
            <a:gs pos="34000">
              <a:schemeClr val="accent3">
                <a:shade val="70000"/>
                <a:satMod val="140000"/>
                <a:alpha val="52000"/>
              </a:schemeClr>
            </a:gs>
            <a:gs pos="70000">
              <a:schemeClr val="accent3">
                <a:tint val="100000"/>
                <a:shade val="90000"/>
                <a:satMod val="140000"/>
                <a:alpha val="52000"/>
              </a:schemeClr>
            </a:gs>
            <a:gs pos="100000">
              <a:schemeClr val="accent3">
                <a:tint val="100000"/>
                <a:shade val="100000"/>
                <a:satMod val="100000"/>
                <a:alpha val="52000"/>
              </a:schemeClr>
            </a:gs>
          </a:gsLst>
          <a:path path="circle">
            <a:fillToRect l="100000" t="100000" r="100000" b="100000"/>
          </a:path>
          <a:tileRect/>
        </a:gradFill>
      </dgm:spPr>
      <dgm:t>
        <a:bodyPr/>
        <a:lstStyle/>
        <a:p>
          <a:r>
            <a:rPr lang="en-US" i="1" dirty="0"/>
            <a:t>Devolution</a:t>
          </a:r>
          <a:r>
            <a:rPr lang="en-US" i="1" baseline="0" dirty="0"/>
            <a:t> and decentralization</a:t>
          </a:r>
          <a:endParaRPr lang="en-US" i="1" dirty="0"/>
        </a:p>
      </dgm:t>
    </dgm:pt>
    <dgm:pt modelId="{C12592AB-5A44-134F-809E-D302E3FC7A47}" type="parTrans" cxnId="{C39D1E88-3F28-FB40-87FC-053F475B461C}">
      <dgm:prSet/>
      <dgm:spPr/>
      <dgm:t>
        <a:bodyPr/>
        <a:lstStyle/>
        <a:p>
          <a:endParaRPr lang="en-US"/>
        </a:p>
      </dgm:t>
    </dgm:pt>
    <dgm:pt modelId="{650DF2B0-A19C-C740-A6CE-F07681BD1760}" type="sibTrans" cxnId="{C39D1E88-3F28-FB40-87FC-053F475B461C}">
      <dgm:prSet/>
      <dgm:spPr/>
      <dgm:t>
        <a:bodyPr/>
        <a:lstStyle/>
        <a:p>
          <a:endParaRPr lang="en-US"/>
        </a:p>
      </dgm:t>
    </dgm:pt>
    <dgm:pt modelId="{E29BD9D2-BC91-044C-8B01-55EF05F50696}">
      <dgm:prSet>
        <dgm:style>
          <a:lnRef idx="1">
            <a:schemeClr val="accent3"/>
          </a:lnRef>
          <a:fillRef idx="3">
            <a:schemeClr val="accent3"/>
          </a:fillRef>
          <a:effectRef idx="2">
            <a:schemeClr val="accent3"/>
          </a:effectRef>
          <a:fontRef idx="minor">
            <a:schemeClr val="lt1"/>
          </a:fontRef>
        </dgm:style>
      </dgm:prSet>
      <dgm:spPr>
        <a:gradFill flip="none" rotWithShape="0">
          <a:gsLst>
            <a:gs pos="0">
              <a:schemeClr val="accent3">
                <a:shade val="70000"/>
                <a:satMod val="150000"/>
                <a:alpha val="52000"/>
              </a:schemeClr>
            </a:gs>
            <a:gs pos="34000">
              <a:schemeClr val="accent3">
                <a:shade val="70000"/>
                <a:satMod val="140000"/>
                <a:alpha val="52000"/>
              </a:schemeClr>
            </a:gs>
            <a:gs pos="70000">
              <a:schemeClr val="accent3">
                <a:tint val="100000"/>
                <a:shade val="90000"/>
                <a:satMod val="140000"/>
                <a:alpha val="52000"/>
              </a:schemeClr>
            </a:gs>
            <a:gs pos="100000">
              <a:schemeClr val="accent3">
                <a:tint val="100000"/>
                <a:shade val="100000"/>
                <a:satMod val="100000"/>
                <a:alpha val="52000"/>
              </a:schemeClr>
            </a:gs>
          </a:gsLst>
          <a:path path="circle">
            <a:fillToRect l="100000" t="100000" r="100000" b="100000"/>
          </a:path>
          <a:tileRect/>
        </a:gradFill>
      </dgm:spPr>
      <dgm:t>
        <a:bodyPr/>
        <a:lstStyle/>
        <a:p>
          <a:r>
            <a:rPr lang="en-US" i="1" dirty="0"/>
            <a:t>Community</a:t>
          </a:r>
          <a:r>
            <a:rPr lang="en-US" i="1" baseline="0" dirty="0"/>
            <a:t> forestry</a:t>
          </a:r>
          <a:endParaRPr lang="en-US" i="1" dirty="0"/>
        </a:p>
      </dgm:t>
    </dgm:pt>
    <dgm:pt modelId="{A88446B4-2F5D-4A41-B4D6-FC521469EECA}" type="parTrans" cxnId="{92AA9883-3A7C-5341-AA94-67EDCBD56916}">
      <dgm:prSet/>
      <dgm:spPr/>
      <dgm:t>
        <a:bodyPr/>
        <a:lstStyle/>
        <a:p>
          <a:endParaRPr lang="en-US"/>
        </a:p>
      </dgm:t>
    </dgm:pt>
    <dgm:pt modelId="{1BF7D006-02FD-3E42-9458-EA583A15E2C0}" type="sibTrans" cxnId="{92AA9883-3A7C-5341-AA94-67EDCBD56916}">
      <dgm:prSet/>
      <dgm:spPr/>
      <dgm:t>
        <a:bodyPr/>
        <a:lstStyle/>
        <a:p>
          <a:endParaRPr lang="en-US"/>
        </a:p>
      </dgm:t>
    </dgm:pt>
    <dgm:pt modelId="{3251654C-52C0-5642-A46C-BE946DA77614}">
      <dgm:prSet>
        <dgm:style>
          <a:lnRef idx="1">
            <a:schemeClr val="accent3"/>
          </a:lnRef>
          <a:fillRef idx="3">
            <a:schemeClr val="accent3"/>
          </a:fillRef>
          <a:effectRef idx="2">
            <a:schemeClr val="accent3"/>
          </a:effectRef>
          <a:fontRef idx="minor">
            <a:schemeClr val="lt1"/>
          </a:fontRef>
        </dgm:style>
      </dgm:prSet>
      <dgm:spPr>
        <a:gradFill flip="none" rotWithShape="0">
          <a:gsLst>
            <a:gs pos="0">
              <a:schemeClr val="accent3">
                <a:shade val="70000"/>
                <a:satMod val="150000"/>
                <a:alpha val="52000"/>
              </a:schemeClr>
            </a:gs>
            <a:gs pos="34000">
              <a:schemeClr val="accent3">
                <a:shade val="70000"/>
                <a:satMod val="140000"/>
                <a:alpha val="52000"/>
              </a:schemeClr>
            </a:gs>
            <a:gs pos="70000">
              <a:schemeClr val="accent3">
                <a:tint val="100000"/>
                <a:shade val="90000"/>
                <a:satMod val="140000"/>
                <a:alpha val="52000"/>
              </a:schemeClr>
            </a:gs>
            <a:gs pos="100000">
              <a:schemeClr val="accent3">
                <a:tint val="100000"/>
                <a:shade val="100000"/>
                <a:satMod val="100000"/>
                <a:alpha val="52000"/>
              </a:schemeClr>
            </a:gs>
          </a:gsLst>
          <a:path path="circle">
            <a:fillToRect l="100000" t="100000" r="100000" b="100000"/>
          </a:path>
          <a:tileRect/>
        </a:gradFill>
      </dgm:spPr>
      <dgm:t>
        <a:bodyPr/>
        <a:lstStyle/>
        <a:p>
          <a:r>
            <a:rPr lang="en-US" i="1" dirty="0"/>
            <a:t>Hybrid arrangements</a:t>
          </a:r>
        </a:p>
      </dgm:t>
    </dgm:pt>
    <dgm:pt modelId="{723AE0EB-B92D-1242-938D-D575DC8F5AC4}" type="parTrans" cxnId="{84C523A0-C690-7842-85C7-C4D21748E080}">
      <dgm:prSet/>
      <dgm:spPr/>
      <dgm:t>
        <a:bodyPr/>
        <a:lstStyle/>
        <a:p>
          <a:endParaRPr lang="en-US"/>
        </a:p>
      </dgm:t>
    </dgm:pt>
    <dgm:pt modelId="{A15642D4-4BFB-DD4E-87A4-3F796F159C78}" type="sibTrans" cxnId="{84C523A0-C690-7842-85C7-C4D21748E080}">
      <dgm:prSet/>
      <dgm:spPr/>
      <dgm:t>
        <a:bodyPr/>
        <a:lstStyle/>
        <a:p>
          <a:endParaRPr lang="en-US"/>
        </a:p>
      </dgm:t>
    </dgm:pt>
    <dgm:pt modelId="{96A71BB8-C1E8-AC49-A37F-E51623135A0C}">
      <dgm:prSet>
        <dgm:style>
          <a:lnRef idx="1">
            <a:schemeClr val="accent3"/>
          </a:lnRef>
          <a:fillRef idx="3">
            <a:schemeClr val="accent3"/>
          </a:fillRef>
          <a:effectRef idx="2">
            <a:schemeClr val="accent3"/>
          </a:effectRef>
          <a:fontRef idx="minor">
            <a:schemeClr val="lt1"/>
          </a:fontRef>
        </dgm:style>
      </dgm:prSet>
      <dgm:spPr>
        <a:gradFill flip="none" rotWithShape="0">
          <a:gsLst>
            <a:gs pos="0">
              <a:schemeClr val="accent3">
                <a:shade val="70000"/>
                <a:satMod val="150000"/>
                <a:alpha val="52000"/>
              </a:schemeClr>
            </a:gs>
            <a:gs pos="34000">
              <a:schemeClr val="accent3">
                <a:shade val="70000"/>
                <a:satMod val="140000"/>
                <a:alpha val="52000"/>
              </a:schemeClr>
            </a:gs>
            <a:gs pos="70000">
              <a:schemeClr val="accent3">
                <a:tint val="100000"/>
                <a:shade val="90000"/>
                <a:satMod val="140000"/>
                <a:alpha val="52000"/>
              </a:schemeClr>
            </a:gs>
            <a:gs pos="100000">
              <a:schemeClr val="accent3">
                <a:tint val="100000"/>
                <a:shade val="100000"/>
                <a:satMod val="100000"/>
                <a:alpha val="52000"/>
              </a:schemeClr>
            </a:gs>
          </a:gsLst>
          <a:path path="circle">
            <a:fillToRect l="100000" t="100000" r="100000" b="100000"/>
          </a:path>
          <a:tileRect/>
        </a:gradFill>
      </dgm:spPr>
      <dgm:t>
        <a:bodyPr/>
        <a:lstStyle/>
        <a:p>
          <a:r>
            <a:rPr lang="en-US" i="1" dirty="0"/>
            <a:t>Participatory politics</a:t>
          </a:r>
        </a:p>
      </dgm:t>
    </dgm:pt>
    <dgm:pt modelId="{1383540B-456E-0345-878E-3E00D730C6F0}" type="parTrans" cxnId="{84C3F69D-C981-7047-9595-DADEA34CDB31}">
      <dgm:prSet/>
      <dgm:spPr/>
      <dgm:t>
        <a:bodyPr/>
        <a:lstStyle/>
        <a:p>
          <a:endParaRPr lang="en-US"/>
        </a:p>
      </dgm:t>
    </dgm:pt>
    <dgm:pt modelId="{E2F55EA3-3108-464C-ABA2-6A82CEF42EF4}" type="sibTrans" cxnId="{84C3F69D-C981-7047-9595-DADEA34CDB31}">
      <dgm:prSet/>
      <dgm:spPr/>
      <dgm:t>
        <a:bodyPr/>
        <a:lstStyle/>
        <a:p>
          <a:endParaRPr lang="en-US"/>
        </a:p>
      </dgm:t>
    </dgm:pt>
    <dgm:pt modelId="{CF2114D6-1CDC-A142-A2DE-BF2BFC16BD7A}">
      <dgm:prSet>
        <dgm:style>
          <a:lnRef idx="1">
            <a:schemeClr val="accent3"/>
          </a:lnRef>
          <a:fillRef idx="3">
            <a:schemeClr val="accent3"/>
          </a:fillRef>
          <a:effectRef idx="2">
            <a:schemeClr val="accent3"/>
          </a:effectRef>
          <a:fontRef idx="minor">
            <a:schemeClr val="lt1"/>
          </a:fontRef>
        </dgm:style>
      </dgm:prSet>
      <dgm:spPr>
        <a:gradFill flip="none" rotWithShape="0">
          <a:gsLst>
            <a:gs pos="0">
              <a:schemeClr val="accent3">
                <a:shade val="70000"/>
                <a:satMod val="150000"/>
                <a:alpha val="52000"/>
              </a:schemeClr>
            </a:gs>
            <a:gs pos="34000">
              <a:schemeClr val="accent3">
                <a:shade val="70000"/>
                <a:satMod val="140000"/>
                <a:alpha val="52000"/>
              </a:schemeClr>
            </a:gs>
            <a:gs pos="70000">
              <a:schemeClr val="accent3">
                <a:tint val="100000"/>
                <a:shade val="90000"/>
                <a:satMod val="140000"/>
                <a:alpha val="52000"/>
              </a:schemeClr>
            </a:gs>
            <a:gs pos="100000">
              <a:schemeClr val="accent3">
                <a:tint val="100000"/>
                <a:shade val="100000"/>
                <a:satMod val="100000"/>
                <a:alpha val="52000"/>
              </a:schemeClr>
            </a:gs>
          </a:gsLst>
          <a:path path="circle">
            <a:fillToRect l="100000" t="100000" r="100000" b="100000"/>
          </a:path>
          <a:tileRect/>
        </a:gradFill>
      </dgm:spPr>
      <dgm:t>
        <a:bodyPr/>
        <a:lstStyle/>
        <a:p>
          <a:r>
            <a:rPr lang="en-US" i="1" dirty="0"/>
            <a:t>Polycentric governance</a:t>
          </a:r>
        </a:p>
      </dgm:t>
    </dgm:pt>
    <dgm:pt modelId="{18E78275-12E0-3940-B73B-C8FCF20D8B81}" type="parTrans" cxnId="{DB811EA5-3384-4B47-867E-E1BF65E78128}">
      <dgm:prSet/>
      <dgm:spPr/>
      <dgm:t>
        <a:bodyPr/>
        <a:lstStyle/>
        <a:p>
          <a:endParaRPr lang="en-US"/>
        </a:p>
      </dgm:t>
    </dgm:pt>
    <dgm:pt modelId="{CD3466A3-1F3B-8044-9EF7-C176D3DDC262}" type="sibTrans" cxnId="{DB811EA5-3384-4B47-867E-E1BF65E78128}">
      <dgm:prSet/>
      <dgm:spPr/>
      <dgm:t>
        <a:bodyPr/>
        <a:lstStyle/>
        <a:p>
          <a:endParaRPr lang="en-US"/>
        </a:p>
      </dgm:t>
    </dgm:pt>
    <dgm:pt modelId="{0049801C-81FE-A741-860C-50D80BEEE62F}">
      <dgm:prSet>
        <dgm:style>
          <a:lnRef idx="1">
            <a:schemeClr val="accent3"/>
          </a:lnRef>
          <a:fillRef idx="3">
            <a:schemeClr val="accent3"/>
          </a:fillRef>
          <a:effectRef idx="2">
            <a:schemeClr val="accent3"/>
          </a:effectRef>
          <a:fontRef idx="minor">
            <a:schemeClr val="lt1"/>
          </a:fontRef>
        </dgm:style>
      </dgm:prSet>
      <dgm:spPr>
        <a:gradFill flip="none" rotWithShape="0">
          <a:gsLst>
            <a:gs pos="0">
              <a:schemeClr val="accent3">
                <a:shade val="70000"/>
                <a:satMod val="150000"/>
                <a:alpha val="52000"/>
              </a:schemeClr>
            </a:gs>
            <a:gs pos="34000">
              <a:schemeClr val="accent3">
                <a:shade val="70000"/>
                <a:satMod val="140000"/>
                <a:alpha val="52000"/>
              </a:schemeClr>
            </a:gs>
            <a:gs pos="70000">
              <a:schemeClr val="accent3">
                <a:tint val="100000"/>
                <a:shade val="90000"/>
                <a:satMod val="140000"/>
                <a:alpha val="52000"/>
              </a:schemeClr>
            </a:gs>
            <a:gs pos="100000">
              <a:schemeClr val="accent3">
                <a:tint val="100000"/>
                <a:shade val="100000"/>
                <a:satMod val="100000"/>
                <a:alpha val="52000"/>
              </a:schemeClr>
            </a:gs>
          </a:gsLst>
          <a:path path="circle">
            <a:fillToRect l="100000" t="100000" r="100000" b="100000"/>
          </a:path>
          <a:tileRect/>
        </a:gradFill>
      </dgm:spPr>
      <dgm:t>
        <a:bodyPr/>
        <a:lstStyle/>
        <a:p>
          <a:r>
            <a:rPr lang="en-US" i="1" dirty="0"/>
            <a:t>Collaborative multi-level governance</a:t>
          </a:r>
        </a:p>
      </dgm:t>
    </dgm:pt>
    <dgm:pt modelId="{52D3A34C-D033-DB42-A820-2914B551458C}" type="parTrans" cxnId="{B2DC9F4C-A385-C341-824B-DB5498E55D7A}">
      <dgm:prSet/>
      <dgm:spPr/>
      <dgm:t>
        <a:bodyPr/>
        <a:lstStyle/>
        <a:p>
          <a:endParaRPr lang="en-US"/>
        </a:p>
      </dgm:t>
    </dgm:pt>
    <dgm:pt modelId="{7B38F36A-F738-2C4E-89E8-D519C6FCA2CA}" type="sibTrans" cxnId="{B2DC9F4C-A385-C341-824B-DB5498E55D7A}">
      <dgm:prSet/>
      <dgm:spPr/>
      <dgm:t>
        <a:bodyPr/>
        <a:lstStyle/>
        <a:p>
          <a:endParaRPr lang="en-US"/>
        </a:p>
      </dgm:t>
    </dgm:pt>
    <dgm:pt modelId="{0934A1C6-7552-1342-9EEE-371EB954EE87}" type="pres">
      <dgm:prSet presAssocID="{667180AD-17C7-844D-9C82-AE47E494A58C}" presName="diagram" presStyleCnt="0">
        <dgm:presLayoutVars>
          <dgm:dir/>
          <dgm:resizeHandles val="exact"/>
        </dgm:presLayoutVars>
      </dgm:prSet>
      <dgm:spPr/>
    </dgm:pt>
    <dgm:pt modelId="{F245C0CD-F1F3-0540-9F11-C2F2E01D1296}" type="pres">
      <dgm:prSet presAssocID="{E7B8FF95-F3FF-FA4F-80B8-4B42B2330B9C}" presName="node" presStyleLbl="node1" presStyleIdx="0" presStyleCnt="16" custScaleX="2000000" custScaleY="2000000">
        <dgm:presLayoutVars>
          <dgm:bulletEnabled val="1"/>
        </dgm:presLayoutVars>
      </dgm:prSet>
      <dgm:spPr/>
    </dgm:pt>
    <dgm:pt modelId="{918C97C1-4D34-B643-9952-C8B9CC492755}" type="pres">
      <dgm:prSet presAssocID="{EE11135D-1C13-CD4B-89EC-8C5CE888C38C}" presName="sibTrans" presStyleCnt="0"/>
      <dgm:spPr/>
    </dgm:pt>
    <dgm:pt modelId="{F057E71B-820F-D548-BC8F-60AF3285A372}" type="pres">
      <dgm:prSet presAssocID="{5FC5D60A-AE71-044A-9240-733AD3F665AA}" presName="node" presStyleLbl="node1" presStyleIdx="1" presStyleCnt="16" custScaleX="2000000" custScaleY="2000000">
        <dgm:presLayoutVars>
          <dgm:bulletEnabled val="1"/>
        </dgm:presLayoutVars>
      </dgm:prSet>
      <dgm:spPr/>
    </dgm:pt>
    <dgm:pt modelId="{A4400E62-FF25-6E4A-BD94-C1E52E946A9B}" type="pres">
      <dgm:prSet presAssocID="{C64219A1-5B3B-BB45-9FF3-CE46CED590E7}" presName="sibTrans" presStyleCnt="0"/>
      <dgm:spPr/>
    </dgm:pt>
    <dgm:pt modelId="{4C7E5991-D520-974E-BDE2-038D0E5E0FDD}" type="pres">
      <dgm:prSet presAssocID="{2BF8C1AF-E003-8A4F-A89E-3309F2BB42CC}" presName="node" presStyleLbl="node1" presStyleIdx="2" presStyleCnt="16" custScaleX="2000000" custScaleY="2000000">
        <dgm:presLayoutVars>
          <dgm:bulletEnabled val="1"/>
        </dgm:presLayoutVars>
      </dgm:prSet>
      <dgm:spPr/>
    </dgm:pt>
    <dgm:pt modelId="{A25B353B-7C4C-E74E-977E-CE7B8EFBA83F}" type="pres">
      <dgm:prSet presAssocID="{79251C19-8E98-6A48-A832-AF05CE7DE6C3}" presName="sibTrans" presStyleCnt="0"/>
      <dgm:spPr/>
    </dgm:pt>
    <dgm:pt modelId="{B7118C7C-5663-634C-8CBE-31B03215C6A0}" type="pres">
      <dgm:prSet presAssocID="{FC8A044E-C6C2-F540-9859-04452BF2D606}" presName="node" presStyleLbl="node1" presStyleIdx="3" presStyleCnt="16" custScaleX="2000000" custScaleY="2000000">
        <dgm:presLayoutVars>
          <dgm:bulletEnabled val="1"/>
        </dgm:presLayoutVars>
      </dgm:prSet>
      <dgm:spPr/>
    </dgm:pt>
    <dgm:pt modelId="{DCE57569-3C0A-DB43-9A87-F001B35C97BF}" type="pres">
      <dgm:prSet presAssocID="{EF101B54-3091-AD46-B816-F5FB70930C16}" presName="sibTrans" presStyleCnt="0"/>
      <dgm:spPr/>
    </dgm:pt>
    <dgm:pt modelId="{96CEF225-9AEB-8145-AB91-8AE258E17E8D}" type="pres">
      <dgm:prSet presAssocID="{777CDE06-EACD-BF4A-A245-C7A7DED6F791}" presName="node" presStyleLbl="node1" presStyleIdx="4" presStyleCnt="16" custScaleX="2000000" custScaleY="2000000">
        <dgm:presLayoutVars>
          <dgm:bulletEnabled val="1"/>
        </dgm:presLayoutVars>
      </dgm:prSet>
      <dgm:spPr/>
    </dgm:pt>
    <dgm:pt modelId="{25F1228C-A455-D546-9935-10A4828A83DD}" type="pres">
      <dgm:prSet presAssocID="{F73E1E74-9B2A-064B-8BFD-59AA586940C4}" presName="sibTrans" presStyleCnt="0"/>
      <dgm:spPr/>
    </dgm:pt>
    <dgm:pt modelId="{78E5785C-D85B-BF46-A511-526387D20356}" type="pres">
      <dgm:prSet presAssocID="{CF2114D6-1CDC-A142-A2DE-BF2BFC16BD7A}" presName="node" presStyleLbl="node1" presStyleIdx="5" presStyleCnt="16" custScaleX="2000000" custScaleY="2000000">
        <dgm:presLayoutVars>
          <dgm:bulletEnabled val="1"/>
        </dgm:presLayoutVars>
      </dgm:prSet>
      <dgm:spPr/>
    </dgm:pt>
    <dgm:pt modelId="{E6D9E923-CD69-EB48-8FE5-8D409884D4FD}" type="pres">
      <dgm:prSet presAssocID="{CD3466A3-1F3B-8044-9EF7-C176D3DDC262}" presName="sibTrans" presStyleCnt="0"/>
      <dgm:spPr/>
    </dgm:pt>
    <dgm:pt modelId="{34DF1D0A-839D-7448-B8BD-9FC5B082ADD6}" type="pres">
      <dgm:prSet presAssocID="{0049801C-81FE-A741-860C-50D80BEEE62F}" presName="node" presStyleLbl="node1" presStyleIdx="6" presStyleCnt="16" custScaleX="2000000" custScaleY="2000000">
        <dgm:presLayoutVars>
          <dgm:bulletEnabled val="1"/>
        </dgm:presLayoutVars>
      </dgm:prSet>
      <dgm:spPr/>
    </dgm:pt>
    <dgm:pt modelId="{E342D31E-2A9E-8642-89A8-B936477C82F7}" type="pres">
      <dgm:prSet presAssocID="{7B38F36A-F738-2C4E-89E8-D519C6FCA2CA}" presName="sibTrans" presStyleCnt="0"/>
      <dgm:spPr/>
    </dgm:pt>
    <dgm:pt modelId="{B733E80D-219A-A34F-BCE1-F24598F1AF25}" type="pres">
      <dgm:prSet presAssocID="{B61341FD-6DE2-C14C-ADC6-1AFDE896F45F}" presName="node" presStyleLbl="node1" presStyleIdx="7" presStyleCnt="16" custScaleX="2000000" custScaleY="2000000">
        <dgm:presLayoutVars>
          <dgm:bulletEnabled val="1"/>
        </dgm:presLayoutVars>
      </dgm:prSet>
      <dgm:spPr/>
    </dgm:pt>
    <dgm:pt modelId="{FF26A9BC-9108-DA4F-8DDF-C45B7C040354}" type="pres">
      <dgm:prSet presAssocID="{CE55C186-9D76-D349-88AF-65F8D5270F58}" presName="sibTrans" presStyleCnt="0"/>
      <dgm:spPr/>
    </dgm:pt>
    <dgm:pt modelId="{D11E4FD6-230B-C14F-93AB-CBC06D6E97D4}" type="pres">
      <dgm:prSet presAssocID="{66EC8504-7FA3-E144-A80B-93FE5B8B0A68}" presName="node" presStyleLbl="node1" presStyleIdx="8" presStyleCnt="16" custScaleX="2000000" custScaleY="2000000">
        <dgm:presLayoutVars>
          <dgm:bulletEnabled val="1"/>
        </dgm:presLayoutVars>
      </dgm:prSet>
      <dgm:spPr/>
    </dgm:pt>
    <dgm:pt modelId="{A63E3C97-B501-8649-9AE4-D365FCAE7696}" type="pres">
      <dgm:prSet presAssocID="{E75D48C2-D0F3-0047-B020-92B0509EB6F0}" presName="sibTrans" presStyleCnt="0"/>
      <dgm:spPr/>
    </dgm:pt>
    <dgm:pt modelId="{DE4169F1-1915-424F-843F-6F871F074F3B}" type="pres">
      <dgm:prSet presAssocID="{3C147F17-61B4-1A49-86CD-0C2278E921D8}" presName="node" presStyleLbl="node1" presStyleIdx="9" presStyleCnt="16" custScaleX="2000000" custScaleY="2000000">
        <dgm:presLayoutVars>
          <dgm:bulletEnabled val="1"/>
        </dgm:presLayoutVars>
      </dgm:prSet>
      <dgm:spPr/>
    </dgm:pt>
    <dgm:pt modelId="{B1D022F9-8524-DC40-9706-4FBD0E1CDCAF}" type="pres">
      <dgm:prSet presAssocID="{3160C96A-3623-EC4F-9281-70DA592FE6E4}" presName="sibTrans" presStyleCnt="0"/>
      <dgm:spPr/>
    </dgm:pt>
    <dgm:pt modelId="{E08948F3-1589-564A-847A-C26C74EFE423}" type="pres">
      <dgm:prSet presAssocID="{2A0EB926-EB80-AC4F-81E0-E08087F9A976}" presName="node" presStyleLbl="node1" presStyleIdx="10" presStyleCnt="16" custScaleX="2000000" custScaleY="2000000">
        <dgm:presLayoutVars>
          <dgm:bulletEnabled val="1"/>
        </dgm:presLayoutVars>
      </dgm:prSet>
      <dgm:spPr/>
    </dgm:pt>
    <dgm:pt modelId="{B227C729-F0E8-4A48-9839-A53E2E90F77F}" type="pres">
      <dgm:prSet presAssocID="{D32DC9F2-D6F3-1345-8699-232E73A9C7A5}" presName="sibTrans" presStyleCnt="0"/>
      <dgm:spPr/>
    </dgm:pt>
    <dgm:pt modelId="{78B1D242-1413-0641-B78D-063DFE5AF7D7}" type="pres">
      <dgm:prSet presAssocID="{E817529A-7120-8143-8555-3E2D8F59B686}" presName="node" presStyleLbl="node1" presStyleIdx="11" presStyleCnt="16" custScaleX="2000000" custScaleY="2000000">
        <dgm:presLayoutVars>
          <dgm:bulletEnabled val="1"/>
        </dgm:presLayoutVars>
      </dgm:prSet>
      <dgm:spPr/>
    </dgm:pt>
    <dgm:pt modelId="{E4B12B03-088E-0A40-9409-1B3F196A1496}" type="pres">
      <dgm:prSet presAssocID="{650DF2B0-A19C-C740-A6CE-F07681BD1760}" presName="sibTrans" presStyleCnt="0"/>
      <dgm:spPr/>
    </dgm:pt>
    <dgm:pt modelId="{47A574A3-64D8-4547-AD19-F34F6AEFFBDD}" type="pres">
      <dgm:prSet presAssocID="{E29BD9D2-BC91-044C-8B01-55EF05F50696}" presName="node" presStyleLbl="node1" presStyleIdx="12" presStyleCnt="16" custScaleX="2000000" custScaleY="2000000">
        <dgm:presLayoutVars>
          <dgm:bulletEnabled val="1"/>
        </dgm:presLayoutVars>
      </dgm:prSet>
      <dgm:spPr/>
    </dgm:pt>
    <dgm:pt modelId="{DF8F8044-8377-5944-8425-A94C94C6975B}" type="pres">
      <dgm:prSet presAssocID="{1BF7D006-02FD-3E42-9458-EA583A15E2C0}" presName="sibTrans" presStyleCnt="0"/>
      <dgm:spPr/>
    </dgm:pt>
    <dgm:pt modelId="{1E56B2BD-7FBE-D543-A966-47856F8F0BD4}" type="pres">
      <dgm:prSet presAssocID="{3251654C-52C0-5642-A46C-BE946DA77614}" presName="node" presStyleLbl="node1" presStyleIdx="13" presStyleCnt="16" custScaleX="2000000" custScaleY="2000000">
        <dgm:presLayoutVars>
          <dgm:bulletEnabled val="1"/>
        </dgm:presLayoutVars>
      </dgm:prSet>
      <dgm:spPr/>
    </dgm:pt>
    <dgm:pt modelId="{4385EB64-B304-F446-A5F8-C3B33C02F0CF}" type="pres">
      <dgm:prSet presAssocID="{A15642D4-4BFB-DD4E-87A4-3F796F159C78}" presName="sibTrans" presStyleCnt="0"/>
      <dgm:spPr/>
    </dgm:pt>
    <dgm:pt modelId="{556E70C0-1FE7-624C-A8BE-BDCEB59D5077}" type="pres">
      <dgm:prSet presAssocID="{96A71BB8-C1E8-AC49-A37F-E51623135A0C}" presName="node" presStyleLbl="node1" presStyleIdx="14" presStyleCnt="16" custScaleX="2000000" custScaleY="2000000">
        <dgm:presLayoutVars>
          <dgm:bulletEnabled val="1"/>
        </dgm:presLayoutVars>
      </dgm:prSet>
      <dgm:spPr/>
    </dgm:pt>
    <dgm:pt modelId="{3FB88F9D-4A1C-A34A-8643-01DE4D5EEC53}" type="pres">
      <dgm:prSet presAssocID="{E2F55EA3-3108-464C-ABA2-6A82CEF42EF4}" presName="sibTrans" presStyleCnt="0"/>
      <dgm:spPr/>
    </dgm:pt>
    <dgm:pt modelId="{3524C0EF-8383-6748-96A3-286612839741}" type="pres">
      <dgm:prSet presAssocID="{926B3828-3E4C-8846-ADA3-D51B1335831E}" presName="node" presStyleLbl="node1" presStyleIdx="15" presStyleCnt="16" custScaleX="2000000" custScaleY="2000000">
        <dgm:presLayoutVars>
          <dgm:bulletEnabled val="1"/>
        </dgm:presLayoutVars>
      </dgm:prSet>
      <dgm:spPr/>
    </dgm:pt>
  </dgm:ptLst>
  <dgm:cxnLst>
    <dgm:cxn modelId="{AE3E2608-D70D-CE44-BF74-ED761C61C54C}" type="presOf" srcId="{E817529A-7120-8143-8555-3E2D8F59B686}" destId="{78B1D242-1413-0641-B78D-063DFE5AF7D7}" srcOrd="0" destOrd="0" presId="urn:microsoft.com/office/officeart/2005/8/layout/default"/>
    <dgm:cxn modelId="{AB703D09-1303-4C46-A611-2DF6DB669F56}" srcId="{667180AD-17C7-844D-9C82-AE47E494A58C}" destId="{66EC8504-7FA3-E144-A80B-93FE5B8B0A68}" srcOrd="8" destOrd="0" parTransId="{2DD22206-0026-2945-8C98-47C7F1AA5123}" sibTransId="{E75D48C2-D0F3-0047-B020-92B0509EB6F0}"/>
    <dgm:cxn modelId="{6B80CB09-2E7D-4147-9178-C39CC37857C9}" type="presOf" srcId="{0049801C-81FE-A741-860C-50D80BEEE62F}" destId="{34DF1D0A-839D-7448-B8BD-9FC5B082ADD6}" srcOrd="0" destOrd="0" presId="urn:microsoft.com/office/officeart/2005/8/layout/default"/>
    <dgm:cxn modelId="{9EF9D315-5183-7046-AD89-A85D7DEFBF0D}" srcId="{667180AD-17C7-844D-9C82-AE47E494A58C}" destId="{E7B8FF95-F3FF-FA4F-80B8-4B42B2330B9C}" srcOrd="0" destOrd="0" parTransId="{4263245B-17A4-1B4A-A29A-5AA702D83D6E}" sibTransId="{EE11135D-1C13-CD4B-89EC-8C5CE888C38C}"/>
    <dgm:cxn modelId="{9B519C17-DBE8-3A4A-A516-662DF7A6C4EF}" type="presOf" srcId="{FC8A044E-C6C2-F540-9859-04452BF2D606}" destId="{B7118C7C-5663-634C-8CBE-31B03215C6A0}" srcOrd="0" destOrd="0" presId="urn:microsoft.com/office/officeart/2005/8/layout/default"/>
    <dgm:cxn modelId="{3414481B-2E9B-004F-9FF6-E9A06BE3D3F3}" srcId="{667180AD-17C7-844D-9C82-AE47E494A58C}" destId="{2BF8C1AF-E003-8A4F-A89E-3309F2BB42CC}" srcOrd="2" destOrd="0" parTransId="{503CFCEC-F2EE-074F-84A1-B67611B95353}" sibTransId="{79251C19-8E98-6A48-A832-AF05CE7DE6C3}"/>
    <dgm:cxn modelId="{2EC48921-F73F-3142-AA0F-18EF7B5C14A9}" srcId="{667180AD-17C7-844D-9C82-AE47E494A58C}" destId="{926B3828-3E4C-8846-ADA3-D51B1335831E}" srcOrd="15" destOrd="0" parTransId="{8475699F-CDB0-514D-A553-23535B49A88A}" sibTransId="{41B5AD6B-C802-E541-948A-D04C2F76B16A}"/>
    <dgm:cxn modelId="{379AE321-B269-B14C-9773-91F04D29189B}" srcId="{667180AD-17C7-844D-9C82-AE47E494A58C}" destId="{FC8A044E-C6C2-F540-9859-04452BF2D606}" srcOrd="3" destOrd="0" parTransId="{2F4A333B-0B42-6B49-96E1-8C0C7F22F1D0}" sibTransId="{EF101B54-3091-AD46-B816-F5FB70930C16}"/>
    <dgm:cxn modelId="{3AC5582B-293D-D24C-8ACB-277096E1AE81}" type="presOf" srcId="{66EC8504-7FA3-E144-A80B-93FE5B8B0A68}" destId="{D11E4FD6-230B-C14F-93AB-CBC06D6E97D4}" srcOrd="0" destOrd="0" presId="urn:microsoft.com/office/officeart/2005/8/layout/default"/>
    <dgm:cxn modelId="{C7662E3C-E0F2-E346-A027-D4417BE9FE31}" type="presOf" srcId="{2BF8C1AF-E003-8A4F-A89E-3309F2BB42CC}" destId="{4C7E5991-D520-974E-BDE2-038D0E5E0FDD}" srcOrd="0" destOrd="0" presId="urn:microsoft.com/office/officeart/2005/8/layout/default"/>
    <dgm:cxn modelId="{92D47841-6A49-FD4F-9524-8C9EFA4A0B17}" type="presOf" srcId="{B61341FD-6DE2-C14C-ADC6-1AFDE896F45F}" destId="{B733E80D-219A-A34F-BCE1-F24598F1AF25}" srcOrd="0" destOrd="0" presId="urn:microsoft.com/office/officeart/2005/8/layout/default"/>
    <dgm:cxn modelId="{8EE8E862-4FEC-D541-8CD5-18572693BFBC}" srcId="{667180AD-17C7-844D-9C82-AE47E494A58C}" destId="{777CDE06-EACD-BF4A-A245-C7A7DED6F791}" srcOrd="4" destOrd="0" parTransId="{45186B6C-A300-7845-9265-F487602EC7DD}" sibTransId="{F73E1E74-9B2A-064B-8BFD-59AA586940C4}"/>
    <dgm:cxn modelId="{B2DC9F4C-A385-C341-824B-DB5498E55D7A}" srcId="{667180AD-17C7-844D-9C82-AE47E494A58C}" destId="{0049801C-81FE-A741-860C-50D80BEEE62F}" srcOrd="6" destOrd="0" parTransId="{52D3A34C-D033-DB42-A820-2914B551458C}" sibTransId="{7B38F36A-F738-2C4E-89E8-D519C6FCA2CA}"/>
    <dgm:cxn modelId="{70DDB758-05E2-604A-8EEE-56B82ACCC607}" type="presOf" srcId="{CF2114D6-1CDC-A142-A2DE-BF2BFC16BD7A}" destId="{78E5785C-D85B-BF46-A511-526387D20356}" srcOrd="0" destOrd="0" presId="urn:microsoft.com/office/officeart/2005/8/layout/default"/>
    <dgm:cxn modelId="{878EBA5A-744B-9149-951E-29AD11B86FD7}" srcId="{667180AD-17C7-844D-9C82-AE47E494A58C}" destId="{2A0EB926-EB80-AC4F-81E0-E08087F9A976}" srcOrd="10" destOrd="0" parTransId="{E9833ED0-0948-034B-8002-2EF3407E0DC8}" sibTransId="{D32DC9F2-D6F3-1345-8699-232E73A9C7A5}"/>
    <dgm:cxn modelId="{92AA9883-3A7C-5341-AA94-67EDCBD56916}" srcId="{667180AD-17C7-844D-9C82-AE47E494A58C}" destId="{E29BD9D2-BC91-044C-8B01-55EF05F50696}" srcOrd="12" destOrd="0" parTransId="{A88446B4-2F5D-4A41-B4D6-FC521469EECA}" sibTransId="{1BF7D006-02FD-3E42-9458-EA583A15E2C0}"/>
    <dgm:cxn modelId="{03CCA386-8687-4740-B5E4-CD029E92E4C6}" type="presOf" srcId="{96A71BB8-C1E8-AC49-A37F-E51623135A0C}" destId="{556E70C0-1FE7-624C-A8BE-BDCEB59D5077}" srcOrd="0" destOrd="0" presId="urn:microsoft.com/office/officeart/2005/8/layout/default"/>
    <dgm:cxn modelId="{110F2987-19B5-9B4A-AF77-DC4BDF492112}" type="presOf" srcId="{2A0EB926-EB80-AC4F-81E0-E08087F9A976}" destId="{E08948F3-1589-564A-847A-C26C74EFE423}" srcOrd="0" destOrd="0" presId="urn:microsoft.com/office/officeart/2005/8/layout/default"/>
    <dgm:cxn modelId="{C39D1E88-3F28-FB40-87FC-053F475B461C}" srcId="{667180AD-17C7-844D-9C82-AE47E494A58C}" destId="{E817529A-7120-8143-8555-3E2D8F59B686}" srcOrd="11" destOrd="0" parTransId="{C12592AB-5A44-134F-809E-D302E3FC7A47}" sibTransId="{650DF2B0-A19C-C740-A6CE-F07681BD1760}"/>
    <dgm:cxn modelId="{BAB6528A-6778-5144-A06E-5D95BDC02E06}" type="presOf" srcId="{5FC5D60A-AE71-044A-9240-733AD3F665AA}" destId="{F057E71B-820F-D548-BC8F-60AF3285A372}" srcOrd="0" destOrd="0" presId="urn:microsoft.com/office/officeart/2005/8/layout/default"/>
    <dgm:cxn modelId="{331F488E-F30C-AA46-B0E5-70258B2A7708}" type="presOf" srcId="{926B3828-3E4C-8846-ADA3-D51B1335831E}" destId="{3524C0EF-8383-6748-96A3-286612839741}" srcOrd="0" destOrd="0" presId="urn:microsoft.com/office/officeart/2005/8/layout/default"/>
    <dgm:cxn modelId="{84C3F69D-C981-7047-9595-DADEA34CDB31}" srcId="{667180AD-17C7-844D-9C82-AE47E494A58C}" destId="{96A71BB8-C1E8-AC49-A37F-E51623135A0C}" srcOrd="14" destOrd="0" parTransId="{1383540B-456E-0345-878E-3E00D730C6F0}" sibTransId="{E2F55EA3-3108-464C-ABA2-6A82CEF42EF4}"/>
    <dgm:cxn modelId="{84C523A0-C690-7842-85C7-C4D21748E080}" srcId="{667180AD-17C7-844D-9C82-AE47E494A58C}" destId="{3251654C-52C0-5642-A46C-BE946DA77614}" srcOrd="13" destOrd="0" parTransId="{723AE0EB-B92D-1242-938D-D575DC8F5AC4}" sibTransId="{A15642D4-4BFB-DD4E-87A4-3F796F159C78}"/>
    <dgm:cxn modelId="{DB811EA5-3384-4B47-867E-E1BF65E78128}" srcId="{667180AD-17C7-844D-9C82-AE47E494A58C}" destId="{CF2114D6-1CDC-A142-A2DE-BF2BFC16BD7A}" srcOrd="5" destOrd="0" parTransId="{18E78275-12E0-3940-B73B-C8FCF20D8B81}" sibTransId="{CD3466A3-1F3B-8044-9EF7-C176D3DDC262}"/>
    <dgm:cxn modelId="{349F91A6-9D0A-724E-97A0-39B7BDA2D07E}" srcId="{667180AD-17C7-844D-9C82-AE47E494A58C}" destId="{3C147F17-61B4-1A49-86CD-0C2278E921D8}" srcOrd="9" destOrd="0" parTransId="{F831DFBC-094C-9C48-B23F-7980D60C7458}" sibTransId="{3160C96A-3623-EC4F-9281-70DA592FE6E4}"/>
    <dgm:cxn modelId="{C08496C2-79E5-224B-A43A-F88015EB9BC5}" type="presOf" srcId="{3251654C-52C0-5642-A46C-BE946DA77614}" destId="{1E56B2BD-7FBE-D543-A966-47856F8F0BD4}" srcOrd="0" destOrd="0" presId="urn:microsoft.com/office/officeart/2005/8/layout/default"/>
    <dgm:cxn modelId="{B3FC47C7-04F5-8146-8384-8FA016D599CE}" type="presOf" srcId="{E29BD9D2-BC91-044C-8B01-55EF05F50696}" destId="{47A574A3-64D8-4547-AD19-F34F6AEFFBDD}" srcOrd="0" destOrd="0" presId="urn:microsoft.com/office/officeart/2005/8/layout/default"/>
    <dgm:cxn modelId="{26403CD9-8C7E-7143-ADC3-43D07142562D}" srcId="{667180AD-17C7-844D-9C82-AE47E494A58C}" destId="{5FC5D60A-AE71-044A-9240-733AD3F665AA}" srcOrd="1" destOrd="0" parTransId="{94B417FF-E027-8544-82DF-ADAD39EAF9BB}" sibTransId="{C64219A1-5B3B-BB45-9FF3-CE46CED590E7}"/>
    <dgm:cxn modelId="{2B7809DF-6FC2-7E41-9B44-2074DEDEA25D}" type="presOf" srcId="{E7B8FF95-F3FF-FA4F-80B8-4B42B2330B9C}" destId="{F245C0CD-F1F3-0540-9F11-C2F2E01D1296}" srcOrd="0" destOrd="0" presId="urn:microsoft.com/office/officeart/2005/8/layout/default"/>
    <dgm:cxn modelId="{DC09E8E8-9000-FC49-907D-89DF34B73359}" type="presOf" srcId="{777CDE06-EACD-BF4A-A245-C7A7DED6F791}" destId="{96CEF225-9AEB-8145-AB91-8AE258E17E8D}" srcOrd="0" destOrd="0" presId="urn:microsoft.com/office/officeart/2005/8/layout/default"/>
    <dgm:cxn modelId="{5F30C5F5-D325-7149-9086-901DB27A70B6}" type="presOf" srcId="{667180AD-17C7-844D-9C82-AE47E494A58C}" destId="{0934A1C6-7552-1342-9EEE-371EB954EE87}" srcOrd="0" destOrd="0" presId="urn:microsoft.com/office/officeart/2005/8/layout/default"/>
    <dgm:cxn modelId="{6C677BF6-3804-DA48-A504-E8317CE6EF27}" srcId="{667180AD-17C7-844D-9C82-AE47E494A58C}" destId="{B61341FD-6DE2-C14C-ADC6-1AFDE896F45F}" srcOrd="7" destOrd="0" parTransId="{A7E7EE42-CE9C-8E47-98D7-6ADAF4508868}" sibTransId="{CE55C186-9D76-D349-88AF-65F8D5270F58}"/>
    <dgm:cxn modelId="{FBC11AF8-9178-F24D-89DA-0877A6B981CD}" type="presOf" srcId="{3C147F17-61B4-1A49-86CD-0C2278E921D8}" destId="{DE4169F1-1915-424F-843F-6F871F074F3B}" srcOrd="0" destOrd="0" presId="urn:microsoft.com/office/officeart/2005/8/layout/default"/>
    <dgm:cxn modelId="{77041A62-0DCF-1A4E-9401-8950894CEFD7}" type="presParOf" srcId="{0934A1C6-7552-1342-9EEE-371EB954EE87}" destId="{F245C0CD-F1F3-0540-9F11-C2F2E01D1296}" srcOrd="0" destOrd="0" presId="urn:microsoft.com/office/officeart/2005/8/layout/default"/>
    <dgm:cxn modelId="{89F1CD3D-8191-BB4D-A240-486F6CD1B586}" type="presParOf" srcId="{0934A1C6-7552-1342-9EEE-371EB954EE87}" destId="{918C97C1-4D34-B643-9952-C8B9CC492755}" srcOrd="1" destOrd="0" presId="urn:microsoft.com/office/officeart/2005/8/layout/default"/>
    <dgm:cxn modelId="{81F6F8CD-C634-6348-8CF0-00F51A539EE6}" type="presParOf" srcId="{0934A1C6-7552-1342-9EEE-371EB954EE87}" destId="{F057E71B-820F-D548-BC8F-60AF3285A372}" srcOrd="2" destOrd="0" presId="urn:microsoft.com/office/officeart/2005/8/layout/default"/>
    <dgm:cxn modelId="{898B3C11-F988-1441-8C62-D71B12098EED}" type="presParOf" srcId="{0934A1C6-7552-1342-9EEE-371EB954EE87}" destId="{A4400E62-FF25-6E4A-BD94-C1E52E946A9B}" srcOrd="3" destOrd="0" presId="urn:microsoft.com/office/officeart/2005/8/layout/default"/>
    <dgm:cxn modelId="{989FC571-5C02-3244-AE81-B5CDA8813A11}" type="presParOf" srcId="{0934A1C6-7552-1342-9EEE-371EB954EE87}" destId="{4C7E5991-D520-974E-BDE2-038D0E5E0FDD}" srcOrd="4" destOrd="0" presId="urn:microsoft.com/office/officeart/2005/8/layout/default"/>
    <dgm:cxn modelId="{F208093D-CD07-0E4D-BD54-9D3D2368B386}" type="presParOf" srcId="{0934A1C6-7552-1342-9EEE-371EB954EE87}" destId="{A25B353B-7C4C-E74E-977E-CE7B8EFBA83F}" srcOrd="5" destOrd="0" presId="urn:microsoft.com/office/officeart/2005/8/layout/default"/>
    <dgm:cxn modelId="{1A741089-1CC2-D644-98DE-B31C90476C4D}" type="presParOf" srcId="{0934A1C6-7552-1342-9EEE-371EB954EE87}" destId="{B7118C7C-5663-634C-8CBE-31B03215C6A0}" srcOrd="6" destOrd="0" presId="urn:microsoft.com/office/officeart/2005/8/layout/default"/>
    <dgm:cxn modelId="{A3F0B71A-04D5-2048-A457-0C088FBEB77E}" type="presParOf" srcId="{0934A1C6-7552-1342-9EEE-371EB954EE87}" destId="{DCE57569-3C0A-DB43-9A87-F001B35C97BF}" srcOrd="7" destOrd="0" presId="urn:microsoft.com/office/officeart/2005/8/layout/default"/>
    <dgm:cxn modelId="{51D6D5A4-A81F-3D43-BE8C-9067E49B4378}" type="presParOf" srcId="{0934A1C6-7552-1342-9EEE-371EB954EE87}" destId="{96CEF225-9AEB-8145-AB91-8AE258E17E8D}" srcOrd="8" destOrd="0" presId="urn:microsoft.com/office/officeart/2005/8/layout/default"/>
    <dgm:cxn modelId="{03AF6AF8-0E22-C14C-B30F-D12FE28EA54B}" type="presParOf" srcId="{0934A1C6-7552-1342-9EEE-371EB954EE87}" destId="{25F1228C-A455-D546-9935-10A4828A83DD}" srcOrd="9" destOrd="0" presId="urn:microsoft.com/office/officeart/2005/8/layout/default"/>
    <dgm:cxn modelId="{93E807DA-D71E-8049-9F09-A32BE1A74A56}" type="presParOf" srcId="{0934A1C6-7552-1342-9EEE-371EB954EE87}" destId="{78E5785C-D85B-BF46-A511-526387D20356}" srcOrd="10" destOrd="0" presId="urn:microsoft.com/office/officeart/2005/8/layout/default"/>
    <dgm:cxn modelId="{8A1BE25F-D0AE-1D41-B2A8-5E7A005D1AB9}" type="presParOf" srcId="{0934A1C6-7552-1342-9EEE-371EB954EE87}" destId="{E6D9E923-CD69-EB48-8FE5-8D409884D4FD}" srcOrd="11" destOrd="0" presId="urn:microsoft.com/office/officeart/2005/8/layout/default"/>
    <dgm:cxn modelId="{68EE85E8-4CED-8644-9387-6C4E94BC0141}" type="presParOf" srcId="{0934A1C6-7552-1342-9EEE-371EB954EE87}" destId="{34DF1D0A-839D-7448-B8BD-9FC5B082ADD6}" srcOrd="12" destOrd="0" presId="urn:microsoft.com/office/officeart/2005/8/layout/default"/>
    <dgm:cxn modelId="{8DC35A78-B91B-FF49-A15D-35B1622D2928}" type="presParOf" srcId="{0934A1C6-7552-1342-9EEE-371EB954EE87}" destId="{E342D31E-2A9E-8642-89A8-B936477C82F7}" srcOrd="13" destOrd="0" presId="urn:microsoft.com/office/officeart/2005/8/layout/default"/>
    <dgm:cxn modelId="{E71CBB65-EF86-7147-9EC6-5CF2BFF89874}" type="presParOf" srcId="{0934A1C6-7552-1342-9EEE-371EB954EE87}" destId="{B733E80D-219A-A34F-BCE1-F24598F1AF25}" srcOrd="14" destOrd="0" presId="urn:microsoft.com/office/officeart/2005/8/layout/default"/>
    <dgm:cxn modelId="{CC68FB57-AFB1-8A4E-B71A-6E322E7F0CE3}" type="presParOf" srcId="{0934A1C6-7552-1342-9EEE-371EB954EE87}" destId="{FF26A9BC-9108-DA4F-8DDF-C45B7C040354}" srcOrd="15" destOrd="0" presId="urn:microsoft.com/office/officeart/2005/8/layout/default"/>
    <dgm:cxn modelId="{F23F4747-F472-3149-8DA5-B82B2557BC75}" type="presParOf" srcId="{0934A1C6-7552-1342-9EEE-371EB954EE87}" destId="{D11E4FD6-230B-C14F-93AB-CBC06D6E97D4}" srcOrd="16" destOrd="0" presId="urn:microsoft.com/office/officeart/2005/8/layout/default"/>
    <dgm:cxn modelId="{B8FD5EFB-2C3A-2B4A-ACF3-6AA47D542D0C}" type="presParOf" srcId="{0934A1C6-7552-1342-9EEE-371EB954EE87}" destId="{A63E3C97-B501-8649-9AE4-D365FCAE7696}" srcOrd="17" destOrd="0" presId="urn:microsoft.com/office/officeart/2005/8/layout/default"/>
    <dgm:cxn modelId="{417B0526-16B2-D84A-B232-1DE529F641E9}" type="presParOf" srcId="{0934A1C6-7552-1342-9EEE-371EB954EE87}" destId="{DE4169F1-1915-424F-843F-6F871F074F3B}" srcOrd="18" destOrd="0" presId="urn:microsoft.com/office/officeart/2005/8/layout/default"/>
    <dgm:cxn modelId="{ADB6A863-50C6-934B-ABBC-1E8F89EFECE3}" type="presParOf" srcId="{0934A1C6-7552-1342-9EEE-371EB954EE87}" destId="{B1D022F9-8524-DC40-9706-4FBD0E1CDCAF}" srcOrd="19" destOrd="0" presId="urn:microsoft.com/office/officeart/2005/8/layout/default"/>
    <dgm:cxn modelId="{F0EA5A40-2726-E944-BEED-EEBDC491E566}" type="presParOf" srcId="{0934A1C6-7552-1342-9EEE-371EB954EE87}" destId="{E08948F3-1589-564A-847A-C26C74EFE423}" srcOrd="20" destOrd="0" presId="urn:microsoft.com/office/officeart/2005/8/layout/default"/>
    <dgm:cxn modelId="{C2A55D26-786F-3C44-B7C4-700E7FA58947}" type="presParOf" srcId="{0934A1C6-7552-1342-9EEE-371EB954EE87}" destId="{B227C729-F0E8-4A48-9839-A53E2E90F77F}" srcOrd="21" destOrd="0" presId="urn:microsoft.com/office/officeart/2005/8/layout/default"/>
    <dgm:cxn modelId="{3DF6F988-55ED-164D-94A1-028F6DC69D0C}" type="presParOf" srcId="{0934A1C6-7552-1342-9EEE-371EB954EE87}" destId="{78B1D242-1413-0641-B78D-063DFE5AF7D7}" srcOrd="22" destOrd="0" presId="urn:microsoft.com/office/officeart/2005/8/layout/default"/>
    <dgm:cxn modelId="{36A2F645-6450-1348-8827-EE55417E9A97}" type="presParOf" srcId="{0934A1C6-7552-1342-9EEE-371EB954EE87}" destId="{E4B12B03-088E-0A40-9409-1B3F196A1496}" srcOrd="23" destOrd="0" presId="urn:microsoft.com/office/officeart/2005/8/layout/default"/>
    <dgm:cxn modelId="{9FD19365-56BE-8045-83D2-07C3A090113C}" type="presParOf" srcId="{0934A1C6-7552-1342-9EEE-371EB954EE87}" destId="{47A574A3-64D8-4547-AD19-F34F6AEFFBDD}" srcOrd="24" destOrd="0" presId="urn:microsoft.com/office/officeart/2005/8/layout/default"/>
    <dgm:cxn modelId="{90F191E1-ABAD-BD40-B6F3-2A2399DA982D}" type="presParOf" srcId="{0934A1C6-7552-1342-9EEE-371EB954EE87}" destId="{DF8F8044-8377-5944-8425-A94C94C6975B}" srcOrd="25" destOrd="0" presId="urn:microsoft.com/office/officeart/2005/8/layout/default"/>
    <dgm:cxn modelId="{7B19C99E-09D8-904F-B3CE-8D187A6404C1}" type="presParOf" srcId="{0934A1C6-7552-1342-9EEE-371EB954EE87}" destId="{1E56B2BD-7FBE-D543-A966-47856F8F0BD4}" srcOrd="26" destOrd="0" presId="urn:microsoft.com/office/officeart/2005/8/layout/default"/>
    <dgm:cxn modelId="{6C8ACB68-8064-F240-89D9-9FF33931DDFA}" type="presParOf" srcId="{0934A1C6-7552-1342-9EEE-371EB954EE87}" destId="{4385EB64-B304-F446-A5F8-C3B33C02F0CF}" srcOrd="27" destOrd="0" presId="urn:microsoft.com/office/officeart/2005/8/layout/default"/>
    <dgm:cxn modelId="{EA0D40F9-FAEC-284E-B346-E3EA54A6AB1D}" type="presParOf" srcId="{0934A1C6-7552-1342-9EEE-371EB954EE87}" destId="{556E70C0-1FE7-624C-A8BE-BDCEB59D5077}" srcOrd="28" destOrd="0" presId="urn:microsoft.com/office/officeart/2005/8/layout/default"/>
    <dgm:cxn modelId="{50D94211-4F29-2941-96DA-37787A8C17B4}" type="presParOf" srcId="{0934A1C6-7552-1342-9EEE-371EB954EE87}" destId="{3FB88F9D-4A1C-A34A-8643-01DE4D5EEC53}" srcOrd="29" destOrd="0" presId="urn:microsoft.com/office/officeart/2005/8/layout/default"/>
    <dgm:cxn modelId="{70ECA9BC-47E4-EC44-AFC7-331DA465973F}" type="presParOf" srcId="{0934A1C6-7552-1342-9EEE-371EB954EE87}" destId="{3524C0EF-8383-6748-96A3-286612839741}" srcOrd="3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85AA523-B8EB-AA41-ABFB-D13506FF623D}" type="doc">
      <dgm:prSet loTypeId="urn:microsoft.com/office/officeart/2005/8/layout/default" loCatId="" qsTypeId="urn:microsoft.com/office/officeart/2005/8/quickstyle/simple4" qsCatId="simple" csTypeId="urn:microsoft.com/office/officeart/2005/8/colors/accent1_2" csCatId="accent1" phldr="1"/>
      <dgm:spPr/>
      <dgm:t>
        <a:bodyPr/>
        <a:lstStyle/>
        <a:p>
          <a:endParaRPr lang="en-US"/>
        </a:p>
      </dgm:t>
    </dgm:pt>
    <dgm:pt modelId="{647085C1-FDDD-A34D-9A51-0BCAD9117171}">
      <dgm:prSet>
        <dgm:style>
          <a:lnRef idx="1">
            <a:schemeClr val="accent3"/>
          </a:lnRef>
          <a:fillRef idx="3">
            <a:schemeClr val="accent3"/>
          </a:fillRef>
          <a:effectRef idx="2">
            <a:schemeClr val="accent3"/>
          </a:effectRef>
          <a:fontRef idx="minor">
            <a:schemeClr val="lt1"/>
          </a:fontRef>
        </dgm:style>
      </dgm:prSet>
      <dgm:spPr>
        <a:gradFill flip="none" rotWithShape="0">
          <a:gsLst>
            <a:gs pos="0">
              <a:schemeClr val="accent3">
                <a:shade val="70000"/>
                <a:satMod val="150000"/>
                <a:alpha val="55000"/>
              </a:schemeClr>
            </a:gs>
            <a:gs pos="34000">
              <a:schemeClr val="accent3">
                <a:shade val="70000"/>
                <a:satMod val="140000"/>
                <a:alpha val="55000"/>
              </a:schemeClr>
            </a:gs>
            <a:gs pos="70000">
              <a:schemeClr val="accent3">
                <a:tint val="100000"/>
                <a:shade val="90000"/>
                <a:satMod val="140000"/>
                <a:alpha val="55000"/>
              </a:schemeClr>
            </a:gs>
            <a:gs pos="100000">
              <a:schemeClr val="accent3">
                <a:tint val="100000"/>
                <a:shade val="100000"/>
                <a:satMod val="100000"/>
                <a:alpha val="55000"/>
              </a:schemeClr>
            </a:gs>
          </a:gsLst>
          <a:path path="circle">
            <a:fillToRect l="100000" t="100000" r="100000" b="100000"/>
          </a:path>
          <a:tileRect/>
        </a:gradFill>
        <a:ln w="57150" cmpd="sng">
          <a:solidFill>
            <a:schemeClr val="accent4"/>
          </a:solidFill>
        </a:ln>
      </dgm:spPr>
      <dgm:t>
        <a:bodyPr/>
        <a:lstStyle/>
        <a:p>
          <a:pPr rtl="0"/>
          <a:r>
            <a:rPr lang="en-US" dirty="0"/>
            <a:t>Expert opinions</a:t>
          </a:r>
        </a:p>
        <a:p>
          <a:pPr rtl="0"/>
          <a:endParaRPr lang="en-US" dirty="0"/>
        </a:p>
      </dgm:t>
    </dgm:pt>
    <dgm:pt modelId="{A33E5690-6CA7-464D-A6EF-D58F2DD43F4E}" type="parTrans" cxnId="{054FC987-D072-E249-8D51-DA0DFCE76195}">
      <dgm:prSet/>
      <dgm:spPr/>
      <dgm:t>
        <a:bodyPr/>
        <a:lstStyle/>
        <a:p>
          <a:endParaRPr lang="en-US"/>
        </a:p>
      </dgm:t>
    </dgm:pt>
    <dgm:pt modelId="{D271535B-0679-3F44-8EA5-BEC8F5CC7F70}" type="sibTrans" cxnId="{054FC987-D072-E249-8D51-DA0DFCE76195}">
      <dgm:prSet/>
      <dgm:spPr/>
      <dgm:t>
        <a:bodyPr/>
        <a:lstStyle/>
        <a:p>
          <a:endParaRPr lang="en-US"/>
        </a:p>
      </dgm:t>
    </dgm:pt>
    <dgm:pt modelId="{09A6ABB5-AE3F-0B47-9636-0212E04FA9DC}">
      <dgm:prSet>
        <dgm:style>
          <a:lnRef idx="1">
            <a:schemeClr val="accent3"/>
          </a:lnRef>
          <a:fillRef idx="3">
            <a:schemeClr val="accent3"/>
          </a:fillRef>
          <a:effectRef idx="2">
            <a:schemeClr val="accent3"/>
          </a:effectRef>
          <a:fontRef idx="minor">
            <a:schemeClr val="lt1"/>
          </a:fontRef>
        </dgm:style>
      </dgm:prSet>
      <dgm:spPr>
        <a:gradFill flip="none" rotWithShape="0">
          <a:gsLst>
            <a:gs pos="0">
              <a:schemeClr val="accent3">
                <a:shade val="70000"/>
                <a:satMod val="150000"/>
                <a:alpha val="55000"/>
              </a:schemeClr>
            </a:gs>
            <a:gs pos="34000">
              <a:schemeClr val="accent3">
                <a:shade val="70000"/>
                <a:satMod val="140000"/>
                <a:alpha val="55000"/>
              </a:schemeClr>
            </a:gs>
            <a:gs pos="70000">
              <a:schemeClr val="accent3">
                <a:tint val="100000"/>
                <a:shade val="90000"/>
                <a:satMod val="140000"/>
                <a:alpha val="55000"/>
              </a:schemeClr>
            </a:gs>
            <a:gs pos="100000">
              <a:schemeClr val="accent3">
                <a:tint val="100000"/>
                <a:shade val="100000"/>
                <a:satMod val="100000"/>
                <a:alpha val="55000"/>
              </a:schemeClr>
            </a:gs>
          </a:gsLst>
          <a:path path="circle">
            <a:fillToRect l="100000" t="100000" r="100000" b="100000"/>
          </a:path>
          <a:tileRect/>
        </a:gradFill>
        <a:ln w="57150" cmpd="sng">
          <a:solidFill>
            <a:schemeClr val="accent4"/>
          </a:solidFill>
        </a:ln>
      </dgm:spPr>
      <dgm:t>
        <a:bodyPr/>
        <a:lstStyle/>
        <a:p>
          <a:r>
            <a:rPr lang="en-US" dirty="0"/>
            <a:t>Observational studies</a:t>
          </a:r>
        </a:p>
      </dgm:t>
    </dgm:pt>
    <dgm:pt modelId="{7B17522B-7824-4241-8F00-AD8A9059C9CC}" type="parTrans" cxnId="{5CB27238-9578-D646-882D-7CDF0AE4086F}">
      <dgm:prSet/>
      <dgm:spPr/>
      <dgm:t>
        <a:bodyPr/>
        <a:lstStyle/>
        <a:p>
          <a:endParaRPr lang="en-US"/>
        </a:p>
      </dgm:t>
    </dgm:pt>
    <dgm:pt modelId="{B7336FAB-DD52-1B43-8B7A-36AB977F6ABE}" type="sibTrans" cxnId="{5CB27238-9578-D646-882D-7CDF0AE4086F}">
      <dgm:prSet/>
      <dgm:spPr/>
      <dgm:t>
        <a:bodyPr/>
        <a:lstStyle/>
        <a:p>
          <a:endParaRPr lang="en-US"/>
        </a:p>
      </dgm:t>
    </dgm:pt>
    <dgm:pt modelId="{F8E286D1-E1FF-E640-9EA4-6E8DE87A1EC6}">
      <dgm:prSet>
        <dgm:style>
          <a:lnRef idx="1">
            <a:schemeClr val="accent3"/>
          </a:lnRef>
          <a:fillRef idx="3">
            <a:schemeClr val="accent3"/>
          </a:fillRef>
          <a:effectRef idx="2">
            <a:schemeClr val="accent3"/>
          </a:effectRef>
          <a:fontRef idx="minor">
            <a:schemeClr val="lt1"/>
          </a:fontRef>
        </dgm:style>
      </dgm:prSet>
      <dgm:spPr>
        <a:gradFill flip="none" rotWithShape="0">
          <a:gsLst>
            <a:gs pos="0">
              <a:schemeClr val="accent3">
                <a:shade val="70000"/>
                <a:satMod val="150000"/>
                <a:alpha val="55000"/>
              </a:schemeClr>
            </a:gs>
            <a:gs pos="34000">
              <a:schemeClr val="accent3">
                <a:shade val="70000"/>
                <a:satMod val="140000"/>
                <a:alpha val="55000"/>
              </a:schemeClr>
            </a:gs>
            <a:gs pos="70000">
              <a:schemeClr val="accent3">
                <a:tint val="100000"/>
                <a:shade val="90000"/>
                <a:satMod val="140000"/>
                <a:alpha val="55000"/>
              </a:schemeClr>
            </a:gs>
            <a:gs pos="100000">
              <a:schemeClr val="accent3">
                <a:tint val="100000"/>
                <a:shade val="100000"/>
                <a:satMod val="100000"/>
                <a:alpha val="55000"/>
              </a:schemeClr>
            </a:gs>
          </a:gsLst>
          <a:path path="circle">
            <a:fillToRect l="100000" t="100000" r="100000" b="100000"/>
          </a:path>
          <a:tileRect/>
        </a:gradFill>
      </dgm:spPr>
      <dgm:t>
        <a:bodyPr/>
        <a:lstStyle/>
        <a:p>
          <a:r>
            <a:rPr lang="en-US" dirty="0"/>
            <a:t>Experimental studies</a:t>
          </a:r>
        </a:p>
      </dgm:t>
    </dgm:pt>
    <dgm:pt modelId="{1BF3E9D9-78B9-D947-9352-40EFD2573F68}" type="parTrans" cxnId="{C0CEC358-36F3-A94F-B601-86EDA8CEFF32}">
      <dgm:prSet/>
      <dgm:spPr/>
      <dgm:t>
        <a:bodyPr/>
        <a:lstStyle/>
        <a:p>
          <a:endParaRPr lang="en-US"/>
        </a:p>
      </dgm:t>
    </dgm:pt>
    <dgm:pt modelId="{A19A373C-C0DC-424A-B687-D1FCE795AB86}" type="sibTrans" cxnId="{C0CEC358-36F3-A94F-B601-86EDA8CEFF32}">
      <dgm:prSet/>
      <dgm:spPr/>
      <dgm:t>
        <a:bodyPr/>
        <a:lstStyle/>
        <a:p>
          <a:endParaRPr lang="en-US"/>
        </a:p>
      </dgm:t>
    </dgm:pt>
    <dgm:pt modelId="{A2640496-96A0-E445-A110-39C53A211CB2}" type="pres">
      <dgm:prSet presAssocID="{B85AA523-B8EB-AA41-ABFB-D13506FF623D}" presName="diagram" presStyleCnt="0">
        <dgm:presLayoutVars>
          <dgm:dir/>
          <dgm:resizeHandles val="exact"/>
        </dgm:presLayoutVars>
      </dgm:prSet>
      <dgm:spPr/>
    </dgm:pt>
    <dgm:pt modelId="{0EB3FAC7-B7B9-374B-A749-1A2D01D829E8}" type="pres">
      <dgm:prSet presAssocID="{647085C1-FDDD-A34D-9A51-0BCAD9117171}" presName="node" presStyleLbl="node1" presStyleIdx="0" presStyleCnt="3">
        <dgm:presLayoutVars>
          <dgm:bulletEnabled val="1"/>
        </dgm:presLayoutVars>
      </dgm:prSet>
      <dgm:spPr/>
    </dgm:pt>
    <dgm:pt modelId="{5CB1134D-AA8C-834C-B792-2DE5AB67EE59}" type="pres">
      <dgm:prSet presAssocID="{D271535B-0679-3F44-8EA5-BEC8F5CC7F70}" presName="sibTrans" presStyleCnt="0"/>
      <dgm:spPr/>
    </dgm:pt>
    <dgm:pt modelId="{ED85B88E-34AB-304D-B878-42481A2F59F7}" type="pres">
      <dgm:prSet presAssocID="{09A6ABB5-AE3F-0B47-9636-0212E04FA9DC}" presName="node" presStyleLbl="node1" presStyleIdx="1" presStyleCnt="3">
        <dgm:presLayoutVars>
          <dgm:bulletEnabled val="1"/>
        </dgm:presLayoutVars>
      </dgm:prSet>
      <dgm:spPr/>
    </dgm:pt>
    <dgm:pt modelId="{76042889-8291-AF40-8901-99A8414760FF}" type="pres">
      <dgm:prSet presAssocID="{B7336FAB-DD52-1B43-8B7A-36AB977F6ABE}" presName="sibTrans" presStyleCnt="0"/>
      <dgm:spPr/>
    </dgm:pt>
    <dgm:pt modelId="{58F1320D-845C-1244-AC1F-1AAC39132B95}" type="pres">
      <dgm:prSet presAssocID="{F8E286D1-E1FF-E640-9EA4-6E8DE87A1EC6}" presName="node" presStyleLbl="node1" presStyleIdx="2" presStyleCnt="3">
        <dgm:presLayoutVars>
          <dgm:bulletEnabled val="1"/>
        </dgm:presLayoutVars>
      </dgm:prSet>
      <dgm:spPr/>
    </dgm:pt>
  </dgm:ptLst>
  <dgm:cxnLst>
    <dgm:cxn modelId="{77076C0B-D605-674F-9946-F41D94204E10}" type="presOf" srcId="{647085C1-FDDD-A34D-9A51-0BCAD9117171}" destId="{0EB3FAC7-B7B9-374B-A749-1A2D01D829E8}" srcOrd="0" destOrd="0" presId="urn:microsoft.com/office/officeart/2005/8/layout/default"/>
    <dgm:cxn modelId="{5CB27238-9578-D646-882D-7CDF0AE4086F}" srcId="{B85AA523-B8EB-AA41-ABFB-D13506FF623D}" destId="{09A6ABB5-AE3F-0B47-9636-0212E04FA9DC}" srcOrd="1" destOrd="0" parTransId="{7B17522B-7824-4241-8F00-AD8A9059C9CC}" sibTransId="{B7336FAB-DD52-1B43-8B7A-36AB977F6ABE}"/>
    <dgm:cxn modelId="{BE70DB3F-E4F5-8642-990A-E6FB06E81EA7}" type="presOf" srcId="{F8E286D1-E1FF-E640-9EA4-6E8DE87A1EC6}" destId="{58F1320D-845C-1244-AC1F-1AAC39132B95}" srcOrd="0" destOrd="0" presId="urn:microsoft.com/office/officeart/2005/8/layout/default"/>
    <dgm:cxn modelId="{A419DC61-4E42-7C47-8764-0774FD34A7C2}" type="presOf" srcId="{09A6ABB5-AE3F-0B47-9636-0212E04FA9DC}" destId="{ED85B88E-34AB-304D-B878-42481A2F59F7}" srcOrd="0" destOrd="0" presId="urn:microsoft.com/office/officeart/2005/8/layout/default"/>
    <dgm:cxn modelId="{DCB2C74A-E19B-6548-973C-4D598F8E7BEF}" type="presOf" srcId="{B85AA523-B8EB-AA41-ABFB-D13506FF623D}" destId="{A2640496-96A0-E445-A110-39C53A211CB2}" srcOrd="0" destOrd="0" presId="urn:microsoft.com/office/officeart/2005/8/layout/default"/>
    <dgm:cxn modelId="{C0CEC358-36F3-A94F-B601-86EDA8CEFF32}" srcId="{B85AA523-B8EB-AA41-ABFB-D13506FF623D}" destId="{F8E286D1-E1FF-E640-9EA4-6E8DE87A1EC6}" srcOrd="2" destOrd="0" parTransId="{1BF3E9D9-78B9-D947-9352-40EFD2573F68}" sibTransId="{A19A373C-C0DC-424A-B687-D1FCE795AB86}"/>
    <dgm:cxn modelId="{054FC987-D072-E249-8D51-DA0DFCE76195}" srcId="{B85AA523-B8EB-AA41-ABFB-D13506FF623D}" destId="{647085C1-FDDD-A34D-9A51-0BCAD9117171}" srcOrd="0" destOrd="0" parTransId="{A33E5690-6CA7-464D-A6EF-D58F2DD43F4E}" sibTransId="{D271535B-0679-3F44-8EA5-BEC8F5CC7F70}"/>
    <dgm:cxn modelId="{935E5098-CCC5-9F48-B34D-92946F1BB8A9}" type="presParOf" srcId="{A2640496-96A0-E445-A110-39C53A211CB2}" destId="{0EB3FAC7-B7B9-374B-A749-1A2D01D829E8}" srcOrd="0" destOrd="0" presId="urn:microsoft.com/office/officeart/2005/8/layout/default"/>
    <dgm:cxn modelId="{2D724E7C-7540-1946-BB87-B2859822FB0D}" type="presParOf" srcId="{A2640496-96A0-E445-A110-39C53A211CB2}" destId="{5CB1134D-AA8C-834C-B792-2DE5AB67EE59}" srcOrd="1" destOrd="0" presId="urn:microsoft.com/office/officeart/2005/8/layout/default"/>
    <dgm:cxn modelId="{6D7242A5-56AD-B546-9C23-ABD14A3003EE}" type="presParOf" srcId="{A2640496-96A0-E445-A110-39C53A211CB2}" destId="{ED85B88E-34AB-304D-B878-42481A2F59F7}" srcOrd="2" destOrd="0" presId="urn:microsoft.com/office/officeart/2005/8/layout/default"/>
    <dgm:cxn modelId="{9588811C-833A-744C-8B87-ED0E3D70429E}" type="presParOf" srcId="{A2640496-96A0-E445-A110-39C53A211CB2}" destId="{76042889-8291-AF40-8901-99A8414760FF}" srcOrd="3" destOrd="0" presId="urn:microsoft.com/office/officeart/2005/8/layout/default"/>
    <dgm:cxn modelId="{5D77C9D6-DEA2-F045-99C9-7BFE7CC85B9C}" type="presParOf" srcId="{A2640496-96A0-E445-A110-39C53A211CB2}" destId="{58F1320D-845C-1244-AC1F-1AAC39132B95}"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640D11C-1A6C-394E-92C3-3D08F48B79C2}" type="doc">
      <dgm:prSet loTypeId="urn:microsoft.com/office/officeart/2005/8/layout/venn1" loCatId="" qsTypeId="urn:microsoft.com/office/officeart/2005/8/quickstyle/3D3" qsCatId="3D" csTypeId="urn:microsoft.com/office/officeart/2005/8/colors/colorful4" csCatId="colorful" phldr="1"/>
      <dgm:spPr/>
    </dgm:pt>
    <dgm:pt modelId="{C066ED11-E3E4-9A44-8519-25FC328F13E6}">
      <dgm:prSet phldrT="[Text]"/>
      <dgm:spPr/>
      <dgm:t>
        <a:bodyPr/>
        <a:lstStyle/>
        <a:p>
          <a:endParaRPr lang="en-US" dirty="0"/>
        </a:p>
      </dgm:t>
    </dgm:pt>
    <dgm:pt modelId="{3130F4B9-F294-C141-B1A6-9F23B1158848}" type="parTrans" cxnId="{2ADFAF7B-45CE-2747-96DB-0568B06FE8FA}">
      <dgm:prSet/>
      <dgm:spPr/>
      <dgm:t>
        <a:bodyPr/>
        <a:lstStyle/>
        <a:p>
          <a:endParaRPr lang="en-US"/>
        </a:p>
      </dgm:t>
    </dgm:pt>
    <dgm:pt modelId="{96C4490F-DF8E-EB42-AA7B-EC9263A27151}" type="sibTrans" cxnId="{2ADFAF7B-45CE-2747-96DB-0568B06FE8FA}">
      <dgm:prSet/>
      <dgm:spPr/>
      <dgm:t>
        <a:bodyPr/>
        <a:lstStyle/>
        <a:p>
          <a:endParaRPr lang="en-US"/>
        </a:p>
      </dgm:t>
    </dgm:pt>
    <dgm:pt modelId="{DC1F4819-810A-474B-8E88-8E5EA892A0C7}">
      <dgm:prSet phldrT="[Text]"/>
      <dgm:spPr/>
      <dgm:t>
        <a:bodyPr/>
        <a:lstStyle/>
        <a:p>
          <a:endParaRPr lang="en-US" dirty="0"/>
        </a:p>
      </dgm:t>
    </dgm:pt>
    <dgm:pt modelId="{E1F0F656-4F42-3941-8C6D-D7943357A9EA}" type="parTrans" cxnId="{6FEFEE93-9532-0D46-8FE7-E321BF96AB36}">
      <dgm:prSet/>
      <dgm:spPr/>
      <dgm:t>
        <a:bodyPr/>
        <a:lstStyle/>
        <a:p>
          <a:endParaRPr lang="en-US"/>
        </a:p>
      </dgm:t>
    </dgm:pt>
    <dgm:pt modelId="{645888A9-3911-D249-A869-1FDDF3827755}" type="sibTrans" cxnId="{6FEFEE93-9532-0D46-8FE7-E321BF96AB36}">
      <dgm:prSet/>
      <dgm:spPr/>
      <dgm:t>
        <a:bodyPr/>
        <a:lstStyle/>
        <a:p>
          <a:endParaRPr lang="en-US"/>
        </a:p>
      </dgm:t>
    </dgm:pt>
    <dgm:pt modelId="{2F331985-092D-FE42-942D-90DA5E0A1003}">
      <dgm:prSet phldrT="[Text]"/>
      <dgm:spPr>
        <a:blipFill rotWithShape="0">
          <a:blip xmlns:r="http://schemas.openxmlformats.org/officeDocument/2006/relationships" r:embed="rId1"/>
          <a:stretch>
            <a:fillRect/>
          </a:stretch>
        </a:blipFill>
      </dgm:spPr>
      <dgm:t>
        <a:bodyPr/>
        <a:lstStyle/>
        <a:p>
          <a:endParaRPr lang="en-US" dirty="0"/>
        </a:p>
      </dgm:t>
    </dgm:pt>
    <dgm:pt modelId="{F3DDD1A7-391D-5E44-B3D7-FC70F01B8581}" type="parTrans" cxnId="{ED97C8D2-15C6-C04F-838E-94A544F63566}">
      <dgm:prSet/>
      <dgm:spPr/>
      <dgm:t>
        <a:bodyPr/>
        <a:lstStyle/>
        <a:p>
          <a:endParaRPr lang="en-US"/>
        </a:p>
      </dgm:t>
    </dgm:pt>
    <dgm:pt modelId="{16BBE8D1-3135-DA4F-89DA-137C1C40FAEA}" type="sibTrans" cxnId="{ED97C8D2-15C6-C04F-838E-94A544F63566}">
      <dgm:prSet/>
      <dgm:spPr/>
      <dgm:t>
        <a:bodyPr/>
        <a:lstStyle/>
        <a:p>
          <a:endParaRPr lang="en-US"/>
        </a:p>
      </dgm:t>
    </dgm:pt>
    <dgm:pt modelId="{393D22CA-8224-204C-9AA3-E2791AFFCA7E}">
      <dgm:prSet phldrT="[Text]"/>
      <dgm:spPr>
        <a:solidFill>
          <a:schemeClr val="accent5">
            <a:lumMod val="75000"/>
            <a:alpha val="50000"/>
          </a:schemeClr>
        </a:solidFill>
      </dgm:spPr>
      <dgm:t>
        <a:bodyPr/>
        <a:lstStyle/>
        <a:p>
          <a:endParaRPr lang="en-US" dirty="0"/>
        </a:p>
      </dgm:t>
    </dgm:pt>
    <dgm:pt modelId="{D7EB212B-F06C-7B49-AE15-B3B018BD95B0}" type="parTrans" cxnId="{2D485EF3-62A7-7449-A3F4-63B834BEF681}">
      <dgm:prSet/>
      <dgm:spPr/>
      <dgm:t>
        <a:bodyPr/>
        <a:lstStyle/>
        <a:p>
          <a:endParaRPr lang="en-US"/>
        </a:p>
      </dgm:t>
    </dgm:pt>
    <dgm:pt modelId="{1657F084-7975-AC40-8BBA-3877FAB01D28}" type="sibTrans" cxnId="{2D485EF3-62A7-7449-A3F4-63B834BEF681}">
      <dgm:prSet/>
      <dgm:spPr/>
      <dgm:t>
        <a:bodyPr/>
        <a:lstStyle/>
        <a:p>
          <a:endParaRPr lang="en-US"/>
        </a:p>
      </dgm:t>
    </dgm:pt>
    <dgm:pt modelId="{3008CF54-8A2E-304E-AF0E-B89295DA4EE6}" type="pres">
      <dgm:prSet presAssocID="{6640D11C-1A6C-394E-92C3-3D08F48B79C2}" presName="compositeShape" presStyleCnt="0">
        <dgm:presLayoutVars>
          <dgm:chMax val="7"/>
          <dgm:dir/>
          <dgm:resizeHandles val="exact"/>
        </dgm:presLayoutVars>
      </dgm:prSet>
      <dgm:spPr/>
    </dgm:pt>
    <dgm:pt modelId="{A173FBDB-51E4-E046-B4FD-F5C0EC02B2E1}" type="pres">
      <dgm:prSet presAssocID="{C066ED11-E3E4-9A44-8519-25FC328F13E6}" presName="circ1" presStyleLbl="vennNode1" presStyleIdx="0" presStyleCnt="4" custScaleX="133892" custScaleY="138993" custLinFactNeighborX="-833" custLinFactNeighborY="13910"/>
      <dgm:spPr/>
    </dgm:pt>
    <dgm:pt modelId="{3C351379-0148-CD41-8B97-F292F1CAC7E4}" type="pres">
      <dgm:prSet presAssocID="{C066ED11-E3E4-9A44-8519-25FC328F13E6}" presName="circ1Tx" presStyleLbl="revTx" presStyleIdx="0" presStyleCnt="0">
        <dgm:presLayoutVars>
          <dgm:chMax val="0"/>
          <dgm:chPref val="0"/>
          <dgm:bulletEnabled val="1"/>
        </dgm:presLayoutVars>
      </dgm:prSet>
      <dgm:spPr/>
    </dgm:pt>
    <dgm:pt modelId="{FCAAF908-8296-DA4A-917A-4EF3C0465028}" type="pres">
      <dgm:prSet presAssocID="{393D22CA-8224-204C-9AA3-E2791AFFCA7E}" presName="circ2" presStyleLbl="vennNode1" presStyleIdx="1" presStyleCnt="4" custScaleX="133892" custScaleY="138993" custLinFactNeighborX="20419" custLinFactNeighborY="-5834"/>
      <dgm:spPr/>
    </dgm:pt>
    <dgm:pt modelId="{A5D4964C-0390-CE43-9F9B-268E2071EE0E}" type="pres">
      <dgm:prSet presAssocID="{393D22CA-8224-204C-9AA3-E2791AFFCA7E}" presName="circ2Tx" presStyleLbl="revTx" presStyleIdx="0" presStyleCnt="0">
        <dgm:presLayoutVars>
          <dgm:chMax val="0"/>
          <dgm:chPref val="0"/>
          <dgm:bulletEnabled val="1"/>
        </dgm:presLayoutVars>
      </dgm:prSet>
      <dgm:spPr/>
    </dgm:pt>
    <dgm:pt modelId="{A74B1813-EF28-1641-8E72-02BB4BF9D449}" type="pres">
      <dgm:prSet presAssocID="{DC1F4819-810A-474B-8E88-8E5EA892A0C7}" presName="circ3" presStyleLbl="vennNode1" presStyleIdx="2" presStyleCnt="4" custScaleX="146603" custScaleY="124339" custLinFactNeighborX="2125" custLinFactNeighborY="-17027"/>
      <dgm:spPr/>
    </dgm:pt>
    <dgm:pt modelId="{DE431E02-8174-D347-AAEF-BBCA838B26ED}" type="pres">
      <dgm:prSet presAssocID="{DC1F4819-810A-474B-8E88-8E5EA892A0C7}" presName="circ3Tx" presStyleLbl="revTx" presStyleIdx="0" presStyleCnt="0">
        <dgm:presLayoutVars>
          <dgm:chMax val="0"/>
          <dgm:chPref val="0"/>
          <dgm:bulletEnabled val="1"/>
        </dgm:presLayoutVars>
      </dgm:prSet>
      <dgm:spPr/>
    </dgm:pt>
    <dgm:pt modelId="{DB215E04-94CC-6041-BAC5-40E2A912D736}" type="pres">
      <dgm:prSet presAssocID="{2F331985-092D-FE42-942D-90DA5E0A1003}" presName="circ4" presStyleLbl="vennNode1" presStyleIdx="3" presStyleCnt="4" custScaleX="133892" custScaleY="138968" custLinFactNeighborX="-9589" custLinFactNeighborY="-2500"/>
      <dgm:spPr/>
    </dgm:pt>
    <dgm:pt modelId="{4584827B-0189-EF44-86D6-7CF6017EA54E}" type="pres">
      <dgm:prSet presAssocID="{2F331985-092D-FE42-942D-90DA5E0A1003}" presName="circ4Tx" presStyleLbl="revTx" presStyleIdx="0" presStyleCnt="0">
        <dgm:presLayoutVars>
          <dgm:chMax val="0"/>
          <dgm:chPref val="0"/>
          <dgm:bulletEnabled val="1"/>
        </dgm:presLayoutVars>
      </dgm:prSet>
      <dgm:spPr/>
    </dgm:pt>
  </dgm:ptLst>
  <dgm:cxnLst>
    <dgm:cxn modelId="{BB00BE0C-690B-9443-B245-2BD454AEAD9B}" type="presOf" srcId="{2F331985-092D-FE42-942D-90DA5E0A1003}" destId="{DB215E04-94CC-6041-BAC5-40E2A912D736}" srcOrd="0" destOrd="0" presId="urn:microsoft.com/office/officeart/2005/8/layout/venn1"/>
    <dgm:cxn modelId="{21963F43-B82F-FE4D-8C3E-59231D0BC1E5}" type="presOf" srcId="{DC1F4819-810A-474B-8E88-8E5EA892A0C7}" destId="{A74B1813-EF28-1641-8E72-02BB4BF9D449}" srcOrd="0" destOrd="0" presId="urn:microsoft.com/office/officeart/2005/8/layout/venn1"/>
    <dgm:cxn modelId="{32F5AA47-50AB-B94C-8579-EF76C5A713DD}" type="presOf" srcId="{2F331985-092D-FE42-942D-90DA5E0A1003}" destId="{4584827B-0189-EF44-86D6-7CF6017EA54E}" srcOrd="1" destOrd="0" presId="urn:microsoft.com/office/officeart/2005/8/layout/venn1"/>
    <dgm:cxn modelId="{2ADFAF7B-45CE-2747-96DB-0568B06FE8FA}" srcId="{6640D11C-1A6C-394E-92C3-3D08F48B79C2}" destId="{C066ED11-E3E4-9A44-8519-25FC328F13E6}" srcOrd="0" destOrd="0" parTransId="{3130F4B9-F294-C141-B1A6-9F23B1158848}" sibTransId="{96C4490F-DF8E-EB42-AA7B-EC9263A27151}"/>
    <dgm:cxn modelId="{234E0381-F97C-3043-A98F-75F19DF39C1F}" type="presOf" srcId="{6640D11C-1A6C-394E-92C3-3D08F48B79C2}" destId="{3008CF54-8A2E-304E-AF0E-B89295DA4EE6}" srcOrd="0" destOrd="0" presId="urn:microsoft.com/office/officeart/2005/8/layout/venn1"/>
    <dgm:cxn modelId="{6FEFEE93-9532-0D46-8FE7-E321BF96AB36}" srcId="{6640D11C-1A6C-394E-92C3-3D08F48B79C2}" destId="{DC1F4819-810A-474B-8E88-8E5EA892A0C7}" srcOrd="2" destOrd="0" parTransId="{E1F0F656-4F42-3941-8C6D-D7943357A9EA}" sibTransId="{645888A9-3911-D249-A869-1FDDF3827755}"/>
    <dgm:cxn modelId="{F966B4AB-6B7C-2344-A47D-7CC47537F6EF}" type="presOf" srcId="{DC1F4819-810A-474B-8E88-8E5EA892A0C7}" destId="{DE431E02-8174-D347-AAEF-BBCA838B26ED}" srcOrd="1" destOrd="0" presId="urn:microsoft.com/office/officeart/2005/8/layout/venn1"/>
    <dgm:cxn modelId="{D4815EB5-A5C3-164D-994B-B90808B627F1}" type="presOf" srcId="{C066ED11-E3E4-9A44-8519-25FC328F13E6}" destId="{A173FBDB-51E4-E046-B4FD-F5C0EC02B2E1}" srcOrd="0" destOrd="0" presId="urn:microsoft.com/office/officeart/2005/8/layout/venn1"/>
    <dgm:cxn modelId="{41FF74BE-0766-4945-A039-5FF5BC4D7A53}" type="presOf" srcId="{393D22CA-8224-204C-9AA3-E2791AFFCA7E}" destId="{FCAAF908-8296-DA4A-917A-4EF3C0465028}" srcOrd="0" destOrd="0" presId="urn:microsoft.com/office/officeart/2005/8/layout/venn1"/>
    <dgm:cxn modelId="{ED97C8D2-15C6-C04F-838E-94A544F63566}" srcId="{6640D11C-1A6C-394E-92C3-3D08F48B79C2}" destId="{2F331985-092D-FE42-942D-90DA5E0A1003}" srcOrd="3" destOrd="0" parTransId="{F3DDD1A7-391D-5E44-B3D7-FC70F01B8581}" sibTransId="{16BBE8D1-3135-DA4F-89DA-137C1C40FAEA}"/>
    <dgm:cxn modelId="{36A9B4E3-D0B1-D541-A8C0-49615E748A7A}" type="presOf" srcId="{393D22CA-8224-204C-9AA3-E2791AFFCA7E}" destId="{A5D4964C-0390-CE43-9F9B-268E2071EE0E}" srcOrd="1" destOrd="0" presId="urn:microsoft.com/office/officeart/2005/8/layout/venn1"/>
    <dgm:cxn modelId="{2D7E5BED-1BDC-584D-83CC-1BA8EF2C2636}" type="presOf" srcId="{C066ED11-E3E4-9A44-8519-25FC328F13E6}" destId="{3C351379-0148-CD41-8B97-F292F1CAC7E4}" srcOrd="1" destOrd="0" presId="urn:microsoft.com/office/officeart/2005/8/layout/venn1"/>
    <dgm:cxn modelId="{2D485EF3-62A7-7449-A3F4-63B834BEF681}" srcId="{6640D11C-1A6C-394E-92C3-3D08F48B79C2}" destId="{393D22CA-8224-204C-9AA3-E2791AFFCA7E}" srcOrd="1" destOrd="0" parTransId="{D7EB212B-F06C-7B49-AE15-B3B018BD95B0}" sibTransId="{1657F084-7975-AC40-8BBA-3877FAB01D28}"/>
    <dgm:cxn modelId="{C0D4D18B-5377-F146-B987-FAFE903C2CC7}" type="presParOf" srcId="{3008CF54-8A2E-304E-AF0E-B89295DA4EE6}" destId="{A173FBDB-51E4-E046-B4FD-F5C0EC02B2E1}" srcOrd="0" destOrd="0" presId="urn:microsoft.com/office/officeart/2005/8/layout/venn1"/>
    <dgm:cxn modelId="{EC4CDC0C-909E-B14A-B952-40D695028689}" type="presParOf" srcId="{3008CF54-8A2E-304E-AF0E-B89295DA4EE6}" destId="{3C351379-0148-CD41-8B97-F292F1CAC7E4}" srcOrd="1" destOrd="0" presId="urn:microsoft.com/office/officeart/2005/8/layout/venn1"/>
    <dgm:cxn modelId="{AE24E22E-7019-EB46-BBC9-30952EA377EF}" type="presParOf" srcId="{3008CF54-8A2E-304E-AF0E-B89295DA4EE6}" destId="{FCAAF908-8296-DA4A-917A-4EF3C0465028}" srcOrd="2" destOrd="0" presId="urn:microsoft.com/office/officeart/2005/8/layout/venn1"/>
    <dgm:cxn modelId="{6F8DF8ED-ECA6-D74D-B436-8EE74F658FF0}" type="presParOf" srcId="{3008CF54-8A2E-304E-AF0E-B89295DA4EE6}" destId="{A5D4964C-0390-CE43-9F9B-268E2071EE0E}" srcOrd="3" destOrd="0" presId="urn:microsoft.com/office/officeart/2005/8/layout/venn1"/>
    <dgm:cxn modelId="{EAF8ABFF-9637-F94D-B11E-0A81010B90B6}" type="presParOf" srcId="{3008CF54-8A2E-304E-AF0E-B89295DA4EE6}" destId="{A74B1813-EF28-1641-8E72-02BB4BF9D449}" srcOrd="4" destOrd="0" presId="urn:microsoft.com/office/officeart/2005/8/layout/venn1"/>
    <dgm:cxn modelId="{6AF5695B-2B26-064A-8E1B-C5A2B1593088}" type="presParOf" srcId="{3008CF54-8A2E-304E-AF0E-B89295DA4EE6}" destId="{DE431E02-8174-D347-AAEF-BBCA838B26ED}" srcOrd="5" destOrd="0" presId="urn:microsoft.com/office/officeart/2005/8/layout/venn1"/>
    <dgm:cxn modelId="{ED513713-2AF1-0D40-8EDE-0334694CF492}" type="presParOf" srcId="{3008CF54-8A2E-304E-AF0E-B89295DA4EE6}" destId="{DB215E04-94CC-6041-BAC5-40E2A912D736}" srcOrd="6" destOrd="0" presId="urn:microsoft.com/office/officeart/2005/8/layout/venn1"/>
    <dgm:cxn modelId="{869A27CF-8462-864E-920C-928AF063DA0C}" type="presParOf" srcId="{3008CF54-8A2E-304E-AF0E-B89295DA4EE6}" destId="{4584827B-0189-EF44-86D6-7CF6017EA54E}" srcOrd="7"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640D11C-1A6C-394E-92C3-3D08F48B79C2}" type="doc">
      <dgm:prSet loTypeId="urn:microsoft.com/office/officeart/2005/8/layout/venn1" loCatId="" qsTypeId="urn:microsoft.com/office/officeart/2005/8/quickstyle/3D3" qsCatId="3D" csTypeId="urn:microsoft.com/office/officeart/2005/8/colors/colorful4" csCatId="colorful" phldr="1"/>
      <dgm:spPr/>
    </dgm:pt>
    <dgm:pt modelId="{C066ED11-E3E4-9A44-8519-25FC328F13E6}">
      <dgm:prSet phldrT="[Text]"/>
      <dgm:spPr/>
      <dgm:t>
        <a:bodyPr/>
        <a:lstStyle/>
        <a:p>
          <a:endParaRPr lang="en-US" dirty="0"/>
        </a:p>
      </dgm:t>
    </dgm:pt>
    <dgm:pt modelId="{3130F4B9-F294-C141-B1A6-9F23B1158848}" type="parTrans" cxnId="{2ADFAF7B-45CE-2747-96DB-0568B06FE8FA}">
      <dgm:prSet/>
      <dgm:spPr/>
      <dgm:t>
        <a:bodyPr/>
        <a:lstStyle/>
        <a:p>
          <a:endParaRPr lang="en-US"/>
        </a:p>
      </dgm:t>
    </dgm:pt>
    <dgm:pt modelId="{96C4490F-DF8E-EB42-AA7B-EC9263A27151}" type="sibTrans" cxnId="{2ADFAF7B-45CE-2747-96DB-0568B06FE8FA}">
      <dgm:prSet/>
      <dgm:spPr/>
      <dgm:t>
        <a:bodyPr/>
        <a:lstStyle/>
        <a:p>
          <a:endParaRPr lang="en-US"/>
        </a:p>
      </dgm:t>
    </dgm:pt>
    <dgm:pt modelId="{DC1F4819-810A-474B-8E88-8E5EA892A0C7}">
      <dgm:prSet phldrT="[Text]"/>
      <dgm:spPr/>
      <dgm:t>
        <a:bodyPr/>
        <a:lstStyle/>
        <a:p>
          <a:endParaRPr lang="en-US" dirty="0"/>
        </a:p>
      </dgm:t>
    </dgm:pt>
    <dgm:pt modelId="{E1F0F656-4F42-3941-8C6D-D7943357A9EA}" type="parTrans" cxnId="{6FEFEE93-9532-0D46-8FE7-E321BF96AB36}">
      <dgm:prSet/>
      <dgm:spPr/>
      <dgm:t>
        <a:bodyPr/>
        <a:lstStyle/>
        <a:p>
          <a:endParaRPr lang="en-US"/>
        </a:p>
      </dgm:t>
    </dgm:pt>
    <dgm:pt modelId="{645888A9-3911-D249-A869-1FDDF3827755}" type="sibTrans" cxnId="{6FEFEE93-9532-0D46-8FE7-E321BF96AB36}">
      <dgm:prSet/>
      <dgm:spPr/>
      <dgm:t>
        <a:bodyPr/>
        <a:lstStyle/>
        <a:p>
          <a:endParaRPr lang="en-US"/>
        </a:p>
      </dgm:t>
    </dgm:pt>
    <dgm:pt modelId="{2F331985-092D-FE42-942D-90DA5E0A1003}">
      <dgm:prSet phldrT="[Text]"/>
      <dgm:spPr>
        <a:blipFill rotWithShape="0">
          <a:blip xmlns:r="http://schemas.openxmlformats.org/officeDocument/2006/relationships" r:embed="rId1"/>
          <a:stretch>
            <a:fillRect/>
          </a:stretch>
        </a:blipFill>
      </dgm:spPr>
      <dgm:t>
        <a:bodyPr/>
        <a:lstStyle/>
        <a:p>
          <a:endParaRPr lang="en-US" dirty="0"/>
        </a:p>
      </dgm:t>
    </dgm:pt>
    <dgm:pt modelId="{F3DDD1A7-391D-5E44-B3D7-FC70F01B8581}" type="parTrans" cxnId="{ED97C8D2-15C6-C04F-838E-94A544F63566}">
      <dgm:prSet/>
      <dgm:spPr/>
      <dgm:t>
        <a:bodyPr/>
        <a:lstStyle/>
        <a:p>
          <a:endParaRPr lang="en-US"/>
        </a:p>
      </dgm:t>
    </dgm:pt>
    <dgm:pt modelId="{16BBE8D1-3135-DA4F-89DA-137C1C40FAEA}" type="sibTrans" cxnId="{ED97C8D2-15C6-C04F-838E-94A544F63566}">
      <dgm:prSet/>
      <dgm:spPr/>
      <dgm:t>
        <a:bodyPr/>
        <a:lstStyle/>
        <a:p>
          <a:endParaRPr lang="en-US"/>
        </a:p>
      </dgm:t>
    </dgm:pt>
    <dgm:pt modelId="{393D22CA-8224-204C-9AA3-E2791AFFCA7E}">
      <dgm:prSet phldrT="[Text]"/>
      <dgm:spPr>
        <a:solidFill>
          <a:schemeClr val="accent5">
            <a:lumMod val="75000"/>
            <a:alpha val="50000"/>
          </a:schemeClr>
        </a:solidFill>
      </dgm:spPr>
      <dgm:t>
        <a:bodyPr/>
        <a:lstStyle/>
        <a:p>
          <a:endParaRPr lang="en-US" dirty="0"/>
        </a:p>
      </dgm:t>
    </dgm:pt>
    <dgm:pt modelId="{D7EB212B-F06C-7B49-AE15-B3B018BD95B0}" type="parTrans" cxnId="{2D485EF3-62A7-7449-A3F4-63B834BEF681}">
      <dgm:prSet/>
      <dgm:spPr/>
      <dgm:t>
        <a:bodyPr/>
        <a:lstStyle/>
        <a:p>
          <a:endParaRPr lang="en-US"/>
        </a:p>
      </dgm:t>
    </dgm:pt>
    <dgm:pt modelId="{1657F084-7975-AC40-8BBA-3877FAB01D28}" type="sibTrans" cxnId="{2D485EF3-62A7-7449-A3F4-63B834BEF681}">
      <dgm:prSet/>
      <dgm:spPr/>
      <dgm:t>
        <a:bodyPr/>
        <a:lstStyle/>
        <a:p>
          <a:endParaRPr lang="en-US"/>
        </a:p>
      </dgm:t>
    </dgm:pt>
    <dgm:pt modelId="{3008CF54-8A2E-304E-AF0E-B89295DA4EE6}" type="pres">
      <dgm:prSet presAssocID="{6640D11C-1A6C-394E-92C3-3D08F48B79C2}" presName="compositeShape" presStyleCnt="0">
        <dgm:presLayoutVars>
          <dgm:chMax val="7"/>
          <dgm:dir/>
          <dgm:resizeHandles val="exact"/>
        </dgm:presLayoutVars>
      </dgm:prSet>
      <dgm:spPr/>
    </dgm:pt>
    <dgm:pt modelId="{A173FBDB-51E4-E046-B4FD-F5C0EC02B2E1}" type="pres">
      <dgm:prSet presAssocID="{C066ED11-E3E4-9A44-8519-25FC328F13E6}" presName="circ1" presStyleLbl="vennNode1" presStyleIdx="0" presStyleCnt="4" custScaleX="133892" custScaleY="138993" custLinFactNeighborX="-833" custLinFactNeighborY="13910"/>
      <dgm:spPr/>
    </dgm:pt>
    <dgm:pt modelId="{3C351379-0148-CD41-8B97-F292F1CAC7E4}" type="pres">
      <dgm:prSet presAssocID="{C066ED11-E3E4-9A44-8519-25FC328F13E6}" presName="circ1Tx" presStyleLbl="revTx" presStyleIdx="0" presStyleCnt="0">
        <dgm:presLayoutVars>
          <dgm:chMax val="0"/>
          <dgm:chPref val="0"/>
          <dgm:bulletEnabled val="1"/>
        </dgm:presLayoutVars>
      </dgm:prSet>
      <dgm:spPr/>
    </dgm:pt>
    <dgm:pt modelId="{FCAAF908-8296-DA4A-917A-4EF3C0465028}" type="pres">
      <dgm:prSet presAssocID="{393D22CA-8224-204C-9AA3-E2791AFFCA7E}" presName="circ2" presStyleLbl="vennNode1" presStyleIdx="1" presStyleCnt="4" custScaleX="133892" custScaleY="138993" custLinFactNeighborX="20419" custLinFactNeighborY="-5834"/>
      <dgm:spPr/>
    </dgm:pt>
    <dgm:pt modelId="{A5D4964C-0390-CE43-9F9B-268E2071EE0E}" type="pres">
      <dgm:prSet presAssocID="{393D22CA-8224-204C-9AA3-E2791AFFCA7E}" presName="circ2Tx" presStyleLbl="revTx" presStyleIdx="0" presStyleCnt="0">
        <dgm:presLayoutVars>
          <dgm:chMax val="0"/>
          <dgm:chPref val="0"/>
          <dgm:bulletEnabled val="1"/>
        </dgm:presLayoutVars>
      </dgm:prSet>
      <dgm:spPr/>
    </dgm:pt>
    <dgm:pt modelId="{A74B1813-EF28-1641-8E72-02BB4BF9D449}" type="pres">
      <dgm:prSet presAssocID="{DC1F4819-810A-474B-8E88-8E5EA892A0C7}" presName="circ3" presStyleLbl="vennNode1" presStyleIdx="2" presStyleCnt="4" custScaleX="146603" custScaleY="124339" custLinFactNeighborX="2125" custLinFactNeighborY="-17027"/>
      <dgm:spPr/>
    </dgm:pt>
    <dgm:pt modelId="{DE431E02-8174-D347-AAEF-BBCA838B26ED}" type="pres">
      <dgm:prSet presAssocID="{DC1F4819-810A-474B-8E88-8E5EA892A0C7}" presName="circ3Tx" presStyleLbl="revTx" presStyleIdx="0" presStyleCnt="0">
        <dgm:presLayoutVars>
          <dgm:chMax val="0"/>
          <dgm:chPref val="0"/>
          <dgm:bulletEnabled val="1"/>
        </dgm:presLayoutVars>
      </dgm:prSet>
      <dgm:spPr/>
    </dgm:pt>
    <dgm:pt modelId="{DB215E04-94CC-6041-BAC5-40E2A912D736}" type="pres">
      <dgm:prSet presAssocID="{2F331985-092D-FE42-942D-90DA5E0A1003}" presName="circ4" presStyleLbl="vennNode1" presStyleIdx="3" presStyleCnt="4" custScaleX="133892" custScaleY="138968" custLinFactNeighborX="-9589" custLinFactNeighborY="-2500"/>
      <dgm:spPr/>
    </dgm:pt>
    <dgm:pt modelId="{4584827B-0189-EF44-86D6-7CF6017EA54E}" type="pres">
      <dgm:prSet presAssocID="{2F331985-092D-FE42-942D-90DA5E0A1003}" presName="circ4Tx" presStyleLbl="revTx" presStyleIdx="0" presStyleCnt="0">
        <dgm:presLayoutVars>
          <dgm:chMax val="0"/>
          <dgm:chPref val="0"/>
          <dgm:bulletEnabled val="1"/>
        </dgm:presLayoutVars>
      </dgm:prSet>
      <dgm:spPr/>
    </dgm:pt>
  </dgm:ptLst>
  <dgm:cxnLst>
    <dgm:cxn modelId="{DCAD8619-3448-C342-81F4-1C77101809F1}" type="presOf" srcId="{2F331985-092D-FE42-942D-90DA5E0A1003}" destId="{4584827B-0189-EF44-86D6-7CF6017EA54E}" srcOrd="1" destOrd="0" presId="urn:microsoft.com/office/officeart/2005/8/layout/venn1"/>
    <dgm:cxn modelId="{1A8CBE43-1DED-D940-B178-8DEC0A6BDC76}" type="presOf" srcId="{393D22CA-8224-204C-9AA3-E2791AFFCA7E}" destId="{A5D4964C-0390-CE43-9F9B-268E2071EE0E}" srcOrd="1" destOrd="0" presId="urn:microsoft.com/office/officeart/2005/8/layout/venn1"/>
    <dgm:cxn modelId="{3A82F067-2841-A345-83A2-18C2292CE2EE}" type="presOf" srcId="{DC1F4819-810A-474B-8E88-8E5EA892A0C7}" destId="{A74B1813-EF28-1641-8E72-02BB4BF9D449}" srcOrd="0" destOrd="0" presId="urn:microsoft.com/office/officeart/2005/8/layout/venn1"/>
    <dgm:cxn modelId="{AD765949-B44D-DC43-B37F-8E51E5177D5E}" type="presOf" srcId="{393D22CA-8224-204C-9AA3-E2791AFFCA7E}" destId="{FCAAF908-8296-DA4A-917A-4EF3C0465028}" srcOrd="0" destOrd="0" presId="urn:microsoft.com/office/officeart/2005/8/layout/venn1"/>
    <dgm:cxn modelId="{2ADFAF7B-45CE-2747-96DB-0568B06FE8FA}" srcId="{6640D11C-1A6C-394E-92C3-3D08F48B79C2}" destId="{C066ED11-E3E4-9A44-8519-25FC328F13E6}" srcOrd="0" destOrd="0" parTransId="{3130F4B9-F294-C141-B1A6-9F23B1158848}" sibTransId="{96C4490F-DF8E-EB42-AA7B-EC9263A27151}"/>
    <dgm:cxn modelId="{5B5B9F7C-308A-4141-B04A-28A4E6825D34}" type="presOf" srcId="{2F331985-092D-FE42-942D-90DA5E0A1003}" destId="{DB215E04-94CC-6041-BAC5-40E2A912D736}" srcOrd="0" destOrd="0" presId="urn:microsoft.com/office/officeart/2005/8/layout/venn1"/>
    <dgm:cxn modelId="{6E11FC7C-A5E4-4E47-A42D-4FD36B9B6F47}" type="presOf" srcId="{C066ED11-E3E4-9A44-8519-25FC328F13E6}" destId="{A173FBDB-51E4-E046-B4FD-F5C0EC02B2E1}" srcOrd="0" destOrd="0" presId="urn:microsoft.com/office/officeart/2005/8/layout/venn1"/>
    <dgm:cxn modelId="{6FEFEE93-9532-0D46-8FE7-E321BF96AB36}" srcId="{6640D11C-1A6C-394E-92C3-3D08F48B79C2}" destId="{DC1F4819-810A-474B-8E88-8E5EA892A0C7}" srcOrd="2" destOrd="0" parTransId="{E1F0F656-4F42-3941-8C6D-D7943357A9EA}" sibTransId="{645888A9-3911-D249-A869-1FDDF3827755}"/>
    <dgm:cxn modelId="{9F9E83A8-2947-0E4B-8A6C-1246C44F62FB}" type="presOf" srcId="{6640D11C-1A6C-394E-92C3-3D08F48B79C2}" destId="{3008CF54-8A2E-304E-AF0E-B89295DA4EE6}" srcOrd="0" destOrd="0" presId="urn:microsoft.com/office/officeart/2005/8/layout/venn1"/>
    <dgm:cxn modelId="{AA2B52CB-E72F-FB4F-8DA1-61ED8C94F3D1}" type="presOf" srcId="{DC1F4819-810A-474B-8E88-8E5EA892A0C7}" destId="{DE431E02-8174-D347-AAEF-BBCA838B26ED}" srcOrd="1" destOrd="0" presId="urn:microsoft.com/office/officeart/2005/8/layout/venn1"/>
    <dgm:cxn modelId="{ED97C8D2-15C6-C04F-838E-94A544F63566}" srcId="{6640D11C-1A6C-394E-92C3-3D08F48B79C2}" destId="{2F331985-092D-FE42-942D-90DA5E0A1003}" srcOrd="3" destOrd="0" parTransId="{F3DDD1A7-391D-5E44-B3D7-FC70F01B8581}" sibTransId="{16BBE8D1-3135-DA4F-89DA-137C1C40FAEA}"/>
    <dgm:cxn modelId="{2D485EF3-62A7-7449-A3F4-63B834BEF681}" srcId="{6640D11C-1A6C-394E-92C3-3D08F48B79C2}" destId="{393D22CA-8224-204C-9AA3-E2791AFFCA7E}" srcOrd="1" destOrd="0" parTransId="{D7EB212B-F06C-7B49-AE15-B3B018BD95B0}" sibTransId="{1657F084-7975-AC40-8BBA-3877FAB01D28}"/>
    <dgm:cxn modelId="{13A546F4-BB2C-8746-AB51-B12786B04909}" type="presOf" srcId="{C066ED11-E3E4-9A44-8519-25FC328F13E6}" destId="{3C351379-0148-CD41-8B97-F292F1CAC7E4}" srcOrd="1" destOrd="0" presId="urn:microsoft.com/office/officeart/2005/8/layout/venn1"/>
    <dgm:cxn modelId="{C72E02B0-0777-4048-9881-B40D202A299F}" type="presParOf" srcId="{3008CF54-8A2E-304E-AF0E-B89295DA4EE6}" destId="{A173FBDB-51E4-E046-B4FD-F5C0EC02B2E1}" srcOrd="0" destOrd="0" presId="urn:microsoft.com/office/officeart/2005/8/layout/venn1"/>
    <dgm:cxn modelId="{04BF1AE0-38F2-AB49-8017-33BB9D9E1974}" type="presParOf" srcId="{3008CF54-8A2E-304E-AF0E-B89295DA4EE6}" destId="{3C351379-0148-CD41-8B97-F292F1CAC7E4}" srcOrd="1" destOrd="0" presId="urn:microsoft.com/office/officeart/2005/8/layout/venn1"/>
    <dgm:cxn modelId="{69106183-1115-B441-8943-224D397AF461}" type="presParOf" srcId="{3008CF54-8A2E-304E-AF0E-B89295DA4EE6}" destId="{FCAAF908-8296-DA4A-917A-4EF3C0465028}" srcOrd="2" destOrd="0" presId="urn:microsoft.com/office/officeart/2005/8/layout/venn1"/>
    <dgm:cxn modelId="{C4DD2332-F12C-C143-AD55-7A0287C20543}" type="presParOf" srcId="{3008CF54-8A2E-304E-AF0E-B89295DA4EE6}" destId="{A5D4964C-0390-CE43-9F9B-268E2071EE0E}" srcOrd="3" destOrd="0" presId="urn:microsoft.com/office/officeart/2005/8/layout/venn1"/>
    <dgm:cxn modelId="{F62A595B-A45E-5140-BB08-F5F5F9D53876}" type="presParOf" srcId="{3008CF54-8A2E-304E-AF0E-B89295DA4EE6}" destId="{A74B1813-EF28-1641-8E72-02BB4BF9D449}" srcOrd="4" destOrd="0" presId="urn:microsoft.com/office/officeart/2005/8/layout/venn1"/>
    <dgm:cxn modelId="{57F06ECB-7B5F-3349-A0DC-AFB17B9CD742}" type="presParOf" srcId="{3008CF54-8A2E-304E-AF0E-B89295DA4EE6}" destId="{DE431E02-8174-D347-AAEF-BBCA838B26ED}" srcOrd="5" destOrd="0" presId="urn:microsoft.com/office/officeart/2005/8/layout/venn1"/>
    <dgm:cxn modelId="{75CD8B4D-6022-9F40-BE65-A46E1E02C993}" type="presParOf" srcId="{3008CF54-8A2E-304E-AF0E-B89295DA4EE6}" destId="{DB215E04-94CC-6041-BAC5-40E2A912D736}" srcOrd="6" destOrd="0" presId="urn:microsoft.com/office/officeart/2005/8/layout/venn1"/>
    <dgm:cxn modelId="{AD2B16E4-B639-2047-96E8-FB7F941D9F17}" type="presParOf" srcId="{3008CF54-8A2E-304E-AF0E-B89295DA4EE6}" destId="{4584827B-0189-EF44-86D6-7CF6017EA54E}" srcOrd="7"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B889CA-7E54-A84E-850A-8135ABF05D0E}">
      <dsp:nvSpPr>
        <dsp:cNvPr id="0" name=""/>
        <dsp:cNvSpPr/>
      </dsp:nvSpPr>
      <dsp:spPr>
        <a:xfrm>
          <a:off x="1277528" y="1529"/>
          <a:ext cx="3780001" cy="2268000"/>
        </a:xfrm>
        <a:prstGeom prst="rect">
          <a:avLst/>
        </a:prstGeom>
        <a:gradFill rotWithShape="0">
          <a:gsLst>
            <a:gs pos="0">
              <a:schemeClr val="lt1">
                <a:hueOff val="0"/>
                <a:satOff val="0"/>
                <a:lumOff val="0"/>
                <a:alphaOff val="0"/>
                <a:shade val="70000"/>
                <a:satMod val="150000"/>
              </a:schemeClr>
            </a:gs>
            <a:gs pos="34000">
              <a:schemeClr val="lt1">
                <a:hueOff val="0"/>
                <a:satOff val="0"/>
                <a:lumOff val="0"/>
                <a:alphaOff val="0"/>
                <a:shade val="70000"/>
                <a:satMod val="140000"/>
              </a:schemeClr>
            </a:gs>
            <a:gs pos="70000">
              <a:schemeClr val="lt1">
                <a:hueOff val="0"/>
                <a:satOff val="0"/>
                <a:lumOff val="0"/>
                <a:alphaOff val="0"/>
                <a:tint val="100000"/>
                <a:shade val="90000"/>
                <a:satMod val="140000"/>
              </a:schemeClr>
            </a:gs>
            <a:gs pos="100000">
              <a:schemeClr val="l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i="1" kern="1200" dirty="0">
              <a:solidFill>
                <a:schemeClr val="tx1">
                  <a:lumMod val="10000"/>
                </a:schemeClr>
              </a:solidFill>
            </a:rPr>
            <a:t>adj</a:t>
          </a:r>
          <a:r>
            <a:rPr lang="en-US" sz="3800" kern="1200" dirty="0">
              <a:solidFill>
                <a:schemeClr val="tx1">
                  <a:lumMod val="10000"/>
                </a:schemeClr>
              </a:solidFill>
            </a:rPr>
            <a:t>. “</a:t>
          </a:r>
          <a:r>
            <a:rPr lang="en-US" sz="3800" kern="1200" dirty="0">
              <a:solidFill>
                <a:schemeClr val="bg2">
                  <a:lumMod val="10000"/>
                </a:schemeClr>
              </a:solidFill>
            </a:rPr>
            <a:t>produced or conducted by two or more parties working together.”</a:t>
          </a:r>
        </a:p>
      </dsp:txBody>
      <dsp:txXfrm>
        <a:off x="1277528" y="1529"/>
        <a:ext cx="3780001" cy="2268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B889CA-7E54-A84E-850A-8135ABF05D0E}">
      <dsp:nvSpPr>
        <dsp:cNvPr id="0" name=""/>
        <dsp:cNvSpPr/>
      </dsp:nvSpPr>
      <dsp:spPr>
        <a:xfrm>
          <a:off x="1277528" y="1529"/>
          <a:ext cx="3780001" cy="2268000"/>
        </a:xfrm>
        <a:prstGeom prst="rect">
          <a:avLst/>
        </a:prstGeom>
        <a:gradFill rotWithShape="0">
          <a:gsLst>
            <a:gs pos="0">
              <a:schemeClr val="lt1">
                <a:hueOff val="0"/>
                <a:satOff val="0"/>
                <a:lumOff val="0"/>
                <a:alphaOff val="0"/>
                <a:shade val="70000"/>
                <a:satMod val="150000"/>
              </a:schemeClr>
            </a:gs>
            <a:gs pos="34000">
              <a:schemeClr val="lt1">
                <a:hueOff val="0"/>
                <a:satOff val="0"/>
                <a:lumOff val="0"/>
                <a:alphaOff val="0"/>
                <a:shade val="70000"/>
                <a:satMod val="140000"/>
              </a:schemeClr>
            </a:gs>
            <a:gs pos="70000">
              <a:schemeClr val="lt1">
                <a:hueOff val="0"/>
                <a:satOff val="0"/>
                <a:lumOff val="0"/>
                <a:alphaOff val="0"/>
                <a:tint val="100000"/>
                <a:shade val="90000"/>
                <a:satMod val="140000"/>
              </a:schemeClr>
            </a:gs>
            <a:gs pos="100000">
              <a:schemeClr val="l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i="1" kern="1200" dirty="0">
              <a:solidFill>
                <a:schemeClr val="tx1">
                  <a:lumMod val="10000"/>
                </a:schemeClr>
              </a:solidFill>
            </a:rPr>
            <a:t>adj</a:t>
          </a:r>
          <a:r>
            <a:rPr lang="en-US" sz="3800" kern="1200" dirty="0">
              <a:solidFill>
                <a:schemeClr val="tx1">
                  <a:lumMod val="10000"/>
                </a:schemeClr>
              </a:solidFill>
            </a:rPr>
            <a:t>. “</a:t>
          </a:r>
          <a:r>
            <a:rPr lang="en-US" sz="3800" kern="1200" dirty="0">
              <a:solidFill>
                <a:schemeClr val="bg2">
                  <a:lumMod val="10000"/>
                </a:schemeClr>
              </a:solidFill>
            </a:rPr>
            <a:t>produced or conducted by two or more parties working together.”</a:t>
          </a:r>
        </a:p>
      </dsp:txBody>
      <dsp:txXfrm>
        <a:off x="1277528" y="1529"/>
        <a:ext cx="3780001" cy="2268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BB2B52-C0A1-EC4D-8D40-DBCB43E97C23}">
      <dsp:nvSpPr>
        <dsp:cNvPr id="0" name=""/>
        <dsp:cNvSpPr/>
      </dsp:nvSpPr>
      <dsp:spPr>
        <a:xfrm>
          <a:off x="1" y="116434"/>
          <a:ext cx="2125265" cy="1275159"/>
        </a:xfrm>
        <a:prstGeom prst="rect">
          <a:avLst/>
        </a:prstGeom>
        <a:gradFill flip="none" rotWithShape="0">
          <a:gsLst>
            <a:gs pos="0">
              <a:schemeClr val="accent3">
                <a:shade val="70000"/>
                <a:satMod val="150000"/>
                <a:alpha val="57000"/>
              </a:schemeClr>
            </a:gs>
            <a:gs pos="34000">
              <a:schemeClr val="accent3">
                <a:shade val="70000"/>
                <a:satMod val="140000"/>
                <a:alpha val="57000"/>
              </a:schemeClr>
            </a:gs>
            <a:gs pos="70000">
              <a:schemeClr val="accent3">
                <a:tint val="100000"/>
                <a:shade val="90000"/>
                <a:satMod val="140000"/>
                <a:alpha val="57000"/>
              </a:schemeClr>
            </a:gs>
            <a:gs pos="100000">
              <a:schemeClr val="accent3">
                <a:tint val="100000"/>
                <a:shade val="100000"/>
                <a:satMod val="100000"/>
                <a:alpha val="57000"/>
              </a:schemeClr>
            </a:gs>
          </a:gsLst>
          <a:path path="circle">
            <a:fillToRect l="100000" t="100000" r="100000" b="100000"/>
          </a:path>
          <a:tileRect/>
        </a:gradFill>
        <a:ln w="9525" cap="flat" cmpd="sng" algn="ctr">
          <a:solidFill>
            <a:schemeClr val="accent3"/>
          </a:solidFill>
          <a:prstDash val="solid"/>
        </a:ln>
        <a:effectLst>
          <a:outerShdw blurRad="38100" dist="25400" dir="2700000" algn="br" rotWithShape="0">
            <a:srgbClr val="000000">
              <a:alpha val="60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Working Group</a:t>
          </a:r>
        </a:p>
      </dsp:txBody>
      <dsp:txXfrm>
        <a:off x="1" y="116434"/>
        <a:ext cx="2125265" cy="1275159"/>
      </dsp:txXfrm>
    </dsp:sp>
    <dsp:sp modelId="{A8042896-F64B-884C-B1AB-709AEA7E5557}">
      <dsp:nvSpPr>
        <dsp:cNvPr id="0" name=""/>
        <dsp:cNvSpPr/>
      </dsp:nvSpPr>
      <dsp:spPr>
        <a:xfrm>
          <a:off x="1907171" y="609487"/>
          <a:ext cx="2125265" cy="1275159"/>
        </a:xfrm>
        <a:prstGeom prst="rect">
          <a:avLst/>
        </a:prstGeom>
        <a:gradFill flip="none" rotWithShape="0">
          <a:gsLst>
            <a:gs pos="0">
              <a:schemeClr val="accent3">
                <a:shade val="70000"/>
                <a:satMod val="150000"/>
                <a:alpha val="57000"/>
              </a:schemeClr>
            </a:gs>
            <a:gs pos="34000">
              <a:schemeClr val="accent3">
                <a:shade val="70000"/>
                <a:satMod val="140000"/>
                <a:alpha val="57000"/>
              </a:schemeClr>
            </a:gs>
            <a:gs pos="70000">
              <a:schemeClr val="accent3">
                <a:tint val="100000"/>
                <a:shade val="90000"/>
                <a:satMod val="140000"/>
                <a:alpha val="57000"/>
              </a:schemeClr>
            </a:gs>
            <a:gs pos="100000">
              <a:schemeClr val="accent3">
                <a:tint val="100000"/>
                <a:shade val="100000"/>
                <a:satMod val="100000"/>
                <a:alpha val="57000"/>
              </a:schemeClr>
            </a:gs>
          </a:gsLst>
          <a:path path="circle">
            <a:fillToRect l="100000" t="100000" r="100000" b="100000"/>
          </a:path>
          <a:tileRect/>
        </a:gradFill>
        <a:ln w="9525" cap="flat" cmpd="sng" algn="ctr">
          <a:solidFill>
            <a:schemeClr val="accent3"/>
          </a:solidFill>
          <a:prstDash val="solid"/>
        </a:ln>
        <a:effectLst>
          <a:outerShdw blurRad="38100" dist="25400" dir="2700000" algn="br" rotWithShape="0">
            <a:srgbClr val="000000">
              <a:alpha val="60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Community-based organization</a:t>
          </a:r>
        </a:p>
      </dsp:txBody>
      <dsp:txXfrm>
        <a:off x="1907171" y="609487"/>
        <a:ext cx="2125265" cy="1275159"/>
      </dsp:txXfrm>
    </dsp:sp>
    <dsp:sp modelId="{EE02DD57-0C71-EA4E-8848-20CE7B8144C3}">
      <dsp:nvSpPr>
        <dsp:cNvPr id="0" name=""/>
        <dsp:cNvSpPr/>
      </dsp:nvSpPr>
      <dsp:spPr>
        <a:xfrm>
          <a:off x="3722021" y="283888"/>
          <a:ext cx="2125265" cy="1275159"/>
        </a:xfrm>
        <a:prstGeom prst="rect">
          <a:avLst/>
        </a:prstGeom>
        <a:gradFill flip="none" rotWithShape="0">
          <a:gsLst>
            <a:gs pos="0">
              <a:schemeClr val="accent3">
                <a:shade val="70000"/>
                <a:satMod val="150000"/>
                <a:alpha val="57000"/>
              </a:schemeClr>
            </a:gs>
            <a:gs pos="34000">
              <a:schemeClr val="accent3">
                <a:shade val="70000"/>
                <a:satMod val="140000"/>
                <a:alpha val="57000"/>
              </a:schemeClr>
            </a:gs>
            <a:gs pos="70000">
              <a:schemeClr val="accent3">
                <a:tint val="100000"/>
                <a:shade val="90000"/>
                <a:satMod val="140000"/>
                <a:alpha val="57000"/>
              </a:schemeClr>
            </a:gs>
            <a:gs pos="100000">
              <a:schemeClr val="accent3">
                <a:tint val="100000"/>
                <a:shade val="100000"/>
                <a:satMod val="100000"/>
                <a:alpha val="57000"/>
              </a:schemeClr>
            </a:gs>
          </a:gsLst>
          <a:path path="circle">
            <a:fillToRect l="100000" t="100000" r="100000" b="100000"/>
          </a:path>
          <a:tileRect/>
        </a:gradFill>
        <a:ln w="9525" cap="flat" cmpd="sng" algn="ctr">
          <a:solidFill>
            <a:schemeClr val="accent3"/>
          </a:solidFill>
          <a:prstDash val="solid"/>
        </a:ln>
        <a:effectLst>
          <a:outerShdw blurRad="38100" dist="25400" dir="2700000" algn="br" rotWithShape="0">
            <a:srgbClr val="000000">
              <a:alpha val="60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CFLRP</a:t>
          </a:r>
        </a:p>
      </dsp:txBody>
      <dsp:txXfrm>
        <a:off x="3722021" y="283888"/>
        <a:ext cx="2125265" cy="1275159"/>
      </dsp:txXfrm>
    </dsp:sp>
    <dsp:sp modelId="{5447EC92-DE6B-E24B-A0D1-FA875A5280D2}">
      <dsp:nvSpPr>
        <dsp:cNvPr id="0" name=""/>
        <dsp:cNvSpPr/>
      </dsp:nvSpPr>
      <dsp:spPr>
        <a:xfrm>
          <a:off x="5447226" y="1012897"/>
          <a:ext cx="2125265" cy="1275159"/>
        </a:xfrm>
        <a:prstGeom prst="rect">
          <a:avLst/>
        </a:prstGeom>
        <a:gradFill flip="none" rotWithShape="0">
          <a:gsLst>
            <a:gs pos="0">
              <a:schemeClr val="accent3">
                <a:shade val="70000"/>
                <a:satMod val="150000"/>
                <a:alpha val="57000"/>
              </a:schemeClr>
            </a:gs>
            <a:gs pos="34000">
              <a:schemeClr val="accent3">
                <a:shade val="70000"/>
                <a:satMod val="140000"/>
                <a:alpha val="57000"/>
              </a:schemeClr>
            </a:gs>
            <a:gs pos="70000">
              <a:schemeClr val="accent3">
                <a:tint val="100000"/>
                <a:shade val="90000"/>
                <a:satMod val="140000"/>
                <a:alpha val="57000"/>
              </a:schemeClr>
            </a:gs>
            <a:gs pos="100000">
              <a:schemeClr val="accent3">
                <a:tint val="100000"/>
                <a:shade val="100000"/>
                <a:satMod val="100000"/>
                <a:alpha val="57000"/>
              </a:schemeClr>
            </a:gs>
          </a:gsLst>
          <a:path path="circle">
            <a:fillToRect l="100000" t="100000" r="100000" b="100000"/>
          </a:path>
          <a:tileRect/>
        </a:gradFill>
        <a:ln w="9525" cap="flat" cmpd="sng" algn="ctr">
          <a:solidFill>
            <a:schemeClr val="accent3"/>
          </a:solidFill>
          <a:prstDash val="solid"/>
        </a:ln>
        <a:effectLst>
          <a:outerShdw blurRad="38100" dist="25400" dir="2700000" algn="br" rotWithShape="0">
            <a:srgbClr val="000000">
              <a:alpha val="60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Fire Learning Network</a:t>
          </a:r>
        </a:p>
      </dsp:txBody>
      <dsp:txXfrm>
        <a:off x="5447226" y="1012897"/>
        <a:ext cx="2125265" cy="1275159"/>
      </dsp:txXfrm>
    </dsp:sp>
    <dsp:sp modelId="{6073AF86-8D9E-A74F-9BF5-31F37A186058}">
      <dsp:nvSpPr>
        <dsp:cNvPr id="0" name=""/>
        <dsp:cNvSpPr/>
      </dsp:nvSpPr>
      <dsp:spPr>
        <a:xfrm>
          <a:off x="7003792" y="0"/>
          <a:ext cx="2125265" cy="1275159"/>
        </a:xfrm>
        <a:prstGeom prst="rect">
          <a:avLst/>
        </a:prstGeom>
        <a:gradFill flip="none" rotWithShape="0">
          <a:gsLst>
            <a:gs pos="0">
              <a:schemeClr val="accent3">
                <a:shade val="70000"/>
                <a:satMod val="150000"/>
                <a:alpha val="57000"/>
              </a:schemeClr>
            </a:gs>
            <a:gs pos="34000">
              <a:schemeClr val="accent3">
                <a:shade val="70000"/>
                <a:satMod val="140000"/>
                <a:alpha val="57000"/>
              </a:schemeClr>
            </a:gs>
            <a:gs pos="70000">
              <a:schemeClr val="accent3">
                <a:tint val="100000"/>
                <a:shade val="90000"/>
                <a:satMod val="140000"/>
                <a:alpha val="57000"/>
              </a:schemeClr>
            </a:gs>
            <a:gs pos="100000">
              <a:schemeClr val="accent3">
                <a:tint val="100000"/>
                <a:shade val="100000"/>
                <a:satMod val="100000"/>
                <a:alpha val="57000"/>
              </a:schemeClr>
            </a:gs>
          </a:gsLst>
          <a:path path="circle">
            <a:fillToRect l="100000" t="100000" r="100000" b="100000"/>
          </a:path>
          <a:tileRect/>
        </a:gradFill>
        <a:ln w="9525" cap="flat" cmpd="sng" algn="ctr">
          <a:solidFill>
            <a:schemeClr val="accent3"/>
          </a:solidFill>
          <a:prstDash val="solid"/>
        </a:ln>
        <a:effectLst>
          <a:outerShdw blurRad="38100" dist="25400" dir="2700000" algn="br" rotWithShape="0">
            <a:srgbClr val="000000">
              <a:alpha val="60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Watershed council</a:t>
          </a:r>
        </a:p>
      </dsp:txBody>
      <dsp:txXfrm>
        <a:off x="7003792" y="0"/>
        <a:ext cx="2125265" cy="1275159"/>
      </dsp:txXfrm>
    </dsp:sp>
    <dsp:sp modelId="{2D58E77D-50EF-F148-90F7-7D8466019B4D}">
      <dsp:nvSpPr>
        <dsp:cNvPr id="0" name=""/>
        <dsp:cNvSpPr/>
      </dsp:nvSpPr>
      <dsp:spPr>
        <a:xfrm>
          <a:off x="1" y="1813297"/>
          <a:ext cx="2125265" cy="1275159"/>
        </a:xfrm>
        <a:prstGeom prst="rect">
          <a:avLst/>
        </a:prstGeom>
        <a:gradFill flip="none" rotWithShape="0">
          <a:gsLst>
            <a:gs pos="0">
              <a:schemeClr val="accent3">
                <a:shade val="70000"/>
                <a:satMod val="150000"/>
                <a:alpha val="57000"/>
              </a:schemeClr>
            </a:gs>
            <a:gs pos="34000">
              <a:schemeClr val="accent3">
                <a:shade val="70000"/>
                <a:satMod val="140000"/>
                <a:alpha val="57000"/>
              </a:schemeClr>
            </a:gs>
            <a:gs pos="70000">
              <a:schemeClr val="accent3">
                <a:tint val="100000"/>
                <a:shade val="90000"/>
                <a:satMod val="140000"/>
                <a:alpha val="57000"/>
              </a:schemeClr>
            </a:gs>
            <a:gs pos="100000">
              <a:schemeClr val="accent3">
                <a:tint val="100000"/>
                <a:shade val="100000"/>
                <a:satMod val="100000"/>
                <a:alpha val="57000"/>
              </a:schemeClr>
            </a:gs>
          </a:gsLst>
          <a:path path="circle">
            <a:fillToRect l="100000" t="100000" r="100000" b="100000"/>
          </a:path>
          <a:tileRect/>
        </a:gradFill>
        <a:ln w="9525" cap="flat" cmpd="sng" algn="ctr">
          <a:solidFill>
            <a:schemeClr val="accent3"/>
          </a:solidFill>
          <a:prstDash val="solid"/>
        </a:ln>
        <a:effectLst>
          <a:outerShdw blurRad="38100" dist="25400" dir="2700000" algn="br" rotWithShape="0">
            <a:srgbClr val="000000">
              <a:alpha val="60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CWPP</a:t>
          </a:r>
        </a:p>
      </dsp:txBody>
      <dsp:txXfrm>
        <a:off x="1" y="1813297"/>
        <a:ext cx="2125265" cy="1275159"/>
      </dsp:txXfrm>
    </dsp:sp>
    <dsp:sp modelId="{F7E771C6-42A9-6D4E-BECC-4F523F3393D6}">
      <dsp:nvSpPr>
        <dsp:cNvPr id="0" name=""/>
        <dsp:cNvSpPr/>
      </dsp:nvSpPr>
      <dsp:spPr>
        <a:xfrm>
          <a:off x="3707080" y="1813284"/>
          <a:ext cx="2125265" cy="1275159"/>
        </a:xfrm>
        <a:prstGeom prst="rect">
          <a:avLst/>
        </a:prstGeom>
        <a:gradFill flip="none" rotWithShape="0">
          <a:gsLst>
            <a:gs pos="0">
              <a:schemeClr val="accent3">
                <a:shade val="70000"/>
                <a:satMod val="150000"/>
                <a:alpha val="57000"/>
              </a:schemeClr>
            </a:gs>
            <a:gs pos="34000">
              <a:schemeClr val="accent3">
                <a:shade val="70000"/>
                <a:satMod val="140000"/>
                <a:alpha val="57000"/>
              </a:schemeClr>
            </a:gs>
            <a:gs pos="70000">
              <a:schemeClr val="accent3">
                <a:tint val="100000"/>
                <a:shade val="90000"/>
                <a:satMod val="140000"/>
                <a:alpha val="57000"/>
              </a:schemeClr>
            </a:gs>
            <a:gs pos="100000">
              <a:schemeClr val="accent3">
                <a:tint val="100000"/>
                <a:shade val="100000"/>
                <a:satMod val="100000"/>
                <a:alpha val="57000"/>
              </a:schemeClr>
            </a:gs>
          </a:gsLst>
          <a:path path="circle">
            <a:fillToRect l="100000" t="100000" r="100000" b="100000"/>
          </a:path>
          <a:tileRect/>
        </a:gradFill>
        <a:ln w="9525" cap="flat" cmpd="sng" algn="ctr">
          <a:solidFill>
            <a:schemeClr val="accent3"/>
          </a:solidFill>
          <a:prstDash val="solid"/>
        </a:ln>
        <a:effectLst>
          <a:outerShdw blurRad="38100" dist="25400" dir="2700000" algn="br" rotWithShape="0">
            <a:srgbClr val="000000">
              <a:alpha val="60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AMA</a:t>
          </a:r>
        </a:p>
      </dsp:txBody>
      <dsp:txXfrm>
        <a:off x="3707080" y="1813284"/>
        <a:ext cx="2125265" cy="1275159"/>
      </dsp:txXfrm>
    </dsp:sp>
    <dsp:sp modelId="{AA55B75B-83D7-F94B-9CB4-98840994EC46}">
      <dsp:nvSpPr>
        <dsp:cNvPr id="0" name=""/>
        <dsp:cNvSpPr/>
      </dsp:nvSpPr>
      <dsp:spPr>
        <a:xfrm>
          <a:off x="7018733" y="1967081"/>
          <a:ext cx="2125265" cy="1275159"/>
        </a:xfrm>
        <a:prstGeom prst="rect">
          <a:avLst/>
        </a:prstGeom>
        <a:gradFill flip="none" rotWithShape="0">
          <a:gsLst>
            <a:gs pos="0">
              <a:schemeClr val="accent3">
                <a:shade val="70000"/>
                <a:satMod val="150000"/>
                <a:alpha val="57000"/>
              </a:schemeClr>
            </a:gs>
            <a:gs pos="34000">
              <a:schemeClr val="accent3">
                <a:shade val="70000"/>
                <a:satMod val="140000"/>
                <a:alpha val="57000"/>
              </a:schemeClr>
            </a:gs>
            <a:gs pos="70000">
              <a:schemeClr val="accent3">
                <a:tint val="100000"/>
                <a:shade val="90000"/>
                <a:satMod val="140000"/>
                <a:alpha val="57000"/>
              </a:schemeClr>
            </a:gs>
            <a:gs pos="100000">
              <a:schemeClr val="accent3">
                <a:tint val="100000"/>
                <a:shade val="100000"/>
                <a:satMod val="100000"/>
                <a:alpha val="57000"/>
              </a:schemeClr>
            </a:gs>
          </a:gsLst>
          <a:path path="circle">
            <a:fillToRect l="100000" t="100000" r="100000" b="100000"/>
          </a:path>
          <a:tileRect/>
        </a:gradFill>
        <a:ln w="9525" cap="flat" cmpd="sng" algn="ctr">
          <a:solidFill>
            <a:schemeClr val="accent3"/>
          </a:solidFill>
          <a:prstDash val="solid"/>
        </a:ln>
        <a:effectLst>
          <a:outerShdw blurRad="38100" dist="25400" dir="2700000" algn="br" rotWithShape="0">
            <a:srgbClr val="000000">
              <a:alpha val="60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Friends groups</a:t>
          </a:r>
        </a:p>
      </dsp:txBody>
      <dsp:txXfrm>
        <a:off x="7018733" y="1967081"/>
        <a:ext cx="2125265" cy="127515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B889CA-7E54-A84E-850A-8135ABF05D0E}">
      <dsp:nvSpPr>
        <dsp:cNvPr id="0" name=""/>
        <dsp:cNvSpPr/>
      </dsp:nvSpPr>
      <dsp:spPr>
        <a:xfrm>
          <a:off x="0" y="301670"/>
          <a:ext cx="2571749" cy="1543050"/>
        </a:xfrm>
        <a:prstGeom prst="rect">
          <a:avLst/>
        </a:prstGeom>
        <a:gradFill rotWithShape="0">
          <a:gsLst>
            <a:gs pos="0">
              <a:schemeClr val="lt1">
                <a:hueOff val="0"/>
                <a:satOff val="0"/>
                <a:lumOff val="0"/>
                <a:alphaOff val="0"/>
                <a:shade val="70000"/>
                <a:satMod val="150000"/>
              </a:schemeClr>
            </a:gs>
            <a:gs pos="34000">
              <a:schemeClr val="lt1">
                <a:hueOff val="0"/>
                <a:satOff val="0"/>
                <a:lumOff val="0"/>
                <a:alphaOff val="0"/>
                <a:shade val="70000"/>
                <a:satMod val="140000"/>
              </a:schemeClr>
            </a:gs>
            <a:gs pos="70000">
              <a:schemeClr val="lt1">
                <a:hueOff val="0"/>
                <a:satOff val="0"/>
                <a:lumOff val="0"/>
                <a:alphaOff val="0"/>
                <a:tint val="100000"/>
                <a:shade val="90000"/>
                <a:satMod val="140000"/>
              </a:schemeClr>
            </a:gs>
            <a:gs pos="100000">
              <a:schemeClr val="l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tx1">
                  <a:lumMod val="10000"/>
                </a:schemeClr>
              </a:solidFill>
            </a:rPr>
            <a:t>Defined group</a:t>
          </a:r>
          <a:r>
            <a:rPr lang="en-US" sz="3600" kern="1200" dirty="0"/>
            <a:t>	</a:t>
          </a:r>
        </a:p>
      </dsp:txBody>
      <dsp:txXfrm>
        <a:off x="0" y="301670"/>
        <a:ext cx="2571749" cy="1543050"/>
      </dsp:txXfrm>
    </dsp:sp>
    <dsp:sp modelId="{C7F7E276-123E-9742-B19A-1644C023E0A5}">
      <dsp:nvSpPr>
        <dsp:cNvPr id="0" name=""/>
        <dsp:cNvSpPr/>
      </dsp:nvSpPr>
      <dsp:spPr>
        <a:xfrm>
          <a:off x="2828925" y="301670"/>
          <a:ext cx="2571749" cy="1543050"/>
        </a:xfrm>
        <a:prstGeom prst="rect">
          <a:avLst/>
        </a:prstGeom>
        <a:gradFill rotWithShape="0">
          <a:gsLst>
            <a:gs pos="0">
              <a:schemeClr val="lt1">
                <a:hueOff val="0"/>
                <a:satOff val="0"/>
                <a:lumOff val="0"/>
                <a:alphaOff val="0"/>
                <a:shade val="70000"/>
                <a:satMod val="150000"/>
              </a:schemeClr>
            </a:gs>
            <a:gs pos="34000">
              <a:schemeClr val="lt1">
                <a:hueOff val="0"/>
                <a:satOff val="0"/>
                <a:lumOff val="0"/>
                <a:alphaOff val="0"/>
                <a:shade val="70000"/>
                <a:satMod val="140000"/>
              </a:schemeClr>
            </a:gs>
            <a:gs pos="70000">
              <a:schemeClr val="lt1">
                <a:hueOff val="0"/>
                <a:satOff val="0"/>
                <a:lumOff val="0"/>
                <a:alphaOff val="0"/>
                <a:tint val="100000"/>
                <a:shade val="90000"/>
                <a:satMod val="140000"/>
              </a:schemeClr>
            </a:gs>
            <a:gs pos="100000">
              <a:schemeClr val="l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rgbClr val="172809"/>
              </a:solidFill>
            </a:rPr>
            <a:t>Specific landscape</a:t>
          </a:r>
        </a:p>
      </dsp:txBody>
      <dsp:txXfrm>
        <a:off x="2828925" y="301670"/>
        <a:ext cx="2571749" cy="1543050"/>
      </dsp:txXfrm>
    </dsp:sp>
    <dsp:sp modelId="{2CC3CABE-BA3C-B248-9E0C-8ED539F33FB0}">
      <dsp:nvSpPr>
        <dsp:cNvPr id="0" name=""/>
        <dsp:cNvSpPr/>
      </dsp:nvSpPr>
      <dsp:spPr>
        <a:xfrm>
          <a:off x="5657849" y="301670"/>
          <a:ext cx="2571749" cy="1543050"/>
        </a:xfrm>
        <a:prstGeom prst="rect">
          <a:avLst/>
        </a:prstGeom>
        <a:gradFill rotWithShape="0">
          <a:gsLst>
            <a:gs pos="0">
              <a:schemeClr val="lt1">
                <a:hueOff val="0"/>
                <a:satOff val="0"/>
                <a:lumOff val="0"/>
                <a:alphaOff val="0"/>
                <a:shade val="70000"/>
                <a:satMod val="150000"/>
              </a:schemeClr>
            </a:gs>
            <a:gs pos="34000">
              <a:schemeClr val="lt1">
                <a:hueOff val="0"/>
                <a:satOff val="0"/>
                <a:lumOff val="0"/>
                <a:alphaOff val="0"/>
                <a:shade val="70000"/>
                <a:satMod val="140000"/>
              </a:schemeClr>
            </a:gs>
            <a:gs pos="70000">
              <a:schemeClr val="lt1">
                <a:hueOff val="0"/>
                <a:satOff val="0"/>
                <a:lumOff val="0"/>
                <a:alphaOff val="0"/>
                <a:tint val="100000"/>
                <a:shade val="90000"/>
                <a:satMod val="140000"/>
              </a:schemeClr>
            </a:gs>
            <a:gs pos="100000">
              <a:schemeClr val="l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rgbClr val="172809"/>
              </a:solidFill>
            </a:rPr>
            <a:t>Public lands</a:t>
          </a:r>
        </a:p>
      </dsp:txBody>
      <dsp:txXfrm>
        <a:off x="5657849" y="301670"/>
        <a:ext cx="2571749" cy="1543050"/>
      </dsp:txXfrm>
    </dsp:sp>
    <dsp:sp modelId="{DE6F60D3-D06C-B349-8106-8FD0539709B6}">
      <dsp:nvSpPr>
        <dsp:cNvPr id="0" name=""/>
        <dsp:cNvSpPr/>
      </dsp:nvSpPr>
      <dsp:spPr>
        <a:xfrm>
          <a:off x="1414462" y="2101895"/>
          <a:ext cx="2571749" cy="1543050"/>
        </a:xfrm>
        <a:prstGeom prst="rect">
          <a:avLst/>
        </a:prstGeom>
        <a:gradFill rotWithShape="0">
          <a:gsLst>
            <a:gs pos="0">
              <a:schemeClr val="lt1">
                <a:hueOff val="0"/>
                <a:satOff val="0"/>
                <a:lumOff val="0"/>
                <a:alphaOff val="0"/>
                <a:shade val="70000"/>
                <a:satMod val="150000"/>
              </a:schemeClr>
            </a:gs>
            <a:gs pos="34000">
              <a:schemeClr val="lt1">
                <a:hueOff val="0"/>
                <a:satOff val="0"/>
                <a:lumOff val="0"/>
                <a:alphaOff val="0"/>
                <a:shade val="70000"/>
                <a:satMod val="140000"/>
              </a:schemeClr>
            </a:gs>
            <a:gs pos="70000">
              <a:schemeClr val="lt1">
                <a:hueOff val="0"/>
                <a:satOff val="0"/>
                <a:lumOff val="0"/>
                <a:alphaOff val="0"/>
                <a:tint val="100000"/>
                <a:shade val="90000"/>
                <a:satMod val="140000"/>
              </a:schemeClr>
            </a:gs>
            <a:gs pos="100000">
              <a:schemeClr val="l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rgbClr val="172809"/>
              </a:solidFill>
            </a:rPr>
            <a:t>Ongoing</a:t>
          </a:r>
        </a:p>
        <a:p>
          <a:pPr marL="0" lvl="0" indent="0" algn="ctr" defTabSz="1600200">
            <a:lnSpc>
              <a:spcPct val="90000"/>
            </a:lnSpc>
            <a:spcBef>
              <a:spcPct val="0"/>
            </a:spcBef>
            <a:spcAft>
              <a:spcPct val="35000"/>
            </a:spcAft>
            <a:buNone/>
          </a:pPr>
          <a:r>
            <a:rPr lang="en-US" sz="3600" kern="1200" dirty="0">
              <a:solidFill>
                <a:srgbClr val="172809"/>
              </a:solidFill>
            </a:rPr>
            <a:t>relationships</a:t>
          </a:r>
        </a:p>
      </dsp:txBody>
      <dsp:txXfrm>
        <a:off x="1414462" y="2101895"/>
        <a:ext cx="2571749" cy="1543050"/>
      </dsp:txXfrm>
    </dsp:sp>
    <dsp:sp modelId="{3D1D884F-58FA-814B-9ABF-A57C6CB59DEB}">
      <dsp:nvSpPr>
        <dsp:cNvPr id="0" name=""/>
        <dsp:cNvSpPr/>
      </dsp:nvSpPr>
      <dsp:spPr>
        <a:xfrm>
          <a:off x="4243387" y="2101895"/>
          <a:ext cx="2571749" cy="1543050"/>
        </a:xfrm>
        <a:prstGeom prst="rect">
          <a:avLst/>
        </a:prstGeom>
        <a:gradFill rotWithShape="0">
          <a:gsLst>
            <a:gs pos="0">
              <a:schemeClr val="lt1">
                <a:hueOff val="0"/>
                <a:satOff val="0"/>
                <a:lumOff val="0"/>
                <a:alphaOff val="0"/>
                <a:shade val="70000"/>
                <a:satMod val="150000"/>
              </a:schemeClr>
            </a:gs>
            <a:gs pos="34000">
              <a:schemeClr val="lt1">
                <a:hueOff val="0"/>
                <a:satOff val="0"/>
                <a:lumOff val="0"/>
                <a:alphaOff val="0"/>
                <a:shade val="70000"/>
                <a:satMod val="140000"/>
              </a:schemeClr>
            </a:gs>
            <a:gs pos="70000">
              <a:schemeClr val="lt1">
                <a:hueOff val="0"/>
                <a:satOff val="0"/>
                <a:lumOff val="0"/>
                <a:alphaOff val="0"/>
                <a:tint val="100000"/>
                <a:shade val="90000"/>
                <a:satMod val="140000"/>
              </a:schemeClr>
            </a:gs>
            <a:gs pos="100000">
              <a:schemeClr val="l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rgbClr val="172809"/>
              </a:solidFill>
            </a:rPr>
            <a:t>“Triple bottom line”</a:t>
          </a:r>
        </a:p>
      </dsp:txBody>
      <dsp:txXfrm>
        <a:off x="4243387" y="2101895"/>
        <a:ext cx="2571749" cy="15430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45C0CD-F1F3-0540-9F11-C2F2E01D1296}">
      <dsp:nvSpPr>
        <dsp:cNvPr id="0" name=""/>
        <dsp:cNvSpPr/>
      </dsp:nvSpPr>
      <dsp:spPr>
        <a:xfrm>
          <a:off x="781" y="119143"/>
          <a:ext cx="2277070" cy="1366242"/>
        </a:xfrm>
        <a:prstGeom prst="rect">
          <a:avLst/>
        </a:prstGeom>
        <a:gradFill flip="none" rotWithShape="0">
          <a:gsLst>
            <a:gs pos="0">
              <a:schemeClr val="accent3">
                <a:shade val="70000"/>
                <a:satMod val="150000"/>
                <a:alpha val="52000"/>
              </a:schemeClr>
            </a:gs>
            <a:gs pos="34000">
              <a:schemeClr val="accent3">
                <a:shade val="70000"/>
                <a:satMod val="140000"/>
                <a:alpha val="52000"/>
              </a:schemeClr>
            </a:gs>
            <a:gs pos="70000">
              <a:schemeClr val="accent3">
                <a:tint val="100000"/>
                <a:shade val="90000"/>
                <a:satMod val="140000"/>
                <a:alpha val="52000"/>
              </a:schemeClr>
            </a:gs>
            <a:gs pos="100000">
              <a:schemeClr val="accent3">
                <a:tint val="100000"/>
                <a:shade val="100000"/>
                <a:satMod val="100000"/>
                <a:alpha val="52000"/>
              </a:schemeClr>
            </a:gs>
          </a:gsLst>
          <a:path path="circle">
            <a:fillToRect l="100000" t="100000" r="100000" b="100000"/>
          </a:path>
          <a:tileRect/>
        </a:gradFill>
        <a:ln w="9525" cap="flat" cmpd="sng" algn="ctr">
          <a:solidFill>
            <a:schemeClr val="accent3"/>
          </a:solidFill>
          <a:prstDash val="solid"/>
        </a:ln>
        <a:effectLst>
          <a:outerShdw blurRad="38100" dist="25400" dir="2700000" algn="br" rotWithShape="0">
            <a:srgbClr val="000000">
              <a:alpha val="60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rtl="0">
            <a:lnSpc>
              <a:spcPct val="90000"/>
            </a:lnSpc>
            <a:spcBef>
              <a:spcPct val="0"/>
            </a:spcBef>
            <a:spcAft>
              <a:spcPct val="35000"/>
            </a:spcAft>
            <a:buNone/>
          </a:pPr>
          <a:r>
            <a:rPr lang="en-US" sz="2900" i="1" kern="1200" dirty="0"/>
            <a:t>Collaborative</a:t>
          </a:r>
          <a:r>
            <a:rPr lang="en-US" sz="2900" i="1" kern="1200" baseline="0" dirty="0"/>
            <a:t> governance</a:t>
          </a:r>
          <a:endParaRPr lang="en-US" sz="2900" i="1" kern="1200" dirty="0"/>
        </a:p>
      </dsp:txBody>
      <dsp:txXfrm>
        <a:off x="781" y="119143"/>
        <a:ext cx="2277070" cy="1366242"/>
      </dsp:txXfrm>
    </dsp:sp>
    <dsp:sp modelId="{F057E71B-820F-D548-BC8F-60AF3285A372}">
      <dsp:nvSpPr>
        <dsp:cNvPr id="0" name=""/>
        <dsp:cNvSpPr/>
      </dsp:nvSpPr>
      <dsp:spPr>
        <a:xfrm>
          <a:off x="2289236" y="119143"/>
          <a:ext cx="2277070" cy="1366242"/>
        </a:xfrm>
        <a:prstGeom prst="rect">
          <a:avLst/>
        </a:prstGeom>
        <a:gradFill flip="none" rotWithShape="0">
          <a:gsLst>
            <a:gs pos="0">
              <a:schemeClr val="accent3">
                <a:shade val="70000"/>
                <a:satMod val="150000"/>
                <a:alpha val="52000"/>
              </a:schemeClr>
            </a:gs>
            <a:gs pos="34000">
              <a:schemeClr val="accent3">
                <a:shade val="70000"/>
                <a:satMod val="140000"/>
                <a:alpha val="52000"/>
              </a:schemeClr>
            </a:gs>
            <a:gs pos="70000">
              <a:schemeClr val="accent3">
                <a:tint val="100000"/>
                <a:shade val="90000"/>
                <a:satMod val="140000"/>
                <a:alpha val="52000"/>
              </a:schemeClr>
            </a:gs>
            <a:gs pos="100000">
              <a:schemeClr val="accent3">
                <a:tint val="100000"/>
                <a:shade val="100000"/>
                <a:satMod val="100000"/>
                <a:alpha val="52000"/>
              </a:schemeClr>
            </a:gs>
          </a:gsLst>
          <a:path path="circle">
            <a:fillToRect l="100000" t="100000" r="100000" b="100000"/>
          </a:path>
          <a:tileRect/>
        </a:gradFill>
        <a:ln w="9525" cap="flat" cmpd="sng" algn="ctr">
          <a:solidFill>
            <a:schemeClr val="accent3"/>
          </a:solidFill>
          <a:prstDash val="solid"/>
        </a:ln>
        <a:effectLst>
          <a:outerShdw blurRad="38100" dist="25400" dir="2700000" algn="br" rotWithShape="0">
            <a:srgbClr val="000000">
              <a:alpha val="60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i="1" kern="1200" dirty="0"/>
            <a:t>Collaborative conservation</a:t>
          </a:r>
        </a:p>
      </dsp:txBody>
      <dsp:txXfrm>
        <a:off x="2289236" y="119143"/>
        <a:ext cx="2277070" cy="1366242"/>
      </dsp:txXfrm>
    </dsp:sp>
    <dsp:sp modelId="{4C7E5991-D520-974E-BDE2-038D0E5E0FDD}">
      <dsp:nvSpPr>
        <dsp:cNvPr id="0" name=""/>
        <dsp:cNvSpPr/>
      </dsp:nvSpPr>
      <dsp:spPr>
        <a:xfrm>
          <a:off x="4577692" y="119143"/>
          <a:ext cx="2277070" cy="1366242"/>
        </a:xfrm>
        <a:prstGeom prst="rect">
          <a:avLst/>
        </a:prstGeom>
        <a:gradFill flip="none" rotWithShape="0">
          <a:gsLst>
            <a:gs pos="0">
              <a:schemeClr val="accent3">
                <a:shade val="70000"/>
                <a:satMod val="150000"/>
                <a:alpha val="52000"/>
              </a:schemeClr>
            </a:gs>
            <a:gs pos="34000">
              <a:schemeClr val="accent3">
                <a:shade val="70000"/>
                <a:satMod val="140000"/>
                <a:alpha val="52000"/>
              </a:schemeClr>
            </a:gs>
            <a:gs pos="70000">
              <a:schemeClr val="accent3">
                <a:tint val="100000"/>
                <a:shade val="90000"/>
                <a:satMod val="140000"/>
                <a:alpha val="52000"/>
              </a:schemeClr>
            </a:gs>
            <a:gs pos="100000">
              <a:schemeClr val="accent3">
                <a:tint val="100000"/>
                <a:shade val="100000"/>
                <a:satMod val="100000"/>
                <a:alpha val="52000"/>
              </a:schemeClr>
            </a:gs>
          </a:gsLst>
          <a:path path="circle">
            <a:fillToRect l="100000" t="100000" r="100000" b="100000"/>
          </a:path>
          <a:tileRect/>
        </a:gradFill>
        <a:ln w="9525" cap="flat" cmpd="sng" algn="ctr">
          <a:solidFill>
            <a:schemeClr val="accent3"/>
          </a:solidFill>
          <a:prstDash val="solid"/>
        </a:ln>
        <a:effectLst>
          <a:outerShdw blurRad="38100" dist="25400" dir="2700000" algn="br" rotWithShape="0">
            <a:srgbClr val="000000">
              <a:alpha val="60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i="1" kern="1200" dirty="0"/>
            <a:t>Citizen science</a:t>
          </a:r>
        </a:p>
      </dsp:txBody>
      <dsp:txXfrm>
        <a:off x="4577692" y="119143"/>
        <a:ext cx="2277070" cy="1366242"/>
      </dsp:txXfrm>
    </dsp:sp>
    <dsp:sp modelId="{B7118C7C-5663-634C-8CBE-31B03215C6A0}">
      <dsp:nvSpPr>
        <dsp:cNvPr id="0" name=""/>
        <dsp:cNvSpPr/>
      </dsp:nvSpPr>
      <dsp:spPr>
        <a:xfrm>
          <a:off x="6866147" y="119143"/>
          <a:ext cx="2277070" cy="1366242"/>
        </a:xfrm>
        <a:prstGeom prst="rect">
          <a:avLst/>
        </a:prstGeom>
        <a:gradFill flip="none" rotWithShape="0">
          <a:gsLst>
            <a:gs pos="0">
              <a:schemeClr val="accent3">
                <a:shade val="70000"/>
                <a:satMod val="150000"/>
                <a:alpha val="52000"/>
              </a:schemeClr>
            </a:gs>
            <a:gs pos="34000">
              <a:schemeClr val="accent3">
                <a:shade val="70000"/>
                <a:satMod val="140000"/>
                <a:alpha val="52000"/>
              </a:schemeClr>
            </a:gs>
            <a:gs pos="70000">
              <a:schemeClr val="accent3">
                <a:tint val="100000"/>
                <a:shade val="90000"/>
                <a:satMod val="140000"/>
                <a:alpha val="52000"/>
              </a:schemeClr>
            </a:gs>
            <a:gs pos="100000">
              <a:schemeClr val="accent3">
                <a:tint val="100000"/>
                <a:shade val="100000"/>
                <a:satMod val="100000"/>
                <a:alpha val="52000"/>
              </a:schemeClr>
            </a:gs>
          </a:gsLst>
          <a:path path="circle">
            <a:fillToRect l="100000" t="100000" r="100000" b="100000"/>
          </a:path>
          <a:tileRect/>
        </a:gradFill>
        <a:ln w="9525" cap="flat" cmpd="sng" algn="ctr">
          <a:solidFill>
            <a:schemeClr val="accent3"/>
          </a:solidFill>
          <a:prstDash val="solid"/>
        </a:ln>
        <a:effectLst>
          <a:outerShdw blurRad="38100" dist="25400" dir="2700000" algn="br" rotWithShape="0">
            <a:srgbClr val="000000">
              <a:alpha val="60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i="1" kern="1200" dirty="0"/>
            <a:t>Cross-boundary management</a:t>
          </a:r>
        </a:p>
      </dsp:txBody>
      <dsp:txXfrm>
        <a:off x="6866147" y="119143"/>
        <a:ext cx="2277070" cy="1366242"/>
      </dsp:txXfrm>
    </dsp:sp>
    <dsp:sp modelId="{96CEF225-9AEB-8145-AB91-8AE258E17E8D}">
      <dsp:nvSpPr>
        <dsp:cNvPr id="0" name=""/>
        <dsp:cNvSpPr/>
      </dsp:nvSpPr>
      <dsp:spPr>
        <a:xfrm>
          <a:off x="781" y="1496771"/>
          <a:ext cx="2277070" cy="1366242"/>
        </a:xfrm>
        <a:prstGeom prst="rect">
          <a:avLst/>
        </a:prstGeom>
        <a:gradFill flip="none" rotWithShape="0">
          <a:gsLst>
            <a:gs pos="0">
              <a:schemeClr val="accent3">
                <a:shade val="70000"/>
                <a:satMod val="150000"/>
                <a:alpha val="52000"/>
              </a:schemeClr>
            </a:gs>
            <a:gs pos="34000">
              <a:schemeClr val="accent3">
                <a:shade val="70000"/>
                <a:satMod val="140000"/>
                <a:alpha val="52000"/>
              </a:schemeClr>
            </a:gs>
            <a:gs pos="70000">
              <a:schemeClr val="accent3">
                <a:tint val="100000"/>
                <a:shade val="90000"/>
                <a:satMod val="140000"/>
                <a:alpha val="52000"/>
              </a:schemeClr>
            </a:gs>
            <a:gs pos="100000">
              <a:schemeClr val="accent3">
                <a:tint val="100000"/>
                <a:shade val="100000"/>
                <a:satMod val="100000"/>
                <a:alpha val="52000"/>
              </a:schemeClr>
            </a:gs>
          </a:gsLst>
          <a:path path="circle">
            <a:fillToRect l="100000" t="100000" r="100000" b="100000"/>
          </a:path>
          <a:tileRect/>
        </a:gradFill>
        <a:ln w="9525" cap="flat" cmpd="sng" algn="ctr">
          <a:solidFill>
            <a:schemeClr val="accent3"/>
          </a:solidFill>
          <a:prstDash val="solid"/>
        </a:ln>
        <a:effectLst>
          <a:outerShdw blurRad="38100" dist="25400" dir="2700000" algn="br" rotWithShape="0">
            <a:srgbClr val="000000">
              <a:alpha val="60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i="1" kern="1200" dirty="0"/>
            <a:t>Participatory democracy</a:t>
          </a:r>
        </a:p>
      </dsp:txBody>
      <dsp:txXfrm>
        <a:off x="781" y="1496771"/>
        <a:ext cx="2277070" cy="1366242"/>
      </dsp:txXfrm>
    </dsp:sp>
    <dsp:sp modelId="{78E5785C-D85B-BF46-A511-526387D20356}">
      <dsp:nvSpPr>
        <dsp:cNvPr id="0" name=""/>
        <dsp:cNvSpPr/>
      </dsp:nvSpPr>
      <dsp:spPr>
        <a:xfrm>
          <a:off x="2289236" y="1496771"/>
          <a:ext cx="2277070" cy="1366242"/>
        </a:xfrm>
        <a:prstGeom prst="rect">
          <a:avLst/>
        </a:prstGeom>
        <a:gradFill flip="none" rotWithShape="0">
          <a:gsLst>
            <a:gs pos="0">
              <a:schemeClr val="accent3">
                <a:shade val="70000"/>
                <a:satMod val="150000"/>
                <a:alpha val="52000"/>
              </a:schemeClr>
            </a:gs>
            <a:gs pos="34000">
              <a:schemeClr val="accent3">
                <a:shade val="70000"/>
                <a:satMod val="140000"/>
                <a:alpha val="52000"/>
              </a:schemeClr>
            </a:gs>
            <a:gs pos="70000">
              <a:schemeClr val="accent3">
                <a:tint val="100000"/>
                <a:shade val="90000"/>
                <a:satMod val="140000"/>
                <a:alpha val="52000"/>
              </a:schemeClr>
            </a:gs>
            <a:gs pos="100000">
              <a:schemeClr val="accent3">
                <a:tint val="100000"/>
                <a:shade val="100000"/>
                <a:satMod val="100000"/>
                <a:alpha val="52000"/>
              </a:schemeClr>
            </a:gs>
          </a:gsLst>
          <a:path path="circle">
            <a:fillToRect l="100000" t="100000" r="100000" b="100000"/>
          </a:path>
          <a:tileRect/>
        </a:gradFill>
        <a:ln w="9525" cap="flat" cmpd="sng" algn="ctr">
          <a:solidFill>
            <a:schemeClr val="accent3"/>
          </a:solidFill>
          <a:prstDash val="solid"/>
        </a:ln>
        <a:effectLst>
          <a:outerShdw blurRad="38100" dist="25400" dir="2700000" algn="br" rotWithShape="0">
            <a:srgbClr val="000000">
              <a:alpha val="60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i="1" kern="1200" dirty="0"/>
            <a:t>Polycentric governance</a:t>
          </a:r>
        </a:p>
      </dsp:txBody>
      <dsp:txXfrm>
        <a:off x="2289236" y="1496771"/>
        <a:ext cx="2277070" cy="1366242"/>
      </dsp:txXfrm>
    </dsp:sp>
    <dsp:sp modelId="{34DF1D0A-839D-7448-B8BD-9FC5B082ADD6}">
      <dsp:nvSpPr>
        <dsp:cNvPr id="0" name=""/>
        <dsp:cNvSpPr/>
      </dsp:nvSpPr>
      <dsp:spPr>
        <a:xfrm>
          <a:off x="4577692" y="1496771"/>
          <a:ext cx="2277070" cy="1366242"/>
        </a:xfrm>
        <a:prstGeom prst="rect">
          <a:avLst/>
        </a:prstGeom>
        <a:gradFill flip="none" rotWithShape="0">
          <a:gsLst>
            <a:gs pos="0">
              <a:schemeClr val="accent3">
                <a:shade val="70000"/>
                <a:satMod val="150000"/>
                <a:alpha val="52000"/>
              </a:schemeClr>
            </a:gs>
            <a:gs pos="34000">
              <a:schemeClr val="accent3">
                <a:shade val="70000"/>
                <a:satMod val="140000"/>
                <a:alpha val="52000"/>
              </a:schemeClr>
            </a:gs>
            <a:gs pos="70000">
              <a:schemeClr val="accent3">
                <a:tint val="100000"/>
                <a:shade val="90000"/>
                <a:satMod val="140000"/>
                <a:alpha val="52000"/>
              </a:schemeClr>
            </a:gs>
            <a:gs pos="100000">
              <a:schemeClr val="accent3">
                <a:tint val="100000"/>
                <a:shade val="100000"/>
                <a:satMod val="100000"/>
                <a:alpha val="52000"/>
              </a:schemeClr>
            </a:gs>
          </a:gsLst>
          <a:path path="circle">
            <a:fillToRect l="100000" t="100000" r="100000" b="100000"/>
          </a:path>
          <a:tileRect/>
        </a:gradFill>
        <a:ln w="9525" cap="flat" cmpd="sng" algn="ctr">
          <a:solidFill>
            <a:schemeClr val="accent3"/>
          </a:solidFill>
          <a:prstDash val="solid"/>
        </a:ln>
        <a:effectLst>
          <a:outerShdw blurRad="38100" dist="25400" dir="2700000" algn="br" rotWithShape="0">
            <a:srgbClr val="000000">
              <a:alpha val="60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i="1" kern="1200" dirty="0"/>
            <a:t>Collaborative multi-level governance</a:t>
          </a:r>
        </a:p>
      </dsp:txBody>
      <dsp:txXfrm>
        <a:off x="4577692" y="1496771"/>
        <a:ext cx="2277070" cy="1366242"/>
      </dsp:txXfrm>
    </dsp:sp>
    <dsp:sp modelId="{B733E80D-219A-A34F-BCE1-F24598F1AF25}">
      <dsp:nvSpPr>
        <dsp:cNvPr id="0" name=""/>
        <dsp:cNvSpPr/>
      </dsp:nvSpPr>
      <dsp:spPr>
        <a:xfrm>
          <a:off x="6866147" y="1496771"/>
          <a:ext cx="2277070" cy="1366242"/>
        </a:xfrm>
        <a:prstGeom prst="rect">
          <a:avLst/>
        </a:prstGeom>
        <a:gradFill flip="none" rotWithShape="0">
          <a:gsLst>
            <a:gs pos="0">
              <a:schemeClr val="accent3">
                <a:shade val="70000"/>
                <a:satMod val="150000"/>
                <a:alpha val="52000"/>
              </a:schemeClr>
            </a:gs>
            <a:gs pos="34000">
              <a:schemeClr val="accent3">
                <a:shade val="70000"/>
                <a:satMod val="140000"/>
                <a:alpha val="52000"/>
              </a:schemeClr>
            </a:gs>
            <a:gs pos="70000">
              <a:schemeClr val="accent3">
                <a:tint val="100000"/>
                <a:shade val="90000"/>
                <a:satMod val="140000"/>
                <a:alpha val="52000"/>
              </a:schemeClr>
            </a:gs>
            <a:gs pos="100000">
              <a:schemeClr val="accent3">
                <a:tint val="100000"/>
                <a:shade val="100000"/>
                <a:satMod val="100000"/>
                <a:alpha val="52000"/>
              </a:schemeClr>
            </a:gs>
          </a:gsLst>
          <a:path path="circle">
            <a:fillToRect l="100000" t="100000" r="100000" b="100000"/>
          </a:path>
          <a:tileRect/>
        </a:gradFill>
        <a:ln w="9525" cap="flat" cmpd="sng" algn="ctr">
          <a:solidFill>
            <a:schemeClr val="accent3"/>
          </a:solidFill>
          <a:prstDash val="solid"/>
        </a:ln>
        <a:effectLst>
          <a:outerShdw blurRad="38100" dist="25400" dir="2700000" algn="br" rotWithShape="0">
            <a:srgbClr val="000000">
              <a:alpha val="60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i="1" kern="1200" dirty="0"/>
            <a:t>Co-management</a:t>
          </a:r>
        </a:p>
      </dsp:txBody>
      <dsp:txXfrm>
        <a:off x="6866147" y="1496771"/>
        <a:ext cx="2277070" cy="1366242"/>
      </dsp:txXfrm>
    </dsp:sp>
    <dsp:sp modelId="{D11E4FD6-230B-C14F-93AB-CBC06D6E97D4}">
      <dsp:nvSpPr>
        <dsp:cNvPr id="0" name=""/>
        <dsp:cNvSpPr/>
      </dsp:nvSpPr>
      <dsp:spPr>
        <a:xfrm>
          <a:off x="781" y="2874398"/>
          <a:ext cx="2277070" cy="1366242"/>
        </a:xfrm>
        <a:prstGeom prst="rect">
          <a:avLst/>
        </a:prstGeom>
        <a:gradFill flip="none" rotWithShape="0">
          <a:gsLst>
            <a:gs pos="0">
              <a:schemeClr val="accent3">
                <a:shade val="70000"/>
                <a:satMod val="150000"/>
                <a:alpha val="52000"/>
              </a:schemeClr>
            </a:gs>
            <a:gs pos="34000">
              <a:schemeClr val="accent3">
                <a:shade val="70000"/>
                <a:satMod val="140000"/>
                <a:alpha val="52000"/>
              </a:schemeClr>
            </a:gs>
            <a:gs pos="70000">
              <a:schemeClr val="accent3">
                <a:tint val="100000"/>
                <a:shade val="90000"/>
                <a:satMod val="140000"/>
                <a:alpha val="52000"/>
              </a:schemeClr>
            </a:gs>
            <a:gs pos="100000">
              <a:schemeClr val="accent3">
                <a:tint val="100000"/>
                <a:shade val="100000"/>
                <a:satMod val="100000"/>
                <a:alpha val="52000"/>
              </a:schemeClr>
            </a:gs>
          </a:gsLst>
          <a:path path="circle">
            <a:fillToRect l="100000" t="100000" r="100000" b="100000"/>
          </a:path>
          <a:tileRect/>
        </a:gradFill>
        <a:ln w="9525" cap="flat" cmpd="sng" algn="ctr">
          <a:solidFill>
            <a:schemeClr val="accent3"/>
          </a:solidFill>
          <a:prstDash val="solid"/>
        </a:ln>
        <a:effectLst>
          <a:outerShdw blurRad="38100" dist="25400" dir="2700000" algn="br" rotWithShape="0">
            <a:srgbClr val="000000">
              <a:alpha val="60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i="1" kern="1200" dirty="0"/>
            <a:t>Grassroots ecosystem-based management</a:t>
          </a:r>
        </a:p>
      </dsp:txBody>
      <dsp:txXfrm>
        <a:off x="781" y="2874398"/>
        <a:ext cx="2277070" cy="1366242"/>
      </dsp:txXfrm>
    </dsp:sp>
    <dsp:sp modelId="{DE4169F1-1915-424F-843F-6F871F074F3B}">
      <dsp:nvSpPr>
        <dsp:cNvPr id="0" name=""/>
        <dsp:cNvSpPr/>
      </dsp:nvSpPr>
      <dsp:spPr>
        <a:xfrm>
          <a:off x="2289236" y="2874398"/>
          <a:ext cx="2277070" cy="1366242"/>
        </a:xfrm>
        <a:prstGeom prst="rect">
          <a:avLst/>
        </a:prstGeom>
        <a:gradFill flip="none" rotWithShape="0">
          <a:gsLst>
            <a:gs pos="0">
              <a:schemeClr val="accent3">
                <a:shade val="70000"/>
                <a:satMod val="150000"/>
                <a:alpha val="52000"/>
              </a:schemeClr>
            </a:gs>
            <a:gs pos="34000">
              <a:schemeClr val="accent3">
                <a:shade val="70000"/>
                <a:satMod val="140000"/>
                <a:alpha val="52000"/>
              </a:schemeClr>
            </a:gs>
            <a:gs pos="70000">
              <a:schemeClr val="accent3">
                <a:tint val="100000"/>
                <a:shade val="90000"/>
                <a:satMod val="140000"/>
                <a:alpha val="52000"/>
              </a:schemeClr>
            </a:gs>
            <a:gs pos="100000">
              <a:schemeClr val="accent3">
                <a:tint val="100000"/>
                <a:shade val="100000"/>
                <a:satMod val="100000"/>
                <a:alpha val="52000"/>
              </a:schemeClr>
            </a:gs>
          </a:gsLst>
          <a:path path="circle">
            <a:fillToRect l="100000" t="100000" r="100000" b="100000"/>
          </a:path>
          <a:tileRect/>
        </a:gradFill>
        <a:ln w="9525" cap="flat" cmpd="sng" algn="ctr">
          <a:solidFill>
            <a:schemeClr val="accent3"/>
          </a:solidFill>
          <a:prstDash val="solid"/>
        </a:ln>
        <a:effectLst>
          <a:outerShdw blurRad="38100" dist="25400" dir="2700000" algn="br" rotWithShape="0">
            <a:srgbClr val="000000">
              <a:alpha val="60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i="1" kern="1200" dirty="0"/>
            <a:t>Collaborative</a:t>
          </a:r>
          <a:r>
            <a:rPr lang="en-US" sz="2900" i="1" kern="1200" baseline="0" dirty="0"/>
            <a:t> management</a:t>
          </a:r>
          <a:endParaRPr lang="en-US" sz="2900" i="1" kern="1200" dirty="0"/>
        </a:p>
      </dsp:txBody>
      <dsp:txXfrm>
        <a:off x="2289236" y="2874398"/>
        <a:ext cx="2277070" cy="1366242"/>
      </dsp:txXfrm>
    </dsp:sp>
    <dsp:sp modelId="{E08948F3-1589-564A-847A-C26C74EFE423}">
      <dsp:nvSpPr>
        <dsp:cNvPr id="0" name=""/>
        <dsp:cNvSpPr/>
      </dsp:nvSpPr>
      <dsp:spPr>
        <a:xfrm>
          <a:off x="4577692" y="2874398"/>
          <a:ext cx="2277070" cy="1366242"/>
        </a:xfrm>
        <a:prstGeom prst="rect">
          <a:avLst/>
        </a:prstGeom>
        <a:gradFill flip="none" rotWithShape="0">
          <a:gsLst>
            <a:gs pos="0">
              <a:schemeClr val="accent3">
                <a:shade val="70000"/>
                <a:satMod val="150000"/>
                <a:alpha val="52000"/>
              </a:schemeClr>
            </a:gs>
            <a:gs pos="34000">
              <a:schemeClr val="accent3">
                <a:shade val="70000"/>
                <a:satMod val="140000"/>
                <a:alpha val="52000"/>
              </a:schemeClr>
            </a:gs>
            <a:gs pos="70000">
              <a:schemeClr val="accent3">
                <a:tint val="100000"/>
                <a:shade val="90000"/>
                <a:satMod val="140000"/>
                <a:alpha val="52000"/>
              </a:schemeClr>
            </a:gs>
            <a:gs pos="100000">
              <a:schemeClr val="accent3">
                <a:tint val="100000"/>
                <a:shade val="100000"/>
                <a:satMod val="100000"/>
                <a:alpha val="52000"/>
              </a:schemeClr>
            </a:gs>
          </a:gsLst>
          <a:path path="circle">
            <a:fillToRect l="100000" t="100000" r="100000" b="100000"/>
          </a:path>
          <a:tileRect/>
        </a:gradFill>
        <a:ln w="9525" cap="flat" cmpd="sng" algn="ctr">
          <a:solidFill>
            <a:schemeClr val="accent3"/>
          </a:solidFill>
          <a:prstDash val="solid"/>
        </a:ln>
        <a:effectLst>
          <a:outerShdw blurRad="38100" dist="25400" dir="2700000" algn="br" rotWithShape="0">
            <a:srgbClr val="000000">
              <a:alpha val="60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i="1" kern="1200" dirty="0"/>
            <a:t>Networked governance</a:t>
          </a:r>
        </a:p>
      </dsp:txBody>
      <dsp:txXfrm>
        <a:off x="4577692" y="2874398"/>
        <a:ext cx="2277070" cy="1366242"/>
      </dsp:txXfrm>
    </dsp:sp>
    <dsp:sp modelId="{78B1D242-1413-0641-B78D-063DFE5AF7D7}">
      <dsp:nvSpPr>
        <dsp:cNvPr id="0" name=""/>
        <dsp:cNvSpPr/>
      </dsp:nvSpPr>
      <dsp:spPr>
        <a:xfrm>
          <a:off x="6866147" y="2874398"/>
          <a:ext cx="2277070" cy="1366242"/>
        </a:xfrm>
        <a:prstGeom prst="rect">
          <a:avLst/>
        </a:prstGeom>
        <a:gradFill flip="none" rotWithShape="0">
          <a:gsLst>
            <a:gs pos="0">
              <a:schemeClr val="accent3">
                <a:shade val="70000"/>
                <a:satMod val="150000"/>
                <a:alpha val="52000"/>
              </a:schemeClr>
            </a:gs>
            <a:gs pos="34000">
              <a:schemeClr val="accent3">
                <a:shade val="70000"/>
                <a:satMod val="140000"/>
                <a:alpha val="52000"/>
              </a:schemeClr>
            </a:gs>
            <a:gs pos="70000">
              <a:schemeClr val="accent3">
                <a:tint val="100000"/>
                <a:shade val="90000"/>
                <a:satMod val="140000"/>
                <a:alpha val="52000"/>
              </a:schemeClr>
            </a:gs>
            <a:gs pos="100000">
              <a:schemeClr val="accent3">
                <a:tint val="100000"/>
                <a:shade val="100000"/>
                <a:satMod val="100000"/>
                <a:alpha val="52000"/>
              </a:schemeClr>
            </a:gs>
          </a:gsLst>
          <a:path path="circle">
            <a:fillToRect l="100000" t="100000" r="100000" b="100000"/>
          </a:path>
          <a:tileRect/>
        </a:gradFill>
        <a:ln w="9525" cap="flat" cmpd="sng" algn="ctr">
          <a:solidFill>
            <a:schemeClr val="accent3"/>
          </a:solidFill>
          <a:prstDash val="solid"/>
        </a:ln>
        <a:effectLst>
          <a:outerShdw blurRad="38100" dist="25400" dir="2700000" algn="br" rotWithShape="0">
            <a:srgbClr val="000000">
              <a:alpha val="60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i="1" kern="1200" dirty="0"/>
            <a:t>Devolution</a:t>
          </a:r>
          <a:r>
            <a:rPr lang="en-US" sz="2900" i="1" kern="1200" baseline="0" dirty="0"/>
            <a:t> and decentralization</a:t>
          </a:r>
          <a:endParaRPr lang="en-US" sz="2900" i="1" kern="1200" dirty="0"/>
        </a:p>
      </dsp:txBody>
      <dsp:txXfrm>
        <a:off x="6866147" y="2874398"/>
        <a:ext cx="2277070" cy="1366242"/>
      </dsp:txXfrm>
    </dsp:sp>
    <dsp:sp modelId="{47A574A3-64D8-4547-AD19-F34F6AEFFBDD}">
      <dsp:nvSpPr>
        <dsp:cNvPr id="0" name=""/>
        <dsp:cNvSpPr/>
      </dsp:nvSpPr>
      <dsp:spPr>
        <a:xfrm>
          <a:off x="781" y="4252026"/>
          <a:ext cx="2277070" cy="1366242"/>
        </a:xfrm>
        <a:prstGeom prst="rect">
          <a:avLst/>
        </a:prstGeom>
        <a:gradFill flip="none" rotWithShape="0">
          <a:gsLst>
            <a:gs pos="0">
              <a:schemeClr val="accent3">
                <a:shade val="70000"/>
                <a:satMod val="150000"/>
                <a:alpha val="52000"/>
              </a:schemeClr>
            </a:gs>
            <a:gs pos="34000">
              <a:schemeClr val="accent3">
                <a:shade val="70000"/>
                <a:satMod val="140000"/>
                <a:alpha val="52000"/>
              </a:schemeClr>
            </a:gs>
            <a:gs pos="70000">
              <a:schemeClr val="accent3">
                <a:tint val="100000"/>
                <a:shade val="90000"/>
                <a:satMod val="140000"/>
                <a:alpha val="52000"/>
              </a:schemeClr>
            </a:gs>
            <a:gs pos="100000">
              <a:schemeClr val="accent3">
                <a:tint val="100000"/>
                <a:shade val="100000"/>
                <a:satMod val="100000"/>
                <a:alpha val="52000"/>
              </a:schemeClr>
            </a:gs>
          </a:gsLst>
          <a:path path="circle">
            <a:fillToRect l="100000" t="100000" r="100000" b="100000"/>
          </a:path>
          <a:tileRect/>
        </a:gradFill>
        <a:ln w="9525" cap="flat" cmpd="sng" algn="ctr">
          <a:solidFill>
            <a:schemeClr val="accent3"/>
          </a:solidFill>
          <a:prstDash val="solid"/>
        </a:ln>
        <a:effectLst>
          <a:outerShdw blurRad="38100" dist="25400" dir="2700000" algn="br" rotWithShape="0">
            <a:srgbClr val="000000">
              <a:alpha val="60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i="1" kern="1200" dirty="0"/>
            <a:t>Community</a:t>
          </a:r>
          <a:r>
            <a:rPr lang="en-US" sz="2900" i="1" kern="1200" baseline="0" dirty="0"/>
            <a:t> forestry</a:t>
          </a:r>
          <a:endParaRPr lang="en-US" sz="2900" i="1" kern="1200" dirty="0"/>
        </a:p>
      </dsp:txBody>
      <dsp:txXfrm>
        <a:off x="781" y="4252026"/>
        <a:ext cx="2277070" cy="1366242"/>
      </dsp:txXfrm>
    </dsp:sp>
    <dsp:sp modelId="{1E56B2BD-7FBE-D543-A966-47856F8F0BD4}">
      <dsp:nvSpPr>
        <dsp:cNvPr id="0" name=""/>
        <dsp:cNvSpPr/>
      </dsp:nvSpPr>
      <dsp:spPr>
        <a:xfrm>
          <a:off x="2289236" y="4252026"/>
          <a:ext cx="2277070" cy="1366242"/>
        </a:xfrm>
        <a:prstGeom prst="rect">
          <a:avLst/>
        </a:prstGeom>
        <a:gradFill flip="none" rotWithShape="0">
          <a:gsLst>
            <a:gs pos="0">
              <a:schemeClr val="accent3">
                <a:shade val="70000"/>
                <a:satMod val="150000"/>
                <a:alpha val="52000"/>
              </a:schemeClr>
            </a:gs>
            <a:gs pos="34000">
              <a:schemeClr val="accent3">
                <a:shade val="70000"/>
                <a:satMod val="140000"/>
                <a:alpha val="52000"/>
              </a:schemeClr>
            </a:gs>
            <a:gs pos="70000">
              <a:schemeClr val="accent3">
                <a:tint val="100000"/>
                <a:shade val="90000"/>
                <a:satMod val="140000"/>
                <a:alpha val="52000"/>
              </a:schemeClr>
            </a:gs>
            <a:gs pos="100000">
              <a:schemeClr val="accent3">
                <a:tint val="100000"/>
                <a:shade val="100000"/>
                <a:satMod val="100000"/>
                <a:alpha val="52000"/>
              </a:schemeClr>
            </a:gs>
          </a:gsLst>
          <a:path path="circle">
            <a:fillToRect l="100000" t="100000" r="100000" b="100000"/>
          </a:path>
          <a:tileRect/>
        </a:gradFill>
        <a:ln w="9525" cap="flat" cmpd="sng" algn="ctr">
          <a:solidFill>
            <a:schemeClr val="accent3"/>
          </a:solidFill>
          <a:prstDash val="solid"/>
        </a:ln>
        <a:effectLst>
          <a:outerShdw blurRad="38100" dist="25400" dir="2700000" algn="br" rotWithShape="0">
            <a:srgbClr val="000000">
              <a:alpha val="60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i="1" kern="1200" dirty="0"/>
            <a:t>Hybrid arrangements</a:t>
          </a:r>
        </a:p>
      </dsp:txBody>
      <dsp:txXfrm>
        <a:off x="2289236" y="4252026"/>
        <a:ext cx="2277070" cy="1366242"/>
      </dsp:txXfrm>
    </dsp:sp>
    <dsp:sp modelId="{556E70C0-1FE7-624C-A8BE-BDCEB59D5077}">
      <dsp:nvSpPr>
        <dsp:cNvPr id="0" name=""/>
        <dsp:cNvSpPr/>
      </dsp:nvSpPr>
      <dsp:spPr>
        <a:xfrm>
          <a:off x="4577692" y="4252026"/>
          <a:ext cx="2277070" cy="1366242"/>
        </a:xfrm>
        <a:prstGeom prst="rect">
          <a:avLst/>
        </a:prstGeom>
        <a:gradFill flip="none" rotWithShape="0">
          <a:gsLst>
            <a:gs pos="0">
              <a:schemeClr val="accent3">
                <a:shade val="70000"/>
                <a:satMod val="150000"/>
                <a:alpha val="52000"/>
              </a:schemeClr>
            </a:gs>
            <a:gs pos="34000">
              <a:schemeClr val="accent3">
                <a:shade val="70000"/>
                <a:satMod val="140000"/>
                <a:alpha val="52000"/>
              </a:schemeClr>
            </a:gs>
            <a:gs pos="70000">
              <a:schemeClr val="accent3">
                <a:tint val="100000"/>
                <a:shade val="90000"/>
                <a:satMod val="140000"/>
                <a:alpha val="52000"/>
              </a:schemeClr>
            </a:gs>
            <a:gs pos="100000">
              <a:schemeClr val="accent3">
                <a:tint val="100000"/>
                <a:shade val="100000"/>
                <a:satMod val="100000"/>
                <a:alpha val="52000"/>
              </a:schemeClr>
            </a:gs>
          </a:gsLst>
          <a:path path="circle">
            <a:fillToRect l="100000" t="100000" r="100000" b="100000"/>
          </a:path>
          <a:tileRect/>
        </a:gradFill>
        <a:ln w="9525" cap="flat" cmpd="sng" algn="ctr">
          <a:solidFill>
            <a:schemeClr val="accent3"/>
          </a:solidFill>
          <a:prstDash val="solid"/>
        </a:ln>
        <a:effectLst>
          <a:outerShdw blurRad="38100" dist="25400" dir="2700000" algn="br" rotWithShape="0">
            <a:srgbClr val="000000">
              <a:alpha val="60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i="1" kern="1200" dirty="0"/>
            <a:t>Participatory politics</a:t>
          </a:r>
        </a:p>
      </dsp:txBody>
      <dsp:txXfrm>
        <a:off x="4577692" y="4252026"/>
        <a:ext cx="2277070" cy="1366242"/>
      </dsp:txXfrm>
    </dsp:sp>
    <dsp:sp modelId="{3524C0EF-8383-6748-96A3-286612839741}">
      <dsp:nvSpPr>
        <dsp:cNvPr id="0" name=""/>
        <dsp:cNvSpPr/>
      </dsp:nvSpPr>
      <dsp:spPr>
        <a:xfrm>
          <a:off x="6866147" y="4252026"/>
          <a:ext cx="2277070" cy="1366242"/>
        </a:xfrm>
        <a:prstGeom prst="rect">
          <a:avLst/>
        </a:prstGeom>
        <a:gradFill flip="none" rotWithShape="0">
          <a:gsLst>
            <a:gs pos="0">
              <a:schemeClr val="accent3">
                <a:shade val="70000"/>
                <a:satMod val="150000"/>
                <a:alpha val="52000"/>
              </a:schemeClr>
            </a:gs>
            <a:gs pos="34000">
              <a:schemeClr val="accent3">
                <a:shade val="70000"/>
                <a:satMod val="140000"/>
                <a:alpha val="52000"/>
              </a:schemeClr>
            </a:gs>
            <a:gs pos="70000">
              <a:schemeClr val="accent3">
                <a:tint val="100000"/>
                <a:shade val="90000"/>
                <a:satMod val="140000"/>
                <a:alpha val="52000"/>
              </a:schemeClr>
            </a:gs>
            <a:gs pos="100000">
              <a:schemeClr val="accent3">
                <a:tint val="100000"/>
                <a:shade val="100000"/>
                <a:satMod val="100000"/>
                <a:alpha val="52000"/>
              </a:schemeClr>
            </a:gs>
          </a:gsLst>
          <a:path path="circle">
            <a:fillToRect l="100000" t="100000" r="100000" b="100000"/>
          </a:path>
          <a:tileRect/>
        </a:gradFill>
        <a:ln w="9525" cap="flat" cmpd="sng" algn="ctr">
          <a:solidFill>
            <a:schemeClr val="accent3"/>
          </a:solidFill>
          <a:prstDash val="solid"/>
        </a:ln>
        <a:effectLst>
          <a:outerShdw blurRad="38100" dist="25400" dir="2700000" algn="br" rotWithShape="0">
            <a:srgbClr val="000000">
              <a:alpha val="60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rtl="0">
            <a:lnSpc>
              <a:spcPct val="90000"/>
            </a:lnSpc>
            <a:spcBef>
              <a:spcPct val="0"/>
            </a:spcBef>
            <a:spcAft>
              <a:spcPct val="35000"/>
            </a:spcAft>
            <a:buNone/>
          </a:pPr>
          <a:r>
            <a:rPr lang="en-US" sz="2900" i="1" kern="1200" dirty="0"/>
            <a:t>Collective action</a:t>
          </a:r>
        </a:p>
      </dsp:txBody>
      <dsp:txXfrm>
        <a:off x="6866147" y="4252026"/>
        <a:ext cx="2277070" cy="136624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B3FAC7-B7B9-374B-A749-1A2D01D829E8}">
      <dsp:nvSpPr>
        <dsp:cNvPr id="0" name=""/>
        <dsp:cNvSpPr/>
      </dsp:nvSpPr>
      <dsp:spPr>
        <a:xfrm>
          <a:off x="1054" y="652"/>
          <a:ext cx="4113795" cy="2468277"/>
        </a:xfrm>
        <a:prstGeom prst="rect">
          <a:avLst/>
        </a:prstGeom>
        <a:gradFill flip="none" rotWithShape="0">
          <a:gsLst>
            <a:gs pos="0">
              <a:schemeClr val="accent3">
                <a:shade val="70000"/>
                <a:satMod val="150000"/>
                <a:alpha val="55000"/>
              </a:schemeClr>
            </a:gs>
            <a:gs pos="34000">
              <a:schemeClr val="accent3">
                <a:shade val="70000"/>
                <a:satMod val="140000"/>
                <a:alpha val="55000"/>
              </a:schemeClr>
            </a:gs>
            <a:gs pos="70000">
              <a:schemeClr val="accent3">
                <a:tint val="100000"/>
                <a:shade val="90000"/>
                <a:satMod val="140000"/>
                <a:alpha val="55000"/>
              </a:schemeClr>
            </a:gs>
            <a:gs pos="100000">
              <a:schemeClr val="accent3">
                <a:tint val="100000"/>
                <a:shade val="100000"/>
                <a:satMod val="100000"/>
                <a:alpha val="55000"/>
              </a:schemeClr>
            </a:gs>
          </a:gsLst>
          <a:path path="circle">
            <a:fillToRect l="100000" t="100000" r="100000" b="100000"/>
          </a:path>
          <a:tileRect/>
        </a:gradFill>
        <a:ln w="57150" cap="flat" cmpd="sng" algn="ctr">
          <a:solidFill>
            <a:schemeClr val="accent4"/>
          </a:solidFill>
          <a:prstDash val="solid"/>
        </a:ln>
        <a:effectLst>
          <a:outerShdw blurRad="38100" dist="25400" dir="2700000" algn="br" rotWithShape="0">
            <a:srgbClr val="000000">
              <a:alpha val="60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rtl="0">
            <a:lnSpc>
              <a:spcPct val="90000"/>
            </a:lnSpc>
            <a:spcBef>
              <a:spcPct val="0"/>
            </a:spcBef>
            <a:spcAft>
              <a:spcPct val="35000"/>
            </a:spcAft>
            <a:buNone/>
          </a:pPr>
          <a:r>
            <a:rPr lang="en-US" sz="4800" kern="1200" dirty="0"/>
            <a:t>Expert opinions</a:t>
          </a:r>
        </a:p>
        <a:p>
          <a:pPr marL="0" lvl="0" indent="0" algn="ctr" defTabSz="2133600" rtl="0">
            <a:lnSpc>
              <a:spcPct val="90000"/>
            </a:lnSpc>
            <a:spcBef>
              <a:spcPct val="0"/>
            </a:spcBef>
            <a:spcAft>
              <a:spcPct val="35000"/>
            </a:spcAft>
            <a:buNone/>
          </a:pPr>
          <a:endParaRPr lang="en-US" sz="4800" kern="1200" dirty="0"/>
        </a:p>
      </dsp:txBody>
      <dsp:txXfrm>
        <a:off x="1054" y="652"/>
        <a:ext cx="4113795" cy="2468277"/>
      </dsp:txXfrm>
    </dsp:sp>
    <dsp:sp modelId="{ED85B88E-34AB-304D-B878-42481A2F59F7}">
      <dsp:nvSpPr>
        <dsp:cNvPr id="0" name=""/>
        <dsp:cNvSpPr/>
      </dsp:nvSpPr>
      <dsp:spPr>
        <a:xfrm>
          <a:off x="4526229" y="652"/>
          <a:ext cx="4113795" cy="2468277"/>
        </a:xfrm>
        <a:prstGeom prst="rect">
          <a:avLst/>
        </a:prstGeom>
        <a:gradFill flip="none" rotWithShape="0">
          <a:gsLst>
            <a:gs pos="0">
              <a:schemeClr val="accent3">
                <a:shade val="70000"/>
                <a:satMod val="150000"/>
                <a:alpha val="55000"/>
              </a:schemeClr>
            </a:gs>
            <a:gs pos="34000">
              <a:schemeClr val="accent3">
                <a:shade val="70000"/>
                <a:satMod val="140000"/>
                <a:alpha val="55000"/>
              </a:schemeClr>
            </a:gs>
            <a:gs pos="70000">
              <a:schemeClr val="accent3">
                <a:tint val="100000"/>
                <a:shade val="90000"/>
                <a:satMod val="140000"/>
                <a:alpha val="55000"/>
              </a:schemeClr>
            </a:gs>
            <a:gs pos="100000">
              <a:schemeClr val="accent3">
                <a:tint val="100000"/>
                <a:shade val="100000"/>
                <a:satMod val="100000"/>
                <a:alpha val="55000"/>
              </a:schemeClr>
            </a:gs>
          </a:gsLst>
          <a:path path="circle">
            <a:fillToRect l="100000" t="100000" r="100000" b="100000"/>
          </a:path>
          <a:tileRect/>
        </a:gradFill>
        <a:ln w="57150" cap="flat" cmpd="sng" algn="ctr">
          <a:solidFill>
            <a:schemeClr val="accent4"/>
          </a:solidFill>
          <a:prstDash val="solid"/>
        </a:ln>
        <a:effectLst>
          <a:outerShdw blurRad="38100" dist="25400" dir="2700000" algn="br" rotWithShape="0">
            <a:srgbClr val="000000">
              <a:alpha val="60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Observational studies</a:t>
          </a:r>
        </a:p>
      </dsp:txBody>
      <dsp:txXfrm>
        <a:off x="4526229" y="652"/>
        <a:ext cx="4113795" cy="2468277"/>
      </dsp:txXfrm>
    </dsp:sp>
    <dsp:sp modelId="{58F1320D-845C-1244-AC1F-1AAC39132B95}">
      <dsp:nvSpPr>
        <dsp:cNvPr id="0" name=""/>
        <dsp:cNvSpPr/>
      </dsp:nvSpPr>
      <dsp:spPr>
        <a:xfrm>
          <a:off x="2263642" y="2880309"/>
          <a:ext cx="4113795" cy="2468277"/>
        </a:xfrm>
        <a:prstGeom prst="rect">
          <a:avLst/>
        </a:prstGeom>
        <a:gradFill flip="none" rotWithShape="0">
          <a:gsLst>
            <a:gs pos="0">
              <a:schemeClr val="accent3">
                <a:shade val="70000"/>
                <a:satMod val="150000"/>
                <a:alpha val="55000"/>
              </a:schemeClr>
            </a:gs>
            <a:gs pos="34000">
              <a:schemeClr val="accent3">
                <a:shade val="70000"/>
                <a:satMod val="140000"/>
                <a:alpha val="55000"/>
              </a:schemeClr>
            </a:gs>
            <a:gs pos="70000">
              <a:schemeClr val="accent3">
                <a:tint val="100000"/>
                <a:shade val="90000"/>
                <a:satMod val="140000"/>
                <a:alpha val="55000"/>
              </a:schemeClr>
            </a:gs>
            <a:gs pos="100000">
              <a:schemeClr val="accent3">
                <a:tint val="100000"/>
                <a:shade val="100000"/>
                <a:satMod val="100000"/>
                <a:alpha val="55000"/>
              </a:schemeClr>
            </a:gs>
          </a:gsLst>
          <a:path path="circle">
            <a:fillToRect l="100000" t="100000" r="100000" b="100000"/>
          </a:path>
          <a:tileRect/>
        </a:gradFill>
        <a:ln w="9525" cap="flat" cmpd="sng" algn="ctr">
          <a:solidFill>
            <a:schemeClr val="accent3"/>
          </a:solidFill>
          <a:prstDash val="solid"/>
        </a:ln>
        <a:effectLst>
          <a:outerShdw blurRad="38100" dist="25400" dir="2700000" algn="br" rotWithShape="0">
            <a:srgbClr val="000000">
              <a:alpha val="60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Experimental studies</a:t>
          </a:r>
        </a:p>
      </dsp:txBody>
      <dsp:txXfrm>
        <a:off x="2263642" y="2880309"/>
        <a:ext cx="4113795" cy="246827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73FBDB-51E4-E046-B4FD-F5C0EC02B2E1}">
      <dsp:nvSpPr>
        <dsp:cNvPr id="0" name=""/>
        <dsp:cNvSpPr/>
      </dsp:nvSpPr>
      <dsp:spPr>
        <a:xfrm>
          <a:off x="2361264" y="2"/>
          <a:ext cx="4470433" cy="4640747"/>
        </a:xfrm>
        <a:prstGeom prst="ellipse">
          <a:avLst/>
        </a:prstGeom>
        <a:solidFill>
          <a:schemeClr val="accent4">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2877084" y="624718"/>
        <a:ext cx="3438794" cy="1472544"/>
      </dsp:txXfrm>
    </dsp:sp>
    <dsp:sp modelId="{FCAAF908-8296-DA4A-917A-4EF3C0465028}">
      <dsp:nvSpPr>
        <dsp:cNvPr id="0" name=""/>
        <dsp:cNvSpPr/>
      </dsp:nvSpPr>
      <dsp:spPr>
        <a:xfrm>
          <a:off x="4547626" y="817575"/>
          <a:ext cx="4470433" cy="4640747"/>
        </a:xfrm>
        <a:prstGeom prst="ellipse">
          <a:avLst/>
        </a:prstGeom>
        <a:solidFill>
          <a:schemeClr val="accent5">
            <a:lumMod val="75000"/>
            <a:alpha val="5000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6954783" y="1353046"/>
        <a:ext cx="1719397" cy="3569805"/>
      </dsp:txXfrm>
    </dsp:sp>
    <dsp:sp modelId="{A74B1813-EF28-1641-8E72-02BB4BF9D449}">
      <dsp:nvSpPr>
        <dsp:cNvPr id="0" name=""/>
        <dsp:cNvSpPr/>
      </dsp:nvSpPr>
      <dsp:spPr>
        <a:xfrm>
          <a:off x="2247827" y="2165288"/>
          <a:ext cx="4894832" cy="4151474"/>
        </a:xfrm>
        <a:prstGeom prst="ellipse">
          <a:avLst/>
        </a:prstGeom>
        <a:solidFill>
          <a:schemeClr val="accent4">
            <a:alpha val="50000"/>
            <a:hueOff val="8487816"/>
            <a:satOff val="-55510"/>
            <a:lumOff val="-12026"/>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2812616" y="4440615"/>
        <a:ext cx="3765255" cy="1317294"/>
      </dsp:txXfrm>
    </dsp:sp>
    <dsp:sp modelId="{DB215E04-94CC-6041-BAC5-40E2A912D736}">
      <dsp:nvSpPr>
        <dsp:cNvPr id="0" name=""/>
        <dsp:cNvSpPr/>
      </dsp:nvSpPr>
      <dsp:spPr>
        <a:xfrm>
          <a:off x="592123" y="929309"/>
          <a:ext cx="4470433" cy="4639912"/>
        </a:xfrm>
        <a:prstGeom prst="ellipse">
          <a:avLst/>
        </a:prstGeom>
        <a:blipFill rotWithShape="0">
          <a:blip xmlns:r="http://schemas.openxmlformats.org/officeDocument/2006/relationships" r:embed="rId1"/>
          <a:stretch>
            <a:fillRect/>
          </a:stretch>
        </a:blip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936003" y="1464684"/>
        <a:ext cx="1719397" cy="356916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73FBDB-51E4-E046-B4FD-F5C0EC02B2E1}">
      <dsp:nvSpPr>
        <dsp:cNvPr id="0" name=""/>
        <dsp:cNvSpPr/>
      </dsp:nvSpPr>
      <dsp:spPr>
        <a:xfrm>
          <a:off x="2183960" y="2"/>
          <a:ext cx="4717379" cy="4897102"/>
        </a:xfrm>
        <a:prstGeom prst="ellipse">
          <a:avLst/>
        </a:prstGeom>
        <a:solidFill>
          <a:schemeClr val="accent4">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2728273" y="659227"/>
        <a:ext cx="3628753" cy="1553888"/>
      </dsp:txXfrm>
    </dsp:sp>
    <dsp:sp modelId="{FCAAF908-8296-DA4A-917A-4EF3C0465028}">
      <dsp:nvSpPr>
        <dsp:cNvPr id="0" name=""/>
        <dsp:cNvSpPr/>
      </dsp:nvSpPr>
      <dsp:spPr>
        <a:xfrm>
          <a:off x="4426619" y="862738"/>
          <a:ext cx="4717379" cy="4897102"/>
        </a:xfrm>
        <a:prstGeom prst="ellipse">
          <a:avLst/>
        </a:prstGeom>
        <a:solidFill>
          <a:schemeClr val="accent5">
            <a:lumMod val="75000"/>
            <a:alpha val="5000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6966746" y="1427788"/>
        <a:ext cx="1814376" cy="3767001"/>
      </dsp:txXfrm>
    </dsp:sp>
    <dsp:sp modelId="{A74B1813-EF28-1641-8E72-02BB4BF9D449}">
      <dsp:nvSpPr>
        <dsp:cNvPr id="0" name=""/>
        <dsp:cNvSpPr/>
      </dsp:nvSpPr>
      <dsp:spPr>
        <a:xfrm>
          <a:off x="2064257" y="2284899"/>
          <a:ext cx="5165223" cy="4380801"/>
        </a:xfrm>
        <a:prstGeom prst="ellipse">
          <a:avLst/>
        </a:prstGeom>
        <a:solidFill>
          <a:schemeClr val="accent4">
            <a:alpha val="50000"/>
            <a:hueOff val="8487816"/>
            <a:satOff val="-55510"/>
            <a:lumOff val="-12026"/>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2660244" y="4685915"/>
        <a:ext cx="3973248" cy="1390062"/>
      </dsp:txXfrm>
    </dsp:sp>
    <dsp:sp modelId="{DB215E04-94CC-6041-BAC5-40E2A912D736}">
      <dsp:nvSpPr>
        <dsp:cNvPr id="0" name=""/>
        <dsp:cNvSpPr/>
      </dsp:nvSpPr>
      <dsp:spPr>
        <a:xfrm>
          <a:off x="317092" y="980644"/>
          <a:ext cx="4717379" cy="4896221"/>
        </a:xfrm>
        <a:prstGeom prst="ellipse">
          <a:avLst/>
        </a:prstGeom>
        <a:blipFill rotWithShape="0">
          <a:blip xmlns:r="http://schemas.openxmlformats.org/officeDocument/2006/relationships" r:embed="rId1"/>
          <a:stretch>
            <a:fillRect/>
          </a:stretch>
        </a:blip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679967" y="1545593"/>
        <a:ext cx="1814376" cy="376632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0.82486</cdr:x>
      <cdr:y>0.1315</cdr:y>
    </cdr:from>
    <cdr:to>
      <cdr:x>0.89218</cdr:x>
      <cdr:y>0.1973</cdr:y>
    </cdr:to>
    <cdr:sp macro="" textlink="">
      <cdr:nvSpPr>
        <cdr:cNvPr id="2" name="Rounded Rectangle 1"/>
        <cdr:cNvSpPr/>
      </cdr:nvSpPr>
      <cdr:spPr>
        <a:xfrm xmlns:a="http://schemas.openxmlformats.org/drawingml/2006/main">
          <a:off x="7542518" y="901860"/>
          <a:ext cx="615574" cy="451256"/>
        </a:xfrm>
        <a:prstGeom xmlns:a="http://schemas.openxmlformats.org/drawingml/2006/main" prst="roundRect">
          <a:avLst/>
        </a:prstGeom>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en-US" sz="1800" b="1" dirty="0"/>
            <a:t>25</a:t>
          </a:r>
        </a:p>
      </cdr:txBody>
    </cdr:sp>
  </cdr:relSizeAnchor>
  <cdr:relSizeAnchor xmlns:cdr="http://schemas.openxmlformats.org/drawingml/2006/chartDrawing">
    <cdr:from>
      <cdr:x>0.83026</cdr:x>
      <cdr:y>0.63943</cdr:y>
    </cdr:from>
    <cdr:to>
      <cdr:x>0.89758</cdr:x>
      <cdr:y>0.70522</cdr:y>
    </cdr:to>
    <cdr:sp macro="" textlink="">
      <cdr:nvSpPr>
        <cdr:cNvPr id="3" name="Rounded Rectangle 2"/>
        <cdr:cNvSpPr/>
      </cdr:nvSpPr>
      <cdr:spPr>
        <a:xfrm xmlns:a="http://schemas.openxmlformats.org/drawingml/2006/main">
          <a:off x="7591855" y="4385199"/>
          <a:ext cx="615574" cy="451188"/>
        </a:xfrm>
        <a:prstGeom xmlns:a="http://schemas.openxmlformats.org/drawingml/2006/main" prst="roundRect">
          <a:avLst/>
        </a:prstGeom>
      </cdr:spPr>
      <cdr:style>
        <a:lnRef xmlns:a="http://schemas.openxmlformats.org/drawingml/2006/main" idx="1">
          <a:schemeClr val="accent3"/>
        </a:lnRef>
        <a:fillRef xmlns:a="http://schemas.openxmlformats.org/drawingml/2006/main" idx="3">
          <a:schemeClr val="accent3"/>
        </a:fillRef>
        <a:effectRef xmlns:a="http://schemas.openxmlformats.org/drawingml/2006/main" idx="2">
          <a:schemeClr val="accent3"/>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1800" b="1" dirty="0"/>
            <a:t>8</a:t>
          </a:r>
        </a:p>
      </cdr:txBody>
    </cdr:sp>
  </cdr:relSizeAnchor>
  <cdr:relSizeAnchor xmlns:cdr="http://schemas.openxmlformats.org/drawingml/2006/chartDrawing">
    <cdr:from>
      <cdr:x>0.82967</cdr:x>
      <cdr:y>0.71529</cdr:y>
    </cdr:from>
    <cdr:to>
      <cdr:x>0.89699</cdr:x>
      <cdr:y>0.78108</cdr:y>
    </cdr:to>
    <cdr:sp macro="" textlink="">
      <cdr:nvSpPr>
        <cdr:cNvPr id="4" name="Rounded Rectangle 3"/>
        <cdr:cNvSpPr/>
      </cdr:nvSpPr>
      <cdr:spPr>
        <a:xfrm xmlns:a="http://schemas.openxmlformats.org/drawingml/2006/main">
          <a:off x="7586476" y="4905431"/>
          <a:ext cx="615574" cy="451188"/>
        </a:xfrm>
        <a:prstGeom xmlns:a="http://schemas.openxmlformats.org/drawingml/2006/main" prst="roundRect">
          <a:avLst/>
        </a:prstGeom>
      </cdr:spPr>
      <cdr:style>
        <a:lnRef xmlns:a="http://schemas.openxmlformats.org/drawingml/2006/main" idx="1">
          <a:schemeClr val="accent2"/>
        </a:lnRef>
        <a:fillRef xmlns:a="http://schemas.openxmlformats.org/drawingml/2006/main" idx="3">
          <a:schemeClr val="accent2"/>
        </a:fillRef>
        <a:effectRef xmlns:a="http://schemas.openxmlformats.org/drawingml/2006/main" idx="2">
          <a:schemeClr val="accent2"/>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1800" b="1" dirty="0"/>
            <a:t>8</a:t>
          </a:r>
        </a:p>
      </cdr:txBody>
    </cdr:sp>
  </cdr:relSizeAnchor>
  <cdr:relSizeAnchor xmlns:cdr="http://schemas.openxmlformats.org/drawingml/2006/chartDrawing">
    <cdr:from>
      <cdr:x>0.09804</cdr:x>
      <cdr:y>0.45424</cdr:y>
    </cdr:from>
    <cdr:to>
      <cdr:x>0.47059</cdr:x>
      <cdr:y>0.94444</cdr:y>
    </cdr:to>
    <cdr:sp macro="" textlink="">
      <cdr:nvSpPr>
        <cdr:cNvPr id="5" name="7-Point Star 4"/>
        <cdr:cNvSpPr/>
      </cdr:nvSpPr>
      <cdr:spPr>
        <a:xfrm xmlns:a="http://schemas.openxmlformats.org/drawingml/2006/main">
          <a:off x="896478" y="3115209"/>
          <a:ext cx="3406597" cy="3361791"/>
        </a:xfrm>
        <a:prstGeom xmlns:a="http://schemas.openxmlformats.org/drawingml/2006/main" prst="star7">
          <a:avLst/>
        </a:prstGeom>
      </cdr:spPr>
      <cdr:style>
        <a:lnRef xmlns:a="http://schemas.openxmlformats.org/drawingml/2006/main" idx="1">
          <a:schemeClr val="accent4"/>
        </a:lnRef>
        <a:fillRef xmlns:a="http://schemas.openxmlformats.org/drawingml/2006/main" idx="3">
          <a:schemeClr val="accent4"/>
        </a:fillRef>
        <a:effectRef xmlns:a="http://schemas.openxmlformats.org/drawingml/2006/main" idx="2">
          <a:schemeClr val="accent4"/>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n-US" sz="1600" b="1" dirty="0">
              <a:solidFill>
                <a:srgbClr val="3A6317"/>
              </a:solidFill>
            </a:rPr>
            <a:t>“</a:t>
          </a:r>
          <a:r>
            <a:rPr lang="en-US" sz="1600" b="1" dirty="0" err="1">
              <a:solidFill>
                <a:srgbClr val="3A6317"/>
              </a:solidFill>
            </a:rPr>
            <a:t>Collaboratives</a:t>
          </a:r>
          <a:r>
            <a:rPr lang="en-US" sz="1600" b="1" dirty="0">
              <a:solidFill>
                <a:srgbClr val="3A6317"/>
              </a:solidFill>
            </a:rPr>
            <a:t>” are relatively new yet we expect a lot from them.</a:t>
          </a:r>
        </a:p>
        <a:p xmlns:a="http://schemas.openxmlformats.org/drawingml/2006/main">
          <a:endParaRPr lang="en-US" sz="1600" b="1" dirty="0">
            <a:solidFill>
              <a:srgbClr val="3A6317"/>
            </a:solidFill>
          </a:endParaRPr>
        </a:p>
        <a:p xmlns:a="http://schemas.openxmlformats.org/drawingml/2006/main">
          <a:r>
            <a:rPr lang="en-US" sz="1600" b="1" dirty="0">
              <a:solidFill>
                <a:srgbClr val="3A6317"/>
              </a:solidFill>
            </a:rPr>
            <a:t>They may take time to produce results. </a:t>
          </a:r>
        </a:p>
      </cdr:txBody>
    </cdr:sp>
  </cdr:relSizeAnchor>
</c:userShapes>
</file>

<file path=ppt/drawings/drawing2.xml><?xml version="1.0" encoding="utf-8"?>
<c:userShapes xmlns:c="http://schemas.openxmlformats.org/drawingml/2006/chart">
  <cdr:relSizeAnchor xmlns:cdr="http://schemas.openxmlformats.org/drawingml/2006/chartDrawing">
    <cdr:from>
      <cdr:x>0.61745</cdr:x>
      <cdr:y>0</cdr:y>
    </cdr:from>
    <cdr:to>
      <cdr:x>1</cdr:x>
      <cdr:y>0.75174</cdr:y>
    </cdr:to>
    <cdr:sp macro="" textlink="">
      <cdr:nvSpPr>
        <cdr:cNvPr id="2" name="7-Point Star 1"/>
        <cdr:cNvSpPr/>
      </cdr:nvSpPr>
      <cdr:spPr>
        <a:xfrm xmlns:a="http://schemas.openxmlformats.org/drawingml/2006/main">
          <a:off x="5154706" y="0"/>
          <a:ext cx="3193632" cy="3234765"/>
        </a:xfrm>
        <a:prstGeom xmlns:a="http://schemas.openxmlformats.org/drawingml/2006/main" prst="star7">
          <a:avLst/>
        </a:prstGeom>
      </cdr:spPr>
      <cdr:style>
        <a:lnRef xmlns:a="http://schemas.openxmlformats.org/drawingml/2006/main" idx="1">
          <a:schemeClr val="accent4"/>
        </a:lnRef>
        <a:fillRef xmlns:a="http://schemas.openxmlformats.org/drawingml/2006/main" idx="3">
          <a:schemeClr val="accent4"/>
        </a:fillRef>
        <a:effectRef xmlns:a="http://schemas.openxmlformats.org/drawingml/2006/main" idx="2">
          <a:schemeClr val="accent4"/>
        </a:effectRef>
        <a:fontRef xmlns:a="http://schemas.openxmlformats.org/drawingml/2006/main" idx="minor">
          <a:schemeClr val="lt1"/>
        </a:fontRef>
      </cdr:style>
      <cdr:txBody>
        <a:bodyPr xmlns:a="http://schemas.openxmlformats.org/drawingml/2006/main"/>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endParaRPr lang="en-US" sz="1600" b="1" dirty="0">
            <a:solidFill>
              <a:srgbClr val="3A6317"/>
            </a:solidFill>
          </a:endParaRPr>
        </a:p>
        <a:p xmlns:a="http://schemas.openxmlformats.org/drawingml/2006/main">
          <a:r>
            <a:rPr lang="en-US" sz="1600" b="1" dirty="0">
              <a:solidFill>
                <a:srgbClr val="3A6317"/>
              </a:solidFill>
            </a:rPr>
            <a:t>There may be aspects of the common approach to </a:t>
          </a:r>
          <a:r>
            <a:rPr lang="en-US" sz="1600" b="1" dirty="0" err="1">
              <a:solidFill>
                <a:srgbClr val="3A6317"/>
              </a:solidFill>
            </a:rPr>
            <a:t>collaboratives</a:t>
          </a:r>
          <a:r>
            <a:rPr lang="en-US" sz="1600" b="1" dirty="0">
              <a:solidFill>
                <a:srgbClr val="3A6317"/>
              </a:solidFill>
            </a:rPr>
            <a:t> that aren’t working for everyone </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D13DC91-4A6A-86EB-5F50-4FFE4D4523D0}"/>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2B57119C-3B4F-4AC7-26E2-FABD4578D01F}"/>
              </a:ext>
            </a:extLst>
          </p:cNvPr>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D7071BDE-F2D2-44F6-9F1E-8CE213CBB7BC}" type="datetimeFigureOut">
              <a:rPr lang="en-US"/>
              <a:pPr>
                <a:defRPr/>
              </a:pPr>
              <a:t>8/4/2025</a:t>
            </a:fld>
            <a:endParaRPr lang="en-US"/>
          </a:p>
        </p:txBody>
      </p:sp>
      <p:sp>
        <p:nvSpPr>
          <p:cNvPr id="4" name="Footer Placeholder 3">
            <a:extLst>
              <a:ext uri="{FF2B5EF4-FFF2-40B4-BE49-F238E27FC236}">
                <a16:creationId xmlns:a16="http://schemas.microsoft.com/office/drawing/2014/main" id="{3A9E5E3F-A3A4-0B5A-63C2-6428CB4EBF27}"/>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3605C4DC-254D-1562-EC20-FCD4538BACD7}"/>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7541F968-B634-4235-BD91-17F4FF7A7FCA}"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ED90879-B962-6A36-B673-56A84C45C3A8}"/>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2AC3BDB3-152C-EEFA-51B2-157FA4E3164E}"/>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16E65A1E-E8D7-415C-AB9A-94DB6617C7F2}" type="datetimeFigureOut">
              <a:rPr lang="en-US"/>
              <a:pPr>
                <a:defRPr/>
              </a:pPr>
              <a:t>8/4/2025</a:t>
            </a:fld>
            <a:endParaRPr lang="en-US"/>
          </a:p>
        </p:txBody>
      </p:sp>
      <p:sp>
        <p:nvSpPr>
          <p:cNvPr id="4" name="Slide Image Placeholder 3">
            <a:extLst>
              <a:ext uri="{FF2B5EF4-FFF2-40B4-BE49-F238E27FC236}">
                <a16:creationId xmlns:a16="http://schemas.microsoft.com/office/drawing/2014/main" id="{809356A8-0F20-706C-3D51-86EEB4332D96}"/>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920FC472-5773-8312-F7A9-3DB04109A630}"/>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4BCACB15-CB71-1E98-CBC9-255C173B188A}"/>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CDCBDC78-51A1-6DEF-F419-89A5F85727B9}"/>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CE515C1D-AF16-49A3-AC91-3B52E9CEED6F}"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mn-ea"/>
        <a:cs typeface="+mn-cs"/>
      </a:defRPr>
    </a:lvl1pPr>
    <a:lvl2pPr marL="457200" algn="l" defTabSz="457200" rtl="0" fontAlgn="base">
      <a:spcBef>
        <a:spcPct val="30000"/>
      </a:spcBef>
      <a:spcAft>
        <a:spcPct val="0"/>
      </a:spcAft>
      <a:defRPr sz="1200" kern="1200">
        <a:solidFill>
          <a:schemeClr val="tx1"/>
        </a:solidFill>
        <a:latin typeface="+mn-lt"/>
        <a:ea typeface="+mn-ea"/>
        <a:cs typeface="+mn-cs"/>
      </a:defRPr>
    </a:lvl2pPr>
    <a:lvl3pPr marL="914400" algn="l" defTabSz="457200" rtl="0" fontAlgn="base">
      <a:spcBef>
        <a:spcPct val="30000"/>
      </a:spcBef>
      <a:spcAft>
        <a:spcPct val="0"/>
      </a:spcAft>
      <a:defRPr sz="1200" kern="1200">
        <a:solidFill>
          <a:schemeClr val="tx1"/>
        </a:solidFill>
        <a:latin typeface="+mn-lt"/>
        <a:ea typeface="+mn-ea"/>
        <a:cs typeface="+mn-cs"/>
      </a:defRPr>
    </a:lvl3pPr>
    <a:lvl4pPr marL="1371600" algn="l" defTabSz="457200" rtl="0" fontAlgn="base">
      <a:spcBef>
        <a:spcPct val="30000"/>
      </a:spcBef>
      <a:spcAft>
        <a:spcPct val="0"/>
      </a:spcAft>
      <a:defRPr sz="1200" kern="1200">
        <a:solidFill>
          <a:schemeClr val="tx1"/>
        </a:solidFill>
        <a:latin typeface="+mn-lt"/>
        <a:ea typeface="+mn-ea"/>
        <a:cs typeface="+mn-cs"/>
      </a:defRPr>
    </a:lvl4pPr>
    <a:lvl5pPr marL="1828800" algn="l" defTabSz="457200" rtl="0" fontAlgn="base">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a:extLst>
              <a:ext uri="{FF2B5EF4-FFF2-40B4-BE49-F238E27FC236}">
                <a16:creationId xmlns:a16="http://schemas.microsoft.com/office/drawing/2014/main" id="{6BF356CE-1D21-4096-0454-E7A2F850A34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8" name="Notes Placeholder 2">
            <a:extLst>
              <a:ext uri="{FF2B5EF4-FFF2-40B4-BE49-F238E27FC236}">
                <a16:creationId xmlns:a16="http://schemas.microsoft.com/office/drawing/2014/main" id="{DCF39A15-ABE7-EED0-0053-1E9E8D03C3C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9219" name="Slide Number Placeholder 3">
            <a:extLst>
              <a:ext uri="{FF2B5EF4-FFF2-40B4-BE49-F238E27FC236}">
                <a16:creationId xmlns:a16="http://schemas.microsoft.com/office/drawing/2014/main" id="{A97A8FFC-866C-C8CF-E722-E269262F4C6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fld id="{DD77CF2E-5F8F-499F-9449-888D3C8B25A0}" type="slidenum">
              <a:rPr lang="en-US" altLang="en-US">
                <a:latin typeface="Calibri" panose="020F0502020204030204" pitchFamily="34" charset="0"/>
              </a:rPr>
              <a:pPr/>
              <a:t>1</a:t>
            </a:fld>
            <a:endParaRPr lang="en-US" altLang="en-US">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A0E36147-E13F-706C-1DAB-822F8CE4DAB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0" name="Notes Placeholder 2">
            <a:extLst>
              <a:ext uri="{FF2B5EF4-FFF2-40B4-BE49-F238E27FC236}">
                <a16:creationId xmlns:a16="http://schemas.microsoft.com/office/drawing/2014/main" id="{2D6A6361-FBF3-A536-CD81-5EE6CDA459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So as you might imagine, research on collaboration is a messy world and it is far, far bigger than our current obsession with these forest collaborative groups. This in large part is precisely because of how collaboration has happened. It’s popped up in hundreds of different locations and instances, proliferating at the local scale. </a:t>
            </a:r>
          </a:p>
          <a:p>
            <a:pPr>
              <a:spcBef>
                <a:spcPct val="0"/>
              </a:spcBef>
            </a:pPr>
            <a:endParaRPr lang="en-US" altLang="en-US"/>
          </a:p>
          <a:p>
            <a:pPr>
              <a:spcBef>
                <a:spcPct val="0"/>
              </a:spcBef>
            </a:pPr>
            <a:r>
              <a:rPr lang="en-US" altLang="en-US"/>
              <a:t>If you google scholar collaboration, you get over three million and half hits.</a:t>
            </a:r>
          </a:p>
          <a:p>
            <a:pPr>
              <a:spcBef>
                <a:spcPct val="0"/>
              </a:spcBef>
            </a:pPr>
            <a:endParaRPr lang="en-US" altLang="en-US"/>
          </a:p>
          <a:p>
            <a:pPr>
              <a:spcBef>
                <a:spcPct val="0"/>
              </a:spcBef>
            </a:pPr>
            <a:endParaRPr lang="en-US" altLang="en-US"/>
          </a:p>
        </p:txBody>
      </p:sp>
      <p:sp>
        <p:nvSpPr>
          <p:cNvPr id="27651" name="Slide Number Placeholder 3">
            <a:extLst>
              <a:ext uri="{FF2B5EF4-FFF2-40B4-BE49-F238E27FC236}">
                <a16:creationId xmlns:a16="http://schemas.microsoft.com/office/drawing/2014/main" id="{07F25448-7A82-40EF-49AA-849F2D13B47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fld id="{407C8AF0-A9D6-4706-9DA8-638DA9F536B1}" type="slidenum">
              <a:rPr lang="en-US" altLang="en-US">
                <a:latin typeface="Calibri" panose="020F0502020204030204" pitchFamily="34" charset="0"/>
              </a:rPr>
              <a:pPr/>
              <a:t>10</a:t>
            </a:fld>
            <a:endParaRPr lang="en-US" altLang="en-US">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78FFC934-49BC-63B5-3025-B0AC8947BD6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9DFF5CCC-06FA-D14F-7A15-702056DF084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If you try to get more precise, you still get nearly 2 million hits on natural resource collaboration, and nearly 45,000 on Forest Service collaboration. </a:t>
            </a:r>
          </a:p>
          <a:p>
            <a:pPr>
              <a:spcBef>
                <a:spcPct val="0"/>
              </a:spcBef>
            </a:pPr>
            <a:endParaRPr lang="en-US" altLang="en-US"/>
          </a:p>
          <a:p>
            <a:pPr>
              <a:spcBef>
                <a:spcPct val="0"/>
              </a:spcBef>
            </a:pPr>
            <a:r>
              <a:rPr lang="en-US" altLang="en-US"/>
              <a:t>Now, this is probably something of a statement on the inefficacy of Google Scholar’s filtering algorithims, but my point stands that there is so much out there that it can  be hard to make sense of it. </a:t>
            </a:r>
          </a:p>
          <a:p>
            <a:pPr>
              <a:spcBef>
                <a:spcPct val="0"/>
              </a:spcBef>
            </a:pPr>
            <a:endParaRPr lang="en-US" altLang="en-US"/>
          </a:p>
          <a:p>
            <a:pPr>
              <a:spcBef>
                <a:spcPct val="0"/>
              </a:spcBef>
            </a:pPr>
            <a:r>
              <a:rPr lang="en-US" altLang="en-US"/>
              <a:t>MOREOVER,</a:t>
            </a:r>
          </a:p>
          <a:p>
            <a:pPr>
              <a:spcBef>
                <a:spcPct val="0"/>
              </a:spcBef>
            </a:pPr>
            <a:r>
              <a:rPr lang="en-US" altLang="en-US"/>
              <a:t>to additionally complicate it, collaboration also has generated a good deal of non-academic material that you may see floating around. There are tons of how-to guides, stories, tips, etc. It’s a movement in the business and non-profit sectors. </a:t>
            </a:r>
          </a:p>
          <a:p>
            <a:pPr>
              <a:spcBef>
                <a:spcPct val="0"/>
              </a:spcBef>
            </a:pPr>
            <a:endParaRPr lang="en-US" altLang="en-US"/>
          </a:p>
          <a:p>
            <a:pPr>
              <a:spcBef>
                <a:spcPct val="0"/>
              </a:spcBef>
            </a:pPr>
            <a:r>
              <a:rPr lang="en-US" altLang="en-US"/>
              <a:t>In fact, if came to me and said that you wanted to know “how to collaborate” or get some actionable tips, I’d probably send you to a website like the National Forest Foundation’s before I’d send you many articles, or at least in addition to sending you to academic articles. That’s because these kinds of materials represent distillations of research that have been made more  directly usable to you, or aren’t even really derived from research but rather experience, and they are targeted to be applicable, to help you in your practice. </a:t>
            </a:r>
          </a:p>
          <a:p>
            <a:pPr>
              <a:spcBef>
                <a:spcPct val="0"/>
              </a:spcBef>
            </a:pPr>
            <a:endParaRPr lang="en-US" altLang="en-US"/>
          </a:p>
        </p:txBody>
      </p:sp>
      <p:sp>
        <p:nvSpPr>
          <p:cNvPr id="29699" name="Slide Number Placeholder 3">
            <a:extLst>
              <a:ext uri="{FF2B5EF4-FFF2-40B4-BE49-F238E27FC236}">
                <a16:creationId xmlns:a16="http://schemas.microsoft.com/office/drawing/2014/main" id="{98448AC0-1F52-CD49-A6D9-0DE15954BAD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fld id="{1B37A033-F389-49D3-9560-7380AB8CA566}" type="slidenum">
              <a:rPr lang="en-US" altLang="en-US">
                <a:latin typeface="Calibri" panose="020F0502020204030204" pitchFamily="34" charset="0"/>
              </a:rPr>
              <a:pPr/>
              <a:t>11</a:t>
            </a:fld>
            <a:endParaRPr lang="en-US" altLang="en-US">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08B2328C-D04E-C308-81B6-55F115AE302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a:extLst>
              <a:ext uri="{FF2B5EF4-FFF2-40B4-BE49-F238E27FC236}">
                <a16:creationId xmlns:a16="http://schemas.microsoft.com/office/drawing/2014/main" id="{9A6A8506-75D9-6D9C-B50F-CC820A5CF91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Research is the process of systematically producing knowledge. Simplified and broadly speaking, there are three ways you might classify research. </a:t>
            </a:r>
          </a:p>
          <a:p>
            <a:pPr>
              <a:spcBef>
                <a:spcPct val="0"/>
              </a:spcBef>
            </a:pPr>
            <a:endParaRPr lang="en-US" altLang="en-US"/>
          </a:p>
          <a:p>
            <a:pPr>
              <a:spcBef>
                <a:spcPct val="0"/>
              </a:spcBef>
            </a:pPr>
            <a:r>
              <a:rPr lang="en-US" altLang="en-US"/>
              <a:t>Expert opinion and “white papers” - draws on knowledge, experience and the literature—so if you come ask me a question, I try to give you an expert opinion based on what is available out there and what I know. </a:t>
            </a:r>
          </a:p>
          <a:p>
            <a:pPr>
              <a:spcBef>
                <a:spcPct val="0"/>
              </a:spcBef>
            </a:pPr>
            <a:endParaRPr lang="en-US" altLang="en-US"/>
          </a:p>
          <a:p>
            <a:pPr>
              <a:spcBef>
                <a:spcPct val="0"/>
              </a:spcBef>
            </a:pPr>
            <a:r>
              <a:rPr lang="en-US" altLang="en-US"/>
              <a:t>Observational studies, such as case studies, surveys and focus groups –which are designed, systematic ways to collect data/information when the scientific question precludes an experimental approach</a:t>
            </a:r>
          </a:p>
          <a:p>
            <a:pPr>
              <a:spcBef>
                <a:spcPct val="0"/>
              </a:spcBef>
            </a:pPr>
            <a:endParaRPr lang="en-US" altLang="en-US"/>
          </a:p>
          <a:p>
            <a:pPr>
              <a:spcBef>
                <a:spcPct val="0"/>
              </a:spcBef>
            </a:pPr>
            <a:r>
              <a:rPr lang="en-US" altLang="en-US"/>
              <a:t>And then Experimental studies – for when the question can be answered with a experiment that excludes extraneous factors and utilize replication to test a hypothesis. </a:t>
            </a:r>
          </a:p>
          <a:p>
            <a:pPr>
              <a:spcBef>
                <a:spcPct val="0"/>
              </a:spcBef>
            </a:pPr>
            <a:endParaRPr lang="en-US" altLang="en-US"/>
          </a:p>
          <a:p>
            <a:pPr>
              <a:spcBef>
                <a:spcPct val="0"/>
              </a:spcBef>
            </a:pPr>
            <a:r>
              <a:rPr lang="en-US" altLang="en-US"/>
              <a:t>And as you might suspect, it’s usually the first two that apply to the study of collaboration. It is pretty difficult to control variables and create replicable experiments when you are trying to study a human, social phenomenon with countless manifestations. </a:t>
            </a:r>
          </a:p>
        </p:txBody>
      </p:sp>
      <p:sp>
        <p:nvSpPr>
          <p:cNvPr id="31747" name="Slide Number Placeholder 3">
            <a:extLst>
              <a:ext uri="{FF2B5EF4-FFF2-40B4-BE49-F238E27FC236}">
                <a16:creationId xmlns:a16="http://schemas.microsoft.com/office/drawing/2014/main" id="{81645D9C-A926-6956-CBFD-FAA077E078A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fld id="{3DDACC4B-04A2-43F2-8521-9BF9503CD4CE}" type="slidenum">
              <a:rPr lang="en-US" altLang="en-US">
                <a:latin typeface="Calibri" panose="020F0502020204030204" pitchFamily="34" charset="0"/>
              </a:rPr>
              <a:pPr/>
              <a:t>12</a:t>
            </a:fld>
            <a:endParaRPr lang="en-US" altLang="en-US">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09058BE8-7798-DC41-98CD-484BA97587F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4" name="Notes Placeholder 2">
            <a:extLst>
              <a:ext uri="{FF2B5EF4-FFF2-40B4-BE49-F238E27FC236}">
                <a16:creationId xmlns:a16="http://schemas.microsoft.com/office/drawing/2014/main" id="{ACF8A44C-FC41-0351-4503-BEC8CA664CC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It is also worth noting that those of us who study natural resource collaboration have some tendencies. And I am as guilty as anyone of possessing them. </a:t>
            </a:r>
          </a:p>
          <a:p>
            <a:pPr>
              <a:spcBef>
                <a:spcPct val="0"/>
              </a:spcBef>
            </a:pPr>
            <a:endParaRPr lang="en-US" altLang="en-US"/>
          </a:p>
          <a:p>
            <a:pPr>
              <a:spcBef>
                <a:spcPct val="0"/>
              </a:spcBef>
            </a:pPr>
            <a:r>
              <a:rPr lang="en-US" altLang="en-US"/>
              <a:t>First, we tend to use case studies. A case study is an in-depth analysis  of a fairly small number of objects of study—sometimes just one, or two. </a:t>
            </a:r>
          </a:p>
          <a:p>
            <a:pPr>
              <a:spcBef>
                <a:spcPct val="0"/>
              </a:spcBef>
            </a:pPr>
            <a:r>
              <a:rPr lang="en-US" altLang="en-US"/>
              <a:t>Case studies are great for providing detailed, contextualized information and a long look under the hood to see how everything is arranged. They can also be useful in comparison, when a number of case studies are purposively selected for their similarities or differences and then factors.</a:t>
            </a:r>
          </a:p>
          <a:p>
            <a:pPr>
              <a:spcBef>
                <a:spcPct val="0"/>
              </a:spcBef>
            </a:pPr>
            <a:endParaRPr lang="en-US" altLang="en-US"/>
          </a:p>
          <a:p>
            <a:pPr>
              <a:spcBef>
                <a:spcPct val="0"/>
              </a:spcBef>
            </a:pPr>
            <a:r>
              <a:rPr lang="en-US" altLang="en-US"/>
              <a:t>We have these handfuls of well-documented examples of collaboration. But as a result, we have sometimes a limited sense of the whole scope of collaboration. Lee and colleagues and I are publishing a paper just now that does something somewhat uncommon. It documents how many collaboratives there are in Oregon, when they were started, and basic characteristics. There are few papers like this that stocktake and account for the bounds of a phenomenon. Without those bounds, though, we don’t necessarily have a place to situate our case studies. We don’t know the context they sit in. You may think we should be asking more sophisticated questions, but honestly, we don’t ask ourselves enough these basic questions of: What exactly is this? How much of it is it? Where is it? How does it vary and why? We also need to be doing more meta-analysis across case studies. </a:t>
            </a:r>
          </a:p>
        </p:txBody>
      </p:sp>
      <p:sp>
        <p:nvSpPr>
          <p:cNvPr id="33795" name="Slide Number Placeholder 3">
            <a:extLst>
              <a:ext uri="{FF2B5EF4-FFF2-40B4-BE49-F238E27FC236}">
                <a16:creationId xmlns:a16="http://schemas.microsoft.com/office/drawing/2014/main" id="{B19C1D50-A1A9-1F77-E149-2E74C094A89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fld id="{B00596EA-49BD-40AF-BDBC-73575587129B}" type="slidenum">
              <a:rPr lang="en-US" altLang="en-US">
                <a:latin typeface="Calibri" panose="020F0502020204030204" pitchFamily="34" charset="0"/>
              </a:rPr>
              <a:pPr/>
              <a:t>13</a:t>
            </a:fld>
            <a:endParaRPr lang="en-US" altLang="en-US">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3A2EB34D-A06C-F4DA-C40A-B0E7FF2CC8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a:extLst>
              <a:ext uri="{FF2B5EF4-FFF2-40B4-BE49-F238E27FC236}">
                <a16:creationId xmlns:a16="http://schemas.microsoft.com/office/drawing/2014/main" id="{2DE9936E-BE3B-C1CF-55F1-9AA531F8A9E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Second, we tend to love process. We like to study examples of collaborative processes and ask questions about how equitable, or fair, it was. Or just even to do a kind of detailed history or accounting of a process that is fairly descriptive. When we evaluate collaboration, we are often evaluating a process—and we are not always evaluating what it accomplished. We’re sort of doing an after action review on how it went.</a:t>
            </a:r>
          </a:p>
          <a:p>
            <a:pPr>
              <a:spcBef>
                <a:spcPct val="0"/>
              </a:spcBef>
            </a:pPr>
            <a:endParaRPr lang="en-US" altLang="en-US"/>
          </a:p>
          <a:p>
            <a:pPr>
              <a:spcBef>
                <a:spcPct val="0"/>
              </a:spcBef>
            </a:pPr>
            <a:endParaRPr lang="en-US" altLang="en-US"/>
          </a:p>
        </p:txBody>
      </p:sp>
      <p:sp>
        <p:nvSpPr>
          <p:cNvPr id="35843" name="Slide Number Placeholder 3">
            <a:extLst>
              <a:ext uri="{FF2B5EF4-FFF2-40B4-BE49-F238E27FC236}">
                <a16:creationId xmlns:a16="http://schemas.microsoft.com/office/drawing/2014/main" id="{E1ED4E22-A2A4-6F71-CBCE-B568892E1D3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fld id="{FE6F9ECD-71BC-4259-BEB8-AC8B1F0E6671}" type="slidenum">
              <a:rPr lang="en-US" altLang="en-US">
                <a:latin typeface="Calibri" panose="020F0502020204030204" pitchFamily="34" charset="0"/>
              </a:rPr>
              <a:pPr/>
              <a:t>14</a:t>
            </a:fld>
            <a:endParaRPr lang="en-US" altLang="en-US">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a:extLst>
              <a:ext uri="{FF2B5EF4-FFF2-40B4-BE49-F238E27FC236}">
                <a16:creationId xmlns:a16="http://schemas.microsoft.com/office/drawing/2014/main" id="{E1B43A1D-E8F5-24A7-6240-5E96FE0709A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0" name="Notes Placeholder 2">
            <a:extLst>
              <a:ext uri="{FF2B5EF4-FFF2-40B4-BE49-F238E27FC236}">
                <a16:creationId xmlns:a16="http://schemas.microsoft.com/office/drawing/2014/main" id="{94D97742-A08F-E913-E83F-E734A71A935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That brings me to a third tendency—which is that we have challenges in evaluating collaboration outcomes or success. </a:t>
            </a:r>
          </a:p>
          <a:p>
            <a:pPr>
              <a:spcBef>
                <a:spcPct val="0"/>
              </a:spcBef>
            </a:pPr>
            <a:endParaRPr lang="en-US" altLang="en-US"/>
          </a:p>
          <a:p>
            <a:pPr>
              <a:spcBef>
                <a:spcPct val="0"/>
              </a:spcBef>
            </a:pPr>
            <a:r>
              <a:rPr lang="en-US" altLang="en-US"/>
              <a:t>Notions of success depend on the particular goals of the participants in a given process, and collaborative efforts exist for a variety of reasons. And produce a variety of different outcomes. Is success the completion of some project or process? Is it the achievement of some agreement that everyone can accept? Is it the achievement of the eventual downstream outcomes? </a:t>
            </a:r>
          </a:p>
          <a:p>
            <a:pPr>
              <a:spcBef>
                <a:spcPct val="0"/>
              </a:spcBef>
            </a:pPr>
            <a:endParaRPr lang="en-US" altLang="en-US"/>
          </a:p>
          <a:p>
            <a:pPr>
              <a:spcBef>
                <a:spcPct val="0"/>
              </a:spcBef>
            </a:pPr>
            <a:r>
              <a:rPr lang="en-US" altLang="en-US"/>
              <a:t>Also, the variation in the structure, function, goals, context and terminology of collaborative processes makes it difficult to operationalize and measure collaboration and collaborative performance, and there is little agreement about what constitutes success.</a:t>
            </a:r>
          </a:p>
          <a:p>
            <a:pPr>
              <a:spcBef>
                <a:spcPct val="0"/>
              </a:spcBef>
            </a:pPr>
            <a:endParaRPr lang="en-US" altLang="en-US"/>
          </a:p>
          <a:p>
            <a:pPr>
              <a:spcBef>
                <a:spcPct val="0"/>
              </a:spcBef>
            </a:pPr>
            <a:r>
              <a:rPr lang="en-US" altLang="en-US"/>
              <a:t>Finally, what may help one studied process “succeed” may not be a key factor or relevant issue in another instance. So there can be a lack of ready transferrability. </a:t>
            </a:r>
          </a:p>
          <a:p>
            <a:pPr>
              <a:spcBef>
                <a:spcPct val="0"/>
              </a:spcBef>
            </a:pPr>
            <a:endParaRPr lang="en-US" altLang="en-US"/>
          </a:p>
          <a:p>
            <a:pPr>
              <a:spcBef>
                <a:spcPct val="0"/>
              </a:spcBef>
            </a:pPr>
            <a:endParaRPr lang="en-US" altLang="en-US"/>
          </a:p>
        </p:txBody>
      </p:sp>
      <p:sp>
        <p:nvSpPr>
          <p:cNvPr id="37891" name="Slide Number Placeholder 3">
            <a:extLst>
              <a:ext uri="{FF2B5EF4-FFF2-40B4-BE49-F238E27FC236}">
                <a16:creationId xmlns:a16="http://schemas.microsoft.com/office/drawing/2014/main" id="{2EC74C66-4560-BD57-5B57-C2FC2BAEF0A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fld id="{3B9EE305-180A-4ED1-8DD5-78A8DDE784AD}" type="slidenum">
              <a:rPr lang="en-US" altLang="en-US">
                <a:latin typeface="Calibri" panose="020F0502020204030204" pitchFamily="34" charset="0"/>
              </a:rPr>
              <a:pPr/>
              <a:t>15</a:t>
            </a:fld>
            <a:endParaRPr lang="en-US" altLang="en-US">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a:extLst>
              <a:ext uri="{FF2B5EF4-FFF2-40B4-BE49-F238E27FC236}">
                <a16:creationId xmlns:a16="http://schemas.microsoft.com/office/drawing/2014/main" id="{10A31D57-3748-A3E0-9730-809CA3D06B5D}"/>
              </a:ext>
            </a:extLst>
          </p:cNvPr>
          <p:cNvSpPr>
            <a:spLocks noGrp="1" noRot="1" noChangeAspect="1" noTextEdit="1"/>
          </p:cNvSpPr>
          <p:nvPr>
            <p:ph type="sldImg"/>
          </p:nvPr>
        </p:nvSpPr>
        <p:spPr bwMode="auto">
          <a:xfrm>
            <a:off x="1816100" y="685800"/>
            <a:ext cx="3225800" cy="24193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8" name="Notes Placeholder 2">
            <a:extLst>
              <a:ext uri="{FF2B5EF4-FFF2-40B4-BE49-F238E27FC236}">
                <a16:creationId xmlns:a16="http://schemas.microsoft.com/office/drawing/2014/main" id="{A4BD8AC4-A3F6-4561-3480-99B79BAEBD4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After just having disappointed you because I’m not bringing you a magical list of keys to successful collaboration, I will offer this. </a:t>
            </a:r>
          </a:p>
          <a:p>
            <a:pPr>
              <a:spcBef>
                <a:spcPct val="0"/>
              </a:spcBef>
            </a:pPr>
            <a:endParaRPr lang="en-US" altLang="en-US"/>
          </a:p>
          <a:p>
            <a:pPr>
              <a:spcBef>
                <a:spcPct val="0"/>
              </a:spcBef>
            </a:pPr>
            <a:r>
              <a:rPr lang="en-US" altLang="en-US"/>
              <a:t>This is just to show you some of the conclusions that researchers have drawn from studies of Forest Service-community stakeholder collaboration.  This is not to say that these have been uniformly tested in a rigourous way across places, with the same study design, or that they will be factors in success all the time in any location or instance. </a:t>
            </a:r>
          </a:p>
          <a:p>
            <a:pPr>
              <a:spcBef>
                <a:spcPct val="0"/>
              </a:spcBef>
            </a:pPr>
            <a:endParaRPr lang="en-US" altLang="en-US"/>
          </a:p>
          <a:p>
            <a:pPr>
              <a:spcBef>
                <a:spcPct val="0"/>
              </a:spcBef>
            </a:pPr>
            <a:r>
              <a:rPr lang="en-US" altLang="en-US"/>
              <a:t>But these are some aspects that have been identified as possible factors of importance. Note that they include what you might think of as organizational qualities about how the collaboration is structured, as well as human or social qualities. </a:t>
            </a:r>
          </a:p>
        </p:txBody>
      </p:sp>
      <p:sp>
        <p:nvSpPr>
          <p:cNvPr id="39939" name="Slide Number Placeholder 3">
            <a:extLst>
              <a:ext uri="{FF2B5EF4-FFF2-40B4-BE49-F238E27FC236}">
                <a16:creationId xmlns:a16="http://schemas.microsoft.com/office/drawing/2014/main" id="{D42B5C3D-0BCA-AF65-30B2-620825BC535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fld id="{6CCFD9AF-01F6-4369-9F39-1FC24FB26C71}" type="slidenum">
              <a:rPr lang="en-US" altLang="en-US">
                <a:latin typeface="Calibri" panose="020F0502020204030204" pitchFamily="34" charset="0"/>
              </a:rPr>
              <a:pPr/>
              <a:t>16</a:t>
            </a:fld>
            <a:endParaRPr lang="en-US" altLang="en-US">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ADD2E345-02F1-0FC2-79B3-1CD79B23414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6" name="Notes Placeholder 2">
            <a:extLst>
              <a:ext uri="{FF2B5EF4-FFF2-40B4-BE49-F238E27FC236}">
                <a16:creationId xmlns:a16="http://schemas.microsoft.com/office/drawing/2014/main" id="{7ED4B664-53BE-AB58-1292-B9B11BA2D17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For the rest of my time here, I’ll quickly go through examples of research on forest collaboratives that I am undertaking with these great colleagues from OSU and the PNW. This research focuses specifically on forest collaborative groups, attempts to characterize how they are organized and operate, and tries to explore what, if anything, about how groups are organized is linked to perceptions of success. </a:t>
            </a:r>
          </a:p>
        </p:txBody>
      </p:sp>
      <p:sp>
        <p:nvSpPr>
          <p:cNvPr id="41987" name="Slide Number Placeholder 3">
            <a:extLst>
              <a:ext uri="{FF2B5EF4-FFF2-40B4-BE49-F238E27FC236}">
                <a16:creationId xmlns:a16="http://schemas.microsoft.com/office/drawing/2014/main" id="{2A8E8264-BCDB-DE4D-55F9-6C116A53F7D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fld id="{C944911D-C73B-42E6-8530-D56194780041}" type="slidenum">
              <a:rPr lang="en-US" altLang="en-US">
                <a:latin typeface="Calibri" panose="020F0502020204030204" pitchFamily="34" charset="0"/>
              </a:rPr>
              <a:pPr/>
              <a:t>17</a:t>
            </a:fld>
            <a:endParaRPr lang="en-US" altLang="en-US">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D0168ADC-53A4-27C9-E0AB-88733E3491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Notes Placeholder 2">
            <a:extLst>
              <a:ext uri="{FF2B5EF4-FFF2-40B4-BE49-F238E27FC236}">
                <a16:creationId xmlns:a16="http://schemas.microsoft.com/office/drawing/2014/main" id="{39E15892-F908-1EDF-6780-06E500D94D7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We designed a multi part study. The design of a study and how many different methods used in it is often a facet of funding and our own capacity. Not all studies can do everything or be everything. </a:t>
            </a:r>
          </a:p>
          <a:p>
            <a:pPr>
              <a:spcBef>
                <a:spcPct val="0"/>
              </a:spcBef>
            </a:pPr>
            <a:endParaRPr lang="en-US" altLang="en-US"/>
          </a:p>
          <a:p>
            <a:pPr>
              <a:spcBef>
                <a:spcPct val="0"/>
              </a:spcBef>
            </a:pPr>
            <a:r>
              <a:rPr lang="en-US" altLang="en-US"/>
              <a:t>First we did a Rapid assessment to get a handle on what the organizational features of the collaboratives even are. We developed a current list of all collaboratives and ensured we had a selection logic for what a forest collaborative is. We collected basic information about their age, mission, and other features as well. </a:t>
            </a:r>
          </a:p>
          <a:p>
            <a:pPr>
              <a:spcBef>
                <a:spcPct val="0"/>
              </a:spcBef>
            </a:pPr>
            <a:endParaRPr lang="en-US" altLang="en-US"/>
          </a:p>
          <a:p>
            <a:pPr>
              <a:spcBef>
                <a:spcPct val="0"/>
              </a:spcBef>
            </a:pPr>
            <a:r>
              <a:rPr lang="en-US" altLang="en-US"/>
              <a:t>The rapid assessment is completed by key informants, those being the facilitators or leaders of each collaborative. The point was to gather what should be somewhat objective information about how a group is organized  from the expert on it. </a:t>
            </a:r>
          </a:p>
        </p:txBody>
      </p:sp>
      <p:sp>
        <p:nvSpPr>
          <p:cNvPr id="44035" name="Slide Number Placeholder 3">
            <a:extLst>
              <a:ext uri="{FF2B5EF4-FFF2-40B4-BE49-F238E27FC236}">
                <a16:creationId xmlns:a16="http://schemas.microsoft.com/office/drawing/2014/main" id="{69EFD85E-06EB-2F77-767E-208D701D542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fld id="{9832CA36-5E7A-4BB3-ADEE-EAEC69783CB1}" type="slidenum">
              <a:rPr lang="en-US" altLang="en-US">
                <a:latin typeface="Calibri" panose="020F0502020204030204" pitchFamily="34" charset="0"/>
              </a:rPr>
              <a:pPr/>
              <a:t>18</a:t>
            </a:fld>
            <a:endParaRPr lang="en-US" altLang="en-US">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a:extLst>
              <a:ext uri="{FF2B5EF4-FFF2-40B4-BE49-F238E27FC236}">
                <a16:creationId xmlns:a16="http://schemas.microsoft.com/office/drawing/2014/main" id="{98C636E2-C7A4-5662-B7B7-06E9926C551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2" name="Notes Placeholder 2">
            <a:extLst>
              <a:ext uri="{FF2B5EF4-FFF2-40B4-BE49-F238E27FC236}">
                <a16:creationId xmlns:a16="http://schemas.microsoft.com/office/drawing/2014/main" id="{345213A8-9BE0-94CE-D776-BC8C07DBCEB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Then we did a survey to collect data about perceptions of forest collab success, motivations to participate—and do actually get some basic information about who is collaborating, demographically, professionally, etc. </a:t>
            </a:r>
          </a:p>
          <a:p>
            <a:pPr>
              <a:spcBef>
                <a:spcPct val="0"/>
              </a:spcBef>
            </a:pPr>
            <a:endParaRPr lang="en-US" altLang="en-US"/>
          </a:p>
          <a:p>
            <a:pPr>
              <a:spcBef>
                <a:spcPct val="0"/>
              </a:spcBef>
            </a:pPr>
            <a:r>
              <a:rPr lang="en-US" altLang="en-US"/>
              <a:t>The survey was targeted to reach the population of people who participate in any collaboratives across Oregon. </a:t>
            </a:r>
          </a:p>
        </p:txBody>
      </p:sp>
      <p:sp>
        <p:nvSpPr>
          <p:cNvPr id="46083" name="Slide Number Placeholder 3">
            <a:extLst>
              <a:ext uri="{FF2B5EF4-FFF2-40B4-BE49-F238E27FC236}">
                <a16:creationId xmlns:a16="http://schemas.microsoft.com/office/drawing/2014/main" id="{06F14B7D-E0F5-47CB-2905-316B6A95D1D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fld id="{8C4DD8DE-CFD4-4BB9-B0D1-402FD10E2AFB}" type="slidenum">
              <a:rPr lang="en-US" altLang="en-US">
                <a:latin typeface="Calibri" panose="020F0502020204030204" pitchFamily="34" charset="0"/>
              </a:rPr>
              <a:pPr/>
              <a:t>19</a:t>
            </a:fld>
            <a:endParaRPr lang="en-US"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a:extLst>
              <a:ext uri="{FF2B5EF4-FFF2-40B4-BE49-F238E27FC236}">
                <a16:creationId xmlns:a16="http://schemas.microsoft.com/office/drawing/2014/main" id="{59665EFE-5B56-0658-76C2-B3E0D8547F2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6" name="Notes Placeholder 2">
            <a:extLst>
              <a:ext uri="{FF2B5EF4-FFF2-40B4-BE49-F238E27FC236}">
                <a16:creationId xmlns:a16="http://schemas.microsoft.com/office/drawing/2014/main" id="{322B9652-E148-EDDA-9D39-7427DCBC18A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My goals today are to share with you how we study collaboration in the social sciences, since it is a topic of such importance in natural resource management.</a:t>
            </a:r>
          </a:p>
          <a:p>
            <a:pPr>
              <a:spcBef>
                <a:spcPct val="0"/>
              </a:spcBef>
            </a:pPr>
            <a:endParaRPr lang="en-US" altLang="en-US"/>
          </a:p>
          <a:p>
            <a:pPr>
              <a:spcBef>
                <a:spcPct val="0"/>
              </a:spcBef>
            </a:pPr>
            <a:r>
              <a:rPr lang="en-US" altLang="en-US"/>
              <a:t> I’ll talk a bit about what collaboration and collaborative means, describe the ways that collaboration has been studied, and give examples of some current research on collaboration using mixed methods from a study that myself and colleagues from the PNW are undertaking. </a:t>
            </a:r>
          </a:p>
          <a:p>
            <a:pPr>
              <a:spcBef>
                <a:spcPct val="0"/>
              </a:spcBef>
            </a:pPr>
            <a:endParaRPr lang="en-US" altLang="en-US"/>
          </a:p>
        </p:txBody>
      </p:sp>
      <p:sp>
        <p:nvSpPr>
          <p:cNvPr id="11267" name="Slide Number Placeholder 3">
            <a:extLst>
              <a:ext uri="{FF2B5EF4-FFF2-40B4-BE49-F238E27FC236}">
                <a16:creationId xmlns:a16="http://schemas.microsoft.com/office/drawing/2014/main" id="{CDE65BDA-0E93-E738-1AA4-CB97529E2AB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fld id="{FA38ABF9-B956-49BF-B58B-68F66726D4DD}" type="slidenum">
              <a:rPr lang="en-US" altLang="en-US">
                <a:latin typeface="Calibri" panose="020F0502020204030204" pitchFamily="34" charset="0"/>
              </a:rPr>
              <a:pPr/>
              <a:t>2</a:t>
            </a:fld>
            <a:endParaRPr lang="en-US" altLang="en-US">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D1A2354C-5070-73AE-47FA-A27BAF68699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Notes Placeholder 2">
            <a:extLst>
              <a:ext uri="{FF2B5EF4-FFF2-40B4-BE49-F238E27FC236}">
                <a16:creationId xmlns:a16="http://schemas.microsoft.com/office/drawing/2014/main" id="{EDD264DB-3F81-1578-7156-0B5C7383DCC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And we matched this with case studies to gain in-depth understanding of how specific collaboratives work. We chose four case studies that were similar in terms of organizational features, and all more than 6 years old in order to choose groups with some previous experience to learn from. Within each case study, we targeted interviewing about ten people who were active participants in the collaborative representing a range of views. </a:t>
            </a:r>
          </a:p>
          <a:p>
            <a:pPr>
              <a:spcBef>
                <a:spcPct val="0"/>
              </a:spcBef>
            </a:pPr>
            <a:endParaRPr lang="en-US" altLang="en-US"/>
          </a:p>
          <a:p>
            <a:pPr>
              <a:spcBef>
                <a:spcPct val="0"/>
              </a:spcBef>
            </a:pPr>
            <a:r>
              <a:rPr lang="en-US" altLang="en-US"/>
              <a:t>Now what I’m going to do is share just a few findings from the assessment and survey. Our case study analysis is not done yet. We have many findings, but I’m just pulling in a few examples here to show you how we might use this research to inform management and policy. </a:t>
            </a:r>
          </a:p>
          <a:p>
            <a:pPr>
              <a:spcBef>
                <a:spcPct val="0"/>
              </a:spcBef>
            </a:pPr>
            <a:endParaRPr lang="en-US" altLang="en-US"/>
          </a:p>
        </p:txBody>
      </p:sp>
      <p:sp>
        <p:nvSpPr>
          <p:cNvPr id="48131" name="Slide Number Placeholder 3">
            <a:extLst>
              <a:ext uri="{FF2B5EF4-FFF2-40B4-BE49-F238E27FC236}">
                <a16:creationId xmlns:a16="http://schemas.microsoft.com/office/drawing/2014/main" id="{81A8910D-9F10-7047-F18E-E0337264B94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fld id="{4102EE0E-3C8B-4D81-816A-322058384253}" type="slidenum">
              <a:rPr lang="en-US" altLang="en-US">
                <a:latin typeface="Calibri" panose="020F0502020204030204" pitchFamily="34" charset="0"/>
              </a:rPr>
              <a:pPr/>
              <a:t>20</a:t>
            </a:fld>
            <a:endParaRPr lang="en-US" altLang="en-US">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51FC0094-CE59-43A2-A602-C2F253EC6026}"/>
              </a:ext>
            </a:extLst>
          </p:cNvPr>
          <p:cNvSpPr>
            <a:spLocks noGrp="1" noRot="1" noChangeAspect="1" noTextEdit="1"/>
          </p:cNvSpPr>
          <p:nvPr>
            <p:ph type="sldImg"/>
          </p:nvPr>
        </p:nvSpPr>
        <p:spPr bwMode="auto">
          <a:xfrm>
            <a:off x="1827213" y="457200"/>
            <a:ext cx="3622675" cy="2717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8" name="Notes Placeholder 2">
            <a:extLst>
              <a:ext uri="{FF2B5EF4-FFF2-40B4-BE49-F238E27FC236}">
                <a16:creationId xmlns:a16="http://schemas.microsoft.com/office/drawing/2014/main" id="{4BC37191-CC45-217D-07B9-1BA76D5F499E}"/>
              </a:ext>
            </a:extLst>
          </p:cNvPr>
          <p:cNvSpPr>
            <a:spLocks noGrp="1"/>
          </p:cNvSpPr>
          <p:nvPr>
            <p:ph type="body" idx="1"/>
          </p:nvPr>
        </p:nvSpPr>
        <p:spPr bwMode="auto">
          <a:xfrm>
            <a:off x="685800" y="4229100"/>
            <a:ext cx="5486400" cy="4229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One simple but important finding is that we now have at least 41 of these groups across three states. So the reality is that we have a lot of collaboratives. </a:t>
            </a:r>
          </a:p>
          <a:p>
            <a:pPr>
              <a:spcBef>
                <a:spcPct val="0"/>
              </a:spcBef>
            </a:pPr>
            <a:endParaRPr lang="en-US" altLang="en-US"/>
          </a:p>
          <a:p>
            <a:pPr>
              <a:spcBef>
                <a:spcPct val="0"/>
              </a:spcBef>
            </a:pPr>
            <a:r>
              <a:rPr lang="en-US" altLang="en-US"/>
              <a:t>The finding is also that we have a lot of new collaboratives. 40% of these groups have emerged in the past five years. </a:t>
            </a:r>
          </a:p>
          <a:p>
            <a:pPr>
              <a:spcBef>
                <a:spcPct val="0"/>
              </a:spcBef>
            </a:pPr>
            <a:endParaRPr lang="en-US" altLang="en-US"/>
          </a:p>
          <a:p>
            <a:pPr>
              <a:spcBef>
                <a:spcPct val="0"/>
              </a:spcBef>
            </a:pPr>
            <a:r>
              <a:rPr lang="en-US" altLang="en-US"/>
              <a:t>What this means is that broadly speaking, a lot of being expected from groups that are relatively new and may lack experience and time spent building trust. So the implication is perhaps an expectation check. </a:t>
            </a:r>
          </a:p>
          <a:p>
            <a:pPr>
              <a:spcBef>
                <a:spcPct val="0"/>
              </a:spcBef>
            </a:pPr>
            <a:endParaRPr lang="en-US" altLang="en-US"/>
          </a:p>
          <a:p>
            <a:pPr>
              <a:spcBef>
                <a:spcPct val="0"/>
              </a:spcBef>
            </a:pPr>
            <a:endParaRPr lang="en-US" altLang="en-US"/>
          </a:p>
        </p:txBody>
      </p:sp>
      <p:sp>
        <p:nvSpPr>
          <p:cNvPr id="50179" name="Slide Number Placeholder 3">
            <a:extLst>
              <a:ext uri="{FF2B5EF4-FFF2-40B4-BE49-F238E27FC236}">
                <a16:creationId xmlns:a16="http://schemas.microsoft.com/office/drawing/2014/main" id="{D19E5B63-CC50-6415-5AE1-46D95E0D424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fld id="{33541E83-0980-41F1-BAF4-F7E3DF36BB9C}" type="slidenum">
              <a:rPr lang="en-US" altLang="en-US">
                <a:latin typeface="Calibri" panose="020F0502020204030204" pitchFamily="34" charset="0"/>
              </a:rPr>
              <a:pPr/>
              <a:t>21</a:t>
            </a:fld>
            <a:endParaRPr lang="en-US" altLang="en-US">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a:extLst>
              <a:ext uri="{FF2B5EF4-FFF2-40B4-BE49-F238E27FC236}">
                <a16:creationId xmlns:a16="http://schemas.microsoft.com/office/drawing/2014/main" id="{2C73FB91-372C-3A75-FE65-48E129A740DA}"/>
              </a:ext>
            </a:extLst>
          </p:cNvPr>
          <p:cNvSpPr>
            <a:spLocks noGrp="1" noRot="1" noChangeAspect="1" noTextEdit="1"/>
          </p:cNvSpPr>
          <p:nvPr>
            <p:ph type="sldImg"/>
          </p:nvPr>
        </p:nvSpPr>
        <p:spPr bwMode="auto">
          <a:xfrm>
            <a:off x="1816100" y="685800"/>
            <a:ext cx="3225800" cy="24193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6" name="Notes Placeholder 2">
            <a:extLst>
              <a:ext uri="{FF2B5EF4-FFF2-40B4-BE49-F238E27FC236}">
                <a16:creationId xmlns:a16="http://schemas.microsoft.com/office/drawing/2014/main" id="{2561147E-221B-BA02-4410-D4DCC3DC5ED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We also compiled information on how many groups had these different more structured organizational features, and assigned them scores. Higher scores of 10 to 8 mean a group is more formally organized, and these lower scores mean it is less formally organized. This is not intended to say that one approach is better or worse than the other, but simply to find a way to classify collaborative organization. We looked at presence of operational charters, mission statements, ground rules, frequency of meetings, and dedicated facilitation. </a:t>
            </a:r>
          </a:p>
          <a:p>
            <a:pPr>
              <a:spcBef>
                <a:spcPct val="0"/>
              </a:spcBef>
            </a:pPr>
            <a:endParaRPr lang="en-US" altLang="en-US"/>
          </a:p>
          <a:p>
            <a:pPr>
              <a:spcBef>
                <a:spcPct val="0"/>
              </a:spcBef>
            </a:pPr>
            <a:r>
              <a:rPr lang="en-US" altLang="en-US"/>
              <a:t>18 groups across the Northwest OR 44% of these groups have an 8 or higher, meaning they are more formal, or have more structure. So 8 is a pretty common model, especially in Oregon. </a:t>
            </a:r>
          </a:p>
        </p:txBody>
      </p:sp>
      <p:sp>
        <p:nvSpPr>
          <p:cNvPr id="52227" name="Slide Number Placeholder 3">
            <a:extLst>
              <a:ext uri="{FF2B5EF4-FFF2-40B4-BE49-F238E27FC236}">
                <a16:creationId xmlns:a16="http://schemas.microsoft.com/office/drawing/2014/main" id="{9277EE7F-A92C-7439-E9E3-2B795ADD027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fld id="{4ADD5E90-9D01-4ED6-B194-30A8500F0FBD}" type="slidenum">
              <a:rPr lang="en-US" altLang="en-US">
                <a:latin typeface="Calibri" panose="020F0502020204030204" pitchFamily="34" charset="0"/>
              </a:rPr>
              <a:pPr/>
              <a:t>22</a:t>
            </a:fld>
            <a:endParaRPr lang="en-US" altLang="en-US">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a:extLst>
              <a:ext uri="{FF2B5EF4-FFF2-40B4-BE49-F238E27FC236}">
                <a16:creationId xmlns:a16="http://schemas.microsoft.com/office/drawing/2014/main" id="{3F5AF4A7-57F8-F25A-DBFC-4C4857322F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4" name="Notes Placeholder 2">
            <a:extLst>
              <a:ext uri="{FF2B5EF4-FFF2-40B4-BE49-F238E27FC236}">
                <a16:creationId xmlns:a16="http://schemas.microsoft.com/office/drawing/2014/main" id="{629DCBAF-D81B-4059-493A-A2139391A1F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One way to look at how successful collaboration is is to ask for perceptions of success. This is not a flawless method. It’s perceptions reported by respondents, rather than some other more arms-length way of trying to measure success. But it is still a common practice for research on collaboration. </a:t>
            </a:r>
          </a:p>
          <a:p>
            <a:pPr>
              <a:spcBef>
                <a:spcPct val="0"/>
              </a:spcBef>
            </a:pPr>
            <a:endParaRPr lang="en-US" altLang="en-US"/>
          </a:p>
          <a:p>
            <a:pPr>
              <a:spcBef>
                <a:spcPct val="0"/>
              </a:spcBef>
            </a:pPr>
            <a:r>
              <a:rPr lang="en-US" altLang="en-US"/>
              <a:t>So we are talking now about the survey results. The survey so far has just been done for Oregon and we had 215 responses. </a:t>
            </a:r>
          </a:p>
          <a:p>
            <a:pPr>
              <a:spcBef>
                <a:spcPct val="0"/>
              </a:spcBef>
            </a:pPr>
            <a:endParaRPr lang="en-US" altLang="en-US"/>
          </a:p>
          <a:p>
            <a:pPr>
              <a:spcBef>
                <a:spcPct val="0"/>
              </a:spcBef>
            </a:pPr>
            <a:r>
              <a:rPr lang="en-US" altLang="en-US"/>
              <a:t>We found that overall satisfaction was very high. 65 percent of our respondents are satisfied or very satisfied. When we asked them to rank satisfaction with specific facets, it was high for a number of them, and rarely was there much dissatisfaction. </a:t>
            </a:r>
          </a:p>
          <a:p>
            <a:pPr>
              <a:spcBef>
                <a:spcPct val="0"/>
              </a:spcBef>
            </a:pPr>
            <a:endParaRPr lang="en-US" altLang="en-US"/>
          </a:p>
          <a:p>
            <a:pPr>
              <a:spcBef>
                <a:spcPct val="0"/>
              </a:spcBef>
            </a:pPr>
            <a:endParaRPr lang="en-US" altLang="en-US"/>
          </a:p>
        </p:txBody>
      </p:sp>
      <p:sp>
        <p:nvSpPr>
          <p:cNvPr id="54275" name="Slide Number Placeholder 3">
            <a:extLst>
              <a:ext uri="{FF2B5EF4-FFF2-40B4-BE49-F238E27FC236}">
                <a16:creationId xmlns:a16="http://schemas.microsoft.com/office/drawing/2014/main" id="{A17C7F55-B6A5-0324-DF18-F26DEAF924D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fld id="{31BE30BE-D714-44BE-9323-E8F609E4B214}" type="slidenum">
              <a:rPr lang="en-US" altLang="en-US">
                <a:latin typeface="Calibri" panose="020F0502020204030204" pitchFamily="34" charset="0"/>
              </a:rPr>
              <a:pPr/>
              <a:t>23</a:t>
            </a:fld>
            <a:endParaRPr lang="en-US" altLang="en-US">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a:extLst>
              <a:ext uri="{FF2B5EF4-FFF2-40B4-BE49-F238E27FC236}">
                <a16:creationId xmlns:a16="http://schemas.microsoft.com/office/drawing/2014/main" id="{01A37A0A-D4D1-432D-8985-8CE172046C0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2" name="Notes Placeholder 2">
            <a:extLst>
              <a:ext uri="{FF2B5EF4-FFF2-40B4-BE49-F238E27FC236}">
                <a16:creationId xmlns:a16="http://schemas.microsoft.com/office/drawing/2014/main" id="{D353DE3C-B280-8D71-1A2C-48A2652BA1D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And here’s an example of one way that we can look at relating the organizational features of a collaborative from the rapid assessment  to perceived success from the survey. We broke out and analyzed perceptions of success by the formality of the groups that respondents were from—that formality score that I just showed. </a:t>
            </a:r>
          </a:p>
          <a:p>
            <a:pPr>
              <a:spcBef>
                <a:spcPct val="0"/>
              </a:spcBef>
            </a:pPr>
            <a:endParaRPr lang="en-US" altLang="en-US"/>
          </a:p>
          <a:p>
            <a:pPr>
              <a:spcBef>
                <a:spcPct val="0"/>
              </a:spcBef>
            </a:pPr>
            <a:r>
              <a:rPr lang="en-US" altLang="en-US"/>
              <a:t>Again, as you just saw, general satisfaction was high amongst collaborative groups across all formality scores and that is an important takehome. However, digging deeper, we found that participants in collaborative groups with a formality score of 8 are statistically more likely to report being dissatisfied or very dissatisfied and less likely to report being very satisfied than others. More than ¼ of respondents in formality group 8 report being dissatisfied or very dissatisfied overall. </a:t>
            </a:r>
          </a:p>
        </p:txBody>
      </p:sp>
      <p:sp>
        <p:nvSpPr>
          <p:cNvPr id="56323" name="Slide Number Placeholder 3">
            <a:extLst>
              <a:ext uri="{FF2B5EF4-FFF2-40B4-BE49-F238E27FC236}">
                <a16:creationId xmlns:a16="http://schemas.microsoft.com/office/drawing/2014/main" id="{108B7994-3C1E-9BBF-B2CF-661882E99D8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fld id="{1681E5ED-5667-4092-8661-7284EE835BBB}" type="slidenum">
              <a:rPr lang="en-US" altLang="en-US">
                <a:latin typeface="Calibri" panose="020F0502020204030204" pitchFamily="34" charset="0"/>
              </a:rPr>
              <a:pPr/>
              <a:t>24</a:t>
            </a:fld>
            <a:endParaRPr lang="en-US" altLang="en-US">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a:extLst>
              <a:ext uri="{FF2B5EF4-FFF2-40B4-BE49-F238E27FC236}">
                <a16:creationId xmlns:a16="http://schemas.microsoft.com/office/drawing/2014/main" id="{B96D5914-FF15-B005-84EE-0F4F37008E2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0" name="Notes Placeholder 2">
            <a:extLst>
              <a:ext uri="{FF2B5EF4-FFF2-40B4-BE49-F238E27FC236}">
                <a16:creationId xmlns:a16="http://schemas.microsoft.com/office/drawing/2014/main" id="{70D650B4-18CA-DE68-855F-797CA84E019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So we then have to ask, is the common model deficient somehow? Or is there something else that these groups may have in common that could be leading to this greater likelihood of dissatisfaction? This shows something we need to ask more questions about. </a:t>
            </a:r>
          </a:p>
        </p:txBody>
      </p:sp>
      <p:sp>
        <p:nvSpPr>
          <p:cNvPr id="58371" name="Slide Number Placeholder 3">
            <a:extLst>
              <a:ext uri="{FF2B5EF4-FFF2-40B4-BE49-F238E27FC236}">
                <a16:creationId xmlns:a16="http://schemas.microsoft.com/office/drawing/2014/main" id="{84D61FA1-6BE5-5C84-23DE-027A5C13B8B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fld id="{E6B45134-95EB-4C9F-B2B9-33D911661E1B}" type="slidenum">
              <a:rPr lang="en-US" altLang="en-US">
                <a:latin typeface="Calibri" panose="020F0502020204030204" pitchFamily="34" charset="0"/>
              </a:rPr>
              <a:pPr/>
              <a:t>25</a:t>
            </a:fld>
            <a:endParaRPr lang="en-US" altLang="en-US">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a:extLst>
              <a:ext uri="{FF2B5EF4-FFF2-40B4-BE49-F238E27FC236}">
                <a16:creationId xmlns:a16="http://schemas.microsoft.com/office/drawing/2014/main" id="{02C84F89-4763-E3F8-BC60-98D18E10FFE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8" name="Notes Placeholder 2">
            <a:extLst>
              <a:ext uri="{FF2B5EF4-FFF2-40B4-BE49-F238E27FC236}">
                <a16:creationId xmlns:a16="http://schemas.microsoft.com/office/drawing/2014/main" id="{1D5747FB-0672-C17A-35E7-A5CBB47FA7E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Finally, we also got at success by examining a number of possible outcomes of collaboration too, and asked respondents to rate how important those were to them, and then how well they thought their collaborative was performing on them. This allowed us to see where importance and performance were aligned, where things are going well, and where they may be out of line. In this diagram, I display the top two for each combination of importance and performance. </a:t>
            </a:r>
          </a:p>
          <a:p>
            <a:pPr>
              <a:spcBef>
                <a:spcPct val="0"/>
              </a:spcBef>
            </a:pPr>
            <a:endParaRPr lang="en-US" altLang="en-US"/>
          </a:p>
          <a:p>
            <a:pPr>
              <a:spcBef>
                <a:spcPct val="0"/>
              </a:spcBef>
            </a:pPr>
            <a:r>
              <a:rPr lang="en-US" altLang="en-US"/>
              <a:t>High importance and high performance: implementation, level of trust in collaborative (so these are important and going well)</a:t>
            </a:r>
          </a:p>
          <a:p>
            <a:pPr>
              <a:spcBef>
                <a:spcPct val="0"/>
              </a:spcBef>
            </a:pPr>
            <a:r>
              <a:rPr lang="en-US" altLang="en-US"/>
              <a:t>High importance and low performance: ecological outcomes, and implementation (so there are two camps of opinion about how well implementation is going, but agreement that it’s important)</a:t>
            </a:r>
          </a:p>
          <a:p>
            <a:pPr>
              <a:spcBef>
                <a:spcPct val="0"/>
              </a:spcBef>
            </a:pPr>
            <a:r>
              <a:rPr lang="en-US" altLang="en-US"/>
              <a:t>Low importance and high performance, so where things are going well but it’s not necessarily as important, is use of innovative tools and approaches in the agencies, and then public support and awareness of the collaborative.</a:t>
            </a:r>
          </a:p>
          <a:p>
            <a:pPr>
              <a:spcBef>
                <a:spcPct val="0"/>
              </a:spcBef>
            </a:pPr>
            <a:r>
              <a:rPr lang="en-US" altLang="en-US"/>
              <a:t>Finally, there were not any items that were low importance and low performance. </a:t>
            </a:r>
          </a:p>
        </p:txBody>
      </p:sp>
      <p:sp>
        <p:nvSpPr>
          <p:cNvPr id="60419" name="Slide Number Placeholder 3">
            <a:extLst>
              <a:ext uri="{FF2B5EF4-FFF2-40B4-BE49-F238E27FC236}">
                <a16:creationId xmlns:a16="http://schemas.microsoft.com/office/drawing/2014/main" id="{773E348C-055F-5B6D-576F-D4D5ED232D6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fld id="{ED19672B-45B3-4DD9-9E70-4B8CFEDD4410}" type="slidenum">
              <a:rPr lang="en-US" altLang="en-US">
                <a:latin typeface="Calibri" panose="020F0502020204030204" pitchFamily="34" charset="0"/>
              </a:rPr>
              <a:pPr/>
              <a:t>26</a:t>
            </a:fld>
            <a:endParaRPr lang="en-US" altLang="en-US">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a:extLst>
              <a:ext uri="{FF2B5EF4-FFF2-40B4-BE49-F238E27FC236}">
                <a16:creationId xmlns:a16="http://schemas.microsoft.com/office/drawing/2014/main" id="{8DE084A4-A921-A725-D187-CD0EFDC375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6" name="Notes Placeholder 2">
            <a:extLst>
              <a:ext uri="{FF2B5EF4-FFF2-40B4-BE49-F238E27FC236}">
                <a16:creationId xmlns:a16="http://schemas.microsoft.com/office/drawing/2014/main" id="{0F2BF92E-4E27-22E6-8714-A775A319BE4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At its most simple, these kinds of findings about importance crossed with perceived performance can help managers and policy makers think about where their efforts in collaboration can keep up the good work (where importance and performance are both already high), and where they may want to focus in particular on improvements in these areas with high importance but low performance. </a:t>
            </a:r>
          </a:p>
        </p:txBody>
      </p:sp>
      <p:sp>
        <p:nvSpPr>
          <p:cNvPr id="62467" name="Slide Number Placeholder 3">
            <a:extLst>
              <a:ext uri="{FF2B5EF4-FFF2-40B4-BE49-F238E27FC236}">
                <a16:creationId xmlns:a16="http://schemas.microsoft.com/office/drawing/2014/main" id="{BFE18A23-A910-59D4-372D-3E811283B86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fld id="{C0CAEEF6-A097-4AC3-A329-3D9B4E59E02C}" type="slidenum">
              <a:rPr lang="en-US" altLang="en-US">
                <a:latin typeface="Calibri" panose="020F0502020204030204" pitchFamily="34" charset="0"/>
              </a:rPr>
              <a:pPr/>
              <a:t>27</a:t>
            </a:fld>
            <a:endParaRPr lang="en-US" altLang="en-US">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a:extLst>
              <a:ext uri="{FF2B5EF4-FFF2-40B4-BE49-F238E27FC236}">
                <a16:creationId xmlns:a16="http://schemas.microsoft.com/office/drawing/2014/main" id="{67789D4B-3980-8AD4-69FF-401D89A05C1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4" name="Notes Placeholder 2">
            <a:extLst>
              <a:ext uri="{FF2B5EF4-FFF2-40B4-BE49-F238E27FC236}">
                <a16:creationId xmlns:a16="http://schemas.microsoft.com/office/drawing/2014/main" id="{53F13053-D7CA-B425-2C48-2954D777A74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64515" name="Slide Number Placeholder 3">
            <a:extLst>
              <a:ext uri="{FF2B5EF4-FFF2-40B4-BE49-F238E27FC236}">
                <a16:creationId xmlns:a16="http://schemas.microsoft.com/office/drawing/2014/main" id="{EF1FC373-F549-78D2-7E83-62921643403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fld id="{F5799B75-0646-4806-A391-2EFDEF6A0D11}" type="slidenum">
              <a:rPr lang="en-US" altLang="en-US">
                <a:latin typeface="Calibri" panose="020F0502020204030204" pitchFamily="34" charset="0"/>
              </a:rPr>
              <a:pPr/>
              <a:t>28</a:t>
            </a:fld>
            <a:endParaRPr lang="en-US" altLang="en-US">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a:extLst>
              <a:ext uri="{FF2B5EF4-FFF2-40B4-BE49-F238E27FC236}">
                <a16:creationId xmlns:a16="http://schemas.microsoft.com/office/drawing/2014/main" id="{11DF03BD-1A09-5408-1BEC-C87F49DC32A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2" name="Notes Placeholder 2">
            <a:extLst>
              <a:ext uri="{FF2B5EF4-FFF2-40B4-BE49-F238E27FC236}">
                <a16:creationId xmlns:a16="http://schemas.microsoft.com/office/drawing/2014/main" id="{00644449-9C90-B370-26CD-65F9B9EC555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66563" name="Slide Number Placeholder 3">
            <a:extLst>
              <a:ext uri="{FF2B5EF4-FFF2-40B4-BE49-F238E27FC236}">
                <a16:creationId xmlns:a16="http://schemas.microsoft.com/office/drawing/2014/main" id="{827E5086-D31F-B7A0-3C0E-26BCD97C1D7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fld id="{4F039156-7A44-45D0-A1D5-7F5F018E3A72}" type="slidenum">
              <a:rPr lang="en-US" altLang="en-US">
                <a:latin typeface="Calibri" panose="020F0502020204030204" pitchFamily="34" charset="0"/>
              </a:rPr>
              <a:pPr/>
              <a:t>29</a:t>
            </a:fld>
            <a:endParaRPr lang="en-US"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a:extLst>
              <a:ext uri="{FF2B5EF4-FFF2-40B4-BE49-F238E27FC236}">
                <a16:creationId xmlns:a16="http://schemas.microsoft.com/office/drawing/2014/main" id="{F1B7DC96-E293-18F5-309D-A0D0EAA4C0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4" name="Notes Placeholder 2">
            <a:extLst>
              <a:ext uri="{FF2B5EF4-FFF2-40B4-BE49-F238E27FC236}">
                <a16:creationId xmlns:a16="http://schemas.microsoft.com/office/drawing/2014/main" id="{1C8E73D3-1741-D1BE-AD94-0A71D854294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First, let’s talk about how ubiquitous collaboration has become. </a:t>
            </a:r>
          </a:p>
          <a:p>
            <a:pPr>
              <a:spcBef>
                <a:spcPct val="0"/>
              </a:spcBef>
            </a:pPr>
            <a:endParaRPr lang="en-US" altLang="en-US"/>
          </a:p>
          <a:p>
            <a:pPr>
              <a:spcBef>
                <a:spcPct val="0"/>
              </a:spcBef>
            </a:pPr>
            <a:r>
              <a:rPr lang="en-US" altLang="en-US"/>
              <a:t>If you think that you collaborate with stakeholders or external partners in your work, please raise your hand</a:t>
            </a:r>
          </a:p>
          <a:p>
            <a:pPr>
              <a:spcBef>
                <a:spcPct val="0"/>
              </a:spcBef>
            </a:pPr>
            <a:endParaRPr lang="en-US" altLang="en-US"/>
          </a:p>
          <a:p>
            <a:pPr>
              <a:spcBef>
                <a:spcPct val="0"/>
              </a:spcBef>
            </a:pPr>
            <a:endParaRPr lang="en-US" altLang="en-US"/>
          </a:p>
        </p:txBody>
      </p:sp>
      <p:sp>
        <p:nvSpPr>
          <p:cNvPr id="13315" name="Slide Number Placeholder 3">
            <a:extLst>
              <a:ext uri="{FF2B5EF4-FFF2-40B4-BE49-F238E27FC236}">
                <a16:creationId xmlns:a16="http://schemas.microsoft.com/office/drawing/2014/main" id="{2C3BEC3E-8104-4DC2-4BC9-69F4F61E72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fld id="{C2D31923-B0CA-4030-B2DB-2CE5E0C18238}" type="slidenum">
              <a:rPr lang="en-US" altLang="en-US">
                <a:latin typeface="Calibri" panose="020F0502020204030204" pitchFamily="34" charset="0"/>
              </a:rPr>
              <a:pPr/>
              <a:t>3</a:t>
            </a:fld>
            <a:endParaRPr lang="en-US"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a:extLst>
              <a:ext uri="{FF2B5EF4-FFF2-40B4-BE49-F238E27FC236}">
                <a16:creationId xmlns:a16="http://schemas.microsoft.com/office/drawing/2014/main" id="{BAE345DB-3DFD-AEBB-A3D4-AF2B0F64227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Notes Placeholder 2">
            <a:extLst>
              <a:ext uri="{FF2B5EF4-FFF2-40B4-BE49-F238E27FC236}">
                <a16:creationId xmlns:a16="http://schemas.microsoft.com/office/drawing/2014/main" id="{674C3A82-DB94-8CD3-C4EA-209FE0C97E3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Now, if you think that you are collaborating with a forest collaborative group, keep your hand up.</a:t>
            </a:r>
          </a:p>
          <a:p>
            <a:pPr>
              <a:spcBef>
                <a:spcPct val="0"/>
              </a:spcBef>
            </a:pPr>
            <a:endParaRPr lang="en-US" altLang="en-US"/>
          </a:p>
          <a:p>
            <a:pPr>
              <a:spcBef>
                <a:spcPct val="0"/>
              </a:spcBef>
            </a:pPr>
            <a:r>
              <a:rPr lang="en-US" altLang="en-US"/>
              <a:t>Your first thought might have been---well, what does she mean by a forest collaborative group? How do I qualify that?</a:t>
            </a:r>
          </a:p>
          <a:p>
            <a:pPr>
              <a:spcBef>
                <a:spcPct val="0"/>
              </a:spcBef>
            </a:pPr>
            <a:endParaRPr lang="en-US" altLang="en-US"/>
          </a:p>
          <a:p>
            <a:pPr>
              <a:spcBef>
                <a:spcPct val="0"/>
              </a:spcBef>
            </a:pPr>
            <a:r>
              <a:rPr lang="en-US" altLang="en-US"/>
              <a:t>In large part, that is what I am here to talk about. </a:t>
            </a:r>
          </a:p>
          <a:p>
            <a:pPr>
              <a:spcBef>
                <a:spcPct val="0"/>
              </a:spcBef>
            </a:pPr>
            <a:endParaRPr lang="en-US" altLang="en-US"/>
          </a:p>
        </p:txBody>
      </p:sp>
      <p:sp>
        <p:nvSpPr>
          <p:cNvPr id="15363" name="Slide Number Placeholder 3">
            <a:extLst>
              <a:ext uri="{FF2B5EF4-FFF2-40B4-BE49-F238E27FC236}">
                <a16:creationId xmlns:a16="http://schemas.microsoft.com/office/drawing/2014/main" id="{B7D0713A-8CB2-0748-4306-8A31BA86B4F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fld id="{02B0A96C-8DDF-4B42-9D6C-1988994933FE}" type="slidenum">
              <a:rPr lang="en-US" altLang="en-US">
                <a:latin typeface="Calibri" panose="020F0502020204030204" pitchFamily="34" charset="0"/>
              </a:rPr>
              <a:pPr/>
              <a:t>4</a:t>
            </a:fld>
            <a:endParaRPr lang="en-US"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183D1FE3-1358-F1F2-4E34-543982F1440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BB24E346-315D-09A5-D3A8-19D5148BC4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b="1"/>
          </a:p>
          <a:p>
            <a:pPr>
              <a:spcBef>
                <a:spcPct val="0"/>
              </a:spcBef>
            </a:pPr>
            <a:r>
              <a:rPr lang="en-US" altLang="en-US" b="1"/>
              <a:t>I like to say that we’ve moved the word “collaborative” from an adjective to a noun over time. </a:t>
            </a:r>
          </a:p>
          <a:p>
            <a:pPr>
              <a:spcBef>
                <a:spcPct val="0"/>
              </a:spcBef>
            </a:pPr>
            <a:endParaRPr lang="en-US" altLang="en-US"/>
          </a:p>
          <a:p>
            <a:pPr>
              <a:spcBef>
                <a:spcPct val="0"/>
              </a:spcBef>
            </a:pPr>
            <a:r>
              <a:rPr lang="en-US" altLang="en-US"/>
              <a:t>As early as the 1990s, there was collaboration. There were partnerships. There were community efforts to respond to the effects of the Northwest Forest Plan, and so on.</a:t>
            </a:r>
          </a:p>
          <a:p>
            <a:pPr>
              <a:spcBef>
                <a:spcPct val="0"/>
              </a:spcBef>
            </a:pPr>
            <a:endParaRPr lang="en-US" altLang="en-US"/>
          </a:p>
          <a:p>
            <a:pPr>
              <a:spcBef>
                <a:spcPct val="0"/>
              </a:spcBef>
            </a:pPr>
            <a:r>
              <a:rPr lang="en-US" altLang="en-US"/>
              <a:t>“Collaborative” historically has been an adjective, meaning in its simplest sense, produced or conducted by two parties working together. </a:t>
            </a:r>
          </a:p>
          <a:p>
            <a:pPr>
              <a:spcBef>
                <a:spcPct val="0"/>
              </a:spcBef>
            </a:pPr>
            <a:r>
              <a:rPr lang="en-US" altLang="en-US"/>
              <a:t> </a:t>
            </a:r>
          </a:p>
        </p:txBody>
      </p:sp>
      <p:sp>
        <p:nvSpPr>
          <p:cNvPr id="17411" name="Slide Number Placeholder 3">
            <a:extLst>
              <a:ext uri="{FF2B5EF4-FFF2-40B4-BE49-F238E27FC236}">
                <a16:creationId xmlns:a16="http://schemas.microsoft.com/office/drawing/2014/main" id="{DFDBFA4A-5CB5-E357-09F1-7C257924F00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fld id="{8744C889-1D99-4945-839B-B979E0464B9B}" type="slidenum">
              <a:rPr lang="en-US" altLang="en-US">
                <a:latin typeface="Calibri" panose="020F0502020204030204" pitchFamily="34" charset="0"/>
              </a:rPr>
              <a:pPr/>
              <a:t>5</a:t>
            </a:fld>
            <a:endParaRPr lang="en-US"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E332BE05-39B7-8150-21BD-AC00375A0C6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Notes Placeholder 2">
            <a:extLst>
              <a:ext uri="{FF2B5EF4-FFF2-40B4-BE49-F238E27FC236}">
                <a16:creationId xmlns:a16="http://schemas.microsoft.com/office/drawing/2014/main" id="{E58DA923-E729-BA83-B127-718FA2520E9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And your efforts to be collaborative took and still take some of these forms, or many others, from partnering to accomplish watershed restoration with a watershed council, or recreation work with a Friends group, or working with the community and other agencies to develop a wildfire protection plan. </a:t>
            </a:r>
          </a:p>
        </p:txBody>
      </p:sp>
      <p:sp>
        <p:nvSpPr>
          <p:cNvPr id="19459" name="Slide Number Placeholder 3">
            <a:extLst>
              <a:ext uri="{FF2B5EF4-FFF2-40B4-BE49-F238E27FC236}">
                <a16:creationId xmlns:a16="http://schemas.microsoft.com/office/drawing/2014/main" id="{1A2C9C62-1924-FBB7-2CBC-3399AD00F3C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fld id="{025A81A7-5E88-44EE-9360-DE9BD221FE22}" type="slidenum">
              <a:rPr lang="en-US" altLang="en-US">
                <a:latin typeface="Calibri" panose="020F0502020204030204" pitchFamily="34" charset="0"/>
              </a:rPr>
              <a:pPr/>
              <a:t>6</a:t>
            </a:fld>
            <a:endParaRPr lang="en-US"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C7E713F3-3F9D-ACBC-6ABD-603EE12410C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AB3D7026-45A9-B442-221F-74A3A5005EA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But when we use “collaborative” now, it’s much more often a noun, not an adjective. It has come to mean some kind of organized group, focused on an area of public and maybe other lands, and with enduring relationships between stakeholders. It’s not a one-off public involvement process. It’s an ongoing venue for dialogue, and it’s also a kind of organization. It requires resources, strategy, leadership, and support. </a:t>
            </a:r>
          </a:p>
          <a:p>
            <a:pPr>
              <a:spcBef>
                <a:spcPct val="0"/>
              </a:spcBef>
            </a:pPr>
            <a:endParaRPr lang="en-US" altLang="en-US"/>
          </a:p>
          <a:p>
            <a:pPr>
              <a:lnSpc>
                <a:spcPct val="60000"/>
              </a:lnSpc>
              <a:spcBef>
                <a:spcPct val="0"/>
              </a:spcBef>
            </a:pPr>
            <a:r>
              <a:rPr lang="en-US" altLang="en-US"/>
              <a:t>Some common activities that we see in collaboratives in Oregon include:</a:t>
            </a:r>
          </a:p>
          <a:p>
            <a:pPr>
              <a:lnSpc>
                <a:spcPct val="60000"/>
              </a:lnSpc>
              <a:spcBef>
                <a:spcPct val="0"/>
              </a:spcBef>
            </a:pPr>
            <a:r>
              <a:rPr lang="en-US" altLang="en-US"/>
              <a:t> Building agreement on public lands management actions</a:t>
            </a:r>
          </a:p>
          <a:p>
            <a:pPr>
              <a:lnSpc>
                <a:spcPct val="60000"/>
              </a:lnSpc>
              <a:spcBef>
                <a:spcPct val="0"/>
              </a:spcBef>
            </a:pPr>
            <a:r>
              <a:rPr lang="en-US" altLang="en-US"/>
              <a:t> Monitoring, learning, trust</a:t>
            </a:r>
          </a:p>
          <a:p>
            <a:pPr>
              <a:lnSpc>
                <a:spcPct val="60000"/>
              </a:lnSpc>
              <a:spcBef>
                <a:spcPct val="0"/>
              </a:spcBef>
            </a:pPr>
            <a:r>
              <a:rPr lang="en-US" altLang="en-US"/>
              <a:t>Stewardship contracting</a:t>
            </a:r>
          </a:p>
          <a:p>
            <a:pPr>
              <a:lnSpc>
                <a:spcPct val="60000"/>
              </a:lnSpc>
              <a:spcBef>
                <a:spcPct val="0"/>
              </a:spcBef>
            </a:pPr>
            <a:r>
              <a:rPr lang="en-US" altLang="en-US"/>
              <a:t>Supporting or coordinating planned activities across ownerships. </a:t>
            </a:r>
          </a:p>
          <a:p>
            <a:pPr>
              <a:spcBef>
                <a:spcPct val="0"/>
              </a:spcBef>
            </a:pPr>
            <a:endParaRPr lang="en-US" altLang="en-US"/>
          </a:p>
          <a:p>
            <a:pPr>
              <a:spcBef>
                <a:spcPct val="0"/>
              </a:spcBef>
            </a:pPr>
            <a:endParaRPr lang="en-US" altLang="en-US"/>
          </a:p>
          <a:p>
            <a:pPr>
              <a:spcBef>
                <a:spcPct val="0"/>
              </a:spcBef>
            </a:pPr>
            <a:endParaRPr lang="en-US" altLang="en-US"/>
          </a:p>
          <a:p>
            <a:pPr>
              <a:spcBef>
                <a:spcPct val="0"/>
              </a:spcBef>
            </a:pPr>
            <a:endParaRPr lang="en-US" altLang="en-US"/>
          </a:p>
          <a:p>
            <a:pPr>
              <a:spcBef>
                <a:spcPct val="0"/>
              </a:spcBef>
            </a:pPr>
            <a:endParaRPr lang="en-US" altLang="en-US"/>
          </a:p>
        </p:txBody>
      </p:sp>
      <p:sp>
        <p:nvSpPr>
          <p:cNvPr id="21507" name="Slide Number Placeholder 3">
            <a:extLst>
              <a:ext uri="{FF2B5EF4-FFF2-40B4-BE49-F238E27FC236}">
                <a16:creationId xmlns:a16="http://schemas.microsoft.com/office/drawing/2014/main" id="{95ACC2BB-3009-76E8-6F48-BEFA3C561CA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fld id="{F2430D57-212F-4850-83E3-7E8DF572F876}" type="slidenum">
              <a:rPr lang="en-US" altLang="en-US">
                <a:latin typeface="Calibri" panose="020F0502020204030204" pitchFamily="34" charset="0"/>
              </a:rPr>
              <a:pPr/>
              <a:t>7</a:t>
            </a:fld>
            <a:endParaRPr lang="en-US" altLang="en-US">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a:extLst>
              <a:ext uri="{FF2B5EF4-FFF2-40B4-BE49-F238E27FC236}">
                <a16:creationId xmlns:a16="http://schemas.microsoft.com/office/drawing/2014/main" id="{2E6B961C-9A5D-FC2D-9140-47DCB8B2C6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Notes Placeholder 2">
            <a:extLst>
              <a:ext uri="{FF2B5EF4-FFF2-40B4-BE49-F238E27FC236}">
                <a16:creationId xmlns:a16="http://schemas.microsoft.com/office/drawing/2014/main" id="{C102A0EC-DE69-21AB-6F03-7862FE49AB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And I think it’s important to distinguish this from public participation. It’s that ongoing relationships and interaction among stakeholders component. In traditional public participation, stakeholders interacted in a bilateral way with the agency, and did not have to interact with each other. Maybe they saw each other at a public meeting, but they were not necessarily part of a process that built relationships and created enduring cooperation amongst them. </a:t>
            </a:r>
          </a:p>
          <a:p>
            <a:pPr>
              <a:spcBef>
                <a:spcPct val="0"/>
              </a:spcBef>
            </a:pPr>
            <a:endParaRPr lang="en-US" altLang="en-US"/>
          </a:p>
          <a:p>
            <a:pPr>
              <a:spcBef>
                <a:spcPct val="0"/>
              </a:spcBef>
            </a:pPr>
            <a:r>
              <a:rPr lang="en-US" altLang="en-US"/>
              <a:t>Collaboration is distinct because all these different stakeholders work within the collaborative venue to combine their values, goals, and knowledge, and make some kind of collective statement to managers. As such, we study some of the same things we might study with public participation, but we focus a good deal more on understanding interaction and those dynamics between stakeholders, not just between stakeholders and the agency. </a:t>
            </a:r>
          </a:p>
        </p:txBody>
      </p:sp>
      <p:sp>
        <p:nvSpPr>
          <p:cNvPr id="23555" name="Slide Number Placeholder 3">
            <a:extLst>
              <a:ext uri="{FF2B5EF4-FFF2-40B4-BE49-F238E27FC236}">
                <a16:creationId xmlns:a16="http://schemas.microsoft.com/office/drawing/2014/main" id="{729E4595-9E60-6265-206A-F5B7DF0B924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fld id="{56DE5303-6290-4E9F-83D6-E02B09FA5E50}" type="slidenum">
              <a:rPr lang="en-US" altLang="en-US">
                <a:latin typeface="Calibri" panose="020F0502020204030204" pitchFamily="34" charset="0"/>
              </a:rPr>
              <a:pPr/>
              <a:t>8</a:t>
            </a:fld>
            <a:endParaRPr lang="en-US" altLang="en-US">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id="{2ED00DB4-87B3-2823-2990-65BB1A73AC1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2" name="Notes Placeholder 2">
            <a:extLst>
              <a:ext uri="{FF2B5EF4-FFF2-40B4-BE49-F238E27FC236}">
                <a16:creationId xmlns:a16="http://schemas.microsoft.com/office/drawing/2014/main" id="{6C9B38D0-656C-6C05-F018-54F5AFA8168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 going to spend the next few minutes talking about research on collaboration in general. </a:t>
            </a:r>
          </a:p>
          <a:p>
            <a:pPr>
              <a:spcBef>
                <a:spcPct val="0"/>
              </a:spcBef>
            </a:pPr>
            <a:endParaRPr lang="en-US" altLang="en-US"/>
          </a:p>
          <a:p>
            <a:pPr>
              <a:spcBef>
                <a:spcPct val="0"/>
              </a:spcBef>
            </a:pPr>
            <a:r>
              <a:rPr lang="en-US" altLang="en-US"/>
              <a:t>Collaboration is a cross cutting object of study. It is not a traditional social science discipline unto itself. There is no one home for it or one stop shop you can find. </a:t>
            </a:r>
          </a:p>
          <a:p>
            <a:pPr>
              <a:spcBef>
                <a:spcPct val="0"/>
              </a:spcBef>
            </a:pPr>
            <a:endParaRPr lang="en-US" altLang="en-US"/>
          </a:p>
          <a:p>
            <a:pPr>
              <a:spcBef>
                <a:spcPct val="0"/>
              </a:spcBef>
            </a:pPr>
            <a:r>
              <a:rPr lang="en-US" altLang="en-US"/>
              <a:t>The different forms of collaboration and then the different terms we use to characterize it are really endless too. It really depends on what tradition or discipline you are coming from, what you are trying to understand, and how you see it. </a:t>
            </a:r>
          </a:p>
          <a:p>
            <a:pPr>
              <a:spcBef>
                <a:spcPct val="0"/>
              </a:spcBef>
            </a:pPr>
            <a:endParaRPr lang="en-US" altLang="en-US"/>
          </a:p>
          <a:p>
            <a:pPr>
              <a:spcBef>
                <a:spcPct val="0"/>
              </a:spcBef>
            </a:pPr>
            <a:r>
              <a:rPr lang="en-US" altLang="en-US"/>
              <a:t>For example, I once read a book chapter on the Forest Service’s attempts to collaborate locally in one area in New Mexico, and its intent was to try to understand how that process worked and didn’t work for both the locals and the agency and to offer some general insights. </a:t>
            </a:r>
          </a:p>
          <a:p>
            <a:pPr>
              <a:spcBef>
                <a:spcPct val="0"/>
              </a:spcBef>
            </a:pPr>
            <a:endParaRPr lang="en-US" altLang="en-US"/>
          </a:p>
          <a:p>
            <a:pPr>
              <a:spcBef>
                <a:spcPct val="0"/>
              </a:spcBef>
            </a:pPr>
            <a:r>
              <a:rPr lang="en-US" altLang="en-US"/>
              <a:t>I also read another book about the same exact area and process, but it was a critical, cultural politics perspective that focused on the history of how the presence of the Forest Service alienated local Latinos from their own place and subsistence practices. Same place, similar objects of study, but from very different theoretical backgrounds and trying to explore very different facets. </a:t>
            </a:r>
          </a:p>
        </p:txBody>
      </p:sp>
      <p:sp>
        <p:nvSpPr>
          <p:cNvPr id="25603" name="Slide Number Placeholder 3">
            <a:extLst>
              <a:ext uri="{FF2B5EF4-FFF2-40B4-BE49-F238E27FC236}">
                <a16:creationId xmlns:a16="http://schemas.microsoft.com/office/drawing/2014/main" id="{287A2A6A-0615-9937-0A3C-5AEB10D48B5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fld id="{2191E4F3-A010-4AB0-B004-05DE8849CD09}" type="slidenum">
              <a:rPr lang="en-US" altLang="en-US">
                <a:latin typeface="Calibri" panose="020F0502020204030204" pitchFamily="34" charset="0"/>
              </a:rPr>
              <a:pPr/>
              <a:t>9</a:t>
            </a:fld>
            <a:endParaRPr lang="en-US"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DED04BC-E317-09BA-250D-5E1A7D5275E5}"/>
              </a:ext>
            </a:extLst>
          </p:cNvPr>
          <p:cNvCxnSpPr/>
          <p:nvPr/>
        </p:nvCxnSpPr>
        <p:spPr>
          <a:xfrm>
            <a:off x="685800" y="339883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F30F8D20-5E83-7C7F-19D5-51E43F69A0D1}"/>
              </a:ext>
            </a:extLst>
          </p:cNvPr>
          <p:cNvSpPr>
            <a:spLocks noGrp="1"/>
          </p:cNvSpPr>
          <p:nvPr>
            <p:ph type="dt" sz="half" idx="10"/>
          </p:nvPr>
        </p:nvSpPr>
        <p:spPr/>
        <p:txBody>
          <a:bodyPr/>
          <a:lstStyle>
            <a:lvl1pPr>
              <a:defRPr/>
            </a:lvl1pPr>
          </a:lstStyle>
          <a:p>
            <a:pPr>
              <a:defRPr/>
            </a:pPr>
            <a:fld id="{1EC381C1-9CE4-4C18-9AEF-73E2FB5908A2}" type="datetime1">
              <a:rPr lang="en-US"/>
              <a:pPr>
                <a:defRPr/>
              </a:pPr>
              <a:t>8/4/2025</a:t>
            </a:fld>
            <a:endParaRPr lang="en-US"/>
          </a:p>
        </p:txBody>
      </p:sp>
      <p:sp>
        <p:nvSpPr>
          <p:cNvPr id="6" name="Footer Placeholder 4">
            <a:extLst>
              <a:ext uri="{FF2B5EF4-FFF2-40B4-BE49-F238E27FC236}">
                <a16:creationId xmlns:a16="http://schemas.microsoft.com/office/drawing/2014/main" id="{1A00DDE1-3DF1-3081-6660-4A3B80114E5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165D284-014A-8B94-85F8-18A198DD3C7A}"/>
              </a:ext>
            </a:extLst>
          </p:cNvPr>
          <p:cNvSpPr>
            <a:spLocks noGrp="1"/>
          </p:cNvSpPr>
          <p:nvPr>
            <p:ph type="sldNum" sz="quarter" idx="12"/>
          </p:nvPr>
        </p:nvSpPr>
        <p:spPr/>
        <p:txBody>
          <a:bodyPr/>
          <a:lstStyle>
            <a:lvl1pPr>
              <a:defRPr/>
            </a:lvl1pPr>
          </a:lstStyle>
          <a:p>
            <a:fld id="{81EDBA49-E27B-42EB-B5E5-6EA09AB7E4D9}" type="slidenum">
              <a:rPr lang="en-US" altLang="en-US"/>
              <a:pPr/>
              <a:t>‹#›</a:t>
            </a:fld>
            <a:endParaRPr lang="en-US" altLang="en-US"/>
          </a:p>
        </p:txBody>
      </p:sp>
    </p:spTree>
    <p:extLst>
      <p:ext uri="{BB962C8B-B14F-4D97-AF65-F5344CB8AC3E}">
        <p14:creationId xmlns:p14="http://schemas.microsoft.com/office/powerpoint/2010/main" val="942956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C0F6B1-9C34-82BE-FC94-68EA429D14CF}"/>
              </a:ext>
            </a:extLst>
          </p:cNvPr>
          <p:cNvSpPr>
            <a:spLocks noGrp="1"/>
          </p:cNvSpPr>
          <p:nvPr>
            <p:ph type="dt" sz="half" idx="10"/>
          </p:nvPr>
        </p:nvSpPr>
        <p:spPr/>
        <p:txBody>
          <a:bodyPr/>
          <a:lstStyle>
            <a:lvl1pPr>
              <a:defRPr/>
            </a:lvl1pPr>
          </a:lstStyle>
          <a:p>
            <a:pPr>
              <a:defRPr/>
            </a:pPr>
            <a:fld id="{F7183F70-5904-46DE-94A0-5FAFD084CB20}" type="datetime1">
              <a:rPr lang="en-US"/>
              <a:pPr>
                <a:defRPr/>
              </a:pPr>
              <a:t>8/4/2025</a:t>
            </a:fld>
            <a:endParaRPr lang="en-US"/>
          </a:p>
        </p:txBody>
      </p:sp>
      <p:sp>
        <p:nvSpPr>
          <p:cNvPr id="5" name="Footer Placeholder 4">
            <a:extLst>
              <a:ext uri="{FF2B5EF4-FFF2-40B4-BE49-F238E27FC236}">
                <a16:creationId xmlns:a16="http://schemas.microsoft.com/office/drawing/2014/main" id="{5800BC2F-8094-74C2-831C-F71221BB98A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44B6B0F-EB27-9071-CD8F-282CC53157FD}"/>
              </a:ext>
            </a:extLst>
          </p:cNvPr>
          <p:cNvSpPr>
            <a:spLocks noGrp="1"/>
          </p:cNvSpPr>
          <p:nvPr>
            <p:ph type="sldNum" sz="quarter" idx="12"/>
          </p:nvPr>
        </p:nvSpPr>
        <p:spPr/>
        <p:txBody>
          <a:bodyPr/>
          <a:lstStyle>
            <a:lvl1pPr>
              <a:defRPr/>
            </a:lvl1pPr>
          </a:lstStyle>
          <a:p>
            <a:fld id="{141DD5C4-BE02-47E4-82A8-283F3F0A0037}" type="slidenum">
              <a:rPr lang="en-US" altLang="en-US"/>
              <a:pPr/>
              <a:t>‹#›</a:t>
            </a:fld>
            <a:endParaRPr lang="en-US" altLang="en-US"/>
          </a:p>
        </p:txBody>
      </p:sp>
    </p:spTree>
    <p:extLst>
      <p:ext uri="{BB962C8B-B14F-4D97-AF65-F5344CB8AC3E}">
        <p14:creationId xmlns:p14="http://schemas.microsoft.com/office/powerpoint/2010/main" val="1589821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C7D7038-90E8-2962-8B4F-BEC0AB20A295}"/>
              </a:ext>
            </a:extLst>
          </p:cNvPr>
          <p:cNvSpPr>
            <a:spLocks noGrp="1"/>
          </p:cNvSpPr>
          <p:nvPr>
            <p:ph type="dt" sz="half" idx="10"/>
          </p:nvPr>
        </p:nvSpPr>
        <p:spPr/>
        <p:txBody>
          <a:bodyPr/>
          <a:lstStyle>
            <a:lvl1pPr>
              <a:defRPr/>
            </a:lvl1pPr>
          </a:lstStyle>
          <a:p>
            <a:pPr>
              <a:defRPr/>
            </a:pPr>
            <a:fld id="{B8778CBD-17CA-47AD-B441-78B04CACB844}" type="datetime1">
              <a:rPr lang="en-US"/>
              <a:pPr>
                <a:defRPr/>
              </a:pPr>
              <a:t>8/4/2025</a:t>
            </a:fld>
            <a:endParaRPr lang="en-US"/>
          </a:p>
        </p:txBody>
      </p:sp>
      <p:sp>
        <p:nvSpPr>
          <p:cNvPr id="5" name="Footer Placeholder 4">
            <a:extLst>
              <a:ext uri="{FF2B5EF4-FFF2-40B4-BE49-F238E27FC236}">
                <a16:creationId xmlns:a16="http://schemas.microsoft.com/office/drawing/2014/main" id="{87E57424-FA2C-EB2E-9097-BD97AEB2A45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FF8A121-D8A8-4408-0187-D122CA3D1FF0}"/>
              </a:ext>
            </a:extLst>
          </p:cNvPr>
          <p:cNvSpPr>
            <a:spLocks noGrp="1"/>
          </p:cNvSpPr>
          <p:nvPr>
            <p:ph type="sldNum" sz="quarter" idx="12"/>
          </p:nvPr>
        </p:nvSpPr>
        <p:spPr/>
        <p:txBody>
          <a:bodyPr/>
          <a:lstStyle>
            <a:lvl1pPr>
              <a:defRPr/>
            </a:lvl1pPr>
          </a:lstStyle>
          <a:p>
            <a:fld id="{D7224AC2-1A0E-4639-8CD4-C15D9F0957D7}" type="slidenum">
              <a:rPr lang="en-US" altLang="en-US"/>
              <a:pPr/>
              <a:t>‹#›</a:t>
            </a:fld>
            <a:endParaRPr lang="en-US" altLang="en-US"/>
          </a:p>
        </p:txBody>
      </p:sp>
    </p:spTree>
    <p:extLst>
      <p:ext uri="{BB962C8B-B14F-4D97-AF65-F5344CB8AC3E}">
        <p14:creationId xmlns:p14="http://schemas.microsoft.com/office/powerpoint/2010/main" val="97117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75CFCF-6737-5EC7-7E62-3873E38C8C06}"/>
              </a:ext>
            </a:extLst>
          </p:cNvPr>
          <p:cNvSpPr>
            <a:spLocks noGrp="1"/>
          </p:cNvSpPr>
          <p:nvPr>
            <p:ph type="dt" sz="half" idx="10"/>
          </p:nvPr>
        </p:nvSpPr>
        <p:spPr/>
        <p:txBody>
          <a:bodyPr/>
          <a:lstStyle>
            <a:lvl1pPr>
              <a:defRPr/>
            </a:lvl1pPr>
          </a:lstStyle>
          <a:p>
            <a:pPr>
              <a:defRPr/>
            </a:pPr>
            <a:fld id="{42F7654D-3CF4-48E5-B3DC-84E422C03405}" type="datetime1">
              <a:rPr lang="en-US"/>
              <a:pPr>
                <a:defRPr/>
              </a:pPr>
              <a:t>8/4/2025</a:t>
            </a:fld>
            <a:endParaRPr lang="en-US"/>
          </a:p>
        </p:txBody>
      </p:sp>
      <p:sp>
        <p:nvSpPr>
          <p:cNvPr id="5" name="Footer Placeholder 4">
            <a:extLst>
              <a:ext uri="{FF2B5EF4-FFF2-40B4-BE49-F238E27FC236}">
                <a16:creationId xmlns:a16="http://schemas.microsoft.com/office/drawing/2014/main" id="{6521DEA1-D096-9646-D366-E5B0F69CEDE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315EBA1-1ED2-43F6-6C27-CDA320E9A7AA}"/>
              </a:ext>
            </a:extLst>
          </p:cNvPr>
          <p:cNvSpPr>
            <a:spLocks noGrp="1"/>
          </p:cNvSpPr>
          <p:nvPr>
            <p:ph type="sldNum" sz="quarter" idx="12"/>
          </p:nvPr>
        </p:nvSpPr>
        <p:spPr/>
        <p:txBody>
          <a:bodyPr/>
          <a:lstStyle>
            <a:lvl1pPr>
              <a:defRPr/>
            </a:lvl1pPr>
          </a:lstStyle>
          <a:p>
            <a:fld id="{E0D3E669-9A96-43E0-8478-16019EE4EB0D}" type="slidenum">
              <a:rPr lang="en-US" altLang="en-US"/>
              <a:pPr/>
              <a:t>‹#›</a:t>
            </a:fld>
            <a:endParaRPr lang="en-US" altLang="en-US"/>
          </a:p>
        </p:txBody>
      </p:sp>
    </p:spTree>
    <p:extLst>
      <p:ext uri="{BB962C8B-B14F-4D97-AF65-F5344CB8AC3E}">
        <p14:creationId xmlns:p14="http://schemas.microsoft.com/office/powerpoint/2010/main" val="4158934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338A68C-9265-71E4-3C87-D26803DAB21A}"/>
              </a:ext>
            </a:extLst>
          </p:cNvPr>
          <p:cNvSpPr/>
          <p:nvPr/>
        </p:nvSpPr>
        <p:spPr>
          <a:xfrm>
            <a:off x="0" y="220663"/>
            <a:ext cx="9144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Rectangle 4">
            <a:extLst>
              <a:ext uri="{FF2B5EF4-FFF2-40B4-BE49-F238E27FC236}">
                <a16:creationId xmlns:a16="http://schemas.microsoft.com/office/drawing/2014/main" id="{A5FC8A13-4F61-F237-EE9A-6E793BC06E94}"/>
              </a:ext>
            </a:extLst>
          </p:cNvPr>
          <p:cNvSpPr>
            <a:spLocks noChangeArrowheads="1"/>
          </p:cNvSpPr>
          <p:nvPr/>
        </p:nvSpPr>
        <p:spPr bwMode="auto">
          <a:xfrm>
            <a:off x="0" y="0"/>
            <a:ext cx="9144000" cy="365125"/>
          </a:xfrm>
          <a:prstGeom prst="rect">
            <a:avLst/>
          </a:prstGeom>
          <a:solidFill>
            <a:srgbClr val="1C1812"/>
          </a:solidFill>
          <a:ln>
            <a:noFill/>
          </a:ln>
          <a:effectLst>
            <a:outerShdw blurRad="50800" dist="38100" dir="2700000" algn="tl" rotWithShape="0">
              <a:srgbClr val="808080">
                <a:alpha val="39999"/>
              </a:srgbClr>
            </a:outerShdw>
          </a:effectLst>
          <a:extLst>
            <a:ext uri="{91240B29-F687-4F45-9708-019B960494DF}">
              <a14:hiddenLine xmlns:a14="http://schemas.microsoft.com/office/drawing/2010/main" w="26425">
                <a:solidFill>
                  <a:srgbClr val="000000"/>
                </a:solidFill>
                <a:miter lim="800000"/>
                <a:headEnd/>
                <a:tailEnd/>
              </a14:hiddenLine>
            </a:ext>
          </a:extLst>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algn="ctr" eaLnBrk="1" hangingPunct="1"/>
            <a:endParaRPr lang="en-US" altLang="en-US">
              <a:solidFill>
                <a:srgbClr val="FFFFFF"/>
              </a:solidFill>
            </a:endParaRPr>
          </a:p>
        </p:txBody>
      </p:sp>
      <p:cxnSp>
        <p:nvCxnSpPr>
          <p:cNvPr id="6" name="Straight Connector 5">
            <a:extLst>
              <a:ext uri="{FF2B5EF4-FFF2-40B4-BE49-F238E27FC236}">
                <a16:creationId xmlns:a16="http://schemas.microsoft.com/office/drawing/2014/main" id="{18FD7983-34F8-4143-E30D-51E704D2E0A2}"/>
              </a:ext>
            </a:extLst>
          </p:cNvPr>
          <p:cNvCxnSpPr/>
          <p:nvPr/>
        </p:nvCxnSpPr>
        <p:spPr>
          <a:xfrm>
            <a:off x="731838" y="459898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22313" y="2362200"/>
            <a:ext cx="7772400" cy="2200275"/>
          </a:xfrm>
        </p:spPr>
        <p:txBody>
          <a:bodyPr anchor="b"/>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973577FD-2199-B733-90BD-73692414185C}"/>
              </a:ext>
            </a:extLst>
          </p:cNvPr>
          <p:cNvSpPr>
            <a:spLocks noGrp="1"/>
          </p:cNvSpPr>
          <p:nvPr>
            <p:ph type="dt" sz="half" idx="10"/>
          </p:nvPr>
        </p:nvSpPr>
        <p:spPr/>
        <p:txBody>
          <a:bodyPr/>
          <a:lstStyle>
            <a:lvl1pPr>
              <a:defRPr/>
            </a:lvl1pPr>
          </a:lstStyle>
          <a:p>
            <a:pPr>
              <a:defRPr/>
            </a:pPr>
            <a:fld id="{051EB429-3E12-42CE-A1B5-E300F1BE2BB8}" type="datetime1">
              <a:rPr lang="en-US"/>
              <a:pPr>
                <a:defRPr/>
              </a:pPr>
              <a:t>8/4/2025</a:t>
            </a:fld>
            <a:endParaRPr lang="en-US"/>
          </a:p>
        </p:txBody>
      </p:sp>
      <p:sp>
        <p:nvSpPr>
          <p:cNvPr id="8" name="Footer Placeholder 4">
            <a:extLst>
              <a:ext uri="{FF2B5EF4-FFF2-40B4-BE49-F238E27FC236}">
                <a16:creationId xmlns:a16="http://schemas.microsoft.com/office/drawing/2014/main" id="{B5854FEB-6587-AC1A-63B3-CB9F5C7D8DB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D66F642F-6C6C-49AB-018B-102A65EC0D10}"/>
              </a:ext>
            </a:extLst>
          </p:cNvPr>
          <p:cNvSpPr>
            <a:spLocks noGrp="1"/>
          </p:cNvSpPr>
          <p:nvPr>
            <p:ph type="sldNum" sz="quarter" idx="12"/>
          </p:nvPr>
        </p:nvSpPr>
        <p:spPr/>
        <p:txBody>
          <a:bodyPr/>
          <a:lstStyle>
            <a:lvl1pPr>
              <a:defRPr>
                <a:effectLst>
                  <a:outerShdw blurRad="38100" dist="38100" dir="2700000" algn="tl">
                    <a:srgbClr val="000000"/>
                  </a:outerShdw>
                </a:effectLst>
              </a:defRPr>
            </a:lvl1pPr>
          </a:lstStyle>
          <a:p>
            <a:fld id="{4B1DB01C-7B87-43E3-B12A-EDCF250C1BFB}" type="slidenum">
              <a:rPr lang="en-US" altLang="en-US"/>
              <a:pPr/>
              <a:t>‹#›</a:t>
            </a:fld>
            <a:endParaRPr lang="en-US" altLang="en-US"/>
          </a:p>
        </p:txBody>
      </p:sp>
    </p:spTree>
    <p:extLst>
      <p:ext uri="{BB962C8B-B14F-4D97-AF65-F5344CB8AC3E}">
        <p14:creationId xmlns:p14="http://schemas.microsoft.com/office/powerpoint/2010/main" val="356412684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A0855E0D-919B-2D92-29E8-5ED745E21795}"/>
              </a:ext>
            </a:extLst>
          </p:cNvPr>
          <p:cNvSpPr>
            <a:spLocks noGrp="1"/>
          </p:cNvSpPr>
          <p:nvPr>
            <p:ph type="dt" sz="half" idx="10"/>
          </p:nvPr>
        </p:nvSpPr>
        <p:spPr/>
        <p:txBody>
          <a:bodyPr/>
          <a:lstStyle>
            <a:lvl1pPr>
              <a:defRPr/>
            </a:lvl1pPr>
          </a:lstStyle>
          <a:p>
            <a:pPr>
              <a:defRPr/>
            </a:pPr>
            <a:fld id="{3C4DB31C-C169-4C14-8212-1F0190D9B44A}" type="datetime1">
              <a:rPr lang="en-US"/>
              <a:pPr>
                <a:defRPr/>
              </a:pPr>
              <a:t>8/4/2025</a:t>
            </a:fld>
            <a:endParaRPr lang="en-US"/>
          </a:p>
        </p:txBody>
      </p:sp>
      <p:sp>
        <p:nvSpPr>
          <p:cNvPr id="6" name="Footer Placeholder 4">
            <a:extLst>
              <a:ext uri="{FF2B5EF4-FFF2-40B4-BE49-F238E27FC236}">
                <a16:creationId xmlns:a16="http://schemas.microsoft.com/office/drawing/2014/main" id="{0B473566-4CEB-9EFE-42E8-D459FD59D8C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BC81B5A-2141-6F0C-99C5-6EA9731E077E}"/>
              </a:ext>
            </a:extLst>
          </p:cNvPr>
          <p:cNvSpPr>
            <a:spLocks noGrp="1"/>
          </p:cNvSpPr>
          <p:nvPr>
            <p:ph type="sldNum" sz="quarter" idx="12"/>
          </p:nvPr>
        </p:nvSpPr>
        <p:spPr/>
        <p:txBody>
          <a:bodyPr/>
          <a:lstStyle>
            <a:lvl1pPr>
              <a:defRPr/>
            </a:lvl1pPr>
          </a:lstStyle>
          <a:p>
            <a:fld id="{720D5F41-0881-4B89-A527-7F936A585E92}" type="slidenum">
              <a:rPr lang="en-US" altLang="en-US"/>
              <a:pPr/>
              <a:t>‹#›</a:t>
            </a:fld>
            <a:endParaRPr lang="en-US" altLang="en-US"/>
          </a:p>
        </p:txBody>
      </p:sp>
    </p:spTree>
    <p:extLst>
      <p:ext uri="{BB962C8B-B14F-4D97-AF65-F5344CB8AC3E}">
        <p14:creationId xmlns:p14="http://schemas.microsoft.com/office/powerpoint/2010/main" val="11375422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681B5E7-5FCF-54CE-95BD-33A784424E70}"/>
              </a:ext>
            </a:extLst>
          </p:cNvPr>
          <p:cNvCxnSpPr/>
          <p:nvPr/>
        </p:nvCxnSpPr>
        <p:spPr>
          <a:xfrm rot="5400000">
            <a:off x="2218531" y="4045744"/>
            <a:ext cx="470852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a:extLst>
              <a:ext uri="{FF2B5EF4-FFF2-40B4-BE49-F238E27FC236}">
                <a16:creationId xmlns:a16="http://schemas.microsoft.com/office/drawing/2014/main" id="{BC202A8D-4107-136A-D261-AB5DEEEB603D}"/>
              </a:ext>
            </a:extLst>
          </p:cNvPr>
          <p:cNvSpPr>
            <a:spLocks noGrp="1"/>
          </p:cNvSpPr>
          <p:nvPr>
            <p:ph type="dt" sz="half" idx="10"/>
          </p:nvPr>
        </p:nvSpPr>
        <p:spPr/>
        <p:txBody>
          <a:bodyPr/>
          <a:lstStyle>
            <a:lvl1pPr>
              <a:defRPr/>
            </a:lvl1pPr>
          </a:lstStyle>
          <a:p>
            <a:pPr>
              <a:defRPr/>
            </a:pPr>
            <a:fld id="{28E5B3F6-2559-4F7E-8DDB-28BC41CDD230}" type="datetime1">
              <a:rPr lang="en-US"/>
              <a:pPr>
                <a:defRPr/>
              </a:pPr>
              <a:t>8/4/2025</a:t>
            </a:fld>
            <a:endParaRPr lang="en-US"/>
          </a:p>
        </p:txBody>
      </p:sp>
      <p:sp>
        <p:nvSpPr>
          <p:cNvPr id="9" name="Footer Placeholder 7">
            <a:extLst>
              <a:ext uri="{FF2B5EF4-FFF2-40B4-BE49-F238E27FC236}">
                <a16:creationId xmlns:a16="http://schemas.microsoft.com/office/drawing/2014/main" id="{5032B057-AFD8-A36F-5D8B-95191EF09C77}"/>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8">
            <a:extLst>
              <a:ext uri="{FF2B5EF4-FFF2-40B4-BE49-F238E27FC236}">
                <a16:creationId xmlns:a16="http://schemas.microsoft.com/office/drawing/2014/main" id="{4CA46D70-A2BC-8862-F572-0AA75016D099}"/>
              </a:ext>
            </a:extLst>
          </p:cNvPr>
          <p:cNvSpPr>
            <a:spLocks noGrp="1"/>
          </p:cNvSpPr>
          <p:nvPr>
            <p:ph type="sldNum" sz="quarter" idx="12"/>
          </p:nvPr>
        </p:nvSpPr>
        <p:spPr/>
        <p:txBody>
          <a:bodyPr/>
          <a:lstStyle>
            <a:lvl1pPr>
              <a:defRPr/>
            </a:lvl1pPr>
          </a:lstStyle>
          <a:p>
            <a:fld id="{F6D1D232-2F0F-4E19-AD59-9D7A42F1D965}" type="slidenum">
              <a:rPr lang="en-US" altLang="en-US"/>
              <a:pPr/>
              <a:t>‹#›</a:t>
            </a:fld>
            <a:endParaRPr lang="en-US" altLang="en-US"/>
          </a:p>
        </p:txBody>
      </p:sp>
    </p:spTree>
    <p:extLst>
      <p:ext uri="{BB962C8B-B14F-4D97-AF65-F5344CB8AC3E}">
        <p14:creationId xmlns:p14="http://schemas.microsoft.com/office/powerpoint/2010/main" val="2080632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68C8FC4-8202-2872-5EDA-6D4228676E1F}"/>
              </a:ext>
            </a:extLst>
          </p:cNvPr>
          <p:cNvSpPr>
            <a:spLocks noGrp="1"/>
          </p:cNvSpPr>
          <p:nvPr>
            <p:ph type="dt" sz="half" idx="10"/>
          </p:nvPr>
        </p:nvSpPr>
        <p:spPr/>
        <p:txBody>
          <a:bodyPr/>
          <a:lstStyle>
            <a:lvl1pPr>
              <a:defRPr/>
            </a:lvl1pPr>
          </a:lstStyle>
          <a:p>
            <a:pPr>
              <a:defRPr/>
            </a:pPr>
            <a:fld id="{BE225449-A3AD-44CE-9B6B-A9F135ADC152}" type="datetime1">
              <a:rPr lang="en-US"/>
              <a:pPr>
                <a:defRPr/>
              </a:pPr>
              <a:t>8/4/2025</a:t>
            </a:fld>
            <a:endParaRPr lang="en-US"/>
          </a:p>
        </p:txBody>
      </p:sp>
      <p:sp>
        <p:nvSpPr>
          <p:cNvPr id="4" name="Footer Placeholder 4">
            <a:extLst>
              <a:ext uri="{FF2B5EF4-FFF2-40B4-BE49-F238E27FC236}">
                <a16:creationId xmlns:a16="http://schemas.microsoft.com/office/drawing/2014/main" id="{6253EDF9-9212-ED21-8369-21E5911F551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5DAEA3A-82FD-B979-2B65-84BE58AFC269}"/>
              </a:ext>
            </a:extLst>
          </p:cNvPr>
          <p:cNvSpPr>
            <a:spLocks noGrp="1"/>
          </p:cNvSpPr>
          <p:nvPr>
            <p:ph type="sldNum" sz="quarter" idx="12"/>
          </p:nvPr>
        </p:nvSpPr>
        <p:spPr/>
        <p:txBody>
          <a:bodyPr/>
          <a:lstStyle>
            <a:lvl1pPr>
              <a:defRPr/>
            </a:lvl1pPr>
          </a:lstStyle>
          <a:p>
            <a:fld id="{A954FF43-2F66-467B-83F4-876C95678416}" type="slidenum">
              <a:rPr lang="en-US" altLang="en-US"/>
              <a:pPr/>
              <a:t>‹#›</a:t>
            </a:fld>
            <a:endParaRPr lang="en-US" altLang="en-US"/>
          </a:p>
        </p:txBody>
      </p:sp>
    </p:spTree>
    <p:extLst>
      <p:ext uri="{BB962C8B-B14F-4D97-AF65-F5344CB8AC3E}">
        <p14:creationId xmlns:p14="http://schemas.microsoft.com/office/powerpoint/2010/main" val="3287300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C497949-1D48-CD0F-8B1F-FB4A108E987F}"/>
              </a:ext>
            </a:extLst>
          </p:cNvPr>
          <p:cNvSpPr>
            <a:spLocks noGrp="1"/>
          </p:cNvSpPr>
          <p:nvPr>
            <p:ph type="dt" sz="half" idx="10"/>
          </p:nvPr>
        </p:nvSpPr>
        <p:spPr/>
        <p:txBody>
          <a:bodyPr/>
          <a:lstStyle>
            <a:lvl1pPr>
              <a:defRPr/>
            </a:lvl1pPr>
          </a:lstStyle>
          <a:p>
            <a:pPr>
              <a:defRPr/>
            </a:pPr>
            <a:fld id="{154A10F7-332C-4C0C-89C4-08B510F8B11F}" type="datetime1">
              <a:rPr lang="en-US"/>
              <a:pPr>
                <a:defRPr/>
              </a:pPr>
              <a:t>8/4/2025</a:t>
            </a:fld>
            <a:endParaRPr lang="en-US"/>
          </a:p>
        </p:txBody>
      </p:sp>
      <p:sp>
        <p:nvSpPr>
          <p:cNvPr id="3" name="Footer Placeholder 4">
            <a:extLst>
              <a:ext uri="{FF2B5EF4-FFF2-40B4-BE49-F238E27FC236}">
                <a16:creationId xmlns:a16="http://schemas.microsoft.com/office/drawing/2014/main" id="{2658D2EF-14F8-BFC8-947F-45B5E27F08E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EA6D0A0-D5B3-DD27-5EDA-22C9AE022945}"/>
              </a:ext>
            </a:extLst>
          </p:cNvPr>
          <p:cNvSpPr>
            <a:spLocks noGrp="1"/>
          </p:cNvSpPr>
          <p:nvPr>
            <p:ph type="sldNum" sz="quarter" idx="12"/>
          </p:nvPr>
        </p:nvSpPr>
        <p:spPr/>
        <p:txBody>
          <a:bodyPr/>
          <a:lstStyle>
            <a:lvl1pPr>
              <a:defRPr/>
            </a:lvl1pPr>
          </a:lstStyle>
          <a:p>
            <a:fld id="{B0885AB6-C66E-44CB-A418-BDE8B496677A}" type="slidenum">
              <a:rPr lang="en-US" altLang="en-US"/>
              <a:pPr/>
              <a:t>‹#›</a:t>
            </a:fld>
            <a:endParaRPr lang="en-US" altLang="en-US"/>
          </a:p>
        </p:txBody>
      </p:sp>
    </p:spTree>
    <p:extLst>
      <p:ext uri="{BB962C8B-B14F-4D97-AF65-F5344CB8AC3E}">
        <p14:creationId xmlns:p14="http://schemas.microsoft.com/office/powerpoint/2010/main" val="3459724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6DFA80C-5E09-B5BF-0783-2F8AA4113569}"/>
              </a:ext>
            </a:extLst>
          </p:cNvPr>
          <p:cNvCxnSpPr/>
          <p:nvPr/>
        </p:nvCxnSpPr>
        <p:spPr>
          <a:xfrm rot="5400000">
            <a:off x="-13494" y="3580607"/>
            <a:ext cx="557847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a:extLst>
              <a:ext uri="{FF2B5EF4-FFF2-40B4-BE49-F238E27FC236}">
                <a16:creationId xmlns:a16="http://schemas.microsoft.com/office/drawing/2014/main" id="{2EA9FCC4-3A0C-0256-F013-4694FF81E452}"/>
              </a:ext>
            </a:extLst>
          </p:cNvPr>
          <p:cNvSpPr>
            <a:spLocks noGrp="1"/>
          </p:cNvSpPr>
          <p:nvPr>
            <p:ph type="dt" sz="half" idx="10"/>
          </p:nvPr>
        </p:nvSpPr>
        <p:spPr/>
        <p:txBody>
          <a:bodyPr/>
          <a:lstStyle>
            <a:lvl1pPr>
              <a:defRPr/>
            </a:lvl1pPr>
          </a:lstStyle>
          <a:p>
            <a:pPr>
              <a:defRPr/>
            </a:pPr>
            <a:fld id="{1078C6E1-2910-409B-9810-CAB3D692B37D}" type="datetime1">
              <a:rPr lang="en-US"/>
              <a:pPr>
                <a:defRPr/>
              </a:pPr>
              <a:t>8/4/2025</a:t>
            </a:fld>
            <a:endParaRPr lang="en-US"/>
          </a:p>
        </p:txBody>
      </p:sp>
      <p:sp>
        <p:nvSpPr>
          <p:cNvPr id="7" name="Footer Placeholder 5">
            <a:extLst>
              <a:ext uri="{FF2B5EF4-FFF2-40B4-BE49-F238E27FC236}">
                <a16:creationId xmlns:a16="http://schemas.microsoft.com/office/drawing/2014/main" id="{3202D6AB-7C7B-1A43-5540-16CC2E84B517}"/>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3F6796DC-49B2-39D5-B563-43A511E9684A}"/>
              </a:ext>
            </a:extLst>
          </p:cNvPr>
          <p:cNvSpPr>
            <a:spLocks noGrp="1"/>
          </p:cNvSpPr>
          <p:nvPr>
            <p:ph type="sldNum" sz="quarter" idx="12"/>
          </p:nvPr>
        </p:nvSpPr>
        <p:spPr/>
        <p:txBody>
          <a:bodyPr/>
          <a:lstStyle>
            <a:lvl1pPr>
              <a:defRPr/>
            </a:lvl1pPr>
          </a:lstStyle>
          <a:p>
            <a:fld id="{250E4E0E-0D30-42A8-A0E3-376C3CE06EA7}" type="slidenum">
              <a:rPr lang="en-US" altLang="en-US"/>
              <a:pPr/>
              <a:t>‹#›</a:t>
            </a:fld>
            <a:endParaRPr lang="en-US" altLang="en-US"/>
          </a:p>
        </p:txBody>
      </p:sp>
    </p:spTree>
    <p:extLst>
      <p:ext uri="{BB962C8B-B14F-4D97-AF65-F5344CB8AC3E}">
        <p14:creationId xmlns:p14="http://schemas.microsoft.com/office/powerpoint/2010/main" val="3097546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AA1A0EE-0CD3-EB44-4C45-085D2862772D}"/>
              </a:ext>
            </a:extLst>
          </p:cNvPr>
          <p:cNvSpPr>
            <a:spLocks noGrp="1"/>
          </p:cNvSpPr>
          <p:nvPr>
            <p:ph type="dt" sz="half" idx="10"/>
          </p:nvPr>
        </p:nvSpPr>
        <p:spPr/>
        <p:txBody>
          <a:bodyPr/>
          <a:lstStyle>
            <a:lvl1pPr>
              <a:defRPr/>
            </a:lvl1pPr>
          </a:lstStyle>
          <a:p>
            <a:pPr>
              <a:defRPr/>
            </a:pPr>
            <a:fld id="{EDFD7F23-7AA1-4001-BAF3-13114B90080D}" type="datetime1">
              <a:rPr lang="en-US"/>
              <a:pPr>
                <a:defRPr/>
              </a:pPr>
              <a:t>8/4/2025</a:t>
            </a:fld>
            <a:endParaRPr lang="en-US"/>
          </a:p>
        </p:txBody>
      </p:sp>
      <p:sp>
        <p:nvSpPr>
          <p:cNvPr id="6" name="Footer Placeholder 4">
            <a:extLst>
              <a:ext uri="{FF2B5EF4-FFF2-40B4-BE49-F238E27FC236}">
                <a16:creationId xmlns:a16="http://schemas.microsoft.com/office/drawing/2014/main" id="{56182B4C-B35E-0A13-9CD4-36698697EFD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098184F-FDF0-3D68-8C73-58275AAC5940}"/>
              </a:ext>
            </a:extLst>
          </p:cNvPr>
          <p:cNvSpPr>
            <a:spLocks noGrp="1"/>
          </p:cNvSpPr>
          <p:nvPr>
            <p:ph type="sldNum" sz="quarter" idx="12"/>
          </p:nvPr>
        </p:nvSpPr>
        <p:spPr/>
        <p:txBody>
          <a:bodyPr/>
          <a:lstStyle>
            <a:lvl1pPr>
              <a:defRPr/>
            </a:lvl1pPr>
          </a:lstStyle>
          <a:p>
            <a:fld id="{CDEFF427-9A11-42B8-86A4-12BC770D6A29}" type="slidenum">
              <a:rPr lang="en-US" altLang="en-US"/>
              <a:pPr/>
              <a:t>‹#›</a:t>
            </a:fld>
            <a:endParaRPr lang="en-US" altLang="en-US"/>
          </a:p>
        </p:txBody>
      </p:sp>
    </p:spTree>
    <p:extLst>
      <p:ext uri="{BB962C8B-B14F-4D97-AF65-F5344CB8AC3E}">
        <p14:creationId xmlns:p14="http://schemas.microsoft.com/office/powerpoint/2010/main" val="34128717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D828925-EAB8-D440-2DEB-2CB19E94B3FB}"/>
              </a:ext>
            </a:extLst>
          </p:cNvPr>
          <p:cNvSpPr/>
          <p:nvPr/>
        </p:nvSpPr>
        <p:spPr>
          <a:xfrm>
            <a:off x="0" y="220663"/>
            <a:ext cx="9144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Placeholder 1">
            <a:extLst>
              <a:ext uri="{FF2B5EF4-FFF2-40B4-BE49-F238E27FC236}">
                <a16:creationId xmlns:a16="http://schemas.microsoft.com/office/drawing/2014/main" id="{729FC0D9-7F4D-CDEB-9CF6-5A0A7CB75393}"/>
              </a:ext>
            </a:extLst>
          </p:cNvPr>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028" name="Text Placeholder 2">
            <a:extLst>
              <a:ext uri="{FF2B5EF4-FFF2-40B4-BE49-F238E27FC236}">
                <a16:creationId xmlns:a16="http://schemas.microsoft.com/office/drawing/2014/main" id="{7138BCD9-D339-F36E-BCDC-F2C4AE8AD1EA}"/>
              </a:ext>
            </a:extLst>
          </p:cNvPr>
          <p:cNvSpPr>
            <a:spLocks noGrp="1"/>
          </p:cNvSpPr>
          <p:nvPr>
            <p:ph type="body" idx="1"/>
          </p:nvPr>
        </p:nvSpPr>
        <p:spPr bwMode="auto">
          <a:xfrm>
            <a:off x="457200" y="1600200"/>
            <a:ext cx="8229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Rectangle 6">
            <a:extLst>
              <a:ext uri="{FF2B5EF4-FFF2-40B4-BE49-F238E27FC236}">
                <a16:creationId xmlns:a16="http://schemas.microsoft.com/office/drawing/2014/main" id="{C2381CC5-1F88-8CD0-1D95-434453C7CE4F}"/>
              </a:ext>
            </a:extLst>
          </p:cNvPr>
          <p:cNvSpPr>
            <a:spLocks noChangeArrowheads="1"/>
          </p:cNvSpPr>
          <p:nvPr/>
        </p:nvSpPr>
        <p:spPr bwMode="auto">
          <a:xfrm>
            <a:off x="0" y="0"/>
            <a:ext cx="9144000" cy="365125"/>
          </a:xfrm>
          <a:prstGeom prst="rect">
            <a:avLst/>
          </a:prstGeom>
          <a:solidFill>
            <a:srgbClr val="112222"/>
          </a:solidFill>
          <a:ln>
            <a:noFill/>
          </a:ln>
          <a:effectLst>
            <a:outerShdw blurRad="50800" dist="38100" dir="2700000" algn="tl" rotWithShape="0">
              <a:srgbClr val="808080">
                <a:alpha val="39999"/>
              </a:srgbClr>
            </a:outerShdw>
          </a:effectLst>
          <a:extLst>
            <a:ext uri="{91240B29-F687-4F45-9708-019B960494DF}">
              <a14:hiddenLine xmlns:a14="http://schemas.microsoft.com/office/drawing/2010/main" w="26425">
                <a:solidFill>
                  <a:srgbClr val="000000"/>
                </a:solidFill>
                <a:miter lim="800000"/>
                <a:headEnd/>
                <a:tailEnd/>
              </a14:hiddenLine>
            </a:ext>
          </a:extLst>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algn="ctr" eaLnBrk="1" hangingPunct="1"/>
            <a:endParaRPr lang="en-US" altLang="en-US">
              <a:solidFill>
                <a:srgbClr val="FFFFFF"/>
              </a:solidFill>
            </a:endParaRPr>
          </a:p>
        </p:txBody>
      </p:sp>
      <p:sp>
        <p:nvSpPr>
          <p:cNvPr id="4" name="Date Placeholder 3">
            <a:extLst>
              <a:ext uri="{FF2B5EF4-FFF2-40B4-BE49-F238E27FC236}">
                <a16:creationId xmlns:a16="http://schemas.microsoft.com/office/drawing/2014/main" id="{1C78159F-6D46-E8B2-FCDB-B53306EFDD32}"/>
              </a:ext>
            </a:extLst>
          </p:cNvPr>
          <p:cNvSpPr>
            <a:spLocks noGrp="1"/>
          </p:cNvSpPr>
          <p:nvPr>
            <p:ph type="dt" sz="half" idx="2"/>
          </p:nvPr>
        </p:nvSpPr>
        <p:spPr>
          <a:xfrm>
            <a:off x="457200" y="19050"/>
            <a:ext cx="2895600" cy="328613"/>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rgbClr val="FFFFFF"/>
                </a:solidFill>
                <a:latin typeface="Garamond"/>
              </a:defRPr>
            </a:lvl1pPr>
          </a:lstStyle>
          <a:p>
            <a:pPr>
              <a:defRPr/>
            </a:pPr>
            <a:fld id="{C7A6487C-2A58-4922-BCB6-99475F44F8F0}" type="datetime1">
              <a:rPr lang="en-US"/>
              <a:pPr>
                <a:defRPr/>
              </a:pPr>
              <a:t>8/4/2025</a:t>
            </a:fld>
            <a:endParaRPr lang="en-US"/>
          </a:p>
        </p:txBody>
      </p:sp>
      <p:sp>
        <p:nvSpPr>
          <p:cNvPr id="5" name="Footer Placeholder 4">
            <a:extLst>
              <a:ext uri="{FF2B5EF4-FFF2-40B4-BE49-F238E27FC236}">
                <a16:creationId xmlns:a16="http://schemas.microsoft.com/office/drawing/2014/main" id="{B0B47808-7FAD-D0F5-7736-57E3951C6CD9}"/>
              </a:ext>
            </a:extLst>
          </p:cNvPr>
          <p:cNvSpPr>
            <a:spLocks noGrp="1"/>
          </p:cNvSpPr>
          <p:nvPr>
            <p:ph type="ftr" sz="quarter" idx="3"/>
          </p:nvPr>
        </p:nvSpPr>
        <p:spPr>
          <a:xfrm>
            <a:off x="3429000" y="19050"/>
            <a:ext cx="4114800" cy="328613"/>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rgbClr val="FFFFFF"/>
                </a:solidFill>
                <a:latin typeface="Garamond"/>
              </a:defRPr>
            </a:lvl1pPr>
          </a:lstStyle>
          <a:p>
            <a:pPr>
              <a:defRPr/>
            </a:pPr>
            <a:endParaRPr lang="en-US"/>
          </a:p>
        </p:txBody>
      </p:sp>
      <p:sp>
        <p:nvSpPr>
          <p:cNvPr id="6" name="Slide Number Placeholder 5">
            <a:extLst>
              <a:ext uri="{FF2B5EF4-FFF2-40B4-BE49-F238E27FC236}">
                <a16:creationId xmlns:a16="http://schemas.microsoft.com/office/drawing/2014/main" id="{BF3FAEF7-0DDB-A0F3-2000-00E1C8353827}"/>
              </a:ext>
            </a:extLst>
          </p:cNvPr>
          <p:cNvSpPr>
            <a:spLocks noGrp="1"/>
          </p:cNvSpPr>
          <p:nvPr>
            <p:ph type="sldNum" sz="quarter" idx="4"/>
          </p:nvPr>
        </p:nvSpPr>
        <p:spPr>
          <a:xfrm>
            <a:off x="182563" y="6477000"/>
            <a:ext cx="549275" cy="328613"/>
          </a:xfrm>
          <a:prstGeom prst="rect">
            <a:avLst/>
          </a:prstGeom>
        </p:spPr>
        <p:txBody>
          <a:bodyPr vert="horz" wrap="square" lIns="91440" tIns="45720" rIns="91440" bIns="45720" numCol="1" anchor="ctr" anchorCtr="0" compatLnSpc="1">
            <a:prstTxWarp prst="textNoShape">
              <a:avLst/>
            </a:prstTxWarp>
          </a:bodyPr>
          <a:lstStyle>
            <a:lvl1pPr eaLnBrk="1" hangingPunct="1">
              <a:defRPr sz="1400" b="1">
                <a:solidFill>
                  <a:srgbClr val="FFFFFF"/>
                </a:solidFill>
                <a:effectLst>
                  <a:outerShdw blurRad="38100" dist="38100" dir="2700000" algn="tl">
                    <a:srgbClr val="C0C0C0"/>
                  </a:outerShdw>
                </a:effectLst>
              </a:defRPr>
            </a:lvl1pPr>
          </a:lstStyle>
          <a:p>
            <a:fld id="{06D25000-4B1F-4D85-9B0A-9E6F9DF72E0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83" r:id="rId1"/>
    <p:sldLayoutId id="2147483676" r:id="rId2"/>
    <p:sldLayoutId id="2147483684" r:id="rId3"/>
    <p:sldLayoutId id="2147483677" r:id="rId4"/>
    <p:sldLayoutId id="2147483685" r:id="rId5"/>
    <p:sldLayoutId id="2147483678" r:id="rId6"/>
    <p:sldLayoutId id="2147483679" r:id="rId7"/>
    <p:sldLayoutId id="2147483686" r:id="rId8"/>
    <p:sldLayoutId id="2147483680" r:id="rId9"/>
    <p:sldLayoutId id="2147483681" r:id="rId10"/>
    <p:sldLayoutId id="2147483682" r:id="rId11"/>
  </p:sldLayoutIdLst>
  <p:hf hdr="0" ftr="0" dt="0"/>
  <p:txStyles>
    <p:titleStyle>
      <a:lvl1pPr algn="l" rtl="0" fontAlgn="base">
        <a:spcBef>
          <a:spcPct val="0"/>
        </a:spcBef>
        <a:spcAft>
          <a:spcPct val="0"/>
        </a:spcAft>
        <a:defRPr sz="4000" kern="1200" spc="-100">
          <a:solidFill>
            <a:schemeClr val="tx2"/>
          </a:solidFill>
          <a:latin typeface="+mj-lt"/>
          <a:ea typeface="+mj-ea"/>
          <a:cs typeface="+mj-cs"/>
        </a:defRPr>
      </a:lvl1pPr>
      <a:lvl2pPr algn="l" rtl="0" fontAlgn="base">
        <a:spcBef>
          <a:spcPct val="0"/>
        </a:spcBef>
        <a:spcAft>
          <a:spcPct val="0"/>
        </a:spcAft>
        <a:defRPr sz="4000">
          <a:solidFill>
            <a:schemeClr val="tx2"/>
          </a:solidFill>
          <a:latin typeface="Garamond" panose="02020404030301010803" pitchFamily="18" charset="0"/>
        </a:defRPr>
      </a:lvl2pPr>
      <a:lvl3pPr algn="l" rtl="0" fontAlgn="base">
        <a:spcBef>
          <a:spcPct val="0"/>
        </a:spcBef>
        <a:spcAft>
          <a:spcPct val="0"/>
        </a:spcAft>
        <a:defRPr sz="4000">
          <a:solidFill>
            <a:schemeClr val="tx2"/>
          </a:solidFill>
          <a:latin typeface="Garamond" panose="02020404030301010803" pitchFamily="18" charset="0"/>
        </a:defRPr>
      </a:lvl3pPr>
      <a:lvl4pPr algn="l" rtl="0" fontAlgn="base">
        <a:spcBef>
          <a:spcPct val="0"/>
        </a:spcBef>
        <a:spcAft>
          <a:spcPct val="0"/>
        </a:spcAft>
        <a:defRPr sz="4000">
          <a:solidFill>
            <a:schemeClr val="tx2"/>
          </a:solidFill>
          <a:latin typeface="Garamond" panose="02020404030301010803" pitchFamily="18" charset="0"/>
        </a:defRPr>
      </a:lvl4pPr>
      <a:lvl5pPr algn="l" rtl="0" fontAlgn="base">
        <a:spcBef>
          <a:spcPct val="0"/>
        </a:spcBef>
        <a:spcAft>
          <a:spcPct val="0"/>
        </a:spcAft>
        <a:defRPr sz="4000">
          <a:solidFill>
            <a:schemeClr val="tx2"/>
          </a:solidFill>
          <a:latin typeface="Garamond" panose="02020404030301010803" pitchFamily="18" charset="0"/>
        </a:defRPr>
      </a:lvl5pPr>
      <a:lvl6pPr marL="457200" algn="l" rtl="0" fontAlgn="base">
        <a:spcBef>
          <a:spcPct val="0"/>
        </a:spcBef>
        <a:spcAft>
          <a:spcPct val="0"/>
        </a:spcAft>
        <a:defRPr sz="4000">
          <a:solidFill>
            <a:schemeClr val="tx2"/>
          </a:solidFill>
          <a:latin typeface="Garamond" panose="02020404030301010803" pitchFamily="18" charset="0"/>
        </a:defRPr>
      </a:lvl6pPr>
      <a:lvl7pPr marL="914400" algn="l" rtl="0" fontAlgn="base">
        <a:spcBef>
          <a:spcPct val="0"/>
        </a:spcBef>
        <a:spcAft>
          <a:spcPct val="0"/>
        </a:spcAft>
        <a:defRPr sz="4000">
          <a:solidFill>
            <a:schemeClr val="tx2"/>
          </a:solidFill>
          <a:latin typeface="Garamond" panose="02020404030301010803" pitchFamily="18" charset="0"/>
        </a:defRPr>
      </a:lvl7pPr>
      <a:lvl8pPr marL="1371600" algn="l" rtl="0" fontAlgn="base">
        <a:spcBef>
          <a:spcPct val="0"/>
        </a:spcBef>
        <a:spcAft>
          <a:spcPct val="0"/>
        </a:spcAft>
        <a:defRPr sz="4000">
          <a:solidFill>
            <a:schemeClr val="tx2"/>
          </a:solidFill>
          <a:latin typeface="Garamond" panose="02020404030301010803" pitchFamily="18" charset="0"/>
        </a:defRPr>
      </a:lvl8pPr>
      <a:lvl9pPr marL="1828800" algn="l" rtl="0" fontAlgn="base">
        <a:spcBef>
          <a:spcPct val="0"/>
        </a:spcBef>
        <a:spcAft>
          <a:spcPct val="0"/>
        </a:spcAft>
        <a:defRPr sz="4000">
          <a:solidFill>
            <a:schemeClr val="tx2"/>
          </a:solidFill>
          <a:latin typeface="Garamond" panose="02020404030301010803" pitchFamily="18" charset="0"/>
        </a:defRPr>
      </a:lvl9pPr>
    </p:titleStyle>
    <p:bodyStyle>
      <a:lvl1pPr marL="182563" indent="-182563" algn="l" rtl="0" fontAlgn="base">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fontAlgn="base">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fontAlgn="base">
        <a:spcBef>
          <a:spcPct val="20000"/>
        </a:spcBef>
        <a:spcAft>
          <a:spcPct val="0"/>
        </a:spcAft>
        <a:buClr>
          <a:schemeClr val="accent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fontAlgn="base">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187450" indent="-136525" algn="l" rtl="0" fontAlgn="base">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5.jpeg"/><Relationship Id="rId5" Type="http://schemas.openxmlformats.org/officeDocument/2006/relationships/image" Target="../media/image4.emf"/><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3B6BA-B6CB-7385-09B0-D0EB936FC7AD}"/>
              </a:ext>
            </a:extLst>
          </p:cNvPr>
          <p:cNvSpPr>
            <a:spLocks noGrp="1"/>
          </p:cNvSpPr>
          <p:nvPr>
            <p:ph type="ctrTitle"/>
          </p:nvPr>
        </p:nvSpPr>
        <p:spPr/>
        <p:txBody>
          <a:bodyPr/>
          <a:lstStyle/>
          <a:p>
            <a:pPr algn="r" fontAlgn="auto">
              <a:spcAft>
                <a:spcPts val="0"/>
              </a:spcAft>
              <a:defRPr/>
            </a:pPr>
            <a:r>
              <a:rPr lang="en-US" b="1" dirty="0">
                <a:effectLst>
                  <a:outerShdw blurRad="50800" dist="38100" dir="2700000" algn="tl" rotWithShape="0">
                    <a:prstClr val="black">
                      <a:alpha val="40000"/>
                    </a:prstClr>
                  </a:outerShdw>
                </a:effectLst>
                <a:latin typeface="+mn-lt"/>
              </a:rPr>
              <a:t>STUDYING COLLABORATION </a:t>
            </a:r>
          </a:p>
        </p:txBody>
      </p:sp>
      <p:sp>
        <p:nvSpPr>
          <p:cNvPr id="3" name="Subtitle 2">
            <a:extLst>
              <a:ext uri="{FF2B5EF4-FFF2-40B4-BE49-F238E27FC236}">
                <a16:creationId xmlns:a16="http://schemas.microsoft.com/office/drawing/2014/main" id="{B1B7EDB7-C4D8-AE31-A9F2-1F6406EB0539}"/>
              </a:ext>
            </a:extLst>
          </p:cNvPr>
          <p:cNvSpPr>
            <a:spLocks noGrp="1"/>
          </p:cNvSpPr>
          <p:nvPr>
            <p:ph type="subTitle" idx="1"/>
          </p:nvPr>
        </p:nvSpPr>
        <p:spPr>
          <a:xfrm>
            <a:off x="2130425" y="3481388"/>
            <a:ext cx="6400800" cy="3114675"/>
          </a:xfrm>
        </p:spPr>
        <p:txBody>
          <a:bodyPr rtlCol="0">
            <a:normAutofit/>
          </a:bodyPr>
          <a:lstStyle/>
          <a:p>
            <a:pPr algn="r" fontAlgn="auto">
              <a:spcAft>
                <a:spcPts val="0"/>
              </a:spcAft>
              <a:defRPr/>
            </a:pPr>
            <a:endParaRPr lang="en-US" b="1" dirty="0"/>
          </a:p>
          <a:p>
            <a:pPr algn="r" fontAlgn="auto">
              <a:spcAft>
                <a:spcPts val="0"/>
              </a:spcAft>
              <a:defRPr/>
            </a:pPr>
            <a:endParaRPr lang="en-US" sz="1900" b="1" dirty="0">
              <a:solidFill>
                <a:schemeClr val="bg1"/>
              </a:solidFill>
            </a:endParaRPr>
          </a:p>
          <a:p>
            <a:pPr algn="r" fontAlgn="auto">
              <a:lnSpc>
                <a:spcPct val="60000"/>
              </a:lnSpc>
              <a:spcAft>
                <a:spcPts val="0"/>
              </a:spcAft>
              <a:defRPr/>
            </a:pPr>
            <a:r>
              <a:rPr lang="en-US" sz="1900" dirty="0">
                <a:solidFill>
                  <a:schemeClr val="bg1"/>
                </a:solidFill>
              </a:rPr>
              <a:t>Emily Jane Davis</a:t>
            </a:r>
          </a:p>
          <a:p>
            <a:pPr algn="r" fontAlgn="auto">
              <a:lnSpc>
                <a:spcPct val="60000"/>
              </a:lnSpc>
              <a:spcAft>
                <a:spcPts val="0"/>
              </a:spcAft>
              <a:defRPr/>
            </a:pPr>
            <a:r>
              <a:rPr lang="en-US" sz="1900" dirty="0">
                <a:solidFill>
                  <a:schemeClr val="bg1"/>
                </a:solidFill>
              </a:rPr>
              <a:t>Assistant Professor</a:t>
            </a:r>
          </a:p>
          <a:p>
            <a:pPr algn="r" fontAlgn="auto">
              <a:lnSpc>
                <a:spcPct val="60000"/>
              </a:lnSpc>
              <a:spcAft>
                <a:spcPts val="0"/>
              </a:spcAft>
              <a:defRPr/>
            </a:pPr>
            <a:r>
              <a:rPr lang="en-US" sz="1900" dirty="0">
                <a:solidFill>
                  <a:schemeClr val="bg1"/>
                </a:solidFill>
              </a:rPr>
              <a:t>Extension Specialist</a:t>
            </a:r>
          </a:p>
        </p:txBody>
      </p:sp>
      <p:pic>
        <p:nvPicPr>
          <p:cNvPr id="8196" name="Picture 6" descr="ext_s2_white.pdf">
            <a:extLst>
              <a:ext uri="{FF2B5EF4-FFF2-40B4-BE49-F238E27FC236}">
                <a16:creationId xmlns:a16="http://schemas.microsoft.com/office/drawing/2014/main" id="{247595FA-9CDD-0536-0EE0-06323F9629F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70550" y="5538788"/>
            <a:ext cx="3114675"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3" descr="cof.jpg">
            <a:extLst>
              <a:ext uri="{FF2B5EF4-FFF2-40B4-BE49-F238E27FC236}">
                <a16:creationId xmlns:a16="http://schemas.microsoft.com/office/drawing/2014/main" id="{688CF521-D6D9-0937-3135-0178E64DD0C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51425" y="5715000"/>
            <a:ext cx="760413"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7F3D503-62F5-07DE-4825-5A295FA46F8A}"/>
              </a:ext>
            </a:extLst>
          </p:cNvPr>
          <p:cNvSpPr>
            <a:spLocks noGrp="1"/>
          </p:cNvSpPr>
          <p:nvPr>
            <p:ph type="sldNum" sz="quarter" idx="12"/>
          </p:nvPr>
        </p:nvSpPr>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fld id="{B816F481-5B7A-4E5A-9CC0-16767EA9CA47}" type="slidenum">
              <a:rPr lang="en-US" altLang="en-US">
                <a:solidFill>
                  <a:srgbClr val="FFFFFF"/>
                </a:solidFill>
              </a:rPr>
              <a:pPr/>
              <a:t>10</a:t>
            </a:fld>
            <a:endParaRPr lang="en-US" altLang="en-US">
              <a:solidFill>
                <a:srgbClr val="FFFFFF"/>
              </a:solidFill>
            </a:endParaRPr>
          </a:p>
        </p:txBody>
      </p:sp>
      <p:sp>
        <p:nvSpPr>
          <p:cNvPr id="5" name="Content Placeholder 4">
            <a:extLst>
              <a:ext uri="{FF2B5EF4-FFF2-40B4-BE49-F238E27FC236}">
                <a16:creationId xmlns:a16="http://schemas.microsoft.com/office/drawing/2014/main" id="{6C8A7951-D4E1-3947-EA6F-9C30115BCFCC}"/>
              </a:ext>
            </a:extLst>
          </p:cNvPr>
          <p:cNvSpPr>
            <a:spLocks noGrp="1"/>
          </p:cNvSpPr>
          <p:nvPr>
            <p:ph sz="half" idx="2"/>
          </p:nvPr>
        </p:nvSpPr>
        <p:spPr>
          <a:xfrm>
            <a:off x="251460" y="1208241"/>
            <a:ext cx="8641080" cy="5349240"/>
          </a:xfrm>
          <a:solidFill>
            <a:schemeClr val="tx2">
              <a:lumMod val="10000"/>
            </a:schemeClr>
          </a:solidFill>
          <a:effectLst>
            <a:glow rad="101600">
              <a:schemeClr val="accent3">
                <a:satMod val="175000"/>
                <a:alpha val="40000"/>
              </a:schemeClr>
            </a:glow>
          </a:effectLst>
        </p:spPr>
        <p:txBody>
          <a:bodyPr rtlCol="0">
            <a:normAutofit/>
          </a:bodyPr>
          <a:lstStyle/>
          <a:p>
            <a:pPr marL="182880" indent="-182880" fontAlgn="auto">
              <a:spcAft>
                <a:spcPts val="0"/>
              </a:spcAft>
              <a:defRPr/>
            </a:pPr>
            <a:endParaRPr lang="en-US" dirty="0"/>
          </a:p>
          <a:p>
            <a:pPr marL="182880" indent="-182880" fontAlgn="auto">
              <a:spcAft>
                <a:spcPts val="0"/>
              </a:spcAft>
              <a:defRPr/>
            </a:pPr>
            <a:endParaRPr lang="en-US" dirty="0"/>
          </a:p>
          <a:p>
            <a:pPr marL="182880" indent="-182880" fontAlgn="auto">
              <a:spcAft>
                <a:spcPts val="0"/>
              </a:spcAft>
              <a:defRPr/>
            </a:pPr>
            <a:endParaRPr lang="en-US" dirty="0"/>
          </a:p>
          <a:p>
            <a:pPr marL="182880" indent="-182880" fontAlgn="auto">
              <a:spcAft>
                <a:spcPts val="0"/>
              </a:spcAft>
              <a:defRPr/>
            </a:pPr>
            <a:r>
              <a:rPr lang="en-US" dirty="0"/>
              <a:t>“Collaboration”</a:t>
            </a:r>
            <a:r>
              <a:rPr lang="en-US" dirty="0">
                <a:sym typeface="Wingdings"/>
              </a:rPr>
              <a:t>3,580,000 articles</a:t>
            </a:r>
          </a:p>
          <a:p>
            <a:pPr marL="182880" indent="-182880" fontAlgn="auto">
              <a:spcAft>
                <a:spcPts val="0"/>
              </a:spcAft>
              <a:defRPr/>
            </a:pPr>
            <a:endParaRPr lang="en-US" dirty="0">
              <a:sym typeface="Wingdings"/>
            </a:endParaRPr>
          </a:p>
          <a:p>
            <a:pPr marL="182880" indent="-182880" fontAlgn="auto">
              <a:spcAft>
                <a:spcPts val="0"/>
              </a:spcAft>
              <a:defRPr/>
            </a:pPr>
            <a:endParaRPr lang="en-US" dirty="0"/>
          </a:p>
          <a:p>
            <a:pPr marL="182880" indent="-182880" fontAlgn="auto">
              <a:spcAft>
                <a:spcPts val="0"/>
              </a:spcAft>
              <a:defRPr/>
            </a:pPr>
            <a:endParaRPr lang="en-US" dirty="0"/>
          </a:p>
          <a:p>
            <a:pPr marL="182880" indent="-182880" fontAlgn="auto">
              <a:spcAft>
                <a:spcPts val="0"/>
              </a:spcAft>
              <a:defRPr/>
            </a:pPr>
            <a:endParaRPr lang="en-US" dirty="0"/>
          </a:p>
          <a:p>
            <a:pPr marL="182880" indent="-182880" fontAlgn="auto">
              <a:spcAft>
                <a:spcPts val="0"/>
              </a:spcAft>
              <a:defRPr/>
            </a:pPr>
            <a:endParaRPr lang="en-US" dirty="0"/>
          </a:p>
          <a:p>
            <a:pPr marL="182880" indent="-182880" fontAlgn="auto">
              <a:spcAft>
                <a:spcPts val="0"/>
              </a:spcAft>
              <a:defRPr/>
            </a:pPr>
            <a:endParaRPr lang="en-US" dirty="0"/>
          </a:p>
          <a:p>
            <a:pPr marL="182880" indent="-182880" fontAlgn="auto">
              <a:spcAft>
                <a:spcPts val="0"/>
              </a:spcAft>
              <a:defRPr/>
            </a:pPr>
            <a:endParaRPr lang="en-US" dirty="0"/>
          </a:p>
          <a:p>
            <a:pPr lvl="1" indent="-182880" fontAlgn="auto">
              <a:spcAft>
                <a:spcPts val="0"/>
              </a:spcAft>
              <a:defRPr/>
            </a:pPr>
            <a:endParaRPr lang="en-US" dirty="0"/>
          </a:p>
          <a:p>
            <a:pPr lvl="1" indent="-182880" fontAlgn="auto">
              <a:spcAft>
                <a:spcPts val="0"/>
              </a:spcAft>
              <a:defRPr/>
            </a:pPr>
            <a:endParaRPr lang="en-US" dirty="0"/>
          </a:p>
        </p:txBody>
      </p:sp>
      <p:pic>
        <p:nvPicPr>
          <p:cNvPr id="26629" name="Picture 1" descr="index.png">
            <a:extLst>
              <a:ext uri="{FF2B5EF4-FFF2-40B4-BE49-F238E27FC236}">
                <a16:creationId xmlns:a16="http://schemas.microsoft.com/office/drawing/2014/main" id="{9A2E22C5-F7D8-27B1-51B0-C9B92E1410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1800" y="1404938"/>
            <a:ext cx="16224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0A5F7B9D-5187-EE36-F9FA-2BFA40DC0C31}"/>
              </a:ext>
            </a:extLst>
          </p:cNvPr>
          <p:cNvSpPr/>
          <p:nvPr/>
        </p:nvSpPr>
        <p:spPr>
          <a:xfrm>
            <a:off x="0" y="4512235"/>
            <a:ext cx="9144000" cy="1538941"/>
          </a:xfrm>
          <a:prstGeom prst="rect">
            <a:avLst/>
          </a:prstGeom>
          <a:gradFill flip="none" rotWithShape="1">
            <a:gsLst>
              <a:gs pos="0">
                <a:schemeClr val="accent3">
                  <a:shade val="70000"/>
                  <a:satMod val="150000"/>
                  <a:alpha val="47000"/>
                </a:schemeClr>
              </a:gs>
              <a:gs pos="34000">
                <a:schemeClr val="accent3">
                  <a:shade val="70000"/>
                  <a:satMod val="140000"/>
                  <a:alpha val="47000"/>
                </a:schemeClr>
              </a:gs>
              <a:gs pos="70000">
                <a:schemeClr val="accent3">
                  <a:tint val="100000"/>
                  <a:shade val="90000"/>
                  <a:satMod val="140000"/>
                  <a:alpha val="47000"/>
                </a:schemeClr>
              </a:gs>
              <a:gs pos="100000">
                <a:schemeClr val="accent3">
                  <a:tint val="100000"/>
                  <a:shade val="100000"/>
                  <a:satMod val="100000"/>
                  <a:alpha val="47000"/>
                </a:schemeClr>
              </a:gs>
            </a:gsLst>
            <a:path path="circle">
              <a:fillToRect l="100000" t="100000" r="100000" b="100000"/>
            </a:path>
            <a:tileRect/>
          </a:gradFill>
        </p:spPr>
        <p:style>
          <a:lnRef idx="1">
            <a:schemeClr val="accent3"/>
          </a:lnRef>
          <a:fillRef idx="3">
            <a:schemeClr val="accent3"/>
          </a:fillRef>
          <a:effectRef idx="2">
            <a:schemeClr val="accent3"/>
          </a:effectRef>
          <a:fontRef idx="minor">
            <a:schemeClr val="lt1"/>
          </a:fontRef>
        </p:style>
        <p:txBody>
          <a:bodyPr anchor="ctr"/>
          <a:lstStyle/>
          <a:p>
            <a:pPr eaLnBrk="1" fontAlgn="auto" hangingPunct="1">
              <a:lnSpc>
                <a:spcPct val="90000"/>
              </a:lnSpc>
              <a:spcBef>
                <a:spcPts val="0"/>
              </a:spcBef>
              <a:spcAft>
                <a:spcPts val="0"/>
              </a:spcAft>
              <a:defRPr/>
            </a:pPr>
            <a:r>
              <a:rPr lang="en-US" sz="2800" dirty="0"/>
              <a:t>“The untidy character of the literature reflects the way it has bubbled up from many local experiments…” </a:t>
            </a:r>
            <a:r>
              <a:rPr lang="en-US" dirty="0"/>
              <a:t>(Ansell and Gash, 2008)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E886B5E-62C6-F9B0-9304-EF411822F0CA}"/>
              </a:ext>
            </a:extLst>
          </p:cNvPr>
          <p:cNvSpPr>
            <a:spLocks noGrp="1"/>
          </p:cNvSpPr>
          <p:nvPr>
            <p:ph type="sldNum" sz="quarter" idx="12"/>
          </p:nvPr>
        </p:nvSpPr>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fld id="{7585D710-7069-4520-9FCE-51FBAA050303}" type="slidenum">
              <a:rPr lang="en-US" altLang="en-US">
                <a:solidFill>
                  <a:srgbClr val="FFFFFF"/>
                </a:solidFill>
              </a:rPr>
              <a:pPr/>
              <a:t>11</a:t>
            </a:fld>
            <a:endParaRPr lang="en-US" altLang="en-US">
              <a:solidFill>
                <a:srgbClr val="FFFFFF"/>
              </a:solidFill>
            </a:endParaRPr>
          </a:p>
        </p:txBody>
      </p:sp>
      <p:sp>
        <p:nvSpPr>
          <p:cNvPr id="5" name="Content Placeholder 4">
            <a:extLst>
              <a:ext uri="{FF2B5EF4-FFF2-40B4-BE49-F238E27FC236}">
                <a16:creationId xmlns:a16="http://schemas.microsoft.com/office/drawing/2014/main" id="{FC527717-3A42-4EB6-F73E-8DE1AEF0E4DD}"/>
              </a:ext>
            </a:extLst>
          </p:cNvPr>
          <p:cNvSpPr>
            <a:spLocks noGrp="1"/>
          </p:cNvSpPr>
          <p:nvPr>
            <p:ph sz="half" idx="2"/>
          </p:nvPr>
        </p:nvSpPr>
        <p:spPr>
          <a:xfrm>
            <a:off x="251460" y="1208241"/>
            <a:ext cx="8641080" cy="5349240"/>
          </a:xfrm>
          <a:solidFill>
            <a:schemeClr val="tx2">
              <a:lumMod val="10000"/>
            </a:schemeClr>
          </a:solidFill>
          <a:effectLst>
            <a:glow rad="101600">
              <a:schemeClr val="accent3">
                <a:satMod val="175000"/>
                <a:alpha val="40000"/>
              </a:schemeClr>
            </a:glow>
          </a:effectLst>
        </p:spPr>
        <p:txBody>
          <a:bodyPr rtlCol="0">
            <a:normAutofit fontScale="85000" lnSpcReduction="20000"/>
          </a:bodyPr>
          <a:lstStyle/>
          <a:p>
            <a:pPr marL="182880" indent="-182880" fontAlgn="auto">
              <a:spcAft>
                <a:spcPts val="0"/>
              </a:spcAft>
              <a:defRPr/>
            </a:pPr>
            <a:endParaRPr lang="en-US" dirty="0"/>
          </a:p>
          <a:p>
            <a:pPr marL="182880" indent="-182880" fontAlgn="auto">
              <a:spcAft>
                <a:spcPts val="0"/>
              </a:spcAft>
              <a:defRPr/>
            </a:pPr>
            <a:endParaRPr lang="en-US" dirty="0"/>
          </a:p>
          <a:p>
            <a:pPr marL="182880" indent="-182880" fontAlgn="auto">
              <a:spcAft>
                <a:spcPts val="0"/>
              </a:spcAft>
              <a:defRPr/>
            </a:pPr>
            <a:endParaRPr lang="en-US" dirty="0"/>
          </a:p>
          <a:p>
            <a:pPr marL="182880" indent="-182880" fontAlgn="auto">
              <a:spcAft>
                <a:spcPts val="0"/>
              </a:spcAft>
              <a:defRPr/>
            </a:pPr>
            <a:r>
              <a:rPr lang="en-US" dirty="0"/>
              <a:t>“Collaboration”</a:t>
            </a:r>
            <a:r>
              <a:rPr lang="en-US" dirty="0">
                <a:sym typeface="Wingdings"/>
              </a:rPr>
              <a:t>3,580,000 articles</a:t>
            </a:r>
          </a:p>
          <a:p>
            <a:pPr marL="182880" indent="-182880" fontAlgn="auto">
              <a:spcAft>
                <a:spcPts val="0"/>
              </a:spcAft>
              <a:defRPr/>
            </a:pPr>
            <a:endParaRPr lang="en-US" dirty="0">
              <a:sym typeface="Wingdings"/>
            </a:endParaRPr>
          </a:p>
          <a:p>
            <a:pPr marL="182880" indent="-182880" fontAlgn="auto">
              <a:spcAft>
                <a:spcPts val="0"/>
              </a:spcAft>
              <a:defRPr/>
            </a:pPr>
            <a:r>
              <a:rPr lang="en-US" dirty="0">
                <a:sym typeface="Wingdings"/>
              </a:rPr>
              <a:t>“Natural resource collaboration”1,960,000 articles</a:t>
            </a:r>
          </a:p>
          <a:p>
            <a:pPr marL="182880" indent="-182880" fontAlgn="auto">
              <a:spcAft>
                <a:spcPts val="0"/>
              </a:spcAft>
              <a:defRPr/>
            </a:pPr>
            <a:endParaRPr lang="en-US" dirty="0">
              <a:sym typeface="Wingdings"/>
            </a:endParaRPr>
          </a:p>
          <a:p>
            <a:pPr marL="182880" indent="-182880" fontAlgn="auto">
              <a:spcAft>
                <a:spcPts val="0"/>
              </a:spcAft>
              <a:defRPr/>
            </a:pPr>
            <a:r>
              <a:rPr lang="en-US" dirty="0">
                <a:sym typeface="Wingdings"/>
              </a:rPr>
              <a:t>“Forest Service” collaboration44,600 articles </a:t>
            </a:r>
          </a:p>
          <a:p>
            <a:pPr marL="182880" indent="-182880" fontAlgn="auto">
              <a:spcAft>
                <a:spcPts val="0"/>
              </a:spcAft>
              <a:defRPr/>
            </a:pPr>
            <a:endParaRPr lang="en-US" dirty="0">
              <a:sym typeface="Wingdings"/>
            </a:endParaRPr>
          </a:p>
          <a:p>
            <a:pPr marL="182880" indent="-182880" fontAlgn="auto">
              <a:spcAft>
                <a:spcPts val="0"/>
              </a:spcAft>
              <a:defRPr/>
            </a:pPr>
            <a:endParaRPr lang="en-US" dirty="0"/>
          </a:p>
          <a:p>
            <a:pPr marL="182880" indent="-182880" fontAlgn="auto">
              <a:spcAft>
                <a:spcPts val="0"/>
              </a:spcAft>
              <a:defRPr/>
            </a:pPr>
            <a:endParaRPr lang="en-US" dirty="0"/>
          </a:p>
          <a:p>
            <a:pPr marL="182880" indent="-182880" fontAlgn="auto">
              <a:spcAft>
                <a:spcPts val="0"/>
              </a:spcAft>
              <a:defRPr/>
            </a:pPr>
            <a:r>
              <a:rPr lang="en-US" dirty="0"/>
              <a:t>			</a:t>
            </a:r>
          </a:p>
          <a:p>
            <a:pPr marL="182880" indent="-182880" fontAlgn="auto">
              <a:spcAft>
                <a:spcPts val="0"/>
              </a:spcAft>
              <a:defRPr/>
            </a:pPr>
            <a:endParaRPr lang="en-US" dirty="0"/>
          </a:p>
          <a:p>
            <a:pPr marL="182880" indent="-182880" fontAlgn="auto">
              <a:spcAft>
                <a:spcPts val="0"/>
              </a:spcAft>
              <a:defRPr/>
            </a:pPr>
            <a:r>
              <a:rPr lang="en-US" dirty="0"/>
              <a:t>			</a:t>
            </a:r>
          </a:p>
          <a:p>
            <a:pPr marL="182880" indent="-182880" fontAlgn="auto">
              <a:spcAft>
                <a:spcPts val="0"/>
              </a:spcAft>
              <a:defRPr/>
            </a:pPr>
            <a:endParaRPr lang="en-US" dirty="0"/>
          </a:p>
          <a:p>
            <a:pPr marL="182880" indent="-182880" fontAlgn="auto">
              <a:spcAft>
                <a:spcPts val="0"/>
              </a:spcAft>
              <a:defRPr/>
            </a:pPr>
            <a:endParaRPr lang="en-US" dirty="0"/>
          </a:p>
          <a:p>
            <a:pPr lvl="1" indent="-182880" fontAlgn="auto">
              <a:spcAft>
                <a:spcPts val="0"/>
              </a:spcAft>
              <a:defRPr/>
            </a:pPr>
            <a:endParaRPr lang="en-US" dirty="0"/>
          </a:p>
          <a:p>
            <a:pPr lvl="1" indent="-182880" fontAlgn="auto">
              <a:spcAft>
                <a:spcPts val="0"/>
              </a:spcAft>
              <a:defRPr/>
            </a:pPr>
            <a:endParaRPr lang="en-US" dirty="0"/>
          </a:p>
        </p:txBody>
      </p:sp>
      <p:pic>
        <p:nvPicPr>
          <p:cNvPr id="28677" name="Picture 1" descr="index.png">
            <a:extLst>
              <a:ext uri="{FF2B5EF4-FFF2-40B4-BE49-F238E27FC236}">
                <a16:creationId xmlns:a16="http://schemas.microsoft.com/office/drawing/2014/main" id="{D2C02FD7-D6AF-DF13-C740-9B52733231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1800" y="1404938"/>
            <a:ext cx="16224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EBD66A14-DE12-80B6-9D66-2F5E6A3C440F}"/>
              </a:ext>
            </a:extLst>
          </p:cNvPr>
          <p:cNvSpPr/>
          <p:nvPr/>
        </p:nvSpPr>
        <p:spPr>
          <a:xfrm>
            <a:off x="0" y="4512235"/>
            <a:ext cx="9144000" cy="1538941"/>
          </a:xfrm>
          <a:prstGeom prst="rect">
            <a:avLst/>
          </a:prstGeom>
          <a:gradFill flip="none" rotWithShape="1">
            <a:gsLst>
              <a:gs pos="0">
                <a:schemeClr val="accent3">
                  <a:shade val="70000"/>
                  <a:satMod val="150000"/>
                  <a:alpha val="47000"/>
                </a:schemeClr>
              </a:gs>
              <a:gs pos="34000">
                <a:schemeClr val="accent3">
                  <a:shade val="70000"/>
                  <a:satMod val="140000"/>
                  <a:alpha val="47000"/>
                </a:schemeClr>
              </a:gs>
              <a:gs pos="70000">
                <a:schemeClr val="accent3">
                  <a:tint val="100000"/>
                  <a:shade val="90000"/>
                  <a:satMod val="140000"/>
                  <a:alpha val="47000"/>
                </a:schemeClr>
              </a:gs>
              <a:gs pos="100000">
                <a:schemeClr val="accent3">
                  <a:tint val="100000"/>
                  <a:shade val="100000"/>
                  <a:satMod val="100000"/>
                  <a:alpha val="47000"/>
                </a:schemeClr>
              </a:gs>
            </a:gsLst>
            <a:path path="circle">
              <a:fillToRect l="100000" t="100000" r="100000" b="100000"/>
            </a:path>
            <a:tileRect/>
          </a:gradFill>
        </p:spPr>
        <p:style>
          <a:lnRef idx="1">
            <a:schemeClr val="accent3"/>
          </a:lnRef>
          <a:fillRef idx="3">
            <a:schemeClr val="accent3"/>
          </a:fillRef>
          <a:effectRef idx="2">
            <a:schemeClr val="accent3"/>
          </a:effectRef>
          <a:fontRef idx="minor">
            <a:schemeClr val="lt1"/>
          </a:fontRef>
        </p:style>
        <p:txBody>
          <a:bodyPr anchor="ctr"/>
          <a:lstStyle/>
          <a:p>
            <a:pPr eaLnBrk="1" fontAlgn="auto" hangingPunct="1">
              <a:lnSpc>
                <a:spcPct val="90000"/>
              </a:lnSpc>
              <a:spcBef>
                <a:spcPts val="0"/>
              </a:spcBef>
              <a:spcAft>
                <a:spcPts val="0"/>
              </a:spcAft>
              <a:defRPr/>
            </a:pPr>
            <a:r>
              <a:rPr lang="en-US" sz="2800" dirty="0"/>
              <a:t>“The untidy character of the literature reflects the way it has bubbled up from many local experiments…” </a:t>
            </a:r>
            <a:r>
              <a:rPr lang="en-US" dirty="0"/>
              <a:t>(Ansell and Gash, 2008)</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696EA51-A1D3-72F1-B7A7-F3120FE8A082}"/>
              </a:ext>
            </a:extLst>
          </p:cNvPr>
          <p:cNvSpPr>
            <a:spLocks noGrp="1"/>
          </p:cNvSpPr>
          <p:nvPr>
            <p:ph type="sldNum" sz="quarter" idx="12"/>
          </p:nvPr>
        </p:nvSpPr>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fld id="{B295115E-C815-4CAE-BC02-079706042652}" type="slidenum">
              <a:rPr lang="en-US" altLang="en-US">
                <a:solidFill>
                  <a:srgbClr val="FFFFFF"/>
                </a:solidFill>
              </a:rPr>
              <a:pPr/>
              <a:t>12</a:t>
            </a:fld>
            <a:endParaRPr lang="en-US" altLang="en-US">
              <a:solidFill>
                <a:srgbClr val="FFFFFF"/>
              </a:solidFill>
            </a:endParaRPr>
          </a:p>
        </p:txBody>
      </p:sp>
      <p:graphicFrame>
        <p:nvGraphicFramePr>
          <p:cNvPr id="6" name="Content Placeholder 5">
            <a:extLst>
              <a:ext uri="{FF2B5EF4-FFF2-40B4-BE49-F238E27FC236}">
                <a16:creationId xmlns:a16="http://schemas.microsoft.com/office/drawing/2014/main" id="{986321A9-ECE1-86DD-3FA7-2337C15864D8}"/>
              </a:ext>
            </a:extLst>
          </p:cNvPr>
          <p:cNvGraphicFramePr>
            <a:graphicFrameLocks noGrp="1"/>
          </p:cNvGraphicFramePr>
          <p:nvPr>
            <p:ph sz="half" idx="2"/>
          </p:nvPr>
        </p:nvGraphicFramePr>
        <p:xfrm>
          <a:off x="251460" y="1208241"/>
          <a:ext cx="8641080" cy="5349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B6BAC79-43A2-6462-0D3C-EE64E4624582}"/>
              </a:ext>
            </a:extLst>
          </p:cNvPr>
          <p:cNvSpPr>
            <a:spLocks noGrp="1"/>
          </p:cNvSpPr>
          <p:nvPr>
            <p:ph type="sldNum" sz="quarter" idx="12"/>
          </p:nvPr>
        </p:nvSpPr>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fld id="{4A4FD1EC-07C4-4A96-9410-5B4C4EE48546}" type="slidenum">
              <a:rPr lang="en-US" altLang="en-US">
                <a:solidFill>
                  <a:srgbClr val="FFFFFF"/>
                </a:solidFill>
              </a:rPr>
              <a:pPr/>
              <a:t>13</a:t>
            </a:fld>
            <a:endParaRPr lang="en-US" altLang="en-US">
              <a:solidFill>
                <a:srgbClr val="FFFFFF"/>
              </a:solidFill>
            </a:endParaRPr>
          </a:p>
        </p:txBody>
      </p:sp>
      <p:sp>
        <p:nvSpPr>
          <p:cNvPr id="5" name="Content Placeholder 4">
            <a:extLst>
              <a:ext uri="{FF2B5EF4-FFF2-40B4-BE49-F238E27FC236}">
                <a16:creationId xmlns:a16="http://schemas.microsoft.com/office/drawing/2014/main" id="{5B7262F1-E107-A405-D63D-51E1B8DE715A}"/>
              </a:ext>
            </a:extLst>
          </p:cNvPr>
          <p:cNvSpPr>
            <a:spLocks noGrp="1"/>
          </p:cNvSpPr>
          <p:nvPr>
            <p:ph sz="half" idx="2"/>
          </p:nvPr>
        </p:nvSpPr>
        <p:spPr>
          <a:xfrm>
            <a:off x="251460" y="1208241"/>
            <a:ext cx="8641080" cy="5349240"/>
          </a:xfrm>
          <a:solidFill>
            <a:schemeClr val="tx2">
              <a:lumMod val="10000"/>
            </a:schemeClr>
          </a:solidFill>
          <a:effectLst>
            <a:glow rad="101600">
              <a:schemeClr val="accent3">
                <a:satMod val="175000"/>
                <a:alpha val="40000"/>
              </a:schemeClr>
            </a:glow>
          </a:effectLst>
        </p:spPr>
        <p:txBody>
          <a:bodyPr rtlCol="0">
            <a:normAutofit/>
          </a:bodyPr>
          <a:lstStyle/>
          <a:p>
            <a:pPr marL="0" indent="0" fontAlgn="auto">
              <a:spcAft>
                <a:spcPts val="0"/>
              </a:spcAft>
              <a:buFont typeface="Arial" panose="020B0604020202020204" pitchFamily="34" charset="0"/>
              <a:buNone/>
              <a:defRPr/>
            </a:pPr>
            <a:r>
              <a:rPr lang="en-US" b="1" dirty="0"/>
              <a:t>We tend to:</a:t>
            </a:r>
          </a:p>
          <a:p>
            <a:pPr marL="0" indent="0" fontAlgn="auto">
              <a:spcAft>
                <a:spcPts val="0"/>
              </a:spcAft>
              <a:buFont typeface="Arial" panose="020B0604020202020204" pitchFamily="34" charset="0"/>
              <a:buNone/>
              <a:defRPr/>
            </a:pPr>
            <a:endParaRPr lang="en-US" dirty="0"/>
          </a:p>
          <a:p>
            <a:pPr marL="182880" indent="-182880" fontAlgn="auto">
              <a:spcAft>
                <a:spcPts val="0"/>
              </a:spcAft>
              <a:defRPr/>
            </a:pPr>
            <a:r>
              <a:rPr lang="en-US" dirty="0"/>
              <a:t>Conduct case studies; often just one or two</a:t>
            </a:r>
          </a:p>
          <a:p>
            <a:pPr marL="182880" indent="-182880" fontAlgn="auto">
              <a:spcAft>
                <a:spcPts val="0"/>
              </a:spcAft>
              <a:defRPr/>
            </a:pPr>
            <a:endParaRPr lang="en-US" dirty="0"/>
          </a:p>
          <a:p>
            <a:pPr marL="182880" indent="-182880" fontAlgn="auto">
              <a:spcAft>
                <a:spcPts val="0"/>
              </a:spcAft>
              <a:defRPr/>
            </a:pPr>
            <a:endParaRPr lang="en-US" dirty="0"/>
          </a:p>
          <a:p>
            <a:pPr marL="0" indent="0" fontAlgn="auto">
              <a:spcAft>
                <a:spcPts val="0"/>
              </a:spcAft>
              <a:buFont typeface="Arial" panose="020B0604020202020204" pitchFamily="34" charset="0"/>
              <a:buNone/>
              <a:defRPr/>
            </a:pPr>
            <a:r>
              <a:rPr lang="en-US" dirty="0"/>
              <a:t>	</a:t>
            </a:r>
          </a:p>
          <a:p>
            <a:pPr marL="182880" indent="-182880" fontAlgn="auto">
              <a:spcAft>
                <a:spcPts val="0"/>
              </a:spcAft>
              <a:defRPr/>
            </a:pPr>
            <a:endParaRPr lang="en-US" dirty="0"/>
          </a:p>
          <a:p>
            <a:pPr marL="182880" indent="-182880" fontAlgn="auto">
              <a:spcAft>
                <a:spcPts val="0"/>
              </a:spcAft>
              <a:defRPr/>
            </a:pPr>
            <a:endParaRPr lang="en-US" dirty="0"/>
          </a:p>
          <a:p>
            <a:pPr marL="182880" indent="-182880" fontAlgn="auto">
              <a:spcAft>
                <a:spcPts val="0"/>
              </a:spcAft>
              <a:defRPr/>
            </a:pPr>
            <a:endParaRPr lang="en-US" dirty="0"/>
          </a:p>
        </p:txBody>
      </p:sp>
      <p:pic>
        <p:nvPicPr>
          <p:cNvPr id="8" name="Content Placeholder 8" descr="IMG_1332.JPG">
            <a:extLst>
              <a:ext uri="{FF2B5EF4-FFF2-40B4-BE49-F238E27FC236}">
                <a16:creationId xmlns:a16="http://schemas.microsoft.com/office/drawing/2014/main" id="{9B7D40E2-AA43-D7C1-7704-3015B3ABB0B2}"/>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l="27602" r="21434"/>
          <a:stretch/>
        </p:blipFill>
        <p:spPr>
          <a:xfrm>
            <a:off x="6876425" y="721391"/>
            <a:ext cx="1774516" cy="2417722"/>
          </a:xfrm>
          <a:effectLst>
            <a:glow rad="101600">
              <a:schemeClr val="accent3">
                <a:satMod val="175000"/>
                <a:alpha val="40000"/>
              </a:schemeClr>
            </a:glow>
            <a:outerShdw blurRad="292100" dist="139700" dir="2700000" algn="tl" rotWithShape="0">
              <a:srgbClr val="333333">
                <a:alpha val="65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C0E11A5-0B0B-3887-24A0-7D712A506CD4}"/>
              </a:ext>
            </a:extLst>
          </p:cNvPr>
          <p:cNvSpPr>
            <a:spLocks noGrp="1"/>
          </p:cNvSpPr>
          <p:nvPr>
            <p:ph type="sldNum" sz="quarter" idx="12"/>
          </p:nvPr>
        </p:nvSpPr>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fld id="{A4AB878E-42A8-49F5-BAB4-3B099B68A98D}" type="slidenum">
              <a:rPr lang="en-US" altLang="en-US">
                <a:solidFill>
                  <a:srgbClr val="FFFFFF"/>
                </a:solidFill>
              </a:rPr>
              <a:pPr/>
              <a:t>14</a:t>
            </a:fld>
            <a:endParaRPr lang="en-US" altLang="en-US">
              <a:solidFill>
                <a:srgbClr val="FFFFFF"/>
              </a:solidFill>
            </a:endParaRPr>
          </a:p>
        </p:txBody>
      </p:sp>
      <p:sp>
        <p:nvSpPr>
          <p:cNvPr id="5" name="Content Placeholder 4">
            <a:extLst>
              <a:ext uri="{FF2B5EF4-FFF2-40B4-BE49-F238E27FC236}">
                <a16:creationId xmlns:a16="http://schemas.microsoft.com/office/drawing/2014/main" id="{F460A9D9-F88D-8CE7-374B-F8341A8DB094}"/>
              </a:ext>
            </a:extLst>
          </p:cNvPr>
          <p:cNvSpPr>
            <a:spLocks noGrp="1"/>
          </p:cNvSpPr>
          <p:nvPr>
            <p:ph sz="half" idx="2"/>
          </p:nvPr>
        </p:nvSpPr>
        <p:spPr>
          <a:xfrm>
            <a:off x="251460" y="1208241"/>
            <a:ext cx="8641080" cy="5349240"/>
          </a:xfrm>
          <a:solidFill>
            <a:schemeClr val="tx2">
              <a:lumMod val="10000"/>
            </a:schemeClr>
          </a:solidFill>
          <a:effectLst>
            <a:glow rad="101600">
              <a:schemeClr val="accent3">
                <a:satMod val="175000"/>
                <a:alpha val="40000"/>
              </a:schemeClr>
            </a:glow>
          </a:effectLst>
        </p:spPr>
        <p:txBody>
          <a:bodyPr rtlCol="0">
            <a:normAutofit/>
          </a:bodyPr>
          <a:lstStyle/>
          <a:p>
            <a:pPr marL="0" indent="0" fontAlgn="auto">
              <a:spcAft>
                <a:spcPts val="0"/>
              </a:spcAft>
              <a:buFont typeface="Arial" panose="020B0604020202020204" pitchFamily="34" charset="0"/>
              <a:buNone/>
              <a:defRPr/>
            </a:pPr>
            <a:r>
              <a:rPr lang="en-US" b="1" dirty="0"/>
              <a:t>We tend to:</a:t>
            </a:r>
          </a:p>
          <a:p>
            <a:pPr marL="182880" indent="-182880" fontAlgn="auto">
              <a:spcAft>
                <a:spcPts val="0"/>
              </a:spcAft>
              <a:defRPr/>
            </a:pPr>
            <a:endParaRPr lang="en-US" dirty="0"/>
          </a:p>
          <a:p>
            <a:pPr marL="182880" indent="-182880" fontAlgn="auto">
              <a:spcAft>
                <a:spcPts val="0"/>
              </a:spcAft>
              <a:defRPr/>
            </a:pPr>
            <a:r>
              <a:rPr lang="en-US" dirty="0"/>
              <a:t>Conduct case studies; often just one or two</a:t>
            </a:r>
          </a:p>
          <a:p>
            <a:pPr marL="182880" indent="-182880" fontAlgn="auto">
              <a:spcAft>
                <a:spcPts val="0"/>
              </a:spcAft>
              <a:defRPr/>
            </a:pPr>
            <a:r>
              <a:rPr lang="en-US" dirty="0"/>
              <a:t>Examine process</a:t>
            </a:r>
          </a:p>
          <a:p>
            <a:pPr marL="182880" indent="-182880" fontAlgn="auto">
              <a:spcAft>
                <a:spcPts val="0"/>
              </a:spcAft>
              <a:defRPr/>
            </a:pPr>
            <a:endParaRPr lang="en-US" dirty="0"/>
          </a:p>
          <a:p>
            <a:pPr marL="182880" indent="-182880" fontAlgn="auto">
              <a:spcAft>
                <a:spcPts val="0"/>
              </a:spcAft>
              <a:defRPr/>
            </a:pPr>
            <a:endParaRPr lang="en-US" dirty="0"/>
          </a:p>
          <a:p>
            <a:pPr marL="0" indent="0" fontAlgn="auto">
              <a:spcAft>
                <a:spcPts val="0"/>
              </a:spcAft>
              <a:buFont typeface="Arial" panose="020B0604020202020204" pitchFamily="34" charset="0"/>
              <a:buNone/>
              <a:defRPr/>
            </a:pPr>
            <a:r>
              <a:rPr lang="en-US" dirty="0"/>
              <a:t>		</a:t>
            </a:r>
          </a:p>
          <a:p>
            <a:pPr marL="182880" indent="-182880" fontAlgn="auto">
              <a:spcAft>
                <a:spcPts val="0"/>
              </a:spcAft>
              <a:defRPr/>
            </a:pPr>
            <a:endParaRPr lang="en-US" dirty="0"/>
          </a:p>
          <a:p>
            <a:pPr marL="182880" indent="-182880" fontAlgn="auto">
              <a:spcAft>
                <a:spcPts val="0"/>
              </a:spcAft>
              <a:defRPr/>
            </a:pPr>
            <a:endParaRPr lang="en-US" dirty="0"/>
          </a:p>
          <a:p>
            <a:pPr marL="182880" indent="-182880" fontAlgn="auto">
              <a:spcAft>
                <a:spcPts val="0"/>
              </a:spcAft>
              <a:defRPr/>
            </a:pPr>
            <a:endParaRPr lang="en-US" dirty="0"/>
          </a:p>
        </p:txBody>
      </p:sp>
      <p:pic>
        <p:nvPicPr>
          <p:cNvPr id="8" name="Content Placeholder 8" descr="IMG_1332.JPG">
            <a:extLst>
              <a:ext uri="{FF2B5EF4-FFF2-40B4-BE49-F238E27FC236}">
                <a16:creationId xmlns:a16="http://schemas.microsoft.com/office/drawing/2014/main" id="{09AF262F-3799-FFF2-69DA-BC5AEBA3524C}"/>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l="27602" r="21434"/>
          <a:stretch/>
        </p:blipFill>
        <p:spPr>
          <a:xfrm>
            <a:off x="6876425" y="721391"/>
            <a:ext cx="1774516" cy="2417722"/>
          </a:xfrm>
          <a:effectLst>
            <a:glow rad="101600">
              <a:schemeClr val="accent3">
                <a:satMod val="175000"/>
                <a:alpha val="40000"/>
              </a:schemeClr>
            </a:glow>
            <a:outerShdw blurRad="292100" dist="139700" dir="2700000" algn="tl" rotWithShape="0">
              <a:srgbClr val="333333">
                <a:alpha val="65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02B077-F4FF-01BD-3AD7-86B37753FDB4}"/>
              </a:ext>
            </a:extLst>
          </p:cNvPr>
          <p:cNvSpPr>
            <a:spLocks noGrp="1"/>
          </p:cNvSpPr>
          <p:nvPr>
            <p:ph type="sldNum" sz="quarter" idx="12"/>
          </p:nvPr>
        </p:nvSpPr>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fld id="{EF30BF78-C0D4-4CFD-90DD-7DC498A0EF95}" type="slidenum">
              <a:rPr lang="en-US" altLang="en-US">
                <a:solidFill>
                  <a:srgbClr val="FFFFFF"/>
                </a:solidFill>
              </a:rPr>
              <a:pPr/>
              <a:t>15</a:t>
            </a:fld>
            <a:endParaRPr lang="en-US" altLang="en-US">
              <a:solidFill>
                <a:srgbClr val="FFFFFF"/>
              </a:solidFill>
            </a:endParaRPr>
          </a:p>
        </p:txBody>
      </p:sp>
      <p:sp>
        <p:nvSpPr>
          <p:cNvPr id="5" name="Content Placeholder 4">
            <a:extLst>
              <a:ext uri="{FF2B5EF4-FFF2-40B4-BE49-F238E27FC236}">
                <a16:creationId xmlns:a16="http://schemas.microsoft.com/office/drawing/2014/main" id="{5BB7485D-E9B5-01E3-8C5D-953DB62A928E}"/>
              </a:ext>
            </a:extLst>
          </p:cNvPr>
          <p:cNvSpPr>
            <a:spLocks noGrp="1"/>
          </p:cNvSpPr>
          <p:nvPr>
            <p:ph sz="half" idx="2"/>
          </p:nvPr>
        </p:nvSpPr>
        <p:spPr>
          <a:xfrm>
            <a:off x="251460" y="1208241"/>
            <a:ext cx="8641080" cy="5349240"/>
          </a:xfrm>
          <a:solidFill>
            <a:schemeClr val="tx2">
              <a:lumMod val="10000"/>
            </a:schemeClr>
          </a:solidFill>
          <a:effectLst>
            <a:glow rad="101600">
              <a:schemeClr val="accent3">
                <a:satMod val="175000"/>
                <a:alpha val="40000"/>
              </a:schemeClr>
            </a:glow>
          </a:effectLst>
        </p:spPr>
        <p:txBody>
          <a:bodyPr rtlCol="0">
            <a:normAutofit/>
          </a:bodyPr>
          <a:lstStyle/>
          <a:p>
            <a:pPr marL="0" indent="0" fontAlgn="auto">
              <a:spcAft>
                <a:spcPts val="0"/>
              </a:spcAft>
              <a:buFont typeface="Arial" panose="020B0604020202020204" pitchFamily="34" charset="0"/>
              <a:buNone/>
              <a:defRPr/>
            </a:pPr>
            <a:r>
              <a:rPr lang="en-US" b="1" dirty="0"/>
              <a:t>We tend to:</a:t>
            </a:r>
          </a:p>
          <a:p>
            <a:pPr marL="0" indent="0" fontAlgn="auto">
              <a:spcAft>
                <a:spcPts val="0"/>
              </a:spcAft>
              <a:buFont typeface="Arial" panose="020B0604020202020204" pitchFamily="34" charset="0"/>
              <a:buNone/>
              <a:defRPr/>
            </a:pPr>
            <a:endParaRPr lang="en-US" dirty="0"/>
          </a:p>
          <a:p>
            <a:pPr marL="182880" indent="-182880" fontAlgn="auto">
              <a:spcAft>
                <a:spcPts val="0"/>
              </a:spcAft>
              <a:defRPr/>
            </a:pPr>
            <a:r>
              <a:rPr lang="en-US" dirty="0"/>
              <a:t>Conduct case studies; often just one or two</a:t>
            </a:r>
          </a:p>
          <a:p>
            <a:pPr marL="182880" indent="-182880" fontAlgn="auto">
              <a:spcAft>
                <a:spcPts val="0"/>
              </a:spcAft>
              <a:defRPr/>
            </a:pPr>
            <a:r>
              <a:rPr lang="en-US" dirty="0"/>
              <a:t>Examine process</a:t>
            </a:r>
          </a:p>
          <a:p>
            <a:pPr marL="182880" indent="-182880" fontAlgn="auto">
              <a:spcAft>
                <a:spcPts val="0"/>
              </a:spcAft>
              <a:defRPr/>
            </a:pPr>
            <a:r>
              <a:rPr lang="en-US" dirty="0"/>
              <a:t>Attempt to evaluate outcomes or “success”</a:t>
            </a:r>
          </a:p>
          <a:p>
            <a:pPr marL="182880" indent="-182880" fontAlgn="auto">
              <a:spcAft>
                <a:spcPts val="0"/>
              </a:spcAft>
              <a:defRPr/>
            </a:pPr>
            <a:endParaRPr lang="en-US" dirty="0"/>
          </a:p>
          <a:p>
            <a:pPr marL="182880" indent="-182880" fontAlgn="auto">
              <a:spcAft>
                <a:spcPts val="0"/>
              </a:spcAft>
              <a:defRPr/>
            </a:pPr>
            <a:endParaRPr lang="en-US" dirty="0"/>
          </a:p>
          <a:p>
            <a:pPr marL="0" indent="0" fontAlgn="auto">
              <a:spcAft>
                <a:spcPts val="0"/>
              </a:spcAft>
              <a:buFont typeface="Arial" panose="020B0604020202020204" pitchFamily="34" charset="0"/>
              <a:buNone/>
              <a:defRPr/>
            </a:pPr>
            <a:r>
              <a:rPr lang="en-US" dirty="0"/>
              <a:t>		   </a:t>
            </a:r>
          </a:p>
          <a:p>
            <a:pPr marL="0" indent="0" fontAlgn="auto">
              <a:spcAft>
                <a:spcPts val="0"/>
              </a:spcAft>
              <a:buFont typeface="Arial" panose="020B0604020202020204" pitchFamily="34" charset="0"/>
              <a:buNone/>
              <a:defRPr/>
            </a:pPr>
            <a:r>
              <a:rPr lang="en-US" dirty="0"/>
              <a:t>			</a:t>
            </a:r>
            <a:r>
              <a:rPr lang="en-US" sz="1900" dirty="0"/>
              <a:t>Conley A, </a:t>
            </a:r>
            <a:r>
              <a:rPr lang="en-US" sz="1900" dirty="0" err="1"/>
              <a:t>Moote</a:t>
            </a:r>
            <a:r>
              <a:rPr lang="en-US" sz="1900" dirty="0"/>
              <a:t> MA. Evaluating collaborative natural 				resource management. Society &amp; Natural Resources. 2003 May 1;16(5)			371-86.</a:t>
            </a:r>
          </a:p>
          <a:p>
            <a:pPr marL="182880" indent="-182880" fontAlgn="auto">
              <a:spcAft>
                <a:spcPts val="0"/>
              </a:spcAft>
              <a:defRPr/>
            </a:pPr>
            <a:endParaRPr lang="en-US" dirty="0"/>
          </a:p>
          <a:p>
            <a:pPr marL="182880" indent="-182880" fontAlgn="auto">
              <a:spcAft>
                <a:spcPts val="0"/>
              </a:spcAft>
              <a:defRPr/>
            </a:pPr>
            <a:endParaRPr lang="en-US" dirty="0"/>
          </a:p>
          <a:p>
            <a:pPr marL="182880" indent="-182880" fontAlgn="auto">
              <a:spcAft>
                <a:spcPts val="0"/>
              </a:spcAft>
              <a:defRPr/>
            </a:pPr>
            <a:endParaRPr lang="en-US" dirty="0"/>
          </a:p>
        </p:txBody>
      </p:sp>
      <p:pic>
        <p:nvPicPr>
          <p:cNvPr id="8" name="Content Placeholder 8" descr="IMG_1332.JPG">
            <a:extLst>
              <a:ext uri="{FF2B5EF4-FFF2-40B4-BE49-F238E27FC236}">
                <a16:creationId xmlns:a16="http://schemas.microsoft.com/office/drawing/2014/main" id="{A9771630-F1B9-55D9-BCDE-E25A7B2B005E}"/>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l="27602" r="21434"/>
          <a:stretch/>
        </p:blipFill>
        <p:spPr>
          <a:xfrm>
            <a:off x="6876425" y="721391"/>
            <a:ext cx="1774516" cy="2417722"/>
          </a:xfrm>
          <a:effectLst>
            <a:glow rad="101600">
              <a:schemeClr val="accent3">
                <a:satMod val="175000"/>
                <a:alpha val="40000"/>
              </a:schemeClr>
            </a:glow>
            <a:outerShdw blurRad="292100" dist="139700" dir="2700000" algn="tl" rotWithShape="0">
              <a:srgbClr val="333333">
                <a:alpha val="65000"/>
              </a:srgbClr>
            </a:outerShdw>
          </a:effectLst>
        </p:spPr>
      </p:pic>
      <p:sp>
        <p:nvSpPr>
          <p:cNvPr id="3" name="Right Arrow 2">
            <a:extLst>
              <a:ext uri="{FF2B5EF4-FFF2-40B4-BE49-F238E27FC236}">
                <a16:creationId xmlns:a16="http://schemas.microsoft.com/office/drawing/2014/main" id="{B0148AF9-5B04-C647-5193-91D4EDBE5813}"/>
              </a:ext>
            </a:extLst>
          </p:cNvPr>
          <p:cNvSpPr/>
          <p:nvPr/>
        </p:nvSpPr>
        <p:spPr>
          <a:xfrm>
            <a:off x="835914" y="5169648"/>
            <a:ext cx="2061883" cy="1097220"/>
          </a:xfrm>
          <a:prstGeom prst="rightArrow">
            <a:avLst/>
          </a:prstGeom>
          <a:gradFill flip="none" rotWithShape="1">
            <a:gsLst>
              <a:gs pos="0">
                <a:schemeClr val="accent3">
                  <a:shade val="70000"/>
                  <a:satMod val="150000"/>
                  <a:alpha val="62000"/>
                </a:schemeClr>
              </a:gs>
              <a:gs pos="34000">
                <a:schemeClr val="accent3">
                  <a:shade val="70000"/>
                  <a:satMod val="140000"/>
                  <a:alpha val="62000"/>
                </a:schemeClr>
              </a:gs>
              <a:gs pos="70000">
                <a:schemeClr val="accent3">
                  <a:tint val="100000"/>
                  <a:shade val="90000"/>
                  <a:satMod val="140000"/>
                  <a:alpha val="62000"/>
                </a:schemeClr>
              </a:gs>
              <a:gs pos="100000">
                <a:schemeClr val="accent3">
                  <a:tint val="100000"/>
                  <a:shade val="100000"/>
                  <a:satMod val="100000"/>
                  <a:alpha val="62000"/>
                </a:schemeClr>
              </a:gs>
            </a:gsLst>
            <a:path path="circle">
              <a:fillToRect l="100000" t="100000" r="100000" b="100000"/>
            </a:path>
            <a:tileRect/>
          </a:gradFill>
        </p:spPr>
        <p:style>
          <a:lnRef idx="1">
            <a:schemeClr val="accent3"/>
          </a:lnRef>
          <a:fillRef idx="3">
            <a:schemeClr val="accent3"/>
          </a:fillRef>
          <a:effectRef idx="2">
            <a:schemeClr val="accent3"/>
          </a:effectRef>
          <a:fontRef idx="minor">
            <a:schemeClr val="lt1"/>
          </a:fontRef>
        </p:style>
        <p:txBody>
          <a:bodyPr anchor="ctr"/>
          <a:lstStyle/>
          <a:p>
            <a:pPr algn="ctr" eaLnBrk="1" fontAlgn="auto" hangingPunct="1">
              <a:spcBef>
                <a:spcPts val="0"/>
              </a:spcBef>
              <a:spcAft>
                <a:spcPts val="0"/>
              </a:spcAft>
              <a:defRPr/>
            </a:pPr>
            <a:r>
              <a:rPr lang="en-US" dirty="0"/>
              <a:t>Recommended reading: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DCEEBB5-EA6E-090E-CB88-64E5C57B7E11}"/>
              </a:ext>
            </a:extLst>
          </p:cNvPr>
          <p:cNvSpPr txBox="1">
            <a:spLocks/>
          </p:cNvSpPr>
          <p:nvPr/>
        </p:nvSpPr>
        <p:spPr>
          <a:xfrm>
            <a:off x="393194" y="893667"/>
            <a:ext cx="8236227" cy="5396567"/>
          </a:xfrm>
          <a:prstGeom prst="rect">
            <a:avLst/>
          </a:prstGeom>
          <a:solidFill>
            <a:schemeClr val="tx2">
              <a:lumMod val="10000"/>
            </a:schemeClr>
          </a:solidFill>
          <a:effectLst>
            <a:glow rad="101600">
              <a:schemeClr val="accent3">
                <a:satMod val="175000"/>
                <a:alpha val="40000"/>
              </a:schemeClr>
            </a:glow>
          </a:effectLst>
        </p:spPr>
        <p:txBody>
          <a:bodyPr>
            <a:normAutofit/>
          </a:bodyPr>
          <a:lstStyle>
            <a:lvl1pPr marL="182880" indent="-182880" defTabSz="914400">
              <a:spcBef>
                <a:spcPct val="20000"/>
              </a:spcBef>
              <a:buClr>
                <a:schemeClr val="accent1"/>
              </a:buClr>
              <a:buSzPct val="85000"/>
              <a:buFont typeface="Arial" pitchFamily="34" charset="0"/>
              <a:buChar char="•"/>
              <a:defRPr sz="2800"/>
            </a:lvl1pPr>
            <a:lvl2pPr indent="-182880" defTabSz="914400">
              <a:spcBef>
                <a:spcPct val="20000"/>
              </a:spcBef>
              <a:buClr>
                <a:schemeClr val="accent1"/>
              </a:buClr>
              <a:buSzPct val="85000"/>
              <a:buFont typeface="Arial" pitchFamily="34" charset="0"/>
              <a:buChar char="•"/>
              <a:defRPr sz="2400"/>
            </a:lvl2pPr>
            <a:lvl3pPr marL="731520" indent="-182880" defTabSz="914400">
              <a:spcBef>
                <a:spcPct val="20000"/>
              </a:spcBef>
              <a:buClr>
                <a:schemeClr val="accent1"/>
              </a:buClr>
              <a:buSzPct val="90000"/>
              <a:buFont typeface="Arial" pitchFamily="34" charset="0"/>
              <a:buChar char="•"/>
              <a:defRPr sz="2000"/>
            </a:lvl3pPr>
            <a:lvl4pPr marL="1005840" indent="-182880" defTabSz="914400">
              <a:spcBef>
                <a:spcPct val="20000"/>
              </a:spcBef>
              <a:buClr>
                <a:schemeClr val="accent1"/>
              </a:buClr>
              <a:buFont typeface="Arial" pitchFamily="34" charset="0"/>
              <a:buChar char="•"/>
            </a:lvl4pPr>
            <a:lvl5pPr marL="1188720" indent="-137160" defTabSz="914400">
              <a:spcBef>
                <a:spcPct val="20000"/>
              </a:spcBef>
              <a:buClr>
                <a:schemeClr val="accent1"/>
              </a:buClr>
              <a:buSzPct val="100000"/>
              <a:buFont typeface="Arial" pitchFamily="34" charset="0"/>
              <a:buChar char="•"/>
              <a:defRPr baseline="0"/>
            </a:lvl5pPr>
            <a:lvl6pPr marL="1371600" indent="-182880" defTabSz="914400">
              <a:spcBef>
                <a:spcPct val="20000"/>
              </a:spcBef>
              <a:buClr>
                <a:schemeClr val="accent1"/>
              </a:buClr>
              <a:buFont typeface="Arial" pitchFamily="34" charset="0"/>
              <a:buChar char="•"/>
            </a:lvl6pPr>
            <a:lvl7pPr marL="1554480" indent="-182880" defTabSz="914400">
              <a:spcBef>
                <a:spcPct val="20000"/>
              </a:spcBef>
              <a:buClr>
                <a:schemeClr val="accent1"/>
              </a:buClr>
              <a:buFont typeface="Arial" pitchFamily="34" charset="0"/>
              <a:buChar char="•"/>
            </a:lvl7pPr>
            <a:lvl8pPr marL="1737360" indent="-182880" defTabSz="914400">
              <a:spcBef>
                <a:spcPct val="20000"/>
              </a:spcBef>
              <a:buClr>
                <a:schemeClr val="accent1"/>
              </a:buClr>
              <a:buFont typeface="Arial" pitchFamily="34" charset="0"/>
              <a:buChar char="•"/>
            </a:lvl8pPr>
            <a:lvl9pPr marL="1920240" indent="-182880" defTabSz="914400">
              <a:spcBef>
                <a:spcPct val="20000"/>
              </a:spcBef>
              <a:buClr>
                <a:schemeClr val="accent1"/>
              </a:buClr>
              <a:buFont typeface="Arial" pitchFamily="34" charset="0"/>
              <a:buChar char="•"/>
            </a:lvl9pPr>
          </a:lstStyle>
          <a:p>
            <a:pPr lvl="1" eaLnBrk="1" fontAlgn="auto" hangingPunct="1">
              <a:spcAft>
                <a:spcPts val="0"/>
              </a:spcAft>
              <a:defRPr/>
            </a:pPr>
            <a:endParaRPr lang="en-US">
              <a:latin typeface="+mn-lt"/>
            </a:endParaRPr>
          </a:p>
          <a:p>
            <a:pPr lvl="1" eaLnBrk="1" fontAlgn="auto" hangingPunct="1">
              <a:spcAft>
                <a:spcPts val="0"/>
              </a:spcAft>
              <a:defRPr/>
            </a:pPr>
            <a:endParaRPr lang="en-US" dirty="0">
              <a:latin typeface="+mn-lt"/>
            </a:endParaRPr>
          </a:p>
        </p:txBody>
      </p:sp>
      <p:sp>
        <p:nvSpPr>
          <p:cNvPr id="3" name="Content Placeholder 2">
            <a:extLst>
              <a:ext uri="{FF2B5EF4-FFF2-40B4-BE49-F238E27FC236}">
                <a16:creationId xmlns:a16="http://schemas.microsoft.com/office/drawing/2014/main" id="{9D3560D2-F253-811F-B7AF-9276145AB449}"/>
              </a:ext>
            </a:extLst>
          </p:cNvPr>
          <p:cNvSpPr>
            <a:spLocks noGrp="1"/>
          </p:cNvSpPr>
          <p:nvPr>
            <p:ph idx="1"/>
          </p:nvPr>
        </p:nvSpPr>
        <p:spPr>
          <a:xfrm>
            <a:off x="457200" y="981075"/>
            <a:ext cx="8229600" cy="5124450"/>
          </a:xfrm>
        </p:spPr>
        <p:txBody>
          <a:bodyPr rtlCol="0">
            <a:normAutofit fontScale="62500" lnSpcReduction="20000"/>
          </a:bodyPr>
          <a:lstStyle/>
          <a:p>
            <a:pPr marL="182880" indent="-182880" fontAlgn="auto">
              <a:lnSpc>
                <a:spcPct val="110000"/>
              </a:lnSpc>
              <a:spcAft>
                <a:spcPts val="0"/>
              </a:spcAft>
              <a:buFont typeface="Wingdings" charset="2"/>
              <a:buChar char="q"/>
              <a:defRPr/>
            </a:pPr>
            <a:r>
              <a:rPr lang="en-US" sz="2900" dirty="0"/>
              <a:t> Shared concern, critical threat, perceptions of an issue</a:t>
            </a:r>
          </a:p>
          <a:p>
            <a:pPr marL="182880" indent="-182880" fontAlgn="auto">
              <a:lnSpc>
                <a:spcPct val="110000"/>
              </a:lnSpc>
              <a:spcAft>
                <a:spcPts val="0"/>
              </a:spcAft>
              <a:buFont typeface="Wingdings" charset="2"/>
              <a:buChar char="q"/>
              <a:defRPr/>
            </a:pPr>
            <a:endParaRPr lang="en-US" sz="2900" dirty="0"/>
          </a:p>
          <a:p>
            <a:pPr marL="182880" indent="-182880" fontAlgn="auto">
              <a:lnSpc>
                <a:spcPct val="110000"/>
              </a:lnSpc>
              <a:spcAft>
                <a:spcPts val="0"/>
              </a:spcAft>
              <a:buFont typeface="Wingdings" charset="2"/>
              <a:buChar char="q"/>
              <a:defRPr/>
            </a:pPr>
            <a:r>
              <a:rPr lang="en-US" sz="2900" dirty="0"/>
              <a:t> Organizational capacity to convene people, facilitate hard conversations, and keep momentum</a:t>
            </a:r>
          </a:p>
          <a:p>
            <a:pPr marL="182880" indent="-182880" fontAlgn="auto">
              <a:lnSpc>
                <a:spcPct val="110000"/>
              </a:lnSpc>
              <a:spcAft>
                <a:spcPts val="0"/>
              </a:spcAft>
              <a:buFont typeface="Wingdings" charset="2"/>
              <a:buChar char="q"/>
              <a:defRPr/>
            </a:pPr>
            <a:endParaRPr lang="en-US" sz="2900" dirty="0"/>
          </a:p>
          <a:p>
            <a:pPr marL="182880" indent="-182880" fontAlgn="auto">
              <a:lnSpc>
                <a:spcPct val="110000"/>
              </a:lnSpc>
              <a:spcAft>
                <a:spcPts val="0"/>
              </a:spcAft>
              <a:buFont typeface="Wingdings" charset="2"/>
              <a:buChar char="q"/>
              <a:defRPr/>
            </a:pPr>
            <a:r>
              <a:rPr lang="en-US" sz="2900" dirty="0"/>
              <a:t> Agency capacity and leadership</a:t>
            </a:r>
          </a:p>
          <a:p>
            <a:pPr marL="182880" indent="-182880" fontAlgn="auto">
              <a:lnSpc>
                <a:spcPct val="110000"/>
              </a:lnSpc>
              <a:spcAft>
                <a:spcPts val="0"/>
              </a:spcAft>
              <a:buFont typeface="Wingdings" charset="2"/>
              <a:buChar char="q"/>
              <a:defRPr/>
            </a:pPr>
            <a:endParaRPr lang="en-US" sz="2900" dirty="0"/>
          </a:p>
          <a:p>
            <a:pPr marL="182880" indent="-182880" fontAlgn="auto">
              <a:lnSpc>
                <a:spcPct val="110000"/>
              </a:lnSpc>
              <a:spcAft>
                <a:spcPts val="0"/>
              </a:spcAft>
              <a:buFont typeface="Wingdings" charset="2"/>
              <a:buChar char="q"/>
              <a:defRPr/>
            </a:pPr>
            <a:r>
              <a:rPr lang="en-US" sz="2900" dirty="0"/>
              <a:t>Genuine community leadership</a:t>
            </a:r>
          </a:p>
          <a:p>
            <a:pPr marL="0" indent="0" fontAlgn="auto">
              <a:lnSpc>
                <a:spcPct val="110000"/>
              </a:lnSpc>
              <a:spcAft>
                <a:spcPts val="0"/>
              </a:spcAft>
              <a:buFont typeface="Arial" panose="020B0604020202020204" pitchFamily="34" charset="0"/>
              <a:buNone/>
              <a:defRPr/>
            </a:pPr>
            <a:endParaRPr lang="en-US" sz="2900" dirty="0"/>
          </a:p>
          <a:p>
            <a:pPr marL="182880" indent="-182880" fontAlgn="auto">
              <a:lnSpc>
                <a:spcPct val="110000"/>
              </a:lnSpc>
              <a:spcAft>
                <a:spcPts val="0"/>
              </a:spcAft>
              <a:buFont typeface="Wingdings" charset="2"/>
              <a:buChar char="q"/>
              <a:defRPr/>
            </a:pPr>
            <a:r>
              <a:rPr lang="en-US" sz="2900" dirty="0"/>
              <a:t> Selection of issues and projects that are well-linked to the shared concern</a:t>
            </a:r>
          </a:p>
          <a:p>
            <a:pPr marL="182880" indent="-182880" fontAlgn="auto">
              <a:lnSpc>
                <a:spcPct val="110000"/>
              </a:lnSpc>
              <a:spcAft>
                <a:spcPts val="0"/>
              </a:spcAft>
              <a:buFont typeface="Wingdings" charset="2"/>
              <a:buChar char="q"/>
              <a:defRPr/>
            </a:pPr>
            <a:endParaRPr lang="en-US" sz="2900" dirty="0"/>
          </a:p>
          <a:p>
            <a:pPr marL="182880" indent="-182880" fontAlgn="auto">
              <a:lnSpc>
                <a:spcPct val="110000"/>
              </a:lnSpc>
              <a:spcAft>
                <a:spcPts val="0"/>
              </a:spcAft>
              <a:buFont typeface="Wingdings" charset="2"/>
              <a:buChar char="q"/>
              <a:defRPr/>
            </a:pPr>
            <a:r>
              <a:rPr lang="en-US" sz="2900" dirty="0"/>
              <a:t>Creation of procedures, ground rules, and institutional memory</a:t>
            </a:r>
          </a:p>
          <a:p>
            <a:pPr marL="182880" indent="-182880" fontAlgn="auto">
              <a:lnSpc>
                <a:spcPct val="110000"/>
              </a:lnSpc>
              <a:spcAft>
                <a:spcPts val="0"/>
              </a:spcAft>
              <a:buFont typeface="Wingdings" charset="2"/>
              <a:buChar char="q"/>
              <a:defRPr/>
            </a:pPr>
            <a:endParaRPr lang="en-US" sz="2900" dirty="0"/>
          </a:p>
          <a:p>
            <a:pPr marL="182880" indent="-182880" fontAlgn="auto">
              <a:lnSpc>
                <a:spcPct val="110000"/>
              </a:lnSpc>
              <a:spcAft>
                <a:spcPts val="0"/>
              </a:spcAft>
              <a:buFont typeface="Wingdings" charset="2"/>
              <a:buChar char="q"/>
              <a:defRPr/>
            </a:pPr>
            <a:r>
              <a:rPr lang="en-US" sz="2900" dirty="0"/>
              <a:t>Relationships and formation of trust among participants</a:t>
            </a:r>
          </a:p>
          <a:p>
            <a:pPr marL="182880" indent="-182880" fontAlgn="auto">
              <a:lnSpc>
                <a:spcPct val="110000"/>
              </a:lnSpc>
              <a:spcAft>
                <a:spcPts val="0"/>
              </a:spcAft>
              <a:buFont typeface="Wingdings" charset="2"/>
              <a:buChar char="q"/>
              <a:defRPr/>
            </a:pPr>
            <a:endParaRPr lang="en-US" sz="2900" dirty="0"/>
          </a:p>
          <a:p>
            <a:pPr marL="182880" indent="-182880" fontAlgn="auto">
              <a:lnSpc>
                <a:spcPct val="110000"/>
              </a:lnSpc>
              <a:spcAft>
                <a:spcPts val="0"/>
              </a:spcAft>
              <a:buFont typeface="Wingdings" charset="2"/>
              <a:buChar char="q"/>
              <a:defRPr/>
            </a:pPr>
            <a:r>
              <a:rPr lang="en-US" sz="2900" dirty="0"/>
              <a:t>Achieving outcomes</a:t>
            </a:r>
            <a:endParaRPr lang="en-US" dirty="0"/>
          </a:p>
        </p:txBody>
      </p:sp>
      <p:sp>
        <p:nvSpPr>
          <p:cNvPr id="4" name="Slide Number Placeholder 3">
            <a:extLst>
              <a:ext uri="{FF2B5EF4-FFF2-40B4-BE49-F238E27FC236}">
                <a16:creationId xmlns:a16="http://schemas.microsoft.com/office/drawing/2014/main" id="{ACCA04CC-0BC2-CF55-D8F3-947B7C8ED96B}"/>
              </a:ext>
            </a:extLst>
          </p:cNvPr>
          <p:cNvSpPr>
            <a:spLocks noGrp="1"/>
          </p:cNvSpPr>
          <p:nvPr>
            <p:ph type="sldNum" sz="quarter" idx="12"/>
          </p:nvPr>
        </p:nvSpPr>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fld id="{FED0ED7B-FA6E-47B0-9DD9-03ECD768544C}" type="slidenum">
              <a:rPr lang="en-US" altLang="en-US">
                <a:solidFill>
                  <a:srgbClr val="FFFFFF"/>
                </a:solidFill>
              </a:rPr>
              <a:pPr/>
              <a:t>16</a:t>
            </a:fld>
            <a:endParaRPr lang="en-US" altLang="en-US">
              <a:solidFill>
                <a:srgbClr val="FFFFFF"/>
              </a:solidFill>
            </a:endParaRP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A9C025A-8550-6558-194B-5D6E73AEA577}"/>
              </a:ext>
            </a:extLst>
          </p:cNvPr>
          <p:cNvSpPr>
            <a:spLocks noGrp="1"/>
          </p:cNvSpPr>
          <p:nvPr>
            <p:ph type="sldNum" sz="quarter" idx="12"/>
          </p:nvPr>
        </p:nvSpPr>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fld id="{F93609C0-C858-42A4-9AD2-FE6EC9D1150C}" type="slidenum">
              <a:rPr lang="en-US" altLang="en-US">
                <a:solidFill>
                  <a:srgbClr val="FFFFFF"/>
                </a:solidFill>
              </a:rPr>
              <a:pPr/>
              <a:t>17</a:t>
            </a:fld>
            <a:endParaRPr lang="en-US" altLang="en-US">
              <a:solidFill>
                <a:srgbClr val="FFFFFF"/>
              </a:solidFill>
            </a:endParaRPr>
          </a:p>
        </p:txBody>
      </p:sp>
      <p:sp>
        <p:nvSpPr>
          <p:cNvPr id="8" name="TextBox 7">
            <a:extLst>
              <a:ext uri="{FF2B5EF4-FFF2-40B4-BE49-F238E27FC236}">
                <a16:creationId xmlns:a16="http://schemas.microsoft.com/office/drawing/2014/main" id="{D9A8CD99-7570-73B0-3F59-FCFA703E803F}"/>
              </a:ext>
            </a:extLst>
          </p:cNvPr>
          <p:cNvSpPr txBox="1"/>
          <p:nvPr/>
        </p:nvSpPr>
        <p:spPr>
          <a:xfrm>
            <a:off x="245379" y="988801"/>
            <a:ext cx="8641080" cy="5488200"/>
          </a:xfrm>
          <a:prstGeom prst="rect">
            <a:avLst/>
          </a:prstGeom>
          <a:solidFill>
            <a:schemeClr val="tx2">
              <a:lumMod val="10000"/>
            </a:schemeClr>
          </a:solidFill>
          <a:effectLst>
            <a:glow rad="101600">
              <a:schemeClr val="accent3">
                <a:satMod val="175000"/>
                <a:alpha val="40000"/>
              </a:schemeClr>
            </a:glow>
          </a:effectLst>
        </p:spPr>
        <p:txBody>
          <a:bodyPr>
            <a:normAutofit/>
          </a:bodyPr>
          <a:lstStyle>
            <a:defPPr>
              <a:defRPr lang="en-US"/>
            </a:defPPr>
            <a:lvl1pPr marL="182880" indent="-182880" defTabSz="914400">
              <a:spcBef>
                <a:spcPct val="20000"/>
              </a:spcBef>
              <a:buClr>
                <a:schemeClr val="accent1"/>
              </a:buClr>
              <a:buSzPct val="85000"/>
              <a:buFont typeface="Arial" pitchFamily="34" charset="0"/>
              <a:buChar char="•"/>
              <a:defRPr sz="2800"/>
            </a:lvl1pPr>
            <a:lvl2pPr lvl="1" indent="-182880" defTabSz="914400">
              <a:spcBef>
                <a:spcPct val="20000"/>
              </a:spcBef>
              <a:buClr>
                <a:schemeClr val="accent1"/>
              </a:buClr>
              <a:buSzPct val="85000"/>
              <a:buFont typeface="Arial" pitchFamily="34" charset="0"/>
              <a:buChar char="•"/>
              <a:defRPr sz="2400"/>
            </a:lvl2pPr>
            <a:lvl3pPr marL="731520" indent="-182880" defTabSz="914400">
              <a:spcBef>
                <a:spcPct val="20000"/>
              </a:spcBef>
              <a:buClr>
                <a:schemeClr val="accent1"/>
              </a:buClr>
              <a:buSzPct val="90000"/>
              <a:buFont typeface="Arial" pitchFamily="34" charset="0"/>
              <a:buChar char="•"/>
              <a:defRPr sz="2000"/>
            </a:lvl3pPr>
            <a:lvl4pPr marL="1005840" indent="-182880" defTabSz="914400">
              <a:spcBef>
                <a:spcPct val="20000"/>
              </a:spcBef>
              <a:buClr>
                <a:schemeClr val="accent1"/>
              </a:buClr>
              <a:buFont typeface="Arial" pitchFamily="34" charset="0"/>
              <a:buChar char="•"/>
            </a:lvl4pPr>
            <a:lvl5pPr marL="1188720" indent="-137160" defTabSz="914400">
              <a:spcBef>
                <a:spcPct val="20000"/>
              </a:spcBef>
              <a:buClr>
                <a:schemeClr val="accent1"/>
              </a:buClr>
              <a:buSzPct val="100000"/>
              <a:buFont typeface="Arial" pitchFamily="34" charset="0"/>
              <a:buChar char="•"/>
              <a:defRPr baseline="0"/>
            </a:lvl5pPr>
            <a:lvl6pPr marL="1371600" indent="-182880" defTabSz="914400">
              <a:spcBef>
                <a:spcPct val="20000"/>
              </a:spcBef>
              <a:buClr>
                <a:schemeClr val="accent1"/>
              </a:buClr>
              <a:buFont typeface="Arial" pitchFamily="34" charset="0"/>
              <a:buChar char="•"/>
            </a:lvl6pPr>
            <a:lvl7pPr marL="1554480" indent="-182880" defTabSz="914400">
              <a:spcBef>
                <a:spcPct val="20000"/>
              </a:spcBef>
              <a:buClr>
                <a:schemeClr val="accent1"/>
              </a:buClr>
              <a:buFont typeface="Arial" pitchFamily="34" charset="0"/>
              <a:buChar char="•"/>
            </a:lvl7pPr>
            <a:lvl8pPr marL="1737360" indent="-182880" defTabSz="914400">
              <a:spcBef>
                <a:spcPct val="20000"/>
              </a:spcBef>
              <a:buClr>
                <a:schemeClr val="accent1"/>
              </a:buClr>
              <a:buFont typeface="Arial" pitchFamily="34" charset="0"/>
              <a:buChar char="•"/>
            </a:lvl8pPr>
            <a:lvl9pPr marL="1920240" indent="-182880" defTabSz="914400">
              <a:spcBef>
                <a:spcPct val="20000"/>
              </a:spcBef>
              <a:buClr>
                <a:schemeClr val="accent1"/>
              </a:buClr>
              <a:buFont typeface="Arial" pitchFamily="34" charset="0"/>
              <a:buChar char="•"/>
            </a:lvl9pPr>
          </a:lstStyle>
          <a:p>
            <a:pPr eaLnBrk="1" fontAlgn="auto" hangingPunct="1">
              <a:spcAft>
                <a:spcPts val="0"/>
              </a:spcAft>
              <a:defRPr/>
            </a:pPr>
            <a:endParaRPr lang="en-US" dirty="0">
              <a:latin typeface="+mn-lt"/>
            </a:endParaRPr>
          </a:p>
          <a:p>
            <a:pPr eaLnBrk="1" fontAlgn="auto" hangingPunct="1">
              <a:spcAft>
                <a:spcPts val="0"/>
              </a:spcAft>
              <a:defRPr/>
            </a:pPr>
            <a:r>
              <a:rPr lang="en-US" sz="2200" dirty="0">
                <a:latin typeface="+mn-lt"/>
              </a:rPr>
              <a:t>EJ Davis, Meagan </a:t>
            </a:r>
            <a:r>
              <a:rPr lang="en-US" sz="2200" dirty="0" err="1">
                <a:latin typeface="+mn-lt"/>
              </a:rPr>
              <a:t>Nuss</a:t>
            </a:r>
            <a:r>
              <a:rPr lang="en-US" sz="2200" dirty="0">
                <a:latin typeface="+mn-lt"/>
              </a:rPr>
              <a:t>, Don Ulrich—Oregon State University</a:t>
            </a:r>
          </a:p>
          <a:p>
            <a:pPr eaLnBrk="1" fontAlgn="auto" hangingPunct="1">
              <a:spcAft>
                <a:spcPts val="0"/>
              </a:spcAft>
              <a:defRPr/>
            </a:pPr>
            <a:r>
              <a:rPr lang="en-US" sz="2200" dirty="0">
                <a:latin typeface="+mn-lt"/>
              </a:rPr>
              <a:t>Lee </a:t>
            </a:r>
            <a:r>
              <a:rPr lang="en-US" sz="2200" dirty="0" err="1">
                <a:latin typeface="+mn-lt"/>
              </a:rPr>
              <a:t>Cerveny</a:t>
            </a:r>
            <a:r>
              <a:rPr lang="en-US" sz="2200" dirty="0">
                <a:latin typeface="+mn-lt"/>
              </a:rPr>
              <a:t>, David </a:t>
            </a:r>
            <a:r>
              <a:rPr lang="en-US" sz="2200" dirty="0" err="1">
                <a:latin typeface="+mn-lt"/>
              </a:rPr>
              <a:t>Seesholtz</a:t>
            </a:r>
            <a:r>
              <a:rPr lang="en-US" sz="2200" dirty="0">
                <a:latin typeface="+mn-lt"/>
              </a:rPr>
              <a:t>, Eric White—PNW Research Station</a:t>
            </a:r>
          </a:p>
          <a:p>
            <a:pPr eaLnBrk="1" fontAlgn="auto" hangingPunct="1">
              <a:spcAft>
                <a:spcPts val="0"/>
              </a:spcAft>
              <a:defRPr/>
            </a:pPr>
            <a:endParaRPr lang="en-US" dirty="0">
              <a:latin typeface="+mn-lt"/>
            </a:endParaRPr>
          </a:p>
          <a:p>
            <a:pPr eaLnBrk="1" fontAlgn="auto" hangingPunct="1">
              <a:spcAft>
                <a:spcPts val="0"/>
              </a:spcAft>
              <a:defRPr/>
            </a:pPr>
            <a:endParaRPr lang="en-US" dirty="0">
              <a:latin typeface="+mn-lt"/>
            </a:endParaRPr>
          </a:p>
          <a:p>
            <a:pPr eaLnBrk="1" fontAlgn="auto" hangingPunct="1">
              <a:spcAft>
                <a:spcPts val="0"/>
              </a:spcAft>
              <a:defRPr/>
            </a:pPr>
            <a:endParaRPr lang="en-US" dirty="0">
              <a:latin typeface="+mn-lt"/>
            </a:endParaRPr>
          </a:p>
          <a:p>
            <a:pPr eaLnBrk="1" fontAlgn="auto" hangingPunct="1">
              <a:spcAft>
                <a:spcPts val="0"/>
              </a:spcAft>
              <a:defRPr/>
            </a:pPr>
            <a:br>
              <a:rPr lang="en-US" dirty="0">
                <a:latin typeface="+mn-lt"/>
              </a:rPr>
            </a:br>
            <a:endParaRPr lang="en-US" dirty="0">
              <a:latin typeface="+mn-lt"/>
            </a:endParaRPr>
          </a:p>
          <a:p>
            <a:pPr eaLnBrk="1" fontAlgn="auto" hangingPunct="1">
              <a:spcAft>
                <a:spcPts val="0"/>
              </a:spcAft>
              <a:defRPr/>
            </a:pPr>
            <a:endParaRPr lang="en-US" dirty="0">
              <a:latin typeface="+mn-lt"/>
            </a:endParaRPr>
          </a:p>
          <a:p>
            <a:pPr eaLnBrk="1" fontAlgn="auto" hangingPunct="1">
              <a:spcAft>
                <a:spcPts val="0"/>
              </a:spcAft>
              <a:defRPr/>
            </a:pPr>
            <a:endParaRPr lang="en-US" dirty="0">
              <a:latin typeface="+mn-lt"/>
            </a:endParaRPr>
          </a:p>
          <a:p>
            <a:pPr eaLnBrk="1" fontAlgn="auto" hangingPunct="1">
              <a:spcAft>
                <a:spcPts val="0"/>
              </a:spcAft>
              <a:defRPr/>
            </a:pPr>
            <a:endParaRPr lang="en-US" dirty="0">
              <a:latin typeface="+mn-lt"/>
            </a:endParaRPr>
          </a:p>
          <a:p>
            <a:pPr eaLnBrk="1" fontAlgn="auto" hangingPunct="1">
              <a:spcAft>
                <a:spcPts val="0"/>
              </a:spcAft>
              <a:defRPr/>
            </a:pPr>
            <a:endParaRPr lang="en-US" dirty="0">
              <a:latin typeface="+mn-lt"/>
            </a:endParaRPr>
          </a:p>
          <a:p>
            <a:pPr eaLnBrk="1" fontAlgn="auto" hangingPunct="1">
              <a:spcAft>
                <a:spcPts val="0"/>
              </a:spcAft>
              <a:defRPr/>
            </a:pPr>
            <a:endParaRPr lang="en-US" dirty="0">
              <a:latin typeface="+mn-lt"/>
            </a:endParaRPr>
          </a:p>
          <a:p>
            <a:pPr eaLnBrk="1" fontAlgn="auto" hangingPunct="1">
              <a:spcAft>
                <a:spcPts val="0"/>
              </a:spcAft>
              <a:defRPr/>
            </a:pPr>
            <a:endParaRPr lang="en-US" dirty="0">
              <a:latin typeface="+mn-lt"/>
            </a:endParaRPr>
          </a:p>
        </p:txBody>
      </p:sp>
      <p:sp>
        <p:nvSpPr>
          <p:cNvPr id="2" name="Rectangle 1">
            <a:extLst>
              <a:ext uri="{FF2B5EF4-FFF2-40B4-BE49-F238E27FC236}">
                <a16:creationId xmlns:a16="http://schemas.microsoft.com/office/drawing/2014/main" id="{9BA77069-3A29-13AB-4D44-FDDA60D3081C}"/>
              </a:ext>
            </a:extLst>
          </p:cNvPr>
          <p:cNvSpPr/>
          <p:nvPr/>
        </p:nvSpPr>
        <p:spPr>
          <a:xfrm>
            <a:off x="0" y="3616689"/>
            <a:ext cx="9144000" cy="2300941"/>
          </a:xfrm>
          <a:prstGeom prst="rect">
            <a:avLst/>
          </a:prstGeom>
          <a:gradFill flip="none" rotWithShape="1">
            <a:gsLst>
              <a:gs pos="0">
                <a:schemeClr val="accent3">
                  <a:shade val="70000"/>
                  <a:satMod val="150000"/>
                  <a:alpha val="54000"/>
                </a:schemeClr>
              </a:gs>
              <a:gs pos="34000">
                <a:schemeClr val="accent3">
                  <a:shade val="70000"/>
                  <a:satMod val="140000"/>
                  <a:alpha val="54000"/>
                </a:schemeClr>
              </a:gs>
              <a:gs pos="70000">
                <a:schemeClr val="accent3">
                  <a:tint val="100000"/>
                  <a:shade val="90000"/>
                  <a:satMod val="140000"/>
                  <a:alpha val="54000"/>
                </a:schemeClr>
              </a:gs>
              <a:gs pos="100000">
                <a:schemeClr val="accent3">
                  <a:tint val="100000"/>
                  <a:shade val="100000"/>
                  <a:satMod val="100000"/>
                  <a:alpha val="54000"/>
                </a:schemeClr>
              </a:gs>
            </a:gsLst>
            <a:path path="circle">
              <a:fillToRect l="100000" t="100000" r="100000" b="100000"/>
            </a:path>
            <a:tileRect/>
          </a:gradFill>
        </p:spPr>
        <p:style>
          <a:lnRef idx="1">
            <a:schemeClr val="accent3"/>
          </a:lnRef>
          <a:fillRef idx="3">
            <a:schemeClr val="accent3"/>
          </a:fillRef>
          <a:effectRef idx="2">
            <a:schemeClr val="accent3"/>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0968" name="Rectangle 3">
            <a:extLst>
              <a:ext uri="{FF2B5EF4-FFF2-40B4-BE49-F238E27FC236}">
                <a16:creationId xmlns:a16="http://schemas.microsoft.com/office/drawing/2014/main" id="{7BD9C3B2-556B-7D79-9C32-5F9C3CECF6EC}"/>
              </a:ext>
            </a:extLst>
          </p:cNvPr>
          <p:cNvSpPr>
            <a:spLocks noChangeArrowheads="1"/>
          </p:cNvSpPr>
          <p:nvPr/>
        </p:nvSpPr>
        <p:spPr bwMode="auto">
          <a:xfrm>
            <a:off x="250825" y="3886200"/>
            <a:ext cx="864235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eaLnBrk="1" hangingPunct="1"/>
            <a:r>
              <a:rPr lang="en-US" altLang="en-US" sz="2600">
                <a:solidFill>
                  <a:schemeClr val="tx2"/>
                </a:solidFill>
              </a:rPr>
              <a:t>What organizational models for forest collaboratives appear to be achieving their desired goals? How important are these relative to other social attributes such as trust and relationships?</a:t>
            </a:r>
          </a:p>
          <a:p>
            <a:pPr eaLnBrk="1" hangingPunct="1"/>
            <a:endParaRPr lang="en-US" altLang="en-US" sz="2200">
              <a:solidFill>
                <a:schemeClr val="tx2"/>
              </a:solidFill>
            </a:endParaRPr>
          </a:p>
        </p:txBody>
      </p:sp>
      <p:pic>
        <p:nvPicPr>
          <p:cNvPr id="40969" name="Picture 6" descr="logo-pnw.png">
            <a:extLst>
              <a:ext uri="{FF2B5EF4-FFF2-40B4-BE49-F238E27FC236}">
                <a16:creationId xmlns:a16="http://schemas.microsoft.com/office/drawing/2014/main" id="{C3D379BB-A125-E2A0-7576-1AE54EEC5A6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64500" y="989013"/>
            <a:ext cx="660400"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5D492-2C5F-B50D-C7CD-3627D8EE29A7}"/>
              </a:ext>
            </a:extLst>
          </p:cNvPr>
          <p:cNvSpPr>
            <a:spLocks noGrp="1"/>
          </p:cNvSpPr>
          <p:nvPr>
            <p:ph type="title"/>
          </p:nvPr>
        </p:nvSpPr>
        <p:spPr/>
        <p:txBody>
          <a:bodyPr/>
          <a:lstStyle/>
          <a:p>
            <a:pPr fontAlgn="auto">
              <a:spcAft>
                <a:spcPts val="0"/>
              </a:spcAft>
              <a:defRPr/>
            </a:pPr>
            <a:endParaRPr lang="en-US"/>
          </a:p>
        </p:txBody>
      </p:sp>
      <p:sp>
        <p:nvSpPr>
          <p:cNvPr id="43010" name="Content Placeholder 2">
            <a:extLst>
              <a:ext uri="{FF2B5EF4-FFF2-40B4-BE49-F238E27FC236}">
                <a16:creationId xmlns:a16="http://schemas.microsoft.com/office/drawing/2014/main" id="{A4EC6B83-157E-D77D-9EB9-E99C8A5DEE26}"/>
              </a:ext>
            </a:extLst>
          </p:cNvPr>
          <p:cNvSpPr>
            <a:spLocks noGrp="1"/>
          </p:cNvSpPr>
          <p:nvPr>
            <p:ph sz="half" idx="1"/>
          </p:nvPr>
        </p:nvSpPr>
        <p:spPr>
          <a:xfrm>
            <a:off x="457200" y="1673225"/>
            <a:ext cx="4038600" cy="4718050"/>
          </a:xfrm>
        </p:spPr>
        <p:txBody>
          <a:bodyPr/>
          <a:lstStyle/>
          <a:p>
            <a:endParaRPr lang="en-US" altLang="en-US"/>
          </a:p>
        </p:txBody>
      </p:sp>
      <p:sp>
        <p:nvSpPr>
          <p:cNvPr id="43011" name="Content Placeholder 3">
            <a:extLst>
              <a:ext uri="{FF2B5EF4-FFF2-40B4-BE49-F238E27FC236}">
                <a16:creationId xmlns:a16="http://schemas.microsoft.com/office/drawing/2014/main" id="{B1827A9F-A30D-26DF-D742-5AA0295F2526}"/>
              </a:ext>
            </a:extLst>
          </p:cNvPr>
          <p:cNvSpPr>
            <a:spLocks noGrp="1"/>
          </p:cNvSpPr>
          <p:nvPr>
            <p:ph sz="half" idx="2"/>
          </p:nvPr>
        </p:nvSpPr>
        <p:spPr>
          <a:xfrm>
            <a:off x="4648200" y="1673225"/>
            <a:ext cx="4038600" cy="4718050"/>
          </a:xfrm>
        </p:spPr>
        <p:txBody>
          <a:bodyPr/>
          <a:lstStyle/>
          <a:p>
            <a:endParaRPr lang="en-US" altLang="en-US"/>
          </a:p>
        </p:txBody>
      </p:sp>
      <p:sp>
        <p:nvSpPr>
          <p:cNvPr id="5" name="Slide Number Placeholder 4">
            <a:extLst>
              <a:ext uri="{FF2B5EF4-FFF2-40B4-BE49-F238E27FC236}">
                <a16:creationId xmlns:a16="http://schemas.microsoft.com/office/drawing/2014/main" id="{2D13C99A-4354-4510-422C-533A580E56E8}"/>
              </a:ext>
            </a:extLst>
          </p:cNvPr>
          <p:cNvSpPr>
            <a:spLocks noGrp="1"/>
          </p:cNvSpPr>
          <p:nvPr>
            <p:ph type="sldNum" sz="quarter" idx="12"/>
          </p:nvPr>
        </p:nvSpPr>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fld id="{3E3A2B4E-A375-4BC5-A090-A74193080E0F}" type="slidenum">
              <a:rPr lang="en-US" altLang="en-US">
                <a:solidFill>
                  <a:srgbClr val="FFFFFF"/>
                </a:solidFill>
              </a:rPr>
              <a:pPr/>
              <a:t>18</a:t>
            </a:fld>
            <a:endParaRPr lang="en-US" altLang="en-US">
              <a:solidFill>
                <a:srgbClr val="FFFFFF"/>
              </a:solidFill>
            </a:endParaRPr>
          </a:p>
        </p:txBody>
      </p:sp>
      <p:sp>
        <p:nvSpPr>
          <p:cNvPr id="6" name="Content Placeholder 4">
            <a:extLst>
              <a:ext uri="{FF2B5EF4-FFF2-40B4-BE49-F238E27FC236}">
                <a16:creationId xmlns:a16="http://schemas.microsoft.com/office/drawing/2014/main" id="{43A82AAD-48ED-D9EF-2780-532589E9902B}"/>
              </a:ext>
            </a:extLst>
          </p:cNvPr>
          <p:cNvSpPr txBox="1">
            <a:spLocks/>
          </p:cNvSpPr>
          <p:nvPr/>
        </p:nvSpPr>
        <p:spPr>
          <a:xfrm>
            <a:off x="0" y="257175"/>
            <a:ext cx="9144000" cy="6657975"/>
          </a:xfrm>
          <a:prstGeom prst="rect">
            <a:avLst/>
          </a:prstGeom>
          <a:solidFill>
            <a:schemeClr val="tx2">
              <a:lumMod val="10000"/>
            </a:schemeClr>
          </a:solidFill>
        </p:spPr>
        <p:txBody>
          <a:bodyPr>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8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20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8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9pPr>
          </a:lstStyle>
          <a:p>
            <a:pPr marL="0" indent="0" fontAlgn="auto">
              <a:lnSpc>
                <a:spcPct val="90000"/>
              </a:lnSpc>
              <a:spcAft>
                <a:spcPts val="0"/>
              </a:spcAft>
              <a:buFont typeface="Arial" pitchFamily="34" charset="0"/>
              <a:buNone/>
              <a:defRPr/>
            </a:pPr>
            <a:endParaRPr lang="en-US" sz="2400" dirty="0"/>
          </a:p>
          <a:p>
            <a:pPr marL="0" indent="0" fontAlgn="auto">
              <a:lnSpc>
                <a:spcPct val="90000"/>
              </a:lnSpc>
              <a:spcAft>
                <a:spcPts val="0"/>
              </a:spcAft>
              <a:buFont typeface="Arial" pitchFamily="34" charset="0"/>
              <a:buNone/>
              <a:defRPr/>
            </a:pPr>
            <a:endParaRPr lang="en-US" sz="2400" dirty="0"/>
          </a:p>
          <a:p>
            <a:pPr marL="0" indent="0" fontAlgn="auto">
              <a:lnSpc>
                <a:spcPct val="90000"/>
              </a:lnSpc>
              <a:spcAft>
                <a:spcPts val="0"/>
              </a:spcAft>
              <a:buFont typeface="Arial" pitchFamily="34" charset="0"/>
              <a:buNone/>
              <a:defRPr/>
            </a:pPr>
            <a:endParaRPr lang="en-US" sz="2400" dirty="0"/>
          </a:p>
          <a:p>
            <a:pPr marL="0" indent="0" fontAlgn="auto">
              <a:lnSpc>
                <a:spcPct val="90000"/>
              </a:lnSpc>
              <a:spcAft>
                <a:spcPts val="0"/>
              </a:spcAft>
              <a:buFont typeface="Arial" pitchFamily="34" charset="0"/>
              <a:buNone/>
              <a:defRPr/>
            </a:pPr>
            <a:endParaRPr lang="en-US" b="1" dirty="0"/>
          </a:p>
          <a:p>
            <a:pPr marL="0" indent="0" fontAlgn="auto">
              <a:lnSpc>
                <a:spcPct val="90000"/>
              </a:lnSpc>
              <a:spcAft>
                <a:spcPts val="0"/>
              </a:spcAft>
              <a:buFont typeface="Arial" pitchFamily="34" charset="0"/>
              <a:buNone/>
              <a:defRPr/>
            </a:pPr>
            <a:endParaRPr lang="en-US" b="1" dirty="0"/>
          </a:p>
          <a:p>
            <a:pPr marL="0" indent="0" fontAlgn="auto">
              <a:lnSpc>
                <a:spcPct val="90000"/>
              </a:lnSpc>
              <a:spcAft>
                <a:spcPts val="0"/>
              </a:spcAft>
              <a:buFont typeface="Arial" pitchFamily="34" charset="0"/>
              <a:buNone/>
              <a:defRPr/>
            </a:pPr>
            <a:endParaRPr lang="en-US" b="1" dirty="0"/>
          </a:p>
          <a:p>
            <a:pPr marL="274320" lvl="1" indent="0" fontAlgn="auto">
              <a:spcAft>
                <a:spcPts val="0"/>
              </a:spcAft>
              <a:buFont typeface="Arial" pitchFamily="34" charset="0"/>
              <a:buNone/>
              <a:defRPr/>
            </a:pPr>
            <a:endParaRPr lang="en-US" dirty="0"/>
          </a:p>
          <a:p>
            <a:pPr lvl="1" fontAlgn="auto">
              <a:spcAft>
                <a:spcPts val="0"/>
              </a:spcAft>
              <a:defRPr/>
            </a:pPr>
            <a:endParaRPr lang="en-US" dirty="0"/>
          </a:p>
        </p:txBody>
      </p:sp>
      <p:grpSp>
        <p:nvGrpSpPr>
          <p:cNvPr id="43014" name="Group 6">
            <a:extLst>
              <a:ext uri="{FF2B5EF4-FFF2-40B4-BE49-F238E27FC236}">
                <a16:creationId xmlns:a16="http://schemas.microsoft.com/office/drawing/2014/main" id="{953DEC41-5DEB-3253-7BD5-DC00D68E66C5}"/>
              </a:ext>
            </a:extLst>
          </p:cNvPr>
          <p:cNvGrpSpPr>
            <a:grpSpLocks/>
          </p:cNvGrpSpPr>
          <p:nvPr/>
        </p:nvGrpSpPr>
        <p:grpSpPr bwMode="auto">
          <a:xfrm>
            <a:off x="457200" y="460375"/>
            <a:ext cx="2901950" cy="1741488"/>
            <a:chOff x="744" y="145603"/>
            <a:chExt cx="2902148" cy="1741289"/>
          </a:xfrm>
        </p:grpSpPr>
        <p:sp>
          <p:nvSpPr>
            <p:cNvPr id="8" name="Rectangle 7">
              <a:extLst>
                <a:ext uri="{FF2B5EF4-FFF2-40B4-BE49-F238E27FC236}">
                  <a16:creationId xmlns:a16="http://schemas.microsoft.com/office/drawing/2014/main" id="{7F23A84E-8118-FCD0-13DE-FF334283936F}"/>
                </a:ext>
              </a:extLst>
            </p:cNvPr>
            <p:cNvSpPr/>
            <p:nvPr/>
          </p:nvSpPr>
          <p:spPr>
            <a:xfrm>
              <a:off x="744" y="145603"/>
              <a:ext cx="2902148" cy="1741289"/>
            </a:xfrm>
            <a:prstGeom prst="rect">
              <a:avLst/>
            </a:prstGeom>
            <a:gradFill flip="none" rotWithShape="0">
              <a:gsLst>
                <a:gs pos="0">
                  <a:schemeClr val="accent3">
                    <a:shade val="70000"/>
                    <a:satMod val="150000"/>
                    <a:alpha val="56000"/>
                  </a:schemeClr>
                </a:gs>
                <a:gs pos="34000">
                  <a:schemeClr val="accent3">
                    <a:shade val="70000"/>
                    <a:satMod val="140000"/>
                    <a:alpha val="56000"/>
                  </a:schemeClr>
                </a:gs>
                <a:gs pos="70000">
                  <a:schemeClr val="accent3">
                    <a:tint val="100000"/>
                    <a:shade val="90000"/>
                    <a:satMod val="140000"/>
                    <a:alpha val="56000"/>
                  </a:schemeClr>
                </a:gs>
                <a:gs pos="100000">
                  <a:schemeClr val="accent3">
                    <a:tint val="100000"/>
                    <a:shade val="100000"/>
                    <a:satMod val="100000"/>
                    <a:alpha val="56000"/>
                  </a:schemeClr>
                </a:gs>
              </a:gsLst>
              <a:path path="circle">
                <a:fillToRect l="100000" t="100000" r="100000" b="100000"/>
              </a:path>
              <a:tileRect/>
            </a:gradFill>
          </p:spPr>
          <p:style>
            <a:lnRef idx="1">
              <a:schemeClr val="accent3"/>
            </a:lnRef>
            <a:fillRef idx="3">
              <a:schemeClr val="accent3"/>
            </a:fillRef>
            <a:effectRef idx="2">
              <a:schemeClr val="accent3"/>
            </a:effectRef>
            <a:fontRef idx="minor">
              <a:schemeClr val="lt1"/>
            </a:fontRef>
          </p:style>
          <p:txBody>
            <a:bodyPr/>
            <a:lstStyle/>
            <a:p>
              <a:endParaRPr lang="en-US"/>
            </a:p>
          </p:txBody>
        </p:sp>
        <p:sp>
          <p:nvSpPr>
            <p:cNvPr id="9" name="Rectangle 8">
              <a:extLst>
                <a:ext uri="{FF2B5EF4-FFF2-40B4-BE49-F238E27FC236}">
                  <a16:creationId xmlns:a16="http://schemas.microsoft.com/office/drawing/2014/main" id="{E1B792D6-D486-4185-B890-3CDDFC5EC05C}"/>
                </a:ext>
              </a:extLst>
            </p:cNvPr>
            <p:cNvSpPr/>
            <p:nvPr/>
          </p:nvSpPr>
          <p:spPr>
            <a:xfrm>
              <a:off x="744" y="145603"/>
              <a:ext cx="2902148" cy="1741289"/>
            </a:xfrm>
            <a:prstGeom prst="rect">
              <a:avLst/>
            </a:prstGeom>
          </p:spPr>
          <p:style>
            <a:lnRef idx="0">
              <a:scrgbClr r="0" g="0" b="0"/>
            </a:lnRef>
            <a:fillRef idx="0">
              <a:scrgbClr r="0" g="0" b="0"/>
            </a:fillRef>
            <a:effectRef idx="0">
              <a:scrgbClr r="0" g="0" b="0"/>
            </a:effectRef>
            <a:fontRef idx="minor">
              <a:schemeClr val="lt1"/>
            </a:fontRef>
          </p:style>
          <p:txBody>
            <a:bodyPr lIns="179070" tIns="179070" rIns="179070" bIns="179070" spcCol="1270" anchor="ctr"/>
            <a:lstStyle/>
            <a:p>
              <a:pPr algn="ctr" defTabSz="2089150" eaLnBrk="1" fontAlgn="auto" hangingPunct="1">
                <a:lnSpc>
                  <a:spcPct val="90000"/>
                </a:lnSpc>
                <a:spcAft>
                  <a:spcPct val="35000"/>
                </a:spcAft>
                <a:defRPr/>
              </a:pPr>
              <a:r>
                <a:rPr lang="en-US" sz="4700" dirty="0"/>
                <a:t>Rapid assessment</a:t>
              </a:r>
            </a:p>
          </p:txBody>
        </p:sp>
      </p:grpSp>
      <p:sp>
        <p:nvSpPr>
          <p:cNvPr id="10" name="Oval 9">
            <a:extLst>
              <a:ext uri="{FF2B5EF4-FFF2-40B4-BE49-F238E27FC236}">
                <a16:creationId xmlns:a16="http://schemas.microsoft.com/office/drawing/2014/main" id="{D8321C66-0E29-BEDF-5647-7A6AC9E112B5}"/>
              </a:ext>
            </a:extLst>
          </p:cNvPr>
          <p:cNvSpPr/>
          <p:nvPr/>
        </p:nvSpPr>
        <p:spPr>
          <a:xfrm>
            <a:off x="3691964" y="794871"/>
            <a:ext cx="401918" cy="32870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dirty="0"/>
              <a:t>1</a:t>
            </a:r>
          </a:p>
        </p:txBody>
      </p:sp>
      <p:sp>
        <p:nvSpPr>
          <p:cNvPr id="11" name="Oval 10">
            <a:extLst>
              <a:ext uri="{FF2B5EF4-FFF2-40B4-BE49-F238E27FC236}">
                <a16:creationId xmlns:a16="http://schemas.microsoft.com/office/drawing/2014/main" id="{4B8798E3-B818-F5D8-9788-5FE63D70EDCA}"/>
              </a:ext>
            </a:extLst>
          </p:cNvPr>
          <p:cNvSpPr/>
          <p:nvPr/>
        </p:nvSpPr>
        <p:spPr>
          <a:xfrm>
            <a:off x="3691964" y="1201271"/>
            <a:ext cx="401918" cy="32870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dirty="0"/>
              <a:t>1</a:t>
            </a:r>
          </a:p>
        </p:txBody>
      </p:sp>
      <p:sp>
        <p:nvSpPr>
          <p:cNvPr id="12" name="Oval 11">
            <a:extLst>
              <a:ext uri="{FF2B5EF4-FFF2-40B4-BE49-F238E27FC236}">
                <a16:creationId xmlns:a16="http://schemas.microsoft.com/office/drawing/2014/main" id="{A11C57A6-1D3B-3985-A6E6-707F9F37F825}"/>
              </a:ext>
            </a:extLst>
          </p:cNvPr>
          <p:cNvSpPr/>
          <p:nvPr/>
        </p:nvSpPr>
        <p:spPr>
          <a:xfrm>
            <a:off x="3691964" y="1547906"/>
            <a:ext cx="401918" cy="32870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dirty="0"/>
              <a:t>1</a:t>
            </a:r>
          </a:p>
        </p:txBody>
      </p:sp>
      <p:sp>
        <p:nvSpPr>
          <p:cNvPr id="13" name="Oval 12">
            <a:extLst>
              <a:ext uri="{FF2B5EF4-FFF2-40B4-BE49-F238E27FC236}">
                <a16:creationId xmlns:a16="http://schemas.microsoft.com/office/drawing/2014/main" id="{2E607EBE-25B2-9DD7-CE85-85B0D2BEE4C0}"/>
              </a:ext>
            </a:extLst>
          </p:cNvPr>
          <p:cNvSpPr/>
          <p:nvPr/>
        </p:nvSpPr>
        <p:spPr>
          <a:xfrm>
            <a:off x="3691964" y="1891493"/>
            <a:ext cx="401918" cy="32870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dirty="0"/>
              <a:t>1</a:t>
            </a:r>
          </a:p>
        </p:txBody>
      </p:sp>
      <p:sp>
        <p:nvSpPr>
          <p:cNvPr id="14" name="Oval 13">
            <a:extLst>
              <a:ext uri="{FF2B5EF4-FFF2-40B4-BE49-F238E27FC236}">
                <a16:creationId xmlns:a16="http://schemas.microsoft.com/office/drawing/2014/main" id="{80661F09-5EE9-13B6-F9F1-3F1D96682C44}"/>
              </a:ext>
            </a:extLst>
          </p:cNvPr>
          <p:cNvSpPr/>
          <p:nvPr/>
        </p:nvSpPr>
        <p:spPr>
          <a:xfrm>
            <a:off x="4138705" y="824753"/>
            <a:ext cx="401918" cy="32870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dirty="0"/>
              <a:t>1</a:t>
            </a:r>
          </a:p>
        </p:txBody>
      </p:sp>
      <p:sp>
        <p:nvSpPr>
          <p:cNvPr id="15" name="Oval 14">
            <a:extLst>
              <a:ext uri="{FF2B5EF4-FFF2-40B4-BE49-F238E27FC236}">
                <a16:creationId xmlns:a16="http://schemas.microsoft.com/office/drawing/2014/main" id="{1C5C3946-E65F-553D-1A43-F58AF6715955}"/>
              </a:ext>
            </a:extLst>
          </p:cNvPr>
          <p:cNvSpPr/>
          <p:nvPr/>
        </p:nvSpPr>
        <p:spPr>
          <a:xfrm>
            <a:off x="4093882" y="1195294"/>
            <a:ext cx="401918" cy="32870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dirty="0"/>
              <a:t>1</a:t>
            </a:r>
          </a:p>
        </p:txBody>
      </p:sp>
      <p:sp>
        <p:nvSpPr>
          <p:cNvPr id="16" name="Oval 15">
            <a:extLst>
              <a:ext uri="{FF2B5EF4-FFF2-40B4-BE49-F238E27FC236}">
                <a16:creationId xmlns:a16="http://schemas.microsoft.com/office/drawing/2014/main" id="{72108C04-B33E-260D-F3A5-CB84E5BA76E0}"/>
              </a:ext>
            </a:extLst>
          </p:cNvPr>
          <p:cNvSpPr/>
          <p:nvPr/>
        </p:nvSpPr>
        <p:spPr>
          <a:xfrm>
            <a:off x="4093882" y="1565836"/>
            <a:ext cx="401918" cy="32870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dirty="0"/>
              <a:t>1</a:t>
            </a:r>
          </a:p>
        </p:txBody>
      </p:sp>
      <p:sp>
        <p:nvSpPr>
          <p:cNvPr id="17" name="Oval 16">
            <a:extLst>
              <a:ext uri="{FF2B5EF4-FFF2-40B4-BE49-F238E27FC236}">
                <a16:creationId xmlns:a16="http://schemas.microsoft.com/office/drawing/2014/main" id="{6A1552D1-C13B-07C6-6379-B84C478840FC}"/>
              </a:ext>
            </a:extLst>
          </p:cNvPr>
          <p:cNvSpPr/>
          <p:nvPr/>
        </p:nvSpPr>
        <p:spPr>
          <a:xfrm>
            <a:off x="4093882" y="1918448"/>
            <a:ext cx="401918" cy="32870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dirty="0"/>
              <a:t>1</a:t>
            </a:r>
          </a:p>
        </p:txBody>
      </p:sp>
      <p:sp>
        <p:nvSpPr>
          <p:cNvPr id="18" name="Oval 17">
            <a:extLst>
              <a:ext uri="{FF2B5EF4-FFF2-40B4-BE49-F238E27FC236}">
                <a16:creationId xmlns:a16="http://schemas.microsoft.com/office/drawing/2014/main" id="{9D2C2FCE-FE49-96A5-1C02-899E591856B4}"/>
              </a:ext>
            </a:extLst>
          </p:cNvPr>
          <p:cNvSpPr/>
          <p:nvPr/>
        </p:nvSpPr>
        <p:spPr>
          <a:xfrm>
            <a:off x="4465917" y="1153459"/>
            <a:ext cx="401918" cy="32870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dirty="0"/>
              <a:t>1</a:t>
            </a:r>
          </a:p>
        </p:txBody>
      </p:sp>
      <p:sp>
        <p:nvSpPr>
          <p:cNvPr id="19" name="Oval 18">
            <a:extLst>
              <a:ext uri="{FF2B5EF4-FFF2-40B4-BE49-F238E27FC236}">
                <a16:creationId xmlns:a16="http://schemas.microsoft.com/office/drawing/2014/main" id="{2DEE087A-956C-6F4D-8CC5-38245E240C81}"/>
              </a:ext>
            </a:extLst>
          </p:cNvPr>
          <p:cNvSpPr/>
          <p:nvPr/>
        </p:nvSpPr>
        <p:spPr>
          <a:xfrm>
            <a:off x="4540623" y="824753"/>
            <a:ext cx="401918" cy="32870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dirty="0"/>
              <a:t>1</a:t>
            </a:r>
          </a:p>
        </p:txBody>
      </p:sp>
      <p:sp>
        <p:nvSpPr>
          <p:cNvPr id="20" name="Oval 19">
            <a:extLst>
              <a:ext uri="{FF2B5EF4-FFF2-40B4-BE49-F238E27FC236}">
                <a16:creationId xmlns:a16="http://schemas.microsoft.com/office/drawing/2014/main" id="{D243A8E1-07E4-6431-F90B-1915A3A8F9A7}"/>
              </a:ext>
            </a:extLst>
          </p:cNvPr>
          <p:cNvSpPr/>
          <p:nvPr/>
        </p:nvSpPr>
        <p:spPr>
          <a:xfrm>
            <a:off x="4495800" y="1508999"/>
            <a:ext cx="401918" cy="32870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dirty="0"/>
              <a:t>1</a:t>
            </a:r>
          </a:p>
        </p:txBody>
      </p:sp>
      <p:sp>
        <p:nvSpPr>
          <p:cNvPr id="21" name="Oval 20">
            <a:extLst>
              <a:ext uri="{FF2B5EF4-FFF2-40B4-BE49-F238E27FC236}">
                <a16:creationId xmlns:a16="http://schemas.microsoft.com/office/drawing/2014/main" id="{0F9E749F-4626-E75B-CB58-3BE5D1AFB9EE}"/>
              </a:ext>
            </a:extLst>
          </p:cNvPr>
          <p:cNvSpPr/>
          <p:nvPr/>
        </p:nvSpPr>
        <p:spPr>
          <a:xfrm>
            <a:off x="4540623" y="1897530"/>
            <a:ext cx="401918" cy="32870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dirty="0"/>
              <a:t>1</a:t>
            </a:r>
          </a:p>
        </p:txBody>
      </p:sp>
      <p:sp>
        <p:nvSpPr>
          <p:cNvPr id="22" name="Oval 21">
            <a:extLst>
              <a:ext uri="{FF2B5EF4-FFF2-40B4-BE49-F238E27FC236}">
                <a16:creationId xmlns:a16="http://schemas.microsoft.com/office/drawing/2014/main" id="{DEF4DD0B-8492-40F6-44E2-718C4C050E07}"/>
              </a:ext>
            </a:extLst>
          </p:cNvPr>
          <p:cNvSpPr/>
          <p:nvPr/>
        </p:nvSpPr>
        <p:spPr>
          <a:xfrm>
            <a:off x="4867835" y="1201271"/>
            <a:ext cx="401918" cy="32870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dirty="0"/>
              <a:t>1</a:t>
            </a:r>
          </a:p>
        </p:txBody>
      </p:sp>
      <p:sp>
        <p:nvSpPr>
          <p:cNvPr id="23" name="Oval 22">
            <a:extLst>
              <a:ext uri="{FF2B5EF4-FFF2-40B4-BE49-F238E27FC236}">
                <a16:creationId xmlns:a16="http://schemas.microsoft.com/office/drawing/2014/main" id="{CE27C515-1B19-5627-41B6-E8265012E302}"/>
              </a:ext>
            </a:extLst>
          </p:cNvPr>
          <p:cNvSpPr/>
          <p:nvPr/>
        </p:nvSpPr>
        <p:spPr>
          <a:xfrm>
            <a:off x="4867835" y="824753"/>
            <a:ext cx="401918" cy="32870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dirty="0"/>
              <a:t>1</a:t>
            </a:r>
          </a:p>
        </p:txBody>
      </p:sp>
      <p:sp>
        <p:nvSpPr>
          <p:cNvPr id="25" name="Oval 24">
            <a:extLst>
              <a:ext uri="{FF2B5EF4-FFF2-40B4-BE49-F238E27FC236}">
                <a16:creationId xmlns:a16="http://schemas.microsoft.com/office/drawing/2014/main" id="{55BC5A98-6CF9-57ED-8522-8DCC668D827A}"/>
              </a:ext>
            </a:extLst>
          </p:cNvPr>
          <p:cNvSpPr/>
          <p:nvPr/>
        </p:nvSpPr>
        <p:spPr>
          <a:xfrm>
            <a:off x="4942541" y="1918448"/>
            <a:ext cx="401918" cy="32870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dirty="0"/>
              <a:t>1</a:t>
            </a:r>
          </a:p>
        </p:txBody>
      </p:sp>
      <p:sp>
        <p:nvSpPr>
          <p:cNvPr id="26" name="Oval 25">
            <a:extLst>
              <a:ext uri="{FF2B5EF4-FFF2-40B4-BE49-F238E27FC236}">
                <a16:creationId xmlns:a16="http://schemas.microsoft.com/office/drawing/2014/main" id="{11CF44FA-1E02-0A0C-DC63-338B10251A51}"/>
              </a:ext>
            </a:extLst>
          </p:cNvPr>
          <p:cNvSpPr/>
          <p:nvPr/>
        </p:nvSpPr>
        <p:spPr>
          <a:xfrm>
            <a:off x="4867835" y="1547906"/>
            <a:ext cx="401918" cy="32870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dirty="0"/>
              <a:t>1</a:t>
            </a:r>
          </a:p>
        </p:txBody>
      </p:sp>
      <p:sp>
        <p:nvSpPr>
          <p:cNvPr id="43" name="Rectangle 42">
            <a:extLst>
              <a:ext uri="{FF2B5EF4-FFF2-40B4-BE49-F238E27FC236}">
                <a16:creationId xmlns:a16="http://schemas.microsoft.com/office/drawing/2014/main" id="{40BDD544-276A-08A2-731B-FCD036A85F62}"/>
              </a:ext>
            </a:extLst>
          </p:cNvPr>
          <p:cNvSpPr/>
          <p:nvPr/>
        </p:nvSpPr>
        <p:spPr>
          <a:xfrm>
            <a:off x="6215529" y="908363"/>
            <a:ext cx="2471271" cy="764989"/>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dirty="0"/>
              <a:t>Key informants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0A77D-9E92-4441-6BEA-F0B6C36EC316}"/>
              </a:ext>
            </a:extLst>
          </p:cNvPr>
          <p:cNvSpPr>
            <a:spLocks noGrp="1"/>
          </p:cNvSpPr>
          <p:nvPr>
            <p:ph type="title"/>
          </p:nvPr>
        </p:nvSpPr>
        <p:spPr/>
        <p:txBody>
          <a:bodyPr/>
          <a:lstStyle/>
          <a:p>
            <a:pPr fontAlgn="auto">
              <a:spcAft>
                <a:spcPts val="0"/>
              </a:spcAft>
              <a:defRPr/>
            </a:pPr>
            <a:endParaRPr lang="en-US"/>
          </a:p>
        </p:txBody>
      </p:sp>
      <p:sp>
        <p:nvSpPr>
          <p:cNvPr id="45058" name="Content Placeholder 2">
            <a:extLst>
              <a:ext uri="{FF2B5EF4-FFF2-40B4-BE49-F238E27FC236}">
                <a16:creationId xmlns:a16="http://schemas.microsoft.com/office/drawing/2014/main" id="{97D132B5-F583-26D9-5B3B-22D3BB42987F}"/>
              </a:ext>
            </a:extLst>
          </p:cNvPr>
          <p:cNvSpPr>
            <a:spLocks noGrp="1"/>
          </p:cNvSpPr>
          <p:nvPr>
            <p:ph sz="half" idx="1"/>
          </p:nvPr>
        </p:nvSpPr>
        <p:spPr>
          <a:xfrm>
            <a:off x="457200" y="1673225"/>
            <a:ext cx="4038600" cy="4718050"/>
          </a:xfrm>
        </p:spPr>
        <p:txBody>
          <a:bodyPr/>
          <a:lstStyle/>
          <a:p>
            <a:endParaRPr lang="en-US" altLang="en-US"/>
          </a:p>
        </p:txBody>
      </p:sp>
      <p:sp>
        <p:nvSpPr>
          <p:cNvPr id="45059" name="Content Placeholder 3">
            <a:extLst>
              <a:ext uri="{FF2B5EF4-FFF2-40B4-BE49-F238E27FC236}">
                <a16:creationId xmlns:a16="http://schemas.microsoft.com/office/drawing/2014/main" id="{4C00BC65-CE84-FF0A-7E85-F0FEF64111E6}"/>
              </a:ext>
            </a:extLst>
          </p:cNvPr>
          <p:cNvSpPr>
            <a:spLocks noGrp="1"/>
          </p:cNvSpPr>
          <p:nvPr>
            <p:ph sz="half" idx="2"/>
          </p:nvPr>
        </p:nvSpPr>
        <p:spPr>
          <a:xfrm>
            <a:off x="4648200" y="1673225"/>
            <a:ext cx="4038600" cy="4718050"/>
          </a:xfrm>
        </p:spPr>
        <p:txBody>
          <a:bodyPr/>
          <a:lstStyle/>
          <a:p>
            <a:endParaRPr lang="en-US" altLang="en-US"/>
          </a:p>
        </p:txBody>
      </p:sp>
      <p:sp>
        <p:nvSpPr>
          <p:cNvPr id="5" name="Slide Number Placeholder 4">
            <a:extLst>
              <a:ext uri="{FF2B5EF4-FFF2-40B4-BE49-F238E27FC236}">
                <a16:creationId xmlns:a16="http://schemas.microsoft.com/office/drawing/2014/main" id="{FCCF2AFB-7FE0-B052-F673-29F5215A4433}"/>
              </a:ext>
            </a:extLst>
          </p:cNvPr>
          <p:cNvSpPr>
            <a:spLocks noGrp="1"/>
          </p:cNvSpPr>
          <p:nvPr>
            <p:ph type="sldNum" sz="quarter" idx="12"/>
          </p:nvPr>
        </p:nvSpPr>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fld id="{D28234D9-6467-41A3-8CAD-A4D8B3B4EE61}" type="slidenum">
              <a:rPr lang="en-US" altLang="en-US">
                <a:solidFill>
                  <a:srgbClr val="FFFFFF"/>
                </a:solidFill>
              </a:rPr>
              <a:pPr/>
              <a:t>19</a:t>
            </a:fld>
            <a:endParaRPr lang="en-US" altLang="en-US">
              <a:solidFill>
                <a:srgbClr val="FFFFFF"/>
              </a:solidFill>
            </a:endParaRPr>
          </a:p>
        </p:txBody>
      </p:sp>
      <p:sp>
        <p:nvSpPr>
          <p:cNvPr id="6" name="Content Placeholder 4">
            <a:extLst>
              <a:ext uri="{FF2B5EF4-FFF2-40B4-BE49-F238E27FC236}">
                <a16:creationId xmlns:a16="http://schemas.microsoft.com/office/drawing/2014/main" id="{6657A7D0-67E1-CAB4-15C3-FFD9ABBD783A}"/>
              </a:ext>
            </a:extLst>
          </p:cNvPr>
          <p:cNvSpPr txBox="1">
            <a:spLocks/>
          </p:cNvSpPr>
          <p:nvPr/>
        </p:nvSpPr>
        <p:spPr>
          <a:xfrm>
            <a:off x="0" y="257175"/>
            <a:ext cx="9144000" cy="6657975"/>
          </a:xfrm>
          <a:prstGeom prst="rect">
            <a:avLst/>
          </a:prstGeom>
          <a:solidFill>
            <a:schemeClr val="tx2">
              <a:lumMod val="10000"/>
            </a:schemeClr>
          </a:solidFill>
        </p:spPr>
        <p:txBody>
          <a:bodyPr>
            <a:normAutofit/>
          </a:bodyPr>
          <a:lstStyle>
            <a:defPPr>
              <a:defRPr lang="en-US"/>
            </a:defPPr>
            <a:lvl1pPr indent="0" defTabSz="914400">
              <a:lnSpc>
                <a:spcPct val="90000"/>
              </a:lnSpc>
              <a:spcBef>
                <a:spcPct val="20000"/>
              </a:spcBef>
              <a:buClr>
                <a:schemeClr val="accent1"/>
              </a:buClr>
              <a:buSzPct val="85000"/>
              <a:buFont typeface="Arial" pitchFamily="34" charset="0"/>
              <a:buNone/>
              <a:defRPr sz="2400"/>
            </a:lvl1pPr>
            <a:lvl2pPr marL="274320" lvl="1" indent="0" defTabSz="914400">
              <a:spcBef>
                <a:spcPct val="20000"/>
              </a:spcBef>
              <a:buClr>
                <a:schemeClr val="accent1"/>
              </a:buClr>
              <a:buSzPct val="85000"/>
              <a:buFont typeface="Arial" pitchFamily="34" charset="0"/>
              <a:buNone/>
              <a:defRPr sz="2400"/>
            </a:lvl2pPr>
            <a:lvl3pPr marL="731520" indent="-182880" defTabSz="914400">
              <a:spcBef>
                <a:spcPct val="20000"/>
              </a:spcBef>
              <a:buClr>
                <a:schemeClr val="accent1"/>
              </a:buClr>
              <a:buSzPct val="90000"/>
              <a:buFont typeface="Arial" pitchFamily="34" charset="0"/>
              <a:buChar char="•"/>
              <a:defRPr sz="2000"/>
            </a:lvl3pPr>
            <a:lvl4pPr marL="1005840" indent="-182880" defTabSz="914400">
              <a:spcBef>
                <a:spcPct val="20000"/>
              </a:spcBef>
              <a:buClr>
                <a:schemeClr val="accent1"/>
              </a:buClr>
              <a:buFont typeface="Arial" pitchFamily="34" charset="0"/>
              <a:buChar char="•"/>
            </a:lvl4pPr>
            <a:lvl5pPr marL="1188720" indent="-137160" defTabSz="914400">
              <a:spcBef>
                <a:spcPct val="20000"/>
              </a:spcBef>
              <a:buClr>
                <a:schemeClr val="accent1"/>
              </a:buClr>
              <a:buSzPct val="100000"/>
              <a:buFont typeface="Arial" pitchFamily="34" charset="0"/>
              <a:buChar char="•"/>
              <a:defRPr baseline="0"/>
            </a:lvl5pPr>
            <a:lvl6pPr marL="1371600" indent="-182880" defTabSz="914400">
              <a:spcBef>
                <a:spcPct val="20000"/>
              </a:spcBef>
              <a:buClr>
                <a:schemeClr val="accent1"/>
              </a:buClr>
              <a:buFont typeface="Arial" pitchFamily="34" charset="0"/>
              <a:buChar char="•"/>
            </a:lvl6pPr>
            <a:lvl7pPr marL="1554480" indent="-182880" defTabSz="914400">
              <a:spcBef>
                <a:spcPct val="20000"/>
              </a:spcBef>
              <a:buClr>
                <a:schemeClr val="accent1"/>
              </a:buClr>
              <a:buFont typeface="Arial" pitchFamily="34" charset="0"/>
              <a:buChar char="•"/>
            </a:lvl7pPr>
            <a:lvl8pPr marL="1737360" indent="-182880" defTabSz="914400">
              <a:spcBef>
                <a:spcPct val="20000"/>
              </a:spcBef>
              <a:buClr>
                <a:schemeClr val="accent1"/>
              </a:buClr>
              <a:buFont typeface="Arial" pitchFamily="34" charset="0"/>
              <a:buChar char="•"/>
            </a:lvl8pPr>
            <a:lvl9pPr marL="1920240" indent="-182880" defTabSz="914400">
              <a:spcBef>
                <a:spcPct val="20000"/>
              </a:spcBef>
              <a:buClr>
                <a:schemeClr val="accent1"/>
              </a:buClr>
              <a:buFont typeface="Arial" pitchFamily="34" charset="0"/>
              <a:buChar char="•"/>
            </a:lvl9pPr>
          </a:lstStyle>
          <a:p>
            <a:pPr eaLnBrk="1" fontAlgn="auto" hangingPunct="1">
              <a:spcAft>
                <a:spcPts val="0"/>
              </a:spcAft>
              <a:defRPr/>
            </a:pPr>
            <a:endParaRPr lang="en-US" dirty="0">
              <a:latin typeface="+mn-lt"/>
            </a:endParaRPr>
          </a:p>
          <a:p>
            <a:pPr eaLnBrk="1" fontAlgn="auto" hangingPunct="1">
              <a:spcAft>
                <a:spcPts val="0"/>
              </a:spcAft>
              <a:defRPr/>
            </a:pPr>
            <a:endParaRPr lang="en-US" dirty="0">
              <a:latin typeface="+mn-lt"/>
            </a:endParaRPr>
          </a:p>
          <a:p>
            <a:pPr eaLnBrk="1" fontAlgn="auto" hangingPunct="1">
              <a:spcAft>
                <a:spcPts val="0"/>
              </a:spcAft>
              <a:defRPr/>
            </a:pPr>
            <a:endParaRPr lang="en-US" dirty="0">
              <a:latin typeface="+mn-lt"/>
            </a:endParaRPr>
          </a:p>
          <a:p>
            <a:pPr eaLnBrk="1" fontAlgn="auto" hangingPunct="1">
              <a:spcAft>
                <a:spcPts val="0"/>
              </a:spcAft>
              <a:defRPr/>
            </a:pPr>
            <a:endParaRPr lang="en-US" dirty="0">
              <a:latin typeface="+mn-lt"/>
            </a:endParaRPr>
          </a:p>
          <a:p>
            <a:pPr eaLnBrk="1" fontAlgn="auto" hangingPunct="1">
              <a:spcAft>
                <a:spcPts val="0"/>
              </a:spcAft>
              <a:defRPr/>
            </a:pPr>
            <a:endParaRPr lang="en-US" dirty="0">
              <a:latin typeface="+mn-lt"/>
            </a:endParaRPr>
          </a:p>
          <a:p>
            <a:pPr eaLnBrk="1" fontAlgn="auto" hangingPunct="1">
              <a:spcAft>
                <a:spcPts val="0"/>
              </a:spcAft>
              <a:defRPr/>
            </a:pPr>
            <a:endParaRPr lang="en-US" dirty="0">
              <a:latin typeface="+mn-lt"/>
            </a:endParaRPr>
          </a:p>
          <a:p>
            <a:pPr lvl="1" eaLnBrk="1" fontAlgn="auto" hangingPunct="1">
              <a:spcAft>
                <a:spcPts val="0"/>
              </a:spcAft>
              <a:defRPr/>
            </a:pPr>
            <a:endParaRPr lang="en-US" dirty="0">
              <a:latin typeface="+mn-lt"/>
            </a:endParaRPr>
          </a:p>
          <a:p>
            <a:pPr lvl="1" eaLnBrk="1" fontAlgn="auto" hangingPunct="1">
              <a:spcAft>
                <a:spcPts val="0"/>
              </a:spcAft>
              <a:defRPr/>
            </a:pPr>
            <a:endParaRPr lang="en-US" dirty="0">
              <a:latin typeface="+mn-lt"/>
            </a:endParaRPr>
          </a:p>
        </p:txBody>
      </p:sp>
      <p:grpSp>
        <p:nvGrpSpPr>
          <p:cNvPr id="45062" name="Group 6">
            <a:extLst>
              <a:ext uri="{FF2B5EF4-FFF2-40B4-BE49-F238E27FC236}">
                <a16:creationId xmlns:a16="http://schemas.microsoft.com/office/drawing/2014/main" id="{3D3AB0A8-212F-6880-D098-0E719A7112EF}"/>
              </a:ext>
            </a:extLst>
          </p:cNvPr>
          <p:cNvGrpSpPr>
            <a:grpSpLocks/>
          </p:cNvGrpSpPr>
          <p:nvPr/>
        </p:nvGrpSpPr>
        <p:grpSpPr bwMode="auto">
          <a:xfrm>
            <a:off x="457200" y="460375"/>
            <a:ext cx="2901950" cy="1741488"/>
            <a:chOff x="744" y="145603"/>
            <a:chExt cx="2902148" cy="1741289"/>
          </a:xfrm>
        </p:grpSpPr>
        <p:sp>
          <p:nvSpPr>
            <p:cNvPr id="8" name="Rectangle 7">
              <a:extLst>
                <a:ext uri="{FF2B5EF4-FFF2-40B4-BE49-F238E27FC236}">
                  <a16:creationId xmlns:a16="http://schemas.microsoft.com/office/drawing/2014/main" id="{BB0C7751-C248-2667-6019-ACDA942FB1C0}"/>
                </a:ext>
              </a:extLst>
            </p:cNvPr>
            <p:cNvSpPr/>
            <p:nvPr/>
          </p:nvSpPr>
          <p:spPr>
            <a:xfrm>
              <a:off x="744" y="145603"/>
              <a:ext cx="2902148" cy="1741289"/>
            </a:xfrm>
            <a:prstGeom prst="rect">
              <a:avLst/>
            </a:prstGeom>
            <a:gradFill flip="none" rotWithShape="0">
              <a:gsLst>
                <a:gs pos="0">
                  <a:schemeClr val="accent3">
                    <a:shade val="70000"/>
                    <a:satMod val="150000"/>
                    <a:alpha val="56000"/>
                  </a:schemeClr>
                </a:gs>
                <a:gs pos="34000">
                  <a:schemeClr val="accent3">
                    <a:shade val="70000"/>
                    <a:satMod val="140000"/>
                    <a:alpha val="56000"/>
                  </a:schemeClr>
                </a:gs>
                <a:gs pos="70000">
                  <a:schemeClr val="accent3">
                    <a:tint val="100000"/>
                    <a:shade val="90000"/>
                    <a:satMod val="140000"/>
                    <a:alpha val="56000"/>
                  </a:schemeClr>
                </a:gs>
                <a:gs pos="100000">
                  <a:schemeClr val="accent3">
                    <a:tint val="100000"/>
                    <a:shade val="100000"/>
                    <a:satMod val="100000"/>
                    <a:alpha val="56000"/>
                  </a:schemeClr>
                </a:gs>
              </a:gsLst>
              <a:path path="circle">
                <a:fillToRect l="100000" t="100000" r="100000" b="100000"/>
              </a:path>
              <a:tileRect/>
            </a:gradFill>
          </p:spPr>
          <p:style>
            <a:lnRef idx="1">
              <a:schemeClr val="accent3"/>
            </a:lnRef>
            <a:fillRef idx="3">
              <a:schemeClr val="accent3"/>
            </a:fillRef>
            <a:effectRef idx="2">
              <a:schemeClr val="accent3"/>
            </a:effectRef>
            <a:fontRef idx="minor">
              <a:schemeClr val="lt1"/>
            </a:fontRef>
          </p:style>
          <p:txBody>
            <a:bodyPr/>
            <a:lstStyle/>
            <a:p>
              <a:endParaRPr lang="en-US"/>
            </a:p>
          </p:txBody>
        </p:sp>
        <p:sp>
          <p:nvSpPr>
            <p:cNvPr id="9" name="Rectangle 8">
              <a:extLst>
                <a:ext uri="{FF2B5EF4-FFF2-40B4-BE49-F238E27FC236}">
                  <a16:creationId xmlns:a16="http://schemas.microsoft.com/office/drawing/2014/main" id="{51796FFE-D0AE-452C-2207-6CDB2ADF27E4}"/>
                </a:ext>
              </a:extLst>
            </p:cNvPr>
            <p:cNvSpPr/>
            <p:nvPr/>
          </p:nvSpPr>
          <p:spPr>
            <a:xfrm>
              <a:off x="744" y="145603"/>
              <a:ext cx="2902148" cy="1741289"/>
            </a:xfrm>
            <a:prstGeom prst="rect">
              <a:avLst/>
            </a:prstGeom>
          </p:spPr>
          <p:style>
            <a:lnRef idx="0">
              <a:scrgbClr r="0" g="0" b="0"/>
            </a:lnRef>
            <a:fillRef idx="0">
              <a:scrgbClr r="0" g="0" b="0"/>
            </a:fillRef>
            <a:effectRef idx="0">
              <a:scrgbClr r="0" g="0" b="0"/>
            </a:effectRef>
            <a:fontRef idx="minor">
              <a:schemeClr val="lt1"/>
            </a:fontRef>
          </p:style>
          <p:txBody>
            <a:bodyPr lIns="179070" tIns="179070" rIns="179070" bIns="179070" spcCol="1270" anchor="ctr"/>
            <a:lstStyle/>
            <a:p>
              <a:pPr algn="ctr" defTabSz="2089150" eaLnBrk="1" fontAlgn="auto" hangingPunct="1">
                <a:lnSpc>
                  <a:spcPct val="90000"/>
                </a:lnSpc>
                <a:spcAft>
                  <a:spcPct val="35000"/>
                </a:spcAft>
                <a:defRPr/>
              </a:pPr>
              <a:r>
                <a:rPr lang="en-US" sz="4700" dirty="0"/>
                <a:t>Rapid assessment</a:t>
              </a:r>
            </a:p>
          </p:txBody>
        </p:sp>
      </p:grpSp>
      <p:sp>
        <p:nvSpPr>
          <p:cNvPr id="10" name="Oval 9">
            <a:extLst>
              <a:ext uri="{FF2B5EF4-FFF2-40B4-BE49-F238E27FC236}">
                <a16:creationId xmlns:a16="http://schemas.microsoft.com/office/drawing/2014/main" id="{DB43AFB8-C126-8258-2BCC-EEB559B476B0}"/>
              </a:ext>
            </a:extLst>
          </p:cNvPr>
          <p:cNvSpPr/>
          <p:nvPr/>
        </p:nvSpPr>
        <p:spPr>
          <a:xfrm>
            <a:off x="3691964" y="794871"/>
            <a:ext cx="401918" cy="32870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dirty="0"/>
              <a:t>1</a:t>
            </a:r>
          </a:p>
        </p:txBody>
      </p:sp>
      <p:sp>
        <p:nvSpPr>
          <p:cNvPr id="11" name="Oval 10">
            <a:extLst>
              <a:ext uri="{FF2B5EF4-FFF2-40B4-BE49-F238E27FC236}">
                <a16:creationId xmlns:a16="http://schemas.microsoft.com/office/drawing/2014/main" id="{57ABA15A-4425-B897-C987-2A27C83F9E16}"/>
              </a:ext>
            </a:extLst>
          </p:cNvPr>
          <p:cNvSpPr/>
          <p:nvPr/>
        </p:nvSpPr>
        <p:spPr>
          <a:xfrm>
            <a:off x="3691964" y="1201271"/>
            <a:ext cx="401918" cy="32870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dirty="0"/>
              <a:t>1</a:t>
            </a:r>
          </a:p>
        </p:txBody>
      </p:sp>
      <p:sp>
        <p:nvSpPr>
          <p:cNvPr id="12" name="Oval 11">
            <a:extLst>
              <a:ext uri="{FF2B5EF4-FFF2-40B4-BE49-F238E27FC236}">
                <a16:creationId xmlns:a16="http://schemas.microsoft.com/office/drawing/2014/main" id="{62474552-78A4-59C0-1344-F9075B9A6A59}"/>
              </a:ext>
            </a:extLst>
          </p:cNvPr>
          <p:cNvSpPr/>
          <p:nvPr/>
        </p:nvSpPr>
        <p:spPr>
          <a:xfrm>
            <a:off x="3691964" y="1547906"/>
            <a:ext cx="401918" cy="32870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dirty="0"/>
              <a:t>1</a:t>
            </a:r>
          </a:p>
        </p:txBody>
      </p:sp>
      <p:sp>
        <p:nvSpPr>
          <p:cNvPr id="13" name="Oval 12">
            <a:extLst>
              <a:ext uri="{FF2B5EF4-FFF2-40B4-BE49-F238E27FC236}">
                <a16:creationId xmlns:a16="http://schemas.microsoft.com/office/drawing/2014/main" id="{1AC326E6-F65F-20D4-745A-0E4841C0DE7B}"/>
              </a:ext>
            </a:extLst>
          </p:cNvPr>
          <p:cNvSpPr/>
          <p:nvPr/>
        </p:nvSpPr>
        <p:spPr>
          <a:xfrm>
            <a:off x="3691964" y="1891493"/>
            <a:ext cx="401918" cy="32870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dirty="0"/>
              <a:t>1</a:t>
            </a:r>
          </a:p>
        </p:txBody>
      </p:sp>
      <p:sp>
        <p:nvSpPr>
          <p:cNvPr id="14" name="Oval 13">
            <a:extLst>
              <a:ext uri="{FF2B5EF4-FFF2-40B4-BE49-F238E27FC236}">
                <a16:creationId xmlns:a16="http://schemas.microsoft.com/office/drawing/2014/main" id="{B7F9E684-A1CB-2255-F96A-C412ACD30173}"/>
              </a:ext>
            </a:extLst>
          </p:cNvPr>
          <p:cNvSpPr/>
          <p:nvPr/>
        </p:nvSpPr>
        <p:spPr>
          <a:xfrm>
            <a:off x="4138705" y="824753"/>
            <a:ext cx="401918" cy="32870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dirty="0"/>
              <a:t>1</a:t>
            </a:r>
          </a:p>
        </p:txBody>
      </p:sp>
      <p:sp>
        <p:nvSpPr>
          <p:cNvPr id="15" name="Oval 14">
            <a:extLst>
              <a:ext uri="{FF2B5EF4-FFF2-40B4-BE49-F238E27FC236}">
                <a16:creationId xmlns:a16="http://schemas.microsoft.com/office/drawing/2014/main" id="{9D514A31-3485-A73D-4DAB-374EF408FB98}"/>
              </a:ext>
            </a:extLst>
          </p:cNvPr>
          <p:cNvSpPr/>
          <p:nvPr/>
        </p:nvSpPr>
        <p:spPr>
          <a:xfrm>
            <a:off x="4093882" y="1195294"/>
            <a:ext cx="401918" cy="32870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dirty="0"/>
              <a:t>1</a:t>
            </a:r>
          </a:p>
        </p:txBody>
      </p:sp>
      <p:sp>
        <p:nvSpPr>
          <p:cNvPr id="16" name="Oval 15">
            <a:extLst>
              <a:ext uri="{FF2B5EF4-FFF2-40B4-BE49-F238E27FC236}">
                <a16:creationId xmlns:a16="http://schemas.microsoft.com/office/drawing/2014/main" id="{CFA91A12-B202-AD63-AA20-B04277F5B8BA}"/>
              </a:ext>
            </a:extLst>
          </p:cNvPr>
          <p:cNvSpPr/>
          <p:nvPr/>
        </p:nvSpPr>
        <p:spPr>
          <a:xfrm>
            <a:off x="4093882" y="1565836"/>
            <a:ext cx="401918" cy="32870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dirty="0"/>
              <a:t>1</a:t>
            </a:r>
          </a:p>
        </p:txBody>
      </p:sp>
      <p:sp>
        <p:nvSpPr>
          <p:cNvPr id="17" name="Oval 16">
            <a:extLst>
              <a:ext uri="{FF2B5EF4-FFF2-40B4-BE49-F238E27FC236}">
                <a16:creationId xmlns:a16="http://schemas.microsoft.com/office/drawing/2014/main" id="{CAD6A3AD-DD7B-C66A-4CF3-C606B0CCB5CD}"/>
              </a:ext>
            </a:extLst>
          </p:cNvPr>
          <p:cNvSpPr/>
          <p:nvPr/>
        </p:nvSpPr>
        <p:spPr>
          <a:xfrm>
            <a:off x="4093882" y="1918448"/>
            <a:ext cx="401918" cy="32870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dirty="0"/>
              <a:t>1</a:t>
            </a:r>
          </a:p>
        </p:txBody>
      </p:sp>
      <p:sp>
        <p:nvSpPr>
          <p:cNvPr id="18" name="Oval 17">
            <a:extLst>
              <a:ext uri="{FF2B5EF4-FFF2-40B4-BE49-F238E27FC236}">
                <a16:creationId xmlns:a16="http://schemas.microsoft.com/office/drawing/2014/main" id="{AF6A4518-CBA3-6AB9-7DED-CF027B57958B}"/>
              </a:ext>
            </a:extLst>
          </p:cNvPr>
          <p:cNvSpPr/>
          <p:nvPr/>
        </p:nvSpPr>
        <p:spPr>
          <a:xfrm>
            <a:off x="4465917" y="1153459"/>
            <a:ext cx="401918" cy="32870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dirty="0"/>
              <a:t>1</a:t>
            </a:r>
          </a:p>
        </p:txBody>
      </p:sp>
      <p:sp>
        <p:nvSpPr>
          <p:cNvPr id="19" name="Oval 18">
            <a:extLst>
              <a:ext uri="{FF2B5EF4-FFF2-40B4-BE49-F238E27FC236}">
                <a16:creationId xmlns:a16="http://schemas.microsoft.com/office/drawing/2014/main" id="{44E7D68F-C0BD-BA65-9903-9325DD601785}"/>
              </a:ext>
            </a:extLst>
          </p:cNvPr>
          <p:cNvSpPr/>
          <p:nvPr/>
        </p:nvSpPr>
        <p:spPr>
          <a:xfrm>
            <a:off x="4540623" y="824753"/>
            <a:ext cx="401918" cy="32870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dirty="0"/>
              <a:t>1</a:t>
            </a:r>
          </a:p>
        </p:txBody>
      </p:sp>
      <p:sp>
        <p:nvSpPr>
          <p:cNvPr id="20" name="Oval 19">
            <a:extLst>
              <a:ext uri="{FF2B5EF4-FFF2-40B4-BE49-F238E27FC236}">
                <a16:creationId xmlns:a16="http://schemas.microsoft.com/office/drawing/2014/main" id="{3C8486D1-3C10-815D-9161-CFD5B1411F7E}"/>
              </a:ext>
            </a:extLst>
          </p:cNvPr>
          <p:cNvSpPr/>
          <p:nvPr/>
        </p:nvSpPr>
        <p:spPr>
          <a:xfrm>
            <a:off x="4495800" y="1508999"/>
            <a:ext cx="401918" cy="32870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dirty="0"/>
              <a:t>1</a:t>
            </a:r>
          </a:p>
        </p:txBody>
      </p:sp>
      <p:sp>
        <p:nvSpPr>
          <p:cNvPr id="21" name="Oval 20">
            <a:extLst>
              <a:ext uri="{FF2B5EF4-FFF2-40B4-BE49-F238E27FC236}">
                <a16:creationId xmlns:a16="http://schemas.microsoft.com/office/drawing/2014/main" id="{CBA08A65-D919-B4A3-AE70-18A06709EBB4}"/>
              </a:ext>
            </a:extLst>
          </p:cNvPr>
          <p:cNvSpPr/>
          <p:nvPr/>
        </p:nvSpPr>
        <p:spPr>
          <a:xfrm>
            <a:off x="4540623" y="1897530"/>
            <a:ext cx="401918" cy="32870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dirty="0"/>
              <a:t>1</a:t>
            </a:r>
          </a:p>
        </p:txBody>
      </p:sp>
      <p:sp>
        <p:nvSpPr>
          <p:cNvPr id="22" name="Oval 21">
            <a:extLst>
              <a:ext uri="{FF2B5EF4-FFF2-40B4-BE49-F238E27FC236}">
                <a16:creationId xmlns:a16="http://schemas.microsoft.com/office/drawing/2014/main" id="{770FC583-F0DD-E155-9434-08A61DFF9248}"/>
              </a:ext>
            </a:extLst>
          </p:cNvPr>
          <p:cNvSpPr/>
          <p:nvPr/>
        </p:nvSpPr>
        <p:spPr>
          <a:xfrm>
            <a:off x="4867835" y="1201271"/>
            <a:ext cx="401918" cy="32870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dirty="0"/>
              <a:t>1</a:t>
            </a:r>
          </a:p>
        </p:txBody>
      </p:sp>
      <p:sp>
        <p:nvSpPr>
          <p:cNvPr id="23" name="Oval 22">
            <a:extLst>
              <a:ext uri="{FF2B5EF4-FFF2-40B4-BE49-F238E27FC236}">
                <a16:creationId xmlns:a16="http://schemas.microsoft.com/office/drawing/2014/main" id="{C68A3ED6-F1CF-B4D6-A475-807AC180627B}"/>
              </a:ext>
            </a:extLst>
          </p:cNvPr>
          <p:cNvSpPr/>
          <p:nvPr/>
        </p:nvSpPr>
        <p:spPr>
          <a:xfrm>
            <a:off x="4867835" y="824753"/>
            <a:ext cx="401918" cy="32870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dirty="0"/>
              <a:t>1</a:t>
            </a:r>
          </a:p>
        </p:txBody>
      </p:sp>
      <p:sp>
        <p:nvSpPr>
          <p:cNvPr id="25" name="Oval 24">
            <a:extLst>
              <a:ext uri="{FF2B5EF4-FFF2-40B4-BE49-F238E27FC236}">
                <a16:creationId xmlns:a16="http://schemas.microsoft.com/office/drawing/2014/main" id="{61483F75-FCE1-400E-F638-A11EE509F227}"/>
              </a:ext>
            </a:extLst>
          </p:cNvPr>
          <p:cNvSpPr/>
          <p:nvPr/>
        </p:nvSpPr>
        <p:spPr>
          <a:xfrm>
            <a:off x="4942541" y="1918448"/>
            <a:ext cx="401918" cy="32870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dirty="0"/>
              <a:t>1</a:t>
            </a:r>
          </a:p>
        </p:txBody>
      </p:sp>
      <p:sp>
        <p:nvSpPr>
          <p:cNvPr id="26" name="Oval 25">
            <a:extLst>
              <a:ext uri="{FF2B5EF4-FFF2-40B4-BE49-F238E27FC236}">
                <a16:creationId xmlns:a16="http://schemas.microsoft.com/office/drawing/2014/main" id="{6A847DBC-4DE9-CCA4-63E1-B06BBF22F384}"/>
              </a:ext>
            </a:extLst>
          </p:cNvPr>
          <p:cNvSpPr/>
          <p:nvPr/>
        </p:nvSpPr>
        <p:spPr>
          <a:xfrm>
            <a:off x="4867835" y="1547906"/>
            <a:ext cx="401918" cy="32870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dirty="0"/>
              <a:t>1</a:t>
            </a:r>
          </a:p>
        </p:txBody>
      </p:sp>
      <p:grpSp>
        <p:nvGrpSpPr>
          <p:cNvPr id="45111" name="Group 26">
            <a:extLst>
              <a:ext uri="{FF2B5EF4-FFF2-40B4-BE49-F238E27FC236}">
                <a16:creationId xmlns:a16="http://schemas.microsoft.com/office/drawing/2014/main" id="{479A3BF4-23AA-0002-7C02-41DEE499B105}"/>
              </a:ext>
            </a:extLst>
          </p:cNvPr>
          <p:cNvGrpSpPr>
            <a:grpSpLocks/>
          </p:cNvGrpSpPr>
          <p:nvPr/>
        </p:nvGrpSpPr>
        <p:grpSpPr bwMode="auto">
          <a:xfrm>
            <a:off x="457200" y="2578100"/>
            <a:ext cx="2901950" cy="1741488"/>
            <a:chOff x="3193107" y="145603"/>
            <a:chExt cx="2902148" cy="1741289"/>
          </a:xfrm>
        </p:grpSpPr>
        <p:sp>
          <p:nvSpPr>
            <p:cNvPr id="28" name="Rectangle 27">
              <a:extLst>
                <a:ext uri="{FF2B5EF4-FFF2-40B4-BE49-F238E27FC236}">
                  <a16:creationId xmlns:a16="http://schemas.microsoft.com/office/drawing/2014/main" id="{3AD90F4A-C965-E8C6-FFD2-A61856C69E25}"/>
                </a:ext>
              </a:extLst>
            </p:cNvPr>
            <p:cNvSpPr/>
            <p:nvPr/>
          </p:nvSpPr>
          <p:spPr>
            <a:xfrm>
              <a:off x="3193107" y="145603"/>
              <a:ext cx="2902148" cy="1741289"/>
            </a:xfrm>
            <a:prstGeom prst="rect">
              <a:avLst/>
            </a:prstGeom>
            <a:gradFill flip="none" rotWithShape="0">
              <a:gsLst>
                <a:gs pos="0">
                  <a:schemeClr val="accent3">
                    <a:shade val="70000"/>
                    <a:satMod val="150000"/>
                    <a:alpha val="56000"/>
                  </a:schemeClr>
                </a:gs>
                <a:gs pos="34000">
                  <a:schemeClr val="accent3">
                    <a:shade val="70000"/>
                    <a:satMod val="140000"/>
                    <a:alpha val="56000"/>
                  </a:schemeClr>
                </a:gs>
                <a:gs pos="70000">
                  <a:schemeClr val="accent3">
                    <a:tint val="100000"/>
                    <a:shade val="90000"/>
                    <a:satMod val="140000"/>
                    <a:alpha val="56000"/>
                  </a:schemeClr>
                </a:gs>
                <a:gs pos="100000">
                  <a:schemeClr val="accent3">
                    <a:tint val="100000"/>
                    <a:shade val="100000"/>
                    <a:satMod val="100000"/>
                    <a:alpha val="56000"/>
                  </a:schemeClr>
                </a:gs>
              </a:gsLst>
              <a:path path="circle">
                <a:fillToRect l="100000" t="100000" r="100000" b="100000"/>
              </a:path>
              <a:tileRect/>
            </a:gradFill>
          </p:spPr>
          <p:style>
            <a:lnRef idx="1">
              <a:schemeClr val="accent3"/>
            </a:lnRef>
            <a:fillRef idx="3">
              <a:schemeClr val="accent3"/>
            </a:fillRef>
            <a:effectRef idx="2">
              <a:schemeClr val="accent3"/>
            </a:effectRef>
            <a:fontRef idx="minor">
              <a:schemeClr val="lt1"/>
            </a:fontRef>
          </p:style>
          <p:txBody>
            <a:bodyPr/>
            <a:lstStyle/>
            <a:p>
              <a:endParaRPr lang="en-US"/>
            </a:p>
          </p:txBody>
        </p:sp>
        <p:sp>
          <p:nvSpPr>
            <p:cNvPr id="29" name="Rectangle 28">
              <a:extLst>
                <a:ext uri="{FF2B5EF4-FFF2-40B4-BE49-F238E27FC236}">
                  <a16:creationId xmlns:a16="http://schemas.microsoft.com/office/drawing/2014/main" id="{12EB7B70-E55A-2380-5922-D06DBDAD9508}"/>
                </a:ext>
              </a:extLst>
            </p:cNvPr>
            <p:cNvSpPr/>
            <p:nvPr/>
          </p:nvSpPr>
          <p:spPr>
            <a:xfrm>
              <a:off x="3193107" y="145603"/>
              <a:ext cx="2902148" cy="1741289"/>
            </a:xfrm>
            <a:prstGeom prst="rect">
              <a:avLst/>
            </a:prstGeom>
          </p:spPr>
          <p:style>
            <a:lnRef idx="0">
              <a:scrgbClr r="0" g="0" b="0"/>
            </a:lnRef>
            <a:fillRef idx="0">
              <a:scrgbClr r="0" g="0" b="0"/>
            </a:fillRef>
            <a:effectRef idx="0">
              <a:scrgbClr r="0" g="0" b="0"/>
            </a:effectRef>
            <a:fontRef idx="minor">
              <a:schemeClr val="lt1"/>
            </a:fontRef>
          </p:style>
          <p:txBody>
            <a:bodyPr lIns="179070" tIns="179070" rIns="179070" bIns="179070" spcCol="1270" anchor="ctr"/>
            <a:lstStyle/>
            <a:p>
              <a:pPr algn="ctr" defTabSz="2089150" eaLnBrk="1" fontAlgn="auto" hangingPunct="1">
                <a:lnSpc>
                  <a:spcPct val="90000"/>
                </a:lnSpc>
                <a:spcAft>
                  <a:spcPct val="35000"/>
                </a:spcAft>
                <a:defRPr/>
              </a:pPr>
              <a:r>
                <a:rPr lang="en-US" sz="4700" dirty="0"/>
                <a:t>Survey</a:t>
              </a:r>
            </a:p>
          </p:txBody>
        </p:sp>
      </p:grpSp>
      <p:sp>
        <p:nvSpPr>
          <p:cNvPr id="30" name="Oval 29">
            <a:extLst>
              <a:ext uri="{FF2B5EF4-FFF2-40B4-BE49-F238E27FC236}">
                <a16:creationId xmlns:a16="http://schemas.microsoft.com/office/drawing/2014/main" id="{CF9BFAC2-F79A-C744-D923-3E7BDB9BF988}"/>
              </a:ext>
            </a:extLst>
          </p:cNvPr>
          <p:cNvSpPr>
            <a:spLocks noChangeArrowheads="1"/>
          </p:cNvSpPr>
          <p:nvPr/>
        </p:nvSpPr>
        <p:spPr bwMode="auto">
          <a:xfrm>
            <a:off x="3603625" y="2786063"/>
            <a:ext cx="2089150" cy="1741487"/>
          </a:xfrm>
          <a:prstGeom prst="ellipse">
            <a:avLst/>
          </a:prstGeom>
          <a:noFill/>
          <a:ln w="38100">
            <a:solidFill>
              <a:schemeClr val="accent1"/>
            </a:solidFill>
            <a:round/>
            <a:headEnd/>
            <a:tailEnd/>
          </a:ln>
          <a:effectLst>
            <a:outerShdw blurRad="38100" dist="25401" dir="2700000" algn="br" rotWithShape="0">
              <a:srgbClr val="808080">
                <a:alpha val="59999"/>
              </a:srgbClr>
            </a:outerShdw>
          </a:effectLst>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algn="ctr" eaLnBrk="1" hangingPunct="1"/>
            <a:endParaRPr lang="en-US" altLang="en-US">
              <a:solidFill>
                <a:srgbClr val="FFFFFF"/>
              </a:solidFill>
            </a:endParaRPr>
          </a:p>
        </p:txBody>
      </p:sp>
      <p:sp>
        <p:nvSpPr>
          <p:cNvPr id="31" name="Oval 30">
            <a:extLst>
              <a:ext uri="{FF2B5EF4-FFF2-40B4-BE49-F238E27FC236}">
                <a16:creationId xmlns:a16="http://schemas.microsoft.com/office/drawing/2014/main" id="{A3CD64B5-A0F6-57AB-C284-18B55E31155C}"/>
              </a:ext>
            </a:extLst>
          </p:cNvPr>
          <p:cNvSpPr/>
          <p:nvPr/>
        </p:nvSpPr>
        <p:spPr>
          <a:xfrm>
            <a:off x="4045323" y="2994212"/>
            <a:ext cx="401918" cy="32870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2" name="Oval 31">
            <a:extLst>
              <a:ext uri="{FF2B5EF4-FFF2-40B4-BE49-F238E27FC236}">
                <a16:creationId xmlns:a16="http://schemas.microsoft.com/office/drawing/2014/main" id="{C0E3F75F-1544-90B5-8D78-F11BE95CD1E6}"/>
              </a:ext>
            </a:extLst>
          </p:cNvPr>
          <p:cNvSpPr/>
          <p:nvPr/>
        </p:nvSpPr>
        <p:spPr>
          <a:xfrm>
            <a:off x="3996764" y="3956424"/>
            <a:ext cx="401918" cy="32870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3" name="Oval 32">
            <a:extLst>
              <a:ext uri="{FF2B5EF4-FFF2-40B4-BE49-F238E27FC236}">
                <a16:creationId xmlns:a16="http://schemas.microsoft.com/office/drawing/2014/main" id="{7C90CBB1-9677-7D2E-249E-540836C98479}"/>
              </a:ext>
            </a:extLst>
          </p:cNvPr>
          <p:cNvSpPr/>
          <p:nvPr/>
        </p:nvSpPr>
        <p:spPr>
          <a:xfrm>
            <a:off x="3996764" y="3627718"/>
            <a:ext cx="401918" cy="32870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4" name="Oval 33">
            <a:extLst>
              <a:ext uri="{FF2B5EF4-FFF2-40B4-BE49-F238E27FC236}">
                <a16:creationId xmlns:a16="http://schemas.microsoft.com/office/drawing/2014/main" id="{09D41D87-2FD1-21A2-F1D6-21C584558B65}"/>
              </a:ext>
            </a:extLst>
          </p:cNvPr>
          <p:cNvSpPr/>
          <p:nvPr/>
        </p:nvSpPr>
        <p:spPr>
          <a:xfrm>
            <a:off x="4045323" y="3299012"/>
            <a:ext cx="401918" cy="32870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5" name="Oval 34">
            <a:extLst>
              <a:ext uri="{FF2B5EF4-FFF2-40B4-BE49-F238E27FC236}">
                <a16:creationId xmlns:a16="http://schemas.microsoft.com/office/drawing/2014/main" id="{A65B6364-C332-30CF-E25A-ADF6860AA9E1}"/>
              </a:ext>
            </a:extLst>
          </p:cNvPr>
          <p:cNvSpPr/>
          <p:nvPr/>
        </p:nvSpPr>
        <p:spPr>
          <a:xfrm>
            <a:off x="4447241" y="3045012"/>
            <a:ext cx="401918" cy="32870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6" name="Oval 35">
            <a:extLst>
              <a:ext uri="{FF2B5EF4-FFF2-40B4-BE49-F238E27FC236}">
                <a16:creationId xmlns:a16="http://schemas.microsoft.com/office/drawing/2014/main" id="{34B13136-C525-1A72-7773-4FDB527FC245}"/>
              </a:ext>
            </a:extLst>
          </p:cNvPr>
          <p:cNvSpPr/>
          <p:nvPr/>
        </p:nvSpPr>
        <p:spPr>
          <a:xfrm>
            <a:off x="4855882" y="3003177"/>
            <a:ext cx="401918" cy="32870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7" name="Oval 36">
            <a:extLst>
              <a:ext uri="{FF2B5EF4-FFF2-40B4-BE49-F238E27FC236}">
                <a16:creationId xmlns:a16="http://schemas.microsoft.com/office/drawing/2014/main" id="{B19D1DA4-4158-3D12-EE4C-7DE118BFFE9A}"/>
              </a:ext>
            </a:extLst>
          </p:cNvPr>
          <p:cNvSpPr/>
          <p:nvPr/>
        </p:nvSpPr>
        <p:spPr>
          <a:xfrm>
            <a:off x="4398682" y="3373718"/>
            <a:ext cx="401918" cy="32870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8" name="Oval 37">
            <a:extLst>
              <a:ext uri="{FF2B5EF4-FFF2-40B4-BE49-F238E27FC236}">
                <a16:creationId xmlns:a16="http://schemas.microsoft.com/office/drawing/2014/main" id="{260D43E1-1DCF-2861-DDCC-6D23792995BD}"/>
              </a:ext>
            </a:extLst>
          </p:cNvPr>
          <p:cNvSpPr/>
          <p:nvPr/>
        </p:nvSpPr>
        <p:spPr>
          <a:xfrm>
            <a:off x="4781177" y="3299012"/>
            <a:ext cx="401918" cy="32870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9" name="Oval 38">
            <a:extLst>
              <a:ext uri="{FF2B5EF4-FFF2-40B4-BE49-F238E27FC236}">
                <a16:creationId xmlns:a16="http://schemas.microsoft.com/office/drawing/2014/main" id="{48ADD63E-D585-DAD5-08A7-34602191AB5A}"/>
              </a:ext>
            </a:extLst>
          </p:cNvPr>
          <p:cNvSpPr/>
          <p:nvPr/>
        </p:nvSpPr>
        <p:spPr>
          <a:xfrm>
            <a:off x="4379259" y="3678518"/>
            <a:ext cx="401918" cy="32870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0" name="Oval 39">
            <a:extLst>
              <a:ext uri="{FF2B5EF4-FFF2-40B4-BE49-F238E27FC236}">
                <a16:creationId xmlns:a16="http://schemas.microsoft.com/office/drawing/2014/main" id="{DC17645D-F3B6-41A2-E963-DDD2BC6B5E6E}"/>
              </a:ext>
            </a:extLst>
          </p:cNvPr>
          <p:cNvSpPr/>
          <p:nvPr/>
        </p:nvSpPr>
        <p:spPr>
          <a:xfrm>
            <a:off x="4339664" y="3956424"/>
            <a:ext cx="401918" cy="32870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1" name="Oval 40">
            <a:extLst>
              <a:ext uri="{FF2B5EF4-FFF2-40B4-BE49-F238E27FC236}">
                <a16:creationId xmlns:a16="http://schemas.microsoft.com/office/drawing/2014/main" id="{68A0CAFB-EE07-CC87-8071-24BBC917E600}"/>
              </a:ext>
            </a:extLst>
          </p:cNvPr>
          <p:cNvSpPr/>
          <p:nvPr/>
        </p:nvSpPr>
        <p:spPr>
          <a:xfrm>
            <a:off x="4837953" y="3627718"/>
            <a:ext cx="401918" cy="32870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2" name="Oval 41">
            <a:extLst>
              <a:ext uri="{FF2B5EF4-FFF2-40B4-BE49-F238E27FC236}">
                <a16:creationId xmlns:a16="http://schemas.microsoft.com/office/drawing/2014/main" id="{4BD36ACF-0C6B-BF38-E456-E6E5CF6983C3}"/>
              </a:ext>
            </a:extLst>
          </p:cNvPr>
          <p:cNvSpPr/>
          <p:nvPr/>
        </p:nvSpPr>
        <p:spPr>
          <a:xfrm>
            <a:off x="4741582" y="3983318"/>
            <a:ext cx="401918" cy="32870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3" name="Rectangle 42">
            <a:extLst>
              <a:ext uri="{FF2B5EF4-FFF2-40B4-BE49-F238E27FC236}">
                <a16:creationId xmlns:a16="http://schemas.microsoft.com/office/drawing/2014/main" id="{B2A681FF-763F-D274-0D66-5AF212038983}"/>
              </a:ext>
            </a:extLst>
          </p:cNvPr>
          <p:cNvSpPr/>
          <p:nvPr/>
        </p:nvSpPr>
        <p:spPr>
          <a:xfrm>
            <a:off x="6215529" y="908363"/>
            <a:ext cx="2471271" cy="764989"/>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dirty="0"/>
              <a:t>Key informants</a:t>
            </a:r>
          </a:p>
        </p:txBody>
      </p:sp>
      <p:sp>
        <p:nvSpPr>
          <p:cNvPr id="44" name="Rectangle 43">
            <a:extLst>
              <a:ext uri="{FF2B5EF4-FFF2-40B4-BE49-F238E27FC236}">
                <a16:creationId xmlns:a16="http://schemas.microsoft.com/office/drawing/2014/main" id="{649DADDF-8325-8E44-8027-1340485676B6}"/>
              </a:ext>
            </a:extLst>
          </p:cNvPr>
          <p:cNvSpPr/>
          <p:nvPr/>
        </p:nvSpPr>
        <p:spPr>
          <a:xfrm>
            <a:off x="6215529" y="3188447"/>
            <a:ext cx="2471271" cy="764989"/>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dirty="0"/>
              <a:t>Population of collaborative participants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1C388-9EB1-CA54-1C35-D7D5B065DA3A}"/>
              </a:ext>
            </a:extLst>
          </p:cNvPr>
          <p:cNvSpPr>
            <a:spLocks noGrp="1"/>
          </p:cNvSpPr>
          <p:nvPr>
            <p:ph type="title"/>
          </p:nvPr>
        </p:nvSpPr>
        <p:spPr>
          <a:xfrm>
            <a:off x="0" y="0"/>
            <a:ext cx="8229600" cy="287338"/>
          </a:xfrm>
        </p:spPr>
        <p:txBody>
          <a:bodyPr>
            <a:noAutofit/>
          </a:bodyPr>
          <a:lstStyle/>
          <a:p>
            <a:pPr fontAlgn="auto">
              <a:spcAft>
                <a:spcPts val="0"/>
              </a:spcAft>
              <a:defRPr/>
            </a:pPr>
            <a:r>
              <a:rPr lang="en-US" sz="3000" dirty="0"/>
              <a:t>Overview</a:t>
            </a:r>
          </a:p>
        </p:txBody>
      </p:sp>
      <p:sp>
        <p:nvSpPr>
          <p:cNvPr id="4" name="Slide Number Placeholder 3">
            <a:extLst>
              <a:ext uri="{FF2B5EF4-FFF2-40B4-BE49-F238E27FC236}">
                <a16:creationId xmlns:a16="http://schemas.microsoft.com/office/drawing/2014/main" id="{CC8B76BB-13A5-C90D-670C-2091BAF9B82A}"/>
              </a:ext>
            </a:extLst>
          </p:cNvPr>
          <p:cNvSpPr>
            <a:spLocks noGrp="1"/>
          </p:cNvSpPr>
          <p:nvPr>
            <p:ph type="sldNum" sz="quarter" idx="12"/>
          </p:nvPr>
        </p:nvSpPr>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fld id="{BBF6B62E-D97D-4936-B6AE-BE3DC71CABCE}" type="slidenum">
              <a:rPr lang="en-US" altLang="en-US">
                <a:solidFill>
                  <a:srgbClr val="FFFFFF"/>
                </a:solidFill>
              </a:rPr>
              <a:pPr/>
              <a:t>2</a:t>
            </a:fld>
            <a:endParaRPr lang="en-US" altLang="en-US">
              <a:solidFill>
                <a:srgbClr val="FFFFFF"/>
              </a:solidFill>
            </a:endParaRPr>
          </a:p>
        </p:txBody>
      </p:sp>
      <p:sp>
        <p:nvSpPr>
          <p:cNvPr id="5" name="Content Placeholder 4">
            <a:extLst>
              <a:ext uri="{FF2B5EF4-FFF2-40B4-BE49-F238E27FC236}">
                <a16:creationId xmlns:a16="http://schemas.microsoft.com/office/drawing/2014/main" id="{D61D12A5-D920-8848-C878-69F6A5C3A2A8}"/>
              </a:ext>
            </a:extLst>
          </p:cNvPr>
          <p:cNvSpPr>
            <a:spLocks noGrp="1"/>
          </p:cNvSpPr>
          <p:nvPr>
            <p:ph sz="half" idx="2"/>
          </p:nvPr>
        </p:nvSpPr>
        <p:spPr>
          <a:xfrm>
            <a:off x="212956" y="1127760"/>
            <a:ext cx="8641080" cy="5349240"/>
          </a:xfrm>
          <a:solidFill>
            <a:schemeClr val="tx2">
              <a:lumMod val="10000"/>
            </a:schemeClr>
          </a:solidFill>
          <a:effectLst>
            <a:glow rad="101600">
              <a:schemeClr val="accent3">
                <a:satMod val="175000"/>
                <a:alpha val="40000"/>
              </a:schemeClr>
            </a:glow>
          </a:effectLst>
        </p:spPr>
        <p:txBody>
          <a:bodyPr rtlCol="0">
            <a:normAutofit/>
          </a:bodyPr>
          <a:lstStyle/>
          <a:p>
            <a:pPr marL="274320" lvl="1" indent="0" fontAlgn="auto">
              <a:spcAft>
                <a:spcPts val="0"/>
              </a:spcAft>
              <a:buFont typeface="Arial" panose="020B0604020202020204" pitchFamily="34" charset="0"/>
              <a:buNone/>
              <a:defRPr/>
            </a:pPr>
            <a:endParaRPr lang="en-US" dirty="0"/>
          </a:p>
          <a:p>
            <a:pPr marL="182880" indent="-182880" fontAlgn="auto">
              <a:spcAft>
                <a:spcPts val="0"/>
              </a:spcAft>
              <a:defRPr/>
            </a:pPr>
            <a:r>
              <a:rPr lang="en-US" dirty="0"/>
              <a:t>What is collaboration?</a:t>
            </a:r>
            <a:endParaRPr lang="en-US" i="1" dirty="0"/>
          </a:p>
          <a:p>
            <a:pPr marL="182880" indent="-182880" fontAlgn="auto">
              <a:spcAft>
                <a:spcPts val="0"/>
              </a:spcAft>
              <a:defRPr/>
            </a:pPr>
            <a:endParaRPr lang="en-US" i="1" dirty="0"/>
          </a:p>
          <a:p>
            <a:pPr marL="182880" indent="-182880" fontAlgn="auto">
              <a:spcAft>
                <a:spcPts val="0"/>
              </a:spcAft>
              <a:defRPr/>
            </a:pPr>
            <a:r>
              <a:rPr lang="en-US" dirty="0"/>
              <a:t>How is collaboration studied?</a:t>
            </a:r>
          </a:p>
          <a:p>
            <a:pPr lvl="1" indent="-182880" fontAlgn="auto">
              <a:spcAft>
                <a:spcPts val="0"/>
              </a:spcAft>
              <a:defRPr/>
            </a:pPr>
            <a:endParaRPr lang="en-US" dirty="0"/>
          </a:p>
          <a:p>
            <a:pPr marL="182880" indent="-182880" fontAlgn="auto">
              <a:spcAft>
                <a:spcPts val="0"/>
              </a:spcAft>
              <a:defRPr/>
            </a:pPr>
            <a:r>
              <a:rPr lang="en-US" dirty="0"/>
              <a:t>Examples from our study</a:t>
            </a:r>
          </a:p>
          <a:p>
            <a:pPr lvl="1" indent="-182880" fontAlgn="auto">
              <a:spcAft>
                <a:spcPts val="0"/>
              </a:spcAft>
              <a:defRPr/>
            </a:pPr>
            <a:r>
              <a:rPr lang="en-US" dirty="0"/>
              <a:t>Mixed methods focus on collaborative governance</a:t>
            </a:r>
          </a:p>
          <a:p>
            <a:pPr lvl="1" indent="-182880" fontAlgn="auto">
              <a:spcAft>
                <a:spcPts val="0"/>
              </a:spcAft>
              <a:defRPr/>
            </a:pPr>
            <a:r>
              <a:rPr lang="en-US" dirty="0"/>
              <a:t>Potential management and policy implications</a:t>
            </a:r>
          </a:p>
          <a:p>
            <a:pPr marL="0" indent="0" fontAlgn="auto">
              <a:spcAft>
                <a:spcPts val="0"/>
              </a:spcAft>
              <a:buFont typeface="Arial" panose="020B0604020202020204" pitchFamily="34" charset="0"/>
              <a:buNone/>
              <a:defRPr/>
            </a:pPr>
            <a:endParaRPr lang="en-US" dirty="0"/>
          </a:p>
          <a:p>
            <a:pPr marL="182880" indent="-182880" fontAlgn="auto">
              <a:spcAft>
                <a:spcPts val="0"/>
              </a:spcAft>
              <a:defRPr/>
            </a:pPr>
            <a:endParaRPr lang="en-US" dirty="0"/>
          </a:p>
        </p:txBody>
      </p:sp>
      <p:pic>
        <p:nvPicPr>
          <p:cNvPr id="3" name="Picture 2" descr="4985841172_d59e463807_b.jpg">
            <a:extLst>
              <a:ext uri="{FF2B5EF4-FFF2-40B4-BE49-F238E27FC236}">
                <a16:creationId xmlns:a16="http://schemas.microsoft.com/office/drawing/2014/main" id="{234D2CAD-3BDD-994E-A4DB-ADE42A114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9999" y="795615"/>
            <a:ext cx="3287059" cy="2465295"/>
          </a:xfrm>
          <a:prstGeom prst="rect">
            <a:avLst/>
          </a:prstGeom>
          <a:effectLst>
            <a:glow rad="101600">
              <a:schemeClr val="accent3">
                <a:satMod val="175000"/>
                <a:alpha val="40000"/>
              </a:schemeClr>
            </a:glo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273EA-2B65-D049-67A2-440E1DE0E113}"/>
              </a:ext>
            </a:extLst>
          </p:cNvPr>
          <p:cNvSpPr>
            <a:spLocks noGrp="1"/>
          </p:cNvSpPr>
          <p:nvPr>
            <p:ph type="title"/>
          </p:nvPr>
        </p:nvSpPr>
        <p:spPr/>
        <p:txBody>
          <a:bodyPr/>
          <a:lstStyle/>
          <a:p>
            <a:pPr fontAlgn="auto">
              <a:spcAft>
                <a:spcPts val="0"/>
              </a:spcAft>
              <a:defRPr/>
            </a:pPr>
            <a:endParaRPr lang="en-US"/>
          </a:p>
        </p:txBody>
      </p:sp>
      <p:sp>
        <p:nvSpPr>
          <p:cNvPr id="47106" name="Content Placeholder 2">
            <a:extLst>
              <a:ext uri="{FF2B5EF4-FFF2-40B4-BE49-F238E27FC236}">
                <a16:creationId xmlns:a16="http://schemas.microsoft.com/office/drawing/2014/main" id="{9F170FFD-FDA6-F4DF-094B-13D800D82AF7}"/>
              </a:ext>
            </a:extLst>
          </p:cNvPr>
          <p:cNvSpPr>
            <a:spLocks noGrp="1"/>
          </p:cNvSpPr>
          <p:nvPr>
            <p:ph sz="half" idx="1"/>
          </p:nvPr>
        </p:nvSpPr>
        <p:spPr>
          <a:xfrm>
            <a:off x="457200" y="1673225"/>
            <a:ext cx="4038600" cy="4718050"/>
          </a:xfrm>
        </p:spPr>
        <p:txBody>
          <a:bodyPr/>
          <a:lstStyle/>
          <a:p>
            <a:endParaRPr lang="en-US" altLang="en-US"/>
          </a:p>
        </p:txBody>
      </p:sp>
      <p:sp>
        <p:nvSpPr>
          <p:cNvPr id="47107" name="Content Placeholder 3">
            <a:extLst>
              <a:ext uri="{FF2B5EF4-FFF2-40B4-BE49-F238E27FC236}">
                <a16:creationId xmlns:a16="http://schemas.microsoft.com/office/drawing/2014/main" id="{AE567CC5-C700-282A-CF32-3D103A79A3C4}"/>
              </a:ext>
            </a:extLst>
          </p:cNvPr>
          <p:cNvSpPr>
            <a:spLocks noGrp="1"/>
          </p:cNvSpPr>
          <p:nvPr>
            <p:ph sz="half" idx="2"/>
          </p:nvPr>
        </p:nvSpPr>
        <p:spPr>
          <a:xfrm>
            <a:off x="4648200" y="1673225"/>
            <a:ext cx="4038600" cy="4718050"/>
          </a:xfrm>
        </p:spPr>
        <p:txBody>
          <a:bodyPr/>
          <a:lstStyle/>
          <a:p>
            <a:endParaRPr lang="en-US" altLang="en-US"/>
          </a:p>
        </p:txBody>
      </p:sp>
      <p:sp>
        <p:nvSpPr>
          <p:cNvPr id="5" name="Slide Number Placeholder 4">
            <a:extLst>
              <a:ext uri="{FF2B5EF4-FFF2-40B4-BE49-F238E27FC236}">
                <a16:creationId xmlns:a16="http://schemas.microsoft.com/office/drawing/2014/main" id="{0CD8A6CB-0EFC-FBEF-91A8-A048F93A8FB7}"/>
              </a:ext>
            </a:extLst>
          </p:cNvPr>
          <p:cNvSpPr>
            <a:spLocks noGrp="1"/>
          </p:cNvSpPr>
          <p:nvPr>
            <p:ph type="sldNum" sz="quarter" idx="12"/>
          </p:nvPr>
        </p:nvSpPr>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fld id="{A597719A-5D35-47E3-A905-F0B69F2411E3}" type="slidenum">
              <a:rPr lang="en-US" altLang="en-US">
                <a:solidFill>
                  <a:srgbClr val="FFFFFF"/>
                </a:solidFill>
              </a:rPr>
              <a:pPr/>
              <a:t>20</a:t>
            </a:fld>
            <a:endParaRPr lang="en-US" altLang="en-US">
              <a:solidFill>
                <a:srgbClr val="FFFFFF"/>
              </a:solidFill>
            </a:endParaRPr>
          </a:p>
        </p:txBody>
      </p:sp>
      <p:sp>
        <p:nvSpPr>
          <p:cNvPr id="6" name="Content Placeholder 4">
            <a:extLst>
              <a:ext uri="{FF2B5EF4-FFF2-40B4-BE49-F238E27FC236}">
                <a16:creationId xmlns:a16="http://schemas.microsoft.com/office/drawing/2014/main" id="{96FE5819-44CC-81B1-D221-73922DD5BAF6}"/>
              </a:ext>
            </a:extLst>
          </p:cNvPr>
          <p:cNvSpPr txBox="1">
            <a:spLocks/>
          </p:cNvSpPr>
          <p:nvPr/>
        </p:nvSpPr>
        <p:spPr>
          <a:xfrm>
            <a:off x="0" y="257175"/>
            <a:ext cx="9144000" cy="6657975"/>
          </a:xfrm>
          <a:prstGeom prst="rect">
            <a:avLst/>
          </a:prstGeom>
          <a:solidFill>
            <a:schemeClr val="tx2">
              <a:lumMod val="10000"/>
            </a:schemeClr>
          </a:solidFill>
        </p:spPr>
        <p:txBody>
          <a:bodyPr>
            <a:normAutofit/>
          </a:bodyPr>
          <a:lstStyle>
            <a:defPPr>
              <a:defRPr lang="en-US"/>
            </a:defPPr>
            <a:lvl1pPr indent="0" defTabSz="914400">
              <a:lnSpc>
                <a:spcPct val="90000"/>
              </a:lnSpc>
              <a:spcBef>
                <a:spcPct val="20000"/>
              </a:spcBef>
              <a:buClr>
                <a:schemeClr val="accent1"/>
              </a:buClr>
              <a:buSzPct val="85000"/>
              <a:buFont typeface="Arial" pitchFamily="34" charset="0"/>
              <a:buNone/>
              <a:defRPr sz="2400"/>
            </a:lvl1pPr>
            <a:lvl2pPr marL="274320" lvl="1" indent="0" defTabSz="914400">
              <a:spcBef>
                <a:spcPct val="20000"/>
              </a:spcBef>
              <a:buClr>
                <a:schemeClr val="accent1"/>
              </a:buClr>
              <a:buSzPct val="85000"/>
              <a:buFont typeface="Arial" pitchFamily="34" charset="0"/>
              <a:buNone/>
              <a:defRPr sz="2400"/>
            </a:lvl2pPr>
            <a:lvl3pPr marL="731520" indent="-182880" defTabSz="914400">
              <a:spcBef>
                <a:spcPct val="20000"/>
              </a:spcBef>
              <a:buClr>
                <a:schemeClr val="accent1"/>
              </a:buClr>
              <a:buSzPct val="90000"/>
              <a:buFont typeface="Arial" pitchFamily="34" charset="0"/>
              <a:buChar char="•"/>
              <a:defRPr sz="2000"/>
            </a:lvl3pPr>
            <a:lvl4pPr marL="1005840" indent="-182880" defTabSz="914400">
              <a:spcBef>
                <a:spcPct val="20000"/>
              </a:spcBef>
              <a:buClr>
                <a:schemeClr val="accent1"/>
              </a:buClr>
              <a:buFont typeface="Arial" pitchFamily="34" charset="0"/>
              <a:buChar char="•"/>
            </a:lvl4pPr>
            <a:lvl5pPr marL="1188720" indent="-137160" defTabSz="914400">
              <a:spcBef>
                <a:spcPct val="20000"/>
              </a:spcBef>
              <a:buClr>
                <a:schemeClr val="accent1"/>
              </a:buClr>
              <a:buSzPct val="100000"/>
              <a:buFont typeface="Arial" pitchFamily="34" charset="0"/>
              <a:buChar char="•"/>
              <a:defRPr baseline="0"/>
            </a:lvl5pPr>
            <a:lvl6pPr marL="1371600" indent="-182880" defTabSz="914400">
              <a:spcBef>
                <a:spcPct val="20000"/>
              </a:spcBef>
              <a:buClr>
                <a:schemeClr val="accent1"/>
              </a:buClr>
              <a:buFont typeface="Arial" pitchFamily="34" charset="0"/>
              <a:buChar char="•"/>
            </a:lvl6pPr>
            <a:lvl7pPr marL="1554480" indent="-182880" defTabSz="914400">
              <a:spcBef>
                <a:spcPct val="20000"/>
              </a:spcBef>
              <a:buClr>
                <a:schemeClr val="accent1"/>
              </a:buClr>
              <a:buFont typeface="Arial" pitchFamily="34" charset="0"/>
              <a:buChar char="•"/>
            </a:lvl7pPr>
            <a:lvl8pPr marL="1737360" indent="-182880" defTabSz="914400">
              <a:spcBef>
                <a:spcPct val="20000"/>
              </a:spcBef>
              <a:buClr>
                <a:schemeClr val="accent1"/>
              </a:buClr>
              <a:buFont typeface="Arial" pitchFamily="34" charset="0"/>
              <a:buChar char="•"/>
            </a:lvl8pPr>
            <a:lvl9pPr marL="1920240" indent="-182880" defTabSz="914400">
              <a:spcBef>
                <a:spcPct val="20000"/>
              </a:spcBef>
              <a:buClr>
                <a:schemeClr val="accent1"/>
              </a:buClr>
              <a:buFont typeface="Arial" pitchFamily="34" charset="0"/>
              <a:buChar char="•"/>
            </a:lvl9pPr>
          </a:lstStyle>
          <a:p>
            <a:pPr eaLnBrk="1" fontAlgn="auto" hangingPunct="1">
              <a:spcAft>
                <a:spcPts val="0"/>
              </a:spcAft>
              <a:defRPr/>
            </a:pPr>
            <a:endParaRPr lang="en-US" dirty="0">
              <a:latin typeface="+mn-lt"/>
            </a:endParaRPr>
          </a:p>
          <a:p>
            <a:pPr eaLnBrk="1" fontAlgn="auto" hangingPunct="1">
              <a:spcAft>
                <a:spcPts val="0"/>
              </a:spcAft>
              <a:defRPr/>
            </a:pPr>
            <a:endParaRPr lang="en-US" dirty="0">
              <a:latin typeface="+mn-lt"/>
            </a:endParaRPr>
          </a:p>
          <a:p>
            <a:pPr eaLnBrk="1" fontAlgn="auto" hangingPunct="1">
              <a:spcAft>
                <a:spcPts val="0"/>
              </a:spcAft>
              <a:defRPr/>
            </a:pPr>
            <a:endParaRPr lang="en-US" dirty="0">
              <a:latin typeface="+mn-lt"/>
            </a:endParaRPr>
          </a:p>
          <a:p>
            <a:pPr eaLnBrk="1" fontAlgn="auto" hangingPunct="1">
              <a:spcAft>
                <a:spcPts val="0"/>
              </a:spcAft>
              <a:defRPr/>
            </a:pPr>
            <a:endParaRPr lang="en-US" dirty="0">
              <a:latin typeface="+mn-lt"/>
            </a:endParaRPr>
          </a:p>
          <a:p>
            <a:pPr eaLnBrk="1" fontAlgn="auto" hangingPunct="1">
              <a:spcAft>
                <a:spcPts val="0"/>
              </a:spcAft>
              <a:defRPr/>
            </a:pPr>
            <a:endParaRPr lang="en-US" dirty="0">
              <a:latin typeface="+mn-lt"/>
            </a:endParaRPr>
          </a:p>
          <a:p>
            <a:pPr eaLnBrk="1" fontAlgn="auto" hangingPunct="1">
              <a:spcAft>
                <a:spcPts val="0"/>
              </a:spcAft>
              <a:defRPr/>
            </a:pPr>
            <a:endParaRPr lang="en-US" dirty="0">
              <a:latin typeface="+mn-lt"/>
            </a:endParaRPr>
          </a:p>
          <a:p>
            <a:pPr lvl="1" eaLnBrk="1" fontAlgn="auto" hangingPunct="1">
              <a:spcAft>
                <a:spcPts val="0"/>
              </a:spcAft>
              <a:defRPr/>
            </a:pPr>
            <a:endParaRPr lang="en-US" dirty="0">
              <a:latin typeface="+mn-lt"/>
            </a:endParaRPr>
          </a:p>
          <a:p>
            <a:pPr lvl="1" eaLnBrk="1" fontAlgn="auto" hangingPunct="1">
              <a:spcAft>
                <a:spcPts val="0"/>
              </a:spcAft>
              <a:defRPr/>
            </a:pPr>
            <a:endParaRPr lang="en-US" dirty="0">
              <a:latin typeface="+mn-lt"/>
            </a:endParaRPr>
          </a:p>
        </p:txBody>
      </p:sp>
      <p:grpSp>
        <p:nvGrpSpPr>
          <p:cNvPr id="47110" name="Group 6">
            <a:extLst>
              <a:ext uri="{FF2B5EF4-FFF2-40B4-BE49-F238E27FC236}">
                <a16:creationId xmlns:a16="http://schemas.microsoft.com/office/drawing/2014/main" id="{6AC44847-0D54-F6E8-06ED-3BAE5B87ECC6}"/>
              </a:ext>
            </a:extLst>
          </p:cNvPr>
          <p:cNvGrpSpPr>
            <a:grpSpLocks/>
          </p:cNvGrpSpPr>
          <p:nvPr/>
        </p:nvGrpSpPr>
        <p:grpSpPr bwMode="auto">
          <a:xfrm>
            <a:off x="457200" y="460375"/>
            <a:ext cx="2901950" cy="1741488"/>
            <a:chOff x="744" y="145603"/>
            <a:chExt cx="2902148" cy="1741289"/>
          </a:xfrm>
        </p:grpSpPr>
        <p:sp>
          <p:nvSpPr>
            <p:cNvPr id="8" name="Rectangle 7">
              <a:extLst>
                <a:ext uri="{FF2B5EF4-FFF2-40B4-BE49-F238E27FC236}">
                  <a16:creationId xmlns:a16="http://schemas.microsoft.com/office/drawing/2014/main" id="{E1B4EE8C-A304-9A01-055A-248274F86D2E}"/>
                </a:ext>
              </a:extLst>
            </p:cNvPr>
            <p:cNvSpPr/>
            <p:nvPr/>
          </p:nvSpPr>
          <p:spPr>
            <a:xfrm>
              <a:off x="744" y="145603"/>
              <a:ext cx="2902148" cy="1741289"/>
            </a:xfrm>
            <a:prstGeom prst="rect">
              <a:avLst/>
            </a:prstGeom>
            <a:gradFill flip="none" rotWithShape="0">
              <a:gsLst>
                <a:gs pos="0">
                  <a:schemeClr val="accent3">
                    <a:shade val="70000"/>
                    <a:satMod val="150000"/>
                    <a:alpha val="56000"/>
                  </a:schemeClr>
                </a:gs>
                <a:gs pos="34000">
                  <a:schemeClr val="accent3">
                    <a:shade val="70000"/>
                    <a:satMod val="140000"/>
                    <a:alpha val="56000"/>
                  </a:schemeClr>
                </a:gs>
                <a:gs pos="70000">
                  <a:schemeClr val="accent3">
                    <a:tint val="100000"/>
                    <a:shade val="90000"/>
                    <a:satMod val="140000"/>
                    <a:alpha val="56000"/>
                  </a:schemeClr>
                </a:gs>
                <a:gs pos="100000">
                  <a:schemeClr val="accent3">
                    <a:tint val="100000"/>
                    <a:shade val="100000"/>
                    <a:satMod val="100000"/>
                    <a:alpha val="56000"/>
                  </a:schemeClr>
                </a:gs>
              </a:gsLst>
              <a:path path="circle">
                <a:fillToRect l="100000" t="100000" r="100000" b="100000"/>
              </a:path>
              <a:tileRect/>
            </a:gradFill>
          </p:spPr>
          <p:style>
            <a:lnRef idx="1">
              <a:schemeClr val="accent3"/>
            </a:lnRef>
            <a:fillRef idx="3">
              <a:schemeClr val="accent3"/>
            </a:fillRef>
            <a:effectRef idx="2">
              <a:schemeClr val="accent3"/>
            </a:effectRef>
            <a:fontRef idx="minor">
              <a:schemeClr val="lt1"/>
            </a:fontRef>
          </p:style>
          <p:txBody>
            <a:bodyPr/>
            <a:lstStyle/>
            <a:p>
              <a:endParaRPr lang="en-US"/>
            </a:p>
          </p:txBody>
        </p:sp>
        <p:sp>
          <p:nvSpPr>
            <p:cNvPr id="9" name="Rectangle 8">
              <a:extLst>
                <a:ext uri="{FF2B5EF4-FFF2-40B4-BE49-F238E27FC236}">
                  <a16:creationId xmlns:a16="http://schemas.microsoft.com/office/drawing/2014/main" id="{6FF140F1-11BE-575D-7C2F-F1D9C6A519D9}"/>
                </a:ext>
              </a:extLst>
            </p:cNvPr>
            <p:cNvSpPr/>
            <p:nvPr/>
          </p:nvSpPr>
          <p:spPr>
            <a:xfrm>
              <a:off x="744" y="145603"/>
              <a:ext cx="2902148" cy="1741289"/>
            </a:xfrm>
            <a:prstGeom prst="rect">
              <a:avLst/>
            </a:prstGeom>
          </p:spPr>
          <p:style>
            <a:lnRef idx="0">
              <a:scrgbClr r="0" g="0" b="0"/>
            </a:lnRef>
            <a:fillRef idx="0">
              <a:scrgbClr r="0" g="0" b="0"/>
            </a:fillRef>
            <a:effectRef idx="0">
              <a:scrgbClr r="0" g="0" b="0"/>
            </a:effectRef>
            <a:fontRef idx="minor">
              <a:schemeClr val="lt1"/>
            </a:fontRef>
          </p:style>
          <p:txBody>
            <a:bodyPr lIns="179070" tIns="179070" rIns="179070" bIns="179070" spcCol="1270" anchor="ctr"/>
            <a:lstStyle/>
            <a:p>
              <a:pPr algn="ctr" defTabSz="2089150" eaLnBrk="1" fontAlgn="auto" hangingPunct="1">
                <a:lnSpc>
                  <a:spcPct val="90000"/>
                </a:lnSpc>
                <a:spcAft>
                  <a:spcPct val="35000"/>
                </a:spcAft>
                <a:defRPr/>
              </a:pPr>
              <a:r>
                <a:rPr lang="en-US" sz="4700" dirty="0"/>
                <a:t>Rapid assessment</a:t>
              </a:r>
            </a:p>
          </p:txBody>
        </p:sp>
      </p:grpSp>
      <p:sp>
        <p:nvSpPr>
          <p:cNvPr id="10" name="Oval 9">
            <a:extLst>
              <a:ext uri="{FF2B5EF4-FFF2-40B4-BE49-F238E27FC236}">
                <a16:creationId xmlns:a16="http://schemas.microsoft.com/office/drawing/2014/main" id="{1D98280E-548B-5DA8-6402-18DDB34E4641}"/>
              </a:ext>
            </a:extLst>
          </p:cNvPr>
          <p:cNvSpPr/>
          <p:nvPr/>
        </p:nvSpPr>
        <p:spPr>
          <a:xfrm>
            <a:off x="3691964" y="794871"/>
            <a:ext cx="401918" cy="32870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dirty="0"/>
              <a:t>1</a:t>
            </a:r>
          </a:p>
        </p:txBody>
      </p:sp>
      <p:sp>
        <p:nvSpPr>
          <p:cNvPr id="11" name="Oval 10">
            <a:extLst>
              <a:ext uri="{FF2B5EF4-FFF2-40B4-BE49-F238E27FC236}">
                <a16:creationId xmlns:a16="http://schemas.microsoft.com/office/drawing/2014/main" id="{18E65F5F-BFF5-ADD2-16EB-19804E255BAC}"/>
              </a:ext>
            </a:extLst>
          </p:cNvPr>
          <p:cNvSpPr/>
          <p:nvPr/>
        </p:nvSpPr>
        <p:spPr>
          <a:xfrm>
            <a:off x="3691964" y="1201271"/>
            <a:ext cx="401918" cy="32870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dirty="0"/>
              <a:t>1</a:t>
            </a:r>
          </a:p>
        </p:txBody>
      </p:sp>
      <p:sp>
        <p:nvSpPr>
          <p:cNvPr id="12" name="Oval 11">
            <a:extLst>
              <a:ext uri="{FF2B5EF4-FFF2-40B4-BE49-F238E27FC236}">
                <a16:creationId xmlns:a16="http://schemas.microsoft.com/office/drawing/2014/main" id="{F1D68E93-0BCC-8377-7D67-0BC5EE676F88}"/>
              </a:ext>
            </a:extLst>
          </p:cNvPr>
          <p:cNvSpPr/>
          <p:nvPr/>
        </p:nvSpPr>
        <p:spPr>
          <a:xfrm>
            <a:off x="3691964" y="1547906"/>
            <a:ext cx="401918" cy="32870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dirty="0"/>
              <a:t>1</a:t>
            </a:r>
          </a:p>
        </p:txBody>
      </p:sp>
      <p:sp>
        <p:nvSpPr>
          <p:cNvPr id="13" name="Oval 12">
            <a:extLst>
              <a:ext uri="{FF2B5EF4-FFF2-40B4-BE49-F238E27FC236}">
                <a16:creationId xmlns:a16="http://schemas.microsoft.com/office/drawing/2014/main" id="{653D3020-FA9A-7AC3-077F-D44E7FBB28D4}"/>
              </a:ext>
            </a:extLst>
          </p:cNvPr>
          <p:cNvSpPr/>
          <p:nvPr/>
        </p:nvSpPr>
        <p:spPr>
          <a:xfrm>
            <a:off x="3691964" y="1891493"/>
            <a:ext cx="401918" cy="32870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dirty="0"/>
              <a:t>1</a:t>
            </a:r>
          </a:p>
        </p:txBody>
      </p:sp>
      <p:sp>
        <p:nvSpPr>
          <p:cNvPr id="14" name="Oval 13">
            <a:extLst>
              <a:ext uri="{FF2B5EF4-FFF2-40B4-BE49-F238E27FC236}">
                <a16:creationId xmlns:a16="http://schemas.microsoft.com/office/drawing/2014/main" id="{C510790D-FA72-45E5-8177-4D4171A3FE77}"/>
              </a:ext>
            </a:extLst>
          </p:cNvPr>
          <p:cNvSpPr/>
          <p:nvPr/>
        </p:nvSpPr>
        <p:spPr>
          <a:xfrm>
            <a:off x="4138705" y="824753"/>
            <a:ext cx="401918" cy="32870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dirty="0"/>
              <a:t>1</a:t>
            </a:r>
          </a:p>
        </p:txBody>
      </p:sp>
      <p:sp>
        <p:nvSpPr>
          <p:cNvPr id="15" name="Oval 14">
            <a:extLst>
              <a:ext uri="{FF2B5EF4-FFF2-40B4-BE49-F238E27FC236}">
                <a16:creationId xmlns:a16="http://schemas.microsoft.com/office/drawing/2014/main" id="{DF8B1486-C257-585F-EC96-8DC3D3DB01B1}"/>
              </a:ext>
            </a:extLst>
          </p:cNvPr>
          <p:cNvSpPr/>
          <p:nvPr/>
        </p:nvSpPr>
        <p:spPr>
          <a:xfrm>
            <a:off x="4093882" y="1195294"/>
            <a:ext cx="401918" cy="32870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dirty="0"/>
              <a:t>1</a:t>
            </a:r>
          </a:p>
        </p:txBody>
      </p:sp>
      <p:sp>
        <p:nvSpPr>
          <p:cNvPr id="16" name="Oval 15">
            <a:extLst>
              <a:ext uri="{FF2B5EF4-FFF2-40B4-BE49-F238E27FC236}">
                <a16:creationId xmlns:a16="http://schemas.microsoft.com/office/drawing/2014/main" id="{03D131DD-FF12-6A32-9B1F-3E1E4E29FCEB}"/>
              </a:ext>
            </a:extLst>
          </p:cNvPr>
          <p:cNvSpPr/>
          <p:nvPr/>
        </p:nvSpPr>
        <p:spPr>
          <a:xfrm>
            <a:off x="4093882" y="1565836"/>
            <a:ext cx="401918" cy="32870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dirty="0"/>
              <a:t>1</a:t>
            </a:r>
          </a:p>
        </p:txBody>
      </p:sp>
      <p:sp>
        <p:nvSpPr>
          <p:cNvPr id="17" name="Oval 16">
            <a:extLst>
              <a:ext uri="{FF2B5EF4-FFF2-40B4-BE49-F238E27FC236}">
                <a16:creationId xmlns:a16="http://schemas.microsoft.com/office/drawing/2014/main" id="{3EBE5F49-3CF0-FE66-A968-C921C2DA6077}"/>
              </a:ext>
            </a:extLst>
          </p:cNvPr>
          <p:cNvSpPr/>
          <p:nvPr/>
        </p:nvSpPr>
        <p:spPr>
          <a:xfrm>
            <a:off x="4093882" y="1918448"/>
            <a:ext cx="401918" cy="32870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dirty="0"/>
              <a:t>1</a:t>
            </a:r>
          </a:p>
        </p:txBody>
      </p:sp>
      <p:sp>
        <p:nvSpPr>
          <p:cNvPr id="18" name="Oval 17">
            <a:extLst>
              <a:ext uri="{FF2B5EF4-FFF2-40B4-BE49-F238E27FC236}">
                <a16:creationId xmlns:a16="http://schemas.microsoft.com/office/drawing/2014/main" id="{2C328AAA-A12E-34FF-A252-85644B67B15D}"/>
              </a:ext>
            </a:extLst>
          </p:cNvPr>
          <p:cNvSpPr/>
          <p:nvPr/>
        </p:nvSpPr>
        <p:spPr>
          <a:xfrm>
            <a:off x="4465917" y="1153459"/>
            <a:ext cx="401918" cy="32870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dirty="0"/>
              <a:t>1</a:t>
            </a:r>
          </a:p>
        </p:txBody>
      </p:sp>
      <p:sp>
        <p:nvSpPr>
          <p:cNvPr id="19" name="Oval 18">
            <a:extLst>
              <a:ext uri="{FF2B5EF4-FFF2-40B4-BE49-F238E27FC236}">
                <a16:creationId xmlns:a16="http://schemas.microsoft.com/office/drawing/2014/main" id="{5B1619C7-0A91-9E40-2746-F4D5638EFF3E}"/>
              </a:ext>
            </a:extLst>
          </p:cNvPr>
          <p:cNvSpPr/>
          <p:nvPr/>
        </p:nvSpPr>
        <p:spPr>
          <a:xfrm>
            <a:off x="4540623" y="824753"/>
            <a:ext cx="401918" cy="32870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dirty="0"/>
              <a:t>1</a:t>
            </a:r>
          </a:p>
        </p:txBody>
      </p:sp>
      <p:sp>
        <p:nvSpPr>
          <p:cNvPr id="20" name="Oval 19">
            <a:extLst>
              <a:ext uri="{FF2B5EF4-FFF2-40B4-BE49-F238E27FC236}">
                <a16:creationId xmlns:a16="http://schemas.microsoft.com/office/drawing/2014/main" id="{F1C0E02A-E87C-3377-C128-3E20F5537203}"/>
              </a:ext>
            </a:extLst>
          </p:cNvPr>
          <p:cNvSpPr/>
          <p:nvPr/>
        </p:nvSpPr>
        <p:spPr>
          <a:xfrm>
            <a:off x="4495800" y="1508999"/>
            <a:ext cx="401918" cy="32870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dirty="0"/>
              <a:t>1</a:t>
            </a:r>
          </a:p>
        </p:txBody>
      </p:sp>
      <p:sp>
        <p:nvSpPr>
          <p:cNvPr id="21" name="Oval 20">
            <a:extLst>
              <a:ext uri="{FF2B5EF4-FFF2-40B4-BE49-F238E27FC236}">
                <a16:creationId xmlns:a16="http://schemas.microsoft.com/office/drawing/2014/main" id="{48508362-E12D-3B55-761F-BAAF4AE9C56C}"/>
              </a:ext>
            </a:extLst>
          </p:cNvPr>
          <p:cNvSpPr/>
          <p:nvPr/>
        </p:nvSpPr>
        <p:spPr>
          <a:xfrm>
            <a:off x="4540623" y="1897530"/>
            <a:ext cx="401918" cy="32870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dirty="0"/>
              <a:t>1</a:t>
            </a:r>
          </a:p>
        </p:txBody>
      </p:sp>
      <p:sp>
        <p:nvSpPr>
          <p:cNvPr id="22" name="Oval 21">
            <a:extLst>
              <a:ext uri="{FF2B5EF4-FFF2-40B4-BE49-F238E27FC236}">
                <a16:creationId xmlns:a16="http://schemas.microsoft.com/office/drawing/2014/main" id="{7E8D417C-388E-433F-745F-BEBCA3B605C1}"/>
              </a:ext>
            </a:extLst>
          </p:cNvPr>
          <p:cNvSpPr/>
          <p:nvPr/>
        </p:nvSpPr>
        <p:spPr>
          <a:xfrm>
            <a:off x="4867835" y="1201271"/>
            <a:ext cx="401918" cy="32870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dirty="0"/>
              <a:t>1</a:t>
            </a:r>
          </a:p>
        </p:txBody>
      </p:sp>
      <p:sp>
        <p:nvSpPr>
          <p:cNvPr id="23" name="Oval 22">
            <a:extLst>
              <a:ext uri="{FF2B5EF4-FFF2-40B4-BE49-F238E27FC236}">
                <a16:creationId xmlns:a16="http://schemas.microsoft.com/office/drawing/2014/main" id="{873CD965-D97C-D611-15D6-44FEC7A5BDDF}"/>
              </a:ext>
            </a:extLst>
          </p:cNvPr>
          <p:cNvSpPr/>
          <p:nvPr/>
        </p:nvSpPr>
        <p:spPr>
          <a:xfrm>
            <a:off x="4867835" y="824753"/>
            <a:ext cx="401918" cy="32870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dirty="0"/>
              <a:t>1</a:t>
            </a:r>
          </a:p>
        </p:txBody>
      </p:sp>
      <p:sp>
        <p:nvSpPr>
          <p:cNvPr id="25" name="Oval 24">
            <a:extLst>
              <a:ext uri="{FF2B5EF4-FFF2-40B4-BE49-F238E27FC236}">
                <a16:creationId xmlns:a16="http://schemas.microsoft.com/office/drawing/2014/main" id="{0B2C94A6-3335-6368-B9F2-FC63216CEB69}"/>
              </a:ext>
            </a:extLst>
          </p:cNvPr>
          <p:cNvSpPr/>
          <p:nvPr/>
        </p:nvSpPr>
        <p:spPr>
          <a:xfrm>
            <a:off x="4896224" y="1897530"/>
            <a:ext cx="401918" cy="32870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dirty="0"/>
              <a:t>1</a:t>
            </a:r>
          </a:p>
        </p:txBody>
      </p:sp>
      <p:sp>
        <p:nvSpPr>
          <p:cNvPr id="26" name="Oval 25">
            <a:extLst>
              <a:ext uri="{FF2B5EF4-FFF2-40B4-BE49-F238E27FC236}">
                <a16:creationId xmlns:a16="http://schemas.microsoft.com/office/drawing/2014/main" id="{E8246764-EDA7-6D2F-1CED-E8C2D0E743DE}"/>
              </a:ext>
            </a:extLst>
          </p:cNvPr>
          <p:cNvSpPr/>
          <p:nvPr/>
        </p:nvSpPr>
        <p:spPr>
          <a:xfrm>
            <a:off x="4867835" y="1547906"/>
            <a:ext cx="401918" cy="32870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dirty="0"/>
              <a:t>1</a:t>
            </a:r>
          </a:p>
        </p:txBody>
      </p:sp>
      <p:grpSp>
        <p:nvGrpSpPr>
          <p:cNvPr id="47159" name="Group 26">
            <a:extLst>
              <a:ext uri="{FF2B5EF4-FFF2-40B4-BE49-F238E27FC236}">
                <a16:creationId xmlns:a16="http://schemas.microsoft.com/office/drawing/2014/main" id="{1D7EB265-3AC5-F17B-F1AC-DC73CEE3CB1E}"/>
              </a:ext>
            </a:extLst>
          </p:cNvPr>
          <p:cNvGrpSpPr>
            <a:grpSpLocks/>
          </p:cNvGrpSpPr>
          <p:nvPr/>
        </p:nvGrpSpPr>
        <p:grpSpPr bwMode="auto">
          <a:xfrm>
            <a:off x="457200" y="2578100"/>
            <a:ext cx="2901950" cy="1741488"/>
            <a:chOff x="3193107" y="145603"/>
            <a:chExt cx="2902148" cy="1741289"/>
          </a:xfrm>
        </p:grpSpPr>
        <p:sp>
          <p:nvSpPr>
            <p:cNvPr id="28" name="Rectangle 27">
              <a:extLst>
                <a:ext uri="{FF2B5EF4-FFF2-40B4-BE49-F238E27FC236}">
                  <a16:creationId xmlns:a16="http://schemas.microsoft.com/office/drawing/2014/main" id="{6A4DA058-4A53-95BF-D2D2-BF1CDC459002}"/>
                </a:ext>
              </a:extLst>
            </p:cNvPr>
            <p:cNvSpPr/>
            <p:nvPr/>
          </p:nvSpPr>
          <p:spPr>
            <a:xfrm>
              <a:off x="3193107" y="145603"/>
              <a:ext cx="2902148" cy="1741289"/>
            </a:xfrm>
            <a:prstGeom prst="rect">
              <a:avLst/>
            </a:prstGeom>
            <a:gradFill flip="none" rotWithShape="0">
              <a:gsLst>
                <a:gs pos="0">
                  <a:schemeClr val="accent3">
                    <a:shade val="70000"/>
                    <a:satMod val="150000"/>
                    <a:alpha val="56000"/>
                  </a:schemeClr>
                </a:gs>
                <a:gs pos="34000">
                  <a:schemeClr val="accent3">
                    <a:shade val="70000"/>
                    <a:satMod val="140000"/>
                    <a:alpha val="56000"/>
                  </a:schemeClr>
                </a:gs>
                <a:gs pos="70000">
                  <a:schemeClr val="accent3">
                    <a:tint val="100000"/>
                    <a:shade val="90000"/>
                    <a:satMod val="140000"/>
                    <a:alpha val="56000"/>
                  </a:schemeClr>
                </a:gs>
                <a:gs pos="100000">
                  <a:schemeClr val="accent3">
                    <a:tint val="100000"/>
                    <a:shade val="100000"/>
                    <a:satMod val="100000"/>
                    <a:alpha val="56000"/>
                  </a:schemeClr>
                </a:gs>
              </a:gsLst>
              <a:path path="circle">
                <a:fillToRect l="100000" t="100000" r="100000" b="100000"/>
              </a:path>
              <a:tileRect/>
            </a:gradFill>
          </p:spPr>
          <p:style>
            <a:lnRef idx="1">
              <a:schemeClr val="accent3"/>
            </a:lnRef>
            <a:fillRef idx="3">
              <a:schemeClr val="accent3"/>
            </a:fillRef>
            <a:effectRef idx="2">
              <a:schemeClr val="accent3"/>
            </a:effectRef>
            <a:fontRef idx="minor">
              <a:schemeClr val="lt1"/>
            </a:fontRef>
          </p:style>
          <p:txBody>
            <a:bodyPr/>
            <a:lstStyle/>
            <a:p>
              <a:endParaRPr lang="en-US"/>
            </a:p>
          </p:txBody>
        </p:sp>
        <p:sp>
          <p:nvSpPr>
            <p:cNvPr id="29" name="Rectangle 28">
              <a:extLst>
                <a:ext uri="{FF2B5EF4-FFF2-40B4-BE49-F238E27FC236}">
                  <a16:creationId xmlns:a16="http://schemas.microsoft.com/office/drawing/2014/main" id="{C7F498AB-A408-2B6A-4C89-0C8E34F5D05B}"/>
                </a:ext>
              </a:extLst>
            </p:cNvPr>
            <p:cNvSpPr/>
            <p:nvPr/>
          </p:nvSpPr>
          <p:spPr>
            <a:xfrm>
              <a:off x="3193107" y="145603"/>
              <a:ext cx="2902148" cy="1741289"/>
            </a:xfrm>
            <a:prstGeom prst="rect">
              <a:avLst/>
            </a:prstGeom>
          </p:spPr>
          <p:style>
            <a:lnRef idx="0">
              <a:scrgbClr r="0" g="0" b="0"/>
            </a:lnRef>
            <a:fillRef idx="0">
              <a:scrgbClr r="0" g="0" b="0"/>
            </a:fillRef>
            <a:effectRef idx="0">
              <a:scrgbClr r="0" g="0" b="0"/>
            </a:effectRef>
            <a:fontRef idx="minor">
              <a:schemeClr val="lt1"/>
            </a:fontRef>
          </p:style>
          <p:txBody>
            <a:bodyPr lIns="179070" tIns="179070" rIns="179070" bIns="179070" spcCol="1270" anchor="ctr"/>
            <a:lstStyle/>
            <a:p>
              <a:pPr algn="ctr" defTabSz="2089150" eaLnBrk="1" fontAlgn="auto" hangingPunct="1">
                <a:lnSpc>
                  <a:spcPct val="90000"/>
                </a:lnSpc>
                <a:spcAft>
                  <a:spcPct val="35000"/>
                </a:spcAft>
                <a:defRPr/>
              </a:pPr>
              <a:r>
                <a:rPr lang="en-US" sz="4700" dirty="0"/>
                <a:t>Survey</a:t>
              </a:r>
            </a:p>
          </p:txBody>
        </p:sp>
      </p:grpSp>
      <p:sp>
        <p:nvSpPr>
          <p:cNvPr id="30" name="Oval 29">
            <a:extLst>
              <a:ext uri="{FF2B5EF4-FFF2-40B4-BE49-F238E27FC236}">
                <a16:creationId xmlns:a16="http://schemas.microsoft.com/office/drawing/2014/main" id="{791323A6-410E-AC5F-37F8-0B0746AE5F8D}"/>
              </a:ext>
            </a:extLst>
          </p:cNvPr>
          <p:cNvSpPr>
            <a:spLocks noChangeArrowheads="1"/>
          </p:cNvSpPr>
          <p:nvPr/>
        </p:nvSpPr>
        <p:spPr bwMode="auto">
          <a:xfrm>
            <a:off x="3603625" y="2786063"/>
            <a:ext cx="2089150" cy="1741487"/>
          </a:xfrm>
          <a:prstGeom prst="ellipse">
            <a:avLst/>
          </a:prstGeom>
          <a:noFill/>
          <a:ln w="38100">
            <a:solidFill>
              <a:schemeClr val="accent1"/>
            </a:solidFill>
            <a:round/>
            <a:headEnd/>
            <a:tailEnd/>
          </a:ln>
          <a:effectLst>
            <a:outerShdw blurRad="38100" dist="25401" dir="2700000" algn="br" rotWithShape="0">
              <a:srgbClr val="808080">
                <a:alpha val="59999"/>
              </a:srgbClr>
            </a:outerShdw>
          </a:effectLst>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algn="ctr" eaLnBrk="1" hangingPunct="1"/>
            <a:endParaRPr lang="en-US" altLang="en-US">
              <a:solidFill>
                <a:srgbClr val="FFFFFF"/>
              </a:solidFill>
            </a:endParaRPr>
          </a:p>
        </p:txBody>
      </p:sp>
      <p:sp>
        <p:nvSpPr>
          <p:cNvPr id="31" name="Oval 30">
            <a:extLst>
              <a:ext uri="{FF2B5EF4-FFF2-40B4-BE49-F238E27FC236}">
                <a16:creationId xmlns:a16="http://schemas.microsoft.com/office/drawing/2014/main" id="{ACFDA12A-8CBA-E19D-CFF0-C87D5A397912}"/>
              </a:ext>
            </a:extLst>
          </p:cNvPr>
          <p:cNvSpPr/>
          <p:nvPr/>
        </p:nvSpPr>
        <p:spPr>
          <a:xfrm>
            <a:off x="4045323" y="2994212"/>
            <a:ext cx="401918" cy="32870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2" name="Oval 31">
            <a:extLst>
              <a:ext uri="{FF2B5EF4-FFF2-40B4-BE49-F238E27FC236}">
                <a16:creationId xmlns:a16="http://schemas.microsoft.com/office/drawing/2014/main" id="{8D2DF821-84FA-BC4F-CD02-80F2D5941D15}"/>
              </a:ext>
            </a:extLst>
          </p:cNvPr>
          <p:cNvSpPr/>
          <p:nvPr/>
        </p:nvSpPr>
        <p:spPr>
          <a:xfrm>
            <a:off x="3996764" y="3956424"/>
            <a:ext cx="401918" cy="32870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3" name="Oval 32">
            <a:extLst>
              <a:ext uri="{FF2B5EF4-FFF2-40B4-BE49-F238E27FC236}">
                <a16:creationId xmlns:a16="http://schemas.microsoft.com/office/drawing/2014/main" id="{372B3879-EE5C-FF37-DF1E-1A0ECEFEB6C7}"/>
              </a:ext>
            </a:extLst>
          </p:cNvPr>
          <p:cNvSpPr/>
          <p:nvPr/>
        </p:nvSpPr>
        <p:spPr>
          <a:xfrm>
            <a:off x="3996764" y="3627718"/>
            <a:ext cx="401918" cy="32870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4" name="Oval 33">
            <a:extLst>
              <a:ext uri="{FF2B5EF4-FFF2-40B4-BE49-F238E27FC236}">
                <a16:creationId xmlns:a16="http://schemas.microsoft.com/office/drawing/2014/main" id="{7EFB8D2B-2678-1A38-2317-87E59382B351}"/>
              </a:ext>
            </a:extLst>
          </p:cNvPr>
          <p:cNvSpPr/>
          <p:nvPr/>
        </p:nvSpPr>
        <p:spPr>
          <a:xfrm>
            <a:off x="4045323" y="3299012"/>
            <a:ext cx="401918" cy="32870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5" name="Oval 34">
            <a:extLst>
              <a:ext uri="{FF2B5EF4-FFF2-40B4-BE49-F238E27FC236}">
                <a16:creationId xmlns:a16="http://schemas.microsoft.com/office/drawing/2014/main" id="{AB66FEC4-CB56-AA62-F742-062D55B855BE}"/>
              </a:ext>
            </a:extLst>
          </p:cNvPr>
          <p:cNvSpPr/>
          <p:nvPr/>
        </p:nvSpPr>
        <p:spPr>
          <a:xfrm>
            <a:off x="4447241" y="3045012"/>
            <a:ext cx="401918" cy="32870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6" name="Oval 35">
            <a:extLst>
              <a:ext uri="{FF2B5EF4-FFF2-40B4-BE49-F238E27FC236}">
                <a16:creationId xmlns:a16="http://schemas.microsoft.com/office/drawing/2014/main" id="{9B93CE5B-5F41-D2BA-3C63-0F7D3260952E}"/>
              </a:ext>
            </a:extLst>
          </p:cNvPr>
          <p:cNvSpPr/>
          <p:nvPr/>
        </p:nvSpPr>
        <p:spPr>
          <a:xfrm>
            <a:off x="4855882" y="3003177"/>
            <a:ext cx="401918" cy="32870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7" name="Oval 36">
            <a:extLst>
              <a:ext uri="{FF2B5EF4-FFF2-40B4-BE49-F238E27FC236}">
                <a16:creationId xmlns:a16="http://schemas.microsoft.com/office/drawing/2014/main" id="{78C2DD4F-7AF1-984B-CC9C-0F40E211BDF0}"/>
              </a:ext>
            </a:extLst>
          </p:cNvPr>
          <p:cNvSpPr/>
          <p:nvPr/>
        </p:nvSpPr>
        <p:spPr>
          <a:xfrm>
            <a:off x="4398682" y="3373718"/>
            <a:ext cx="401918" cy="32870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8" name="Oval 37">
            <a:extLst>
              <a:ext uri="{FF2B5EF4-FFF2-40B4-BE49-F238E27FC236}">
                <a16:creationId xmlns:a16="http://schemas.microsoft.com/office/drawing/2014/main" id="{84C48423-656A-9B20-D264-69ADEFD190DE}"/>
              </a:ext>
            </a:extLst>
          </p:cNvPr>
          <p:cNvSpPr/>
          <p:nvPr/>
        </p:nvSpPr>
        <p:spPr>
          <a:xfrm>
            <a:off x="4781177" y="3299012"/>
            <a:ext cx="401918" cy="32870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9" name="Oval 38">
            <a:extLst>
              <a:ext uri="{FF2B5EF4-FFF2-40B4-BE49-F238E27FC236}">
                <a16:creationId xmlns:a16="http://schemas.microsoft.com/office/drawing/2014/main" id="{2BF5D0DD-76D8-A1C0-4C69-716AE59F91D5}"/>
              </a:ext>
            </a:extLst>
          </p:cNvPr>
          <p:cNvSpPr/>
          <p:nvPr/>
        </p:nvSpPr>
        <p:spPr>
          <a:xfrm>
            <a:off x="4379259" y="3678518"/>
            <a:ext cx="401918" cy="32870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0" name="Oval 39">
            <a:extLst>
              <a:ext uri="{FF2B5EF4-FFF2-40B4-BE49-F238E27FC236}">
                <a16:creationId xmlns:a16="http://schemas.microsoft.com/office/drawing/2014/main" id="{EA54C2B9-0FC4-A856-241E-25EE241F6633}"/>
              </a:ext>
            </a:extLst>
          </p:cNvPr>
          <p:cNvSpPr/>
          <p:nvPr/>
        </p:nvSpPr>
        <p:spPr>
          <a:xfrm>
            <a:off x="4339664" y="3956424"/>
            <a:ext cx="401918" cy="32870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1" name="Oval 40">
            <a:extLst>
              <a:ext uri="{FF2B5EF4-FFF2-40B4-BE49-F238E27FC236}">
                <a16:creationId xmlns:a16="http://schemas.microsoft.com/office/drawing/2014/main" id="{A9D81881-5187-9574-CF03-CED1FA1A6051}"/>
              </a:ext>
            </a:extLst>
          </p:cNvPr>
          <p:cNvSpPr/>
          <p:nvPr/>
        </p:nvSpPr>
        <p:spPr>
          <a:xfrm>
            <a:off x="4837953" y="3627718"/>
            <a:ext cx="401918" cy="32870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2" name="Oval 41">
            <a:extLst>
              <a:ext uri="{FF2B5EF4-FFF2-40B4-BE49-F238E27FC236}">
                <a16:creationId xmlns:a16="http://schemas.microsoft.com/office/drawing/2014/main" id="{9754860A-62FF-9EC0-AD3C-FE1EA3ED456F}"/>
              </a:ext>
            </a:extLst>
          </p:cNvPr>
          <p:cNvSpPr/>
          <p:nvPr/>
        </p:nvSpPr>
        <p:spPr>
          <a:xfrm>
            <a:off x="4741582" y="3983318"/>
            <a:ext cx="401918" cy="32870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3" name="Rectangle 42">
            <a:extLst>
              <a:ext uri="{FF2B5EF4-FFF2-40B4-BE49-F238E27FC236}">
                <a16:creationId xmlns:a16="http://schemas.microsoft.com/office/drawing/2014/main" id="{43362452-D180-3C25-B137-5F05FEDD4DEF}"/>
              </a:ext>
            </a:extLst>
          </p:cNvPr>
          <p:cNvSpPr/>
          <p:nvPr/>
        </p:nvSpPr>
        <p:spPr>
          <a:xfrm>
            <a:off x="6215529" y="908363"/>
            <a:ext cx="2471271" cy="764989"/>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dirty="0"/>
              <a:t>Key informants</a:t>
            </a:r>
          </a:p>
        </p:txBody>
      </p:sp>
      <p:sp>
        <p:nvSpPr>
          <p:cNvPr id="44" name="Rectangle 43">
            <a:extLst>
              <a:ext uri="{FF2B5EF4-FFF2-40B4-BE49-F238E27FC236}">
                <a16:creationId xmlns:a16="http://schemas.microsoft.com/office/drawing/2014/main" id="{50E8564F-BEF1-3A4D-76E0-8ED74A8781BE}"/>
              </a:ext>
            </a:extLst>
          </p:cNvPr>
          <p:cNvSpPr/>
          <p:nvPr/>
        </p:nvSpPr>
        <p:spPr>
          <a:xfrm>
            <a:off x="6215529" y="3188447"/>
            <a:ext cx="2471271" cy="764989"/>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dirty="0"/>
              <a:t>Population of collaborative participants</a:t>
            </a:r>
          </a:p>
        </p:txBody>
      </p:sp>
      <p:grpSp>
        <p:nvGrpSpPr>
          <p:cNvPr id="47203" name="Group 44">
            <a:extLst>
              <a:ext uri="{FF2B5EF4-FFF2-40B4-BE49-F238E27FC236}">
                <a16:creationId xmlns:a16="http://schemas.microsoft.com/office/drawing/2014/main" id="{D67D61FC-4982-0F4D-60A4-05F3C9F2293A}"/>
              </a:ext>
            </a:extLst>
          </p:cNvPr>
          <p:cNvGrpSpPr>
            <a:grpSpLocks/>
          </p:cNvGrpSpPr>
          <p:nvPr/>
        </p:nvGrpSpPr>
        <p:grpSpPr bwMode="auto">
          <a:xfrm>
            <a:off x="457200" y="4819650"/>
            <a:ext cx="2901950" cy="1739900"/>
            <a:chOff x="1596925" y="2177107"/>
            <a:chExt cx="2902148" cy="1741289"/>
          </a:xfrm>
        </p:grpSpPr>
        <p:sp>
          <p:nvSpPr>
            <p:cNvPr id="46" name="Rectangle 45">
              <a:extLst>
                <a:ext uri="{FF2B5EF4-FFF2-40B4-BE49-F238E27FC236}">
                  <a16:creationId xmlns:a16="http://schemas.microsoft.com/office/drawing/2014/main" id="{178AD7FC-D978-F9F7-AA6A-32FBE0543EEE}"/>
                </a:ext>
              </a:extLst>
            </p:cNvPr>
            <p:cNvSpPr/>
            <p:nvPr/>
          </p:nvSpPr>
          <p:spPr>
            <a:xfrm>
              <a:off x="1596925" y="2177107"/>
              <a:ext cx="2902148" cy="1741289"/>
            </a:xfrm>
            <a:prstGeom prst="rect">
              <a:avLst/>
            </a:prstGeom>
            <a:gradFill flip="none" rotWithShape="0">
              <a:gsLst>
                <a:gs pos="0">
                  <a:schemeClr val="accent3">
                    <a:shade val="70000"/>
                    <a:satMod val="150000"/>
                    <a:alpha val="56000"/>
                  </a:schemeClr>
                </a:gs>
                <a:gs pos="34000">
                  <a:schemeClr val="accent3">
                    <a:shade val="70000"/>
                    <a:satMod val="140000"/>
                    <a:alpha val="56000"/>
                  </a:schemeClr>
                </a:gs>
                <a:gs pos="70000">
                  <a:schemeClr val="accent3">
                    <a:tint val="100000"/>
                    <a:shade val="90000"/>
                    <a:satMod val="140000"/>
                    <a:alpha val="56000"/>
                  </a:schemeClr>
                </a:gs>
                <a:gs pos="100000">
                  <a:schemeClr val="accent3">
                    <a:tint val="100000"/>
                    <a:shade val="100000"/>
                    <a:satMod val="100000"/>
                    <a:alpha val="56000"/>
                  </a:schemeClr>
                </a:gs>
              </a:gsLst>
              <a:path path="circle">
                <a:fillToRect l="100000" t="100000" r="100000" b="100000"/>
              </a:path>
              <a:tileRect/>
            </a:gradFill>
          </p:spPr>
          <p:style>
            <a:lnRef idx="1">
              <a:schemeClr val="accent3"/>
            </a:lnRef>
            <a:fillRef idx="3">
              <a:schemeClr val="accent3"/>
            </a:fillRef>
            <a:effectRef idx="2">
              <a:schemeClr val="accent3"/>
            </a:effectRef>
            <a:fontRef idx="minor">
              <a:schemeClr val="lt1"/>
            </a:fontRef>
          </p:style>
          <p:txBody>
            <a:bodyPr/>
            <a:lstStyle/>
            <a:p>
              <a:endParaRPr lang="en-US"/>
            </a:p>
          </p:txBody>
        </p:sp>
        <p:sp>
          <p:nvSpPr>
            <p:cNvPr id="47" name="Rectangle 46">
              <a:extLst>
                <a:ext uri="{FF2B5EF4-FFF2-40B4-BE49-F238E27FC236}">
                  <a16:creationId xmlns:a16="http://schemas.microsoft.com/office/drawing/2014/main" id="{E99F7AF4-90D4-561B-4FEB-7FE9A5AB85FD}"/>
                </a:ext>
              </a:extLst>
            </p:cNvPr>
            <p:cNvSpPr/>
            <p:nvPr/>
          </p:nvSpPr>
          <p:spPr>
            <a:xfrm>
              <a:off x="1596925" y="2177107"/>
              <a:ext cx="2902148" cy="1741289"/>
            </a:xfrm>
            <a:prstGeom prst="rect">
              <a:avLst/>
            </a:prstGeom>
          </p:spPr>
          <p:style>
            <a:lnRef idx="0">
              <a:scrgbClr r="0" g="0" b="0"/>
            </a:lnRef>
            <a:fillRef idx="0">
              <a:scrgbClr r="0" g="0" b="0"/>
            </a:fillRef>
            <a:effectRef idx="0">
              <a:scrgbClr r="0" g="0" b="0"/>
            </a:effectRef>
            <a:fontRef idx="minor">
              <a:schemeClr val="lt1"/>
            </a:fontRef>
          </p:style>
          <p:txBody>
            <a:bodyPr lIns="179070" tIns="179070" rIns="179070" bIns="179070" spcCol="1270" anchor="ctr"/>
            <a:lstStyle/>
            <a:p>
              <a:pPr algn="ctr" defTabSz="2089150" eaLnBrk="1" fontAlgn="auto" hangingPunct="1">
                <a:lnSpc>
                  <a:spcPct val="90000"/>
                </a:lnSpc>
                <a:spcAft>
                  <a:spcPct val="35000"/>
                </a:spcAft>
                <a:defRPr/>
              </a:pPr>
              <a:r>
                <a:rPr lang="en-US" sz="4700" dirty="0"/>
                <a:t>Case studies</a:t>
              </a:r>
            </a:p>
          </p:txBody>
        </p:sp>
      </p:grpSp>
      <p:sp>
        <p:nvSpPr>
          <p:cNvPr id="48" name="Oval 47">
            <a:extLst>
              <a:ext uri="{FF2B5EF4-FFF2-40B4-BE49-F238E27FC236}">
                <a16:creationId xmlns:a16="http://schemas.microsoft.com/office/drawing/2014/main" id="{DC0AE2B2-C073-A23B-4C93-8B7F76F8ED0E}"/>
              </a:ext>
            </a:extLst>
          </p:cNvPr>
          <p:cNvSpPr/>
          <p:nvPr/>
        </p:nvSpPr>
        <p:spPr>
          <a:xfrm>
            <a:off x="3977340" y="5208495"/>
            <a:ext cx="518459" cy="32870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1200" dirty="0"/>
              <a:t>10</a:t>
            </a:r>
          </a:p>
        </p:txBody>
      </p:sp>
      <p:sp>
        <p:nvSpPr>
          <p:cNvPr id="49" name="Oval 48">
            <a:extLst>
              <a:ext uri="{FF2B5EF4-FFF2-40B4-BE49-F238E27FC236}">
                <a16:creationId xmlns:a16="http://schemas.microsoft.com/office/drawing/2014/main" id="{2D501F6C-999B-CA5E-A9B6-331452EB626F}"/>
              </a:ext>
            </a:extLst>
          </p:cNvPr>
          <p:cNvSpPr/>
          <p:nvPr/>
        </p:nvSpPr>
        <p:spPr>
          <a:xfrm>
            <a:off x="3934010" y="5689601"/>
            <a:ext cx="518459" cy="32870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1200" dirty="0"/>
              <a:t>10</a:t>
            </a:r>
          </a:p>
        </p:txBody>
      </p:sp>
      <p:sp>
        <p:nvSpPr>
          <p:cNvPr id="50" name="Oval 49">
            <a:extLst>
              <a:ext uri="{FF2B5EF4-FFF2-40B4-BE49-F238E27FC236}">
                <a16:creationId xmlns:a16="http://schemas.microsoft.com/office/drawing/2014/main" id="{0BF5E688-39C9-A6D4-890A-D0FD76A768E3}"/>
              </a:ext>
            </a:extLst>
          </p:cNvPr>
          <p:cNvSpPr/>
          <p:nvPr/>
        </p:nvSpPr>
        <p:spPr>
          <a:xfrm>
            <a:off x="4737848" y="5689601"/>
            <a:ext cx="518459" cy="32870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1200" dirty="0"/>
              <a:t>10</a:t>
            </a:r>
          </a:p>
        </p:txBody>
      </p:sp>
      <p:sp>
        <p:nvSpPr>
          <p:cNvPr id="51" name="Oval 50">
            <a:extLst>
              <a:ext uri="{FF2B5EF4-FFF2-40B4-BE49-F238E27FC236}">
                <a16:creationId xmlns:a16="http://schemas.microsoft.com/office/drawing/2014/main" id="{DB420479-873D-5E11-9A31-B0BEF14D8854}"/>
              </a:ext>
            </a:extLst>
          </p:cNvPr>
          <p:cNvSpPr/>
          <p:nvPr/>
        </p:nvSpPr>
        <p:spPr>
          <a:xfrm>
            <a:off x="4701989" y="5208495"/>
            <a:ext cx="518459" cy="32870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1200" dirty="0"/>
              <a:t>10</a:t>
            </a:r>
          </a:p>
        </p:txBody>
      </p:sp>
      <p:sp>
        <p:nvSpPr>
          <p:cNvPr id="52" name="Rectangle 51">
            <a:extLst>
              <a:ext uri="{FF2B5EF4-FFF2-40B4-BE49-F238E27FC236}">
                <a16:creationId xmlns:a16="http://schemas.microsoft.com/office/drawing/2014/main" id="{A25EEA91-C755-4FDC-9D82-0D29C9AB81EF}"/>
              </a:ext>
            </a:extLst>
          </p:cNvPr>
          <p:cNvSpPr/>
          <p:nvPr/>
        </p:nvSpPr>
        <p:spPr>
          <a:xfrm>
            <a:off x="6215529" y="5208495"/>
            <a:ext cx="2471271" cy="764989"/>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dirty="0"/>
              <a:t>Key informants in selected </a:t>
            </a:r>
            <a:r>
              <a:rPr lang="en-US" dirty="0" err="1"/>
              <a:t>collaboratives</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A88DE34-45A1-CD2E-4FE8-E45BFA8A9652}"/>
              </a:ext>
            </a:extLst>
          </p:cNvPr>
          <p:cNvSpPr>
            <a:spLocks noGrp="1"/>
          </p:cNvSpPr>
          <p:nvPr>
            <p:ph type="sldNum" sz="quarter" idx="12"/>
          </p:nvPr>
        </p:nvSpPr>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fld id="{ACA516FA-78B9-4C02-8423-F745D0754BCF}" type="slidenum">
              <a:rPr lang="en-US" altLang="en-US">
                <a:solidFill>
                  <a:srgbClr val="FFFFFF"/>
                </a:solidFill>
              </a:rPr>
              <a:pPr/>
              <a:t>21</a:t>
            </a:fld>
            <a:endParaRPr lang="en-US" altLang="en-US">
              <a:solidFill>
                <a:srgbClr val="FFFFFF"/>
              </a:solidFill>
            </a:endParaRPr>
          </a:p>
        </p:txBody>
      </p:sp>
      <p:graphicFrame>
        <p:nvGraphicFramePr>
          <p:cNvPr id="5" name="Chart 4">
            <a:extLst>
              <a:ext uri="{FF2B5EF4-FFF2-40B4-BE49-F238E27FC236}">
                <a16:creationId xmlns:a16="http://schemas.microsoft.com/office/drawing/2014/main" id="{4B631E0C-AF74-21EA-2F87-5F944FB88C3B}"/>
              </a:ext>
            </a:extLst>
          </p:cNvPr>
          <p:cNvGraphicFramePr>
            <a:graphicFrameLocks/>
          </p:cNvGraphicFramePr>
          <p:nvPr/>
        </p:nvGraphicFramePr>
        <p:xfrm>
          <a:off x="0" y="0"/>
          <a:ext cx="9144000" cy="6858000"/>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a:extLst>
              <a:ext uri="{FF2B5EF4-FFF2-40B4-BE49-F238E27FC236}">
                <a16:creationId xmlns:a16="http://schemas.microsoft.com/office/drawing/2014/main" id="{063D4ABF-2D1E-05EA-F5A3-551FF0FAFF52}"/>
              </a:ext>
            </a:extLst>
          </p:cNvPr>
          <p:cNvSpPr/>
          <p:nvPr/>
        </p:nvSpPr>
        <p:spPr>
          <a:xfrm>
            <a:off x="731325" y="283883"/>
            <a:ext cx="3899647" cy="2390588"/>
          </a:xfrm>
          <a:prstGeom prst="rect">
            <a:avLst/>
          </a:prstGeom>
          <a:gradFill flip="none" rotWithShape="1">
            <a:gsLst>
              <a:gs pos="0">
                <a:schemeClr val="accent3">
                  <a:shade val="70000"/>
                  <a:satMod val="150000"/>
                  <a:alpha val="49000"/>
                </a:schemeClr>
              </a:gs>
              <a:gs pos="34000">
                <a:schemeClr val="accent3">
                  <a:shade val="70000"/>
                  <a:satMod val="140000"/>
                  <a:alpha val="49000"/>
                </a:schemeClr>
              </a:gs>
              <a:gs pos="70000">
                <a:schemeClr val="accent3">
                  <a:tint val="100000"/>
                  <a:shade val="90000"/>
                  <a:satMod val="140000"/>
                  <a:alpha val="49000"/>
                </a:schemeClr>
              </a:gs>
              <a:gs pos="100000">
                <a:schemeClr val="accent3">
                  <a:tint val="100000"/>
                  <a:shade val="100000"/>
                  <a:satMod val="100000"/>
                  <a:alpha val="49000"/>
                </a:schemeClr>
              </a:gs>
            </a:gsLst>
            <a:path path="circle">
              <a:fillToRect l="100000" t="100000" r="100000" b="100000"/>
            </a:path>
            <a:tileRect/>
          </a:gradFill>
        </p:spPr>
        <p:style>
          <a:lnRef idx="1">
            <a:schemeClr val="accent3"/>
          </a:lnRef>
          <a:fillRef idx="3">
            <a:schemeClr val="accent3"/>
          </a:fillRef>
          <a:effectRef idx="2">
            <a:schemeClr val="accent3"/>
          </a:effectRef>
          <a:fontRef idx="minor">
            <a:schemeClr val="lt1"/>
          </a:fontRef>
        </p:style>
        <p:txBody>
          <a:bodyPr anchor="ctr"/>
          <a:lstStyle/>
          <a:p>
            <a:pPr algn="ctr" eaLnBrk="1" fontAlgn="auto" hangingPunct="1">
              <a:spcBef>
                <a:spcPts val="0"/>
              </a:spcBef>
              <a:spcAft>
                <a:spcPts val="0"/>
              </a:spcAft>
              <a:defRPr/>
            </a:pPr>
            <a:endParaRPr lang="en-US" b="1" dirty="0"/>
          </a:p>
          <a:p>
            <a:pPr algn="ctr" eaLnBrk="1" fontAlgn="auto" hangingPunct="1">
              <a:spcBef>
                <a:spcPts val="0"/>
              </a:spcBef>
              <a:spcAft>
                <a:spcPts val="0"/>
              </a:spcAft>
              <a:defRPr/>
            </a:pPr>
            <a:r>
              <a:rPr lang="en-US" dirty="0"/>
              <a:t>In 2015, there were at least 41 forest </a:t>
            </a:r>
            <a:r>
              <a:rPr lang="en-US" dirty="0" err="1"/>
              <a:t>collaboratives</a:t>
            </a:r>
            <a:r>
              <a:rPr lang="en-US" dirty="0"/>
              <a:t> active</a:t>
            </a:r>
          </a:p>
          <a:p>
            <a:pPr algn="ctr" eaLnBrk="1" fontAlgn="auto" hangingPunct="1">
              <a:spcBef>
                <a:spcPts val="0"/>
              </a:spcBef>
              <a:spcAft>
                <a:spcPts val="0"/>
              </a:spcAft>
              <a:defRPr/>
            </a:pPr>
            <a:endParaRPr lang="en-US" dirty="0"/>
          </a:p>
          <a:p>
            <a:pPr algn="ctr" eaLnBrk="1" fontAlgn="auto" hangingPunct="1">
              <a:spcBef>
                <a:spcPts val="0"/>
              </a:spcBef>
              <a:spcAft>
                <a:spcPts val="0"/>
              </a:spcAft>
              <a:defRPr/>
            </a:pPr>
            <a:r>
              <a:rPr lang="en-US" dirty="0"/>
              <a:t>Half have emerged in the last decade (40% since 2011)</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F05FAC9-6831-2CB2-EBA2-1C04334ADD50}"/>
              </a:ext>
            </a:extLst>
          </p:cNvPr>
          <p:cNvSpPr txBox="1">
            <a:spLocks/>
          </p:cNvSpPr>
          <p:nvPr/>
        </p:nvSpPr>
        <p:spPr>
          <a:xfrm>
            <a:off x="0" y="179388"/>
            <a:ext cx="9144000" cy="6692900"/>
          </a:xfrm>
          <a:prstGeom prst="rect">
            <a:avLst/>
          </a:prstGeom>
          <a:solidFill>
            <a:schemeClr val="tx2">
              <a:lumMod val="10000"/>
            </a:schemeClr>
          </a:solidFill>
        </p:spPr>
        <p:txBody>
          <a:bodyPr>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8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20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8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9pPr>
          </a:lstStyle>
          <a:p>
            <a:pPr lvl="1" fontAlgn="auto">
              <a:spcAft>
                <a:spcPts val="0"/>
              </a:spcAft>
              <a:defRPr/>
            </a:pPr>
            <a:endParaRPr lang="en-US"/>
          </a:p>
          <a:p>
            <a:pPr lvl="1" fontAlgn="auto">
              <a:spcAft>
                <a:spcPts val="0"/>
              </a:spcAft>
              <a:defRPr/>
            </a:pPr>
            <a:endParaRPr lang="en-US" dirty="0"/>
          </a:p>
        </p:txBody>
      </p:sp>
      <p:sp>
        <p:nvSpPr>
          <p:cNvPr id="3" name="Content Placeholder 2">
            <a:extLst>
              <a:ext uri="{FF2B5EF4-FFF2-40B4-BE49-F238E27FC236}">
                <a16:creationId xmlns:a16="http://schemas.microsoft.com/office/drawing/2014/main" id="{AAC446E2-0CEE-C159-AC0A-3886525D5FDD}"/>
              </a:ext>
            </a:extLst>
          </p:cNvPr>
          <p:cNvSpPr>
            <a:spLocks noGrp="1"/>
          </p:cNvSpPr>
          <p:nvPr>
            <p:ph idx="1"/>
          </p:nvPr>
        </p:nvSpPr>
        <p:spPr>
          <a:xfrm>
            <a:off x="457200" y="981075"/>
            <a:ext cx="8229600" cy="5124450"/>
          </a:xfrm>
        </p:spPr>
        <p:txBody>
          <a:bodyPr rtlCol="0">
            <a:normAutofit/>
          </a:bodyPr>
          <a:lstStyle/>
          <a:p>
            <a:pPr marL="0" indent="0" fontAlgn="auto">
              <a:lnSpc>
                <a:spcPct val="110000"/>
              </a:lnSpc>
              <a:spcAft>
                <a:spcPts val="0"/>
              </a:spcAft>
              <a:buFont typeface="Arial" panose="020B0604020202020204" pitchFamily="34" charset="0"/>
              <a:buNone/>
              <a:defRPr/>
            </a:pPr>
            <a:endParaRPr lang="en-US" sz="2900" dirty="0">
              <a:effectLst>
                <a:outerShdw blurRad="50800" dist="38100" dir="2700000" algn="tl" rotWithShape="0">
                  <a:prstClr val="black">
                    <a:alpha val="40000"/>
                  </a:prstClr>
                </a:outerShdw>
              </a:effectLst>
            </a:endParaRPr>
          </a:p>
          <a:p>
            <a:pPr marL="182880" indent="-182880" fontAlgn="auto">
              <a:spcAft>
                <a:spcPts val="0"/>
              </a:spcAft>
              <a:defRPr/>
            </a:pPr>
            <a:endParaRPr lang="en-US" dirty="0"/>
          </a:p>
        </p:txBody>
      </p:sp>
      <p:sp>
        <p:nvSpPr>
          <p:cNvPr id="4" name="Slide Number Placeholder 3">
            <a:extLst>
              <a:ext uri="{FF2B5EF4-FFF2-40B4-BE49-F238E27FC236}">
                <a16:creationId xmlns:a16="http://schemas.microsoft.com/office/drawing/2014/main" id="{08883DEA-6691-6D55-E767-13E36693E977}"/>
              </a:ext>
            </a:extLst>
          </p:cNvPr>
          <p:cNvSpPr>
            <a:spLocks noGrp="1"/>
          </p:cNvSpPr>
          <p:nvPr>
            <p:ph type="sldNum" sz="quarter" idx="12"/>
          </p:nvPr>
        </p:nvSpPr>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fld id="{9BF64521-E167-4D76-AD9B-38486799297D}" type="slidenum">
              <a:rPr lang="en-US" altLang="en-US">
                <a:solidFill>
                  <a:srgbClr val="FFFFFF"/>
                </a:solidFill>
              </a:rPr>
              <a:pPr/>
              <a:t>22</a:t>
            </a:fld>
            <a:endParaRPr lang="en-US" altLang="en-US">
              <a:solidFill>
                <a:srgbClr val="FFFFFF"/>
              </a:solidFill>
            </a:endParaRPr>
          </a:p>
        </p:txBody>
      </p:sp>
      <p:graphicFrame>
        <p:nvGraphicFramePr>
          <p:cNvPr id="6" name="Chart 5">
            <a:extLst>
              <a:ext uri="{FF2B5EF4-FFF2-40B4-BE49-F238E27FC236}">
                <a16:creationId xmlns:a16="http://schemas.microsoft.com/office/drawing/2014/main" id="{6BD9485F-A63E-62EA-F6D7-AE6EA41560F3}"/>
              </a:ext>
            </a:extLst>
          </p:cNvPr>
          <p:cNvGraphicFramePr>
            <a:graphicFrameLocks/>
          </p:cNvGraphicFramePr>
          <p:nvPr/>
        </p:nvGraphicFramePr>
        <p:xfrm>
          <a:off x="393194" y="164353"/>
          <a:ext cx="8293606" cy="6312647"/>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5D39EEF1-A41D-F773-93D9-813868B1FCA9}"/>
              </a:ext>
            </a:extLst>
          </p:cNvPr>
          <p:cNvSpPr txBox="1"/>
          <p:nvPr/>
        </p:nvSpPr>
        <p:spPr>
          <a:xfrm>
            <a:off x="731838" y="6477000"/>
            <a:ext cx="7156450" cy="276225"/>
          </a:xfrm>
          <a:prstGeom prst="rect">
            <a:avLst/>
          </a:prstGeom>
          <a:solidFill>
            <a:schemeClr val="tx1">
              <a:lumMod val="10000"/>
            </a:schemeClr>
          </a:solidFill>
        </p:spPr>
        <p:txBody>
          <a:bodyP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fontAlgn="auto" hangingPunct="1">
              <a:spcBef>
                <a:spcPts val="0"/>
              </a:spcBef>
              <a:spcAft>
                <a:spcPts val="0"/>
              </a:spcAft>
              <a:defRPr/>
            </a:pPr>
            <a:r>
              <a:rPr lang="en-US" sz="1200" dirty="0"/>
              <a:t>“Formality scores” for Northwest forest </a:t>
            </a:r>
            <a:r>
              <a:rPr lang="en-US" sz="1200" dirty="0" err="1"/>
              <a:t>collaboratives</a:t>
            </a:r>
            <a:r>
              <a:rPr lang="en-US" sz="1200" dirty="0"/>
              <a:t>, 2015</a:t>
            </a:r>
          </a:p>
        </p:txBody>
      </p:sp>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EFDAE14-22E3-FCB2-6B24-2ABCBF59A1B5}"/>
              </a:ext>
            </a:extLst>
          </p:cNvPr>
          <p:cNvSpPr>
            <a:spLocks noGrp="1"/>
          </p:cNvSpPr>
          <p:nvPr>
            <p:ph type="sldNum" sz="quarter" idx="12"/>
          </p:nvPr>
        </p:nvSpPr>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fld id="{6A8EDC29-E92F-486C-B055-FA128639D2A4}" type="slidenum">
              <a:rPr lang="en-US" altLang="en-US">
                <a:solidFill>
                  <a:srgbClr val="FFFFFF"/>
                </a:solidFill>
              </a:rPr>
              <a:pPr/>
              <a:t>23</a:t>
            </a:fld>
            <a:endParaRPr lang="en-US" altLang="en-US">
              <a:solidFill>
                <a:srgbClr val="FFFFFF"/>
              </a:solidFill>
            </a:endParaRPr>
          </a:p>
        </p:txBody>
      </p:sp>
      <p:sp>
        <p:nvSpPr>
          <p:cNvPr id="6" name="Content Placeholder 4">
            <a:extLst>
              <a:ext uri="{FF2B5EF4-FFF2-40B4-BE49-F238E27FC236}">
                <a16:creationId xmlns:a16="http://schemas.microsoft.com/office/drawing/2014/main" id="{562E6F84-33C8-9F0E-3BFD-03A49A03F90C}"/>
              </a:ext>
            </a:extLst>
          </p:cNvPr>
          <p:cNvSpPr>
            <a:spLocks noGrp="1"/>
          </p:cNvSpPr>
          <p:nvPr>
            <p:ph sz="half" idx="1"/>
          </p:nvPr>
        </p:nvSpPr>
        <p:spPr>
          <a:xfrm>
            <a:off x="212956" y="1097878"/>
            <a:ext cx="8641080" cy="5349240"/>
          </a:xfrm>
          <a:solidFill>
            <a:schemeClr val="tx2">
              <a:lumMod val="10000"/>
            </a:schemeClr>
          </a:solidFill>
          <a:effectLst>
            <a:glow rad="101600">
              <a:schemeClr val="accent3">
                <a:satMod val="175000"/>
                <a:alpha val="40000"/>
              </a:schemeClr>
            </a:glow>
          </a:effectLst>
        </p:spPr>
        <p:txBody>
          <a:bodyPr rtlCol="0">
            <a:normAutofit/>
          </a:bodyPr>
          <a:lstStyle/>
          <a:p>
            <a:pPr marL="0" indent="0" fontAlgn="auto">
              <a:lnSpc>
                <a:spcPct val="70000"/>
              </a:lnSpc>
              <a:spcAft>
                <a:spcPts val="0"/>
              </a:spcAft>
              <a:buFont typeface="Arial" panose="020B0604020202020204" pitchFamily="34" charset="0"/>
              <a:buNone/>
              <a:defRPr/>
            </a:pPr>
            <a:r>
              <a:rPr lang="en-US" b="1" dirty="0"/>
              <a:t>How satisfied are you with the </a:t>
            </a:r>
          </a:p>
          <a:p>
            <a:pPr marL="0" indent="0" fontAlgn="auto">
              <a:lnSpc>
                <a:spcPct val="70000"/>
              </a:lnSpc>
              <a:spcAft>
                <a:spcPts val="0"/>
              </a:spcAft>
              <a:buFont typeface="Arial" panose="020B0604020202020204" pitchFamily="34" charset="0"/>
              <a:buNone/>
              <a:defRPr/>
            </a:pPr>
            <a:r>
              <a:rPr lang="en-US" b="1" dirty="0"/>
              <a:t>ability of your collaborative to</a:t>
            </a:r>
          </a:p>
          <a:p>
            <a:pPr marL="0" indent="0" fontAlgn="auto">
              <a:lnSpc>
                <a:spcPct val="70000"/>
              </a:lnSpc>
              <a:spcAft>
                <a:spcPts val="0"/>
              </a:spcAft>
              <a:buFont typeface="Arial" panose="020B0604020202020204" pitchFamily="34" charset="0"/>
              <a:buNone/>
              <a:defRPr/>
            </a:pPr>
            <a:r>
              <a:rPr lang="en-US" b="1" dirty="0"/>
              <a:t> achieve its desired outcomes?</a:t>
            </a:r>
          </a:p>
          <a:p>
            <a:pPr marL="0" indent="0" fontAlgn="auto">
              <a:spcAft>
                <a:spcPts val="0"/>
              </a:spcAft>
              <a:buFont typeface="Arial" panose="020B0604020202020204" pitchFamily="34" charset="0"/>
              <a:buNone/>
              <a:defRPr/>
            </a:pPr>
            <a:endParaRPr lang="en-US" dirty="0"/>
          </a:p>
          <a:p>
            <a:pPr lvl="1" indent="-182880" fontAlgn="auto">
              <a:spcAft>
                <a:spcPts val="0"/>
              </a:spcAft>
              <a:defRPr/>
            </a:pPr>
            <a:r>
              <a:rPr lang="en-US" dirty="0"/>
              <a:t>44% satisfied; 21% very satisfied</a:t>
            </a:r>
          </a:p>
          <a:p>
            <a:pPr lvl="1" indent="-182880" fontAlgn="auto">
              <a:spcAft>
                <a:spcPts val="0"/>
              </a:spcAft>
              <a:defRPr/>
            </a:pPr>
            <a:endParaRPr lang="en-US" dirty="0"/>
          </a:p>
          <a:p>
            <a:pPr lvl="1" indent="-182880" fontAlgn="auto">
              <a:spcAft>
                <a:spcPts val="0"/>
              </a:spcAft>
              <a:defRPr/>
            </a:pPr>
            <a:r>
              <a:rPr lang="en-US" dirty="0"/>
              <a:t>Most dissatisfaction: funding availability, outreach efforts</a:t>
            </a:r>
          </a:p>
          <a:p>
            <a:pPr lvl="1" indent="-182880" fontAlgn="auto">
              <a:spcAft>
                <a:spcPts val="0"/>
              </a:spcAft>
              <a:defRPr/>
            </a:pPr>
            <a:endParaRPr lang="en-US" dirty="0"/>
          </a:p>
          <a:p>
            <a:pPr lvl="1" indent="-182880" fontAlgn="auto">
              <a:spcAft>
                <a:spcPts val="0"/>
              </a:spcAft>
              <a:defRPr/>
            </a:pPr>
            <a:r>
              <a:rPr lang="en-US" dirty="0"/>
              <a:t>Most satisfaction: trust, relationships, commitment of participants, leadership stability, facilitation quality, transparency, agency participation</a:t>
            </a:r>
          </a:p>
          <a:p>
            <a:pPr lvl="1" indent="-182880" fontAlgn="auto">
              <a:spcAft>
                <a:spcPts val="0"/>
              </a:spcAft>
              <a:defRPr/>
            </a:pPr>
            <a:endParaRPr lang="en-US" dirty="0"/>
          </a:p>
          <a:p>
            <a:pPr lvl="1" indent="-182880" fontAlgn="auto">
              <a:spcAft>
                <a:spcPts val="0"/>
              </a:spcAft>
              <a:defRPr/>
            </a:pPr>
            <a:endParaRPr lang="en-US" dirty="0"/>
          </a:p>
          <a:p>
            <a:pPr marL="274320" lvl="1" indent="0" fontAlgn="auto">
              <a:spcAft>
                <a:spcPts val="0"/>
              </a:spcAft>
              <a:buFont typeface="Arial" panose="020B0604020202020204" pitchFamily="34" charset="0"/>
              <a:buNone/>
              <a:defRPr/>
            </a:pPr>
            <a:endParaRPr lang="en-US" dirty="0"/>
          </a:p>
        </p:txBody>
      </p:sp>
      <p:pic>
        <p:nvPicPr>
          <p:cNvPr id="53253" name="Content Placeholder 2" descr="11932611854_a791659f9d_k.jpg">
            <a:extLst>
              <a:ext uri="{FF2B5EF4-FFF2-40B4-BE49-F238E27FC236}">
                <a16:creationId xmlns:a16="http://schemas.microsoft.com/office/drawing/2014/main" id="{E97493D9-9F15-B7F2-16B3-C896D4EA2C9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t="-27887" b="-27887"/>
          <a:stretch>
            <a:fillRect/>
          </a:stretch>
        </p:blipFill>
        <p:spPr>
          <a:xfrm>
            <a:off x="5694363" y="247650"/>
            <a:ext cx="2867025" cy="3349625"/>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89C074A-9AF3-7A3D-5E30-DFFABEDDBCF0}"/>
              </a:ext>
            </a:extLst>
          </p:cNvPr>
          <p:cNvSpPr>
            <a:spLocks noGrp="1"/>
          </p:cNvSpPr>
          <p:nvPr>
            <p:ph type="sldNum" sz="quarter" idx="12"/>
          </p:nvPr>
        </p:nvSpPr>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fld id="{2B858F4E-833F-4D7D-9643-1AD72AC87D8B}" type="slidenum">
              <a:rPr lang="en-US" altLang="en-US">
                <a:solidFill>
                  <a:srgbClr val="FFFFFF"/>
                </a:solidFill>
              </a:rPr>
              <a:pPr/>
              <a:t>24</a:t>
            </a:fld>
            <a:endParaRPr lang="en-US" altLang="en-US">
              <a:solidFill>
                <a:srgbClr val="FFFFFF"/>
              </a:solidFill>
            </a:endParaRPr>
          </a:p>
        </p:txBody>
      </p:sp>
      <p:sp>
        <p:nvSpPr>
          <p:cNvPr id="6" name="Content Placeholder 4">
            <a:extLst>
              <a:ext uri="{FF2B5EF4-FFF2-40B4-BE49-F238E27FC236}">
                <a16:creationId xmlns:a16="http://schemas.microsoft.com/office/drawing/2014/main" id="{635871D0-B9DD-62ED-D402-985263AC7270}"/>
              </a:ext>
            </a:extLst>
          </p:cNvPr>
          <p:cNvSpPr>
            <a:spLocks noGrp="1"/>
          </p:cNvSpPr>
          <p:nvPr>
            <p:ph sz="half" idx="1"/>
          </p:nvPr>
        </p:nvSpPr>
        <p:spPr>
          <a:xfrm>
            <a:off x="212956" y="1090707"/>
            <a:ext cx="8641080" cy="5475941"/>
          </a:xfrm>
          <a:solidFill>
            <a:schemeClr val="tx2">
              <a:lumMod val="10000"/>
            </a:schemeClr>
          </a:solidFill>
          <a:effectLst>
            <a:glow rad="101600">
              <a:schemeClr val="accent3">
                <a:satMod val="175000"/>
                <a:alpha val="40000"/>
              </a:schemeClr>
            </a:glow>
          </a:effectLst>
        </p:spPr>
        <p:txBody>
          <a:bodyPr rtlCol="0">
            <a:normAutofit/>
          </a:bodyPr>
          <a:lstStyle/>
          <a:p>
            <a:pPr marL="0" indent="0" fontAlgn="auto">
              <a:spcAft>
                <a:spcPts val="0"/>
              </a:spcAft>
              <a:buFont typeface="Arial" panose="020B0604020202020204" pitchFamily="34" charset="0"/>
              <a:buNone/>
              <a:defRPr/>
            </a:pPr>
            <a:r>
              <a:rPr lang="en-US" b="1" dirty="0"/>
              <a:t>How satisfied are you with the ability of your collaborative to achieve its desired outcomes?</a:t>
            </a:r>
          </a:p>
          <a:p>
            <a:pPr marL="0" indent="0" fontAlgn="auto">
              <a:spcAft>
                <a:spcPts val="0"/>
              </a:spcAft>
              <a:buFont typeface="Arial" panose="020B0604020202020204" pitchFamily="34" charset="0"/>
              <a:buNone/>
              <a:defRPr/>
            </a:pPr>
            <a:endParaRPr lang="en-US" b="1" dirty="0"/>
          </a:p>
          <a:p>
            <a:pPr marL="0" indent="0" fontAlgn="auto">
              <a:spcAft>
                <a:spcPts val="0"/>
              </a:spcAft>
              <a:buFont typeface="Arial" panose="020B0604020202020204" pitchFamily="34" charset="0"/>
              <a:buNone/>
              <a:defRPr/>
            </a:pPr>
            <a:endParaRPr lang="en-US" dirty="0"/>
          </a:p>
          <a:p>
            <a:pPr lvl="1" indent="-182880" fontAlgn="auto">
              <a:spcAft>
                <a:spcPts val="0"/>
              </a:spcAft>
              <a:defRPr/>
            </a:pPr>
            <a:endParaRPr lang="en-US" dirty="0"/>
          </a:p>
          <a:p>
            <a:pPr marL="274320" lvl="1" indent="0" fontAlgn="auto">
              <a:spcAft>
                <a:spcPts val="0"/>
              </a:spcAft>
              <a:buFont typeface="Arial" panose="020B0604020202020204" pitchFamily="34" charset="0"/>
              <a:buNone/>
              <a:defRPr/>
            </a:pPr>
            <a:endParaRPr lang="en-US" dirty="0"/>
          </a:p>
        </p:txBody>
      </p:sp>
      <p:graphicFrame>
        <p:nvGraphicFramePr>
          <p:cNvPr id="8" name="Chart 7">
            <a:extLst>
              <a:ext uri="{FF2B5EF4-FFF2-40B4-BE49-F238E27FC236}">
                <a16:creationId xmlns:a16="http://schemas.microsoft.com/office/drawing/2014/main" id="{83AA9CC6-439F-810B-D840-9820677E7188}"/>
              </a:ext>
            </a:extLst>
          </p:cNvPr>
          <p:cNvGraphicFramePr>
            <a:graphicFrameLocks/>
          </p:cNvGraphicFramePr>
          <p:nvPr/>
        </p:nvGraphicFramePr>
        <p:xfrm>
          <a:off x="183074" y="2084293"/>
          <a:ext cx="8348338" cy="4303059"/>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BCB4AFC9-772F-61C8-6A0B-E9DD10EB964E}"/>
              </a:ext>
            </a:extLst>
          </p:cNvPr>
          <p:cNvSpPr>
            <a:spLocks noChangeArrowheads="1"/>
          </p:cNvSpPr>
          <p:nvPr/>
        </p:nvSpPr>
        <p:spPr bwMode="auto">
          <a:xfrm>
            <a:off x="927100" y="5005388"/>
            <a:ext cx="2493963" cy="1016000"/>
          </a:xfrm>
          <a:prstGeom prst="rect">
            <a:avLst/>
          </a:prstGeom>
          <a:noFill/>
          <a:ln w="9525">
            <a:solidFill>
              <a:srgbClr val="FFFF66"/>
            </a:solidFill>
            <a:miter lim="800000"/>
            <a:headEnd/>
            <a:tailEnd/>
          </a:ln>
          <a:effectLst>
            <a:outerShdw blurRad="38100" dist="25401" dir="2700000" algn="br" rotWithShape="0">
              <a:srgbClr val="808080">
                <a:alpha val="59999"/>
              </a:srgbClr>
            </a:outerShdw>
          </a:effectLst>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algn="ctr" eaLnBrk="1" hangingPunct="1"/>
            <a:endParaRPr lang="en-US" altLang="en-US">
              <a:solidFill>
                <a:srgbClr val="FFFFFF"/>
              </a:solidFill>
            </a:endParaRPr>
          </a:p>
        </p:txBody>
      </p:sp>
      <p:sp>
        <p:nvSpPr>
          <p:cNvPr id="11" name="Rectangle 10">
            <a:extLst>
              <a:ext uri="{FF2B5EF4-FFF2-40B4-BE49-F238E27FC236}">
                <a16:creationId xmlns:a16="http://schemas.microsoft.com/office/drawing/2014/main" id="{24C9A48D-24AA-E717-B0AF-DE3F9E4C73D8}"/>
              </a:ext>
            </a:extLst>
          </p:cNvPr>
          <p:cNvSpPr>
            <a:spLocks noChangeArrowheads="1"/>
          </p:cNvSpPr>
          <p:nvPr/>
        </p:nvSpPr>
        <p:spPr bwMode="auto">
          <a:xfrm>
            <a:off x="6188075" y="5005388"/>
            <a:ext cx="1208088" cy="1016000"/>
          </a:xfrm>
          <a:prstGeom prst="rect">
            <a:avLst/>
          </a:prstGeom>
          <a:noFill/>
          <a:ln w="9525">
            <a:solidFill>
              <a:srgbClr val="FFFF66"/>
            </a:solidFill>
            <a:miter lim="800000"/>
            <a:headEnd/>
            <a:tailEnd/>
          </a:ln>
          <a:effectLst>
            <a:outerShdw blurRad="38100" dist="25401" dir="2700000" algn="br" rotWithShape="0">
              <a:srgbClr val="808080">
                <a:alpha val="59999"/>
              </a:srgbClr>
            </a:outerShdw>
          </a:effectLst>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algn="ctr" eaLnBrk="1" hangingPunct="1"/>
            <a:endParaRPr lang="en-US" altLang="en-US">
              <a:solidFill>
                <a:srgbClr val="FFFFFF"/>
              </a:solidFill>
            </a:endParaRPr>
          </a:p>
        </p:txBody>
      </p:sp>
      <p:sp>
        <p:nvSpPr>
          <p:cNvPr id="12" name="TextBox 11">
            <a:extLst>
              <a:ext uri="{FF2B5EF4-FFF2-40B4-BE49-F238E27FC236}">
                <a16:creationId xmlns:a16="http://schemas.microsoft.com/office/drawing/2014/main" id="{A4FD5093-D39D-04AE-8126-FB24EA0E394A}"/>
              </a:ext>
            </a:extLst>
          </p:cNvPr>
          <p:cNvSpPr txBox="1"/>
          <p:nvPr/>
        </p:nvSpPr>
        <p:spPr>
          <a:xfrm>
            <a:off x="1150938" y="2600325"/>
            <a:ext cx="2673350" cy="1754188"/>
          </a:xfrm>
          <a:prstGeom prst="rect">
            <a:avLst/>
          </a:prstGeom>
          <a:solidFill>
            <a:srgbClr val="71B2BC">
              <a:alpha val="56000"/>
            </a:srgbClr>
          </a:solidFill>
        </p:spPr>
        <p:txBody>
          <a:bodyPr>
            <a:spAutoFit/>
          </a:bodyPr>
          <a:lstStyle/>
          <a:p>
            <a:pPr eaLnBrk="1" fontAlgn="auto" hangingPunct="1">
              <a:spcBef>
                <a:spcPts val="0"/>
              </a:spcBef>
              <a:spcAft>
                <a:spcPts val="0"/>
              </a:spcAft>
              <a:defRPr/>
            </a:pPr>
            <a:r>
              <a:rPr lang="en-US" dirty="0">
                <a:solidFill>
                  <a:schemeClr val="tx2"/>
                </a:solidFill>
                <a:latin typeface="+mn-lt"/>
              </a:rPr>
              <a:t>Participants in collaborative groups with formality scores of 8 are more likely to be dissatisfied and less likely to be very satisfied.</a:t>
            </a:r>
          </a:p>
          <a:p>
            <a:pPr eaLnBrk="1" fontAlgn="auto" hangingPunct="1">
              <a:spcBef>
                <a:spcPts val="0"/>
              </a:spcBef>
              <a:spcAft>
                <a:spcPts val="0"/>
              </a:spcAft>
              <a:defRPr/>
            </a:pPr>
            <a:endParaRPr lang="en-US" dirty="0">
              <a:solidFill>
                <a:schemeClr val="accent6">
                  <a:lumMod val="50000"/>
                </a:schemeClr>
              </a:solidFill>
              <a:latin typeface="+mn-l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C986DD4-8FB3-513B-3956-446F88978229}"/>
              </a:ext>
            </a:extLst>
          </p:cNvPr>
          <p:cNvSpPr>
            <a:spLocks noGrp="1"/>
          </p:cNvSpPr>
          <p:nvPr>
            <p:ph type="sldNum" sz="quarter" idx="12"/>
          </p:nvPr>
        </p:nvSpPr>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fld id="{29C9B828-8D17-4FE6-9F08-D7D6A4727D19}" type="slidenum">
              <a:rPr lang="en-US" altLang="en-US">
                <a:solidFill>
                  <a:srgbClr val="FFFFFF"/>
                </a:solidFill>
              </a:rPr>
              <a:pPr/>
              <a:t>25</a:t>
            </a:fld>
            <a:endParaRPr lang="en-US" altLang="en-US">
              <a:solidFill>
                <a:srgbClr val="FFFFFF"/>
              </a:solidFill>
            </a:endParaRPr>
          </a:p>
        </p:txBody>
      </p:sp>
      <p:sp>
        <p:nvSpPr>
          <p:cNvPr id="6" name="Content Placeholder 4">
            <a:extLst>
              <a:ext uri="{FF2B5EF4-FFF2-40B4-BE49-F238E27FC236}">
                <a16:creationId xmlns:a16="http://schemas.microsoft.com/office/drawing/2014/main" id="{21A5EB55-8B04-43EA-C976-FB34FD236885}"/>
              </a:ext>
            </a:extLst>
          </p:cNvPr>
          <p:cNvSpPr>
            <a:spLocks noGrp="1"/>
          </p:cNvSpPr>
          <p:nvPr>
            <p:ph sz="half" idx="1"/>
          </p:nvPr>
        </p:nvSpPr>
        <p:spPr>
          <a:xfrm>
            <a:off x="212956" y="1150471"/>
            <a:ext cx="8641080" cy="5475941"/>
          </a:xfrm>
          <a:solidFill>
            <a:schemeClr val="tx2">
              <a:lumMod val="10000"/>
            </a:schemeClr>
          </a:solidFill>
          <a:effectLst>
            <a:glow rad="101600">
              <a:schemeClr val="accent3">
                <a:satMod val="175000"/>
                <a:alpha val="40000"/>
              </a:schemeClr>
            </a:glow>
          </a:effectLst>
        </p:spPr>
        <p:txBody>
          <a:bodyPr rtlCol="0">
            <a:normAutofit/>
          </a:bodyPr>
          <a:lstStyle/>
          <a:p>
            <a:pPr marL="0" indent="0" fontAlgn="auto">
              <a:spcAft>
                <a:spcPts val="0"/>
              </a:spcAft>
              <a:buFont typeface="Arial" panose="020B0604020202020204" pitchFamily="34" charset="0"/>
              <a:buNone/>
              <a:defRPr/>
            </a:pPr>
            <a:r>
              <a:rPr lang="en-US" b="1" dirty="0"/>
              <a:t>How satisfied are you with the ability of your collaborative to achieve its desired outcomes?</a:t>
            </a:r>
          </a:p>
          <a:p>
            <a:pPr marL="0" indent="0" fontAlgn="auto">
              <a:spcAft>
                <a:spcPts val="0"/>
              </a:spcAft>
              <a:buFont typeface="Arial" panose="020B0604020202020204" pitchFamily="34" charset="0"/>
              <a:buNone/>
              <a:defRPr/>
            </a:pPr>
            <a:endParaRPr lang="en-US" b="1" dirty="0"/>
          </a:p>
          <a:p>
            <a:pPr marL="0" indent="0" fontAlgn="auto">
              <a:spcAft>
                <a:spcPts val="0"/>
              </a:spcAft>
              <a:buFont typeface="Arial" panose="020B0604020202020204" pitchFamily="34" charset="0"/>
              <a:buNone/>
              <a:defRPr/>
            </a:pPr>
            <a:endParaRPr lang="en-US" dirty="0"/>
          </a:p>
          <a:p>
            <a:pPr lvl="1" indent="-182880" fontAlgn="auto">
              <a:spcAft>
                <a:spcPts val="0"/>
              </a:spcAft>
              <a:defRPr/>
            </a:pPr>
            <a:endParaRPr lang="en-US" dirty="0"/>
          </a:p>
          <a:p>
            <a:pPr marL="274320" lvl="1" indent="0" fontAlgn="auto">
              <a:spcAft>
                <a:spcPts val="0"/>
              </a:spcAft>
              <a:buFont typeface="Arial" panose="020B0604020202020204" pitchFamily="34" charset="0"/>
              <a:buNone/>
              <a:defRPr/>
            </a:pPr>
            <a:endParaRPr lang="en-US" dirty="0"/>
          </a:p>
        </p:txBody>
      </p:sp>
      <p:graphicFrame>
        <p:nvGraphicFramePr>
          <p:cNvPr id="8" name="Chart 7">
            <a:extLst>
              <a:ext uri="{FF2B5EF4-FFF2-40B4-BE49-F238E27FC236}">
                <a16:creationId xmlns:a16="http://schemas.microsoft.com/office/drawing/2014/main" id="{910B1BBE-F42D-3325-4CAD-722BBEABA4E5}"/>
              </a:ext>
            </a:extLst>
          </p:cNvPr>
          <p:cNvGraphicFramePr>
            <a:graphicFrameLocks/>
          </p:cNvGraphicFramePr>
          <p:nvPr/>
        </p:nvGraphicFramePr>
        <p:xfrm>
          <a:off x="183074" y="2084293"/>
          <a:ext cx="8348338" cy="4303059"/>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26B6746E-2955-4F94-BAD0-B59EC5833C4F}"/>
              </a:ext>
            </a:extLst>
          </p:cNvPr>
          <p:cNvSpPr>
            <a:spLocks noChangeArrowheads="1"/>
          </p:cNvSpPr>
          <p:nvPr/>
        </p:nvSpPr>
        <p:spPr bwMode="auto">
          <a:xfrm>
            <a:off x="927100" y="5005388"/>
            <a:ext cx="2493963" cy="1016000"/>
          </a:xfrm>
          <a:prstGeom prst="rect">
            <a:avLst/>
          </a:prstGeom>
          <a:noFill/>
          <a:ln w="9525">
            <a:solidFill>
              <a:srgbClr val="FFFF66"/>
            </a:solidFill>
            <a:miter lim="800000"/>
            <a:headEnd/>
            <a:tailEnd/>
          </a:ln>
          <a:effectLst>
            <a:outerShdw blurRad="38100" dist="25401" dir="2700000" algn="br" rotWithShape="0">
              <a:srgbClr val="808080">
                <a:alpha val="59999"/>
              </a:srgbClr>
            </a:outerShdw>
          </a:effectLst>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algn="ctr" eaLnBrk="1" hangingPunct="1"/>
            <a:endParaRPr lang="en-US" altLang="en-US">
              <a:solidFill>
                <a:srgbClr val="FFFFFF"/>
              </a:solidFill>
            </a:endParaRPr>
          </a:p>
        </p:txBody>
      </p:sp>
      <p:sp>
        <p:nvSpPr>
          <p:cNvPr id="11" name="Rectangle 10">
            <a:extLst>
              <a:ext uri="{FF2B5EF4-FFF2-40B4-BE49-F238E27FC236}">
                <a16:creationId xmlns:a16="http://schemas.microsoft.com/office/drawing/2014/main" id="{09E9688A-B8B7-411D-A98F-231795238FAD}"/>
              </a:ext>
            </a:extLst>
          </p:cNvPr>
          <p:cNvSpPr>
            <a:spLocks noChangeArrowheads="1"/>
          </p:cNvSpPr>
          <p:nvPr/>
        </p:nvSpPr>
        <p:spPr bwMode="auto">
          <a:xfrm>
            <a:off x="6188075" y="5005388"/>
            <a:ext cx="1208088" cy="1016000"/>
          </a:xfrm>
          <a:prstGeom prst="rect">
            <a:avLst/>
          </a:prstGeom>
          <a:noFill/>
          <a:ln w="9525">
            <a:solidFill>
              <a:srgbClr val="FFFF66"/>
            </a:solidFill>
            <a:miter lim="800000"/>
            <a:headEnd/>
            <a:tailEnd/>
          </a:ln>
          <a:effectLst>
            <a:outerShdw blurRad="38100" dist="25401" dir="2700000" algn="br" rotWithShape="0">
              <a:srgbClr val="808080">
                <a:alpha val="59999"/>
              </a:srgbClr>
            </a:outerShdw>
          </a:effectLst>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algn="ctr" eaLnBrk="1" hangingPunct="1"/>
            <a:endParaRPr lang="en-US" altLang="en-US">
              <a:solidFill>
                <a:srgbClr val="FFFFFF"/>
              </a:solidFill>
            </a:endParaRPr>
          </a:p>
        </p:txBody>
      </p:sp>
      <p:sp>
        <p:nvSpPr>
          <p:cNvPr id="12" name="TextBox 11">
            <a:extLst>
              <a:ext uri="{FF2B5EF4-FFF2-40B4-BE49-F238E27FC236}">
                <a16:creationId xmlns:a16="http://schemas.microsoft.com/office/drawing/2014/main" id="{3956B14A-AC8F-4647-DD33-4EF78999F627}"/>
              </a:ext>
            </a:extLst>
          </p:cNvPr>
          <p:cNvSpPr txBox="1"/>
          <p:nvPr/>
        </p:nvSpPr>
        <p:spPr>
          <a:xfrm>
            <a:off x="1135063" y="2600325"/>
            <a:ext cx="2674937" cy="1754188"/>
          </a:xfrm>
          <a:prstGeom prst="rect">
            <a:avLst/>
          </a:prstGeom>
          <a:solidFill>
            <a:srgbClr val="71B2BC">
              <a:alpha val="50000"/>
            </a:srgbClr>
          </a:solidFill>
        </p:spPr>
        <p:txBody>
          <a:bodyPr>
            <a:spAutoFit/>
          </a:bodyPr>
          <a:lstStyle/>
          <a:p>
            <a:pPr eaLnBrk="1" fontAlgn="auto" hangingPunct="1">
              <a:spcBef>
                <a:spcPts val="0"/>
              </a:spcBef>
              <a:spcAft>
                <a:spcPts val="0"/>
              </a:spcAft>
              <a:defRPr/>
            </a:pPr>
            <a:r>
              <a:rPr lang="en-US" dirty="0">
                <a:solidFill>
                  <a:schemeClr val="tx2"/>
                </a:solidFill>
                <a:latin typeface="+mn-lt"/>
              </a:rPr>
              <a:t>Participants in collaborative groups with formality scores of 8 are more likely to be dissatisfied and less likely to be very satisfied.</a:t>
            </a:r>
          </a:p>
          <a:p>
            <a:pPr eaLnBrk="1" fontAlgn="auto" hangingPunct="1">
              <a:spcBef>
                <a:spcPts val="0"/>
              </a:spcBef>
              <a:spcAft>
                <a:spcPts val="0"/>
              </a:spcAft>
              <a:defRPr/>
            </a:pPr>
            <a:endParaRPr lang="en-US" dirty="0">
              <a:solidFill>
                <a:schemeClr val="accent6">
                  <a:lumMod val="50000"/>
                </a:schemeClr>
              </a:solidFill>
              <a:latin typeface="+mn-l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4839897E-87EB-1E01-2E57-B6012F79F679}"/>
              </a:ext>
            </a:extLst>
          </p:cNvPr>
          <p:cNvSpPr>
            <a:spLocks noGrp="1"/>
          </p:cNvSpPr>
          <p:nvPr>
            <p:ph sz="half" idx="1"/>
          </p:nvPr>
        </p:nvSpPr>
        <p:spPr>
          <a:xfrm>
            <a:off x="0" y="203200"/>
            <a:ext cx="9158288" cy="6662738"/>
          </a:xfrm>
          <a:solidFill>
            <a:schemeClr val="tx2">
              <a:lumMod val="10000"/>
            </a:schemeClr>
          </a:solidFill>
        </p:spPr>
        <p:txBody>
          <a:bodyPr rtlCol="0">
            <a:normAutofit/>
          </a:bodyPr>
          <a:lstStyle/>
          <a:p>
            <a:pPr lvl="1" indent="-182880" fontAlgn="auto">
              <a:spcAft>
                <a:spcPts val="0"/>
              </a:spcAft>
              <a:defRPr/>
            </a:pPr>
            <a:endParaRPr lang="en-US" dirty="0"/>
          </a:p>
          <a:p>
            <a:pPr lvl="1" indent="-182880" fontAlgn="auto">
              <a:spcAft>
                <a:spcPts val="0"/>
              </a:spcAft>
              <a:defRPr/>
            </a:pPr>
            <a:endParaRPr lang="en-US" dirty="0"/>
          </a:p>
          <a:p>
            <a:pPr lvl="1" indent="-182880" fontAlgn="auto">
              <a:spcAft>
                <a:spcPts val="0"/>
              </a:spcAft>
              <a:defRPr/>
            </a:pPr>
            <a:endParaRPr lang="en-US" dirty="0"/>
          </a:p>
          <a:p>
            <a:pPr marL="274320" lvl="1" indent="0" fontAlgn="auto">
              <a:spcAft>
                <a:spcPts val="0"/>
              </a:spcAft>
              <a:buFont typeface="Arial" panose="020B0604020202020204" pitchFamily="34" charset="0"/>
              <a:buNone/>
              <a:defRPr/>
            </a:pPr>
            <a:endParaRPr lang="en-US" dirty="0"/>
          </a:p>
        </p:txBody>
      </p:sp>
      <p:sp>
        <p:nvSpPr>
          <p:cNvPr id="5" name="Slide Number Placeholder 4">
            <a:extLst>
              <a:ext uri="{FF2B5EF4-FFF2-40B4-BE49-F238E27FC236}">
                <a16:creationId xmlns:a16="http://schemas.microsoft.com/office/drawing/2014/main" id="{C7952F25-7135-D809-D29E-146A9795AF58}"/>
              </a:ext>
            </a:extLst>
          </p:cNvPr>
          <p:cNvSpPr>
            <a:spLocks noGrp="1"/>
          </p:cNvSpPr>
          <p:nvPr>
            <p:ph type="sldNum" sz="quarter" idx="12"/>
          </p:nvPr>
        </p:nvSpPr>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fld id="{303B3126-A873-43F9-8B7D-03C1C530A9B1}" type="slidenum">
              <a:rPr lang="en-US" altLang="en-US">
                <a:solidFill>
                  <a:srgbClr val="FFFFFF"/>
                </a:solidFill>
              </a:rPr>
              <a:pPr/>
              <a:t>26</a:t>
            </a:fld>
            <a:endParaRPr lang="en-US" altLang="en-US">
              <a:solidFill>
                <a:srgbClr val="FFFFFF"/>
              </a:solidFill>
            </a:endParaRPr>
          </a:p>
        </p:txBody>
      </p:sp>
      <p:graphicFrame>
        <p:nvGraphicFramePr>
          <p:cNvPr id="2" name="Diagram 1">
            <a:extLst>
              <a:ext uri="{FF2B5EF4-FFF2-40B4-BE49-F238E27FC236}">
                <a16:creationId xmlns:a16="http://schemas.microsoft.com/office/drawing/2014/main" id="{1DDCCAF2-DE3B-E535-AA45-4D3046793EBF}"/>
              </a:ext>
            </a:extLst>
          </p:cNvPr>
          <p:cNvGraphicFramePr/>
          <p:nvPr/>
        </p:nvGraphicFramePr>
        <p:xfrm>
          <a:off x="-104589" y="227987"/>
          <a:ext cx="9248588" cy="64208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A4EEB501-9870-B09A-555C-DB6E019C9662}"/>
              </a:ext>
            </a:extLst>
          </p:cNvPr>
          <p:cNvSpPr txBox="1"/>
          <p:nvPr/>
        </p:nvSpPr>
        <p:spPr>
          <a:xfrm>
            <a:off x="2120900" y="1570038"/>
            <a:ext cx="1928813" cy="1200150"/>
          </a:xfrm>
          <a:prstGeom prst="rect">
            <a:avLst/>
          </a:prstGeom>
          <a:noFill/>
        </p:spPr>
        <p:txBody>
          <a:bodyPr>
            <a:spAutoFit/>
          </a:bodyPr>
          <a:lstStyle/>
          <a:p>
            <a:pPr marL="285750" indent="-285750" eaLnBrk="1" fontAlgn="auto" hangingPunct="1">
              <a:spcBef>
                <a:spcPts val="0"/>
              </a:spcBef>
              <a:spcAft>
                <a:spcPts val="0"/>
              </a:spcAft>
              <a:buFont typeface="Arial"/>
              <a:buChar char="•"/>
              <a:defRPr/>
            </a:pPr>
            <a:r>
              <a:rPr lang="en-US" dirty="0">
                <a:solidFill>
                  <a:schemeClr val="accent3"/>
                </a:solidFill>
                <a:latin typeface="+mn-lt"/>
              </a:rPr>
              <a:t>Ecological outcomes (61%)</a:t>
            </a:r>
          </a:p>
          <a:p>
            <a:pPr marL="285750" indent="-285750" eaLnBrk="1" fontAlgn="auto" hangingPunct="1">
              <a:spcBef>
                <a:spcPts val="0"/>
              </a:spcBef>
              <a:spcAft>
                <a:spcPts val="0"/>
              </a:spcAft>
              <a:buFont typeface="Arial"/>
              <a:buChar char="•"/>
              <a:defRPr/>
            </a:pPr>
            <a:r>
              <a:rPr lang="en-US" dirty="0">
                <a:solidFill>
                  <a:schemeClr val="accent3"/>
                </a:solidFill>
                <a:latin typeface="+mn-lt"/>
              </a:rPr>
              <a:t>Implementation (50%)</a:t>
            </a:r>
          </a:p>
        </p:txBody>
      </p:sp>
      <p:sp>
        <p:nvSpPr>
          <p:cNvPr id="59397" name="TextBox 7">
            <a:extLst>
              <a:ext uri="{FF2B5EF4-FFF2-40B4-BE49-F238E27FC236}">
                <a16:creationId xmlns:a16="http://schemas.microsoft.com/office/drawing/2014/main" id="{AB563CEC-FFD2-2F05-C1C4-05589F500534}"/>
              </a:ext>
            </a:extLst>
          </p:cNvPr>
          <p:cNvSpPr txBox="1">
            <a:spLocks noChangeArrowheads="1"/>
          </p:cNvSpPr>
          <p:nvPr/>
        </p:nvSpPr>
        <p:spPr bwMode="auto">
          <a:xfrm>
            <a:off x="5214938" y="1570038"/>
            <a:ext cx="19415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eaLnBrk="1" hangingPunct="1">
              <a:buFont typeface="Arial" panose="020B0604020202020204" pitchFamily="34" charset="0"/>
              <a:buChar char="•"/>
            </a:pPr>
            <a:r>
              <a:rPr lang="en-US" altLang="en-US">
                <a:solidFill>
                  <a:srgbClr val="71B2BC"/>
                </a:solidFill>
              </a:rPr>
              <a:t>Implementation (40%)</a:t>
            </a:r>
          </a:p>
          <a:p>
            <a:pPr eaLnBrk="1" hangingPunct="1">
              <a:buFont typeface="Arial" panose="020B0604020202020204" pitchFamily="34" charset="0"/>
              <a:buChar char="•"/>
            </a:pPr>
            <a:r>
              <a:rPr lang="en-US" altLang="en-US">
                <a:solidFill>
                  <a:srgbClr val="71B2BC"/>
                </a:solidFill>
              </a:rPr>
              <a:t>Collab. trust (39%)</a:t>
            </a:r>
          </a:p>
        </p:txBody>
      </p:sp>
      <p:sp>
        <p:nvSpPr>
          <p:cNvPr id="59398" name="TextBox 8">
            <a:extLst>
              <a:ext uri="{FF2B5EF4-FFF2-40B4-BE49-F238E27FC236}">
                <a16:creationId xmlns:a16="http://schemas.microsoft.com/office/drawing/2014/main" id="{3695BCE3-A0EA-E2E5-C38D-5A64D4F30AF6}"/>
              </a:ext>
            </a:extLst>
          </p:cNvPr>
          <p:cNvSpPr txBox="1">
            <a:spLocks noChangeArrowheads="1"/>
          </p:cNvSpPr>
          <p:nvPr/>
        </p:nvSpPr>
        <p:spPr bwMode="auto">
          <a:xfrm>
            <a:off x="3376613" y="430213"/>
            <a:ext cx="21066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algn="ctr" eaLnBrk="1" hangingPunct="1"/>
            <a:r>
              <a:rPr lang="en-US" altLang="en-US" b="1"/>
              <a:t>High importance</a:t>
            </a:r>
          </a:p>
        </p:txBody>
      </p:sp>
      <p:sp>
        <p:nvSpPr>
          <p:cNvPr id="59399" name="TextBox 9">
            <a:extLst>
              <a:ext uri="{FF2B5EF4-FFF2-40B4-BE49-F238E27FC236}">
                <a16:creationId xmlns:a16="http://schemas.microsoft.com/office/drawing/2014/main" id="{435BCACA-A815-CAC2-73EF-AB06CD778EA2}"/>
              </a:ext>
            </a:extLst>
          </p:cNvPr>
          <p:cNvSpPr txBox="1">
            <a:spLocks noChangeArrowheads="1"/>
          </p:cNvSpPr>
          <p:nvPr/>
        </p:nvSpPr>
        <p:spPr bwMode="auto">
          <a:xfrm>
            <a:off x="6918325" y="3308350"/>
            <a:ext cx="21066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algn="ctr" eaLnBrk="1" hangingPunct="1"/>
            <a:r>
              <a:rPr lang="en-US" altLang="en-US" b="1"/>
              <a:t>High performance</a:t>
            </a:r>
          </a:p>
        </p:txBody>
      </p:sp>
      <p:sp>
        <p:nvSpPr>
          <p:cNvPr id="59400" name="TextBox 10">
            <a:extLst>
              <a:ext uri="{FF2B5EF4-FFF2-40B4-BE49-F238E27FC236}">
                <a16:creationId xmlns:a16="http://schemas.microsoft.com/office/drawing/2014/main" id="{E38ABA0C-207D-3899-1DEE-078357CAF599}"/>
              </a:ext>
            </a:extLst>
          </p:cNvPr>
          <p:cNvSpPr txBox="1">
            <a:spLocks noChangeArrowheads="1"/>
          </p:cNvSpPr>
          <p:nvPr/>
        </p:nvSpPr>
        <p:spPr bwMode="auto">
          <a:xfrm>
            <a:off x="3525838" y="6107113"/>
            <a:ext cx="21066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algn="ctr" eaLnBrk="1" hangingPunct="1"/>
            <a:r>
              <a:rPr lang="en-US" altLang="en-US" b="1"/>
              <a:t>Low importance</a:t>
            </a:r>
          </a:p>
        </p:txBody>
      </p:sp>
      <p:sp>
        <p:nvSpPr>
          <p:cNvPr id="59401" name="TextBox 11">
            <a:extLst>
              <a:ext uri="{FF2B5EF4-FFF2-40B4-BE49-F238E27FC236}">
                <a16:creationId xmlns:a16="http://schemas.microsoft.com/office/drawing/2014/main" id="{7E2D8D1B-68A1-B3A1-E19F-731ACF44C714}"/>
              </a:ext>
            </a:extLst>
          </p:cNvPr>
          <p:cNvSpPr txBox="1">
            <a:spLocks noChangeArrowheads="1"/>
          </p:cNvSpPr>
          <p:nvPr/>
        </p:nvSpPr>
        <p:spPr bwMode="auto">
          <a:xfrm>
            <a:off x="182563" y="3459163"/>
            <a:ext cx="21066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algn="ctr" eaLnBrk="1" hangingPunct="1"/>
            <a:r>
              <a:rPr lang="en-US" altLang="en-US" b="1"/>
              <a:t>Low performance</a:t>
            </a:r>
          </a:p>
        </p:txBody>
      </p:sp>
      <p:sp>
        <p:nvSpPr>
          <p:cNvPr id="59402" name="TextBox 13">
            <a:extLst>
              <a:ext uri="{FF2B5EF4-FFF2-40B4-BE49-F238E27FC236}">
                <a16:creationId xmlns:a16="http://schemas.microsoft.com/office/drawing/2014/main" id="{1308F85D-C7F5-DB72-86ED-C3472EA4AADD}"/>
              </a:ext>
            </a:extLst>
          </p:cNvPr>
          <p:cNvSpPr txBox="1">
            <a:spLocks noChangeArrowheads="1"/>
          </p:cNvSpPr>
          <p:nvPr/>
        </p:nvSpPr>
        <p:spPr bwMode="auto">
          <a:xfrm>
            <a:off x="5707063" y="4240213"/>
            <a:ext cx="1449387"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eaLnBrk="1" hangingPunct="1">
              <a:buFont typeface="Arial" panose="020B0604020202020204" pitchFamily="34" charset="0"/>
              <a:buChar char="•"/>
            </a:pPr>
            <a:r>
              <a:rPr lang="en-US" altLang="en-US">
                <a:solidFill>
                  <a:srgbClr val="71B2BC"/>
                </a:solidFill>
              </a:rPr>
              <a:t>Innovation (53%)</a:t>
            </a:r>
          </a:p>
          <a:p>
            <a:pPr eaLnBrk="1" hangingPunct="1">
              <a:buFont typeface="Arial" panose="020B0604020202020204" pitchFamily="34" charset="0"/>
              <a:buChar char="•"/>
            </a:pPr>
            <a:r>
              <a:rPr lang="en-US" altLang="en-US">
                <a:solidFill>
                  <a:srgbClr val="71B2BC"/>
                </a:solidFill>
              </a:rPr>
              <a:t>Public support (50%)</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AC4BFC49-0B5A-3985-06CB-2BEE5DEF7315}"/>
              </a:ext>
            </a:extLst>
          </p:cNvPr>
          <p:cNvSpPr>
            <a:spLocks noGrp="1"/>
          </p:cNvSpPr>
          <p:nvPr>
            <p:ph sz="half" idx="1"/>
          </p:nvPr>
        </p:nvSpPr>
        <p:spPr>
          <a:xfrm>
            <a:off x="-119063" y="88900"/>
            <a:ext cx="9277351" cy="6783388"/>
          </a:xfrm>
          <a:solidFill>
            <a:schemeClr val="tx2">
              <a:lumMod val="10000"/>
            </a:schemeClr>
          </a:solidFill>
        </p:spPr>
        <p:txBody>
          <a:bodyPr rtlCol="0">
            <a:normAutofit/>
          </a:bodyPr>
          <a:lstStyle/>
          <a:p>
            <a:pPr lvl="1" indent="-182880" fontAlgn="auto">
              <a:spcAft>
                <a:spcPts val="0"/>
              </a:spcAft>
              <a:defRPr/>
            </a:pPr>
            <a:endParaRPr lang="en-US" dirty="0"/>
          </a:p>
          <a:p>
            <a:pPr lvl="1" indent="-182880" fontAlgn="auto">
              <a:spcAft>
                <a:spcPts val="0"/>
              </a:spcAft>
              <a:defRPr/>
            </a:pPr>
            <a:endParaRPr lang="en-US" dirty="0"/>
          </a:p>
          <a:p>
            <a:pPr lvl="1" indent="-182880" fontAlgn="auto">
              <a:spcAft>
                <a:spcPts val="0"/>
              </a:spcAft>
              <a:defRPr/>
            </a:pPr>
            <a:endParaRPr lang="en-US" dirty="0"/>
          </a:p>
          <a:p>
            <a:pPr marL="274320" lvl="1" indent="0" fontAlgn="auto">
              <a:spcAft>
                <a:spcPts val="0"/>
              </a:spcAft>
              <a:buFont typeface="Arial" panose="020B0604020202020204" pitchFamily="34" charset="0"/>
              <a:buNone/>
              <a:defRPr/>
            </a:pPr>
            <a:endParaRPr lang="en-US" dirty="0"/>
          </a:p>
        </p:txBody>
      </p:sp>
      <p:sp>
        <p:nvSpPr>
          <p:cNvPr id="5" name="Slide Number Placeholder 4">
            <a:extLst>
              <a:ext uri="{FF2B5EF4-FFF2-40B4-BE49-F238E27FC236}">
                <a16:creationId xmlns:a16="http://schemas.microsoft.com/office/drawing/2014/main" id="{1B80B6A9-2EC1-6631-C1B0-E79B2EAD80F7}"/>
              </a:ext>
            </a:extLst>
          </p:cNvPr>
          <p:cNvSpPr>
            <a:spLocks noGrp="1"/>
          </p:cNvSpPr>
          <p:nvPr>
            <p:ph type="sldNum" sz="quarter" idx="12"/>
          </p:nvPr>
        </p:nvSpPr>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fld id="{1CC4C6BC-92E2-45C4-936A-F33509089F6F}" type="slidenum">
              <a:rPr lang="en-US" altLang="en-US">
                <a:solidFill>
                  <a:srgbClr val="FFFFFF"/>
                </a:solidFill>
              </a:rPr>
              <a:pPr/>
              <a:t>27</a:t>
            </a:fld>
            <a:endParaRPr lang="en-US" altLang="en-US">
              <a:solidFill>
                <a:srgbClr val="FFFFFF"/>
              </a:solidFill>
            </a:endParaRPr>
          </a:p>
        </p:txBody>
      </p:sp>
      <p:graphicFrame>
        <p:nvGraphicFramePr>
          <p:cNvPr id="2" name="Diagram 1">
            <a:extLst>
              <a:ext uri="{FF2B5EF4-FFF2-40B4-BE49-F238E27FC236}">
                <a16:creationId xmlns:a16="http://schemas.microsoft.com/office/drawing/2014/main" id="{6E8129C9-9FA4-EC49-097D-0043F213426A}"/>
              </a:ext>
            </a:extLst>
          </p:cNvPr>
          <p:cNvGraphicFramePr/>
          <p:nvPr/>
        </p:nvGraphicFramePr>
        <p:xfrm>
          <a:off x="-119530" y="194235"/>
          <a:ext cx="9143999" cy="6775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E6165CBF-3F36-DE07-AC53-D7C93AA9B63C}"/>
              </a:ext>
            </a:extLst>
          </p:cNvPr>
          <p:cNvSpPr txBox="1"/>
          <p:nvPr/>
        </p:nvSpPr>
        <p:spPr>
          <a:xfrm>
            <a:off x="2120900" y="1570038"/>
            <a:ext cx="1928813" cy="1200150"/>
          </a:xfrm>
          <a:prstGeom prst="rect">
            <a:avLst/>
          </a:prstGeom>
          <a:noFill/>
        </p:spPr>
        <p:txBody>
          <a:bodyPr>
            <a:spAutoFit/>
          </a:bodyPr>
          <a:lstStyle/>
          <a:p>
            <a:pPr marL="285750" indent="-285750" eaLnBrk="1" fontAlgn="auto" hangingPunct="1">
              <a:spcBef>
                <a:spcPts val="0"/>
              </a:spcBef>
              <a:spcAft>
                <a:spcPts val="0"/>
              </a:spcAft>
              <a:buFont typeface="Arial"/>
              <a:buChar char="•"/>
              <a:defRPr/>
            </a:pPr>
            <a:r>
              <a:rPr lang="en-US" dirty="0">
                <a:solidFill>
                  <a:schemeClr val="accent3"/>
                </a:solidFill>
                <a:latin typeface="+mn-lt"/>
              </a:rPr>
              <a:t>Ecological outcomes (61%)</a:t>
            </a:r>
          </a:p>
          <a:p>
            <a:pPr marL="285750" indent="-285750" eaLnBrk="1" fontAlgn="auto" hangingPunct="1">
              <a:spcBef>
                <a:spcPts val="0"/>
              </a:spcBef>
              <a:spcAft>
                <a:spcPts val="0"/>
              </a:spcAft>
              <a:buFont typeface="Arial"/>
              <a:buChar char="•"/>
              <a:defRPr/>
            </a:pPr>
            <a:r>
              <a:rPr lang="en-US" dirty="0">
                <a:solidFill>
                  <a:schemeClr val="accent3"/>
                </a:solidFill>
                <a:latin typeface="+mn-lt"/>
              </a:rPr>
              <a:t>Implementation (50%)</a:t>
            </a:r>
          </a:p>
        </p:txBody>
      </p:sp>
      <p:sp>
        <p:nvSpPr>
          <p:cNvPr id="61445" name="TextBox 7">
            <a:extLst>
              <a:ext uri="{FF2B5EF4-FFF2-40B4-BE49-F238E27FC236}">
                <a16:creationId xmlns:a16="http://schemas.microsoft.com/office/drawing/2014/main" id="{4A027EF8-C00D-731D-1AE3-A74B09F1CA00}"/>
              </a:ext>
            </a:extLst>
          </p:cNvPr>
          <p:cNvSpPr txBox="1">
            <a:spLocks noChangeArrowheads="1"/>
          </p:cNvSpPr>
          <p:nvPr/>
        </p:nvSpPr>
        <p:spPr bwMode="auto">
          <a:xfrm>
            <a:off x="5005388" y="1404938"/>
            <a:ext cx="19129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eaLnBrk="1" hangingPunct="1">
              <a:buFont typeface="Arial" panose="020B0604020202020204" pitchFamily="34" charset="0"/>
              <a:buChar char="•"/>
            </a:pPr>
            <a:r>
              <a:rPr lang="en-US" altLang="en-US">
                <a:solidFill>
                  <a:srgbClr val="71B2BC"/>
                </a:solidFill>
              </a:rPr>
              <a:t>Implementation (40%)</a:t>
            </a:r>
          </a:p>
          <a:p>
            <a:pPr eaLnBrk="1" hangingPunct="1">
              <a:buFont typeface="Arial" panose="020B0604020202020204" pitchFamily="34" charset="0"/>
              <a:buChar char="•"/>
            </a:pPr>
            <a:r>
              <a:rPr lang="en-US" altLang="en-US">
                <a:solidFill>
                  <a:srgbClr val="71B2BC"/>
                </a:solidFill>
              </a:rPr>
              <a:t>Collab. trust (39%)</a:t>
            </a:r>
          </a:p>
        </p:txBody>
      </p:sp>
      <p:sp>
        <p:nvSpPr>
          <p:cNvPr id="61446" name="TextBox 8">
            <a:extLst>
              <a:ext uri="{FF2B5EF4-FFF2-40B4-BE49-F238E27FC236}">
                <a16:creationId xmlns:a16="http://schemas.microsoft.com/office/drawing/2014/main" id="{3DD0A5AB-C06E-0B60-9E6A-BFFB1A744A47}"/>
              </a:ext>
            </a:extLst>
          </p:cNvPr>
          <p:cNvSpPr txBox="1">
            <a:spLocks noChangeArrowheads="1"/>
          </p:cNvSpPr>
          <p:nvPr/>
        </p:nvSpPr>
        <p:spPr bwMode="auto">
          <a:xfrm>
            <a:off x="3376613" y="477838"/>
            <a:ext cx="21066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algn="ctr" eaLnBrk="1" hangingPunct="1"/>
            <a:r>
              <a:rPr lang="en-US" altLang="en-US" b="1"/>
              <a:t>High importance</a:t>
            </a:r>
          </a:p>
        </p:txBody>
      </p:sp>
      <p:sp>
        <p:nvSpPr>
          <p:cNvPr id="61447" name="TextBox 9">
            <a:extLst>
              <a:ext uri="{FF2B5EF4-FFF2-40B4-BE49-F238E27FC236}">
                <a16:creationId xmlns:a16="http://schemas.microsoft.com/office/drawing/2014/main" id="{6A070855-406B-493A-AED0-AFAF96D5935A}"/>
              </a:ext>
            </a:extLst>
          </p:cNvPr>
          <p:cNvSpPr txBox="1">
            <a:spLocks noChangeArrowheads="1"/>
          </p:cNvSpPr>
          <p:nvPr/>
        </p:nvSpPr>
        <p:spPr bwMode="auto">
          <a:xfrm>
            <a:off x="6918325" y="3308350"/>
            <a:ext cx="21066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algn="ctr" eaLnBrk="1" hangingPunct="1"/>
            <a:r>
              <a:rPr lang="en-US" altLang="en-US" b="1"/>
              <a:t>High performance</a:t>
            </a:r>
          </a:p>
        </p:txBody>
      </p:sp>
      <p:sp>
        <p:nvSpPr>
          <p:cNvPr id="61448" name="TextBox 10">
            <a:extLst>
              <a:ext uri="{FF2B5EF4-FFF2-40B4-BE49-F238E27FC236}">
                <a16:creationId xmlns:a16="http://schemas.microsoft.com/office/drawing/2014/main" id="{F2BF34E6-F8EF-443A-834F-F4D5271AEED5}"/>
              </a:ext>
            </a:extLst>
          </p:cNvPr>
          <p:cNvSpPr txBox="1">
            <a:spLocks noChangeArrowheads="1"/>
          </p:cNvSpPr>
          <p:nvPr/>
        </p:nvSpPr>
        <p:spPr bwMode="auto">
          <a:xfrm>
            <a:off x="3525838" y="6107113"/>
            <a:ext cx="21066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algn="ctr" eaLnBrk="1" hangingPunct="1"/>
            <a:r>
              <a:rPr lang="en-US" altLang="en-US" b="1"/>
              <a:t>Low importance</a:t>
            </a:r>
          </a:p>
        </p:txBody>
      </p:sp>
      <p:sp>
        <p:nvSpPr>
          <p:cNvPr id="61449" name="TextBox 11">
            <a:extLst>
              <a:ext uri="{FF2B5EF4-FFF2-40B4-BE49-F238E27FC236}">
                <a16:creationId xmlns:a16="http://schemas.microsoft.com/office/drawing/2014/main" id="{9D052933-F23F-8FAE-927B-96261320C658}"/>
              </a:ext>
            </a:extLst>
          </p:cNvPr>
          <p:cNvSpPr txBox="1">
            <a:spLocks noChangeArrowheads="1"/>
          </p:cNvSpPr>
          <p:nvPr/>
        </p:nvSpPr>
        <p:spPr bwMode="auto">
          <a:xfrm>
            <a:off x="182563" y="3459163"/>
            <a:ext cx="21066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algn="ctr" eaLnBrk="1" hangingPunct="1"/>
            <a:r>
              <a:rPr lang="en-US" altLang="en-US" b="1"/>
              <a:t>Low performance</a:t>
            </a:r>
          </a:p>
        </p:txBody>
      </p:sp>
      <p:sp>
        <p:nvSpPr>
          <p:cNvPr id="61450" name="TextBox 13">
            <a:extLst>
              <a:ext uri="{FF2B5EF4-FFF2-40B4-BE49-F238E27FC236}">
                <a16:creationId xmlns:a16="http://schemas.microsoft.com/office/drawing/2014/main" id="{DB562B9F-5ACE-37A1-CA08-96ECFDE41C8A}"/>
              </a:ext>
            </a:extLst>
          </p:cNvPr>
          <p:cNvSpPr txBox="1">
            <a:spLocks noChangeArrowheads="1"/>
          </p:cNvSpPr>
          <p:nvPr/>
        </p:nvSpPr>
        <p:spPr bwMode="auto">
          <a:xfrm>
            <a:off x="5707063" y="4240213"/>
            <a:ext cx="1449387"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eaLnBrk="1" hangingPunct="1">
              <a:buFont typeface="Arial" panose="020B0604020202020204" pitchFamily="34" charset="0"/>
              <a:buChar char="•"/>
            </a:pPr>
            <a:r>
              <a:rPr lang="en-US" altLang="en-US">
                <a:solidFill>
                  <a:srgbClr val="71B2BC"/>
                </a:solidFill>
              </a:rPr>
              <a:t>Innovation (53%)</a:t>
            </a:r>
          </a:p>
          <a:p>
            <a:pPr eaLnBrk="1" hangingPunct="1">
              <a:buFont typeface="Arial" panose="020B0604020202020204" pitchFamily="34" charset="0"/>
              <a:buChar char="•"/>
            </a:pPr>
            <a:r>
              <a:rPr lang="en-US" altLang="en-US">
                <a:solidFill>
                  <a:srgbClr val="71B2BC"/>
                </a:solidFill>
              </a:rPr>
              <a:t>Public support (50%)</a:t>
            </a:r>
          </a:p>
        </p:txBody>
      </p:sp>
      <p:sp>
        <p:nvSpPr>
          <p:cNvPr id="13" name="7-Point Star 12">
            <a:extLst>
              <a:ext uri="{FF2B5EF4-FFF2-40B4-BE49-F238E27FC236}">
                <a16:creationId xmlns:a16="http://schemas.microsoft.com/office/drawing/2014/main" id="{029F9BEE-F633-33CD-9CC8-02D24FAFFBF9}"/>
              </a:ext>
            </a:extLst>
          </p:cNvPr>
          <p:cNvSpPr/>
          <p:nvPr/>
        </p:nvSpPr>
        <p:spPr>
          <a:xfrm>
            <a:off x="-119529" y="4296068"/>
            <a:ext cx="3316941" cy="2540000"/>
          </a:xfrm>
          <a:prstGeom prst="star7">
            <a:avLst/>
          </a:prstGeom>
        </p:spPr>
        <p:style>
          <a:lnRef idx="1">
            <a:schemeClr val="accent4"/>
          </a:lnRef>
          <a:fillRef idx="3">
            <a:schemeClr val="accent4"/>
          </a:fillRef>
          <a:effectRef idx="2">
            <a:schemeClr val="accent4"/>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eaLnBrk="1" fontAlgn="auto" hangingPunct="1">
              <a:spcBef>
                <a:spcPts val="0"/>
              </a:spcBef>
              <a:spcAft>
                <a:spcPts val="0"/>
              </a:spcAft>
              <a:defRPr/>
            </a:pPr>
            <a:endParaRPr lang="en-US" sz="1600" b="1" dirty="0">
              <a:solidFill>
                <a:srgbClr val="3A6317"/>
              </a:solidFill>
            </a:endParaRPr>
          </a:p>
          <a:p>
            <a:pPr eaLnBrk="1" fontAlgn="auto" hangingPunct="1">
              <a:spcBef>
                <a:spcPts val="0"/>
              </a:spcBef>
              <a:spcAft>
                <a:spcPts val="0"/>
              </a:spcAft>
              <a:defRPr/>
            </a:pPr>
            <a:r>
              <a:rPr lang="en-US" sz="1600" b="1" dirty="0">
                <a:solidFill>
                  <a:srgbClr val="3A6317"/>
                </a:solidFill>
              </a:rPr>
              <a:t>Perhaps where to focus efforts to improve collaborative outcomes…</a:t>
            </a:r>
          </a:p>
          <a:p>
            <a:pPr eaLnBrk="1" fontAlgn="auto" hangingPunct="1">
              <a:spcBef>
                <a:spcPts val="0"/>
              </a:spcBef>
              <a:spcAft>
                <a:spcPts val="0"/>
              </a:spcAft>
              <a:defRPr/>
            </a:pPr>
            <a:endParaRPr lang="en-US" sz="1600" b="1" dirty="0">
              <a:solidFill>
                <a:srgbClr val="3A6317"/>
              </a:solidFill>
            </a:endParaRPr>
          </a:p>
        </p:txBody>
      </p:sp>
      <p:sp>
        <p:nvSpPr>
          <p:cNvPr id="15" name="Oval 14">
            <a:extLst>
              <a:ext uri="{FF2B5EF4-FFF2-40B4-BE49-F238E27FC236}">
                <a16:creationId xmlns:a16="http://schemas.microsoft.com/office/drawing/2014/main" id="{55C7F248-F4B7-D8E2-D219-DE74064BBB2C}"/>
              </a:ext>
            </a:extLst>
          </p:cNvPr>
          <p:cNvSpPr>
            <a:spLocks noChangeArrowheads="1"/>
          </p:cNvSpPr>
          <p:nvPr/>
        </p:nvSpPr>
        <p:spPr bwMode="auto">
          <a:xfrm>
            <a:off x="1838325" y="1120775"/>
            <a:ext cx="2344738" cy="2187575"/>
          </a:xfrm>
          <a:prstGeom prst="ellipse">
            <a:avLst/>
          </a:prstGeom>
          <a:noFill/>
          <a:ln w="38100">
            <a:solidFill>
              <a:srgbClr val="FFFF66"/>
            </a:solidFill>
            <a:round/>
            <a:headEnd/>
            <a:tailEnd/>
          </a:ln>
          <a:effectLst>
            <a:outerShdw blurRad="38100" dist="25401" dir="2700000" algn="br" rotWithShape="0">
              <a:srgbClr val="808080">
                <a:alpha val="59999"/>
              </a:srgbClr>
            </a:outerShdw>
          </a:effectLst>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algn="ctr" eaLnBrk="1" hangingPunct="1"/>
            <a:endParaRPr lang="en-US" altLang="en-US">
              <a:solidFill>
                <a:srgbClr val="FFFFFF"/>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Content Placeholder 2">
            <a:extLst>
              <a:ext uri="{FF2B5EF4-FFF2-40B4-BE49-F238E27FC236}">
                <a16:creationId xmlns:a16="http://schemas.microsoft.com/office/drawing/2014/main" id="{E320FE1A-DCD7-ADCD-485C-5AFA293A51F9}"/>
              </a:ext>
            </a:extLst>
          </p:cNvPr>
          <p:cNvSpPr>
            <a:spLocks noGrp="1"/>
          </p:cNvSpPr>
          <p:nvPr>
            <p:ph sz="half" idx="1"/>
          </p:nvPr>
        </p:nvSpPr>
        <p:spPr>
          <a:xfrm>
            <a:off x="457200" y="1673225"/>
            <a:ext cx="4038600" cy="4718050"/>
          </a:xfrm>
        </p:spPr>
        <p:txBody>
          <a:bodyPr/>
          <a:lstStyle/>
          <a:p>
            <a:r>
              <a:rPr lang="en-US" altLang="en-US"/>
              <a:t>Challenges abound but satisfaction is relatively high</a:t>
            </a:r>
          </a:p>
          <a:p>
            <a:endParaRPr lang="en-US" altLang="en-US"/>
          </a:p>
        </p:txBody>
      </p:sp>
      <p:sp>
        <p:nvSpPr>
          <p:cNvPr id="5" name="Slide Number Placeholder 4">
            <a:extLst>
              <a:ext uri="{FF2B5EF4-FFF2-40B4-BE49-F238E27FC236}">
                <a16:creationId xmlns:a16="http://schemas.microsoft.com/office/drawing/2014/main" id="{E6A65F32-9BEC-22E3-BE13-57A8542D67CD}"/>
              </a:ext>
            </a:extLst>
          </p:cNvPr>
          <p:cNvSpPr>
            <a:spLocks noGrp="1"/>
          </p:cNvSpPr>
          <p:nvPr>
            <p:ph type="sldNum" sz="quarter" idx="12"/>
          </p:nvPr>
        </p:nvSpPr>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fld id="{DDD3FD45-5E6D-40D7-A0A2-8C3990FD623F}" type="slidenum">
              <a:rPr lang="en-US" altLang="en-US">
                <a:solidFill>
                  <a:srgbClr val="FFFFFF"/>
                </a:solidFill>
              </a:rPr>
              <a:pPr/>
              <a:t>28</a:t>
            </a:fld>
            <a:endParaRPr lang="en-US" altLang="en-US">
              <a:solidFill>
                <a:srgbClr val="FFFFFF"/>
              </a:solidFill>
            </a:endParaRPr>
          </a:p>
        </p:txBody>
      </p:sp>
      <p:sp>
        <p:nvSpPr>
          <p:cNvPr id="7" name="Content Placeholder 4">
            <a:extLst>
              <a:ext uri="{FF2B5EF4-FFF2-40B4-BE49-F238E27FC236}">
                <a16:creationId xmlns:a16="http://schemas.microsoft.com/office/drawing/2014/main" id="{43DEAD63-3CE1-5166-13D3-A0C36E57E43B}"/>
              </a:ext>
            </a:extLst>
          </p:cNvPr>
          <p:cNvSpPr txBox="1">
            <a:spLocks/>
          </p:cNvSpPr>
          <p:nvPr/>
        </p:nvSpPr>
        <p:spPr>
          <a:xfrm>
            <a:off x="175260" y="1127760"/>
            <a:ext cx="8641080" cy="5349240"/>
          </a:xfrm>
          <a:prstGeom prst="rect">
            <a:avLst/>
          </a:prstGeom>
          <a:solidFill>
            <a:schemeClr val="tx2">
              <a:lumMod val="10000"/>
            </a:schemeClr>
          </a:solidFill>
          <a:effectLst>
            <a:glow rad="101600">
              <a:schemeClr val="accent3">
                <a:satMod val="175000"/>
                <a:alpha val="40000"/>
              </a:schemeClr>
            </a:glow>
          </a:effectLst>
        </p:spPr>
        <p:txBody>
          <a:bodyPr>
            <a:normAutofit/>
          </a:bodyPr>
          <a:lstStyle>
            <a:lvl1pPr>
              <a:defRPr>
                <a:solidFill>
                  <a:schemeClr val="tx1"/>
                </a:solidFill>
                <a:latin typeface="Garamond" panose="02020404030301010803" pitchFamily="18" charset="0"/>
              </a:defRPr>
            </a:lvl1pPr>
            <a:lvl2pPr indent="-182563">
              <a:defRPr>
                <a:solidFill>
                  <a:schemeClr val="tx1"/>
                </a:solidFill>
                <a:latin typeface="Garamond" panose="02020404030301010803" pitchFamily="18" charset="0"/>
              </a:defRPr>
            </a:lvl2pPr>
            <a:lvl3pPr marL="730250" indent="-182563">
              <a:defRPr>
                <a:solidFill>
                  <a:schemeClr val="tx1"/>
                </a:solidFill>
                <a:latin typeface="Garamond" panose="02020404030301010803" pitchFamily="18" charset="0"/>
              </a:defRPr>
            </a:lvl3pPr>
            <a:lvl4pPr marL="1004888" indent="-182563">
              <a:defRPr>
                <a:solidFill>
                  <a:schemeClr val="tx1"/>
                </a:solidFill>
                <a:latin typeface="Garamond" panose="02020404030301010803" pitchFamily="18" charset="0"/>
              </a:defRPr>
            </a:lvl4pPr>
            <a:lvl5pPr marL="1187450" indent="-136525">
              <a:defRPr>
                <a:solidFill>
                  <a:schemeClr val="tx1"/>
                </a:solidFill>
                <a:latin typeface="Garamond" panose="02020404030301010803" pitchFamily="18" charset="0"/>
              </a:defRPr>
            </a:lvl5pPr>
            <a:lvl6pPr marL="1644650" indent="-136525" fontAlgn="base">
              <a:spcBef>
                <a:spcPct val="0"/>
              </a:spcBef>
              <a:spcAft>
                <a:spcPct val="0"/>
              </a:spcAft>
              <a:defRPr>
                <a:solidFill>
                  <a:schemeClr val="tx1"/>
                </a:solidFill>
                <a:latin typeface="Garamond" panose="02020404030301010803" pitchFamily="18" charset="0"/>
              </a:defRPr>
            </a:lvl6pPr>
            <a:lvl7pPr marL="2101850" indent="-136525" fontAlgn="base">
              <a:spcBef>
                <a:spcPct val="0"/>
              </a:spcBef>
              <a:spcAft>
                <a:spcPct val="0"/>
              </a:spcAft>
              <a:defRPr>
                <a:solidFill>
                  <a:schemeClr val="tx1"/>
                </a:solidFill>
                <a:latin typeface="Garamond" panose="02020404030301010803" pitchFamily="18" charset="0"/>
              </a:defRPr>
            </a:lvl7pPr>
            <a:lvl8pPr marL="2559050" indent="-136525" fontAlgn="base">
              <a:spcBef>
                <a:spcPct val="0"/>
              </a:spcBef>
              <a:spcAft>
                <a:spcPct val="0"/>
              </a:spcAft>
              <a:defRPr>
                <a:solidFill>
                  <a:schemeClr val="tx1"/>
                </a:solidFill>
                <a:latin typeface="Garamond" panose="02020404030301010803" pitchFamily="18" charset="0"/>
              </a:defRPr>
            </a:lvl8pPr>
            <a:lvl9pPr marL="3016250" indent="-136525" fontAlgn="base">
              <a:spcBef>
                <a:spcPct val="0"/>
              </a:spcBef>
              <a:spcAft>
                <a:spcPct val="0"/>
              </a:spcAft>
              <a:defRPr>
                <a:solidFill>
                  <a:schemeClr val="tx1"/>
                </a:solidFill>
                <a:latin typeface="Garamond" panose="02020404030301010803" pitchFamily="18" charset="0"/>
              </a:defRPr>
            </a:lvl9pPr>
          </a:lstStyle>
          <a:p>
            <a:pPr defTabSz="914400" eaLnBrk="1" hangingPunct="1">
              <a:lnSpc>
                <a:spcPct val="80000"/>
              </a:lnSpc>
              <a:spcBef>
                <a:spcPct val="20000"/>
              </a:spcBef>
              <a:buClr>
                <a:schemeClr val="accent1"/>
              </a:buClr>
              <a:buSzPct val="85000"/>
              <a:buFont typeface="Arial" panose="020B0604020202020204" pitchFamily="34" charset="0"/>
              <a:buNone/>
            </a:pPr>
            <a:endParaRPr lang="en-US" altLang="en-US" sz="2800">
              <a:solidFill>
                <a:srgbClr val="FFFFFF"/>
              </a:solidFill>
              <a:effectLst>
                <a:outerShdw blurRad="38100" dist="38100" dir="2700000" algn="tl">
                  <a:srgbClr val="C0C0C0"/>
                </a:outerShdw>
              </a:effectLst>
              <a:ea typeface="Avenir Book"/>
              <a:cs typeface="Avenir Book"/>
              <a:sym typeface="Wingdings" panose="05000000000000000000" pitchFamily="2" charset="2"/>
            </a:endParaRPr>
          </a:p>
          <a:p>
            <a:pPr defTabSz="914400" eaLnBrk="1" hangingPunct="1">
              <a:lnSpc>
                <a:spcPct val="80000"/>
              </a:lnSpc>
              <a:spcBef>
                <a:spcPct val="20000"/>
              </a:spcBef>
              <a:buClr>
                <a:schemeClr val="accent1"/>
              </a:buClr>
              <a:buSzPct val="85000"/>
              <a:buFont typeface="Arial" panose="020B0604020202020204" pitchFamily="34" charset="0"/>
              <a:buNone/>
            </a:pPr>
            <a:r>
              <a:rPr lang="en-US" altLang="en-US" sz="2800">
                <a:solidFill>
                  <a:srgbClr val="FFFFFF"/>
                </a:solidFill>
                <a:effectLst>
                  <a:outerShdw blurRad="38100" dist="38100" dir="2700000" algn="tl">
                    <a:srgbClr val="C0C0C0"/>
                  </a:outerShdw>
                </a:effectLst>
                <a:ea typeface="Avenir Book"/>
                <a:cs typeface="Avenir Book"/>
              </a:rPr>
              <a:t> 	“The scientist is not a </a:t>
            </a:r>
          </a:p>
          <a:p>
            <a:pPr defTabSz="914400" eaLnBrk="1" hangingPunct="1">
              <a:lnSpc>
                <a:spcPct val="80000"/>
              </a:lnSpc>
              <a:spcBef>
                <a:spcPct val="20000"/>
              </a:spcBef>
              <a:buClr>
                <a:schemeClr val="accent1"/>
              </a:buClr>
              <a:buSzPct val="85000"/>
              <a:buFont typeface="Arial" panose="020B0604020202020204" pitchFamily="34" charset="0"/>
              <a:buNone/>
            </a:pPr>
            <a:r>
              <a:rPr lang="en-US" altLang="en-US" sz="2800">
                <a:solidFill>
                  <a:srgbClr val="FFFFFF"/>
                </a:solidFill>
                <a:effectLst>
                  <a:outerShdw blurRad="38100" dist="38100" dir="2700000" algn="tl">
                    <a:srgbClr val="C0C0C0"/>
                  </a:outerShdw>
                </a:effectLst>
                <a:ea typeface="Avenir Book"/>
                <a:cs typeface="Avenir Book"/>
              </a:rPr>
              <a:t>  	  person who gives the</a:t>
            </a:r>
          </a:p>
          <a:p>
            <a:pPr defTabSz="914400" eaLnBrk="1" hangingPunct="1">
              <a:lnSpc>
                <a:spcPct val="80000"/>
              </a:lnSpc>
              <a:spcBef>
                <a:spcPct val="20000"/>
              </a:spcBef>
              <a:buClr>
                <a:schemeClr val="accent1"/>
              </a:buClr>
              <a:buSzPct val="85000"/>
              <a:buFont typeface="Arial" panose="020B0604020202020204" pitchFamily="34" charset="0"/>
              <a:buNone/>
            </a:pPr>
            <a:r>
              <a:rPr lang="en-US" altLang="en-US" sz="2800">
                <a:solidFill>
                  <a:srgbClr val="FFFFFF"/>
                </a:solidFill>
                <a:effectLst>
                  <a:outerShdw blurRad="38100" dist="38100" dir="2700000" algn="tl">
                    <a:srgbClr val="C0C0C0"/>
                  </a:outerShdw>
                </a:effectLst>
                <a:ea typeface="Avenir Book"/>
                <a:cs typeface="Avenir Book"/>
              </a:rPr>
              <a:t>   	 right answers, [she's] one </a:t>
            </a:r>
          </a:p>
          <a:p>
            <a:pPr defTabSz="914400" eaLnBrk="1" hangingPunct="1">
              <a:lnSpc>
                <a:spcPct val="80000"/>
              </a:lnSpc>
              <a:spcBef>
                <a:spcPct val="20000"/>
              </a:spcBef>
              <a:buClr>
                <a:schemeClr val="accent1"/>
              </a:buClr>
              <a:buSzPct val="85000"/>
              <a:buFont typeface="Arial" panose="020B0604020202020204" pitchFamily="34" charset="0"/>
              <a:buNone/>
            </a:pPr>
            <a:r>
              <a:rPr lang="en-US" altLang="en-US" sz="2800">
                <a:solidFill>
                  <a:srgbClr val="FFFFFF"/>
                </a:solidFill>
                <a:effectLst>
                  <a:outerShdw blurRad="38100" dist="38100" dir="2700000" algn="tl">
                    <a:srgbClr val="C0C0C0"/>
                  </a:outerShdw>
                </a:effectLst>
                <a:ea typeface="Avenir Book"/>
                <a:cs typeface="Avenir Book"/>
              </a:rPr>
              <a:t>   	 who asks the right</a:t>
            </a:r>
          </a:p>
          <a:p>
            <a:pPr defTabSz="914400" eaLnBrk="1" hangingPunct="1">
              <a:lnSpc>
                <a:spcPct val="80000"/>
              </a:lnSpc>
              <a:spcBef>
                <a:spcPct val="20000"/>
              </a:spcBef>
              <a:buClr>
                <a:schemeClr val="accent1"/>
              </a:buClr>
              <a:buSzPct val="85000"/>
              <a:buFont typeface="Arial" panose="020B0604020202020204" pitchFamily="34" charset="0"/>
              <a:buNone/>
            </a:pPr>
            <a:r>
              <a:rPr lang="en-US" altLang="en-US" sz="2800">
                <a:solidFill>
                  <a:srgbClr val="FFFFFF"/>
                </a:solidFill>
                <a:effectLst>
                  <a:outerShdw blurRad="38100" dist="38100" dir="2700000" algn="tl">
                    <a:srgbClr val="C0C0C0"/>
                  </a:outerShdw>
                </a:effectLst>
                <a:ea typeface="Avenir Book"/>
                <a:cs typeface="Avenir Book"/>
              </a:rPr>
              <a:t>   	 questions.” </a:t>
            </a:r>
          </a:p>
          <a:p>
            <a:pPr defTabSz="914400" eaLnBrk="1" hangingPunct="1">
              <a:lnSpc>
                <a:spcPct val="90000"/>
              </a:lnSpc>
              <a:spcBef>
                <a:spcPct val="20000"/>
              </a:spcBef>
              <a:buClr>
                <a:schemeClr val="accent1"/>
              </a:buClr>
              <a:buSzPct val="85000"/>
              <a:buFont typeface="Arial" panose="020B0604020202020204" pitchFamily="34" charset="0"/>
              <a:buNone/>
            </a:pPr>
            <a:r>
              <a:rPr lang="en-US" altLang="en-US" sz="2000">
                <a:solidFill>
                  <a:srgbClr val="FFFFFF"/>
                </a:solidFill>
                <a:effectLst>
                  <a:outerShdw blurRad="38100" dist="38100" dir="2700000" algn="tl">
                    <a:srgbClr val="C0C0C0"/>
                  </a:outerShdw>
                </a:effectLst>
                <a:ea typeface="Avenir Book"/>
                <a:cs typeface="Avenir Book"/>
              </a:rPr>
              <a:t>    	--Claude Lévi-Strauss</a:t>
            </a:r>
          </a:p>
          <a:p>
            <a:pPr defTabSz="914400" eaLnBrk="1" hangingPunct="1">
              <a:lnSpc>
                <a:spcPct val="90000"/>
              </a:lnSpc>
              <a:spcBef>
                <a:spcPct val="20000"/>
              </a:spcBef>
              <a:buClr>
                <a:schemeClr val="accent1"/>
              </a:buClr>
              <a:buSzPct val="85000"/>
              <a:buFont typeface="Arial" panose="020B0604020202020204" pitchFamily="34" charset="0"/>
              <a:buNone/>
            </a:pPr>
            <a:endParaRPr lang="en-US" altLang="en-US" sz="2000">
              <a:solidFill>
                <a:srgbClr val="FFFFFF"/>
              </a:solidFill>
              <a:effectLst>
                <a:outerShdw blurRad="38100" dist="38100" dir="2700000" algn="tl">
                  <a:srgbClr val="C0C0C0"/>
                </a:outerShdw>
              </a:effectLst>
              <a:ea typeface="Avenir Book"/>
              <a:cs typeface="Avenir Book"/>
            </a:endParaRPr>
          </a:p>
          <a:p>
            <a:pPr defTabSz="914400" eaLnBrk="1" hangingPunct="1">
              <a:lnSpc>
                <a:spcPct val="80000"/>
              </a:lnSpc>
              <a:spcBef>
                <a:spcPct val="20000"/>
              </a:spcBef>
              <a:buClr>
                <a:schemeClr val="accent1"/>
              </a:buClr>
              <a:buSzPct val="85000"/>
              <a:buFont typeface="Arial" panose="020B0604020202020204" pitchFamily="34" charset="0"/>
              <a:buNone/>
            </a:pPr>
            <a:r>
              <a:rPr lang="en-US" altLang="en-US" sz="2800">
                <a:solidFill>
                  <a:srgbClr val="FFFFFF"/>
                </a:solidFill>
                <a:effectLst>
                  <a:outerShdw blurRad="38100" dist="38100" dir="2700000" algn="tl">
                    <a:srgbClr val="C0C0C0"/>
                  </a:outerShdw>
                </a:effectLst>
                <a:ea typeface="Avenir Book"/>
                <a:cs typeface="Avenir Book"/>
                <a:sym typeface="Wingdings" panose="05000000000000000000" pitchFamily="2" charset="2"/>
              </a:rPr>
              <a:t>	“It’s a campfire, not a </a:t>
            </a:r>
          </a:p>
          <a:p>
            <a:pPr defTabSz="914400" eaLnBrk="1" hangingPunct="1">
              <a:lnSpc>
                <a:spcPct val="80000"/>
              </a:lnSpc>
              <a:spcBef>
                <a:spcPct val="20000"/>
              </a:spcBef>
              <a:buClr>
                <a:schemeClr val="accent1"/>
              </a:buClr>
              <a:buSzPct val="85000"/>
              <a:buFont typeface="Arial" panose="020B0604020202020204" pitchFamily="34" charset="0"/>
              <a:buNone/>
            </a:pPr>
            <a:r>
              <a:rPr lang="en-US" altLang="en-US" sz="2800">
                <a:solidFill>
                  <a:srgbClr val="FFFFFF"/>
                </a:solidFill>
                <a:effectLst>
                  <a:outerShdw blurRad="38100" dist="38100" dir="2700000" algn="tl">
                    <a:srgbClr val="C0C0C0"/>
                  </a:outerShdw>
                </a:effectLst>
                <a:ea typeface="Avenir Book"/>
                <a:cs typeface="Avenir Book"/>
                <a:sym typeface="Wingdings" panose="05000000000000000000" pitchFamily="2" charset="2"/>
              </a:rPr>
              <a:t>   	crystal ball.” </a:t>
            </a:r>
          </a:p>
          <a:p>
            <a:pPr defTabSz="914400" eaLnBrk="1" hangingPunct="1">
              <a:lnSpc>
                <a:spcPct val="90000"/>
              </a:lnSpc>
              <a:spcBef>
                <a:spcPct val="20000"/>
              </a:spcBef>
              <a:buClr>
                <a:schemeClr val="accent1"/>
              </a:buClr>
              <a:buSzPct val="85000"/>
              <a:buFont typeface="Arial" panose="020B0604020202020204" pitchFamily="34" charset="0"/>
              <a:buNone/>
            </a:pPr>
            <a:r>
              <a:rPr lang="en-US" altLang="en-US" sz="2400">
                <a:solidFill>
                  <a:srgbClr val="FFFFFF"/>
                </a:solidFill>
                <a:effectLst>
                  <a:outerShdw blurRad="38100" dist="38100" dir="2700000" algn="tl">
                    <a:srgbClr val="C0C0C0"/>
                  </a:outerShdw>
                </a:effectLst>
                <a:ea typeface="Avenir Book"/>
                <a:cs typeface="Avenir Book"/>
                <a:sym typeface="Wingdings" panose="05000000000000000000" pitchFamily="2" charset="2"/>
              </a:rPr>
              <a:t>     	--disputed, likely Tom Spies</a:t>
            </a:r>
          </a:p>
          <a:p>
            <a:pPr defTabSz="914400" eaLnBrk="1" hangingPunct="1">
              <a:lnSpc>
                <a:spcPct val="90000"/>
              </a:lnSpc>
              <a:spcBef>
                <a:spcPct val="20000"/>
              </a:spcBef>
              <a:buClr>
                <a:schemeClr val="accent1"/>
              </a:buClr>
              <a:buSzPct val="85000"/>
              <a:buFont typeface="Arial" panose="020B0604020202020204" pitchFamily="34" charset="0"/>
              <a:buNone/>
            </a:pPr>
            <a:endParaRPr lang="en-US" altLang="en-US" sz="2000">
              <a:solidFill>
                <a:srgbClr val="FFFFFF"/>
              </a:solidFill>
              <a:effectLst>
                <a:outerShdw blurRad="38100" dist="38100" dir="2700000" algn="tl">
                  <a:srgbClr val="C0C0C0"/>
                </a:outerShdw>
              </a:effectLst>
              <a:ea typeface="Avenir Book"/>
              <a:cs typeface="Avenir Book"/>
            </a:endParaRPr>
          </a:p>
          <a:p>
            <a:pPr defTabSz="914400" eaLnBrk="1" hangingPunct="1">
              <a:spcBef>
                <a:spcPct val="20000"/>
              </a:spcBef>
              <a:buClr>
                <a:schemeClr val="accent1"/>
              </a:buClr>
              <a:buSzPct val="85000"/>
              <a:buFont typeface="Arial" panose="020B0604020202020204" pitchFamily="34" charset="0"/>
              <a:buNone/>
            </a:pPr>
            <a:endParaRPr lang="en-US" altLang="en-US" sz="2800"/>
          </a:p>
          <a:p>
            <a:pPr defTabSz="914400" eaLnBrk="1" hangingPunct="1">
              <a:spcBef>
                <a:spcPct val="20000"/>
              </a:spcBef>
              <a:buClr>
                <a:schemeClr val="accent1"/>
              </a:buClr>
              <a:buSzPct val="85000"/>
              <a:buFont typeface="Arial" panose="020B0604020202020204" pitchFamily="34" charset="0"/>
              <a:buNone/>
            </a:pPr>
            <a:endParaRPr lang="en-US" altLang="en-US" sz="2800"/>
          </a:p>
          <a:p>
            <a:pPr defTabSz="914400" eaLnBrk="1" hangingPunct="1">
              <a:spcBef>
                <a:spcPct val="20000"/>
              </a:spcBef>
              <a:buClr>
                <a:schemeClr val="accent1"/>
              </a:buClr>
              <a:buSzPct val="85000"/>
              <a:buFont typeface="Arial" panose="020B0604020202020204" pitchFamily="34" charset="0"/>
              <a:buChar char="•"/>
            </a:pPr>
            <a:endParaRPr lang="en-US" altLang="en-US" sz="2800"/>
          </a:p>
          <a:p>
            <a:pPr defTabSz="914400" eaLnBrk="1" hangingPunct="1">
              <a:spcBef>
                <a:spcPct val="20000"/>
              </a:spcBef>
              <a:buClr>
                <a:schemeClr val="accent1"/>
              </a:buClr>
              <a:buSzPct val="85000"/>
              <a:buFont typeface="Arial" panose="020B0604020202020204" pitchFamily="34" charset="0"/>
              <a:buChar char="•"/>
            </a:pPr>
            <a:endParaRPr lang="en-US" altLang="en-US" sz="2800"/>
          </a:p>
          <a:p>
            <a:pPr defTabSz="914400" eaLnBrk="1" hangingPunct="1">
              <a:spcBef>
                <a:spcPct val="20000"/>
              </a:spcBef>
              <a:buClr>
                <a:schemeClr val="accent1"/>
              </a:buClr>
              <a:buSzPct val="85000"/>
              <a:buFont typeface="Arial" panose="020B0604020202020204" pitchFamily="34" charset="0"/>
              <a:buChar char="•"/>
            </a:pPr>
            <a:endParaRPr lang="en-US" altLang="en-US" sz="2800"/>
          </a:p>
          <a:p>
            <a:pPr defTabSz="914400" eaLnBrk="1" hangingPunct="1">
              <a:spcBef>
                <a:spcPct val="20000"/>
              </a:spcBef>
              <a:buClr>
                <a:schemeClr val="accent1"/>
              </a:buClr>
              <a:buSzPct val="85000"/>
              <a:buFont typeface="Arial" panose="020B0604020202020204" pitchFamily="34" charset="0"/>
              <a:buChar char="•"/>
            </a:pPr>
            <a:endParaRPr lang="en-US" altLang="en-US" sz="2800"/>
          </a:p>
          <a:p>
            <a:pPr defTabSz="914400" eaLnBrk="1" hangingPunct="1">
              <a:spcBef>
                <a:spcPct val="20000"/>
              </a:spcBef>
              <a:buClr>
                <a:schemeClr val="accent1"/>
              </a:buClr>
              <a:buSzPct val="85000"/>
              <a:buFont typeface="Arial" panose="020B0604020202020204" pitchFamily="34" charset="0"/>
              <a:buChar char="•"/>
            </a:pPr>
            <a:endParaRPr lang="en-US" altLang="en-US" sz="2800"/>
          </a:p>
          <a:p>
            <a:pPr defTabSz="914400" eaLnBrk="1" hangingPunct="1">
              <a:spcBef>
                <a:spcPct val="20000"/>
              </a:spcBef>
              <a:buClr>
                <a:schemeClr val="accent1"/>
              </a:buClr>
              <a:buSzPct val="85000"/>
              <a:buFont typeface="Arial" panose="020B0604020202020204" pitchFamily="34" charset="0"/>
              <a:buChar char="•"/>
            </a:pPr>
            <a:endParaRPr lang="en-US" altLang="en-US" sz="2800"/>
          </a:p>
          <a:p>
            <a:pPr defTabSz="914400" eaLnBrk="1" hangingPunct="1">
              <a:spcBef>
                <a:spcPct val="20000"/>
              </a:spcBef>
              <a:buClr>
                <a:schemeClr val="accent1"/>
              </a:buClr>
              <a:buSzPct val="85000"/>
              <a:buFont typeface="Arial" panose="020B0604020202020204" pitchFamily="34" charset="0"/>
              <a:buChar char="•"/>
            </a:pPr>
            <a:endParaRPr lang="en-US" altLang="en-US" sz="2800"/>
          </a:p>
          <a:p>
            <a:pPr defTabSz="914400" eaLnBrk="1" hangingPunct="1">
              <a:spcBef>
                <a:spcPct val="20000"/>
              </a:spcBef>
              <a:buClr>
                <a:schemeClr val="accent1"/>
              </a:buClr>
              <a:buSzPct val="85000"/>
              <a:buFont typeface="Arial" panose="020B0604020202020204" pitchFamily="34" charset="0"/>
              <a:buChar char="•"/>
            </a:pPr>
            <a:endParaRPr lang="en-US" altLang="en-US" sz="2800"/>
          </a:p>
          <a:p>
            <a:pPr defTabSz="914400" eaLnBrk="1" hangingPunct="1">
              <a:spcBef>
                <a:spcPct val="20000"/>
              </a:spcBef>
              <a:buClr>
                <a:schemeClr val="accent1"/>
              </a:buClr>
              <a:buSzPct val="85000"/>
              <a:buFont typeface="Arial" panose="020B0604020202020204" pitchFamily="34" charset="0"/>
              <a:buChar char="•"/>
            </a:pPr>
            <a:endParaRPr lang="en-US" altLang="en-US" sz="2800"/>
          </a:p>
          <a:p>
            <a:pPr defTabSz="914400" eaLnBrk="1" hangingPunct="1">
              <a:spcBef>
                <a:spcPct val="20000"/>
              </a:spcBef>
              <a:buClr>
                <a:schemeClr val="accent1"/>
              </a:buClr>
              <a:buSzPct val="85000"/>
              <a:buFont typeface="Arial" panose="020B0604020202020204" pitchFamily="34" charset="0"/>
              <a:buChar char="•"/>
            </a:pPr>
            <a:endParaRPr lang="en-US" altLang="en-US" sz="2800"/>
          </a:p>
          <a:p>
            <a:pPr defTabSz="914400" eaLnBrk="1" hangingPunct="1">
              <a:spcBef>
                <a:spcPct val="20000"/>
              </a:spcBef>
              <a:buClr>
                <a:schemeClr val="accent1"/>
              </a:buClr>
              <a:buSzPct val="85000"/>
              <a:buFont typeface="Arial" panose="020B0604020202020204" pitchFamily="34" charset="0"/>
              <a:buChar char="•"/>
            </a:pPr>
            <a:endParaRPr lang="en-US" altLang="en-US" sz="2800"/>
          </a:p>
          <a:p>
            <a:pPr defTabSz="914400" eaLnBrk="1" hangingPunct="1">
              <a:spcBef>
                <a:spcPct val="20000"/>
              </a:spcBef>
              <a:buClr>
                <a:schemeClr val="accent1"/>
              </a:buClr>
              <a:buSzPct val="85000"/>
              <a:buFont typeface="Arial" panose="020B0604020202020204" pitchFamily="34" charset="0"/>
              <a:buNone/>
            </a:pPr>
            <a:endParaRPr lang="en-US" altLang="en-US" sz="2800" b="1">
              <a:effectLst>
                <a:outerShdw blurRad="38100" dist="38100" dir="2700000" algn="tl">
                  <a:srgbClr val="C0C0C0"/>
                </a:outerShdw>
              </a:effectLst>
            </a:endParaRPr>
          </a:p>
          <a:p>
            <a:pPr defTabSz="914400" eaLnBrk="1" hangingPunct="1">
              <a:lnSpc>
                <a:spcPct val="70000"/>
              </a:lnSpc>
              <a:spcBef>
                <a:spcPct val="20000"/>
              </a:spcBef>
              <a:buClr>
                <a:schemeClr val="accent1"/>
              </a:buClr>
              <a:buSzPct val="85000"/>
              <a:buFont typeface="Arial" panose="020B0604020202020204" pitchFamily="34" charset="0"/>
              <a:buChar char="•"/>
            </a:pPr>
            <a:endParaRPr lang="en-US" altLang="en-US" sz="2800"/>
          </a:p>
          <a:p>
            <a:pPr defTabSz="914400" eaLnBrk="1" hangingPunct="1">
              <a:spcBef>
                <a:spcPct val="20000"/>
              </a:spcBef>
              <a:buClr>
                <a:schemeClr val="accent1"/>
              </a:buClr>
              <a:buSzPct val="85000"/>
              <a:buFont typeface="Arial" panose="020B0604020202020204" pitchFamily="34" charset="0"/>
              <a:buNone/>
            </a:pPr>
            <a:endParaRPr lang="en-US" altLang="en-US" sz="2800" b="1"/>
          </a:p>
        </p:txBody>
      </p:sp>
      <p:pic>
        <p:nvPicPr>
          <p:cNvPr id="9" name="Picture 8" descr="8154285193_8dd0cf54ce_z.jpg">
            <a:extLst>
              <a:ext uri="{FF2B5EF4-FFF2-40B4-BE49-F238E27FC236}">
                <a16:creationId xmlns:a16="http://schemas.microsoft.com/office/drawing/2014/main" id="{81983782-F6F1-3242-AE5A-2D479E9764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59295" y="730582"/>
            <a:ext cx="3033058" cy="2474173"/>
          </a:xfrm>
          <a:prstGeom prst="rect">
            <a:avLst/>
          </a:prstGeom>
          <a:ln>
            <a:noFill/>
          </a:ln>
          <a:effectLst>
            <a:glow rad="101600">
              <a:schemeClr val="accent3">
                <a:satMod val="175000"/>
                <a:alpha val="40000"/>
              </a:schemeClr>
            </a:glow>
            <a:outerShdw blurRad="292100" dist="139700" dir="2700000" algn="tl" rotWithShape="0">
              <a:srgbClr val="333333">
                <a:alpha val="65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358217BB-DE0C-7D47-72B7-5D91B0E9D548}"/>
              </a:ext>
            </a:extLst>
          </p:cNvPr>
          <p:cNvSpPr>
            <a:spLocks noGrp="1"/>
          </p:cNvSpPr>
          <p:nvPr>
            <p:ph sz="half" idx="2"/>
          </p:nvPr>
        </p:nvSpPr>
        <p:spPr>
          <a:xfrm>
            <a:off x="320444" y="1344706"/>
            <a:ext cx="8303514" cy="4945529"/>
          </a:xfrm>
          <a:solidFill>
            <a:schemeClr val="tx2">
              <a:lumMod val="10000"/>
            </a:schemeClr>
          </a:solidFill>
          <a:effectLst>
            <a:glow rad="101600">
              <a:schemeClr val="accent3">
                <a:satMod val="175000"/>
                <a:alpha val="40000"/>
              </a:schemeClr>
            </a:glow>
          </a:effectLst>
        </p:spPr>
        <p:txBody>
          <a:bodyPr rtlCol="0">
            <a:normAutofit/>
          </a:bodyPr>
          <a:lstStyle/>
          <a:p>
            <a:pPr marL="0" indent="0" fontAlgn="auto">
              <a:lnSpc>
                <a:spcPct val="70000"/>
              </a:lnSpc>
              <a:spcAft>
                <a:spcPts val="0"/>
              </a:spcAft>
              <a:buFont typeface="Arial" panose="020B0604020202020204" pitchFamily="34" charset="0"/>
              <a:buNone/>
              <a:defRPr/>
            </a:pPr>
            <a:endParaRPr lang="en-US" sz="2200" dirty="0"/>
          </a:p>
          <a:p>
            <a:pPr marL="0" indent="0" fontAlgn="auto">
              <a:lnSpc>
                <a:spcPct val="70000"/>
              </a:lnSpc>
              <a:spcAft>
                <a:spcPts val="0"/>
              </a:spcAft>
              <a:buFont typeface="Arial" panose="020B0604020202020204" pitchFamily="34" charset="0"/>
              <a:buNone/>
              <a:defRPr/>
            </a:pPr>
            <a:r>
              <a:rPr lang="en-US" sz="2400" b="1" dirty="0">
                <a:solidFill>
                  <a:srgbClr val="71B2BC"/>
                </a:solidFill>
              </a:rPr>
              <a:t>THANK YOU!</a:t>
            </a:r>
          </a:p>
          <a:p>
            <a:pPr marL="0" indent="0" algn="ctr" fontAlgn="auto">
              <a:lnSpc>
                <a:spcPct val="70000"/>
              </a:lnSpc>
              <a:spcAft>
                <a:spcPts val="0"/>
              </a:spcAft>
              <a:buFont typeface="Arial" panose="020B0604020202020204" pitchFamily="34" charset="0"/>
              <a:buNone/>
              <a:defRPr/>
            </a:pPr>
            <a:endParaRPr lang="en-US" sz="1900" dirty="0"/>
          </a:p>
          <a:p>
            <a:pPr marL="0" indent="0" algn="ctr" fontAlgn="auto">
              <a:lnSpc>
                <a:spcPct val="70000"/>
              </a:lnSpc>
              <a:spcAft>
                <a:spcPts val="0"/>
              </a:spcAft>
              <a:buFont typeface="Arial" panose="020B0604020202020204" pitchFamily="34" charset="0"/>
              <a:buNone/>
              <a:defRPr/>
            </a:pPr>
            <a:endParaRPr lang="en-US" sz="1900" dirty="0"/>
          </a:p>
          <a:p>
            <a:pPr marL="0" indent="0" fontAlgn="auto">
              <a:lnSpc>
                <a:spcPct val="70000"/>
              </a:lnSpc>
              <a:spcAft>
                <a:spcPts val="0"/>
              </a:spcAft>
              <a:buFont typeface="Arial" panose="020B0604020202020204" pitchFamily="34" charset="0"/>
              <a:buNone/>
              <a:defRPr/>
            </a:pPr>
            <a:endParaRPr lang="en-US" sz="1900" dirty="0"/>
          </a:p>
          <a:p>
            <a:pPr marL="0" indent="0" fontAlgn="auto">
              <a:lnSpc>
                <a:spcPct val="70000"/>
              </a:lnSpc>
              <a:spcAft>
                <a:spcPts val="0"/>
              </a:spcAft>
              <a:buFont typeface="Arial" panose="020B0604020202020204" pitchFamily="34" charset="0"/>
              <a:buNone/>
              <a:defRPr/>
            </a:pPr>
            <a:r>
              <a:rPr lang="en-US" sz="1900" dirty="0"/>
              <a:t> Emily Jane Davis</a:t>
            </a:r>
          </a:p>
          <a:p>
            <a:pPr marL="0" indent="0" fontAlgn="auto">
              <a:lnSpc>
                <a:spcPct val="70000"/>
              </a:lnSpc>
              <a:spcAft>
                <a:spcPts val="0"/>
              </a:spcAft>
              <a:buFont typeface="Arial" panose="020B0604020202020204" pitchFamily="34" charset="0"/>
              <a:buNone/>
              <a:defRPr/>
            </a:pPr>
            <a:r>
              <a:rPr lang="en-US" sz="1900" dirty="0"/>
              <a:t> Assistant Professor/Extension Specialist</a:t>
            </a:r>
          </a:p>
          <a:p>
            <a:pPr marL="0" indent="0" fontAlgn="auto">
              <a:lnSpc>
                <a:spcPct val="70000"/>
              </a:lnSpc>
              <a:spcAft>
                <a:spcPts val="0"/>
              </a:spcAft>
              <a:buFont typeface="Arial" panose="020B0604020202020204" pitchFamily="34" charset="0"/>
              <a:buNone/>
              <a:defRPr/>
            </a:pPr>
            <a:endParaRPr lang="en-US" sz="1900" dirty="0"/>
          </a:p>
          <a:p>
            <a:pPr marL="0" indent="0" fontAlgn="auto">
              <a:lnSpc>
                <a:spcPct val="70000"/>
              </a:lnSpc>
              <a:spcAft>
                <a:spcPts val="0"/>
              </a:spcAft>
              <a:buFont typeface="Arial" panose="020B0604020202020204" pitchFamily="34" charset="0"/>
              <a:buNone/>
              <a:defRPr/>
            </a:pPr>
            <a:r>
              <a:rPr lang="en-US" sz="1900" dirty="0"/>
              <a:t> College of Forestry</a:t>
            </a:r>
          </a:p>
          <a:p>
            <a:pPr marL="0" indent="0" fontAlgn="auto">
              <a:lnSpc>
                <a:spcPct val="70000"/>
              </a:lnSpc>
              <a:spcAft>
                <a:spcPts val="0"/>
              </a:spcAft>
              <a:buFont typeface="Arial" panose="020B0604020202020204" pitchFamily="34" charset="0"/>
              <a:buNone/>
              <a:defRPr/>
            </a:pPr>
            <a:r>
              <a:rPr lang="en-US" sz="1900" dirty="0"/>
              <a:t> Oregon State University</a:t>
            </a:r>
          </a:p>
          <a:p>
            <a:pPr marL="0" indent="0" fontAlgn="auto">
              <a:lnSpc>
                <a:spcPct val="70000"/>
              </a:lnSpc>
              <a:spcAft>
                <a:spcPts val="0"/>
              </a:spcAft>
              <a:buFont typeface="Arial" panose="020B0604020202020204" pitchFamily="34" charset="0"/>
              <a:buNone/>
              <a:defRPr/>
            </a:pPr>
            <a:endParaRPr lang="en-US" sz="1900" dirty="0"/>
          </a:p>
          <a:p>
            <a:pPr marL="0" indent="0" fontAlgn="auto">
              <a:lnSpc>
                <a:spcPct val="70000"/>
              </a:lnSpc>
              <a:spcAft>
                <a:spcPts val="0"/>
              </a:spcAft>
              <a:buFont typeface="Arial" panose="020B0604020202020204" pitchFamily="34" charset="0"/>
              <a:buNone/>
              <a:defRPr/>
            </a:pPr>
            <a:r>
              <a:rPr lang="en-US" sz="1900" dirty="0"/>
              <a:t> </a:t>
            </a:r>
            <a:r>
              <a:rPr lang="en-US" sz="1900" dirty="0" err="1"/>
              <a:t>EmilyJane.Davis@Oregonstate.edu</a:t>
            </a:r>
            <a:endParaRPr lang="en-US" sz="1900" dirty="0"/>
          </a:p>
          <a:p>
            <a:pPr marL="0" indent="0" fontAlgn="auto">
              <a:lnSpc>
                <a:spcPct val="70000"/>
              </a:lnSpc>
              <a:spcAft>
                <a:spcPts val="0"/>
              </a:spcAft>
              <a:buFont typeface="Arial" panose="020B0604020202020204" pitchFamily="34" charset="0"/>
              <a:buNone/>
              <a:defRPr/>
            </a:pPr>
            <a:r>
              <a:rPr lang="en-US" sz="1900" dirty="0"/>
              <a:t> 541-520-2688</a:t>
            </a:r>
          </a:p>
          <a:p>
            <a:pPr marL="182880" indent="-182880" fontAlgn="auto">
              <a:spcAft>
                <a:spcPts val="0"/>
              </a:spcAft>
              <a:defRPr/>
            </a:pPr>
            <a:endParaRPr lang="en-US" sz="2400" dirty="0"/>
          </a:p>
        </p:txBody>
      </p:sp>
      <p:sp>
        <p:nvSpPr>
          <p:cNvPr id="5" name="Slide Number Placeholder 4">
            <a:extLst>
              <a:ext uri="{FF2B5EF4-FFF2-40B4-BE49-F238E27FC236}">
                <a16:creationId xmlns:a16="http://schemas.microsoft.com/office/drawing/2014/main" id="{5CD435EB-7532-D864-8CBE-A943836C96B2}"/>
              </a:ext>
            </a:extLst>
          </p:cNvPr>
          <p:cNvSpPr>
            <a:spLocks noGrp="1"/>
          </p:cNvSpPr>
          <p:nvPr>
            <p:ph type="sldNum" sz="quarter" idx="12"/>
          </p:nvPr>
        </p:nvSpPr>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fld id="{02A8043C-5B81-421F-9958-1AA71AD49487}" type="slidenum">
              <a:rPr lang="en-US" altLang="en-US">
                <a:solidFill>
                  <a:srgbClr val="FFFFFF"/>
                </a:solidFill>
              </a:rPr>
              <a:pPr/>
              <a:t>29</a:t>
            </a:fld>
            <a:endParaRPr lang="en-US" altLang="en-US">
              <a:solidFill>
                <a:srgbClr val="FFFFFF"/>
              </a:solidFill>
            </a:endParaRPr>
          </a:p>
        </p:txBody>
      </p:sp>
      <p:pic>
        <p:nvPicPr>
          <p:cNvPr id="65541" name="Picture 8" descr="ext_s2_white.pdf">
            <a:extLst>
              <a:ext uri="{FF2B5EF4-FFF2-40B4-BE49-F238E27FC236}">
                <a16:creationId xmlns:a16="http://schemas.microsoft.com/office/drawing/2014/main" id="{6566D4CE-7133-10FF-07EF-B4EFF5C98FA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4350" y="5673725"/>
            <a:ext cx="1636713" cy="404813"/>
          </a:xfrm>
          <a:prstGeom prst="rect">
            <a:avLst/>
          </a:prstGeom>
          <a:noFill/>
          <a:ln w="9525">
            <a:solidFill>
              <a:srgbClr val="CC6600"/>
            </a:solidFill>
            <a:miter lim="800000"/>
            <a:headEnd/>
            <a:tailEnd/>
          </a:ln>
          <a:extLst>
            <a:ext uri="{909E8E84-426E-40DD-AFC4-6F175D3DCCD1}">
              <a14:hiddenFill xmlns:a14="http://schemas.microsoft.com/office/drawing/2010/main">
                <a:solidFill>
                  <a:srgbClr val="FFFFFF"/>
                </a:solidFill>
              </a14:hiddenFill>
            </a:ext>
          </a:extLst>
        </p:spPr>
      </p:pic>
      <p:pic>
        <p:nvPicPr>
          <p:cNvPr id="65542" name="Content Placeholder 3">
            <a:extLst>
              <a:ext uri="{FF2B5EF4-FFF2-40B4-BE49-F238E27FC236}">
                <a16:creationId xmlns:a16="http://schemas.microsoft.com/office/drawing/2014/main" id="{EA4725DF-9A21-4039-2080-26D62F7FAEDB}"/>
              </a:ext>
            </a:extLst>
          </p:cNvPr>
          <p:cNvPicPr>
            <a:picLocks noChangeAspect="1"/>
          </p:cNvPicPr>
          <p:nvPr/>
        </p:nvPicPr>
        <p:blipFill>
          <a:blip r:embed="rId4">
            <a:extLst>
              <a:ext uri="{28A0092B-C50C-407E-A947-70E740481C1C}">
                <a14:useLocalDpi xmlns:a14="http://schemas.microsoft.com/office/drawing/2010/main" val="0"/>
              </a:ext>
            </a:extLst>
          </a:blip>
          <a:srcRect t="-27887" b="-27887"/>
          <a:stretch>
            <a:fillRect/>
          </a:stretch>
        </p:blipFill>
        <p:spPr bwMode="auto">
          <a:xfrm>
            <a:off x="4795838" y="1085850"/>
            <a:ext cx="4094162" cy="478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AA6CB7C-DFB4-0C22-3BE8-F47B3B761DA5}"/>
              </a:ext>
            </a:extLst>
          </p:cNvPr>
          <p:cNvSpPr>
            <a:spLocks noGrp="1"/>
          </p:cNvSpPr>
          <p:nvPr>
            <p:ph type="sldNum" sz="quarter" idx="12"/>
          </p:nvPr>
        </p:nvSpPr>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fld id="{1A86D73B-F83E-4505-BA19-2ADF0951FFC8}" type="slidenum">
              <a:rPr lang="en-US" altLang="en-US">
                <a:solidFill>
                  <a:srgbClr val="FFFFFF"/>
                </a:solidFill>
              </a:rPr>
              <a:pPr/>
              <a:t>3</a:t>
            </a:fld>
            <a:endParaRPr lang="en-US" altLang="en-US">
              <a:solidFill>
                <a:srgbClr val="FFFFFF"/>
              </a:solidFill>
            </a:endParaRPr>
          </a:p>
        </p:txBody>
      </p:sp>
      <p:sp>
        <p:nvSpPr>
          <p:cNvPr id="5" name="Content Placeholder 4">
            <a:extLst>
              <a:ext uri="{FF2B5EF4-FFF2-40B4-BE49-F238E27FC236}">
                <a16:creationId xmlns:a16="http://schemas.microsoft.com/office/drawing/2014/main" id="{45992295-B503-E8A7-38AE-9841C5FE4B7A}"/>
              </a:ext>
            </a:extLst>
          </p:cNvPr>
          <p:cNvSpPr>
            <a:spLocks noGrp="1"/>
          </p:cNvSpPr>
          <p:nvPr>
            <p:ph sz="half" idx="2"/>
          </p:nvPr>
        </p:nvSpPr>
        <p:spPr>
          <a:xfrm>
            <a:off x="250361" y="1208241"/>
            <a:ext cx="8641080" cy="5349240"/>
          </a:xfrm>
          <a:solidFill>
            <a:schemeClr val="tx2">
              <a:lumMod val="10000"/>
            </a:schemeClr>
          </a:solidFill>
          <a:effectLst>
            <a:glow rad="101600">
              <a:schemeClr val="accent3">
                <a:satMod val="175000"/>
                <a:alpha val="40000"/>
              </a:schemeClr>
            </a:glow>
          </a:effectLst>
        </p:spPr>
        <p:txBody>
          <a:bodyPr rtlCol="0">
            <a:normAutofit/>
          </a:bodyPr>
          <a:lstStyle/>
          <a:p>
            <a:pPr marL="182880" indent="-182880" fontAlgn="auto">
              <a:spcAft>
                <a:spcPts val="0"/>
              </a:spcAft>
              <a:defRPr/>
            </a:pPr>
            <a:endParaRPr lang="en-US" dirty="0"/>
          </a:p>
          <a:p>
            <a:pPr marL="0" indent="0" algn="ctr" fontAlgn="auto">
              <a:spcAft>
                <a:spcPts val="0"/>
              </a:spcAft>
              <a:buFont typeface="Arial" panose="020B0604020202020204" pitchFamily="34" charset="0"/>
              <a:buNone/>
              <a:defRPr/>
            </a:pPr>
            <a:r>
              <a:rPr lang="en-US" sz="3600" dirty="0"/>
              <a:t>Do you collaborate? </a:t>
            </a:r>
          </a:p>
          <a:p>
            <a:pPr marL="0" indent="0" algn="ctr" fontAlgn="auto">
              <a:spcAft>
                <a:spcPts val="0"/>
              </a:spcAft>
              <a:buFont typeface="Arial" panose="020B0604020202020204" pitchFamily="34" charset="0"/>
              <a:buNone/>
              <a:defRPr/>
            </a:pPr>
            <a:endParaRPr lang="en-US" sz="3600" dirty="0"/>
          </a:p>
          <a:p>
            <a:pPr marL="0" indent="0" algn="ctr" fontAlgn="auto">
              <a:spcAft>
                <a:spcPts val="0"/>
              </a:spcAft>
              <a:buFont typeface="Arial" panose="020B0604020202020204" pitchFamily="34" charset="0"/>
              <a:buNone/>
              <a:defRPr/>
            </a:pPr>
            <a:endParaRPr lang="en-US" sz="3600" dirty="0"/>
          </a:p>
          <a:p>
            <a:pPr marL="182880" indent="-182880" fontAlgn="auto">
              <a:spcAft>
                <a:spcPts val="0"/>
              </a:spcAft>
              <a:defRPr/>
            </a:pP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573D69B-5DC4-CD10-B08D-F3976E18822C}"/>
              </a:ext>
            </a:extLst>
          </p:cNvPr>
          <p:cNvSpPr>
            <a:spLocks noGrp="1"/>
          </p:cNvSpPr>
          <p:nvPr>
            <p:ph type="sldNum" sz="quarter" idx="12"/>
          </p:nvPr>
        </p:nvSpPr>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fld id="{23A8A431-35E6-4645-AAF9-75EF0A576C14}" type="slidenum">
              <a:rPr lang="en-US" altLang="en-US">
                <a:solidFill>
                  <a:srgbClr val="FFFFFF"/>
                </a:solidFill>
              </a:rPr>
              <a:pPr/>
              <a:t>4</a:t>
            </a:fld>
            <a:endParaRPr lang="en-US" altLang="en-US">
              <a:solidFill>
                <a:srgbClr val="FFFFFF"/>
              </a:solidFill>
            </a:endParaRPr>
          </a:p>
        </p:txBody>
      </p:sp>
      <p:sp>
        <p:nvSpPr>
          <p:cNvPr id="5" name="Content Placeholder 4">
            <a:extLst>
              <a:ext uri="{FF2B5EF4-FFF2-40B4-BE49-F238E27FC236}">
                <a16:creationId xmlns:a16="http://schemas.microsoft.com/office/drawing/2014/main" id="{73C147BA-6280-25F3-C7CD-A9DE506CAEF5}"/>
              </a:ext>
            </a:extLst>
          </p:cNvPr>
          <p:cNvSpPr>
            <a:spLocks noGrp="1"/>
          </p:cNvSpPr>
          <p:nvPr>
            <p:ph sz="half" idx="2"/>
          </p:nvPr>
        </p:nvSpPr>
        <p:spPr>
          <a:xfrm>
            <a:off x="250361" y="1208241"/>
            <a:ext cx="8641080" cy="5349240"/>
          </a:xfrm>
          <a:solidFill>
            <a:schemeClr val="tx2">
              <a:lumMod val="10000"/>
            </a:schemeClr>
          </a:solidFill>
          <a:effectLst>
            <a:glow rad="101600">
              <a:schemeClr val="accent3">
                <a:satMod val="175000"/>
                <a:alpha val="40000"/>
              </a:schemeClr>
            </a:glow>
          </a:effectLst>
        </p:spPr>
        <p:txBody>
          <a:bodyPr rtlCol="0">
            <a:normAutofit/>
          </a:bodyPr>
          <a:lstStyle/>
          <a:p>
            <a:pPr marL="182880" indent="-182880" fontAlgn="auto">
              <a:spcAft>
                <a:spcPts val="0"/>
              </a:spcAft>
              <a:defRPr/>
            </a:pPr>
            <a:endParaRPr lang="en-US" dirty="0"/>
          </a:p>
          <a:p>
            <a:pPr marL="0" indent="0" algn="ctr" fontAlgn="auto">
              <a:spcAft>
                <a:spcPts val="0"/>
              </a:spcAft>
              <a:buFont typeface="Arial" panose="020B0604020202020204" pitchFamily="34" charset="0"/>
              <a:buNone/>
              <a:defRPr/>
            </a:pPr>
            <a:r>
              <a:rPr lang="en-US" sz="3600" dirty="0"/>
              <a:t>Do you collaborate? </a:t>
            </a:r>
          </a:p>
          <a:p>
            <a:pPr marL="0" indent="0" algn="ctr" fontAlgn="auto">
              <a:spcAft>
                <a:spcPts val="0"/>
              </a:spcAft>
              <a:buFont typeface="Arial" panose="020B0604020202020204" pitchFamily="34" charset="0"/>
              <a:buNone/>
              <a:defRPr/>
            </a:pPr>
            <a:endParaRPr lang="en-US" sz="3600" dirty="0"/>
          </a:p>
          <a:p>
            <a:pPr marL="0" indent="0" algn="ctr" fontAlgn="auto">
              <a:spcAft>
                <a:spcPts val="0"/>
              </a:spcAft>
              <a:buFont typeface="Arial" panose="020B0604020202020204" pitchFamily="34" charset="0"/>
              <a:buNone/>
              <a:defRPr/>
            </a:pPr>
            <a:r>
              <a:rPr lang="en-US" sz="3600" dirty="0"/>
              <a:t>Do you collaborate with an organized forest collaborative group?</a:t>
            </a:r>
          </a:p>
          <a:p>
            <a:pPr marL="182880" indent="-182880" fontAlgn="auto">
              <a:spcAft>
                <a:spcPts val="0"/>
              </a:spcAft>
              <a:defRPr/>
            </a:pP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B316A08-B1FB-C757-0BA0-58B5735D1BDF}"/>
              </a:ext>
            </a:extLst>
          </p:cNvPr>
          <p:cNvSpPr>
            <a:spLocks noGrp="1"/>
          </p:cNvSpPr>
          <p:nvPr>
            <p:ph type="sldNum" sz="quarter" idx="12"/>
          </p:nvPr>
        </p:nvSpPr>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fld id="{4590BC7F-ED56-4C6D-B2EF-04B7C577E5C6}" type="slidenum">
              <a:rPr lang="en-US" altLang="en-US">
                <a:solidFill>
                  <a:srgbClr val="FFFFFF"/>
                </a:solidFill>
              </a:rPr>
              <a:pPr/>
              <a:t>5</a:t>
            </a:fld>
            <a:endParaRPr lang="en-US" altLang="en-US">
              <a:solidFill>
                <a:srgbClr val="FFFFFF"/>
              </a:solidFill>
            </a:endParaRPr>
          </a:p>
        </p:txBody>
      </p:sp>
      <p:graphicFrame>
        <p:nvGraphicFramePr>
          <p:cNvPr id="7" name="Content Placeholder 6">
            <a:extLst>
              <a:ext uri="{FF2B5EF4-FFF2-40B4-BE49-F238E27FC236}">
                <a16:creationId xmlns:a16="http://schemas.microsoft.com/office/drawing/2014/main" id="{D55270CA-68F2-F73E-51E9-F61FF08B6359}"/>
              </a:ext>
            </a:extLst>
          </p:cNvPr>
          <p:cNvGraphicFramePr>
            <a:graphicFrameLocks noGrp="1"/>
          </p:cNvGraphicFramePr>
          <p:nvPr>
            <p:ph idx="1"/>
          </p:nvPr>
        </p:nvGraphicFramePr>
        <p:xfrm>
          <a:off x="1494117" y="806823"/>
          <a:ext cx="6335059" cy="22710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C13773-9115-02EA-6F35-2DCDE4D7DC87}"/>
              </a:ext>
            </a:extLst>
          </p:cNvPr>
          <p:cNvSpPr>
            <a:spLocks noGrp="1"/>
          </p:cNvSpPr>
          <p:nvPr>
            <p:ph type="sldNum" sz="quarter" idx="12"/>
          </p:nvPr>
        </p:nvSpPr>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fld id="{D8E1F9F5-D720-4F7A-9161-46BBBE9A19B4}" type="slidenum">
              <a:rPr lang="en-US" altLang="en-US">
                <a:solidFill>
                  <a:srgbClr val="FFFFFF"/>
                </a:solidFill>
              </a:rPr>
              <a:pPr/>
              <a:t>6</a:t>
            </a:fld>
            <a:endParaRPr lang="en-US" altLang="en-US">
              <a:solidFill>
                <a:srgbClr val="FFFFFF"/>
              </a:solidFill>
            </a:endParaRPr>
          </a:p>
        </p:txBody>
      </p:sp>
      <p:graphicFrame>
        <p:nvGraphicFramePr>
          <p:cNvPr id="7" name="Content Placeholder 6">
            <a:extLst>
              <a:ext uri="{FF2B5EF4-FFF2-40B4-BE49-F238E27FC236}">
                <a16:creationId xmlns:a16="http://schemas.microsoft.com/office/drawing/2014/main" id="{5A5320BB-91D8-EF8C-0E14-8ACFF46B8793}"/>
              </a:ext>
            </a:extLst>
          </p:cNvPr>
          <p:cNvGraphicFramePr>
            <a:graphicFrameLocks noGrp="1"/>
          </p:cNvGraphicFramePr>
          <p:nvPr>
            <p:ph idx="1"/>
          </p:nvPr>
        </p:nvGraphicFramePr>
        <p:xfrm>
          <a:off x="1494117" y="806823"/>
          <a:ext cx="6335059" cy="22710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a:extLst>
              <a:ext uri="{FF2B5EF4-FFF2-40B4-BE49-F238E27FC236}">
                <a16:creationId xmlns:a16="http://schemas.microsoft.com/office/drawing/2014/main" id="{78FBFE37-38DB-5C7C-FBB3-DCB0079D7ED1}"/>
              </a:ext>
            </a:extLst>
          </p:cNvPr>
          <p:cNvGraphicFramePr/>
          <p:nvPr/>
        </p:nvGraphicFramePr>
        <p:xfrm>
          <a:off x="0" y="2794000"/>
          <a:ext cx="9144000" cy="3683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TextBox 5">
            <a:extLst>
              <a:ext uri="{FF2B5EF4-FFF2-40B4-BE49-F238E27FC236}">
                <a16:creationId xmlns:a16="http://schemas.microsoft.com/office/drawing/2014/main" id="{7E45EC19-338A-D6CE-E83B-C62204F0A4BB}"/>
              </a:ext>
            </a:extLst>
          </p:cNvPr>
          <p:cNvSpPr txBox="1"/>
          <p:nvPr/>
        </p:nvSpPr>
        <p:spPr>
          <a:xfrm>
            <a:off x="1688353" y="6185647"/>
            <a:ext cx="5767294" cy="430887"/>
          </a:xfrm>
          <a:prstGeom prst="rect">
            <a:avLst/>
          </a:prstGeom>
          <a:gradFill flip="none" rotWithShape="1">
            <a:gsLst>
              <a:gs pos="0">
                <a:schemeClr val="accent3">
                  <a:shade val="70000"/>
                  <a:satMod val="150000"/>
                  <a:alpha val="50000"/>
                </a:schemeClr>
              </a:gs>
              <a:gs pos="34000">
                <a:schemeClr val="accent3">
                  <a:shade val="70000"/>
                  <a:satMod val="140000"/>
                  <a:alpha val="50000"/>
                </a:schemeClr>
              </a:gs>
              <a:gs pos="70000">
                <a:schemeClr val="accent3">
                  <a:tint val="100000"/>
                  <a:shade val="90000"/>
                  <a:satMod val="140000"/>
                  <a:alpha val="50000"/>
                </a:schemeClr>
              </a:gs>
              <a:gs pos="100000">
                <a:schemeClr val="accent3">
                  <a:tint val="100000"/>
                  <a:shade val="100000"/>
                  <a:satMod val="100000"/>
                  <a:alpha val="50000"/>
                </a:schemeClr>
              </a:gs>
            </a:gsLst>
            <a:path path="circle">
              <a:fillToRect l="100000" t="100000" r="100000" b="100000"/>
            </a:path>
            <a:tileRect/>
          </a:gradFill>
        </p:spPr>
        <p:style>
          <a:lnRef idx="1">
            <a:schemeClr val="accent3"/>
          </a:lnRef>
          <a:fillRef idx="3">
            <a:schemeClr val="accent3"/>
          </a:fillRef>
          <a:effectRef idx="2">
            <a:schemeClr val="accent3"/>
          </a:effectRef>
          <a:fontRef idx="minor">
            <a:schemeClr val="lt1"/>
          </a:fontRef>
        </p:style>
        <p:txBody>
          <a:bodyPr>
            <a:spAutoFit/>
          </a:bodyPr>
          <a:lstStyle/>
          <a:p>
            <a:pPr algn="ctr" eaLnBrk="1" fontAlgn="auto" hangingPunct="1">
              <a:spcBef>
                <a:spcPts val="0"/>
              </a:spcBef>
              <a:spcAft>
                <a:spcPts val="0"/>
              </a:spcAft>
              <a:defRPr/>
            </a:pPr>
            <a:r>
              <a:rPr lang="en-US" sz="2200" b="1" dirty="0"/>
              <a:t>To name a few…</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5A969-3B73-4D33-EB63-803376A07C65}"/>
              </a:ext>
            </a:extLst>
          </p:cNvPr>
          <p:cNvSpPr>
            <a:spLocks noGrp="1"/>
          </p:cNvSpPr>
          <p:nvPr>
            <p:ph type="title"/>
          </p:nvPr>
        </p:nvSpPr>
        <p:spPr>
          <a:xfrm>
            <a:off x="0" y="0"/>
            <a:ext cx="8229600" cy="284163"/>
          </a:xfrm>
        </p:spPr>
        <p:txBody>
          <a:bodyPr>
            <a:normAutofit fontScale="90000"/>
          </a:bodyPr>
          <a:lstStyle/>
          <a:p>
            <a:pPr fontAlgn="auto">
              <a:spcAft>
                <a:spcPts val="0"/>
              </a:spcAft>
              <a:defRPr/>
            </a:pPr>
            <a:r>
              <a:rPr lang="en-US" sz="3000" dirty="0"/>
              <a:t>Defining collaboratives</a:t>
            </a:r>
          </a:p>
        </p:txBody>
      </p:sp>
      <p:sp>
        <p:nvSpPr>
          <p:cNvPr id="4" name="Slide Number Placeholder 3">
            <a:extLst>
              <a:ext uri="{FF2B5EF4-FFF2-40B4-BE49-F238E27FC236}">
                <a16:creationId xmlns:a16="http://schemas.microsoft.com/office/drawing/2014/main" id="{8E5F8C5B-81BB-423B-3B57-AE0DB84A382D}"/>
              </a:ext>
            </a:extLst>
          </p:cNvPr>
          <p:cNvSpPr>
            <a:spLocks noGrp="1"/>
          </p:cNvSpPr>
          <p:nvPr>
            <p:ph type="sldNum" sz="quarter" idx="12"/>
          </p:nvPr>
        </p:nvSpPr>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fld id="{FF8FA2E9-DBC0-4B3B-8DE7-289F0C166A37}" type="slidenum">
              <a:rPr lang="en-US" altLang="en-US">
                <a:solidFill>
                  <a:srgbClr val="FFFFFF"/>
                </a:solidFill>
              </a:rPr>
              <a:pPr/>
              <a:t>7</a:t>
            </a:fld>
            <a:endParaRPr lang="en-US" altLang="en-US">
              <a:solidFill>
                <a:srgbClr val="FFFFFF"/>
              </a:solidFill>
            </a:endParaRPr>
          </a:p>
        </p:txBody>
      </p:sp>
      <p:graphicFrame>
        <p:nvGraphicFramePr>
          <p:cNvPr id="7" name="Content Placeholder 6">
            <a:extLst>
              <a:ext uri="{FF2B5EF4-FFF2-40B4-BE49-F238E27FC236}">
                <a16:creationId xmlns:a16="http://schemas.microsoft.com/office/drawing/2014/main" id="{C653E1BC-226A-AEDC-A973-CE8FBACF5FA2}"/>
              </a:ext>
            </a:extLst>
          </p:cNvPr>
          <p:cNvGraphicFramePr>
            <a:graphicFrameLocks noGrp="1"/>
          </p:cNvGraphicFramePr>
          <p:nvPr>
            <p:ph idx="1"/>
          </p:nvPr>
        </p:nvGraphicFramePr>
        <p:xfrm>
          <a:off x="457200" y="2061882"/>
          <a:ext cx="8229600" cy="3946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Plus 7">
            <a:extLst>
              <a:ext uri="{FF2B5EF4-FFF2-40B4-BE49-F238E27FC236}">
                <a16:creationId xmlns:a16="http://schemas.microsoft.com/office/drawing/2014/main" id="{F605E0CD-6B2E-2553-90E5-A33F4282A98B}"/>
              </a:ext>
            </a:extLst>
          </p:cNvPr>
          <p:cNvSpPr/>
          <p:nvPr/>
        </p:nvSpPr>
        <p:spPr>
          <a:xfrm>
            <a:off x="2699200" y="2268534"/>
            <a:ext cx="914400" cy="914400"/>
          </a:xfrm>
          <a:prstGeom prst="mathPlus">
            <a:avLst/>
          </a:prstGeom>
          <a:gradFill flip="none" rotWithShape="1">
            <a:gsLst>
              <a:gs pos="0">
                <a:schemeClr val="accent3">
                  <a:shade val="70000"/>
                  <a:satMod val="150000"/>
                  <a:alpha val="54000"/>
                </a:schemeClr>
              </a:gs>
              <a:gs pos="34000">
                <a:schemeClr val="accent3">
                  <a:shade val="70000"/>
                  <a:satMod val="140000"/>
                  <a:alpha val="54000"/>
                </a:schemeClr>
              </a:gs>
              <a:gs pos="70000">
                <a:schemeClr val="accent3">
                  <a:tint val="100000"/>
                  <a:shade val="90000"/>
                  <a:satMod val="140000"/>
                  <a:alpha val="54000"/>
                </a:schemeClr>
              </a:gs>
              <a:gs pos="100000">
                <a:schemeClr val="accent3">
                  <a:tint val="100000"/>
                  <a:shade val="100000"/>
                  <a:satMod val="100000"/>
                  <a:alpha val="54000"/>
                </a:schemeClr>
              </a:gs>
            </a:gsLst>
            <a:path path="circle">
              <a:fillToRect l="100000" t="100000" r="100000" b="100000"/>
            </a:path>
            <a:tileRect/>
          </a:gradFill>
        </p:spPr>
        <p:style>
          <a:lnRef idx="1">
            <a:schemeClr val="accent3"/>
          </a:lnRef>
          <a:fillRef idx="3">
            <a:schemeClr val="accent3"/>
          </a:fillRef>
          <a:effectRef idx="2">
            <a:schemeClr val="accent3"/>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Plus 9">
            <a:extLst>
              <a:ext uri="{FF2B5EF4-FFF2-40B4-BE49-F238E27FC236}">
                <a16:creationId xmlns:a16="http://schemas.microsoft.com/office/drawing/2014/main" id="{31AAA2FE-AF68-EBCF-76C8-6B4A860327EE}"/>
              </a:ext>
            </a:extLst>
          </p:cNvPr>
          <p:cNvSpPr/>
          <p:nvPr/>
        </p:nvSpPr>
        <p:spPr>
          <a:xfrm>
            <a:off x="4113671" y="3929523"/>
            <a:ext cx="914400" cy="914400"/>
          </a:xfrm>
          <a:prstGeom prst="mathPlus">
            <a:avLst/>
          </a:prstGeom>
          <a:gradFill flip="none" rotWithShape="1">
            <a:gsLst>
              <a:gs pos="0">
                <a:schemeClr val="accent3">
                  <a:shade val="70000"/>
                  <a:satMod val="150000"/>
                  <a:alpha val="54000"/>
                </a:schemeClr>
              </a:gs>
              <a:gs pos="34000">
                <a:schemeClr val="accent3">
                  <a:shade val="70000"/>
                  <a:satMod val="140000"/>
                  <a:alpha val="54000"/>
                </a:schemeClr>
              </a:gs>
              <a:gs pos="70000">
                <a:schemeClr val="accent3">
                  <a:tint val="100000"/>
                  <a:shade val="90000"/>
                  <a:satMod val="140000"/>
                  <a:alpha val="54000"/>
                </a:schemeClr>
              </a:gs>
              <a:gs pos="100000">
                <a:schemeClr val="accent3">
                  <a:tint val="100000"/>
                  <a:shade val="100000"/>
                  <a:satMod val="100000"/>
                  <a:alpha val="54000"/>
                </a:schemeClr>
              </a:gs>
            </a:gsLst>
            <a:path path="circle">
              <a:fillToRect l="100000" t="100000" r="100000" b="100000"/>
            </a:path>
            <a:tileRect/>
          </a:gradFill>
        </p:spPr>
        <p:style>
          <a:lnRef idx="1">
            <a:schemeClr val="accent3"/>
          </a:lnRef>
          <a:fillRef idx="3">
            <a:schemeClr val="accent3"/>
          </a:fillRef>
          <a:effectRef idx="2">
            <a:schemeClr val="accent3"/>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Plus 10">
            <a:extLst>
              <a:ext uri="{FF2B5EF4-FFF2-40B4-BE49-F238E27FC236}">
                <a16:creationId xmlns:a16="http://schemas.microsoft.com/office/drawing/2014/main" id="{3D6D9CA0-3B1C-F81C-B3F8-14A68C4DDC75}"/>
              </a:ext>
            </a:extLst>
          </p:cNvPr>
          <p:cNvSpPr/>
          <p:nvPr/>
        </p:nvSpPr>
        <p:spPr>
          <a:xfrm>
            <a:off x="5523698" y="2281890"/>
            <a:ext cx="914400" cy="914400"/>
          </a:xfrm>
          <a:prstGeom prst="mathPlus">
            <a:avLst/>
          </a:prstGeom>
          <a:gradFill flip="none" rotWithShape="1">
            <a:gsLst>
              <a:gs pos="0">
                <a:schemeClr val="accent3">
                  <a:shade val="70000"/>
                  <a:satMod val="150000"/>
                  <a:alpha val="54000"/>
                </a:schemeClr>
              </a:gs>
              <a:gs pos="34000">
                <a:schemeClr val="accent3">
                  <a:shade val="70000"/>
                  <a:satMod val="140000"/>
                  <a:alpha val="54000"/>
                </a:schemeClr>
              </a:gs>
              <a:gs pos="70000">
                <a:schemeClr val="accent3">
                  <a:tint val="100000"/>
                  <a:shade val="90000"/>
                  <a:satMod val="140000"/>
                  <a:alpha val="54000"/>
                </a:schemeClr>
              </a:gs>
              <a:gs pos="100000">
                <a:schemeClr val="accent3">
                  <a:tint val="100000"/>
                  <a:shade val="100000"/>
                  <a:satMod val="100000"/>
                  <a:alpha val="54000"/>
                </a:schemeClr>
              </a:gs>
            </a:gsLst>
            <a:path path="circle">
              <a:fillToRect l="100000" t="100000" r="100000" b="100000"/>
            </a:path>
            <a:tileRect/>
          </a:gradFill>
        </p:spPr>
        <p:style>
          <a:lnRef idx="1">
            <a:schemeClr val="accent3"/>
          </a:lnRef>
          <a:fillRef idx="3">
            <a:schemeClr val="accent3"/>
          </a:fillRef>
          <a:effectRef idx="2">
            <a:schemeClr val="accent3"/>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Rectangle 8">
            <a:extLst>
              <a:ext uri="{FF2B5EF4-FFF2-40B4-BE49-F238E27FC236}">
                <a16:creationId xmlns:a16="http://schemas.microsoft.com/office/drawing/2014/main" id="{C4126E6A-19F8-4135-C754-9369B78C8C7D}"/>
              </a:ext>
            </a:extLst>
          </p:cNvPr>
          <p:cNvSpPr/>
          <p:nvPr/>
        </p:nvSpPr>
        <p:spPr>
          <a:xfrm>
            <a:off x="731325" y="5748807"/>
            <a:ext cx="7786751" cy="1012072"/>
          </a:xfrm>
          <a:prstGeom prst="rect">
            <a:avLst/>
          </a:prstGeom>
          <a:gradFill flip="none" rotWithShape="1">
            <a:gsLst>
              <a:gs pos="0">
                <a:schemeClr val="accent3">
                  <a:shade val="70000"/>
                  <a:satMod val="150000"/>
                  <a:alpha val="48000"/>
                </a:schemeClr>
              </a:gs>
              <a:gs pos="34000">
                <a:schemeClr val="accent3">
                  <a:shade val="70000"/>
                  <a:satMod val="140000"/>
                  <a:alpha val="48000"/>
                </a:schemeClr>
              </a:gs>
              <a:gs pos="70000">
                <a:schemeClr val="accent3">
                  <a:tint val="100000"/>
                  <a:shade val="90000"/>
                  <a:satMod val="140000"/>
                  <a:alpha val="48000"/>
                </a:schemeClr>
              </a:gs>
              <a:gs pos="100000">
                <a:schemeClr val="accent3">
                  <a:tint val="100000"/>
                  <a:shade val="100000"/>
                  <a:satMod val="100000"/>
                  <a:alpha val="48000"/>
                </a:schemeClr>
              </a:gs>
            </a:gsLst>
            <a:path path="circle">
              <a:fillToRect l="100000" t="100000" r="100000" b="100000"/>
            </a:path>
            <a:tileRect/>
          </a:gradFill>
        </p:spPr>
        <p:style>
          <a:lnRef idx="1">
            <a:schemeClr val="accent3"/>
          </a:lnRef>
          <a:fillRef idx="3">
            <a:schemeClr val="accent3"/>
          </a:fillRef>
          <a:effectRef idx="2">
            <a:schemeClr val="accent3"/>
          </a:effectRef>
          <a:fontRef idx="minor">
            <a:schemeClr val="lt1"/>
          </a:fontRef>
        </p:style>
        <p:txBody>
          <a:bodyPr>
            <a:spAutoFit/>
          </a:bodyPr>
          <a:lstStyle/>
          <a:p>
            <a:pPr algn="ctr" eaLnBrk="1" fontAlgn="auto" hangingPunct="1">
              <a:lnSpc>
                <a:spcPct val="90000"/>
              </a:lnSpc>
              <a:spcBef>
                <a:spcPts val="0"/>
              </a:spcBef>
              <a:spcAft>
                <a:spcPts val="0"/>
              </a:spcAft>
              <a:defRPr/>
            </a:pPr>
            <a:r>
              <a:rPr lang="en-US" sz="2200" dirty="0"/>
              <a:t>“To develop and promote balanced solutions from a diverse group of stakeholders to improve and sustain ecological resiliency and local community socioeconomic health in and near the National Forest.”</a:t>
            </a:r>
          </a:p>
        </p:txBody>
      </p:sp>
      <p:grpSp>
        <p:nvGrpSpPr>
          <p:cNvPr id="20496" name="Group 11">
            <a:extLst>
              <a:ext uri="{FF2B5EF4-FFF2-40B4-BE49-F238E27FC236}">
                <a16:creationId xmlns:a16="http://schemas.microsoft.com/office/drawing/2014/main" id="{982DA769-10CE-2A8D-0A7F-43C29EFEF202}"/>
              </a:ext>
            </a:extLst>
          </p:cNvPr>
          <p:cNvGrpSpPr>
            <a:grpSpLocks/>
          </p:cNvGrpSpPr>
          <p:nvPr/>
        </p:nvGrpSpPr>
        <p:grpSpPr bwMode="auto">
          <a:xfrm>
            <a:off x="3063875" y="460375"/>
            <a:ext cx="3001963" cy="1601788"/>
            <a:chOff x="3318327" y="230742"/>
            <a:chExt cx="3015958" cy="1809574"/>
          </a:xfrm>
        </p:grpSpPr>
        <p:sp>
          <p:nvSpPr>
            <p:cNvPr id="13" name="Rectangle 12">
              <a:extLst>
                <a:ext uri="{FF2B5EF4-FFF2-40B4-BE49-F238E27FC236}">
                  <a16:creationId xmlns:a16="http://schemas.microsoft.com/office/drawing/2014/main" id="{5FFDE3B9-D683-6D7E-6C0C-628940DD91EE}"/>
                </a:ext>
              </a:extLst>
            </p:cNvPr>
            <p:cNvSpPr/>
            <p:nvPr/>
          </p:nvSpPr>
          <p:spPr>
            <a:xfrm>
              <a:off x="3318327" y="230742"/>
              <a:ext cx="3015958" cy="1809574"/>
            </a:xfrm>
            <a:prstGeom prst="rect">
              <a:avLst/>
            </a:prstGeom>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4" name="Rectangle 13">
              <a:extLst>
                <a:ext uri="{FF2B5EF4-FFF2-40B4-BE49-F238E27FC236}">
                  <a16:creationId xmlns:a16="http://schemas.microsoft.com/office/drawing/2014/main" id="{D533B2A9-C96A-A1AD-E7F5-7E5DBE80EB5A}"/>
                </a:ext>
              </a:extLst>
            </p:cNvPr>
            <p:cNvSpPr/>
            <p:nvPr/>
          </p:nvSpPr>
          <p:spPr>
            <a:xfrm>
              <a:off x="3318327" y="230742"/>
              <a:ext cx="3015958" cy="180957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06680" tIns="106680" rIns="106680" bIns="106680" spcCol="1270" anchor="ctr"/>
            <a:lstStyle/>
            <a:p>
              <a:pPr algn="ctr" defTabSz="1244600" eaLnBrk="1" fontAlgn="auto" hangingPunct="1">
                <a:lnSpc>
                  <a:spcPct val="90000"/>
                </a:lnSpc>
                <a:spcAft>
                  <a:spcPct val="35000"/>
                </a:spcAft>
                <a:defRPr/>
              </a:pPr>
              <a:r>
                <a:rPr lang="en-US" sz="2800" i="1" dirty="0">
                  <a:solidFill>
                    <a:srgbClr val="172809"/>
                  </a:solidFill>
                </a:rPr>
                <a:t>n</a:t>
              </a:r>
              <a:r>
                <a:rPr lang="en-US" sz="2800" dirty="0">
                  <a:solidFill>
                    <a:srgbClr val="172809"/>
                  </a:solidFill>
                </a:rPr>
                <a:t>. A group that collaborates (freq. ref. to with agency)</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ntent Placeholder 1">
            <a:extLst>
              <a:ext uri="{FF2B5EF4-FFF2-40B4-BE49-F238E27FC236}">
                <a16:creationId xmlns:a16="http://schemas.microsoft.com/office/drawing/2014/main" id="{3CE79933-59EF-674A-D552-DC4FBED8920A}"/>
              </a:ext>
            </a:extLst>
          </p:cNvPr>
          <p:cNvSpPr>
            <a:spLocks noGrp="1"/>
          </p:cNvSpPr>
          <p:nvPr>
            <p:ph sz="half" idx="1"/>
          </p:nvPr>
        </p:nvSpPr>
        <p:spPr>
          <a:xfrm>
            <a:off x="690345" y="1671909"/>
            <a:ext cx="3549650" cy="4718050"/>
          </a:xfrm>
          <a:solidFill>
            <a:schemeClr val="tx2">
              <a:lumMod val="10000"/>
            </a:schemeClr>
          </a:solidFill>
          <a:effectLst>
            <a:glow rad="101600">
              <a:schemeClr val="accent3">
                <a:satMod val="175000"/>
                <a:alpha val="40000"/>
              </a:schemeClr>
            </a:glow>
          </a:effectLst>
        </p:spPr>
        <p:txBody>
          <a:bodyPr rtlCol="0">
            <a:normAutofit/>
          </a:bodyPr>
          <a:lstStyle/>
          <a:p>
            <a:pPr marL="182880" indent="-182880" fontAlgn="auto">
              <a:spcAft>
                <a:spcPts val="0"/>
              </a:spcAft>
              <a:defRPr/>
            </a:pPr>
            <a:endParaRPr lang="en-US" dirty="0"/>
          </a:p>
        </p:txBody>
      </p:sp>
      <p:sp>
        <p:nvSpPr>
          <p:cNvPr id="28" name="Content Placeholder 2">
            <a:extLst>
              <a:ext uri="{FF2B5EF4-FFF2-40B4-BE49-F238E27FC236}">
                <a16:creationId xmlns:a16="http://schemas.microsoft.com/office/drawing/2014/main" id="{3036A272-2E56-517C-71B2-D0509F74D1C7}"/>
              </a:ext>
            </a:extLst>
          </p:cNvPr>
          <p:cNvSpPr>
            <a:spLocks noGrp="1"/>
          </p:cNvSpPr>
          <p:nvPr>
            <p:ph sz="half" idx="1"/>
          </p:nvPr>
        </p:nvSpPr>
        <p:spPr>
          <a:xfrm>
            <a:off x="4939480" y="1671655"/>
            <a:ext cx="3614402" cy="4718304"/>
          </a:xfrm>
          <a:solidFill>
            <a:schemeClr val="tx2">
              <a:lumMod val="10000"/>
            </a:schemeClr>
          </a:solidFill>
          <a:effectLst>
            <a:glow rad="101600">
              <a:schemeClr val="accent3">
                <a:satMod val="175000"/>
                <a:alpha val="40000"/>
              </a:schemeClr>
            </a:glow>
          </a:effectLst>
        </p:spPr>
        <p:txBody>
          <a:bodyPr rtlCol="0">
            <a:normAutofit/>
          </a:bodyPr>
          <a:lstStyle/>
          <a:p>
            <a:pPr marL="182880" indent="-182880" fontAlgn="auto">
              <a:spcAft>
                <a:spcPts val="0"/>
              </a:spcAft>
              <a:defRPr/>
            </a:pPr>
            <a:endParaRPr lang="en-US" dirty="0"/>
          </a:p>
        </p:txBody>
      </p:sp>
      <p:sp>
        <p:nvSpPr>
          <p:cNvPr id="5" name="Slide Number Placeholder 4">
            <a:extLst>
              <a:ext uri="{FF2B5EF4-FFF2-40B4-BE49-F238E27FC236}">
                <a16:creationId xmlns:a16="http://schemas.microsoft.com/office/drawing/2014/main" id="{8A5264C3-F119-F5F0-749F-111D84333B6D}"/>
              </a:ext>
            </a:extLst>
          </p:cNvPr>
          <p:cNvSpPr>
            <a:spLocks noGrp="1"/>
          </p:cNvSpPr>
          <p:nvPr>
            <p:ph type="sldNum" sz="quarter" idx="12"/>
          </p:nvPr>
        </p:nvSpPr>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fld id="{1D8A4E81-6FB7-4350-921D-C1E0E61ADFBD}" type="slidenum">
              <a:rPr lang="en-US" altLang="en-US">
                <a:solidFill>
                  <a:srgbClr val="FFFFFF"/>
                </a:solidFill>
              </a:rPr>
              <a:pPr/>
              <a:t>8</a:t>
            </a:fld>
            <a:endParaRPr lang="en-US" altLang="en-US">
              <a:solidFill>
                <a:srgbClr val="FFFFFF"/>
              </a:solidFill>
            </a:endParaRPr>
          </a:p>
        </p:txBody>
      </p:sp>
      <p:cxnSp>
        <p:nvCxnSpPr>
          <p:cNvPr id="7" name="Straight Connector 6">
            <a:extLst>
              <a:ext uri="{FF2B5EF4-FFF2-40B4-BE49-F238E27FC236}">
                <a16:creationId xmlns:a16="http://schemas.microsoft.com/office/drawing/2014/main" id="{8ACCCFEB-6D58-2F28-667C-9E124BAFE514}"/>
              </a:ext>
            </a:extLst>
          </p:cNvPr>
          <p:cNvCxnSpPr/>
          <p:nvPr/>
        </p:nvCxnSpPr>
        <p:spPr>
          <a:xfrm>
            <a:off x="2441575" y="2300288"/>
            <a:ext cx="0" cy="89535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FB09B5F3-90D4-3944-5459-C6294FE6A360}"/>
              </a:ext>
            </a:extLst>
          </p:cNvPr>
          <p:cNvCxnSpPr/>
          <p:nvPr/>
        </p:nvCxnSpPr>
        <p:spPr>
          <a:xfrm>
            <a:off x="1404938" y="2484438"/>
            <a:ext cx="658812" cy="895350"/>
          </a:xfrm>
          <a:prstGeom prst="line">
            <a:avLst/>
          </a:prstGeom>
          <a:ln>
            <a:solidFill>
              <a:srgbClr val="008000"/>
            </a:solidFill>
          </a:ln>
        </p:spPr>
        <p:style>
          <a:lnRef idx="2">
            <a:schemeClr val="accent4"/>
          </a:lnRef>
          <a:fillRef idx="0">
            <a:schemeClr val="accent4"/>
          </a:fillRef>
          <a:effectRef idx="1">
            <a:schemeClr val="accent4"/>
          </a:effectRef>
          <a:fontRef idx="minor">
            <a:schemeClr val="tx1"/>
          </a:fontRef>
        </p:style>
      </p:cxnSp>
      <p:cxnSp>
        <p:nvCxnSpPr>
          <p:cNvPr id="11" name="Straight Connector 10">
            <a:extLst>
              <a:ext uri="{FF2B5EF4-FFF2-40B4-BE49-F238E27FC236}">
                <a16:creationId xmlns:a16="http://schemas.microsoft.com/office/drawing/2014/main" id="{A2B04FD4-C193-EFE4-361F-D29AA9E65392}"/>
              </a:ext>
            </a:extLst>
          </p:cNvPr>
          <p:cNvCxnSpPr>
            <a:cxnSpLocks noChangeShapeType="1"/>
          </p:cNvCxnSpPr>
          <p:nvPr/>
        </p:nvCxnSpPr>
        <p:spPr bwMode="auto">
          <a:xfrm>
            <a:off x="927100" y="3652838"/>
            <a:ext cx="1093788" cy="0"/>
          </a:xfrm>
          <a:prstGeom prst="line">
            <a:avLst/>
          </a:prstGeom>
          <a:noFill/>
          <a:ln w="44450">
            <a:solidFill>
              <a:schemeClr val="tx1"/>
            </a:solidFill>
            <a:round/>
            <a:headEnd/>
            <a:tailEnd/>
          </a:ln>
          <a:effectLst>
            <a:outerShdw blurRad="38100" dist="25401" dir="2700000" algn="br" rotWithShape="0">
              <a:srgbClr val="808080">
                <a:alpha val="59999"/>
              </a:srgbClr>
            </a:outerShdw>
          </a:effectLst>
          <a:extLst>
            <a:ext uri="{909E8E84-426E-40DD-AFC4-6F175D3DCCD1}">
              <a14:hiddenFill xmlns:a14="http://schemas.microsoft.com/office/drawing/2010/main">
                <a:noFill/>
              </a14:hiddenFill>
            </a:ext>
          </a:extLst>
        </p:spPr>
      </p:cxnSp>
      <p:cxnSp>
        <p:nvCxnSpPr>
          <p:cNvPr id="12" name="Straight Connector 11">
            <a:extLst>
              <a:ext uri="{FF2B5EF4-FFF2-40B4-BE49-F238E27FC236}">
                <a16:creationId xmlns:a16="http://schemas.microsoft.com/office/drawing/2014/main" id="{F3437248-DD8C-3B5E-5FB0-1DBB1EB5E111}"/>
              </a:ext>
            </a:extLst>
          </p:cNvPr>
          <p:cNvCxnSpPr/>
          <p:nvPr/>
        </p:nvCxnSpPr>
        <p:spPr>
          <a:xfrm>
            <a:off x="2441575" y="4110038"/>
            <a:ext cx="0" cy="969962"/>
          </a:xfrm>
          <a:prstGeom prst="line">
            <a:avLst/>
          </a:prstGeom>
        </p:spPr>
        <p:style>
          <a:lnRef idx="2">
            <a:schemeClr val="accent6"/>
          </a:lnRef>
          <a:fillRef idx="0">
            <a:schemeClr val="accent6"/>
          </a:fillRef>
          <a:effectRef idx="1">
            <a:schemeClr val="accent6"/>
          </a:effectRef>
          <a:fontRef idx="minor">
            <a:schemeClr val="tx1"/>
          </a:fontRef>
        </p:style>
      </p:cxnSp>
      <p:cxnSp>
        <p:nvCxnSpPr>
          <p:cNvPr id="13" name="Straight Connector 12">
            <a:extLst>
              <a:ext uri="{FF2B5EF4-FFF2-40B4-BE49-F238E27FC236}">
                <a16:creationId xmlns:a16="http://schemas.microsoft.com/office/drawing/2014/main" id="{D8D181E8-B6F0-74A2-F930-6F110FFE0469}"/>
              </a:ext>
            </a:extLst>
          </p:cNvPr>
          <p:cNvCxnSpPr>
            <a:cxnSpLocks noChangeShapeType="1"/>
          </p:cNvCxnSpPr>
          <p:nvPr/>
        </p:nvCxnSpPr>
        <p:spPr bwMode="auto">
          <a:xfrm flipH="1">
            <a:off x="1404938" y="3957638"/>
            <a:ext cx="682625" cy="628650"/>
          </a:xfrm>
          <a:prstGeom prst="line">
            <a:avLst/>
          </a:prstGeom>
          <a:noFill/>
          <a:ln w="44450">
            <a:solidFill>
              <a:srgbClr val="867099"/>
            </a:solidFill>
            <a:round/>
            <a:headEnd/>
            <a:tailEnd/>
          </a:ln>
          <a:effectLst>
            <a:outerShdw blurRad="38100" dist="25401" dir="2700000" algn="br" rotWithShape="0">
              <a:srgbClr val="808080">
                <a:alpha val="59999"/>
              </a:srgbClr>
            </a:outerShdw>
          </a:effectLst>
          <a:extLst>
            <a:ext uri="{909E8E84-426E-40DD-AFC4-6F175D3DCCD1}">
              <a14:hiddenFill xmlns:a14="http://schemas.microsoft.com/office/drawing/2010/main">
                <a:noFill/>
              </a14:hiddenFill>
            </a:ext>
          </a:extLst>
        </p:spPr>
      </p:cxnSp>
      <p:cxnSp>
        <p:nvCxnSpPr>
          <p:cNvPr id="14" name="Straight Connector 13">
            <a:extLst>
              <a:ext uri="{FF2B5EF4-FFF2-40B4-BE49-F238E27FC236}">
                <a16:creationId xmlns:a16="http://schemas.microsoft.com/office/drawing/2014/main" id="{7FB6B974-3848-09B1-813E-3B7B0C19DF4B}"/>
              </a:ext>
            </a:extLst>
          </p:cNvPr>
          <p:cNvCxnSpPr/>
          <p:nvPr/>
        </p:nvCxnSpPr>
        <p:spPr>
          <a:xfrm>
            <a:off x="2798763" y="3957638"/>
            <a:ext cx="884237" cy="763587"/>
          </a:xfrm>
          <a:prstGeom prst="line">
            <a:avLst/>
          </a:prstGeom>
          <a:ln>
            <a:solidFill>
              <a:schemeClr val="accent3">
                <a:lumMod val="60000"/>
                <a:lumOff val="40000"/>
              </a:schemeClr>
            </a:solidFill>
          </a:ln>
        </p:spPr>
        <p:style>
          <a:lnRef idx="2">
            <a:schemeClr val="accent3"/>
          </a:lnRef>
          <a:fillRef idx="0">
            <a:schemeClr val="accent3"/>
          </a:fillRef>
          <a:effectRef idx="1">
            <a:schemeClr val="accent3"/>
          </a:effectRef>
          <a:fontRef idx="minor">
            <a:schemeClr val="tx1"/>
          </a:fontRef>
        </p:style>
      </p:cxnSp>
      <p:cxnSp>
        <p:nvCxnSpPr>
          <p:cNvPr id="15" name="Straight Connector 14">
            <a:extLst>
              <a:ext uri="{FF2B5EF4-FFF2-40B4-BE49-F238E27FC236}">
                <a16:creationId xmlns:a16="http://schemas.microsoft.com/office/drawing/2014/main" id="{4E0611B5-B803-4428-CC0B-0605AF2A62AD}"/>
              </a:ext>
            </a:extLst>
          </p:cNvPr>
          <p:cNvCxnSpPr/>
          <p:nvPr/>
        </p:nvCxnSpPr>
        <p:spPr>
          <a:xfrm flipH="1">
            <a:off x="2798763" y="2689225"/>
            <a:ext cx="884237" cy="723900"/>
          </a:xfrm>
          <a:prstGeom prst="line">
            <a:avLst/>
          </a:prstGeom>
        </p:spPr>
        <p:style>
          <a:lnRef idx="2">
            <a:schemeClr val="accent2"/>
          </a:lnRef>
          <a:fillRef idx="0">
            <a:schemeClr val="accent2"/>
          </a:fillRef>
          <a:effectRef idx="1">
            <a:schemeClr val="accent2"/>
          </a:effectRef>
          <a:fontRef idx="minor">
            <a:schemeClr val="tx1"/>
          </a:fontRef>
        </p:style>
      </p:cxnSp>
      <p:cxnSp>
        <p:nvCxnSpPr>
          <p:cNvPr id="29" name="Straight Connector 28">
            <a:extLst>
              <a:ext uri="{FF2B5EF4-FFF2-40B4-BE49-F238E27FC236}">
                <a16:creationId xmlns:a16="http://schemas.microsoft.com/office/drawing/2014/main" id="{91D8ED73-2325-C77F-62AC-91A25EF68C50}"/>
              </a:ext>
            </a:extLst>
          </p:cNvPr>
          <p:cNvCxnSpPr/>
          <p:nvPr/>
        </p:nvCxnSpPr>
        <p:spPr>
          <a:xfrm>
            <a:off x="2909888" y="3652838"/>
            <a:ext cx="930275" cy="0"/>
          </a:xfrm>
          <a:prstGeom prst="line">
            <a:avLst/>
          </a:prstGeom>
        </p:spPr>
        <p:style>
          <a:lnRef idx="2">
            <a:schemeClr val="accent4"/>
          </a:lnRef>
          <a:fillRef idx="0">
            <a:schemeClr val="accent4"/>
          </a:fillRef>
          <a:effectRef idx="1">
            <a:schemeClr val="accent4"/>
          </a:effectRef>
          <a:fontRef idx="minor">
            <a:schemeClr val="tx1"/>
          </a:fontRef>
        </p:style>
      </p:cxnSp>
      <p:sp>
        <p:nvSpPr>
          <p:cNvPr id="30" name="Oval 29">
            <a:extLst>
              <a:ext uri="{FF2B5EF4-FFF2-40B4-BE49-F238E27FC236}">
                <a16:creationId xmlns:a16="http://schemas.microsoft.com/office/drawing/2014/main" id="{EB9037E0-D572-CCBD-8A5F-0EE071D355ED}"/>
              </a:ext>
            </a:extLst>
          </p:cNvPr>
          <p:cNvSpPr/>
          <p:nvPr/>
        </p:nvSpPr>
        <p:spPr>
          <a:xfrm>
            <a:off x="1701800" y="3014663"/>
            <a:ext cx="1409700" cy="1241425"/>
          </a:xfrm>
          <a:prstGeom prst="ellipse">
            <a:avLst/>
          </a:prstGeom>
          <a:solidFill>
            <a:schemeClr val="accent3">
              <a:alpha val="58000"/>
            </a:schemeClr>
          </a:solidFill>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r>
              <a:rPr lang="en-US" sz="1600" dirty="0">
                <a:solidFill>
                  <a:srgbClr val="FFFFFF"/>
                </a:solidFill>
                <a:cs typeface="Avenir Book"/>
              </a:rPr>
              <a:t>Land manager</a:t>
            </a:r>
          </a:p>
        </p:txBody>
      </p:sp>
      <p:cxnSp>
        <p:nvCxnSpPr>
          <p:cNvPr id="32" name="Straight Connector 31">
            <a:extLst>
              <a:ext uri="{FF2B5EF4-FFF2-40B4-BE49-F238E27FC236}">
                <a16:creationId xmlns:a16="http://schemas.microsoft.com/office/drawing/2014/main" id="{BE128DCA-A15A-4981-E52E-E6B119FDA29E}"/>
              </a:ext>
            </a:extLst>
          </p:cNvPr>
          <p:cNvCxnSpPr/>
          <p:nvPr/>
        </p:nvCxnSpPr>
        <p:spPr>
          <a:xfrm>
            <a:off x="7392988" y="2917825"/>
            <a:ext cx="460375" cy="1171575"/>
          </a:xfrm>
          <a:prstGeom prst="line">
            <a:avLst/>
          </a:prstGeom>
        </p:spPr>
        <p:style>
          <a:lnRef idx="2">
            <a:schemeClr val="accent2"/>
          </a:lnRef>
          <a:fillRef idx="0">
            <a:schemeClr val="accent2"/>
          </a:fillRef>
          <a:effectRef idx="1">
            <a:schemeClr val="accent2"/>
          </a:effectRef>
          <a:fontRef idx="minor">
            <a:schemeClr val="tx1"/>
          </a:fontRef>
        </p:style>
      </p:cxnSp>
      <p:cxnSp>
        <p:nvCxnSpPr>
          <p:cNvPr id="33" name="Straight Connector 32">
            <a:extLst>
              <a:ext uri="{FF2B5EF4-FFF2-40B4-BE49-F238E27FC236}">
                <a16:creationId xmlns:a16="http://schemas.microsoft.com/office/drawing/2014/main" id="{09B2485E-8E45-B104-B2EE-D1664F434F6C}"/>
              </a:ext>
            </a:extLst>
          </p:cNvPr>
          <p:cNvCxnSpPr/>
          <p:nvPr/>
        </p:nvCxnSpPr>
        <p:spPr>
          <a:xfrm flipV="1">
            <a:off x="7216775" y="3262313"/>
            <a:ext cx="1038225" cy="503237"/>
          </a:xfrm>
          <a:prstGeom prst="line">
            <a:avLst/>
          </a:prstGeom>
        </p:spPr>
        <p:style>
          <a:lnRef idx="2">
            <a:schemeClr val="accent4"/>
          </a:lnRef>
          <a:fillRef idx="0">
            <a:schemeClr val="accent4"/>
          </a:fillRef>
          <a:effectRef idx="1">
            <a:schemeClr val="accent4"/>
          </a:effectRef>
          <a:fontRef idx="minor">
            <a:schemeClr val="tx1"/>
          </a:fontRef>
        </p:style>
      </p:cxnSp>
      <p:cxnSp>
        <p:nvCxnSpPr>
          <p:cNvPr id="34" name="Straight Connector 33">
            <a:extLst>
              <a:ext uri="{FF2B5EF4-FFF2-40B4-BE49-F238E27FC236}">
                <a16:creationId xmlns:a16="http://schemas.microsoft.com/office/drawing/2014/main" id="{A6919BD0-9F9F-5D42-44D7-CAB33B7A5A6C}"/>
              </a:ext>
            </a:extLst>
          </p:cNvPr>
          <p:cNvCxnSpPr/>
          <p:nvPr/>
        </p:nvCxnSpPr>
        <p:spPr>
          <a:xfrm>
            <a:off x="7078663" y="3103563"/>
            <a:ext cx="1011237" cy="1100137"/>
          </a:xfrm>
          <a:prstGeom prst="line">
            <a:avLst/>
          </a:prstGeom>
          <a:ln>
            <a:solidFill>
              <a:schemeClr val="accent3">
                <a:lumMod val="60000"/>
                <a:lumOff val="40000"/>
              </a:schemeClr>
            </a:solidFill>
          </a:ln>
        </p:spPr>
        <p:style>
          <a:lnRef idx="2">
            <a:schemeClr val="accent3"/>
          </a:lnRef>
          <a:fillRef idx="0">
            <a:schemeClr val="accent3"/>
          </a:fillRef>
          <a:effectRef idx="1">
            <a:schemeClr val="accent3"/>
          </a:effectRef>
          <a:fontRef idx="minor">
            <a:schemeClr val="tx1"/>
          </a:fontRef>
        </p:style>
      </p:cxnSp>
      <p:cxnSp>
        <p:nvCxnSpPr>
          <p:cNvPr id="35" name="Straight Connector 34">
            <a:extLst>
              <a:ext uri="{FF2B5EF4-FFF2-40B4-BE49-F238E27FC236}">
                <a16:creationId xmlns:a16="http://schemas.microsoft.com/office/drawing/2014/main" id="{0D93A074-94AE-6975-CD6D-648D9B45EC99}"/>
              </a:ext>
            </a:extLst>
          </p:cNvPr>
          <p:cNvCxnSpPr/>
          <p:nvPr/>
        </p:nvCxnSpPr>
        <p:spPr>
          <a:xfrm>
            <a:off x="7623175" y="2865438"/>
            <a:ext cx="0" cy="1390650"/>
          </a:xfrm>
          <a:prstGeom prst="line">
            <a:avLst/>
          </a:prstGeom>
        </p:spPr>
        <p:style>
          <a:lnRef idx="2">
            <a:schemeClr val="accent6"/>
          </a:lnRef>
          <a:fillRef idx="0">
            <a:schemeClr val="accent6"/>
          </a:fillRef>
          <a:effectRef idx="1">
            <a:schemeClr val="accent6"/>
          </a:effectRef>
          <a:fontRef idx="minor">
            <a:schemeClr val="tx1"/>
          </a:fontRef>
        </p:style>
      </p:cxnSp>
      <p:cxnSp>
        <p:nvCxnSpPr>
          <p:cNvPr id="36" name="Straight Connector 35">
            <a:extLst>
              <a:ext uri="{FF2B5EF4-FFF2-40B4-BE49-F238E27FC236}">
                <a16:creationId xmlns:a16="http://schemas.microsoft.com/office/drawing/2014/main" id="{AB7552C3-7B17-84C8-D0CA-120F9165D2B0}"/>
              </a:ext>
            </a:extLst>
          </p:cNvPr>
          <p:cNvCxnSpPr>
            <a:cxnSpLocks noChangeShapeType="1"/>
          </p:cNvCxnSpPr>
          <p:nvPr/>
        </p:nvCxnSpPr>
        <p:spPr bwMode="auto">
          <a:xfrm>
            <a:off x="6613525" y="3652838"/>
            <a:ext cx="1239838" cy="0"/>
          </a:xfrm>
          <a:prstGeom prst="line">
            <a:avLst/>
          </a:prstGeom>
          <a:noFill/>
          <a:ln w="44450">
            <a:solidFill>
              <a:schemeClr val="tx1"/>
            </a:solidFill>
            <a:round/>
            <a:headEnd/>
            <a:tailEnd/>
          </a:ln>
          <a:effectLst>
            <a:outerShdw blurRad="38100" dist="25401" dir="2700000" algn="br" rotWithShape="0">
              <a:srgbClr val="808080">
                <a:alpha val="59999"/>
              </a:srgbClr>
            </a:outerShdw>
          </a:effectLst>
          <a:extLst>
            <a:ext uri="{909E8E84-426E-40DD-AFC4-6F175D3DCCD1}">
              <a14:hiddenFill xmlns:a14="http://schemas.microsoft.com/office/drawing/2010/main">
                <a:noFill/>
              </a14:hiddenFill>
            </a:ext>
          </a:extLst>
        </p:spPr>
      </p:cxnSp>
      <p:cxnSp>
        <p:nvCxnSpPr>
          <p:cNvPr id="37" name="Straight Connector 36">
            <a:extLst>
              <a:ext uri="{FF2B5EF4-FFF2-40B4-BE49-F238E27FC236}">
                <a16:creationId xmlns:a16="http://schemas.microsoft.com/office/drawing/2014/main" id="{689EFA76-88DF-9A46-E129-CEABEEA45C52}"/>
              </a:ext>
            </a:extLst>
          </p:cNvPr>
          <p:cNvCxnSpPr>
            <a:cxnSpLocks noChangeShapeType="1"/>
          </p:cNvCxnSpPr>
          <p:nvPr/>
        </p:nvCxnSpPr>
        <p:spPr bwMode="auto">
          <a:xfrm flipH="1">
            <a:off x="7251700" y="3087688"/>
            <a:ext cx="1003300" cy="869950"/>
          </a:xfrm>
          <a:prstGeom prst="line">
            <a:avLst/>
          </a:prstGeom>
          <a:noFill/>
          <a:ln w="44450">
            <a:solidFill>
              <a:srgbClr val="867099"/>
            </a:solidFill>
            <a:round/>
            <a:headEnd/>
            <a:tailEnd/>
          </a:ln>
          <a:effectLst>
            <a:outerShdw blurRad="38100" dist="25401" dir="2700000" algn="br" rotWithShape="0">
              <a:srgbClr val="808080">
                <a:alpha val="59999"/>
              </a:srgbClr>
            </a:outerShdw>
          </a:effectLst>
          <a:extLst>
            <a:ext uri="{909E8E84-426E-40DD-AFC4-6F175D3DCCD1}">
              <a14:hiddenFill xmlns:a14="http://schemas.microsoft.com/office/drawing/2010/main">
                <a:noFill/>
              </a14:hiddenFill>
            </a:ext>
          </a:extLst>
        </p:spPr>
      </p:cxnSp>
      <p:cxnSp>
        <p:nvCxnSpPr>
          <p:cNvPr id="38" name="Straight Connector 37">
            <a:extLst>
              <a:ext uri="{FF2B5EF4-FFF2-40B4-BE49-F238E27FC236}">
                <a16:creationId xmlns:a16="http://schemas.microsoft.com/office/drawing/2014/main" id="{1564BEE4-13EC-D003-1256-C4D1C2A55E3A}"/>
              </a:ext>
            </a:extLst>
          </p:cNvPr>
          <p:cNvCxnSpPr/>
          <p:nvPr/>
        </p:nvCxnSpPr>
        <p:spPr>
          <a:xfrm>
            <a:off x="7115175" y="3262313"/>
            <a:ext cx="1239838" cy="695325"/>
          </a:xfrm>
          <a:prstGeom prst="line">
            <a:avLst/>
          </a:prstGeom>
          <a:ln>
            <a:solidFill>
              <a:srgbClr val="008000"/>
            </a:solidFill>
          </a:ln>
        </p:spPr>
        <p:style>
          <a:lnRef idx="2">
            <a:schemeClr val="accent4"/>
          </a:lnRef>
          <a:fillRef idx="0">
            <a:schemeClr val="accent4"/>
          </a:fillRef>
          <a:effectRef idx="1">
            <a:schemeClr val="accent4"/>
          </a:effectRef>
          <a:fontRef idx="minor">
            <a:schemeClr val="tx1"/>
          </a:fontRef>
        </p:style>
      </p:cxnSp>
      <p:cxnSp>
        <p:nvCxnSpPr>
          <p:cNvPr id="39" name="Straight Connector 38">
            <a:extLst>
              <a:ext uri="{FF2B5EF4-FFF2-40B4-BE49-F238E27FC236}">
                <a16:creationId xmlns:a16="http://schemas.microsoft.com/office/drawing/2014/main" id="{18DAA46D-EE20-66D5-5019-A2B31624D97D}"/>
              </a:ext>
            </a:extLst>
          </p:cNvPr>
          <p:cNvCxnSpPr/>
          <p:nvPr/>
        </p:nvCxnSpPr>
        <p:spPr>
          <a:xfrm flipH="1">
            <a:off x="7623175" y="2962275"/>
            <a:ext cx="460375" cy="12477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40" name="Oval 39">
            <a:extLst>
              <a:ext uri="{FF2B5EF4-FFF2-40B4-BE49-F238E27FC236}">
                <a16:creationId xmlns:a16="http://schemas.microsoft.com/office/drawing/2014/main" id="{E7395C31-0ABF-19DB-7DEE-F6FCDFC62380}"/>
              </a:ext>
            </a:extLst>
          </p:cNvPr>
          <p:cNvSpPr/>
          <p:nvPr/>
        </p:nvSpPr>
        <p:spPr>
          <a:xfrm>
            <a:off x="5165725" y="3155950"/>
            <a:ext cx="1258888" cy="1171575"/>
          </a:xfrm>
          <a:prstGeom prst="ellipse">
            <a:avLst/>
          </a:prstGeom>
          <a:solidFill>
            <a:schemeClr val="accent3">
              <a:alpha val="58000"/>
            </a:schemeClr>
          </a:solidFill>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r>
              <a:rPr lang="en-US" sz="1600" dirty="0">
                <a:solidFill>
                  <a:srgbClr val="FFFFFF"/>
                </a:solidFill>
                <a:cs typeface="Avenir Book"/>
              </a:rPr>
              <a:t>Land manager</a:t>
            </a:r>
          </a:p>
        </p:txBody>
      </p:sp>
      <p:sp>
        <p:nvSpPr>
          <p:cNvPr id="55" name="Left Arrow 54">
            <a:extLst>
              <a:ext uri="{FF2B5EF4-FFF2-40B4-BE49-F238E27FC236}">
                <a16:creationId xmlns:a16="http://schemas.microsoft.com/office/drawing/2014/main" id="{1444C061-2BD5-10DA-260C-1A20E40A6DBB}"/>
              </a:ext>
            </a:extLst>
          </p:cNvPr>
          <p:cNvSpPr/>
          <p:nvPr/>
        </p:nvSpPr>
        <p:spPr>
          <a:xfrm>
            <a:off x="6549969" y="3379917"/>
            <a:ext cx="666619" cy="498589"/>
          </a:xfrm>
          <a:prstGeom prst="leftArrow">
            <a:avLst/>
          </a:prstGeom>
        </p:spPr>
        <p:style>
          <a:lnRef idx="1">
            <a:schemeClr val="dk1"/>
          </a:lnRef>
          <a:fillRef idx="3">
            <a:schemeClr val="dk1"/>
          </a:fillRef>
          <a:effectRef idx="2">
            <a:schemeClr val="dk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1" name="TextBox 60">
            <a:extLst>
              <a:ext uri="{FF2B5EF4-FFF2-40B4-BE49-F238E27FC236}">
                <a16:creationId xmlns:a16="http://schemas.microsoft.com/office/drawing/2014/main" id="{13B4909D-EB50-3245-176A-3E771CC5617B}"/>
              </a:ext>
            </a:extLst>
          </p:cNvPr>
          <p:cNvSpPr txBox="1">
            <a:spLocks noChangeArrowheads="1"/>
          </p:cNvSpPr>
          <p:nvPr/>
        </p:nvSpPr>
        <p:spPr bwMode="auto">
          <a:xfrm>
            <a:off x="666750" y="725488"/>
            <a:ext cx="3549650" cy="646112"/>
          </a:xfrm>
          <a:prstGeom prst="rect">
            <a:avLst/>
          </a:prstGeom>
          <a:solidFill>
            <a:srgbClr val="71B2BC">
              <a:alpha val="58038"/>
            </a:srgbClr>
          </a:solidFill>
          <a:ln w="9525">
            <a:solidFill>
              <a:srgbClr val="71B2BC"/>
            </a:solidFill>
            <a:miter lim="800000"/>
            <a:headEnd/>
            <a:tailEnd/>
          </a:ln>
          <a:effectLst>
            <a:outerShdw blurRad="38100" dist="25401" dir="2700000" algn="br" rotWithShape="0">
              <a:srgbClr val="808080">
                <a:alpha val="59999"/>
              </a:srgbClr>
            </a:outerShdw>
          </a:effectLst>
        </p:spPr>
        <p:txBody>
          <a:bodyPr>
            <a:spAutoFit/>
          </a:bodyPr>
          <a:lstStyle/>
          <a:p>
            <a:pPr algn="ctr" eaLnBrk="1" fontAlgn="auto" hangingPunct="1">
              <a:spcBef>
                <a:spcPts val="0"/>
              </a:spcBef>
              <a:spcAft>
                <a:spcPts val="0"/>
              </a:spcAft>
              <a:defRPr/>
            </a:pPr>
            <a:r>
              <a:rPr lang="en-US" dirty="0">
                <a:solidFill>
                  <a:srgbClr val="FFFFFF"/>
                </a:solidFill>
                <a:latin typeface="+mn-lt"/>
                <a:cs typeface="Avenir Book"/>
              </a:rPr>
              <a:t>Public participation</a:t>
            </a:r>
          </a:p>
          <a:p>
            <a:pPr algn="ctr" eaLnBrk="1" fontAlgn="auto" hangingPunct="1">
              <a:spcBef>
                <a:spcPts val="0"/>
              </a:spcBef>
              <a:spcAft>
                <a:spcPts val="0"/>
              </a:spcAft>
              <a:defRPr/>
            </a:pPr>
            <a:r>
              <a:rPr lang="en-US" dirty="0">
                <a:solidFill>
                  <a:srgbClr val="FFFFFF"/>
                </a:solidFill>
                <a:latin typeface="+mn-lt"/>
                <a:cs typeface="Avenir Book"/>
              </a:rPr>
              <a:t>Bilateral communication</a:t>
            </a:r>
          </a:p>
        </p:txBody>
      </p:sp>
      <p:sp>
        <p:nvSpPr>
          <p:cNvPr id="63" name="TextBox 62">
            <a:extLst>
              <a:ext uri="{FF2B5EF4-FFF2-40B4-BE49-F238E27FC236}">
                <a16:creationId xmlns:a16="http://schemas.microsoft.com/office/drawing/2014/main" id="{A2117878-50F6-8798-EE8F-4E68CF27C9E5}"/>
              </a:ext>
            </a:extLst>
          </p:cNvPr>
          <p:cNvSpPr txBox="1">
            <a:spLocks noChangeArrowheads="1"/>
          </p:cNvSpPr>
          <p:nvPr/>
        </p:nvSpPr>
        <p:spPr bwMode="auto">
          <a:xfrm>
            <a:off x="4938713" y="738188"/>
            <a:ext cx="3551237" cy="646112"/>
          </a:xfrm>
          <a:prstGeom prst="rect">
            <a:avLst/>
          </a:prstGeom>
          <a:solidFill>
            <a:srgbClr val="71B2BC">
              <a:alpha val="58038"/>
            </a:srgbClr>
          </a:solidFill>
          <a:ln w="9525">
            <a:solidFill>
              <a:srgbClr val="71B2BC"/>
            </a:solidFill>
            <a:miter lim="800000"/>
            <a:headEnd/>
            <a:tailEnd/>
          </a:ln>
          <a:effectLst>
            <a:outerShdw blurRad="38100" dist="25401" dir="2700000" algn="br" rotWithShape="0">
              <a:srgbClr val="808080">
                <a:alpha val="59999"/>
              </a:srgbClr>
            </a:outerShdw>
          </a:effectLst>
        </p:spPr>
        <p:txBody>
          <a:bodyPr>
            <a:sp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eaLnBrk="1" fontAlgn="auto" hangingPunct="1">
              <a:spcBef>
                <a:spcPts val="0"/>
              </a:spcBef>
              <a:spcAft>
                <a:spcPts val="0"/>
              </a:spcAft>
              <a:defRPr/>
            </a:pPr>
            <a:r>
              <a:rPr lang="en-US" dirty="0">
                <a:solidFill>
                  <a:srgbClr val="FFFFFF"/>
                </a:solidFill>
                <a:latin typeface="+mn-lt"/>
                <a:cs typeface="Avenir Book"/>
              </a:rPr>
              <a:t>Collaboration</a:t>
            </a:r>
          </a:p>
          <a:p>
            <a:pPr eaLnBrk="1" fontAlgn="auto" hangingPunct="1">
              <a:spcBef>
                <a:spcPts val="0"/>
              </a:spcBef>
              <a:spcAft>
                <a:spcPts val="0"/>
              </a:spcAft>
              <a:defRPr/>
            </a:pPr>
            <a:r>
              <a:rPr lang="en-US" dirty="0">
                <a:solidFill>
                  <a:srgbClr val="FFFFFF"/>
                </a:solidFill>
                <a:latin typeface="+mn-lt"/>
                <a:cs typeface="Avenir Book"/>
              </a:rPr>
              <a:t>Multilateral communication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589C457-CDFB-46FA-DF4F-5053FEA5CB09}"/>
              </a:ext>
            </a:extLst>
          </p:cNvPr>
          <p:cNvSpPr>
            <a:spLocks noGrp="1"/>
          </p:cNvSpPr>
          <p:nvPr>
            <p:ph type="sldNum" sz="quarter" idx="12"/>
          </p:nvPr>
        </p:nvSpPr>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fld id="{6BB14E74-05C0-498B-BEA3-5DBF105EADC5}" type="slidenum">
              <a:rPr lang="en-US" altLang="en-US">
                <a:solidFill>
                  <a:srgbClr val="FFFFFF"/>
                </a:solidFill>
              </a:rPr>
              <a:pPr/>
              <a:t>9</a:t>
            </a:fld>
            <a:endParaRPr lang="en-US" altLang="en-US">
              <a:solidFill>
                <a:srgbClr val="FFFFFF"/>
              </a:solidFill>
            </a:endParaRPr>
          </a:p>
        </p:txBody>
      </p:sp>
      <p:graphicFrame>
        <p:nvGraphicFramePr>
          <p:cNvPr id="6" name="Content Placeholder 5">
            <a:extLst>
              <a:ext uri="{FF2B5EF4-FFF2-40B4-BE49-F238E27FC236}">
                <a16:creationId xmlns:a16="http://schemas.microsoft.com/office/drawing/2014/main" id="{9D6BBD1B-7D9F-E5EB-13B6-8A54A1C9A439}"/>
              </a:ext>
            </a:extLst>
          </p:cNvPr>
          <p:cNvGraphicFramePr>
            <a:graphicFrameLocks noGrp="1"/>
          </p:cNvGraphicFramePr>
          <p:nvPr>
            <p:ph sz="half" idx="2"/>
          </p:nvPr>
        </p:nvGraphicFramePr>
        <p:xfrm>
          <a:off x="0" y="343647"/>
          <a:ext cx="9143999" cy="57374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Override3.xml.rels><?xml version="1.0" encoding="UTF-8" standalone="yes"?>
<Relationships xmlns="http://schemas.openxmlformats.org/package/2006/relationships"><Relationship Id="rId1" Type="http://schemas.openxmlformats.org/officeDocument/2006/relationships/image" Target="../media/image1.jpeg"/></Relationships>
</file>

<file path=ppt/theme/_rels/themeOverride4.xml.rels><?xml version="1.0" encoding="UTF-8" standalone="yes"?>
<Relationships xmlns="http://schemas.openxmlformats.org/package/2006/relationships"><Relationship Id="rId1" Type="http://schemas.openxmlformats.org/officeDocument/2006/relationships/image" Target="../media/image1.jpeg"/></Relationships>
</file>

<file path=ppt/theme/_rels/themeOverride5.xml.rels><?xml version="1.0" encoding="UTF-8" standalone="yes"?>
<Relationships xmlns="http://schemas.openxmlformats.org/package/2006/relationships"><Relationship Id="rId1" Type="http://schemas.openxmlformats.org/officeDocument/2006/relationships/image" Target="../media/image1.jpeg"/></Relationships>
</file>

<file path=ppt/theme/_rels/themeOverride6.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ustom 23">
      <a:dk1>
        <a:srgbClr val="F4FBEE"/>
      </a:dk1>
      <a:lt1>
        <a:sysClr val="window" lastClr="FFFFFF"/>
      </a:lt1>
      <a:dk2>
        <a:srgbClr val="FDFEFE"/>
      </a:dk2>
      <a:lt2>
        <a:srgbClr val="E8E4DB"/>
      </a:lt2>
      <a:accent1>
        <a:srgbClr val="2A5500"/>
      </a:accent1>
      <a:accent2>
        <a:srgbClr val="9C5B14"/>
      </a:accent2>
      <a:accent3>
        <a:srgbClr val="71B2BC"/>
      </a:accent3>
      <a:accent4>
        <a:srgbClr val="FFFF66"/>
      </a:accent4>
      <a:accent5>
        <a:srgbClr val="867099"/>
      </a:accent5>
      <a:accent6>
        <a:srgbClr val="4C6F75"/>
      </a:accent6>
      <a:hlink>
        <a:srgbClr val="F27B0E"/>
      </a:hlink>
      <a:folHlink>
        <a:srgbClr val="989268"/>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ustom 23">
    <a:dk1>
      <a:srgbClr val="F4FBEE"/>
    </a:dk1>
    <a:lt1>
      <a:sysClr val="window" lastClr="FFFFFF"/>
    </a:lt1>
    <a:dk2>
      <a:srgbClr val="FDFEFE"/>
    </a:dk2>
    <a:lt2>
      <a:srgbClr val="E8E4DB"/>
    </a:lt2>
    <a:accent1>
      <a:srgbClr val="2A5500"/>
    </a:accent1>
    <a:accent2>
      <a:srgbClr val="9C5B14"/>
    </a:accent2>
    <a:accent3>
      <a:srgbClr val="71B2BC"/>
    </a:accent3>
    <a:accent4>
      <a:srgbClr val="FFFF66"/>
    </a:accent4>
    <a:accent5>
      <a:srgbClr val="867099"/>
    </a:accent5>
    <a:accent6>
      <a:srgbClr val="4C6F75"/>
    </a:accent6>
    <a:hlink>
      <a:srgbClr val="F27B0E"/>
    </a:hlink>
    <a:folHlink>
      <a:srgbClr val="989268"/>
    </a:folHlink>
  </a:clrScheme>
</a:themeOverride>
</file>

<file path=ppt/theme/themeOverride2.xml><?xml version="1.0" encoding="utf-8"?>
<a:themeOverride xmlns:a="http://schemas.openxmlformats.org/drawingml/2006/main">
  <a:clrScheme name="Custom 23">
    <a:dk1>
      <a:srgbClr val="F4FBEE"/>
    </a:dk1>
    <a:lt1>
      <a:sysClr val="window" lastClr="FFFFFF"/>
    </a:lt1>
    <a:dk2>
      <a:srgbClr val="FDFEFE"/>
    </a:dk2>
    <a:lt2>
      <a:srgbClr val="E8E4DB"/>
    </a:lt2>
    <a:accent1>
      <a:srgbClr val="2A5500"/>
    </a:accent1>
    <a:accent2>
      <a:srgbClr val="9C5B14"/>
    </a:accent2>
    <a:accent3>
      <a:srgbClr val="71B2BC"/>
    </a:accent3>
    <a:accent4>
      <a:srgbClr val="FFFF66"/>
    </a:accent4>
    <a:accent5>
      <a:srgbClr val="867099"/>
    </a:accent5>
    <a:accent6>
      <a:srgbClr val="4C6F75"/>
    </a:accent6>
    <a:hlink>
      <a:srgbClr val="F27B0E"/>
    </a:hlink>
    <a:folHlink>
      <a:srgbClr val="989268"/>
    </a:folHlink>
  </a:clrScheme>
</a:themeOverride>
</file>

<file path=ppt/theme/themeOverride3.xml><?xml version="1.0" encoding="utf-8"?>
<a:themeOverride xmlns:a="http://schemas.openxmlformats.org/drawingml/2006/main">
  <a:clrScheme name="Custom 23">
    <a:dk1>
      <a:srgbClr val="F4FBEE"/>
    </a:dk1>
    <a:lt1>
      <a:sysClr val="window" lastClr="FFFFFF"/>
    </a:lt1>
    <a:dk2>
      <a:srgbClr val="FDFEFE"/>
    </a:dk2>
    <a:lt2>
      <a:srgbClr val="E8E4DB"/>
    </a:lt2>
    <a:accent1>
      <a:srgbClr val="2A5500"/>
    </a:accent1>
    <a:accent2>
      <a:srgbClr val="9C5B14"/>
    </a:accent2>
    <a:accent3>
      <a:srgbClr val="71B2BC"/>
    </a:accent3>
    <a:accent4>
      <a:srgbClr val="FFFF66"/>
    </a:accent4>
    <a:accent5>
      <a:srgbClr val="867099"/>
    </a:accent5>
    <a:accent6>
      <a:srgbClr val="4C6F75"/>
    </a:accent6>
    <a:hlink>
      <a:srgbClr val="F27B0E"/>
    </a:hlink>
    <a:folHlink>
      <a:srgbClr val="989268"/>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Override>
</file>

<file path=ppt/theme/themeOverride4.xml><?xml version="1.0" encoding="utf-8"?>
<a:themeOverride xmlns:a="http://schemas.openxmlformats.org/drawingml/2006/main">
  <a:clrScheme name="Custom 23">
    <a:dk1>
      <a:srgbClr val="F4FBEE"/>
    </a:dk1>
    <a:lt1>
      <a:sysClr val="window" lastClr="FFFFFF"/>
    </a:lt1>
    <a:dk2>
      <a:srgbClr val="FDFEFE"/>
    </a:dk2>
    <a:lt2>
      <a:srgbClr val="E8E4DB"/>
    </a:lt2>
    <a:accent1>
      <a:srgbClr val="2A5500"/>
    </a:accent1>
    <a:accent2>
      <a:srgbClr val="9C5B14"/>
    </a:accent2>
    <a:accent3>
      <a:srgbClr val="71B2BC"/>
    </a:accent3>
    <a:accent4>
      <a:srgbClr val="FFFF66"/>
    </a:accent4>
    <a:accent5>
      <a:srgbClr val="867099"/>
    </a:accent5>
    <a:accent6>
      <a:srgbClr val="4C6F75"/>
    </a:accent6>
    <a:hlink>
      <a:srgbClr val="F27B0E"/>
    </a:hlink>
    <a:folHlink>
      <a:srgbClr val="989268"/>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Override>
</file>

<file path=ppt/theme/themeOverride5.xml><?xml version="1.0" encoding="utf-8"?>
<a:themeOverride xmlns:a="http://schemas.openxmlformats.org/drawingml/2006/main">
  <a:clrScheme name="Custom 23">
    <a:dk1>
      <a:srgbClr val="F4FBEE"/>
    </a:dk1>
    <a:lt1>
      <a:sysClr val="window" lastClr="FFFFFF"/>
    </a:lt1>
    <a:dk2>
      <a:srgbClr val="FDFEFE"/>
    </a:dk2>
    <a:lt2>
      <a:srgbClr val="E8E4DB"/>
    </a:lt2>
    <a:accent1>
      <a:srgbClr val="2A5500"/>
    </a:accent1>
    <a:accent2>
      <a:srgbClr val="9C5B14"/>
    </a:accent2>
    <a:accent3>
      <a:srgbClr val="71B2BC"/>
    </a:accent3>
    <a:accent4>
      <a:srgbClr val="FFFF66"/>
    </a:accent4>
    <a:accent5>
      <a:srgbClr val="867099"/>
    </a:accent5>
    <a:accent6>
      <a:srgbClr val="4C6F75"/>
    </a:accent6>
    <a:hlink>
      <a:srgbClr val="F27B0E"/>
    </a:hlink>
    <a:folHlink>
      <a:srgbClr val="989268"/>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Override>
</file>

<file path=ppt/theme/themeOverride6.xml><?xml version="1.0" encoding="utf-8"?>
<a:themeOverride xmlns:a="http://schemas.openxmlformats.org/drawingml/2006/main">
  <a:clrScheme name="Custom 23">
    <a:dk1>
      <a:srgbClr val="F4FBEE"/>
    </a:dk1>
    <a:lt1>
      <a:sysClr val="window" lastClr="FFFFFF"/>
    </a:lt1>
    <a:dk2>
      <a:srgbClr val="FDFEFE"/>
    </a:dk2>
    <a:lt2>
      <a:srgbClr val="E8E4DB"/>
    </a:lt2>
    <a:accent1>
      <a:srgbClr val="2A5500"/>
    </a:accent1>
    <a:accent2>
      <a:srgbClr val="9C5B14"/>
    </a:accent2>
    <a:accent3>
      <a:srgbClr val="71B2BC"/>
    </a:accent3>
    <a:accent4>
      <a:srgbClr val="FFFF66"/>
    </a:accent4>
    <a:accent5>
      <a:srgbClr val="867099"/>
    </a:accent5>
    <a:accent6>
      <a:srgbClr val="4C6F75"/>
    </a:accent6>
    <a:hlink>
      <a:srgbClr val="F27B0E"/>
    </a:hlink>
    <a:folHlink>
      <a:srgbClr val="989268"/>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Override>
</file>

<file path=docProps/app.xml><?xml version="1.0" encoding="utf-8"?>
<Properties xmlns="http://schemas.openxmlformats.org/officeDocument/2006/extended-properties" xmlns:vt="http://schemas.openxmlformats.org/officeDocument/2006/docPropsVTypes">
  <Template/>
  <TotalTime>33598</TotalTime>
  <Words>4153</Words>
  <Application>Microsoft Office PowerPoint</Application>
  <PresentationFormat>On-screen Show (4:3)</PresentationFormat>
  <Paragraphs>503</Paragraphs>
  <Slides>29</Slides>
  <Notes>29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Garamond</vt:lpstr>
      <vt:lpstr>Arial</vt:lpstr>
      <vt:lpstr>Calibri</vt:lpstr>
      <vt:lpstr>Avenir Book</vt:lpstr>
      <vt:lpstr>Wingdings</vt:lpstr>
      <vt:lpstr>Clarity</vt:lpstr>
      <vt:lpstr>STUDYING COLLABORATION </vt:lpstr>
      <vt:lpstr>Overview</vt:lpstr>
      <vt:lpstr>PowerPoint Presentation</vt:lpstr>
      <vt:lpstr>PowerPoint Presentation</vt:lpstr>
      <vt:lpstr>PowerPoint Presentation</vt:lpstr>
      <vt:lpstr>PowerPoint Presentation</vt:lpstr>
      <vt:lpstr>Defining collaboratives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Forestry - OSU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Jane Davis</dc:creator>
  <cp:lastModifiedBy>Lum-Naihe, Christof Jurh duk - FS, AZ</cp:lastModifiedBy>
  <cp:revision>252</cp:revision>
  <cp:lastPrinted>2016-03-07T21:31:22Z</cp:lastPrinted>
  <dcterms:created xsi:type="dcterms:W3CDTF">2014-10-28T16:30:54Z</dcterms:created>
  <dcterms:modified xsi:type="dcterms:W3CDTF">2025-08-04T15:11:29Z</dcterms:modified>
</cp:coreProperties>
</file>