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7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8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9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0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1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2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3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4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1" r:id="rId5"/>
    <p:sldMasterId id="2147483725" r:id="rId6"/>
    <p:sldMasterId id="2147483737" r:id="rId7"/>
    <p:sldMasterId id="2147483782" r:id="rId8"/>
    <p:sldMasterId id="2147483797" r:id="rId9"/>
    <p:sldMasterId id="2147483827" r:id="rId10"/>
    <p:sldMasterId id="2147483840" r:id="rId11"/>
    <p:sldMasterId id="2147483858" r:id="rId12"/>
    <p:sldMasterId id="2147483885" r:id="rId13"/>
    <p:sldMasterId id="2147483930" r:id="rId14"/>
    <p:sldMasterId id="2147483942" r:id="rId15"/>
  </p:sldMasterIdLst>
  <p:notesMasterIdLst>
    <p:notesMasterId r:id="rId47"/>
  </p:notesMasterIdLst>
  <p:sldIdLst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56" r:id="rId26"/>
    <p:sldId id="257" r:id="rId27"/>
    <p:sldId id="258" r:id="rId28"/>
    <p:sldId id="259" r:id="rId29"/>
    <p:sldId id="277" r:id="rId30"/>
    <p:sldId id="260" r:id="rId31"/>
    <p:sldId id="263" r:id="rId32"/>
    <p:sldId id="264" r:id="rId33"/>
    <p:sldId id="265" r:id="rId34"/>
    <p:sldId id="266" r:id="rId35"/>
    <p:sldId id="267" r:id="rId36"/>
    <p:sldId id="283" r:id="rId37"/>
    <p:sldId id="269" r:id="rId38"/>
    <p:sldId id="270" r:id="rId39"/>
    <p:sldId id="271" r:id="rId40"/>
    <p:sldId id="272" r:id="rId41"/>
    <p:sldId id="274" r:id="rId42"/>
    <p:sldId id="275" r:id="rId43"/>
    <p:sldId id="276" r:id="rId44"/>
    <p:sldId id="282" r:id="rId45"/>
    <p:sldId id="281" r:id="rId4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78296" autoAdjust="0"/>
  </p:normalViewPr>
  <p:slideViewPr>
    <p:cSldViewPr snapToGrid="0">
      <p:cViewPr varScale="1">
        <p:scale>
          <a:sx n="57" d="100"/>
          <a:sy n="57" d="100"/>
        </p:scale>
        <p:origin x="1410" y="42"/>
      </p:cViewPr>
      <p:guideLst/>
    </p:cSldViewPr>
  </p:slideViewPr>
  <p:outlineViewPr>
    <p:cViewPr>
      <p:scale>
        <a:sx n="33" d="100"/>
        <a:sy n="33" d="100"/>
      </p:scale>
      <p:origin x="0" y="-33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19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image" Target="../media/image36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image" Target="../media/image63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image" Target="../media/image6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image" Target="../media/image36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image" Target="../media/image63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image" Target="../media/image6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68E39A-3B0D-493F-B5C9-4F135A395AF3}" type="doc">
      <dgm:prSet loTypeId="urn:microsoft.com/office/officeart/2005/8/layout/radial6" loCatId="cycl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DA3E0BE-C6D8-4014-B6F4-87DE846CEEED}">
      <dgm:prSet phldrT="[Text]"/>
      <dgm:spPr/>
      <dgm:t>
        <a:bodyPr/>
        <a:lstStyle/>
        <a:p>
          <a:r>
            <a:rPr lang="en-US" dirty="0"/>
            <a:t>Ecological, Social and Economic Outcomes</a:t>
          </a:r>
        </a:p>
      </dgm:t>
    </dgm:pt>
    <dgm:pt modelId="{B428DCD2-E466-4F17-9896-04D2B22F5FE7}" type="parTrans" cxnId="{E20B2C14-7AF4-4479-BA05-A5A560FFE521}">
      <dgm:prSet/>
      <dgm:spPr/>
      <dgm:t>
        <a:bodyPr/>
        <a:lstStyle/>
        <a:p>
          <a:endParaRPr lang="en-US"/>
        </a:p>
      </dgm:t>
    </dgm:pt>
    <dgm:pt modelId="{9402930A-AC1E-45AD-BC5D-B35512C2463C}" type="sibTrans" cxnId="{E20B2C14-7AF4-4479-BA05-A5A560FFE521}">
      <dgm:prSet/>
      <dgm:spPr/>
      <dgm:t>
        <a:bodyPr/>
        <a:lstStyle/>
        <a:p>
          <a:endParaRPr lang="en-US"/>
        </a:p>
      </dgm:t>
    </dgm:pt>
    <dgm:pt modelId="{EE6E86D7-FD2F-41ED-9CC2-8873D0BBFAB2}">
      <dgm:prSet phldrT="[Text]" custT="1"/>
      <dgm:spPr/>
      <dgm:t>
        <a:bodyPr/>
        <a:lstStyle/>
        <a:p>
          <a:r>
            <a:rPr lang="en-US" sz="1500" dirty="0">
              <a:solidFill>
                <a:schemeClr val="bg1"/>
              </a:solidFill>
            </a:rPr>
            <a:t>Recreation</a:t>
          </a:r>
        </a:p>
      </dgm:t>
    </dgm:pt>
    <dgm:pt modelId="{6B1157FE-2833-44D9-855A-665EFA7C4BC6}" type="parTrans" cxnId="{A655BCCE-8E3A-473F-B184-0ABF295220AE}">
      <dgm:prSet/>
      <dgm:spPr/>
      <dgm:t>
        <a:bodyPr/>
        <a:lstStyle/>
        <a:p>
          <a:endParaRPr lang="en-US"/>
        </a:p>
      </dgm:t>
    </dgm:pt>
    <dgm:pt modelId="{0EC979D3-5607-434B-9429-7197F803BDB9}" type="sibTrans" cxnId="{A655BCCE-8E3A-473F-B184-0ABF295220AE}">
      <dgm:prSet/>
      <dgm:spPr/>
      <dgm:t>
        <a:bodyPr/>
        <a:lstStyle/>
        <a:p>
          <a:endParaRPr lang="en-US"/>
        </a:p>
      </dgm:t>
    </dgm:pt>
    <dgm:pt modelId="{BD1BE2FC-3A2A-4522-BD6E-32880BE4DB70}">
      <dgm:prSet phldrT="[Text]" custT="1"/>
      <dgm:spPr/>
      <dgm:t>
        <a:bodyPr/>
        <a:lstStyle/>
        <a:p>
          <a:r>
            <a:rPr lang="en-US" sz="1500" dirty="0">
              <a:solidFill>
                <a:schemeClr val="bg1"/>
              </a:solidFill>
            </a:rPr>
            <a:t>Fuels Treatment</a:t>
          </a:r>
        </a:p>
      </dgm:t>
    </dgm:pt>
    <dgm:pt modelId="{839FFB7D-0AD5-4686-8686-EE3E4942FE19}" type="parTrans" cxnId="{04F4069D-A8AC-426B-9142-D580E876F027}">
      <dgm:prSet/>
      <dgm:spPr/>
      <dgm:t>
        <a:bodyPr/>
        <a:lstStyle/>
        <a:p>
          <a:endParaRPr lang="en-US"/>
        </a:p>
      </dgm:t>
    </dgm:pt>
    <dgm:pt modelId="{4226512B-39FE-460E-9EEE-5317E815748C}" type="sibTrans" cxnId="{04F4069D-A8AC-426B-9142-D580E876F027}">
      <dgm:prSet/>
      <dgm:spPr/>
      <dgm:t>
        <a:bodyPr/>
        <a:lstStyle/>
        <a:p>
          <a:endParaRPr lang="en-US"/>
        </a:p>
      </dgm:t>
    </dgm:pt>
    <dgm:pt modelId="{ACEF51A4-6AE3-48C0-9081-D1FA6FD2260A}">
      <dgm:prSet phldrT="[Text]" custT="1"/>
      <dgm:spPr/>
      <dgm:t>
        <a:bodyPr/>
        <a:lstStyle/>
        <a:p>
          <a:r>
            <a:rPr lang="en-US" sz="1500" dirty="0">
              <a:solidFill>
                <a:schemeClr val="bg1"/>
              </a:solidFill>
            </a:rPr>
            <a:t>Forest Products</a:t>
          </a:r>
        </a:p>
      </dgm:t>
    </dgm:pt>
    <dgm:pt modelId="{FD9385C8-EACC-42EB-844A-7B063478DCA3}" type="parTrans" cxnId="{82A65A96-5250-4DC8-A01C-C26F887E8BE8}">
      <dgm:prSet/>
      <dgm:spPr/>
      <dgm:t>
        <a:bodyPr/>
        <a:lstStyle/>
        <a:p>
          <a:endParaRPr lang="en-US"/>
        </a:p>
      </dgm:t>
    </dgm:pt>
    <dgm:pt modelId="{903C2E5C-0D21-4F90-A57F-C6D487D998EB}" type="sibTrans" cxnId="{82A65A96-5250-4DC8-A01C-C26F887E8BE8}">
      <dgm:prSet/>
      <dgm:spPr/>
      <dgm:t>
        <a:bodyPr/>
        <a:lstStyle/>
        <a:p>
          <a:endParaRPr lang="en-US"/>
        </a:p>
      </dgm:t>
    </dgm:pt>
    <dgm:pt modelId="{04A43DDA-5C21-4361-BC04-61FAC76DA5AF}">
      <dgm:prSet phldrT="[Text]" custT="1"/>
      <dgm:spPr/>
      <dgm:t>
        <a:bodyPr/>
        <a:lstStyle/>
        <a:p>
          <a:r>
            <a:rPr lang="en-US" sz="1500" dirty="0">
              <a:solidFill>
                <a:schemeClr val="bg1"/>
              </a:solidFill>
            </a:rPr>
            <a:t>Watershed Restoration</a:t>
          </a:r>
        </a:p>
      </dgm:t>
    </dgm:pt>
    <dgm:pt modelId="{D415E19C-A630-40C6-9046-EBFBDA0AA993}" type="parTrans" cxnId="{30C88750-0BB7-4867-B65D-B61F494FD47E}">
      <dgm:prSet/>
      <dgm:spPr/>
      <dgm:t>
        <a:bodyPr/>
        <a:lstStyle/>
        <a:p>
          <a:endParaRPr lang="en-US"/>
        </a:p>
      </dgm:t>
    </dgm:pt>
    <dgm:pt modelId="{7BC5C944-8145-4AD9-A9D1-8836C25F4AEB}" type="sibTrans" cxnId="{30C88750-0BB7-4867-B65D-B61F494FD47E}">
      <dgm:prSet/>
      <dgm:spPr/>
      <dgm:t>
        <a:bodyPr/>
        <a:lstStyle/>
        <a:p>
          <a:endParaRPr lang="en-US"/>
        </a:p>
      </dgm:t>
    </dgm:pt>
    <dgm:pt modelId="{61E0A283-21CF-47FD-A995-5DD37F96D75E}">
      <dgm:prSet custT="1"/>
      <dgm:spPr/>
      <dgm:t>
        <a:bodyPr/>
        <a:lstStyle/>
        <a:p>
          <a:r>
            <a:rPr lang="en-US" sz="1500" dirty="0">
              <a:solidFill>
                <a:schemeClr val="bg1"/>
              </a:solidFill>
            </a:rPr>
            <a:t>Habitat Restoration</a:t>
          </a:r>
        </a:p>
      </dgm:t>
    </dgm:pt>
    <dgm:pt modelId="{18213943-7195-47ED-A2A3-2E0504B23FC5}" type="parTrans" cxnId="{5961534C-069D-4AD8-A55E-CDE96E1A7A46}">
      <dgm:prSet/>
      <dgm:spPr/>
      <dgm:t>
        <a:bodyPr/>
        <a:lstStyle/>
        <a:p>
          <a:endParaRPr lang="en-US"/>
        </a:p>
      </dgm:t>
    </dgm:pt>
    <dgm:pt modelId="{4889CC43-01BD-4271-802F-650E77E42FE8}" type="sibTrans" cxnId="{5961534C-069D-4AD8-A55E-CDE96E1A7A46}">
      <dgm:prSet/>
      <dgm:spPr/>
      <dgm:t>
        <a:bodyPr/>
        <a:lstStyle/>
        <a:p>
          <a:endParaRPr lang="en-US"/>
        </a:p>
      </dgm:t>
    </dgm:pt>
    <dgm:pt modelId="{9D97D884-F2A3-498F-B59B-44067597D8BD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Cultural Resources</a:t>
          </a:r>
        </a:p>
      </dgm:t>
    </dgm:pt>
    <dgm:pt modelId="{F7A59E4C-8973-4AD5-9D8C-5AEB7012F524}" type="parTrans" cxnId="{51D4964D-E555-46DB-9068-C86AEF832F29}">
      <dgm:prSet/>
      <dgm:spPr/>
      <dgm:t>
        <a:bodyPr/>
        <a:lstStyle/>
        <a:p>
          <a:endParaRPr lang="en-US"/>
        </a:p>
      </dgm:t>
    </dgm:pt>
    <dgm:pt modelId="{55AEFAD9-E963-48B6-8BB6-CF1C8FCBDAF1}" type="sibTrans" cxnId="{51D4964D-E555-46DB-9068-C86AEF832F29}">
      <dgm:prSet/>
      <dgm:spPr/>
      <dgm:t>
        <a:bodyPr/>
        <a:lstStyle/>
        <a:p>
          <a:endParaRPr lang="en-US"/>
        </a:p>
      </dgm:t>
    </dgm:pt>
    <dgm:pt modelId="{EC6F0AB7-8E84-407D-AFDE-F827CAC591AF}" type="pres">
      <dgm:prSet presAssocID="{A768E39A-3B0D-493F-B5C9-4F135A395AF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67B2044F-0576-4912-A7E8-6F87E3D0040A}" type="pres">
      <dgm:prSet presAssocID="{ADA3E0BE-C6D8-4014-B6F4-87DE846CEEED}" presName="centerShape" presStyleLbl="node0" presStyleIdx="0" presStyleCnt="1"/>
      <dgm:spPr/>
    </dgm:pt>
    <dgm:pt modelId="{7551C752-FA56-4B13-9CE8-D34A72C7DB91}" type="pres">
      <dgm:prSet presAssocID="{EE6E86D7-FD2F-41ED-9CC2-8873D0BBFAB2}" presName="node" presStyleLbl="node1" presStyleIdx="0" presStyleCnt="6">
        <dgm:presLayoutVars>
          <dgm:bulletEnabled val="1"/>
        </dgm:presLayoutVars>
      </dgm:prSet>
      <dgm:spPr/>
    </dgm:pt>
    <dgm:pt modelId="{42EDD04F-F7D4-4B85-A982-97BCF6972B87}" type="pres">
      <dgm:prSet presAssocID="{EE6E86D7-FD2F-41ED-9CC2-8873D0BBFAB2}" presName="dummy" presStyleCnt="0"/>
      <dgm:spPr/>
    </dgm:pt>
    <dgm:pt modelId="{79790B34-3043-4F6B-8650-FFFAB080C109}" type="pres">
      <dgm:prSet presAssocID="{0EC979D3-5607-434B-9429-7197F803BDB9}" presName="sibTrans" presStyleLbl="sibTrans2D1" presStyleIdx="0" presStyleCnt="6"/>
      <dgm:spPr/>
    </dgm:pt>
    <dgm:pt modelId="{D5ABD26D-D94A-402F-99DA-682DAD1E90F8}" type="pres">
      <dgm:prSet presAssocID="{BD1BE2FC-3A2A-4522-BD6E-32880BE4DB70}" presName="node" presStyleLbl="node1" presStyleIdx="1" presStyleCnt="6">
        <dgm:presLayoutVars>
          <dgm:bulletEnabled val="1"/>
        </dgm:presLayoutVars>
      </dgm:prSet>
      <dgm:spPr/>
    </dgm:pt>
    <dgm:pt modelId="{7DBA01A7-9DAD-4980-B2BB-30A172345DC2}" type="pres">
      <dgm:prSet presAssocID="{BD1BE2FC-3A2A-4522-BD6E-32880BE4DB70}" presName="dummy" presStyleCnt="0"/>
      <dgm:spPr/>
    </dgm:pt>
    <dgm:pt modelId="{8241074C-E689-4834-8A9E-C6E08FB70B08}" type="pres">
      <dgm:prSet presAssocID="{4226512B-39FE-460E-9EEE-5317E815748C}" presName="sibTrans" presStyleLbl="sibTrans2D1" presStyleIdx="1" presStyleCnt="6"/>
      <dgm:spPr/>
    </dgm:pt>
    <dgm:pt modelId="{09674477-2CEF-4EAF-9C20-7983F42AC60C}" type="pres">
      <dgm:prSet presAssocID="{ACEF51A4-6AE3-48C0-9081-D1FA6FD2260A}" presName="node" presStyleLbl="node1" presStyleIdx="2" presStyleCnt="6">
        <dgm:presLayoutVars>
          <dgm:bulletEnabled val="1"/>
        </dgm:presLayoutVars>
      </dgm:prSet>
      <dgm:spPr/>
    </dgm:pt>
    <dgm:pt modelId="{D6F0B602-9503-43BC-A316-4CF8A12DB016}" type="pres">
      <dgm:prSet presAssocID="{ACEF51A4-6AE3-48C0-9081-D1FA6FD2260A}" presName="dummy" presStyleCnt="0"/>
      <dgm:spPr/>
    </dgm:pt>
    <dgm:pt modelId="{13E3EBEF-7D2E-4BD5-BFE3-82FD35D42212}" type="pres">
      <dgm:prSet presAssocID="{903C2E5C-0D21-4F90-A57F-C6D487D998EB}" presName="sibTrans" presStyleLbl="sibTrans2D1" presStyleIdx="2" presStyleCnt="6"/>
      <dgm:spPr/>
    </dgm:pt>
    <dgm:pt modelId="{AA6677C3-8B51-41DC-8576-4D6494777058}" type="pres">
      <dgm:prSet presAssocID="{04A43DDA-5C21-4361-BC04-61FAC76DA5AF}" presName="node" presStyleLbl="node1" presStyleIdx="3" presStyleCnt="6">
        <dgm:presLayoutVars>
          <dgm:bulletEnabled val="1"/>
        </dgm:presLayoutVars>
      </dgm:prSet>
      <dgm:spPr/>
    </dgm:pt>
    <dgm:pt modelId="{03DCE9BA-F568-423D-86F9-54CD4C5D9586}" type="pres">
      <dgm:prSet presAssocID="{04A43DDA-5C21-4361-BC04-61FAC76DA5AF}" presName="dummy" presStyleCnt="0"/>
      <dgm:spPr/>
    </dgm:pt>
    <dgm:pt modelId="{4451F386-9D6A-42DA-89B7-95E40D638B79}" type="pres">
      <dgm:prSet presAssocID="{7BC5C944-8145-4AD9-A9D1-8836C25F4AEB}" presName="sibTrans" presStyleLbl="sibTrans2D1" presStyleIdx="3" presStyleCnt="6"/>
      <dgm:spPr/>
    </dgm:pt>
    <dgm:pt modelId="{A427516F-6813-44CE-8254-CA8556233791}" type="pres">
      <dgm:prSet presAssocID="{61E0A283-21CF-47FD-A995-5DD37F96D75E}" presName="node" presStyleLbl="node1" presStyleIdx="4" presStyleCnt="6">
        <dgm:presLayoutVars>
          <dgm:bulletEnabled val="1"/>
        </dgm:presLayoutVars>
      </dgm:prSet>
      <dgm:spPr/>
    </dgm:pt>
    <dgm:pt modelId="{EB2F63B0-7648-4059-84F0-3C26D2BBD9ED}" type="pres">
      <dgm:prSet presAssocID="{61E0A283-21CF-47FD-A995-5DD37F96D75E}" presName="dummy" presStyleCnt="0"/>
      <dgm:spPr/>
    </dgm:pt>
    <dgm:pt modelId="{160ED8B6-720C-41D2-88C5-49178A15789A}" type="pres">
      <dgm:prSet presAssocID="{4889CC43-01BD-4271-802F-650E77E42FE8}" presName="sibTrans" presStyleLbl="sibTrans2D1" presStyleIdx="4" presStyleCnt="6"/>
      <dgm:spPr/>
    </dgm:pt>
    <dgm:pt modelId="{4350831D-F6DB-42B8-B77C-0912C20C967D}" type="pres">
      <dgm:prSet presAssocID="{9D97D884-F2A3-498F-B59B-44067597D8BD}" presName="node" presStyleLbl="node1" presStyleIdx="5" presStyleCnt="6">
        <dgm:presLayoutVars>
          <dgm:bulletEnabled val="1"/>
        </dgm:presLayoutVars>
      </dgm:prSet>
      <dgm:spPr/>
    </dgm:pt>
    <dgm:pt modelId="{FDB00806-86F8-4B67-AEAF-B8243ADA0EA4}" type="pres">
      <dgm:prSet presAssocID="{9D97D884-F2A3-498F-B59B-44067597D8BD}" presName="dummy" presStyleCnt="0"/>
      <dgm:spPr/>
    </dgm:pt>
    <dgm:pt modelId="{EA6442C4-EEAF-4ACF-ABEF-A0B8E66C274F}" type="pres">
      <dgm:prSet presAssocID="{55AEFAD9-E963-48B6-8BB6-CF1C8FCBDAF1}" presName="sibTrans" presStyleLbl="sibTrans2D1" presStyleIdx="5" presStyleCnt="6"/>
      <dgm:spPr/>
    </dgm:pt>
  </dgm:ptLst>
  <dgm:cxnLst>
    <dgm:cxn modelId="{FB72770C-C9D6-834A-80E2-765475BC762E}" type="presOf" srcId="{4889CC43-01BD-4271-802F-650E77E42FE8}" destId="{160ED8B6-720C-41D2-88C5-49178A15789A}" srcOrd="0" destOrd="0" presId="urn:microsoft.com/office/officeart/2005/8/layout/radial6"/>
    <dgm:cxn modelId="{A4EE7A0F-F0D0-0E4E-B198-81E544B453DA}" type="presOf" srcId="{903C2E5C-0D21-4F90-A57F-C6D487D998EB}" destId="{13E3EBEF-7D2E-4BD5-BFE3-82FD35D42212}" srcOrd="0" destOrd="0" presId="urn:microsoft.com/office/officeart/2005/8/layout/radial6"/>
    <dgm:cxn modelId="{5A270212-F398-BA41-BE7D-5A93640479CE}" type="presOf" srcId="{EE6E86D7-FD2F-41ED-9CC2-8873D0BBFAB2}" destId="{7551C752-FA56-4B13-9CE8-D34A72C7DB91}" srcOrd="0" destOrd="0" presId="urn:microsoft.com/office/officeart/2005/8/layout/radial6"/>
    <dgm:cxn modelId="{E20B2C14-7AF4-4479-BA05-A5A560FFE521}" srcId="{A768E39A-3B0D-493F-B5C9-4F135A395AF3}" destId="{ADA3E0BE-C6D8-4014-B6F4-87DE846CEEED}" srcOrd="0" destOrd="0" parTransId="{B428DCD2-E466-4F17-9896-04D2B22F5FE7}" sibTransId="{9402930A-AC1E-45AD-BC5D-B35512C2463C}"/>
    <dgm:cxn modelId="{1A2A5D33-A399-C549-8D17-AE3A7604528C}" type="presOf" srcId="{ADA3E0BE-C6D8-4014-B6F4-87DE846CEEED}" destId="{67B2044F-0576-4912-A7E8-6F87E3D0040A}" srcOrd="0" destOrd="0" presId="urn:microsoft.com/office/officeart/2005/8/layout/radial6"/>
    <dgm:cxn modelId="{23872F43-D134-DA42-8035-E90E506B89C7}" type="presOf" srcId="{0EC979D3-5607-434B-9429-7197F803BDB9}" destId="{79790B34-3043-4F6B-8650-FFFAB080C109}" srcOrd="0" destOrd="0" presId="urn:microsoft.com/office/officeart/2005/8/layout/radial6"/>
    <dgm:cxn modelId="{26AC7E45-6C5D-F343-8F99-4978C0438CB9}" type="presOf" srcId="{ACEF51A4-6AE3-48C0-9081-D1FA6FD2260A}" destId="{09674477-2CEF-4EAF-9C20-7983F42AC60C}" srcOrd="0" destOrd="0" presId="urn:microsoft.com/office/officeart/2005/8/layout/radial6"/>
    <dgm:cxn modelId="{5B3FD547-B954-014A-BE22-D6C3DDE2CCC9}" type="presOf" srcId="{55AEFAD9-E963-48B6-8BB6-CF1C8FCBDAF1}" destId="{EA6442C4-EEAF-4ACF-ABEF-A0B8E66C274F}" srcOrd="0" destOrd="0" presId="urn:microsoft.com/office/officeart/2005/8/layout/radial6"/>
    <dgm:cxn modelId="{5961534C-069D-4AD8-A55E-CDE96E1A7A46}" srcId="{ADA3E0BE-C6D8-4014-B6F4-87DE846CEEED}" destId="{61E0A283-21CF-47FD-A995-5DD37F96D75E}" srcOrd="4" destOrd="0" parTransId="{18213943-7195-47ED-A2A3-2E0504B23FC5}" sibTransId="{4889CC43-01BD-4271-802F-650E77E42FE8}"/>
    <dgm:cxn modelId="{677BA76C-DE83-A340-9638-905F23DC7C48}" type="presOf" srcId="{BD1BE2FC-3A2A-4522-BD6E-32880BE4DB70}" destId="{D5ABD26D-D94A-402F-99DA-682DAD1E90F8}" srcOrd="0" destOrd="0" presId="urn:microsoft.com/office/officeart/2005/8/layout/radial6"/>
    <dgm:cxn modelId="{2479084D-A981-8C46-A8C1-A2D2A5617270}" type="presOf" srcId="{A768E39A-3B0D-493F-B5C9-4F135A395AF3}" destId="{EC6F0AB7-8E84-407D-AFDE-F827CAC591AF}" srcOrd="0" destOrd="0" presId="urn:microsoft.com/office/officeart/2005/8/layout/radial6"/>
    <dgm:cxn modelId="{51D4964D-E555-46DB-9068-C86AEF832F29}" srcId="{ADA3E0BE-C6D8-4014-B6F4-87DE846CEEED}" destId="{9D97D884-F2A3-498F-B59B-44067597D8BD}" srcOrd="5" destOrd="0" parTransId="{F7A59E4C-8973-4AD5-9D8C-5AEB7012F524}" sibTransId="{55AEFAD9-E963-48B6-8BB6-CF1C8FCBDAF1}"/>
    <dgm:cxn modelId="{30C88750-0BB7-4867-B65D-B61F494FD47E}" srcId="{ADA3E0BE-C6D8-4014-B6F4-87DE846CEEED}" destId="{04A43DDA-5C21-4361-BC04-61FAC76DA5AF}" srcOrd="3" destOrd="0" parTransId="{D415E19C-A630-40C6-9046-EBFBDA0AA993}" sibTransId="{7BC5C944-8145-4AD9-A9D1-8836C25F4AEB}"/>
    <dgm:cxn modelId="{EA280751-72FE-8547-A022-CC9CB352DAE8}" type="presOf" srcId="{61E0A283-21CF-47FD-A995-5DD37F96D75E}" destId="{A427516F-6813-44CE-8254-CA8556233791}" srcOrd="0" destOrd="0" presId="urn:microsoft.com/office/officeart/2005/8/layout/radial6"/>
    <dgm:cxn modelId="{82A65A96-5250-4DC8-A01C-C26F887E8BE8}" srcId="{ADA3E0BE-C6D8-4014-B6F4-87DE846CEEED}" destId="{ACEF51A4-6AE3-48C0-9081-D1FA6FD2260A}" srcOrd="2" destOrd="0" parTransId="{FD9385C8-EACC-42EB-844A-7B063478DCA3}" sibTransId="{903C2E5C-0D21-4F90-A57F-C6D487D998EB}"/>
    <dgm:cxn modelId="{1F262F9C-2BB5-624A-9465-5A07F96D36B2}" type="presOf" srcId="{7BC5C944-8145-4AD9-A9D1-8836C25F4AEB}" destId="{4451F386-9D6A-42DA-89B7-95E40D638B79}" srcOrd="0" destOrd="0" presId="urn:microsoft.com/office/officeart/2005/8/layout/radial6"/>
    <dgm:cxn modelId="{04F4069D-A8AC-426B-9142-D580E876F027}" srcId="{ADA3E0BE-C6D8-4014-B6F4-87DE846CEEED}" destId="{BD1BE2FC-3A2A-4522-BD6E-32880BE4DB70}" srcOrd="1" destOrd="0" parTransId="{839FFB7D-0AD5-4686-8686-EE3E4942FE19}" sibTransId="{4226512B-39FE-460E-9EEE-5317E815748C}"/>
    <dgm:cxn modelId="{A655BCCE-8E3A-473F-B184-0ABF295220AE}" srcId="{ADA3E0BE-C6D8-4014-B6F4-87DE846CEEED}" destId="{EE6E86D7-FD2F-41ED-9CC2-8873D0BBFAB2}" srcOrd="0" destOrd="0" parTransId="{6B1157FE-2833-44D9-855A-665EFA7C4BC6}" sibTransId="{0EC979D3-5607-434B-9429-7197F803BDB9}"/>
    <dgm:cxn modelId="{8B4DC4DE-0A02-E546-ABDB-6CD84B9A3414}" type="presOf" srcId="{04A43DDA-5C21-4361-BC04-61FAC76DA5AF}" destId="{AA6677C3-8B51-41DC-8576-4D6494777058}" srcOrd="0" destOrd="0" presId="urn:microsoft.com/office/officeart/2005/8/layout/radial6"/>
    <dgm:cxn modelId="{CA1C01E9-4B2B-0849-B073-2D8A6B043486}" type="presOf" srcId="{9D97D884-F2A3-498F-B59B-44067597D8BD}" destId="{4350831D-F6DB-42B8-B77C-0912C20C967D}" srcOrd="0" destOrd="0" presId="urn:microsoft.com/office/officeart/2005/8/layout/radial6"/>
    <dgm:cxn modelId="{0F021DFE-B845-B74A-A86B-07780B3413ED}" type="presOf" srcId="{4226512B-39FE-460E-9EEE-5317E815748C}" destId="{8241074C-E689-4834-8A9E-C6E08FB70B08}" srcOrd="0" destOrd="0" presId="urn:microsoft.com/office/officeart/2005/8/layout/radial6"/>
    <dgm:cxn modelId="{AC157840-11C5-CD48-8842-3F7B60FB1353}" type="presParOf" srcId="{EC6F0AB7-8E84-407D-AFDE-F827CAC591AF}" destId="{67B2044F-0576-4912-A7E8-6F87E3D0040A}" srcOrd="0" destOrd="0" presId="urn:microsoft.com/office/officeart/2005/8/layout/radial6"/>
    <dgm:cxn modelId="{A29C126C-C8EE-A246-8042-0F055868BB70}" type="presParOf" srcId="{EC6F0AB7-8E84-407D-AFDE-F827CAC591AF}" destId="{7551C752-FA56-4B13-9CE8-D34A72C7DB91}" srcOrd="1" destOrd="0" presId="urn:microsoft.com/office/officeart/2005/8/layout/radial6"/>
    <dgm:cxn modelId="{C34C4AD9-40CF-F04B-AF4F-0A3932EFB5CE}" type="presParOf" srcId="{EC6F0AB7-8E84-407D-AFDE-F827CAC591AF}" destId="{42EDD04F-F7D4-4B85-A982-97BCF6972B87}" srcOrd="2" destOrd="0" presId="urn:microsoft.com/office/officeart/2005/8/layout/radial6"/>
    <dgm:cxn modelId="{2E3D86CE-7856-6342-9005-D1D300CF5CC0}" type="presParOf" srcId="{EC6F0AB7-8E84-407D-AFDE-F827CAC591AF}" destId="{79790B34-3043-4F6B-8650-FFFAB080C109}" srcOrd="3" destOrd="0" presId="urn:microsoft.com/office/officeart/2005/8/layout/radial6"/>
    <dgm:cxn modelId="{5CD77689-4952-4149-84E3-3887D672474E}" type="presParOf" srcId="{EC6F0AB7-8E84-407D-AFDE-F827CAC591AF}" destId="{D5ABD26D-D94A-402F-99DA-682DAD1E90F8}" srcOrd="4" destOrd="0" presId="urn:microsoft.com/office/officeart/2005/8/layout/radial6"/>
    <dgm:cxn modelId="{9D707F4C-E7B9-FC47-AC25-729D302F31DA}" type="presParOf" srcId="{EC6F0AB7-8E84-407D-AFDE-F827CAC591AF}" destId="{7DBA01A7-9DAD-4980-B2BB-30A172345DC2}" srcOrd="5" destOrd="0" presId="urn:microsoft.com/office/officeart/2005/8/layout/radial6"/>
    <dgm:cxn modelId="{D889CD87-324C-724D-BF05-A11F96F5A1C6}" type="presParOf" srcId="{EC6F0AB7-8E84-407D-AFDE-F827CAC591AF}" destId="{8241074C-E689-4834-8A9E-C6E08FB70B08}" srcOrd="6" destOrd="0" presId="urn:microsoft.com/office/officeart/2005/8/layout/radial6"/>
    <dgm:cxn modelId="{88E8F620-3A43-CE49-94BB-58C66FC7289F}" type="presParOf" srcId="{EC6F0AB7-8E84-407D-AFDE-F827CAC591AF}" destId="{09674477-2CEF-4EAF-9C20-7983F42AC60C}" srcOrd="7" destOrd="0" presId="urn:microsoft.com/office/officeart/2005/8/layout/radial6"/>
    <dgm:cxn modelId="{6E257BC8-492A-4D46-9886-6140E0D80454}" type="presParOf" srcId="{EC6F0AB7-8E84-407D-AFDE-F827CAC591AF}" destId="{D6F0B602-9503-43BC-A316-4CF8A12DB016}" srcOrd="8" destOrd="0" presId="urn:microsoft.com/office/officeart/2005/8/layout/radial6"/>
    <dgm:cxn modelId="{AC9AAB67-C72D-D640-9D86-BEBE5DEED455}" type="presParOf" srcId="{EC6F0AB7-8E84-407D-AFDE-F827CAC591AF}" destId="{13E3EBEF-7D2E-4BD5-BFE3-82FD35D42212}" srcOrd="9" destOrd="0" presId="urn:microsoft.com/office/officeart/2005/8/layout/radial6"/>
    <dgm:cxn modelId="{6581E04A-78A4-9249-8664-1EB30B613A18}" type="presParOf" srcId="{EC6F0AB7-8E84-407D-AFDE-F827CAC591AF}" destId="{AA6677C3-8B51-41DC-8576-4D6494777058}" srcOrd="10" destOrd="0" presId="urn:microsoft.com/office/officeart/2005/8/layout/radial6"/>
    <dgm:cxn modelId="{D6E99752-F34A-DD48-9BD4-3631CC38CE4E}" type="presParOf" srcId="{EC6F0AB7-8E84-407D-AFDE-F827CAC591AF}" destId="{03DCE9BA-F568-423D-86F9-54CD4C5D9586}" srcOrd="11" destOrd="0" presId="urn:microsoft.com/office/officeart/2005/8/layout/radial6"/>
    <dgm:cxn modelId="{9CB7C4B5-EBDD-2C48-833D-38058113076E}" type="presParOf" srcId="{EC6F0AB7-8E84-407D-AFDE-F827CAC591AF}" destId="{4451F386-9D6A-42DA-89B7-95E40D638B79}" srcOrd="12" destOrd="0" presId="urn:microsoft.com/office/officeart/2005/8/layout/radial6"/>
    <dgm:cxn modelId="{1F3C69A6-2845-0E40-A808-B967999A8BE8}" type="presParOf" srcId="{EC6F0AB7-8E84-407D-AFDE-F827CAC591AF}" destId="{A427516F-6813-44CE-8254-CA8556233791}" srcOrd="13" destOrd="0" presId="urn:microsoft.com/office/officeart/2005/8/layout/radial6"/>
    <dgm:cxn modelId="{0BA5916F-3B0F-F04E-9FA1-9B1965F14670}" type="presParOf" srcId="{EC6F0AB7-8E84-407D-AFDE-F827CAC591AF}" destId="{EB2F63B0-7648-4059-84F0-3C26D2BBD9ED}" srcOrd="14" destOrd="0" presId="urn:microsoft.com/office/officeart/2005/8/layout/radial6"/>
    <dgm:cxn modelId="{24FFD275-2949-9947-8A37-B211866E2233}" type="presParOf" srcId="{EC6F0AB7-8E84-407D-AFDE-F827CAC591AF}" destId="{160ED8B6-720C-41D2-88C5-49178A15789A}" srcOrd="15" destOrd="0" presId="urn:microsoft.com/office/officeart/2005/8/layout/radial6"/>
    <dgm:cxn modelId="{A0CE3295-AF77-C14D-9745-BD8F9E2D2B6B}" type="presParOf" srcId="{EC6F0AB7-8E84-407D-AFDE-F827CAC591AF}" destId="{4350831D-F6DB-42B8-B77C-0912C20C967D}" srcOrd="16" destOrd="0" presId="urn:microsoft.com/office/officeart/2005/8/layout/radial6"/>
    <dgm:cxn modelId="{3858EE69-6DED-4646-9F19-0F22C3494D24}" type="presParOf" srcId="{EC6F0AB7-8E84-407D-AFDE-F827CAC591AF}" destId="{FDB00806-86F8-4B67-AEAF-B8243ADA0EA4}" srcOrd="17" destOrd="0" presId="urn:microsoft.com/office/officeart/2005/8/layout/radial6"/>
    <dgm:cxn modelId="{CE1D50B3-78CC-1C41-9A53-EB190E1FBEFA}" type="presParOf" srcId="{EC6F0AB7-8E84-407D-AFDE-F827CAC591AF}" destId="{EA6442C4-EEAF-4ACF-ABEF-A0B8E66C274F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683C565-E7D8-4A2F-A661-5A3F664B75D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6CF9623-D687-441F-BA09-7D0C87E33C01}">
      <dgm:prSet phldrT="[Text]"/>
      <dgm:spPr/>
      <dgm:t>
        <a:bodyPr/>
        <a:lstStyle/>
        <a:p>
          <a:r>
            <a:rPr lang="en-US" dirty="0"/>
            <a:t>timber</a:t>
          </a:r>
        </a:p>
      </dgm:t>
    </dgm:pt>
    <dgm:pt modelId="{9AD4A786-B574-4323-AB24-0F2A0EED38C2}" type="parTrans" cxnId="{527B664A-6A25-4A27-BDE0-B496DF632B58}">
      <dgm:prSet/>
      <dgm:spPr/>
      <dgm:t>
        <a:bodyPr/>
        <a:lstStyle/>
        <a:p>
          <a:endParaRPr lang="en-US"/>
        </a:p>
      </dgm:t>
    </dgm:pt>
    <dgm:pt modelId="{07A05E95-217A-4E99-845E-333E756A161A}" type="sibTrans" cxnId="{527B664A-6A25-4A27-BDE0-B496DF632B58}">
      <dgm:prSet/>
      <dgm:spPr/>
      <dgm:t>
        <a:bodyPr/>
        <a:lstStyle/>
        <a:p>
          <a:endParaRPr lang="en-US"/>
        </a:p>
      </dgm:t>
    </dgm:pt>
    <dgm:pt modelId="{F0358CF7-68DE-432D-B7CE-30C00BE6ADA3}">
      <dgm:prSet phldrT="[Text]"/>
      <dgm:spPr/>
      <dgm:t>
        <a:bodyPr/>
        <a:lstStyle/>
        <a:p>
          <a:r>
            <a:rPr lang="en-US" dirty="0"/>
            <a:t>biomass</a:t>
          </a:r>
        </a:p>
      </dgm:t>
    </dgm:pt>
    <dgm:pt modelId="{B155524D-DA2D-42C5-89F6-6F05796930B7}" type="parTrans" cxnId="{E3359391-2A1D-4478-B283-DE6D49ACFE29}">
      <dgm:prSet/>
      <dgm:spPr/>
      <dgm:t>
        <a:bodyPr/>
        <a:lstStyle/>
        <a:p>
          <a:endParaRPr lang="en-US"/>
        </a:p>
      </dgm:t>
    </dgm:pt>
    <dgm:pt modelId="{60FB06A0-1499-4385-97E1-607AEA33BFAF}" type="sibTrans" cxnId="{E3359391-2A1D-4478-B283-DE6D49ACFE29}">
      <dgm:prSet/>
      <dgm:spPr/>
      <dgm:t>
        <a:bodyPr/>
        <a:lstStyle/>
        <a:p>
          <a:endParaRPr lang="en-US"/>
        </a:p>
      </dgm:t>
    </dgm:pt>
    <dgm:pt modelId="{D2E91026-2D61-4F6C-A5EA-79092CB2F75C}">
      <dgm:prSet/>
      <dgm:spPr/>
      <dgm:t>
        <a:bodyPr/>
        <a:lstStyle/>
        <a:p>
          <a:r>
            <a:rPr lang="en-US" dirty="0"/>
            <a:t>grazing</a:t>
          </a:r>
        </a:p>
      </dgm:t>
    </dgm:pt>
    <dgm:pt modelId="{563A2C55-882F-44EA-AA92-322F236DF135}" type="parTrans" cxnId="{6982BE25-B6CA-4C94-8E7F-3F8B6810B226}">
      <dgm:prSet/>
      <dgm:spPr/>
      <dgm:t>
        <a:bodyPr/>
        <a:lstStyle/>
        <a:p>
          <a:endParaRPr lang="en-US"/>
        </a:p>
      </dgm:t>
    </dgm:pt>
    <dgm:pt modelId="{50DCB3B6-3150-4CC7-B5ED-64FC29A8090D}" type="sibTrans" cxnId="{6982BE25-B6CA-4C94-8E7F-3F8B6810B226}">
      <dgm:prSet/>
      <dgm:spPr/>
      <dgm:t>
        <a:bodyPr/>
        <a:lstStyle/>
        <a:p>
          <a:endParaRPr lang="en-US"/>
        </a:p>
      </dgm:t>
    </dgm:pt>
    <dgm:pt modelId="{EDA43E7D-CA67-4FB6-9022-C28509F0EF0C}" type="pres">
      <dgm:prSet presAssocID="{3683C565-E7D8-4A2F-A661-5A3F664B75D5}" presName="linearFlow" presStyleCnt="0">
        <dgm:presLayoutVars>
          <dgm:dir/>
          <dgm:resizeHandles val="exact"/>
        </dgm:presLayoutVars>
      </dgm:prSet>
      <dgm:spPr/>
    </dgm:pt>
    <dgm:pt modelId="{1FA8232B-FF99-4567-93DF-0FF34247A699}" type="pres">
      <dgm:prSet presAssocID="{36CF9623-D687-441F-BA09-7D0C87E33C01}" presName="composite" presStyleCnt="0"/>
      <dgm:spPr/>
    </dgm:pt>
    <dgm:pt modelId="{0AD4BD33-4A57-4959-8601-9684031A7F73}" type="pres">
      <dgm:prSet presAssocID="{36CF9623-D687-441F-BA09-7D0C87E33C01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</dgm:spPr>
    </dgm:pt>
    <dgm:pt modelId="{22AAFB59-3825-45BB-A3BA-924CFEE250C9}" type="pres">
      <dgm:prSet presAssocID="{36CF9623-D687-441F-BA09-7D0C87E33C01}" presName="txShp" presStyleLbl="node1" presStyleIdx="0" presStyleCnt="3">
        <dgm:presLayoutVars>
          <dgm:bulletEnabled val="1"/>
        </dgm:presLayoutVars>
      </dgm:prSet>
      <dgm:spPr/>
    </dgm:pt>
    <dgm:pt modelId="{8DDED79C-CA1E-4EF7-9C2B-B1710E1564FD}" type="pres">
      <dgm:prSet presAssocID="{07A05E95-217A-4E99-845E-333E756A161A}" presName="spacing" presStyleCnt="0"/>
      <dgm:spPr/>
    </dgm:pt>
    <dgm:pt modelId="{192920C3-A98F-47E2-A4CE-52017DAF72CC}" type="pres">
      <dgm:prSet presAssocID="{F0358CF7-68DE-432D-B7CE-30C00BE6ADA3}" presName="composite" presStyleCnt="0"/>
      <dgm:spPr/>
    </dgm:pt>
    <dgm:pt modelId="{E43D304D-8F22-4193-989F-537163E4A722}" type="pres">
      <dgm:prSet presAssocID="{F0358CF7-68DE-432D-B7CE-30C00BE6ADA3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1F1484E-D4AA-453D-B3B7-F166B63AAED1}" type="pres">
      <dgm:prSet presAssocID="{F0358CF7-68DE-432D-B7CE-30C00BE6ADA3}" presName="txShp" presStyleLbl="node1" presStyleIdx="1" presStyleCnt="3">
        <dgm:presLayoutVars>
          <dgm:bulletEnabled val="1"/>
        </dgm:presLayoutVars>
      </dgm:prSet>
      <dgm:spPr/>
    </dgm:pt>
    <dgm:pt modelId="{C7A28952-1234-44AD-B7E4-6E65041FE23A}" type="pres">
      <dgm:prSet presAssocID="{60FB06A0-1499-4385-97E1-607AEA33BFAF}" presName="spacing" presStyleCnt="0"/>
      <dgm:spPr/>
    </dgm:pt>
    <dgm:pt modelId="{6540464F-AD08-466D-B5E4-45FE10D06010}" type="pres">
      <dgm:prSet presAssocID="{D2E91026-2D61-4F6C-A5EA-79092CB2F75C}" presName="composite" presStyleCnt="0"/>
      <dgm:spPr/>
    </dgm:pt>
    <dgm:pt modelId="{D7BF9F0D-E2FC-4ADB-929D-937D857C4D2D}" type="pres">
      <dgm:prSet presAssocID="{D2E91026-2D61-4F6C-A5EA-79092CB2F75C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9FBE73DE-EA94-4720-AC8A-86D0AC3B09FE}" type="pres">
      <dgm:prSet presAssocID="{D2E91026-2D61-4F6C-A5EA-79092CB2F75C}" presName="txShp" presStyleLbl="node1" presStyleIdx="2" presStyleCnt="3">
        <dgm:presLayoutVars>
          <dgm:bulletEnabled val="1"/>
        </dgm:presLayoutVars>
      </dgm:prSet>
      <dgm:spPr/>
    </dgm:pt>
  </dgm:ptLst>
  <dgm:cxnLst>
    <dgm:cxn modelId="{6982BE25-B6CA-4C94-8E7F-3F8B6810B226}" srcId="{3683C565-E7D8-4A2F-A661-5A3F664B75D5}" destId="{D2E91026-2D61-4F6C-A5EA-79092CB2F75C}" srcOrd="2" destOrd="0" parTransId="{563A2C55-882F-44EA-AA92-322F236DF135}" sibTransId="{50DCB3B6-3150-4CC7-B5ED-64FC29A8090D}"/>
    <dgm:cxn modelId="{7DAAFA36-6C43-C946-BA0E-75C49B711465}" type="presOf" srcId="{36CF9623-D687-441F-BA09-7D0C87E33C01}" destId="{22AAFB59-3825-45BB-A3BA-924CFEE250C9}" srcOrd="0" destOrd="0" presId="urn:microsoft.com/office/officeart/2005/8/layout/vList3"/>
    <dgm:cxn modelId="{6A79543A-8BD6-2848-8FDA-3832E32555CB}" type="presOf" srcId="{F0358CF7-68DE-432D-B7CE-30C00BE6ADA3}" destId="{A1F1484E-D4AA-453D-B3B7-F166B63AAED1}" srcOrd="0" destOrd="0" presId="urn:microsoft.com/office/officeart/2005/8/layout/vList3"/>
    <dgm:cxn modelId="{527B664A-6A25-4A27-BDE0-B496DF632B58}" srcId="{3683C565-E7D8-4A2F-A661-5A3F664B75D5}" destId="{36CF9623-D687-441F-BA09-7D0C87E33C01}" srcOrd="0" destOrd="0" parTransId="{9AD4A786-B574-4323-AB24-0F2A0EED38C2}" sibTransId="{07A05E95-217A-4E99-845E-333E756A161A}"/>
    <dgm:cxn modelId="{4961E959-B49F-1742-92CF-970BC59B5EFD}" type="presOf" srcId="{3683C565-E7D8-4A2F-A661-5A3F664B75D5}" destId="{EDA43E7D-CA67-4FB6-9022-C28509F0EF0C}" srcOrd="0" destOrd="0" presId="urn:microsoft.com/office/officeart/2005/8/layout/vList3"/>
    <dgm:cxn modelId="{E3359391-2A1D-4478-B283-DE6D49ACFE29}" srcId="{3683C565-E7D8-4A2F-A661-5A3F664B75D5}" destId="{F0358CF7-68DE-432D-B7CE-30C00BE6ADA3}" srcOrd="1" destOrd="0" parTransId="{B155524D-DA2D-42C5-89F6-6F05796930B7}" sibTransId="{60FB06A0-1499-4385-97E1-607AEA33BFAF}"/>
    <dgm:cxn modelId="{60D148A1-A85F-E14C-B750-3CA49BD31302}" type="presOf" srcId="{D2E91026-2D61-4F6C-A5EA-79092CB2F75C}" destId="{9FBE73DE-EA94-4720-AC8A-86D0AC3B09FE}" srcOrd="0" destOrd="0" presId="urn:microsoft.com/office/officeart/2005/8/layout/vList3"/>
    <dgm:cxn modelId="{44FDAC48-9C59-4A47-8F83-DEEF6F504E23}" type="presParOf" srcId="{EDA43E7D-CA67-4FB6-9022-C28509F0EF0C}" destId="{1FA8232B-FF99-4567-93DF-0FF34247A699}" srcOrd="0" destOrd="0" presId="urn:microsoft.com/office/officeart/2005/8/layout/vList3"/>
    <dgm:cxn modelId="{0DD28560-FC51-1E44-AFAB-816A728354AA}" type="presParOf" srcId="{1FA8232B-FF99-4567-93DF-0FF34247A699}" destId="{0AD4BD33-4A57-4959-8601-9684031A7F73}" srcOrd="0" destOrd="0" presId="urn:microsoft.com/office/officeart/2005/8/layout/vList3"/>
    <dgm:cxn modelId="{D3611888-5FEE-D044-858C-0E1CC8A194E7}" type="presParOf" srcId="{1FA8232B-FF99-4567-93DF-0FF34247A699}" destId="{22AAFB59-3825-45BB-A3BA-924CFEE250C9}" srcOrd="1" destOrd="0" presId="urn:microsoft.com/office/officeart/2005/8/layout/vList3"/>
    <dgm:cxn modelId="{53D760E6-9420-D04D-B308-D6636E669A08}" type="presParOf" srcId="{EDA43E7D-CA67-4FB6-9022-C28509F0EF0C}" destId="{8DDED79C-CA1E-4EF7-9C2B-B1710E1564FD}" srcOrd="1" destOrd="0" presId="urn:microsoft.com/office/officeart/2005/8/layout/vList3"/>
    <dgm:cxn modelId="{B694A994-7957-9640-88D2-4D29CD7BF214}" type="presParOf" srcId="{EDA43E7D-CA67-4FB6-9022-C28509F0EF0C}" destId="{192920C3-A98F-47E2-A4CE-52017DAF72CC}" srcOrd="2" destOrd="0" presId="urn:microsoft.com/office/officeart/2005/8/layout/vList3"/>
    <dgm:cxn modelId="{AFA78244-DAC3-434C-BA30-8C9200A255DD}" type="presParOf" srcId="{192920C3-A98F-47E2-A4CE-52017DAF72CC}" destId="{E43D304D-8F22-4193-989F-537163E4A722}" srcOrd="0" destOrd="0" presId="urn:microsoft.com/office/officeart/2005/8/layout/vList3"/>
    <dgm:cxn modelId="{75D044B8-1FBA-4843-AF67-6FF762AE6012}" type="presParOf" srcId="{192920C3-A98F-47E2-A4CE-52017DAF72CC}" destId="{A1F1484E-D4AA-453D-B3B7-F166B63AAED1}" srcOrd="1" destOrd="0" presId="urn:microsoft.com/office/officeart/2005/8/layout/vList3"/>
    <dgm:cxn modelId="{25DC22D4-835E-5B4B-8A01-CEB804097C02}" type="presParOf" srcId="{EDA43E7D-CA67-4FB6-9022-C28509F0EF0C}" destId="{C7A28952-1234-44AD-B7E4-6E65041FE23A}" srcOrd="3" destOrd="0" presId="urn:microsoft.com/office/officeart/2005/8/layout/vList3"/>
    <dgm:cxn modelId="{3303A0BE-8BB8-AA4A-A340-28FCE85E3E7D}" type="presParOf" srcId="{EDA43E7D-CA67-4FB6-9022-C28509F0EF0C}" destId="{6540464F-AD08-466D-B5E4-45FE10D06010}" srcOrd="4" destOrd="0" presId="urn:microsoft.com/office/officeart/2005/8/layout/vList3"/>
    <dgm:cxn modelId="{FB917D3B-A300-064A-85AB-84C66181F63C}" type="presParOf" srcId="{6540464F-AD08-466D-B5E4-45FE10D06010}" destId="{D7BF9F0D-E2FC-4ADB-929D-937D857C4D2D}" srcOrd="0" destOrd="0" presId="urn:microsoft.com/office/officeart/2005/8/layout/vList3"/>
    <dgm:cxn modelId="{C850B87E-FDA1-814A-8569-DAB98C7DD7E8}" type="presParOf" srcId="{6540464F-AD08-466D-B5E4-45FE10D06010}" destId="{9FBE73DE-EA94-4720-AC8A-86D0AC3B09F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683C565-E7D8-4A2F-A661-5A3F664B75D5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36CF9623-D687-441F-BA09-7D0C87E33C01}">
      <dgm:prSet phldrT="[Text]"/>
      <dgm:spPr/>
      <dgm:t>
        <a:bodyPr/>
        <a:lstStyle/>
        <a:p>
          <a:r>
            <a:rPr lang="en-US" dirty="0"/>
            <a:t>% stream flow</a:t>
          </a:r>
        </a:p>
      </dgm:t>
    </dgm:pt>
    <dgm:pt modelId="{9AD4A786-B574-4323-AB24-0F2A0EED38C2}" type="parTrans" cxnId="{527B664A-6A25-4A27-BDE0-B496DF632B58}">
      <dgm:prSet/>
      <dgm:spPr/>
      <dgm:t>
        <a:bodyPr/>
        <a:lstStyle/>
        <a:p>
          <a:endParaRPr lang="en-US"/>
        </a:p>
      </dgm:t>
    </dgm:pt>
    <dgm:pt modelId="{07A05E95-217A-4E99-845E-333E756A161A}" type="sibTrans" cxnId="{527B664A-6A25-4A27-BDE0-B496DF632B58}">
      <dgm:prSet/>
      <dgm:spPr/>
      <dgm:t>
        <a:bodyPr/>
        <a:lstStyle/>
        <a:p>
          <a:endParaRPr lang="en-US"/>
        </a:p>
      </dgm:t>
    </dgm:pt>
    <dgm:pt modelId="{F0358CF7-68DE-432D-B7CE-30C00BE6ADA3}">
      <dgm:prSet phldrT="[Text]"/>
      <dgm:spPr/>
      <dgm:t>
        <a:bodyPr/>
        <a:lstStyle/>
        <a:p>
          <a:r>
            <a:rPr lang="en-US" dirty="0"/>
            <a:t># water rights</a:t>
          </a:r>
        </a:p>
      </dgm:t>
    </dgm:pt>
    <dgm:pt modelId="{B155524D-DA2D-42C5-89F6-6F05796930B7}" type="parTrans" cxnId="{E3359391-2A1D-4478-B283-DE6D49ACFE29}">
      <dgm:prSet/>
      <dgm:spPr/>
      <dgm:t>
        <a:bodyPr/>
        <a:lstStyle/>
        <a:p>
          <a:endParaRPr lang="en-US"/>
        </a:p>
      </dgm:t>
    </dgm:pt>
    <dgm:pt modelId="{60FB06A0-1499-4385-97E1-607AEA33BFAF}" type="sibTrans" cxnId="{E3359391-2A1D-4478-B283-DE6D49ACFE29}">
      <dgm:prSet/>
      <dgm:spPr/>
      <dgm:t>
        <a:bodyPr/>
        <a:lstStyle/>
        <a:p>
          <a:endParaRPr lang="en-US"/>
        </a:p>
      </dgm:t>
    </dgm:pt>
    <dgm:pt modelId="{AE519D58-9BBF-47AB-959F-D1FB54A13B6A}">
      <dgm:prSet/>
      <dgm:spPr/>
      <dgm:t>
        <a:bodyPr/>
        <a:lstStyle/>
        <a:p>
          <a:r>
            <a:rPr lang="en-US" dirty="0"/>
            <a:t>hydropower</a:t>
          </a:r>
        </a:p>
      </dgm:t>
    </dgm:pt>
    <dgm:pt modelId="{EB436465-ABFC-4F5D-BC4E-9B94E1315C19}" type="parTrans" cxnId="{5B99D3DE-9D55-42FD-923A-F1B5D8C754DD}">
      <dgm:prSet/>
      <dgm:spPr/>
      <dgm:t>
        <a:bodyPr/>
        <a:lstStyle/>
        <a:p>
          <a:endParaRPr lang="en-US"/>
        </a:p>
      </dgm:t>
    </dgm:pt>
    <dgm:pt modelId="{50B699E9-0A97-4D47-B4F7-FE28545042C5}" type="sibTrans" cxnId="{5B99D3DE-9D55-42FD-923A-F1B5D8C754DD}">
      <dgm:prSet/>
      <dgm:spPr/>
      <dgm:t>
        <a:bodyPr/>
        <a:lstStyle/>
        <a:p>
          <a:endParaRPr lang="en-US"/>
        </a:p>
      </dgm:t>
    </dgm:pt>
    <dgm:pt modelId="{EDA43E7D-CA67-4FB6-9022-C28509F0EF0C}" type="pres">
      <dgm:prSet presAssocID="{3683C565-E7D8-4A2F-A661-5A3F664B75D5}" presName="linearFlow" presStyleCnt="0">
        <dgm:presLayoutVars>
          <dgm:dir/>
          <dgm:resizeHandles val="exact"/>
        </dgm:presLayoutVars>
      </dgm:prSet>
      <dgm:spPr/>
    </dgm:pt>
    <dgm:pt modelId="{1FA8232B-FF99-4567-93DF-0FF34247A699}" type="pres">
      <dgm:prSet presAssocID="{36CF9623-D687-441F-BA09-7D0C87E33C01}" presName="composite" presStyleCnt="0"/>
      <dgm:spPr/>
    </dgm:pt>
    <dgm:pt modelId="{0AD4BD33-4A57-4959-8601-9684031A7F73}" type="pres">
      <dgm:prSet presAssocID="{36CF9623-D687-441F-BA09-7D0C87E33C01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22AAFB59-3825-45BB-A3BA-924CFEE250C9}" type="pres">
      <dgm:prSet presAssocID="{36CF9623-D687-441F-BA09-7D0C87E33C01}" presName="txShp" presStyleLbl="node1" presStyleIdx="0" presStyleCnt="3">
        <dgm:presLayoutVars>
          <dgm:bulletEnabled val="1"/>
        </dgm:presLayoutVars>
      </dgm:prSet>
      <dgm:spPr/>
    </dgm:pt>
    <dgm:pt modelId="{8DDED79C-CA1E-4EF7-9C2B-B1710E1564FD}" type="pres">
      <dgm:prSet presAssocID="{07A05E95-217A-4E99-845E-333E756A161A}" presName="spacing" presStyleCnt="0"/>
      <dgm:spPr/>
    </dgm:pt>
    <dgm:pt modelId="{192920C3-A98F-47E2-A4CE-52017DAF72CC}" type="pres">
      <dgm:prSet presAssocID="{F0358CF7-68DE-432D-B7CE-30C00BE6ADA3}" presName="composite" presStyleCnt="0"/>
      <dgm:spPr/>
    </dgm:pt>
    <dgm:pt modelId="{E43D304D-8F22-4193-989F-537163E4A722}" type="pres">
      <dgm:prSet presAssocID="{F0358CF7-68DE-432D-B7CE-30C00BE6ADA3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A1F1484E-D4AA-453D-B3B7-F166B63AAED1}" type="pres">
      <dgm:prSet presAssocID="{F0358CF7-68DE-432D-B7CE-30C00BE6ADA3}" presName="txShp" presStyleLbl="node1" presStyleIdx="1" presStyleCnt="3">
        <dgm:presLayoutVars>
          <dgm:bulletEnabled val="1"/>
        </dgm:presLayoutVars>
      </dgm:prSet>
      <dgm:spPr/>
    </dgm:pt>
    <dgm:pt modelId="{C7A28952-1234-44AD-B7E4-6E65041FE23A}" type="pres">
      <dgm:prSet presAssocID="{60FB06A0-1499-4385-97E1-607AEA33BFAF}" presName="spacing" presStyleCnt="0"/>
      <dgm:spPr/>
    </dgm:pt>
    <dgm:pt modelId="{49A721AA-7D89-423A-B56D-4DEE75A2FA5D}" type="pres">
      <dgm:prSet presAssocID="{AE519D58-9BBF-47AB-959F-D1FB54A13B6A}" presName="composite" presStyleCnt="0"/>
      <dgm:spPr/>
    </dgm:pt>
    <dgm:pt modelId="{0E2C1F49-60EC-4B27-8A37-AA4F41CBDB5D}" type="pres">
      <dgm:prSet presAssocID="{AE519D58-9BBF-47AB-959F-D1FB54A13B6A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5ADCC6E1-71DA-464F-BA45-67C6391A0309}" type="pres">
      <dgm:prSet presAssocID="{AE519D58-9BBF-47AB-959F-D1FB54A13B6A}" presName="txShp" presStyleLbl="node1" presStyleIdx="2" presStyleCnt="3" custScaleX="99612">
        <dgm:presLayoutVars>
          <dgm:bulletEnabled val="1"/>
        </dgm:presLayoutVars>
      </dgm:prSet>
      <dgm:spPr/>
    </dgm:pt>
  </dgm:ptLst>
  <dgm:cxnLst>
    <dgm:cxn modelId="{17FF6D1B-6CA5-1C41-94A0-353E9C975559}" type="presOf" srcId="{3683C565-E7D8-4A2F-A661-5A3F664B75D5}" destId="{EDA43E7D-CA67-4FB6-9022-C28509F0EF0C}" srcOrd="0" destOrd="0" presId="urn:microsoft.com/office/officeart/2005/8/layout/vList3"/>
    <dgm:cxn modelId="{527B664A-6A25-4A27-BDE0-B496DF632B58}" srcId="{3683C565-E7D8-4A2F-A661-5A3F664B75D5}" destId="{36CF9623-D687-441F-BA09-7D0C87E33C01}" srcOrd="0" destOrd="0" parTransId="{9AD4A786-B574-4323-AB24-0F2A0EED38C2}" sibTransId="{07A05E95-217A-4E99-845E-333E756A161A}"/>
    <dgm:cxn modelId="{E3359391-2A1D-4478-B283-DE6D49ACFE29}" srcId="{3683C565-E7D8-4A2F-A661-5A3F664B75D5}" destId="{F0358CF7-68DE-432D-B7CE-30C00BE6ADA3}" srcOrd="1" destOrd="0" parTransId="{B155524D-DA2D-42C5-89F6-6F05796930B7}" sibTransId="{60FB06A0-1499-4385-97E1-607AEA33BFAF}"/>
    <dgm:cxn modelId="{0FA6E1B6-CBF5-324E-9787-C3AEBA0BA923}" type="presOf" srcId="{AE519D58-9BBF-47AB-959F-D1FB54A13B6A}" destId="{5ADCC6E1-71DA-464F-BA45-67C6391A0309}" srcOrd="0" destOrd="0" presId="urn:microsoft.com/office/officeart/2005/8/layout/vList3"/>
    <dgm:cxn modelId="{41E6ACC5-83FA-684E-85A6-16BFC81FDB45}" type="presOf" srcId="{36CF9623-D687-441F-BA09-7D0C87E33C01}" destId="{22AAFB59-3825-45BB-A3BA-924CFEE250C9}" srcOrd="0" destOrd="0" presId="urn:microsoft.com/office/officeart/2005/8/layout/vList3"/>
    <dgm:cxn modelId="{5B99D3DE-9D55-42FD-923A-F1B5D8C754DD}" srcId="{3683C565-E7D8-4A2F-A661-5A3F664B75D5}" destId="{AE519D58-9BBF-47AB-959F-D1FB54A13B6A}" srcOrd="2" destOrd="0" parTransId="{EB436465-ABFC-4F5D-BC4E-9B94E1315C19}" sibTransId="{50B699E9-0A97-4D47-B4F7-FE28545042C5}"/>
    <dgm:cxn modelId="{85EA68F9-84F6-5C44-88C4-FECBD6B2E6EF}" type="presOf" srcId="{F0358CF7-68DE-432D-B7CE-30C00BE6ADA3}" destId="{A1F1484E-D4AA-453D-B3B7-F166B63AAED1}" srcOrd="0" destOrd="0" presId="urn:microsoft.com/office/officeart/2005/8/layout/vList3"/>
    <dgm:cxn modelId="{8B76064F-1368-D042-B468-BEBBB28BA4DD}" type="presParOf" srcId="{EDA43E7D-CA67-4FB6-9022-C28509F0EF0C}" destId="{1FA8232B-FF99-4567-93DF-0FF34247A699}" srcOrd="0" destOrd="0" presId="urn:microsoft.com/office/officeart/2005/8/layout/vList3"/>
    <dgm:cxn modelId="{54CF5DA4-1A4A-174E-ABCA-5C51A57BF28C}" type="presParOf" srcId="{1FA8232B-FF99-4567-93DF-0FF34247A699}" destId="{0AD4BD33-4A57-4959-8601-9684031A7F73}" srcOrd="0" destOrd="0" presId="urn:microsoft.com/office/officeart/2005/8/layout/vList3"/>
    <dgm:cxn modelId="{B78AA25F-8413-CE4C-BC80-D7E6A200C4F5}" type="presParOf" srcId="{1FA8232B-FF99-4567-93DF-0FF34247A699}" destId="{22AAFB59-3825-45BB-A3BA-924CFEE250C9}" srcOrd="1" destOrd="0" presId="urn:microsoft.com/office/officeart/2005/8/layout/vList3"/>
    <dgm:cxn modelId="{93E33E49-F1A8-A544-BB31-0B2909F9BE1F}" type="presParOf" srcId="{EDA43E7D-CA67-4FB6-9022-C28509F0EF0C}" destId="{8DDED79C-CA1E-4EF7-9C2B-B1710E1564FD}" srcOrd="1" destOrd="0" presId="urn:microsoft.com/office/officeart/2005/8/layout/vList3"/>
    <dgm:cxn modelId="{C26B9FB5-715C-A74B-8ECA-38C6FA61E599}" type="presParOf" srcId="{EDA43E7D-CA67-4FB6-9022-C28509F0EF0C}" destId="{192920C3-A98F-47E2-A4CE-52017DAF72CC}" srcOrd="2" destOrd="0" presId="urn:microsoft.com/office/officeart/2005/8/layout/vList3"/>
    <dgm:cxn modelId="{8FAC1A00-5A09-C644-B874-2EA4A6087690}" type="presParOf" srcId="{192920C3-A98F-47E2-A4CE-52017DAF72CC}" destId="{E43D304D-8F22-4193-989F-537163E4A722}" srcOrd="0" destOrd="0" presId="urn:microsoft.com/office/officeart/2005/8/layout/vList3"/>
    <dgm:cxn modelId="{A957B5CB-5704-C441-8423-811262FB0DC4}" type="presParOf" srcId="{192920C3-A98F-47E2-A4CE-52017DAF72CC}" destId="{A1F1484E-D4AA-453D-B3B7-F166B63AAED1}" srcOrd="1" destOrd="0" presId="urn:microsoft.com/office/officeart/2005/8/layout/vList3"/>
    <dgm:cxn modelId="{FFE7AB39-3630-6047-A6B6-16D034D47608}" type="presParOf" srcId="{EDA43E7D-CA67-4FB6-9022-C28509F0EF0C}" destId="{C7A28952-1234-44AD-B7E4-6E65041FE23A}" srcOrd="3" destOrd="0" presId="urn:microsoft.com/office/officeart/2005/8/layout/vList3"/>
    <dgm:cxn modelId="{95BE0964-4781-DE48-A6C4-EB58E4BD4C2C}" type="presParOf" srcId="{EDA43E7D-CA67-4FB6-9022-C28509F0EF0C}" destId="{49A721AA-7D89-423A-B56D-4DEE75A2FA5D}" srcOrd="4" destOrd="0" presId="urn:microsoft.com/office/officeart/2005/8/layout/vList3"/>
    <dgm:cxn modelId="{3CD9BF71-9947-A748-B9CF-309B8CC010EE}" type="presParOf" srcId="{49A721AA-7D89-423A-B56D-4DEE75A2FA5D}" destId="{0E2C1F49-60EC-4B27-8A37-AA4F41CBDB5D}" srcOrd="0" destOrd="0" presId="urn:microsoft.com/office/officeart/2005/8/layout/vList3"/>
    <dgm:cxn modelId="{1D112600-55A1-114D-BEF0-09DC79F3D7B0}" type="presParOf" srcId="{49A721AA-7D89-423A-B56D-4DEE75A2FA5D}" destId="{5ADCC6E1-71DA-464F-BA45-67C6391A030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478B37-41FB-46D3-9B86-0724F4CBF195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C98A5B1-B18E-4DFA-96F5-47ED7DE64FD4}">
      <dgm:prSet phldrT="[Text]" custT="1"/>
      <dgm:spPr/>
      <dgm:t>
        <a:bodyPr/>
        <a:lstStyle/>
        <a:p>
          <a:r>
            <a:rPr lang="en-US" sz="1200" dirty="0"/>
            <a:t>Biodiversity</a:t>
          </a:r>
        </a:p>
      </dgm:t>
    </dgm:pt>
    <dgm:pt modelId="{4634A81C-715F-4301-BC54-44B18BFB12CD}" type="parTrans" cxnId="{23C57BC9-7400-4C80-8B40-30F3DB5DB6D2}">
      <dgm:prSet/>
      <dgm:spPr/>
      <dgm:t>
        <a:bodyPr/>
        <a:lstStyle/>
        <a:p>
          <a:endParaRPr lang="en-US"/>
        </a:p>
      </dgm:t>
    </dgm:pt>
    <dgm:pt modelId="{EEB61394-79AE-45D0-A308-17D8D87DE02B}" type="sibTrans" cxnId="{23C57BC9-7400-4C80-8B40-30F3DB5DB6D2}">
      <dgm:prSet/>
      <dgm:spPr/>
      <dgm:t>
        <a:bodyPr/>
        <a:lstStyle/>
        <a:p>
          <a:endParaRPr lang="en-US"/>
        </a:p>
      </dgm:t>
    </dgm:pt>
    <dgm:pt modelId="{04C6C1FB-EE78-4312-A730-94F6636E44D4}">
      <dgm:prSet phldrT="[Text]"/>
      <dgm:spPr/>
      <dgm:t>
        <a:bodyPr/>
        <a:lstStyle/>
        <a:p>
          <a:r>
            <a:rPr lang="en-US" dirty="0"/>
            <a:t>Pollination</a:t>
          </a:r>
        </a:p>
      </dgm:t>
    </dgm:pt>
    <dgm:pt modelId="{0F431ABA-784B-4FE6-98FC-0710E93A578E}" type="parTrans" cxnId="{3D90BFA6-E882-4207-876F-CB0D5D4FCDB4}">
      <dgm:prSet/>
      <dgm:spPr/>
      <dgm:t>
        <a:bodyPr/>
        <a:lstStyle/>
        <a:p>
          <a:endParaRPr lang="en-US"/>
        </a:p>
      </dgm:t>
    </dgm:pt>
    <dgm:pt modelId="{974C9D7C-9096-45A2-AA95-D3CE30B5D9C3}" type="sibTrans" cxnId="{3D90BFA6-E882-4207-876F-CB0D5D4FCDB4}">
      <dgm:prSet/>
      <dgm:spPr/>
      <dgm:t>
        <a:bodyPr/>
        <a:lstStyle/>
        <a:p>
          <a:endParaRPr lang="en-US"/>
        </a:p>
      </dgm:t>
    </dgm:pt>
    <dgm:pt modelId="{78F86295-079D-4DB8-96CF-7C87AB109ED2}">
      <dgm:prSet phldrT="[Text]"/>
      <dgm:spPr/>
      <dgm:t>
        <a:bodyPr/>
        <a:lstStyle/>
        <a:p>
          <a:r>
            <a:rPr lang="en-US" dirty="0"/>
            <a:t>Recreation</a:t>
          </a:r>
        </a:p>
      </dgm:t>
    </dgm:pt>
    <dgm:pt modelId="{7AD682E1-1E61-4941-81B2-303816164DB9}" type="parTrans" cxnId="{23729CE0-0836-45B4-9C31-261B5B0AEA33}">
      <dgm:prSet/>
      <dgm:spPr/>
      <dgm:t>
        <a:bodyPr/>
        <a:lstStyle/>
        <a:p>
          <a:endParaRPr lang="en-US"/>
        </a:p>
      </dgm:t>
    </dgm:pt>
    <dgm:pt modelId="{E9FE7470-1F65-48F7-A641-0F54E53A175B}" type="sibTrans" cxnId="{23729CE0-0836-45B4-9C31-261B5B0AEA33}">
      <dgm:prSet/>
      <dgm:spPr/>
      <dgm:t>
        <a:bodyPr/>
        <a:lstStyle/>
        <a:p>
          <a:endParaRPr lang="en-US"/>
        </a:p>
      </dgm:t>
    </dgm:pt>
    <dgm:pt modelId="{900296C1-9FFF-4123-AB2A-B14916C4E12B}" type="pres">
      <dgm:prSet presAssocID="{AE478B37-41FB-46D3-9B86-0724F4CBF195}" presName="Name0" presStyleCnt="0">
        <dgm:presLayoutVars>
          <dgm:chMax/>
          <dgm:chPref/>
          <dgm:dir/>
        </dgm:presLayoutVars>
      </dgm:prSet>
      <dgm:spPr/>
    </dgm:pt>
    <dgm:pt modelId="{4478DEB0-FA55-4769-9697-E2F58BA1940F}" type="pres">
      <dgm:prSet presAssocID="{8C98A5B1-B18E-4DFA-96F5-47ED7DE64FD4}" presName="composite" presStyleCnt="0"/>
      <dgm:spPr/>
    </dgm:pt>
    <dgm:pt modelId="{CDEBE20F-E0B4-4D16-BD55-1C7B4660F9AB}" type="pres">
      <dgm:prSet presAssocID="{8C98A5B1-B18E-4DFA-96F5-47ED7DE64FD4}" presName="Accent" presStyleLbl="alignNode1" presStyleIdx="0" presStyleCnt="5">
        <dgm:presLayoutVars>
          <dgm:chMax val="0"/>
          <dgm:chPref val="0"/>
        </dgm:presLayoutVars>
      </dgm:prSet>
      <dgm:spPr/>
    </dgm:pt>
    <dgm:pt modelId="{83A7D0A8-9C68-48FB-8018-9398764E9C29}" type="pres">
      <dgm:prSet presAssocID="{8C98A5B1-B18E-4DFA-96F5-47ED7DE64FD4}" presName="Image" presStyleLbl="bgImgPlace1" presStyleIdx="0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  <dgm:pt modelId="{213CC08F-86C7-4536-8F50-FC61B4BB22B3}" type="pres">
      <dgm:prSet presAssocID="{8C98A5B1-B18E-4DFA-96F5-47ED7DE64FD4}" presName="Parent" presStyleLbl="fgAccFollowNode1" presStyleIdx="0" presStyleCnt="3">
        <dgm:presLayoutVars>
          <dgm:chMax val="0"/>
          <dgm:chPref val="0"/>
          <dgm:bulletEnabled val="1"/>
        </dgm:presLayoutVars>
      </dgm:prSet>
      <dgm:spPr/>
    </dgm:pt>
    <dgm:pt modelId="{E25EAF7D-4C1F-424D-9823-F71AD4C83235}" type="pres">
      <dgm:prSet presAssocID="{8C98A5B1-B18E-4DFA-96F5-47ED7DE64FD4}" presName="Space" presStyleCnt="0">
        <dgm:presLayoutVars>
          <dgm:chMax val="0"/>
          <dgm:chPref val="0"/>
        </dgm:presLayoutVars>
      </dgm:prSet>
      <dgm:spPr/>
    </dgm:pt>
    <dgm:pt modelId="{252B0E36-5218-4FFB-BB05-2A08432CF513}" type="pres">
      <dgm:prSet presAssocID="{EEB61394-79AE-45D0-A308-17D8D87DE02B}" presName="ConnectorComposite" presStyleCnt="0"/>
      <dgm:spPr/>
    </dgm:pt>
    <dgm:pt modelId="{345491E9-01D0-4E82-A5F2-4002600B2D17}" type="pres">
      <dgm:prSet presAssocID="{EEB61394-79AE-45D0-A308-17D8D87DE02B}" presName="TopSpacing" presStyleCnt="0"/>
      <dgm:spPr/>
    </dgm:pt>
    <dgm:pt modelId="{326E0CF1-D48E-4FBA-8A4E-4D8DAB95921C}" type="pres">
      <dgm:prSet presAssocID="{EEB61394-79AE-45D0-A308-17D8D87DE02B}" presName="Connector" presStyleLbl="alignNode1" presStyleIdx="1" presStyleCnt="5"/>
      <dgm:spPr/>
    </dgm:pt>
    <dgm:pt modelId="{E2D586B0-25A6-4D53-8738-0AC5C1F142CF}" type="pres">
      <dgm:prSet presAssocID="{EEB61394-79AE-45D0-A308-17D8D87DE02B}" presName="BottomSpacing" presStyleCnt="0"/>
      <dgm:spPr/>
    </dgm:pt>
    <dgm:pt modelId="{0E333C1B-8D5B-43B9-A79F-B1D9B64AC1D3}" type="pres">
      <dgm:prSet presAssocID="{04C6C1FB-EE78-4312-A730-94F6636E44D4}" presName="composite" presStyleCnt="0"/>
      <dgm:spPr/>
    </dgm:pt>
    <dgm:pt modelId="{D1CF9F18-7B1B-426A-83F3-9BCB13E031F6}" type="pres">
      <dgm:prSet presAssocID="{04C6C1FB-EE78-4312-A730-94F6636E44D4}" presName="Accent" presStyleLbl="alignNode1" presStyleIdx="2" presStyleCnt="5">
        <dgm:presLayoutVars>
          <dgm:chMax val="0"/>
          <dgm:chPref val="0"/>
        </dgm:presLayoutVars>
      </dgm:prSet>
      <dgm:spPr/>
    </dgm:pt>
    <dgm:pt modelId="{E52AD697-56BD-4A63-BCB4-1ABE7F6977ED}" type="pres">
      <dgm:prSet presAssocID="{04C6C1FB-EE78-4312-A730-94F6636E44D4}" presName="Image" presStyleLbl="bgImgPlace1" presStyleIdx="1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</dgm:spPr>
    </dgm:pt>
    <dgm:pt modelId="{9A42A695-099A-450B-B7FC-B28E6F083E67}" type="pres">
      <dgm:prSet presAssocID="{04C6C1FB-EE78-4312-A730-94F6636E44D4}" presName="Parent" presStyleLbl="fgAccFollowNode1" presStyleIdx="1" presStyleCnt="3">
        <dgm:presLayoutVars>
          <dgm:chMax val="0"/>
          <dgm:chPref val="0"/>
          <dgm:bulletEnabled val="1"/>
        </dgm:presLayoutVars>
      </dgm:prSet>
      <dgm:spPr/>
    </dgm:pt>
    <dgm:pt modelId="{17191849-22B4-497A-AAA6-4BA5F6E581CD}" type="pres">
      <dgm:prSet presAssocID="{04C6C1FB-EE78-4312-A730-94F6636E44D4}" presName="Space" presStyleCnt="0">
        <dgm:presLayoutVars>
          <dgm:chMax val="0"/>
          <dgm:chPref val="0"/>
        </dgm:presLayoutVars>
      </dgm:prSet>
      <dgm:spPr/>
    </dgm:pt>
    <dgm:pt modelId="{A9ED240A-E102-466B-ADED-9A070C9F332D}" type="pres">
      <dgm:prSet presAssocID="{974C9D7C-9096-45A2-AA95-D3CE30B5D9C3}" presName="ConnectorComposite" presStyleCnt="0"/>
      <dgm:spPr/>
    </dgm:pt>
    <dgm:pt modelId="{80853270-654F-4279-BE70-44CBF2E10FF5}" type="pres">
      <dgm:prSet presAssocID="{974C9D7C-9096-45A2-AA95-D3CE30B5D9C3}" presName="TopSpacing" presStyleCnt="0"/>
      <dgm:spPr/>
    </dgm:pt>
    <dgm:pt modelId="{ADEBFD03-7F41-47BC-A92A-2D01DAD4FCA9}" type="pres">
      <dgm:prSet presAssocID="{974C9D7C-9096-45A2-AA95-D3CE30B5D9C3}" presName="Connector" presStyleLbl="alignNode1" presStyleIdx="3" presStyleCnt="5"/>
      <dgm:spPr/>
    </dgm:pt>
    <dgm:pt modelId="{E9964851-DD30-4ADA-AD47-A4E5F92B079D}" type="pres">
      <dgm:prSet presAssocID="{974C9D7C-9096-45A2-AA95-D3CE30B5D9C3}" presName="BottomSpacing" presStyleCnt="0"/>
      <dgm:spPr/>
    </dgm:pt>
    <dgm:pt modelId="{59FC005F-0323-4BB2-9190-EEE317E58A9B}" type="pres">
      <dgm:prSet presAssocID="{78F86295-079D-4DB8-96CF-7C87AB109ED2}" presName="composite" presStyleCnt="0"/>
      <dgm:spPr/>
    </dgm:pt>
    <dgm:pt modelId="{9B44C8BF-6D85-4AF8-A3B8-ECFAFFEE6EC7}" type="pres">
      <dgm:prSet presAssocID="{78F86295-079D-4DB8-96CF-7C87AB109ED2}" presName="Accent" presStyleLbl="alignNode1" presStyleIdx="4" presStyleCnt="5">
        <dgm:presLayoutVars>
          <dgm:chMax val="0"/>
          <dgm:chPref val="0"/>
        </dgm:presLayoutVars>
      </dgm:prSet>
      <dgm:spPr/>
    </dgm:pt>
    <dgm:pt modelId="{136A4CA3-51C4-4ABE-9AEB-DD34CD55E58E}" type="pres">
      <dgm:prSet presAssocID="{78F86295-079D-4DB8-96CF-7C87AB109ED2}" presName="Image" presStyleLbl="bgImgPlace1" presStyleIdx="2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573401B7-E859-4E7D-80A1-FCF08320AD4E}" type="pres">
      <dgm:prSet presAssocID="{78F86295-079D-4DB8-96CF-7C87AB109ED2}" presName="Parent" presStyleLbl="fgAccFollowNode1" presStyleIdx="2" presStyleCnt="3">
        <dgm:presLayoutVars>
          <dgm:chMax val="0"/>
          <dgm:chPref val="0"/>
          <dgm:bulletEnabled val="1"/>
        </dgm:presLayoutVars>
      </dgm:prSet>
      <dgm:spPr/>
    </dgm:pt>
    <dgm:pt modelId="{BC72CB2E-D720-45C9-A80C-4259DAF481A3}" type="pres">
      <dgm:prSet presAssocID="{78F86295-079D-4DB8-96CF-7C87AB109ED2}" presName="Space" presStyleCnt="0">
        <dgm:presLayoutVars>
          <dgm:chMax val="0"/>
          <dgm:chPref val="0"/>
        </dgm:presLayoutVars>
      </dgm:prSet>
      <dgm:spPr/>
    </dgm:pt>
  </dgm:ptLst>
  <dgm:cxnLst>
    <dgm:cxn modelId="{F45C9C55-F9BC-B844-9AF0-8B8A23CB980F}" type="presOf" srcId="{8C98A5B1-B18E-4DFA-96F5-47ED7DE64FD4}" destId="{213CC08F-86C7-4536-8F50-FC61B4BB22B3}" srcOrd="0" destOrd="0" presId="urn:microsoft.com/office/officeart/2008/layout/AlternatingPictureCircles"/>
    <dgm:cxn modelId="{C0CFFF9A-2159-544F-958D-677ABE669C31}" type="presOf" srcId="{04C6C1FB-EE78-4312-A730-94F6636E44D4}" destId="{9A42A695-099A-450B-B7FC-B28E6F083E67}" srcOrd="0" destOrd="0" presId="urn:microsoft.com/office/officeart/2008/layout/AlternatingPictureCircles"/>
    <dgm:cxn modelId="{3D90BFA6-E882-4207-876F-CB0D5D4FCDB4}" srcId="{AE478B37-41FB-46D3-9B86-0724F4CBF195}" destId="{04C6C1FB-EE78-4312-A730-94F6636E44D4}" srcOrd="1" destOrd="0" parTransId="{0F431ABA-784B-4FE6-98FC-0710E93A578E}" sibTransId="{974C9D7C-9096-45A2-AA95-D3CE30B5D9C3}"/>
    <dgm:cxn modelId="{23C57BC9-7400-4C80-8B40-30F3DB5DB6D2}" srcId="{AE478B37-41FB-46D3-9B86-0724F4CBF195}" destId="{8C98A5B1-B18E-4DFA-96F5-47ED7DE64FD4}" srcOrd="0" destOrd="0" parTransId="{4634A81C-715F-4301-BC54-44B18BFB12CD}" sibTransId="{EEB61394-79AE-45D0-A308-17D8D87DE02B}"/>
    <dgm:cxn modelId="{DB950AD0-1CA8-3D47-BC66-6CFD8B192AE7}" type="presOf" srcId="{78F86295-079D-4DB8-96CF-7C87AB109ED2}" destId="{573401B7-E859-4E7D-80A1-FCF08320AD4E}" srcOrd="0" destOrd="0" presId="urn:microsoft.com/office/officeart/2008/layout/AlternatingPictureCircles"/>
    <dgm:cxn modelId="{9F58E6DC-51ED-2347-ABAF-F736C5AEDA3B}" type="presOf" srcId="{AE478B37-41FB-46D3-9B86-0724F4CBF195}" destId="{900296C1-9FFF-4123-AB2A-B14916C4E12B}" srcOrd="0" destOrd="0" presId="urn:microsoft.com/office/officeart/2008/layout/AlternatingPictureCircles"/>
    <dgm:cxn modelId="{23729CE0-0836-45B4-9C31-261B5B0AEA33}" srcId="{AE478B37-41FB-46D3-9B86-0724F4CBF195}" destId="{78F86295-079D-4DB8-96CF-7C87AB109ED2}" srcOrd="2" destOrd="0" parTransId="{7AD682E1-1E61-4941-81B2-303816164DB9}" sibTransId="{E9FE7470-1F65-48F7-A641-0F54E53A175B}"/>
    <dgm:cxn modelId="{B7ADA6BB-AF35-FD45-84ED-9EC58AF98739}" type="presParOf" srcId="{900296C1-9FFF-4123-AB2A-B14916C4E12B}" destId="{4478DEB0-FA55-4769-9697-E2F58BA1940F}" srcOrd="0" destOrd="0" presId="urn:microsoft.com/office/officeart/2008/layout/AlternatingPictureCircles"/>
    <dgm:cxn modelId="{008783AC-E2FB-654F-AFD1-38B64F5C8DA6}" type="presParOf" srcId="{4478DEB0-FA55-4769-9697-E2F58BA1940F}" destId="{CDEBE20F-E0B4-4D16-BD55-1C7B4660F9AB}" srcOrd="0" destOrd="0" presId="urn:microsoft.com/office/officeart/2008/layout/AlternatingPictureCircles"/>
    <dgm:cxn modelId="{4FD55297-D32A-E249-A5E2-E3624A3AC477}" type="presParOf" srcId="{4478DEB0-FA55-4769-9697-E2F58BA1940F}" destId="{83A7D0A8-9C68-48FB-8018-9398764E9C29}" srcOrd="1" destOrd="0" presId="urn:microsoft.com/office/officeart/2008/layout/AlternatingPictureCircles"/>
    <dgm:cxn modelId="{6FAE095E-C258-F643-B6BF-BC6E05482FBD}" type="presParOf" srcId="{4478DEB0-FA55-4769-9697-E2F58BA1940F}" destId="{213CC08F-86C7-4536-8F50-FC61B4BB22B3}" srcOrd="2" destOrd="0" presId="urn:microsoft.com/office/officeart/2008/layout/AlternatingPictureCircles"/>
    <dgm:cxn modelId="{4A5ED928-C19E-9248-A276-0B160C8B10E1}" type="presParOf" srcId="{4478DEB0-FA55-4769-9697-E2F58BA1940F}" destId="{E25EAF7D-4C1F-424D-9823-F71AD4C83235}" srcOrd="3" destOrd="0" presId="urn:microsoft.com/office/officeart/2008/layout/AlternatingPictureCircles"/>
    <dgm:cxn modelId="{4AC3ABA0-A648-DE4E-8AF3-A4DC8AA206EA}" type="presParOf" srcId="{900296C1-9FFF-4123-AB2A-B14916C4E12B}" destId="{252B0E36-5218-4FFB-BB05-2A08432CF513}" srcOrd="1" destOrd="0" presId="urn:microsoft.com/office/officeart/2008/layout/AlternatingPictureCircles"/>
    <dgm:cxn modelId="{6E8286A9-04EB-6B44-922F-EDB50904AF3C}" type="presParOf" srcId="{252B0E36-5218-4FFB-BB05-2A08432CF513}" destId="{345491E9-01D0-4E82-A5F2-4002600B2D17}" srcOrd="0" destOrd="0" presId="urn:microsoft.com/office/officeart/2008/layout/AlternatingPictureCircles"/>
    <dgm:cxn modelId="{A844CE15-B1E6-A14D-A7B4-6B53A92A18F4}" type="presParOf" srcId="{252B0E36-5218-4FFB-BB05-2A08432CF513}" destId="{326E0CF1-D48E-4FBA-8A4E-4D8DAB95921C}" srcOrd="1" destOrd="0" presId="urn:microsoft.com/office/officeart/2008/layout/AlternatingPictureCircles"/>
    <dgm:cxn modelId="{401DDE7F-5BF7-0548-B6AE-9EF6BFDF16DF}" type="presParOf" srcId="{252B0E36-5218-4FFB-BB05-2A08432CF513}" destId="{E2D586B0-25A6-4D53-8738-0AC5C1F142CF}" srcOrd="2" destOrd="0" presId="urn:microsoft.com/office/officeart/2008/layout/AlternatingPictureCircles"/>
    <dgm:cxn modelId="{BC3005C0-BDEE-8042-9DB8-7132CA3CE129}" type="presParOf" srcId="{900296C1-9FFF-4123-AB2A-B14916C4E12B}" destId="{0E333C1B-8D5B-43B9-A79F-B1D9B64AC1D3}" srcOrd="2" destOrd="0" presId="urn:microsoft.com/office/officeart/2008/layout/AlternatingPictureCircles"/>
    <dgm:cxn modelId="{3A2258F3-D4D5-BE48-9E37-61F99F4B5B3E}" type="presParOf" srcId="{0E333C1B-8D5B-43B9-A79F-B1D9B64AC1D3}" destId="{D1CF9F18-7B1B-426A-83F3-9BCB13E031F6}" srcOrd="0" destOrd="0" presId="urn:microsoft.com/office/officeart/2008/layout/AlternatingPictureCircles"/>
    <dgm:cxn modelId="{FC0F9A55-32F8-564A-A376-52C479990A02}" type="presParOf" srcId="{0E333C1B-8D5B-43B9-A79F-B1D9B64AC1D3}" destId="{E52AD697-56BD-4A63-BCB4-1ABE7F6977ED}" srcOrd="1" destOrd="0" presId="urn:microsoft.com/office/officeart/2008/layout/AlternatingPictureCircles"/>
    <dgm:cxn modelId="{F341386D-9433-AF44-92D5-9636CAE4412A}" type="presParOf" srcId="{0E333C1B-8D5B-43B9-A79F-B1D9B64AC1D3}" destId="{9A42A695-099A-450B-B7FC-B28E6F083E67}" srcOrd="2" destOrd="0" presId="urn:microsoft.com/office/officeart/2008/layout/AlternatingPictureCircles"/>
    <dgm:cxn modelId="{92CFBC74-6F32-4F41-956A-09770793C6AF}" type="presParOf" srcId="{0E333C1B-8D5B-43B9-A79F-B1D9B64AC1D3}" destId="{17191849-22B4-497A-AAA6-4BA5F6E581CD}" srcOrd="3" destOrd="0" presId="urn:microsoft.com/office/officeart/2008/layout/AlternatingPictureCircles"/>
    <dgm:cxn modelId="{C3C5472C-DC2D-ED4A-B43E-70B2CB08B665}" type="presParOf" srcId="{900296C1-9FFF-4123-AB2A-B14916C4E12B}" destId="{A9ED240A-E102-466B-ADED-9A070C9F332D}" srcOrd="3" destOrd="0" presId="urn:microsoft.com/office/officeart/2008/layout/AlternatingPictureCircles"/>
    <dgm:cxn modelId="{2ADA78D0-320A-F644-BE3B-5900D83F8FE4}" type="presParOf" srcId="{A9ED240A-E102-466B-ADED-9A070C9F332D}" destId="{80853270-654F-4279-BE70-44CBF2E10FF5}" srcOrd="0" destOrd="0" presId="urn:microsoft.com/office/officeart/2008/layout/AlternatingPictureCircles"/>
    <dgm:cxn modelId="{A7E95080-A56F-EB46-A665-EB349962294D}" type="presParOf" srcId="{A9ED240A-E102-466B-ADED-9A070C9F332D}" destId="{ADEBFD03-7F41-47BC-A92A-2D01DAD4FCA9}" srcOrd="1" destOrd="0" presId="urn:microsoft.com/office/officeart/2008/layout/AlternatingPictureCircles"/>
    <dgm:cxn modelId="{CB6279FB-0A5E-5540-97F5-57373A218DB8}" type="presParOf" srcId="{A9ED240A-E102-466B-ADED-9A070C9F332D}" destId="{E9964851-DD30-4ADA-AD47-A4E5F92B079D}" srcOrd="2" destOrd="0" presId="urn:microsoft.com/office/officeart/2008/layout/AlternatingPictureCircles"/>
    <dgm:cxn modelId="{CBF07269-DEAC-AB41-9D34-7D1A486E076E}" type="presParOf" srcId="{900296C1-9FFF-4123-AB2A-B14916C4E12B}" destId="{59FC005F-0323-4BB2-9190-EEE317E58A9B}" srcOrd="4" destOrd="0" presId="urn:microsoft.com/office/officeart/2008/layout/AlternatingPictureCircles"/>
    <dgm:cxn modelId="{C3E35E8D-BFBE-5F46-B275-F7016B8949ED}" type="presParOf" srcId="{59FC005F-0323-4BB2-9190-EEE317E58A9B}" destId="{9B44C8BF-6D85-4AF8-A3B8-ECFAFFEE6EC7}" srcOrd="0" destOrd="0" presId="urn:microsoft.com/office/officeart/2008/layout/AlternatingPictureCircles"/>
    <dgm:cxn modelId="{5872A262-E1AB-3A4A-B67C-48E72B01DF7B}" type="presParOf" srcId="{59FC005F-0323-4BB2-9190-EEE317E58A9B}" destId="{136A4CA3-51C4-4ABE-9AEB-DD34CD55E58E}" srcOrd="1" destOrd="0" presId="urn:microsoft.com/office/officeart/2008/layout/AlternatingPictureCircles"/>
    <dgm:cxn modelId="{756E2C60-3DB9-A143-8CAD-9EEB5F1B91BF}" type="presParOf" srcId="{59FC005F-0323-4BB2-9190-EEE317E58A9B}" destId="{573401B7-E859-4E7D-80A1-FCF08320AD4E}" srcOrd="2" destOrd="0" presId="urn:microsoft.com/office/officeart/2008/layout/AlternatingPictureCircles"/>
    <dgm:cxn modelId="{63D74731-A727-6941-A079-28D67D75DC3C}" type="presParOf" srcId="{59FC005F-0323-4BB2-9190-EEE317E58A9B}" destId="{BC72CB2E-D720-45C9-A80C-4259DAF481A3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6C9D3A-A5E8-4238-A376-DE854407DD4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75B881E-2671-4312-87E4-E317F6155A7A}">
      <dgm:prSet phldrT="[Text]"/>
      <dgm:spPr/>
      <dgm:t>
        <a:bodyPr/>
        <a:lstStyle/>
        <a:p>
          <a:r>
            <a:rPr lang="en-US" dirty="0"/>
            <a:t>Water Quality</a:t>
          </a:r>
        </a:p>
      </dgm:t>
    </dgm:pt>
    <dgm:pt modelId="{B98E740B-E5F2-4862-9FDD-3D6E259AB883}" type="parTrans" cxnId="{0685D8E6-A222-4260-80F9-AFF62DE9570D}">
      <dgm:prSet/>
      <dgm:spPr/>
      <dgm:t>
        <a:bodyPr/>
        <a:lstStyle/>
        <a:p>
          <a:endParaRPr lang="en-US"/>
        </a:p>
      </dgm:t>
    </dgm:pt>
    <dgm:pt modelId="{1C07656C-5D99-4835-B59A-01AC0BF0AF39}" type="sibTrans" cxnId="{0685D8E6-A222-4260-80F9-AFF62DE9570D}">
      <dgm:prSet/>
      <dgm:spPr/>
      <dgm:t>
        <a:bodyPr/>
        <a:lstStyle/>
        <a:p>
          <a:endParaRPr lang="en-US"/>
        </a:p>
      </dgm:t>
    </dgm:pt>
    <dgm:pt modelId="{F24ADDEB-3209-42CF-BFB1-C89B7D6356A0}">
      <dgm:prSet phldrT="[Text]"/>
      <dgm:spPr/>
      <dgm:t>
        <a:bodyPr/>
        <a:lstStyle/>
        <a:p>
          <a:r>
            <a:rPr lang="en-US" dirty="0"/>
            <a:t>Timber</a:t>
          </a:r>
        </a:p>
      </dgm:t>
    </dgm:pt>
    <dgm:pt modelId="{9B3929A1-17B0-4426-810A-CD663954E1CE}" type="parTrans" cxnId="{208978FB-0226-4685-84D8-675680CDAA4D}">
      <dgm:prSet/>
      <dgm:spPr/>
      <dgm:t>
        <a:bodyPr/>
        <a:lstStyle/>
        <a:p>
          <a:endParaRPr lang="en-US"/>
        </a:p>
      </dgm:t>
    </dgm:pt>
    <dgm:pt modelId="{33847FEF-A890-45DB-8DF9-4A6C69F3EF9E}" type="sibTrans" cxnId="{208978FB-0226-4685-84D8-675680CDAA4D}">
      <dgm:prSet/>
      <dgm:spPr/>
      <dgm:t>
        <a:bodyPr/>
        <a:lstStyle/>
        <a:p>
          <a:endParaRPr lang="en-US"/>
        </a:p>
      </dgm:t>
    </dgm:pt>
    <dgm:pt modelId="{469F424D-1F05-4BED-B16E-60E9D7373AD4}">
      <dgm:prSet phldrT="[Text]"/>
      <dgm:spPr/>
      <dgm:t>
        <a:bodyPr/>
        <a:lstStyle/>
        <a:p>
          <a:r>
            <a:rPr lang="en-US" dirty="0"/>
            <a:t>Cultural Resources</a:t>
          </a:r>
        </a:p>
      </dgm:t>
    </dgm:pt>
    <dgm:pt modelId="{0EEAAC73-F9A1-4EFB-81D7-11716E13F8A2}" type="parTrans" cxnId="{487EFBE1-3A28-4745-8C58-76B61CF70489}">
      <dgm:prSet/>
      <dgm:spPr/>
      <dgm:t>
        <a:bodyPr/>
        <a:lstStyle/>
        <a:p>
          <a:endParaRPr lang="en-US"/>
        </a:p>
      </dgm:t>
    </dgm:pt>
    <dgm:pt modelId="{7DD22C08-9EDD-446F-B634-094A8D76CA2A}" type="sibTrans" cxnId="{487EFBE1-3A28-4745-8C58-76B61CF70489}">
      <dgm:prSet/>
      <dgm:spPr/>
      <dgm:t>
        <a:bodyPr/>
        <a:lstStyle/>
        <a:p>
          <a:endParaRPr lang="en-US"/>
        </a:p>
      </dgm:t>
    </dgm:pt>
    <dgm:pt modelId="{19986C15-5160-4735-8EAD-4F13EA133225}" type="pres">
      <dgm:prSet presAssocID="{486C9D3A-A5E8-4238-A376-DE854407DD4A}" presName="Name0" presStyleCnt="0">
        <dgm:presLayoutVars>
          <dgm:chMax/>
          <dgm:chPref/>
          <dgm:dir/>
        </dgm:presLayoutVars>
      </dgm:prSet>
      <dgm:spPr/>
    </dgm:pt>
    <dgm:pt modelId="{46E28FDD-2EA3-4668-9BED-B77AFA05BD94}" type="pres">
      <dgm:prSet presAssocID="{075B881E-2671-4312-87E4-E317F6155A7A}" presName="composite" presStyleCnt="0"/>
      <dgm:spPr/>
    </dgm:pt>
    <dgm:pt modelId="{FFD9B4FA-ECDE-429C-9FF6-0452A262F7BC}" type="pres">
      <dgm:prSet presAssocID="{075B881E-2671-4312-87E4-E317F6155A7A}" presName="Accent" presStyleLbl="alignNode1" presStyleIdx="0" presStyleCnt="5">
        <dgm:presLayoutVars>
          <dgm:chMax val="0"/>
          <dgm:chPref val="0"/>
        </dgm:presLayoutVars>
      </dgm:prSet>
      <dgm:spPr/>
    </dgm:pt>
    <dgm:pt modelId="{9F5B9218-7E59-4241-A86D-E001752BCF6D}" type="pres">
      <dgm:prSet presAssocID="{075B881E-2671-4312-87E4-E317F6155A7A}" presName="Image" presStyleLbl="bgImgPlace1" presStyleIdx="0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116F5AD7-7B94-4FE1-B99B-4DA0B292F01E}" type="pres">
      <dgm:prSet presAssocID="{075B881E-2671-4312-87E4-E317F6155A7A}" presName="Parent" presStyleLbl="fgAccFollowNode1" presStyleIdx="0" presStyleCnt="3">
        <dgm:presLayoutVars>
          <dgm:chMax val="0"/>
          <dgm:chPref val="0"/>
          <dgm:bulletEnabled val="1"/>
        </dgm:presLayoutVars>
      </dgm:prSet>
      <dgm:spPr/>
    </dgm:pt>
    <dgm:pt modelId="{F57EABE4-DCB3-4308-8523-50FBB4EA10C1}" type="pres">
      <dgm:prSet presAssocID="{075B881E-2671-4312-87E4-E317F6155A7A}" presName="Space" presStyleCnt="0">
        <dgm:presLayoutVars>
          <dgm:chMax val="0"/>
          <dgm:chPref val="0"/>
        </dgm:presLayoutVars>
      </dgm:prSet>
      <dgm:spPr/>
    </dgm:pt>
    <dgm:pt modelId="{7E3EDAD8-D930-4157-9C4C-84525A44CCFA}" type="pres">
      <dgm:prSet presAssocID="{1C07656C-5D99-4835-B59A-01AC0BF0AF39}" presName="ConnectorComposite" presStyleCnt="0"/>
      <dgm:spPr/>
    </dgm:pt>
    <dgm:pt modelId="{C62D0DE3-964A-46FC-B4F0-CDEC200973D7}" type="pres">
      <dgm:prSet presAssocID="{1C07656C-5D99-4835-B59A-01AC0BF0AF39}" presName="TopSpacing" presStyleCnt="0"/>
      <dgm:spPr/>
    </dgm:pt>
    <dgm:pt modelId="{597483EB-7519-4809-827A-8AAF179A1EE5}" type="pres">
      <dgm:prSet presAssocID="{1C07656C-5D99-4835-B59A-01AC0BF0AF39}" presName="Connector" presStyleLbl="alignNode1" presStyleIdx="1" presStyleCnt="5"/>
      <dgm:spPr/>
    </dgm:pt>
    <dgm:pt modelId="{A6A8E377-9192-47EF-B6FD-77A11729170A}" type="pres">
      <dgm:prSet presAssocID="{1C07656C-5D99-4835-B59A-01AC0BF0AF39}" presName="BottomSpacing" presStyleCnt="0"/>
      <dgm:spPr/>
    </dgm:pt>
    <dgm:pt modelId="{E5BDBE3F-EAD4-41E2-9557-E42B00B9A060}" type="pres">
      <dgm:prSet presAssocID="{F24ADDEB-3209-42CF-BFB1-C89B7D6356A0}" presName="composite" presStyleCnt="0"/>
      <dgm:spPr/>
    </dgm:pt>
    <dgm:pt modelId="{0AA51AA0-0A41-438F-BA14-279F75697BC8}" type="pres">
      <dgm:prSet presAssocID="{F24ADDEB-3209-42CF-BFB1-C89B7D6356A0}" presName="Accent" presStyleLbl="alignNode1" presStyleIdx="2" presStyleCnt="5">
        <dgm:presLayoutVars>
          <dgm:chMax val="0"/>
          <dgm:chPref val="0"/>
        </dgm:presLayoutVars>
      </dgm:prSet>
      <dgm:spPr/>
    </dgm:pt>
    <dgm:pt modelId="{80875AA2-9C17-499E-8B21-FF96ACD28C04}" type="pres">
      <dgm:prSet presAssocID="{F24ADDEB-3209-42CF-BFB1-C89B7D6356A0}" presName="Image" presStyleLbl="bgImgPlace1" presStyleIdx="1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8F85CC96-E39F-4EFB-9304-D4E2A87214B4}" type="pres">
      <dgm:prSet presAssocID="{F24ADDEB-3209-42CF-BFB1-C89B7D6356A0}" presName="Parent" presStyleLbl="fgAccFollowNode1" presStyleIdx="1" presStyleCnt="3">
        <dgm:presLayoutVars>
          <dgm:chMax val="0"/>
          <dgm:chPref val="0"/>
          <dgm:bulletEnabled val="1"/>
        </dgm:presLayoutVars>
      </dgm:prSet>
      <dgm:spPr/>
    </dgm:pt>
    <dgm:pt modelId="{4C771777-445A-4CA6-AE73-39DF3527EB64}" type="pres">
      <dgm:prSet presAssocID="{F24ADDEB-3209-42CF-BFB1-C89B7D6356A0}" presName="Space" presStyleCnt="0">
        <dgm:presLayoutVars>
          <dgm:chMax val="0"/>
          <dgm:chPref val="0"/>
        </dgm:presLayoutVars>
      </dgm:prSet>
      <dgm:spPr/>
    </dgm:pt>
    <dgm:pt modelId="{0BBBEDBD-F174-4F16-854F-53925610FD85}" type="pres">
      <dgm:prSet presAssocID="{33847FEF-A890-45DB-8DF9-4A6C69F3EF9E}" presName="ConnectorComposite" presStyleCnt="0"/>
      <dgm:spPr/>
    </dgm:pt>
    <dgm:pt modelId="{7D35B2A3-A5D3-4C03-9353-A728CA0E6A0F}" type="pres">
      <dgm:prSet presAssocID="{33847FEF-A890-45DB-8DF9-4A6C69F3EF9E}" presName="TopSpacing" presStyleCnt="0"/>
      <dgm:spPr/>
    </dgm:pt>
    <dgm:pt modelId="{47E37890-8983-482C-BD26-3F884B476720}" type="pres">
      <dgm:prSet presAssocID="{33847FEF-A890-45DB-8DF9-4A6C69F3EF9E}" presName="Connector" presStyleLbl="alignNode1" presStyleIdx="3" presStyleCnt="5"/>
      <dgm:spPr/>
    </dgm:pt>
    <dgm:pt modelId="{4B497FB0-C0E1-4EC6-9126-448343510776}" type="pres">
      <dgm:prSet presAssocID="{33847FEF-A890-45DB-8DF9-4A6C69F3EF9E}" presName="BottomSpacing" presStyleCnt="0"/>
      <dgm:spPr/>
    </dgm:pt>
    <dgm:pt modelId="{7360530D-A98C-4504-AC7A-BEBD12FC4093}" type="pres">
      <dgm:prSet presAssocID="{469F424D-1F05-4BED-B16E-60E9D7373AD4}" presName="composite" presStyleCnt="0"/>
      <dgm:spPr/>
    </dgm:pt>
    <dgm:pt modelId="{FF5BCECB-B6D5-4DF1-BB9B-025A20285D92}" type="pres">
      <dgm:prSet presAssocID="{469F424D-1F05-4BED-B16E-60E9D7373AD4}" presName="Accent" presStyleLbl="alignNode1" presStyleIdx="4" presStyleCnt="5">
        <dgm:presLayoutVars>
          <dgm:chMax val="0"/>
          <dgm:chPref val="0"/>
        </dgm:presLayoutVars>
      </dgm:prSet>
      <dgm:spPr/>
    </dgm:pt>
    <dgm:pt modelId="{CA8F63C3-8031-44DF-A721-0DBD100C8985}" type="pres">
      <dgm:prSet presAssocID="{469F424D-1F05-4BED-B16E-60E9D7373AD4}" presName="Image" presStyleLbl="bgImgPlace1" presStyleIdx="2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8B0B24A-7733-4ED4-B245-C12EE2E25E00}" type="pres">
      <dgm:prSet presAssocID="{469F424D-1F05-4BED-B16E-60E9D7373AD4}" presName="Parent" presStyleLbl="fgAccFollowNode1" presStyleIdx="2" presStyleCnt="3">
        <dgm:presLayoutVars>
          <dgm:chMax val="0"/>
          <dgm:chPref val="0"/>
          <dgm:bulletEnabled val="1"/>
        </dgm:presLayoutVars>
      </dgm:prSet>
      <dgm:spPr/>
    </dgm:pt>
    <dgm:pt modelId="{13BC9AA8-8AFA-443F-8DA2-DFDE56FC54EA}" type="pres">
      <dgm:prSet presAssocID="{469F424D-1F05-4BED-B16E-60E9D7373AD4}" presName="Space" presStyleCnt="0">
        <dgm:presLayoutVars>
          <dgm:chMax val="0"/>
          <dgm:chPref val="0"/>
        </dgm:presLayoutVars>
      </dgm:prSet>
      <dgm:spPr/>
    </dgm:pt>
  </dgm:ptLst>
  <dgm:cxnLst>
    <dgm:cxn modelId="{BF33ED8A-F868-5048-8F0E-C2F136291513}" type="presOf" srcId="{F24ADDEB-3209-42CF-BFB1-C89B7D6356A0}" destId="{8F85CC96-E39F-4EFB-9304-D4E2A87214B4}" srcOrd="0" destOrd="0" presId="urn:microsoft.com/office/officeart/2008/layout/AlternatingPictureCircles"/>
    <dgm:cxn modelId="{B46992A7-EA7B-F44B-852D-7E9AFAF09A55}" type="presOf" srcId="{486C9D3A-A5E8-4238-A376-DE854407DD4A}" destId="{19986C15-5160-4735-8EAD-4F13EA133225}" srcOrd="0" destOrd="0" presId="urn:microsoft.com/office/officeart/2008/layout/AlternatingPictureCircles"/>
    <dgm:cxn modelId="{E55B5DAA-D1E3-4843-B1A5-7D61FB0DFA02}" type="presOf" srcId="{469F424D-1F05-4BED-B16E-60E9D7373AD4}" destId="{B8B0B24A-7733-4ED4-B245-C12EE2E25E00}" srcOrd="0" destOrd="0" presId="urn:microsoft.com/office/officeart/2008/layout/AlternatingPictureCircles"/>
    <dgm:cxn modelId="{95B2F4AB-C633-0347-92DC-9F90CBB6956D}" type="presOf" srcId="{075B881E-2671-4312-87E4-E317F6155A7A}" destId="{116F5AD7-7B94-4FE1-B99B-4DA0B292F01E}" srcOrd="0" destOrd="0" presId="urn:microsoft.com/office/officeart/2008/layout/AlternatingPictureCircles"/>
    <dgm:cxn modelId="{487EFBE1-3A28-4745-8C58-76B61CF70489}" srcId="{486C9D3A-A5E8-4238-A376-DE854407DD4A}" destId="{469F424D-1F05-4BED-B16E-60E9D7373AD4}" srcOrd="2" destOrd="0" parTransId="{0EEAAC73-F9A1-4EFB-81D7-11716E13F8A2}" sibTransId="{7DD22C08-9EDD-446F-B634-094A8D76CA2A}"/>
    <dgm:cxn modelId="{0685D8E6-A222-4260-80F9-AFF62DE9570D}" srcId="{486C9D3A-A5E8-4238-A376-DE854407DD4A}" destId="{075B881E-2671-4312-87E4-E317F6155A7A}" srcOrd="0" destOrd="0" parTransId="{B98E740B-E5F2-4862-9FDD-3D6E259AB883}" sibTransId="{1C07656C-5D99-4835-B59A-01AC0BF0AF39}"/>
    <dgm:cxn modelId="{208978FB-0226-4685-84D8-675680CDAA4D}" srcId="{486C9D3A-A5E8-4238-A376-DE854407DD4A}" destId="{F24ADDEB-3209-42CF-BFB1-C89B7D6356A0}" srcOrd="1" destOrd="0" parTransId="{9B3929A1-17B0-4426-810A-CD663954E1CE}" sibTransId="{33847FEF-A890-45DB-8DF9-4A6C69F3EF9E}"/>
    <dgm:cxn modelId="{3A7B4336-D4AF-774E-8CAE-A88809514B38}" type="presParOf" srcId="{19986C15-5160-4735-8EAD-4F13EA133225}" destId="{46E28FDD-2EA3-4668-9BED-B77AFA05BD94}" srcOrd="0" destOrd="0" presId="urn:microsoft.com/office/officeart/2008/layout/AlternatingPictureCircles"/>
    <dgm:cxn modelId="{7E1946D5-DC73-CA49-908F-06A683F13F34}" type="presParOf" srcId="{46E28FDD-2EA3-4668-9BED-B77AFA05BD94}" destId="{FFD9B4FA-ECDE-429C-9FF6-0452A262F7BC}" srcOrd="0" destOrd="0" presId="urn:microsoft.com/office/officeart/2008/layout/AlternatingPictureCircles"/>
    <dgm:cxn modelId="{A9562CB7-FA67-9947-AE37-61716DE2689B}" type="presParOf" srcId="{46E28FDD-2EA3-4668-9BED-B77AFA05BD94}" destId="{9F5B9218-7E59-4241-A86D-E001752BCF6D}" srcOrd="1" destOrd="0" presId="urn:microsoft.com/office/officeart/2008/layout/AlternatingPictureCircles"/>
    <dgm:cxn modelId="{3082EB9D-63CE-E64F-B106-C0A37AE8C813}" type="presParOf" srcId="{46E28FDD-2EA3-4668-9BED-B77AFA05BD94}" destId="{116F5AD7-7B94-4FE1-B99B-4DA0B292F01E}" srcOrd="2" destOrd="0" presId="urn:microsoft.com/office/officeart/2008/layout/AlternatingPictureCircles"/>
    <dgm:cxn modelId="{94E2A25C-F4DC-AF46-BC82-4D5C693C51B9}" type="presParOf" srcId="{46E28FDD-2EA3-4668-9BED-B77AFA05BD94}" destId="{F57EABE4-DCB3-4308-8523-50FBB4EA10C1}" srcOrd="3" destOrd="0" presId="urn:microsoft.com/office/officeart/2008/layout/AlternatingPictureCircles"/>
    <dgm:cxn modelId="{C19A5D84-B4EF-3144-957E-F41276418083}" type="presParOf" srcId="{19986C15-5160-4735-8EAD-4F13EA133225}" destId="{7E3EDAD8-D930-4157-9C4C-84525A44CCFA}" srcOrd="1" destOrd="0" presId="urn:microsoft.com/office/officeart/2008/layout/AlternatingPictureCircles"/>
    <dgm:cxn modelId="{B5B6EA29-8D6E-014E-A1AF-4A73AD753EB5}" type="presParOf" srcId="{7E3EDAD8-D930-4157-9C4C-84525A44CCFA}" destId="{C62D0DE3-964A-46FC-B4F0-CDEC200973D7}" srcOrd="0" destOrd="0" presId="urn:microsoft.com/office/officeart/2008/layout/AlternatingPictureCircles"/>
    <dgm:cxn modelId="{EE739EC1-A5E5-3744-9DA6-A8001AF4C779}" type="presParOf" srcId="{7E3EDAD8-D930-4157-9C4C-84525A44CCFA}" destId="{597483EB-7519-4809-827A-8AAF179A1EE5}" srcOrd="1" destOrd="0" presId="urn:microsoft.com/office/officeart/2008/layout/AlternatingPictureCircles"/>
    <dgm:cxn modelId="{AC0C2839-C4D7-7C42-AA9E-74507341F048}" type="presParOf" srcId="{7E3EDAD8-D930-4157-9C4C-84525A44CCFA}" destId="{A6A8E377-9192-47EF-B6FD-77A11729170A}" srcOrd="2" destOrd="0" presId="urn:microsoft.com/office/officeart/2008/layout/AlternatingPictureCircles"/>
    <dgm:cxn modelId="{1F2B8A12-4987-7447-8295-DD4209956821}" type="presParOf" srcId="{19986C15-5160-4735-8EAD-4F13EA133225}" destId="{E5BDBE3F-EAD4-41E2-9557-E42B00B9A060}" srcOrd="2" destOrd="0" presId="urn:microsoft.com/office/officeart/2008/layout/AlternatingPictureCircles"/>
    <dgm:cxn modelId="{7913DACD-51D7-DA4F-B57C-1C42EA584154}" type="presParOf" srcId="{E5BDBE3F-EAD4-41E2-9557-E42B00B9A060}" destId="{0AA51AA0-0A41-438F-BA14-279F75697BC8}" srcOrd="0" destOrd="0" presId="urn:microsoft.com/office/officeart/2008/layout/AlternatingPictureCircles"/>
    <dgm:cxn modelId="{6DB9CF5C-9AF2-B64E-9092-0921F159BF42}" type="presParOf" srcId="{E5BDBE3F-EAD4-41E2-9557-E42B00B9A060}" destId="{80875AA2-9C17-499E-8B21-FF96ACD28C04}" srcOrd="1" destOrd="0" presId="urn:microsoft.com/office/officeart/2008/layout/AlternatingPictureCircles"/>
    <dgm:cxn modelId="{37B4F1DF-A449-154D-B9BB-2933BC8AF754}" type="presParOf" srcId="{E5BDBE3F-EAD4-41E2-9557-E42B00B9A060}" destId="{8F85CC96-E39F-4EFB-9304-D4E2A87214B4}" srcOrd="2" destOrd="0" presId="urn:microsoft.com/office/officeart/2008/layout/AlternatingPictureCircles"/>
    <dgm:cxn modelId="{6D6F9DB6-9109-6E49-940E-8DA92BF38B5D}" type="presParOf" srcId="{E5BDBE3F-EAD4-41E2-9557-E42B00B9A060}" destId="{4C771777-445A-4CA6-AE73-39DF3527EB64}" srcOrd="3" destOrd="0" presId="urn:microsoft.com/office/officeart/2008/layout/AlternatingPictureCircles"/>
    <dgm:cxn modelId="{1AB2C241-8A5D-8043-8107-58E30219A6E4}" type="presParOf" srcId="{19986C15-5160-4735-8EAD-4F13EA133225}" destId="{0BBBEDBD-F174-4F16-854F-53925610FD85}" srcOrd="3" destOrd="0" presId="urn:microsoft.com/office/officeart/2008/layout/AlternatingPictureCircles"/>
    <dgm:cxn modelId="{AC450B11-786E-0B48-8B12-DD5E76E6ADEB}" type="presParOf" srcId="{0BBBEDBD-F174-4F16-854F-53925610FD85}" destId="{7D35B2A3-A5D3-4C03-9353-A728CA0E6A0F}" srcOrd="0" destOrd="0" presId="urn:microsoft.com/office/officeart/2008/layout/AlternatingPictureCircles"/>
    <dgm:cxn modelId="{5C2DA0C7-E5DE-504B-A917-22BB1D87F423}" type="presParOf" srcId="{0BBBEDBD-F174-4F16-854F-53925610FD85}" destId="{47E37890-8983-482C-BD26-3F884B476720}" srcOrd="1" destOrd="0" presId="urn:microsoft.com/office/officeart/2008/layout/AlternatingPictureCircles"/>
    <dgm:cxn modelId="{C400453A-9210-FF4D-AC38-19B84B136459}" type="presParOf" srcId="{0BBBEDBD-F174-4F16-854F-53925610FD85}" destId="{4B497FB0-C0E1-4EC6-9126-448343510776}" srcOrd="2" destOrd="0" presId="urn:microsoft.com/office/officeart/2008/layout/AlternatingPictureCircles"/>
    <dgm:cxn modelId="{E8AB3A82-5F74-FB40-873E-C03C630A38BD}" type="presParOf" srcId="{19986C15-5160-4735-8EAD-4F13EA133225}" destId="{7360530D-A98C-4504-AC7A-BEBD12FC4093}" srcOrd="4" destOrd="0" presId="urn:microsoft.com/office/officeart/2008/layout/AlternatingPictureCircles"/>
    <dgm:cxn modelId="{17FFAEBD-1C65-D84F-994C-4B048028212E}" type="presParOf" srcId="{7360530D-A98C-4504-AC7A-BEBD12FC4093}" destId="{FF5BCECB-B6D5-4DF1-BB9B-025A20285D92}" srcOrd="0" destOrd="0" presId="urn:microsoft.com/office/officeart/2008/layout/AlternatingPictureCircles"/>
    <dgm:cxn modelId="{AABC0028-3BB0-8C49-919A-A995BF9656B7}" type="presParOf" srcId="{7360530D-A98C-4504-AC7A-BEBD12FC4093}" destId="{CA8F63C3-8031-44DF-A721-0DBD100C8985}" srcOrd="1" destOrd="0" presId="urn:microsoft.com/office/officeart/2008/layout/AlternatingPictureCircles"/>
    <dgm:cxn modelId="{310C05AB-32ED-8141-9C53-B52EB45E4C3A}" type="presParOf" srcId="{7360530D-A98C-4504-AC7A-BEBD12FC4093}" destId="{B8B0B24A-7733-4ED4-B245-C12EE2E25E00}" srcOrd="2" destOrd="0" presId="urn:microsoft.com/office/officeart/2008/layout/AlternatingPictureCircles"/>
    <dgm:cxn modelId="{C5BA85CC-24B1-D64B-99F9-709C5030E92E}" type="presParOf" srcId="{7360530D-A98C-4504-AC7A-BEBD12FC4093}" destId="{13BC9AA8-8AFA-443F-8DA2-DFDE56FC54EA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6442C4-EEAF-4ACF-ABEF-A0B8E66C274F}">
      <dsp:nvSpPr>
        <dsp:cNvPr id="0" name=""/>
        <dsp:cNvSpPr/>
      </dsp:nvSpPr>
      <dsp:spPr>
        <a:xfrm>
          <a:off x="1985885" y="690485"/>
          <a:ext cx="4715029" cy="4715029"/>
        </a:xfrm>
        <a:prstGeom prst="blockArc">
          <a:avLst>
            <a:gd name="adj1" fmla="val 12600000"/>
            <a:gd name="adj2" fmla="val 16200000"/>
            <a:gd name="adj3" fmla="val 4529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60ED8B6-720C-41D2-88C5-49178A15789A}">
      <dsp:nvSpPr>
        <dsp:cNvPr id="0" name=""/>
        <dsp:cNvSpPr/>
      </dsp:nvSpPr>
      <dsp:spPr>
        <a:xfrm>
          <a:off x="1985885" y="690485"/>
          <a:ext cx="4715029" cy="4715029"/>
        </a:xfrm>
        <a:prstGeom prst="blockArc">
          <a:avLst>
            <a:gd name="adj1" fmla="val 9000000"/>
            <a:gd name="adj2" fmla="val 12600000"/>
            <a:gd name="adj3" fmla="val 4529"/>
          </a:avLst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51F386-9D6A-42DA-89B7-95E40D638B79}">
      <dsp:nvSpPr>
        <dsp:cNvPr id="0" name=""/>
        <dsp:cNvSpPr/>
      </dsp:nvSpPr>
      <dsp:spPr>
        <a:xfrm>
          <a:off x="1985885" y="690485"/>
          <a:ext cx="4715029" cy="4715029"/>
        </a:xfrm>
        <a:prstGeom prst="blockArc">
          <a:avLst>
            <a:gd name="adj1" fmla="val 5400000"/>
            <a:gd name="adj2" fmla="val 9000000"/>
            <a:gd name="adj3" fmla="val 4529"/>
          </a:avLst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E3EBEF-7D2E-4BD5-BFE3-82FD35D42212}">
      <dsp:nvSpPr>
        <dsp:cNvPr id="0" name=""/>
        <dsp:cNvSpPr/>
      </dsp:nvSpPr>
      <dsp:spPr>
        <a:xfrm>
          <a:off x="1985885" y="690485"/>
          <a:ext cx="4715029" cy="4715029"/>
        </a:xfrm>
        <a:prstGeom prst="blockArc">
          <a:avLst>
            <a:gd name="adj1" fmla="val 1800000"/>
            <a:gd name="adj2" fmla="val 5400000"/>
            <a:gd name="adj3" fmla="val 4529"/>
          </a:avLst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241074C-E689-4834-8A9E-C6E08FB70B08}">
      <dsp:nvSpPr>
        <dsp:cNvPr id="0" name=""/>
        <dsp:cNvSpPr/>
      </dsp:nvSpPr>
      <dsp:spPr>
        <a:xfrm>
          <a:off x="1985885" y="690485"/>
          <a:ext cx="4715029" cy="4715029"/>
        </a:xfrm>
        <a:prstGeom prst="blockArc">
          <a:avLst>
            <a:gd name="adj1" fmla="val 19800000"/>
            <a:gd name="adj2" fmla="val 1800000"/>
            <a:gd name="adj3" fmla="val 4529"/>
          </a:avLst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790B34-3043-4F6B-8650-FFFAB080C109}">
      <dsp:nvSpPr>
        <dsp:cNvPr id="0" name=""/>
        <dsp:cNvSpPr/>
      </dsp:nvSpPr>
      <dsp:spPr>
        <a:xfrm>
          <a:off x="1985885" y="690485"/>
          <a:ext cx="4715029" cy="4715029"/>
        </a:xfrm>
        <a:prstGeom prst="blockArc">
          <a:avLst>
            <a:gd name="adj1" fmla="val 16200000"/>
            <a:gd name="adj2" fmla="val 19800000"/>
            <a:gd name="adj3" fmla="val 4529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B2044F-0576-4912-A7E8-6F87E3D0040A}">
      <dsp:nvSpPr>
        <dsp:cNvPr id="0" name=""/>
        <dsp:cNvSpPr/>
      </dsp:nvSpPr>
      <dsp:spPr>
        <a:xfrm>
          <a:off x="3284060" y="1988660"/>
          <a:ext cx="2118679" cy="2118679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Ecological, Social and Economic Outcomes</a:t>
          </a:r>
        </a:p>
      </dsp:txBody>
      <dsp:txXfrm>
        <a:off x="3594333" y="2298933"/>
        <a:ext cx="1498133" cy="1498133"/>
      </dsp:txXfrm>
    </dsp:sp>
    <dsp:sp modelId="{7551C752-FA56-4B13-9CE8-D34A72C7DB91}">
      <dsp:nvSpPr>
        <dsp:cNvPr id="0" name=""/>
        <dsp:cNvSpPr/>
      </dsp:nvSpPr>
      <dsp:spPr>
        <a:xfrm>
          <a:off x="3601862" y="2337"/>
          <a:ext cx="1483075" cy="148307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Recreation</a:t>
          </a:r>
        </a:p>
      </dsp:txBody>
      <dsp:txXfrm>
        <a:off x="3819053" y="219528"/>
        <a:ext cx="1048693" cy="1048693"/>
      </dsp:txXfrm>
    </dsp:sp>
    <dsp:sp modelId="{D5ABD26D-D94A-402F-99DA-682DAD1E90F8}">
      <dsp:nvSpPr>
        <dsp:cNvPr id="0" name=""/>
        <dsp:cNvSpPr/>
      </dsp:nvSpPr>
      <dsp:spPr>
        <a:xfrm>
          <a:off x="5597291" y="1154399"/>
          <a:ext cx="1483075" cy="1483075"/>
        </a:xfrm>
        <a:prstGeom prst="ellipse">
          <a:avLst/>
        </a:prstGeom>
        <a:gradFill rotWithShape="0">
          <a:gsLst>
            <a:gs pos="0">
              <a:schemeClr val="accent5">
                <a:hueOff val="-1986775"/>
                <a:satOff val="7962"/>
                <a:lumOff val="1726"/>
                <a:alphaOff val="0"/>
                <a:shade val="51000"/>
                <a:satMod val="130000"/>
              </a:schemeClr>
            </a:gs>
            <a:gs pos="80000">
              <a:schemeClr val="accent5">
                <a:hueOff val="-1986775"/>
                <a:satOff val="7962"/>
                <a:lumOff val="1726"/>
                <a:alphaOff val="0"/>
                <a:shade val="93000"/>
                <a:satMod val="130000"/>
              </a:schemeClr>
            </a:gs>
            <a:gs pos="100000">
              <a:schemeClr val="accent5">
                <a:hueOff val="-1986775"/>
                <a:satOff val="7962"/>
                <a:lumOff val="172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Fuels Treatment</a:t>
          </a:r>
        </a:p>
      </dsp:txBody>
      <dsp:txXfrm>
        <a:off x="5814482" y="1371590"/>
        <a:ext cx="1048693" cy="1048693"/>
      </dsp:txXfrm>
    </dsp:sp>
    <dsp:sp modelId="{09674477-2CEF-4EAF-9C20-7983F42AC60C}">
      <dsp:nvSpPr>
        <dsp:cNvPr id="0" name=""/>
        <dsp:cNvSpPr/>
      </dsp:nvSpPr>
      <dsp:spPr>
        <a:xfrm>
          <a:off x="5597291" y="3458524"/>
          <a:ext cx="1483075" cy="1483075"/>
        </a:xfrm>
        <a:prstGeom prst="ellipse">
          <a:avLst/>
        </a:prstGeom>
        <a:gradFill rotWithShape="0">
          <a:gsLst>
            <a:gs pos="0">
              <a:schemeClr val="accent5">
                <a:hueOff val="-3973551"/>
                <a:satOff val="15924"/>
                <a:lumOff val="3451"/>
                <a:alphaOff val="0"/>
                <a:shade val="51000"/>
                <a:satMod val="130000"/>
              </a:schemeClr>
            </a:gs>
            <a:gs pos="80000">
              <a:schemeClr val="accent5">
                <a:hueOff val="-3973551"/>
                <a:satOff val="15924"/>
                <a:lumOff val="3451"/>
                <a:alphaOff val="0"/>
                <a:shade val="93000"/>
                <a:satMod val="130000"/>
              </a:schemeClr>
            </a:gs>
            <a:gs pos="100000">
              <a:schemeClr val="accent5">
                <a:hueOff val="-3973551"/>
                <a:satOff val="15924"/>
                <a:lumOff val="345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Forest Products</a:t>
          </a:r>
        </a:p>
      </dsp:txBody>
      <dsp:txXfrm>
        <a:off x="5814482" y="3675715"/>
        <a:ext cx="1048693" cy="1048693"/>
      </dsp:txXfrm>
    </dsp:sp>
    <dsp:sp modelId="{AA6677C3-8B51-41DC-8576-4D6494777058}">
      <dsp:nvSpPr>
        <dsp:cNvPr id="0" name=""/>
        <dsp:cNvSpPr/>
      </dsp:nvSpPr>
      <dsp:spPr>
        <a:xfrm>
          <a:off x="3601862" y="4610586"/>
          <a:ext cx="1483075" cy="1483075"/>
        </a:xfrm>
        <a:prstGeom prst="ellipse">
          <a:avLst/>
        </a:prstGeom>
        <a:gradFill rotWithShape="0">
          <a:gsLst>
            <a:gs pos="0">
              <a:schemeClr val="accent5">
                <a:hueOff val="-5960326"/>
                <a:satOff val="23887"/>
                <a:lumOff val="5177"/>
                <a:alphaOff val="0"/>
                <a:shade val="51000"/>
                <a:satMod val="130000"/>
              </a:schemeClr>
            </a:gs>
            <a:gs pos="80000">
              <a:schemeClr val="accent5">
                <a:hueOff val="-5960326"/>
                <a:satOff val="23887"/>
                <a:lumOff val="5177"/>
                <a:alphaOff val="0"/>
                <a:shade val="93000"/>
                <a:satMod val="130000"/>
              </a:schemeClr>
            </a:gs>
            <a:gs pos="100000">
              <a:schemeClr val="accent5">
                <a:hueOff val="-5960326"/>
                <a:satOff val="23887"/>
                <a:lumOff val="51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Watershed Restoration</a:t>
          </a:r>
        </a:p>
      </dsp:txBody>
      <dsp:txXfrm>
        <a:off x="3819053" y="4827777"/>
        <a:ext cx="1048693" cy="1048693"/>
      </dsp:txXfrm>
    </dsp:sp>
    <dsp:sp modelId="{A427516F-6813-44CE-8254-CA8556233791}">
      <dsp:nvSpPr>
        <dsp:cNvPr id="0" name=""/>
        <dsp:cNvSpPr/>
      </dsp:nvSpPr>
      <dsp:spPr>
        <a:xfrm>
          <a:off x="1606432" y="3458524"/>
          <a:ext cx="1483075" cy="1483075"/>
        </a:xfrm>
        <a:prstGeom prst="ellipse">
          <a:avLst/>
        </a:prstGeom>
        <a:gradFill rotWithShape="0">
          <a:gsLst>
            <a:gs pos="0">
              <a:schemeClr val="accent5">
                <a:hueOff val="-7947101"/>
                <a:satOff val="31849"/>
                <a:lumOff val="6902"/>
                <a:alphaOff val="0"/>
                <a:shade val="51000"/>
                <a:satMod val="130000"/>
              </a:schemeClr>
            </a:gs>
            <a:gs pos="80000">
              <a:schemeClr val="accent5">
                <a:hueOff val="-7947101"/>
                <a:satOff val="31849"/>
                <a:lumOff val="6902"/>
                <a:alphaOff val="0"/>
                <a:shade val="93000"/>
                <a:satMod val="130000"/>
              </a:schemeClr>
            </a:gs>
            <a:gs pos="100000">
              <a:schemeClr val="accent5">
                <a:hueOff val="-7947101"/>
                <a:satOff val="31849"/>
                <a:lumOff val="690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>
              <a:solidFill>
                <a:schemeClr val="bg1"/>
              </a:solidFill>
            </a:rPr>
            <a:t>Habitat Restoration</a:t>
          </a:r>
        </a:p>
      </dsp:txBody>
      <dsp:txXfrm>
        <a:off x="1823623" y="3675715"/>
        <a:ext cx="1048693" cy="1048693"/>
      </dsp:txXfrm>
    </dsp:sp>
    <dsp:sp modelId="{4350831D-F6DB-42B8-B77C-0912C20C967D}">
      <dsp:nvSpPr>
        <dsp:cNvPr id="0" name=""/>
        <dsp:cNvSpPr/>
      </dsp:nvSpPr>
      <dsp:spPr>
        <a:xfrm>
          <a:off x="1606432" y="1154399"/>
          <a:ext cx="1483075" cy="1483075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solidFill>
                <a:schemeClr val="bg1"/>
              </a:solidFill>
            </a:rPr>
            <a:t>Cultural Resources</a:t>
          </a:r>
        </a:p>
      </dsp:txBody>
      <dsp:txXfrm>
        <a:off x="1823623" y="1371590"/>
        <a:ext cx="1048693" cy="10486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AFB59-3825-45BB-A3BA-924CFEE250C9}">
      <dsp:nvSpPr>
        <dsp:cNvPr id="0" name=""/>
        <dsp:cNvSpPr/>
      </dsp:nvSpPr>
      <dsp:spPr>
        <a:xfrm rot="10800000">
          <a:off x="1104577" y="2669"/>
          <a:ext cx="3494618" cy="8974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735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timber</a:t>
          </a:r>
        </a:p>
      </dsp:txBody>
      <dsp:txXfrm rot="10800000">
        <a:off x="1328931" y="2669"/>
        <a:ext cx="3270264" cy="897415"/>
      </dsp:txXfrm>
    </dsp:sp>
    <dsp:sp modelId="{0AD4BD33-4A57-4959-8601-9684031A7F73}">
      <dsp:nvSpPr>
        <dsp:cNvPr id="0" name=""/>
        <dsp:cNvSpPr/>
      </dsp:nvSpPr>
      <dsp:spPr>
        <a:xfrm>
          <a:off x="655869" y="2669"/>
          <a:ext cx="897415" cy="89741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8000" r="-38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1484E-D4AA-453D-B3B7-F166B63AAED1}">
      <dsp:nvSpPr>
        <dsp:cNvPr id="0" name=""/>
        <dsp:cNvSpPr/>
      </dsp:nvSpPr>
      <dsp:spPr>
        <a:xfrm rot="10800000">
          <a:off x="1104577" y="1167970"/>
          <a:ext cx="3494618" cy="8974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735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biomass</a:t>
          </a:r>
        </a:p>
      </dsp:txBody>
      <dsp:txXfrm rot="10800000">
        <a:off x="1328931" y="1167970"/>
        <a:ext cx="3270264" cy="897415"/>
      </dsp:txXfrm>
    </dsp:sp>
    <dsp:sp modelId="{E43D304D-8F22-4193-989F-537163E4A722}">
      <dsp:nvSpPr>
        <dsp:cNvPr id="0" name=""/>
        <dsp:cNvSpPr/>
      </dsp:nvSpPr>
      <dsp:spPr>
        <a:xfrm>
          <a:off x="655869" y="1167970"/>
          <a:ext cx="897415" cy="89741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BE73DE-EA94-4720-AC8A-86D0AC3B09FE}">
      <dsp:nvSpPr>
        <dsp:cNvPr id="0" name=""/>
        <dsp:cNvSpPr/>
      </dsp:nvSpPr>
      <dsp:spPr>
        <a:xfrm rot="10800000">
          <a:off x="1104577" y="2333270"/>
          <a:ext cx="3494618" cy="8974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735" tIns="156210" rIns="291592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grazing</a:t>
          </a:r>
        </a:p>
      </dsp:txBody>
      <dsp:txXfrm rot="10800000">
        <a:off x="1328931" y="2333270"/>
        <a:ext cx="3270264" cy="897415"/>
      </dsp:txXfrm>
    </dsp:sp>
    <dsp:sp modelId="{D7BF9F0D-E2FC-4ADB-929D-937D857C4D2D}">
      <dsp:nvSpPr>
        <dsp:cNvPr id="0" name=""/>
        <dsp:cNvSpPr/>
      </dsp:nvSpPr>
      <dsp:spPr>
        <a:xfrm>
          <a:off x="655869" y="2333270"/>
          <a:ext cx="897415" cy="897415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AFB59-3825-45BB-A3BA-924CFEE250C9}">
      <dsp:nvSpPr>
        <dsp:cNvPr id="0" name=""/>
        <dsp:cNvSpPr/>
      </dsp:nvSpPr>
      <dsp:spPr>
        <a:xfrm rot="10800000">
          <a:off x="1104577" y="2669"/>
          <a:ext cx="3494618" cy="8974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73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% stream flow</a:t>
          </a:r>
        </a:p>
      </dsp:txBody>
      <dsp:txXfrm rot="10800000">
        <a:off x="1328931" y="2669"/>
        <a:ext cx="3270264" cy="897415"/>
      </dsp:txXfrm>
    </dsp:sp>
    <dsp:sp modelId="{0AD4BD33-4A57-4959-8601-9684031A7F73}">
      <dsp:nvSpPr>
        <dsp:cNvPr id="0" name=""/>
        <dsp:cNvSpPr/>
      </dsp:nvSpPr>
      <dsp:spPr>
        <a:xfrm>
          <a:off x="655869" y="2669"/>
          <a:ext cx="897415" cy="89741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1484E-D4AA-453D-B3B7-F166B63AAED1}">
      <dsp:nvSpPr>
        <dsp:cNvPr id="0" name=""/>
        <dsp:cNvSpPr/>
      </dsp:nvSpPr>
      <dsp:spPr>
        <a:xfrm rot="10800000">
          <a:off x="1104577" y="1167970"/>
          <a:ext cx="3494618" cy="8974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73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# water rights</a:t>
          </a:r>
        </a:p>
      </dsp:txBody>
      <dsp:txXfrm rot="10800000">
        <a:off x="1328931" y="1167970"/>
        <a:ext cx="3270264" cy="897415"/>
      </dsp:txXfrm>
    </dsp:sp>
    <dsp:sp modelId="{E43D304D-8F22-4193-989F-537163E4A722}">
      <dsp:nvSpPr>
        <dsp:cNvPr id="0" name=""/>
        <dsp:cNvSpPr/>
      </dsp:nvSpPr>
      <dsp:spPr>
        <a:xfrm>
          <a:off x="655869" y="1167970"/>
          <a:ext cx="897415" cy="897415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CC6E1-71DA-464F-BA45-67C6391A0309}">
      <dsp:nvSpPr>
        <dsp:cNvPr id="0" name=""/>
        <dsp:cNvSpPr/>
      </dsp:nvSpPr>
      <dsp:spPr>
        <a:xfrm rot="10800000">
          <a:off x="1114746" y="2333270"/>
          <a:ext cx="3481059" cy="89741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735" tIns="121920" rIns="227584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hydropower</a:t>
          </a:r>
        </a:p>
      </dsp:txBody>
      <dsp:txXfrm rot="10800000">
        <a:off x="1339100" y="2333270"/>
        <a:ext cx="3256705" cy="897415"/>
      </dsp:txXfrm>
    </dsp:sp>
    <dsp:sp modelId="{0E2C1F49-60EC-4B27-8A37-AA4F41CBDB5D}">
      <dsp:nvSpPr>
        <dsp:cNvPr id="0" name=""/>
        <dsp:cNvSpPr/>
      </dsp:nvSpPr>
      <dsp:spPr>
        <a:xfrm>
          <a:off x="659259" y="2333270"/>
          <a:ext cx="897415" cy="897415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EBE20F-E0B4-4D16-BD55-1C7B4660F9AB}">
      <dsp:nvSpPr>
        <dsp:cNvPr id="0" name=""/>
        <dsp:cNvSpPr/>
      </dsp:nvSpPr>
      <dsp:spPr>
        <a:xfrm>
          <a:off x="1933563" y="4315"/>
          <a:ext cx="1466873" cy="146684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A7D0A8-9C68-48FB-8018-9398764E9C29}">
      <dsp:nvSpPr>
        <dsp:cNvPr id="0" name=""/>
        <dsp:cNvSpPr/>
      </dsp:nvSpPr>
      <dsp:spPr>
        <a:xfrm>
          <a:off x="503469" y="55654"/>
          <a:ext cx="1803951" cy="136414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3CC08F-86C7-4536-8F50-FC61B4BB22B3}">
      <dsp:nvSpPr>
        <dsp:cNvPr id="0" name=""/>
        <dsp:cNvSpPr/>
      </dsp:nvSpPr>
      <dsp:spPr>
        <a:xfrm>
          <a:off x="2094962" y="165712"/>
          <a:ext cx="1144074" cy="114405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Biodiversity</a:t>
          </a:r>
        </a:p>
      </dsp:txBody>
      <dsp:txXfrm>
        <a:off x="2262508" y="333255"/>
        <a:ext cx="808982" cy="808970"/>
      </dsp:txXfrm>
    </dsp:sp>
    <dsp:sp modelId="{326E0CF1-D48E-4FBA-8A4E-4D8DAB95921C}">
      <dsp:nvSpPr>
        <dsp:cNvPr id="0" name=""/>
        <dsp:cNvSpPr/>
      </dsp:nvSpPr>
      <dsp:spPr>
        <a:xfrm>
          <a:off x="2521178" y="1689898"/>
          <a:ext cx="291643" cy="291643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F9F18-7B1B-426A-83F3-9BCB13E031F6}">
      <dsp:nvSpPr>
        <dsp:cNvPr id="0" name=""/>
        <dsp:cNvSpPr/>
      </dsp:nvSpPr>
      <dsp:spPr>
        <a:xfrm>
          <a:off x="1933563" y="2200274"/>
          <a:ext cx="1466873" cy="146684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2AD697-56BD-4A63-BCB4-1ABE7F6977ED}">
      <dsp:nvSpPr>
        <dsp:cNvPr id="0" name=""/>
        <dsp:cNvSpPr/>
      </dsp:nvSpPr>
      <dsp:spPr>
        <a:xfrm>
          <a:off x="3026578" y="2251613"/>
          <a:ext cx="1803951" cy="136414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42A695-099A-450B-B7FC-B28E6F083E67}">
      <dsp:nvSpPr>
        <dsp:cNvPr id="0" name=""/>
        <dsp:cNvSpPr/>
      </dsp:nvSpPr>
      <dsp:spPr>
        <a:xfrm>
          <a:off x="2094962" y="2361671"/>
          <a:ext cx="1144074" cy="114405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Pollination</a:t>
          </a:r>
        </a:p>
      </dsp:txBody>
      <dsp:txXfrm>
        <a:off x="2262508" y="2529214"/>
        <a:ext cx="808982" cy="808970"/>
      </dsp:txXfrm>
    </dsp:sp>
    <dsp:sp modelId="{ADEBFD03-7F41-47BC-A92A-2D01DAD4FCA9}">
      <dsp:nvSpPr>
        <dsp:cNvPr id="0" name=""/>
        <dsp:cNvSpPr/>
      </dsp:nvSpPr>
      <dsp:spPr>
        <a:xfrm>
          <a:off x="2521178" y="3885857"/>
          <a:ext cx="291643" cy="291643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44C8BF-6D85-4AF8-A3B8-ECFAFFEE6EC7}">
      <dsp:nvSpPr>
        <dsp:cNvPr id="0" name=""/>
        <dsp:cNvSpPr/>
      </dsp:nvSpPr>
      <dsp:spPr>
        <a:xfrm>
          <a:off x="1933563" y="4396234"/>
          <a:ext cx="1466873" cy="146684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6A4CA3-51C4-4ABE-9AEB-DD34CD55E58E}">
      <dsp:nvSpPr>
        <dsp:cNvPr id="0" name=""/>
        <dsp:cNvSpPr/>
      </dsp:nvSpPr>
      <dsp:spPr>
        <a:xfrm>
          <a:off x="503469" y="4447573"/>
          <a:ext cx="1803951" cy="1364148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3401B7-E859-4E7D-80A1-FCF08320AD4E}">
      <dsp:nvSpPr>
        <dsp:cNvPr id="0" name=""/>
        <dsp:cNvSpPr/>
      </dsp:nvSpPr>
      <dsp:spPr>
        <a:xfrm>
          <a:off x="2094962" y="4557631"/>
          <a:ext cx="1144074" cy="114405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Recreation</a:t>
          </a:r>
        </a:p>
      </dsp:txBody>
      <dsp:txXfrm>
        <a:off x="2262508" y="4725174"/>
        <a:ext cx="808982" cy="8089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D9B4FA-ECDE-429C-9FF6-0452A262F7BC}">
      <dsp:nvSpPr>
        <dsp:cNvPr id="0" name=""/>
        <dsp:cNvSpPr/>
      </dsp:nvSpPr>
      <dsp:spPr>
        <a:xfrm>
          <a:off x="2352663" y="4315"/>
          <a:ext cx="1466873" cy="146684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B9218-7E59-4241-A86D-E001752BCF6D}">
      <dsp:nvSpPr>
        <dsp:cNvPr id="0" name=""/>
        <dsp:cNvSpPr/>
      </dsp:nvSpPr>
      <dsp:spPr>
        <a:xfrm>
          <a:off x="922569" y="55654"/>
          <a:ext cx="1803951" cy="136414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6F5AD7-7B94-4FE1-B99B-4DA0B292F01E}">
      <dsp:nvSpPr>
        <dsp:cNvPr id="0" name=""/>
        <dsp:cNvSpPr/>
      </dsp:nvSpPr>
      <dsp:spPr>
        <a:xfrm>
          <a:off x="2514062" y="165712"/>
          <a:ext cx="1144074" cy="114405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Water Quality</a:t>
          </a:r>
        </a:p>
      </dsp:txBody>
      <dsp:txXfrm>
        <a:off x="2681608" y="333255"/>
        <a:ext cx="808982" cy="808970"/>
      </dsp:txXfrm>
    </dsp:sp>
    <dsp:sp modelId="{597483EB-7519-4809-827A-8AAF179A1EE5}">
      <dsp:nvSpPr>
        <dsp:cNvPr id="0" name=""/>
        <dsp:cNvSpPr/>
      </dsp:nvSpPr>
      <dsp:spPr>
        <a:xfrm>
          <a:off x="2940278" y="1689898"/>
          <a:ext cx="291643" cy="291643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A51AA0-0A41-438F-BA14-279F75697BC8}">
      <dsp:nvSpPr>
        <dsp:cNvPr id="0" name=""/>
        <dsp:cNvSpPr/>
      </dsp:nvSpPr>
      <dsp:spPr>
        <a:xfrm>
          <a:off x="2352663" y="2200274"/>
          <a:ext cx="1466873" cy="146684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75AA2-9C17-499E-8B21-FF96ACD28C04}">
      <dsp:nvSpPr>
        <dsp:cNvPr id="0" name=""/>
        <dsp:cNvSpPr/>
      </dsp:nvSpPr>
      <dsp:spPr>
        <a:xfrm>
          <a:off x="3445678" y="2251613"/>
          <a:ext cx="1803951" cy="136414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85CC96-E39F-4EFB-9304-D4E2A87214B4}">
      <dsp:nvSpPr>
        <dsp:cNvPr id="0" name=""/>
        <dsp:cNvSpPr/>
      </dsp:nvSpPr>
      <dsp:spPr>
        <a:xfrm>
          <a:off x="2514062" y="2361671"/>
          <a:ext cx="1144074" cy="114405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Timber</a:t>
          </a:r>
        </a:p>
      </dsp:txBody>
      <dsp:txXfrm>
        <a:off x="2681608" y="2529214"/>
        <a:ext cx="808982" cy="808970"/>
      </dsp:txXfrm>
    </dsp:sp>
    <dsp:sp modelId="{47E37890-8983-482C-BD26-3F884B476720}">
      <dsp:nvSpPr>
        <dsp:cNvPr id="0" name=""/>
        <dsp:cNvSpPr/>
      </dsp:nvSpPr>
      <dsp:spPr>
        <a:xfrm>
          <a:off x="2940278" y="3885857"/>
          <a:ext cx="291643" cy="291643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5BCECB-B6D5-4DF1-BB9B-025A20285D92}">
      <dsp:nvSpPr>
        <dsp:cNvPr id="0" name=""/>
        <dsp:cNvSpPr/>
      </dsp:nvSpPr>
      <dsp:spPr>
        <a:xfrm>
          <a:off x="2352663" y="4396234"/>
          <a:ext cx="1466873" cy="146684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8F63C3-8031-44DF-A721-0DBD100C8985}">
      <dsp:nvSpPr>
        <dsp:cNvPr id="0" name=""/>
        <dsp:cNvSpPr/>
      </dsp:nvSpPr>
      <dsp:spPr>
        <a:xfrm>
          <a:off x="922569" y="4447573"/>
          <a:ext cx="1803951" cy="136414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0B24A-7733-4ED4-B245-C12EE2E25E00}">
      <dsp:nvSpPr>
        <dsp:cNvPr id="0" name=""/>
        <dsp:cNvSpPr/>
      </dsp:nvSpPr>
      <dsp:spPr>
        <a:xfrm>
          <a:off x="2514062" y="4557631"/>
          <a:ext cx="1144074" cy="114405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 dirty="0"/>
            <a:t>Cultural Resources</a:t>
          </a:r>
        </a:p>
      </dsp:txBody>
      <dsp:txXfrm>
        <a:off x="2681608" y="4725174"/>
        <a:ext cx="808982" cy="8089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76C001-BC81-D6C7-5395-1A25CBBF741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97F1F4-2901-E6B9-2C97-BA8246E3C5A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32672AD-BE43-4DAB-AF6C-BE437DE37058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04DAC9C-9267-8883-51DA-1805C126A86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8C2EE22-C0AF-786A-C6B1-65D796C019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044407-B398-16A0-1644-D54266CE4C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E7C53E-D551-6D6C-FE8C-F01EA7FD50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CD049EB-B570-41E3-9C42-954D10ECB31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>
            <a:extLst>
              <a:ext uri="{FF2B5EF4-FFF2-40B4-BE49-F238E27FC236}">
                <a16:creationId xmlns:a16="http://schemas.microsoft.com/office/drawing/2014/main" id="{96D56A91-7D4F-3468-7D46-4EAFEE6220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2" name="Rectangle 3">
            <a:extLst>
              <a:ext uri="{FF2B5EF4-FFF2-40B4-BE49-F238E27FC236}">
                <a16:creationId xmlns:a16="http://schemas.microsoft.com/office/drawing/2014/main" id="{4381F83C-ACF6-D0EA-DCA1-47D50746CC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 outline of my presentation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Slide Image Placeholder 1">
            <a:extLst>
              <a:ext uri="{FF2B5EF4-FFF2-40B4-BE49-F238E27FC236}">
                <a16:creationId xmlns:a16="http://schemas.microsoft.com/office/drawing/2014/main" id="{C06C5B4F-75E3-085B-E696-37EAE2C5E8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3225" y="693738"/>
            <a:ext cx="6140450" cy="34544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6" name="Notes Placeholder 2">
            <a:extLst>
              <a:ext uri="{FF2B5EF4-FFF2-40B4-BE49-F238E27FC236}">
                <a16:creationId xmlns:a16="http://schemas.microsoft.com/office/drawing/2014/main" id="{4F83EA1D-BB6E-2B0D-F9BE-6192BFB397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>
            <a:extLst>
              <a:ext uri="{FF2B5EF4-FFF2-40B4-BE49-F238E27FC236}">
                <a16:creationId xmlns:a16="http://schemas.microsoft.com/office/drawing/2014/main" id="{EAD7ED20-6242-47CF-46A3-87CB118A170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4175" y="688975"/>
            <a:ext cx="6089650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6434" name="Rectangle 3">
            <a:extLst>
              <a:ext uri="{FF2B5EF4-FFF2-40B4-BE49-F238E27FC236}">
                <a16:creationId xmlns:a16="http://schemas.microsoft.com/office/drawing/2014/main" id="{41C2647D-ECE2-598A-6C51-E052EEC70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Image Placeholder 1">
            <a:extLst>
              <a:ext uri="{FF2B5EF4-FFF2-40B4-BE49-F238E27FC236}">
                <a16:creationId xmlns:a16="http://schemas.microsoft.com/office/drawing/2014/main" id="{818EB7E8-B66E-44F4-B186-15DDBFE296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0" name="Notes Placeholder 2">
            <a:extLst>
              <a:ext uri="{FF2B5EF4-FFF2-40B4-BE49-F238E27FC236}">
                <a16:creationId xmlns:a16="http://schemas.microsoft.com/office/drawing/2014/main" id="{E13F9584-153D-494A-D63C-645E05EA41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55651" name="Slide Number Placeholder 3">
            <a:extLst>
              <a:ext uri="{FF2B5EF4-FFF2-40B4-BE49-F238E27FC236}">
                <a16:creationId xmlns:a16="http://schemas.microsoft.com/office/drawing/2014/main" id="{0895405E-5107-067A-03F5-50BC4F4576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884B48-36BB-4452-BCC3-A0EE7DF5CEF7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Slide Image Placeholder 1">
            <a:extLst>
              <a:ext uri="{FF2B5EF4-FFF2-40B4-BE49-F238E27FC236}">
                <a16:creationId xmlns:a16="http://schemas.microsoft.com/office/drawing/2014/main" id="{02900D5D-580A-C0F2-3A16-05FB209122D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2" name="Notes Placeholder 2">
            <a:extLst>
              <a:ext uri="{FF2B5EF4-FFF2-40B4-BE49-F238E27FC236}">
                <a16:creationId xmlns:a16="http://schemas.microsoft.com/office/drawing/2014/main" id="{B7BA126D-8235-2C26-6AEC-FA747E5B35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Payments to states and counties from the Forest Service support schools, maintain roads, as well as contribute to stewardship projects and county government operations. </a:t>
            </a:r>
          </a:p>
        </p:txBody>
      </p:sp>
      <p:sp>
        <p:nvSpPr>
          <p:cNvPr id="158723" name="Slide Number Placeholder 3">
            <a:extLst>
              <a:ext uri="{FF2B5EF4-FFF2-40B4-BE49-F238E27FC236}">
                <a16:creationId xmlns:a16="http://schemas.microsoft.com/office/drawing/2014/main" id="{448F46BB-9800-ED5E-DBD6-AFB127E6C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A4F78CE-DED9-4C00-BA33-D4D4A3171378}" type="slidenum">
              <a:rPr lang="en-US" altLang="en-US">
                <a:solidFill>
                  <a:srgbClr val="000000"/>
                </a:solidFill>
              </a:rPr>
              <a:pPr/>
              <a:t>25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Slide Image Placeholder 1">
            <a:extLst>
              <a:ext uri="{FF2B5EF4-FFF2-40B4-BE49-F238E27FC236}">
                <a16:creationId xmlns:a16="http://schemas.microsoft.com/office/drawing/2014/main" id="{922EE1D8-39E3-8A70-8C32-FFB23BFA61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0" name="Notes Placeholder 2">
            <a:extLst>
              <a:ext uri="{FF2B5EF4-FFF2-40B4-BE49-F238E27FC236}">
                <a16:creationId xmlns:a16="http://schemas.microsoft.com/office/drawing/2014/main" id="{FD6D4E0B-37DA-CAB7-05B1-C2690347702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0771" name="Slide Number Placeholder 3">
            <a:extLst>
              <a:ext uri="{FF2B5EF4-FFF2-40B4-BE49-F238E27FC236}">
                <a16:creationId xmlns:a16="http://schemas.microsoft.com/office/drawing/2014/main" id="{2949F483-ADE7-D9B1-5B8D-AD9B04F2A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F52B16D-2D38-43F5-AAFC-7E20E9D2112F}" type="slidenum">
              <a:rPr lang="en-US" altLang="en-US">
                <a:solidFill>
                  <a:srgbClr val="000000"/>
                </a:solidFill>
              </a:rPr>
              <a:pPr/>
              <a:t>26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Notes Placeholder">
            <a:extLst>
              <a:ext uri="{FF2B5EF4-FFF2-40B4-BE49-F238E27FC236}">
                <a16:creationId xmlns:a16="http://schemas.microsoft.com/office/drawing/2014/main" id="{FA5A9C19-972C-5F5B-3B41-C424480B41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>
            <a:extLst>
              <a:ext uri="{FF2B5EF4-FFF2-40B4-BE49-F238E27FC236}">
                <a16:creationId xmlns:a16="http://schemas.microsoft.com/office/drawing/2014/main" id="{6BC6ECF8-787D-DBEB-4612-DA56E8F799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5890" name="Notes Placeholder 2">
            <a:extLst>
              <a:ext uri="{FF2B5EF4-FFF2-40B4-BE49-F238E27FC236}">
                <a16:creationId xmlns:a16="http://schemas.microsoft.com/office/drawing/2014/main" id="{2D089C34-8624-AED6-BE7A-78537B0088F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5891" name="Slide Number Placeholder 3">
            <a:extLst>
              <a:ext uri="{FF2B5EF4-FFF2-40B4-BE49-F238E27FC236}">
                <a16:creationId xmlns:a16="http://schemas.microsoft.com/office/drawing/2014/main" id="{E6A0C407-3873-2ABF-8FB3-12E53E43D1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1ADD6C-4E92-4C24-A5EA-7D1F9C4EED31}" type="slidenum">
              <a:rPr lang="en-US" altLang="en-US">
                <a:solidFill>
                  <a:srgbClr val="000000"/>
                </a:solidFill>
              </a:rPr>
              <a:pPr/>
              <a:t>29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Slide Image Placeholder 1">
            <a:extLst>
              <a:ext uri="{FF2B5EF4-FFF2-40B4-BE49-F238E27FC236}">
                <a16:creationId xmlns:a16="http://schemas.microsoft.com/office/drawing/2014/main" id="{B00A926C-4EC2-D6E7-316C-37BCABDA20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8962" name="Notes Placeholder 2">
            <a:extLst>
              <a:ext uri="{FF2B5EF4-FFF2-40B4-BE49-F238E27FC236}">
                <a16:creationId xmlns:a16="http://schemas.microsoft.com/office/drawing/2014/main" id="{6D89F786-74AF-81D5-6947-A3B59A83D09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68963" name="Slide Number Placeholder 3">
            <a:extLst>
              <a:ext uri="{FF2B5EF4-FFF2-40B4-BE49-F238E27FC236}">
                <a16:creationId xmlns:a16="http://schemas.microsoft.com/office/drawing/2014/main" id="{DAE8AEDB-DE2E-5C99-199A-78D2737F5A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DA65407-EE8C-43BC-A58F-36CF5AD71061}" type="slidenum">
              <a:rPr lang="en-US" altLang="en-US">
                <a:solidFill>
                  <a:srgbClr val="000000"/>
                </a:solidFill>
              </a:rPr>
              <a:pPr/>
              <a:t>31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2">
            <a:extLst>
              <a:ext uri="{FF2B5EF4-FFF2-40B4-BE49-F238E27FC236}">
                <a16:creationId xmlns:a16="http://schemas.microsoft.com/office/drawing/2014/main" id="{F2374FDB-0687-8E2B-83C0-9914D77C57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0" name="Rectangle 3">
            <a:extLst>
              <a:ext uri="{FF2B5EF4-FFF2-40B4-BE49-F238E27FC236}">
                <a16:creationId xmlns:a16="http://schemas.microsoft.com/office/drawing/2014/main" id="{E9B94A62-F712-153B-40DB-8D23832333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 outline of my presentation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>
            <a:extLst>
              <a:ext uri="{FF2B5EF4-FFF2-40B4-BE49-F238E27FC236}">
                <a16:creationId xmlns:a16="http://schemas.microsoft.com/office/drawing/2014/main" id="{85421DAB-DB74-FA80-B8EF-E621E29652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8" name="Rectangle 3">
            <a:extLst>
              <a:ext uri="{FF2B5EF4-FFF2-40B4-BE49-F238E27FC236}">
                <a16:creationId xmlns:a16="http://schemas.microsoft.com/office/drawing/2014/main" id="{472686CB-A4A1-754E-63EB-A17BF35A0E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 outline of my presentation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>
            <a:extLst>
              <a:ext uri="{FF2B5EF4-FFF2-40B4-BE49-F238E27FC236}">
                <a16:creationId xmlns:a16="http://schemas.microsoft.com/office/drawing/2014/main" id="{C56D537B-A0BE-4CE9-1130-A0CC324730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6" name="Rectangle 3">
            <a:extLst>
              <a:ext uri="{FF2B5EF4-FFF2-40B4-BE49-F238E27FC236}">
                <a16:creationId xmlns:a16="http://schemas.microsoft.com/office/drawing/2014/main" id="{F653F894-BDAF-97D3-2C59-8F34B8DDCF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 outline of my presentation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>
            <a:extLst>
              <a:ext uri="{FF2B5EF4-FFF2-40B4-BE49-F238E27FC236}">
                <a16:creationId xmlns:a16="http://schemas.microsoft.com/office/drawing/2014/main" id="{81A948E0-D6F2-3377-7261-EAAB003DE9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4338" y="701675"/>
            <a:ext cx="6215062" cy="3495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4" name="Rectangle 3">
            <a:extLst>
              <a:ext uri="{FF2B5EF4-FFF2-40B4-BE49-F238E27FC236}">
                <a16:creationId xmlns:a16="http://schemas.microsoft.com/office/drawing/2014/main" id="{F1AF79EE-10F7-5DF2-A83A-27E6D82C4B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 outline of my presentation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2">
            <a:extLst>
              <a:ext uri="{FF2B5EF4-FFF2-40B4-BE49-F238E27FC236}">
                <a16:creationId xmlns:a16="http://schemas.microsoft.com/office/drawing/2014/main" id="{9AB57CDE-04FC-E375-E13C-67E581F081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4338" y="701675"/>
            <a:ext cx="6215062" cy="3495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2" name="Rectangle 3">
            <a:extLst>
              <a:ext uri="{FF2B5EF4-FFF2-40B4-BE49-F238E27FC236}">
                <a16:creationId xmlns:a16="http://schemas.microsoft.com/office/drawing/2014/main" id="{E41FA7C4-73C5-D3CE-6171-7C7731F1ED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 Some of the already developed markets for ESM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Rectangle 2">
            <a:extLst>
              <a:ext uri="{FF2B5EF4-FFF2-40B4-BE49-F238E27FC236}">
                <a16:creationId xmlns:a16="http://schemas.microsoft.com/office/drawing/2014/main" id="{4EB1AAAA-9C0C-56ED-8AFB-6567D9B0CE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4338" y="701675"/>
            <a:ext cx="6215062" cy="3495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0" name="Rectangle 3">
            <a:extLst>
              <a:ext uri="{FF2B5EF4-FFF2-40B4-BE49-F238E27FC236}">
                <a16:creationId xmlns:a16="http://schemas.microsoft.com/office/drawing/2014/main" id="{1FA5B56E-7B6B-7876-0216-B562416FE3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 Some of the already developed markets for ESM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2">
            <a:extLst>
              <a:ext uri="{FF2B5EF4-FFF2-40B4-BE49-F238E27FC236}">
                <a16:creationId xmlns:a16="http://schemas.microsoft.com/office/drawing/2014/main" id="{233F0D24-4F88-26F7-A438-A978EB77BF4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4338" y="701675"/>
            <a:ext cx="6215062" cy="34956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18" name="Rectangle 3">
            <a:extLst>
              <a:ext uri="{FF2B5EF4-FFF2-40B4-BE49-F238E27FC236}">
                <a16:creationId xmlns:a16="http://schemas.microsoft.com/office/drawing/2014/main" id="{E9C03ED6-66E6-22BB-CECC-1E49E0A3B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/>
              <a:t> Some of the already developed markets for ESM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Slide Image Placeholder 1">
            <a:extLst>
              <a:ext uri="{FF2B5EF4-FFF2-40B4-BE49-F238E27FC236}">
                <a16:creationId xmlns:a16="http://schemas.microsoft.com/office/drawing/2014/main" id="{F238CBBD-3EF1-A5ED-D43B-7F328AA0E7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8" name="Notes Placeholder 2">
            <a:extLst>
              <a:ext uri="{FF2B5EF4-FFF2-40B4-BE49-F238E27FC236}">
                <a16:creationId xmlns:a16="http://schemas.microsoft.com/office/drawing/2014/main" id="{03789368-BA3D-CFBC-5DD1-082E6BD890A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42339" name="Slide Number Placeholder 3">
            <a:extLst>
              <a:ext uri="{FF2B5EF4-FFF2-40B4-BE49-F238E27FC236}">
                <a16:creationId xmlns:a16="http://schemas.microsoft.com/office/drawing/2014/main" id="{A40866A5-4A35-FD4A-B547-EAFFE85027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3F5EDA1-8B19-406E-A23C-B7F0AA409BC9}" type="slidenum">
              <a:rPr lang="en-US" altLang="en-US">
                <a:solidFill>
                  <a:srgbClr val="000000"/>
                </a:solidFill>
              </a:rPr>
              <a:pPr/>
              <a:t>13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2.jpe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3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B1755-45A9-9F54-6D59-FD18172F8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8251B-991E-476C-A007-066E365B1BFB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2DB04-C80B-8C41-B3C4-119392AB1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C8115-7B91-5D2F-B531-557898245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C5DF53-F7C4-4B24-A24F-C199601EA0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028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24680-33F0-F469-457B-305CD530B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225ED-9661-4B37-BC5B-8DF1D7F1CECF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8DE6E-AB5B-4450-B9E4-FB556281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D8713-4BB8-80B4-312F-0FB65B08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C3F74A-00FC-47CD-A127-FB3ECF4E0A2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2443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D61CD8C3-2D6E-E5F1-26FA-D4439EEBC0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98462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EC927BE4-B5DB-C9AA-3FA5-BA0B9DE38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656478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CF7E743A-2DA9-9C35-9BB8-249EA4C8B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0340694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E880F87B-E058-AED5-0FD3-FDA9DBFEA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61689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E766558B-E4C1-E81B-A4C3-4AE743121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2632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2D74CC5F-8319-97BF-C261-A78804E56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544101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C9E27BC8-DF75-FE50-AA2E-CA142F10E7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875842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F0C72625-DAC7-4AF5-79E3-FACC93822C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197326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47665915-74B1-5C4E-4A55-22CE2BBECE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44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D1239215-1F68-15A5-FD25-3020CB5EA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7519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CC064-CAC7-5480-67F1-F05C0DCE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961F9-5473-4536-ACD5-ACB34098750F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34F6A-219C-10FB-F696-9E0326504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2E85F-0DE8-4298-39C4-29AC54060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3E51B-5C8E-443A-9560-257BA368A6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32313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E7197243-AD84-5582-C31B-E8609F529F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84939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E6C48EBE-848B-537D-3127-71FCE056D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00305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CABB4A70-394F-C208-0A69-48C5B10EE5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9833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4CCC759B-BB2B-28DF-C9F8-F699E6880D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1432206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8BFE374F-8DCD-336B-2D22-6844656C9E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545103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E1EA1D91-2445-B786-395F-8ED081082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9377487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3B82-2C18-122F-D8B4-D04BC17F7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79CC6-BEE8-41D8-BBB9-FA81C9912805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F1358-BB13-BADF-7763-5A6B96703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D737C-BF13-01AD-A35E-C017B21B8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F523CD-0565-43D2-9E96-58822FEE33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80141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2F967-72FE-98C9-8DBA-615F16DC9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FACB3-B84C-430B-A329-C0096546F515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65505-D03E-A6BA-F9E2-D87833F3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9B6D4-C6C4-7783-350A-B36930977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F900EF-B974-446B-A0E3-C8FF966C63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5597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1127A-D098-3E0B-7D6B-477E32CA3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7383C-3A85-414A-AE19-AD5BAB906101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742939-D225-0ABF-440A-A24D34318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33F5B-A6A0-7B2D-5F18-B0320B8A7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B7D42B-A30D-48AD-A8BC-A93013AEB2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61329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AA4731-19F5-C1B4-C674-387BA5929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DB0C0-9288-496B-9AFA-6907F2B8C5BB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53FABDC-D3F3-648D-99C5-2EE6AA7C1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5AA77F-52B5-36C1-0718-FB70207E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A95DD8-B33E-46EB-81EA-9994F87C68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4373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7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0896916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1C16EB0-CF5A-AF0B-6139-A5FC50CA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DA76A-85E5-4431-9F83-3AB13A62F5D6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F5CE734-7A9D-5941-02C0-AA0B157E0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089B877-277B-C3C4-963C-D57308BBB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A7CA9A-B3E1-4A94-8AC9-62B8D102CC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9692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C9ECD66-8066-489D-6FD4-F06B3E16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104F2-BC76-4309-A965-7E8BF5B878C3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D473032-C258-9049-0AB7-E7B3D2644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E18CF73-4AFE-4C18-6E45-C6FA58A97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DD9276-B39C-430B-B16B-1B1302CF789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467760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B9BC58A-1498-44BD-4B88-6EF9D236C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DF0DE-A899-477D-A330-38A3EACAAE86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E8F5676-09B2-A241-65E9-AEA1F9CE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BCAF99A-63ED-59B8-83D7-2765B70DA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C1C335-119D-460A-BA1C-A4F36BD3C8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2341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EB3638-126A-24A6-088B-47C41AC54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CA33C-29AB-4C01-A0E0-87A067D1CBB8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2A35DBE-EE50-82C7-7D8F-9054F9D6B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055241A-5ABA-9047-220A-0E6BEF826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A33E3-B723-49D2-B9F4-8841618257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57007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EF49295-B41B-954F-F1F1-FEA7A1B7B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8994B-566D-4CFB-A7CF-6D561D2AE529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9D433ED-2EB3-4481-497E-39F565171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BF8E0C-8C67-D652-8A5A-A40957F37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2E092B-8329-4B92-BE6F-22DB52A9DD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2426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39918-BDF9-CC7A-6346-A5F534A54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182FF-FEE7-4A75-AD8A-37C57227473D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B7C2E-297D-71EB-91B7-53E8B4529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4F96D-B443-C110-AE9E-D610AAC99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37CDC7-3D72-4131-9F46-655DF83463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92297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BB14A-0AB7-4AF3-58E5-D191666A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0ED32-CCDB-485F-B2F3-996E92D5A174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C8866-9FF8-3659-C985-16DB04346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D5017-4344-1587-9865-3E64732A6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7E5BC-9081-480F-BAB4-F350B7F7D3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2297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609600"/>
            <a:ext cx="11785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C4984-A92F-73CC-880B-ADE80B5D35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36910F-F99E-CC8D-7ADE-3B31D8724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DC4F2-95D8-C9D0-4388-B5449F0B9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0A248F76-5027-4B2D-B251-C2DDA6E3E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66358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6400" y="609600"/>
            <a:ext cx="117856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66ECBA-9D43-62E1-3ED2-6A395EB4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451A8-B679-0F66-CA77-701922F71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90D324-2F23-FFA6-BCF0-03999BD51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BC3C4888-E322-4C67-8B0D-3854799CF5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63255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70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70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7435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43010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C3C68E-3608-034E-BDCA-0EB18567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87687-D6C0-46E0-BACE-655080FDB3ED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88E32-5F18-13BB-FB4A-14CB0AB46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0DAE1-84A5-E422-1A7B-CECC787DA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F7ECD-0A96-42D4-B281-105AB1A3E2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56479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8CC4-FF73-575D-34ED-4096B31B7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CEE3E-756B-4D1A-8B4A-4664FA6D2A5B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078F6-AE8B-044F-9FF2-D291B5AE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87B47-2B77-0492-EFD0-87644F70E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BEA19-5C6D-42B1-A2AD-C72A585920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41609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9E80CC-CF2C-0EC1-6A63-30BEC8E3B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786B5-5D64-4593-B23A-203CF58323B8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3FA90-C5DA-D932-9B9C-73DEF84CB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A1FC30-EA11-8B92-BA8D-67292109E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D3362C-6E03-4B99-946D-77FE3C4FFC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7927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5A451E-1354-C0D0-A796-347F0B2CC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A29DE-C85A-4A21-9D44-0FFF604DD3DD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C1A48C0-66C7-FBD9-60A9-03610E666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127A8B6-06EE-2E57-A82D-0728FC16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56B95-31C2-423D-A380-5EAD16D5D6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64591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30EBA21-21F3-FB7A-B9F6-2D47A4EAA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EE8E8-10C1-42DE-9F84-B78B3E8851B5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0FBD0A-1FE2-118A-8B18-6C14DBFCE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A5C76F0-1ADD-1971-0BE0-01C2554F5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C9DFC2-30D5-4E62-997A-1FDB3E4C38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3183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D7FF42A-4F9F-1756-2E6C-F66D4DDB2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5EF1B-7B01-4D35-9B1A-7F576400D139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8BEF3E9-8236-275C-5DE1-B681AAEAB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5CF4AD-34C4-C5FB-949D-5259520F3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3F39B-2E27-45C7-8580-F53207F33B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30197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DDEA6BE-680E-2C71-0B01-71544BDC3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1C4571-CACB-4764-9868-884935B364B6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209A5D3C-1708-33C3-9421-FCC429F9C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5BC4D4-2103-62E8-679B-B577950AE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9AE85F-DDFB-4A17-BC7D-FADF24E066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15776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877DEC2-24A0-2CBC-08A5-F219F65DC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95E2D-E31D-4DAD-802F-60CC0BFFD23F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736E32B-FF8A-6F6D-C214-63903339B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89947C-C2A9-003A-C2AD-353156FD5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E8C544-DACD-4472-85E3-CB6A07607C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348314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6F9907-5371-AFF5-2331-1746FC44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1237D-5222-4DBD-A2AE-8B5130D689D0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83C66A-F031-886A-E214-1ACFAEBF2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9F7F33-2176-0564-1CC5-05535D332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7E450-6F79-4B05-A76F-699B2904CB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77532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FD9D9-D344-B286-05BC-A1B494E63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04D56-8E1F-4486-B42E-1D2BFA6DCCD0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F25F-C747-CA49-7ADC-C0BCE04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DFF722-58B9-E367-F825-B44AFBF4D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F61E53-8BF0-4925-B5B7-E0332725CF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831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19" y="440715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63374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F0E7C-4E7C-42EB-59D3-3F7F31A25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2E88A-B6FA-4163-ACFE-A78983676937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5503A-0F56-946A-71FC-E6F5A4B9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9A350-05FC-766E-4255-881D5565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8347B8-9D0F-4C89-8346-DF0344BCEB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55534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609600"/>
            <a:ext cx="11785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5FD07-769E-AD8D-22C4-D228EBE52F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F03C7-E63E-BC63-D6BD-563C70F30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B8965D-A1C7-88DF-2FF9-86736B7CB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27540D34-DF8D-486C-A3E6-5DDF2D47D8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62703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6400" y="609600"/>
            <a:ext cx="117856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532EC6-D1E3-9A80-4153-4EF0B0DA18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F484A-0F21-1837-0BB1-99CD6A50E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CCEC3-EA27-212D-050D-DBC39AE78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5C802233-FCCA-46CB-889D-4A795BA4A3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04877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78789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91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76570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178197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19" y="440738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74724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595" y="1981200"/>
            <a:ext cx="4489215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408" y="1981200"/>
            <a:ext cx="4491096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74279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68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6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289787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74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595" y="1981200"/>
            <a:ext cx="4489215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408" y="1981200"/>
            <a:ext cx="4491096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017656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44093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675" y="273488"/>
            <a:ext cx="6814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46984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754840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970411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7704" y="590550"/>
            <a:ext cx="2442163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35871" y="590550"/>
            <a:ext cx="7151511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97147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134" y="590550"/>
            <a:ext cx="9211733" cy="1162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35595" y="1981200"/>
            <a:ext cx="4489215" cy="4133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408" y="1981200"/>
            <a:ext cx="4491096" cy="4133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637151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0" cy="67710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399" cy="4924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9724A2F9-323D-2944-5209-C9228F5420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8037ADD8-56EE-1B41-27F8-0D3D44ADEF8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69C68-BF29-4812-A81B-FEF750BFCD5F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F45328B6-E86E-7B91-DA4F-6C7051ED7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B93C99-C73D-4B34-9EFC-2F2500A041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558501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0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3200" b="0" i="0">
                <a:solidFill>
                  <a:schemeClr val="bg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3AEE3E12-1A73-16D1-985C-F32ACBECCE5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66F13E48-3A97-7CDD-E89A-1DDEAF17FC7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109F5-5B8C-4140-85BD-BE9DE2992F6E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AAA9F580-5AB0-2E2E-269C-B5E9BCA1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92F4C-C820-45BC-A278-60E71AAAFE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36344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k object 16">
            <a:extLst>
              <a:ext uri="{FF2B5EF4-FFF2-40B4-BE49-F238E27FC236}">
                <a16:creationId xmlns:a16="http://schemas.microsoft.com/office/drawing/2014/main" id="{571523DF-A39D-0B49-8ADA-03BB9A032A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365125"/>
            <a:ext cx="10228262" cy="14049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bk object 17">
            <a:extLst>
              <a:ext uri="{FF2B5EF4-FFF2-40B4-BE49-F238E27FC236}">
                <a16:creationId xmlns:a16="http://schemas.microsoft.com/office/drawing/2014/main" id="{B8FEF27B-2714-0302-49DF-86976C6E7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88" y="1573213"/>
            <a:ext cx="11185525" cy="38766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bk object 18">
            <a:extLst>
              <a:ext uri="{FF2B5EF4-FFF2-40B4-BE49-F238E27FC236}">
                <a16:creationId xmlns:a16="http://schemas.microsoft.com/office/drawing/2014/main" id="{8459E02B-4CAD-1108-C9B0-572B7C557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56913" y="6337300"/>
            <a:ext cx="554037" cy="1143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bk object 19">
            <a:extLst>
              <a:ext uri="{FF2B5EF4-FFF2-40B4-BE49-F238E27FC236}">
                <a16:creationId xmlns:a16="http://schemas.microsoft.com/office/drawing/2014/main" id="{AB0601C4-717A-9B17-DA6B-C144AAC760FD}"/>
              </a:ext>
            </a:extLst>
          </p:cNvPr>
          <p:cNvSpPr>
            <a:spLocks/>
          </p:cNvSpPr>
          <p:nvPr/>
        </p:nvSpPr>
        <p:spPr bwMode="auto">
          <a:xfrm>
            <a:off x="6864350" y="398463"/>
            <a:ext cx="1365250" cy="0"/>
          </a:xfrm>
          <a:custGeom>
            <a:avLst/>
            <a:gdLst>
              <a:gd name="T0" fmla="*/ 0 w 1024254"/>
              <a:gd name="T1" fmla="*/ 1024127 w 10242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24254">
                <a:moveTo>
                  <a:pt x="0" y="0"/>
                </a:moveTo>
                <a:lnTo>
                  <a:pt x="1024127" y="0"/>
                </a:lnTo>
              </a:path>
            </a:pathLst>
          </a:custGeom>
          <a:noFill/>
          <a:ln w="27432">
            <a:solidFill>
              <a:srgbClr val="1818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bk object 20">
            <a:extLst>
              <a:ext uri="{FF2B5EF4-FFF2-40B4-BE49-F238E27FC236}">
                <a16:creationId xmlns:a16="http://schemas.microsoft.com/office/drawing/2014/main" id="{AA13AC16-514C-DE06-051D-2984D6E243DD}"/>
              </a:ext>
            </a:extLst>
          </p:cNvPr>
          <p:cNvSpPr>
            <a:spLocks/>
          </p:cNvSpPr>
          <p:nvPr/>
        </p:nvSpPr>
        <p:spPr bwMode="auto">
          <a:xfrm>
            <a:off x="10648950" y="566738"/>
            <a:ext cx="939800" cy="0"/>
          </a:xfrm>
          <a:custGeom>
            <a:avLst/>
            <a:gdLst>
              <a:gd name="T0" fmla="*/ 0 w 704215"/>
              <a:gd name="T1" fmla="*/ 704088 w 70421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704215">
                <a:moveTo>
                  <a:pt x="0" y="0"/>
                </a:moveTo>
                <a:lnTo>
                  <a:pt x="704088" y="0"/>
                </a:lnTo>
              </a:path>
            </a:pathLst>
          </a:custGeom>
          <a:noFill/>
          <a:ln w="13716">
            <a:solidFill>
              <a:srgbClr val="3B606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0" name="bk object 21">
            <a:extLst>
              <a:ext uri="{FF2B5EF4-FFF2-40B4-BE49-F238E27FC236}">
                <a16:creationId xmlns:a16="http://schemas.microsoft.com/office/drawing/2014/main" id="{19F8A63D-C092-0D46-A3BC-8496491B4606}"/>
              </a:ext>
            </a:extLst>
          </p:cNvPr>
          <p:cNvSpPr>
            <a:spLocks/>
          </p:cNvSpPr>
          <p:nvPr/>
        </p:nvSpPr>
        <p:spPr bwMode="auto">
          <a:xfrm>
            <a:off x="11566525" y="384175"/>
            <a:ext cx="0" cy="1206500"/>
          </a:xfrm>
          <a:custGeom>
            <a:avLst/>
            <a:gdLst>
              <a:gd name="T0" fmla="*/ 1207008 h 1207135"/>
              <a:gd name="T1" fmla="*/ 0 h 12071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07135">
                <a:moveTo>
                  <a:pt x="0" y="1207008"/>
                </a:moveTo>
                <a:lnTo>
                  <a:pt x="0" y="0"/>
                </a:lnTo>
              </a:path>
            </a:pathLst>
          </a:custGeom>
          <a:noFill/>
          <a:ln w="228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1" name="bk object 22">
            <a:extLst>
              <a:ext uri="{FF2B5EF4-FFF2-40B4-BE49-F238E27FC236}">
                <a16:creationId xmlns:a16="http://schemas.microsoft.com/office/drawing/2014/main" id="{29126E60-8C73-7073-D927-2B76578D4E5D}"/>
              </a:ext>
            </a:extLst>
          </p:cNvPr>
          <p:cNvSpPr>
            <a:spLocks/>
          </p:cNvSpPr>
          <p:nvPr/>
        </p:nvSpPr>
        <p:spPr bwMode="auto">
          <a:xfrm>
            <a:off x="6864350" y="463550"/>
            <a:ext cx="1365250" cy="0"/>
          </a:xfrm>
          <a:custGeom>
            <a:avLst/>
            <a:gdLst>
              <a:gd name="T0" fmla="*/ 0 w 1024254"/>
              <a:gd name="T1" fmla="*/ 1024127 w 102425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024254">
                <a:moveTo>
                  <a:pt x="0" y="0"/>
                </a:moveTo>
                <a:lnTo>
                  <a:pt x="1024127" y="0"/>
                </a:lnTo>
              </a:path>
            </a:pathLst>
          </a:custGeom>
          <a:noFill/>
          <a:ln w="22860">
            <a:solidFill>
              <a:srgbClr val="6B6B6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2" name="bk object 23">
            <a:extLst>
              <a:ext uri="{FF2B5EF4-FFF2-40B4-BE49-F238E27FC236}">
                <a16:creationId xmlns:a16="http://schemas.microsoft.com/office/drawing/2014/main" id="{01C1B0BB-7900-A685-C7AD-104B9581947C}"/>
              </a:ext>
            </a:extLst>
          </p:cNvPr>
          <p:cNvSpPr>
            <a:spLocks/>
          </p:cNvSpPr>
          <p:nvPr/>
        </p:nvSpPr>
        <p:spPr bwMode="auto">
          <a:xfrm>
            <a:off x="10412413" y="654050"/>
            <a:ext cx="1169987" cy="0"/>
          </a:xfrm>
          <a:custGeom>
            <a:avLst/>
            <a:gdLst>
              <a:gd name="T0" fmla="*/ 0 w 878204"/>
              <a:gd name="T1" fmla="*/ 877824 w 878204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78204">
                <a:moveTo>
                  <a:pt x="0" y="0"/>
                </a:moveTo>
                <a:lnTo>
                  <a:pt x="877824" y="0"/>
                </a:lnTo>
              </a:path>
            </a:pathLst>
          </a:custGeom>
          <a:noFill/>
          <a:ln w="13716">
            <a:solidFill>
              <a:srgbClr val="3860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3" name="bk object 24">
            <a:extLst>
              <a:ext uri="{FF2B5EF4-FFF2-40B4-BE49-F238E27FC236}">
                <a16:creationId xmlns:a16="http://schemas.microsoft.com/office/drawing/2014/main" id="{27061E3D-73BB-180E-0AB0-3D0A799DB700}"/>
              </a:ext>
            </a:extLst>
          </p:cNvPr>
          <p:cNvSpPr>
            <a:spLocks/>
          </p:cNvSpPr>
          <p:nvPr/>
        </p:nvSpPr>
        <p:spPr bwMode="auto">
          <a:xfrm>
            <a:off x="10625138" y="1312863"/>
            <a:ext cx="536575" cy="0"/>
          </a:xfrm>
          <a:custGeom>
            <a:avLst/>
            <a:gdLst>
              <a:gd name="T0" fmla="*/ 0 w 402590"/>
              <a:gd name="T1" fmla="*/ 402335 w 40259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02590">
                <a:moveTo>
                  <a:pt x="0" y="0"/>
                </a:moveTo>
                <a:lnTo>
                  <a:pt x="402335" y="0"/>
                </a:lnTo>
              </a:path>
            </a:pathLst>
          </a:custGeom>
          <a:noFill/>
          <a:ln w="27432">
            <a:solidFill>
              <a:srgbClr val="747C7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4" name="bk object 25">
            <a:extLst>
              <a:ext uri="{FF2B5EF4-FFF2-40B4-BE49-F238E27FC236}">
                <a16:creationId xmlns:a16="http://schemas.microsoft.com/office/drawing/2014/main" id="{1F49EFE6-8C61-617C-FCFC-7FA9E72ED0E0}"/>
              </a:ext>
            </a:extLst>
          </p:cNvPr>
          <p:cNvSpPr>
            <a:spLocks/>
          </p:cNvSpPr>
          <p:nvPr/>
        </p:nvSpPr>
        <p:spPr bwMode="auto">
          <a:xfrm>
            <a:off x="3197225" y="4681538"/>
            <a:ext cx="0" cy="636587"/>
          </a:xfrm>
          <a:custGeom>
            <a:avLst/>
            <a:gdLst>
              <a:gd name="T0" fmla="*/ 635508 h 635635"/>
              <a:gd name="T1" fmla="*/ 0 h 63563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35635">
                <a:moveTo>
                  <a:pt x="0" y="635508"/>
                </a:moveTo>
                <a:lnTo>
                  <a:pt x="0" y="0"/>
                </a:lnTo>
              </a:path>
            </a:pathLst>
          </a:custGeom>
          <a:noFill/>
          <a:ln w="22860">
            <a:solidFill>
              <a:srgbClr val="67707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bk object 26">
            <a:extLst>
              <a:ext uri="{FF2B5EF4-FFF2-40B4-BE49-F238E27FC236}">
                <a16:creationId xmlns:a16="http://schemas.microsoft.com/office/drawing/2014/main" id="{1DBCC0C2-CFB7-30EC-8B04-82742BF851D0}"/>
              </a:ext>
            </a:extLst>
          </p:cNvPr>
          <p:cNvSpPr>
            <a:spLocks/>
          </p:cNvSpPr>
          <p:nvPr/>
        </p:nvSpPr>
        <p:spPr bwMode="auto">
          <a:xfrm>
            <a:off x="4913313" y="4889500"/>
            <a:ext cx="1238250" cy="0"/>
          </a:xfrm>
          <a:custGeom>
            <a:avLst/>
            <a:gdLst>
              <a:gd name="T0" fmla="*/ 0 w 928370"/>
              <a:gd name="T1" fmla="*/ 928115 w 92837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928370">
                <a:moveTo>
                  <a:pt x="0" y="0"/>
                </a:moveTo>
                <a:lnTo>
                  <a:pt x="928115" y="0"/>
                </a:lnTo>
              </a:path>
            </a:pathLst>
          </a:custGeom>
          <a:noFill/>
          <a:ln w="22860">
            <a:solidFill>
              <a:srgbClr val="6B6B6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" name="bk object 27">
            <a:extLst>
              <a:ext uri="{FF2B5EF4-FFF2-40B4-BE49-F238E27FC236}">
                <a16:creationId xmlns:a16="http://schemas.microsoft.com/office/drawing/2014/main" id="{B9CCD3CE-159F-38DB-6CC3-B54B3E19C05A}"/>
              </a:ext>
            </a:extLst>
          </p:cNvPr>
          <p:cNvSpPr>
            <a:spLocks/>
          </p:cNvSpPr>
          <p:nvPr/>
        </p:nvSpPr>
        <p:spPr bwMode="auto">
          <a:xfrm>
            <a:off x="8528050" y="4297363"/>
            <a:ext cx="0" cy="804862"/>
          </a:xfrm>
          <a:custGeom>
            <a:avLst/>
            <a:gdLst>
              <a:gd name="T0" fmla="*/ 804672 h 805179"/>
              <a:gd name="T1" fmla="*/ 0 h 8051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805179">
                <a:moveTo>
                  <a:pt x="0" y="804672"/>
                </a:moveTo>
                <a:lnTo>
                  <a:pt x="0" y="0"/>
                </a:lnTo>
              </a:path>
            </a:pathLst>
          </a:custGeom>
          <a:noFill/>
          <a:ln w="27432">
            <a:solidFill>
              <a:srgbClr val="777C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" name="bk object 28">
            <a:extLst>
              <a:ext uri="{FF2B5EF4-FFF2-40B4-BE49-F238E27FC236}">
                <a16:creationId xmlns:a16="http://schemas.microsoft.com/office/drawing/2014/main" id="{647F7B71-4B32-05C4-0C02-3CCF8CA31772}"/>
              </a:ext>
            </a:extLst>
          </p:cNvPr>
          <p:cNvSpPr>
            <a:spLocks/>
          </p:cNvSpPr>
          <p:nvPr/>
        </p:nvSpPr>
        <p:spPr bwMode="auto">
          <a:xfrm>
            <a:off x="4810125" y="5195888"/>
            <a:ext cx="708025" cy="0"/>
          </a:xfrm>
          <a:custGeom>
            <a:avLst/>
            <a:gdLst>
              <a:gd name="T0" fmla="*/ 0 w 530860"/>
              <a:gd name="T1" fmla="*/ 530351 w 53086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30860">
                <a:moveTo>
                  <a:pt x="0" y="0"/>
                </a:moveTo>
                <a:lnTo>
                  <a:pt x="530351" y="0"/>
                </a:lnTo>
              </a:path>
            </a:pathLst>
          </a:custGeom>
          <a:noFill/>
          <a:ln w="4572">
            <a:solidFill>
              <a:srgbClr val="70806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bk object 29">
            <a:extLst>
              <a:ext uri="{FF2B5EF4-FFF2-40B4-BE49-F238E27FC236}">
                <a16:creationId xmlns:a16="http://schemas.microsoft.com/office/drawing/2014/main" id="{89224AC1-0599-DE99-BEBA-A8FA184541AD}"/>
              </a:ext>
            </a:extLst>
          </p:cNvPr>
          <p:cNvSpPr>
            <a:spLocks/>
          </p:cNvSpPr>
          <p:nvPr/>
        </p:nvSpPr>
        <p:spPr bwMode="auto">
          <a:xfrm>
            <a:off x="7031038" y="4773613"/>
            <a:ext cx="0" cy="328612"/>
          </a:xfrm>
          <a:custGeom>
            <a:avLst/>
            <a:gdLst>
              <a:gd name="T0" fmla="*/ 329184 h 329564"/>
              <a:gd name="T1" fmla="*/ 0 h 329564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329564">
                <a:moveTo>
                  <a:pt x="0" y="329184"/>
                </a:moveTo>
                <a:lnTo>
                  <a:pt x="0" y="0"/>
                </a:lnTo>
              </a:path>
            </a:pathLst>
          </a:custGeom>
          <a:noFill/>
          <a:ln w="22860">
            <a:solidFill>
              <a:srgbClr val="6B706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bk object 30">
            <a:extLst>
              <a:ext uri="{FF2B5EF4-FFF2-40B4-BE49-F238E27FC236}">
                <a16:creationId xmlns:a16="http://schemas.microsoft.com/office/drawing/2014/main" id="{10D6F73A-A9E2-4283-2F1A-BEB8470CF4D9}"/>
              </a:ext>
            </a:extLst>
          </p:cNvPr>
          <p:cNvSpPr>
            <a:spLocks/>
          </p:cNvSpPr>
          <p:nvPr/>
        </p:nvSpPr>
        <p:spPr bwMode="auto">
          <a:xfrm>
            <a:off x="7016750" y="5087938"/>
            <a:ext cx="1530350" cy="0"/>
          </a:xfrm>
          <a:custGeom>
            <a:avLst/>
            <a:gdLst>
              <a:gd name="T0" fmla="*/ 0 w 1148079"/>
              <a:gd name="T1" fmla="*/ 1147572 w 114807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148079">
                <a:moveTo>
                  <a:pt x="0" y="0"/>
                </a:moveTo>
                <a:lnTo>
                  <a:pt x="1147572" y="0"/>
                </a:lnTo>
              </a:path>
            </a:pathLst>
          </a:custGeom>
          <a:noFill/>
          <a:ln w="27432">
            <a:solidFill>
              <a:srgbClr val="777C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" name="bk object 31">
            <a:extLst>
              <a:ext uri="{FF2B5EF4-FFF2-40B4-BE49-F238E27FC236}">
                <a16:creationId xmlns:a16="http://schemas.microsoft.com/office/drawing/2014/main" id="{468ECA96-510B-A435-1E5A-D0E33EEA037A}"/>
              </a:ext>
            </a:extLst>
          </p:cNvPr>
          <p:cNvSpPr>
            <a:spLocks/>
          </p:cNvSpPr>
          <p:nvPr/>
        </p:nvSpPr>
        <p:spPr bwMode="auto">
          <a:xfrm>
            <a:off x="1603375" y="5303838"/>
            <a:ext cx="1609725" cy="0"/>
          </a:xfrm>
          <a:custGeom>
            <a:avLst/>
            <a:gdLst>
              <a:gd name="T0" fmla="*/ 0 w 1207135"/>
              <a:gd name="T1" fmla="*/ 1207008 w 120713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1207135">
                <a:moveTo>
                  <a:pt x="0" y="0"/>
                </a:moveTo>
                <a:lnTo>
                  <a:pt x="1207008" y="0"/>
                </a:lnTo>
              </a:path>
            </a:pathLst>
          </a:custGeom>
          <a:noFill/>
          <a:ln w="27432">
            <a:solidFill>
              <a:srgbClr val="70777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1" name="bk object 32">
            <a:extLst>
              <a:ext uri="{FF2B5EF4-FFF2-40B4-BE49-F238E27FC236}">
                <a16:creationId xmlns:a16="http://schemas.microsoft.com/office/drawing/2014/main" id="{932C5AB4-6996-78CC-2855-0AB9489E638D}"/>
              </a:ext>
            </a:extLst>
          </p:cNvPr>
          <p:cNvSpPr>
            <a:spLocks/>
          </p:cNvSpPr>
          <p:nvPr/>
        </p:nvSpPr>
        <p:spPr bwMode="auto">
          <a:xfrm>
            <a:off x="7218363" y="5345113"/>
            <a:ext cx="730250" cy="0"/>
          </a:xfrm>
          <a:custGeom>
            <a:avLst/>
            <a:gdLst>
              <a:gd name="T0" fmla="*/ 0 w 548639"/>
              <a:gd name="T1" fmla="*/ 548639 w 54863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548639">
                <a:moveTo>
                  <a:pt x="0" y="0"/>
                </a:moveTo>
                <a:lnTo>
                  <a:pt x="548639" y="0"/>
                </a:lnTo>
              </a:path>
            </a:pathLst>
          </a:custGeom>
          <a:noFill/>
          <a:ln w="9144">
            <a:solidFill>
              <a:srgbClr val="6777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" name="bk object 33">
            <a:extLst>
              <a:ext uri="{FF2B5EF4-FFF2-40B4-BE49-F238E27FC236}">
                <a16:creationId xmlns:a16="http://schemas.microsoft.com/office/drawing/2014/main" id="{7721E405-6BD9-9907-DB6A-DCD2EAB80C7F}"/>
              </a:ext>
            </a:extLst>
          </p:cNvPr>
          <p:cNvSpPr>
            <a:spLocks/>
          </p:cNvSpPr>
          <p:nvPr/>
        </p:nvSpPr>
        <p:spPr bwMode="auto">
          <a:xfrm>
            <a:off x="4559300" y="5430838"/>
            <a:ext cx="0" cy="1212850"/>
          </a:xfrm>
          <a:custGeom>
            <a:avLst/>
            <a:gdLst>
              <a:gd name="T0" fmla="*/ 1211580 h 1211579"/>
              <a:gd name="T1" fmla="*/ 0 h 121157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1211579">
                <a:moveTo>
                  <a:pt x="0" y="1211580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231F1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bk object 34">
            <a:extLst>
              <a:ext uri="{FF2B5EF4-FFF2-40B4-BE49-F238E27FC236}">
                <a16:creationId xmlns:a16="http://schemas.microsoft.com/office/drawing/2014/main" id="{F10E667E-83D3-9A67-B9F6-CFB8092F1710}"/>
              </a:ext>
            </a:extLst>
          </p:cNvPr>
          <p:cNvSpPr>
            <a:spLocks/>
          </p:cNvSpPr>
          <p:nvPr/>
        </p:nvSpPr>
        <p:spPr bwMode="auto">
          <a:xfrm>
            <a:off x="7381875" y="5595938"/>
            <a:ext cx="433388" cy="0"/>
          </a:xfrm>
          <a:custGeom>
            <a:avLst/>
            <a:gdLst>
              <a:gd name="T0" fmla="*/ 0 w 325120"/>
              <a:gd name="T1" fmla="*/ 324612 w 325120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325120">
                <a:moveTo>
                  <a:pt x="0" y="0"/>
                </a:moveTo>
                <a:lnTo>
                  <a:pt x="324612" y="0"/>
                </a:lnTo>
              </a:path>
            </a:pathLst>
          </a:custGeom>
          <a:noFill/>
          <a:ln w="9144">
            <a:solidFill>
              <a:srgbClr val="70806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bk object 35">
            <a:extLst>
              <a:ext uri="{FF2B5EF4-FFF2-40B4-BE49-F238E27FC236}">
                <a16:creationId xmlns:a16="http://schemas.microsoft.com/office/drawing/2014/main" id="{8239BD40-C3A0-2847-25C1-4AF1FDA99E00}"/>
              </a:ext>
            </a:extLst>
          </p:cNvPr>
          <p:cNvSpPr>
            <a:spLocks/>
          </p:cNvSpPr>
          <p:nvPr/>
        </p:nvSpPr>
        <p:spPr bwMode="auto">
          <a:xfrm>
            <a:off x="8497888" y="5376863"/>
            <a:ext cx="0" cy="658812"/>
          </a:xfrm>
          <a:custGeom>
            <a:avLst/>
            <a:gdLst>
              <a:gd name="T0" fmla="*/ 658367 h 658495"/>
              <a:gd name="T1" fmla="*/ 0 h 658495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58495">
                <a:moveTo>
                  <a:pt x="0" y="658367"/>
                </a:moveTo>
                <a:lnTo>
                  <a:pt x="0" y="0"/>
                </a:lnTo>
              </a:path>
            </a:pathLst>
          </a:custGeom>
          <a:noFill/>
          <a:ln w="4572">
            <a:solidFill>
              <a:srgbClr val="707C6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bk object 36">
            <a:extLst>
              <a:ext uri="{FF2B5EF4-FFF2-40B4-BE49-F238E27FC236}">
                <a16:creationId xmlns:a16="http://schemas.microsoft.com/office/drawing/2014/main" id="{8926480A-4825-ADB2-A7B1-E97A4DB437F8}"/>
              </a:ext>
            </a:extLst>
          </p:cNvPr>
          <p:cNvSpPr>
            <a:spLocks/>
          </p:cNvSpPr>
          <p:nvPr/>
        </p:nvSpPr>
        <p:spPr bwMode="auto">
          <a:xfrm>
            <a:off x="10496550" y="5391150"/>
            <a:ext cx="0" cy="630238"/>
          </a:xfrm>
          <a:custGeom>
            <a:avLst/>
            <a:gdLst>
              <a:gd name="T0" fmla="*/ 630936 h 631189"/>
              <a:gd name="T1" fmla="*/ 0 h 631189"/>
            </a:gdLst>
            <a:ahLst/>
            <a:cxnLst>
              <a:cxn ang="0">
                <a:pos x="0" y="T0"/>
              </a:cxn>
              <a:cxn ang="0">
                <a:pos x="0" y="T1"/>
              </a:cxn>
            </a:cxnLst>
            <a:rect l="0" t="0" r="r" b="b"/>
            <a:pathLst>
              <a:path h="631189">
                <a:moveTo>
                  <a:pt x="0" y="630936"/>
                </a:moveTo>
                <a:lnTo>
                  <a:pt x="0" y="0"/>
                </a:lnTo>
              </a:path>
            </a:pathLst>
          </a:custGeom>
          <a:noFill/>
          <a:ln w="9144">
            <a:solidFill>
              <a:srgbClr val="74836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bk object 37">
            <a:extLst>
              <a:ext uri="{FF2B5EF4-FFF2-40B4-BE49-F238E27FC236}">
                <a16:creationId xmlns:a16="http://schemas.microsoft.com/office/drawing/2014/main" id="{A4EB10F5-DCEA-9C66-8421-142CA666F49F}"/>
              </a:ext>
            </a:extLst>
          </p:cNvPr>
          <p:cNvSpPr>
            <a:spLocks/>
          </p:cNvSpPr>
          <p:nvPr/>
        </p:nvSpPr>
        <p:spPr bwMode="auto">
          <a:xfrm>
            <a:off x="10875963" y="6321425"/>
            <a:ext cx="554037" cy="0"/>
          </a:xfrm>
          <a:custGeom>
            <a:avLst/>
            <a:gdLst>
              <a:gd name="T0" fmla="*/ 0 w 416559"/>
              <a:gd name="T1" fmla="*/ 416051 w 416559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416559">
                <a:moveTo>
                  <a:pt x="0" y="0"/>
                </a:moveTo>
                <a:lnTo>
                  <a:pt x="416051" y="0"/>
                </a:lnTo>
              </a:path>
            </a:pathLst>
          </a:custGeom>
          <a:noFill/>
          <a:ln w="13716">
            <a:solidFill>
              <a:srgbClr val="44648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7" name="bk object 38">
            <a:extLst>
              <a:ext uri="{FF2B5EF4-FFF2-40B4-BE49-F238E27FC236}">
                <a16:creationId xmlns:a16="http://schemas.microsoft.com/office/drawing/2014/main" id="{DA41B7A3-1E18-9F8A-3859-A976F8E71806}"/>
              </a:ext>
            </a:extLst>
          </p:cNvPr>
          <p:cNvSpPr>
            <a:spLocks/>
          </p:cNvSpPr>
          <p:nvPr/>
        </p:nvSpPr>
        <p:spPr bwMode="auto">
          <a:xfrm>
            <a:off x="444500" y="6629400"/>
            <a:ext cx="11137900" cy="0"/>
          </a:xfrm>
          <a:custGeom>
            <a:avLst/>
            <a:gdLst>
              <a:gd name="T0" fmla="*/ 0 w 8353425"/>
              <a:gd name="T1" fmla="*/ 8353044 w 8353425"/>
            </a:gdLst>
            <a:ahLst/>
            <a:cxnLst>
              <a:cxn ang="0">
                <a:pos x="T0" y="0"/>
              </a:cxn>
              <a:cxn ang="0">
                <a:pos x="T1" y="0"/>
              </a:cxn>
            </a:cxnLst>
            <a:rect l="0" t="0" r="r" b="b"/>
            <a:pathLst>
              <a:path w="8353425">
                <a:moveTo>
                  <a:pt x="0" y="0"/>
                </a:moveTo>
                <a:lnTo>
                  <a:pt x="8353044" y="0"/>
                </a:lnTo>
              </a:path>
            </a:pathLst>
          </a:custGeom>
          <a:noFill/>
          <a:ln w="22860">
            <a:solidFill>
              <a:srgbClr val="1818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0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924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9244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28" name="Holder 5">
            <a:extLst>
              <a:ext uri="{FF2B5EF4-FFF2-40B4-BE49-F238E27FC236}">
                <a16:creationId xmlns:a16="http://schemas.microsoft.com/office/drawing/2014/main" id="{EFDCB422-0244-C637-3C5A-468E22EE29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29" name="Holder 6">
            <a:extLst>
              <a:ext uri="{FF2B5EF4-FFF2-40B4-BE49-F238E27FC236}">
                <a16:creationId xmlns:a16="http://schemas.microsoft.com/office/drawing/2014/main" id="{AB038ABA-ADA2-D32A-28DD-F7462EBCFFA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30C9830-50B6-46BD-A76E-4DC3A7C19E51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30" name="Holder 7">
            <a:extLst>
              <a:ext uri="{FF2B5EF4-FFF2-40B4-BE49-F238E27FC236}">
                <a16:creationId xmlns:a16="http://schemas.microsoft.com/office/drawing/2014/main" id="{151FAACE-1AA7-A004-214E-B6BD963F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494EC7-CBCF-481E-8919-29E2F5DF07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56421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k object 16">
            <a:extLst>
              <a:ext uri="{FF2B5EF4-FFF2-40B4-BE49-F238E27FC236}">
                <a16:creationId xmlns:a16="http://schemas.microsoft.com/office/drawing/2014/main" id="{2485B17A-845E-41E4-B2A6-8C5F4E512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bk object 17">
            <a:extLst>
              <a:ext uri="{FF2B5EF4-FFF2-40B4-BE49-F238E27FC236}">
                <a16:creationId xmlns:a16="http://schemas.microsoft.com/office/drawing/2014/main" id="{EFD912AE-B389-F047-05A6-3527047FD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72200"/>
            <a:ext cx="12192000" cy="6858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bk object 18">
            <a:extLst>
              <a:ext uri="{FF2B5EF4-FFF2-40B4-BE49-F238E27FC236}">
                <a16:creationId xmlns:a16="http://schemas.microsoft.com/office/drawing/2014/main" id="{4412EC4A-0A75-C475-890E-45AFD6C0F53D}"/>
              </a:ext>
            </a:extLst>
          </p:cNvPr>
          <p:cNvSpPr>
            <a:spLocks/>
          </p:cNvSpPr>
          <p:nvPr/>
        </p:nvSpPr>
        <p:spPr bwMode="auto">
          <a:xfrm>
            <a:off x="269875" y="6311900"/>
            <a:ext cx="3175" cy="1588"/>
          </a:xfrm>
          <a:custGeom>
            <a:avLst/>
            <a:gdLst>
              <a:gd name="T0" fmla="*/ 0 w 1904"/>
              <a:gd name="T1" fmla="*/ 925 h 1904"/>
              <a:gd name="T2" fmla="*/ 1849 w 1904"/>
              <a:gd name="T3" fmla="*/ 925 h 190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04" h="1904">
                <a:moveTo>
                  <a:pt x="0" y="925"/>
                </a:moveTo>
                <a:lnTo>
                  <a:pt x="1849" y="925"/>
                </a:lnTo>
              </a:path>
            </a:pathLst>
          </a:custGeom>
          <a:noFill/>
          <a:ln w="31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" name="bk object 19">
            <a:extLst>
              <a:ext uri="{FF2B5EF4-FFF2-40B4-BE49-F238E27FC236}">
                <a16:creationId xmlns:a16="http://schemas.microsoft.com/office/drawing/2014/main" id="{38435E57-224B-907A-329A-4C1210861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50" y="6313488"/>
            <a:ext cx="1062038" cy="4683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0" i="0">
                <a:solidFill>
                  <a:srgbClr val="FFFF0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7" name="Holder 3">
            <a:extLst>
              <a:ext uri="{FF2B5EF4-FFF2-40B4-BE49-F238E27FC236}">
                <a16:creationId xmlns:a16="http://schemas.microsoft.com/office/drawing/2014/main" id="{AAB80433-D3C5-9D49-BF3B-4137B35555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8" name="Holder 4">
            <a:extLst>
              <a:ext uri="{FF2B5EF4-FFF2-40B4-BE49-F238E27FC236}">
                <a16:creationId xmlns:a16="http://schemas.microsoft.com/office/drawing/2014/main" id="{0EA9DFB6-3734-AF86-1BE4-021C9D07B4B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 algn="l">
              <a:defRPr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D9CA4FB5-6F1F-4F9D-BCB1-AF5589522363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9" name="Holder 5">
            <a:extLst>
              <a:ext uri="{FF2B5EF4-FFF2-40B4-BE49-F238E27FC236}">
                <a16:creationId xmlns:a16="http://schemas.microsoft.com/office/drawing/2014/main" id="{F3EB8801-6B48-119C-E121-DA948838A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BB5282-7708-48B9-92FF-0FA1246E5A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2948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68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6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06522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4">
            <a:extLst>
              <a:ext uri="{FF2B5EF4-FFF2-40B4-BE49-F238E27FC236}">
                <a16:creationId xmlns:a16="http://schemas.microsoft.com/office/drawing/2014/main" id="{F21E109E-3783-3487-BE96-937F0F19F8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5">
            <a:extLst>
              <a:ext uri="{FF2B5EF4-FFF2-40B4-BE49-F238E27FC236}">
                <a16:creationId xmlns:a16="http://schemas.microsoft.com/office/drawing/2014/main" id="{83E717A6-0799-B3A6-DE5F-38A333D0846B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56513-07D7-44AC-9C0B-E892AA65D39D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4" name="Holder 6">
            <a:extLst>
              <a:ext uri="{FF2B5EF4-FFF2-40B4-BE49-F238E27FC236}">
                <a16:creationId xmlns:a16="http://schemas.microsoft.com/office/drawing/2014/main" id="{A882D282-D6FD-1481-7BB8-5814893E4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A762E-CD72-4671-A56A-FBF52B5442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958946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7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032854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633871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19" y="440715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833314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595" y="1981200"/>
            <a:ext cx="4489215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408" y="1981200"/>
            <a:ext cx="4491096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927815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68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6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280061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08708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73216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675" y="273300"/>
            <a:ext cx="6814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157190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90214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32296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979906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7704" y="590550"/>
            <a:ext cx="2442163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35741" y="590550"/>
            <a:ext cx="7151511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140898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134" y="590550"/>
            <a:ext cx="9211733" cy="1162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35595" y="1981200"/>
            <a:ext cx="4489215" cy="4133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408" y="1981200"/>
            <a:ext cx="4491096" cy="4133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143210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6400" y="609600"/>
            <a:ext cx="117856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EA2308-93DF-BC4F-3CA7-86B3805449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000" dirty="0">
                <a:solidFill>
                  <a:srgbClr val="100CAC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7E7D39-8245-AB63-F2F8-E23151F75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sz="2000" dirty="0">
                <a:solidFill>
                  <a:srgbClr val="100CAC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59FB66-4992-5D2A-59A8-B3A0824F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100CAC"/>
                </a:solidFill>
                <a:latin typeface="Arial" panose="020B0604020202020204" pitchFamily="34" charset="0"/>
              </a:defRPr>
            </a:lvl1pPr>
          </a:lstStyle>
          <a:p>
            <a:fld id="{8B86CE8C-A6D8-49BF-AB42-A59EE67980D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032614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6E55E6-6DC4-4CF5-3983-0D86BCE9E8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4876800"/>
            <a:ext cx="8737600" cy="8382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5791200"/>
            <a:ext cx="5588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4932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D2D9B9-F94C-5789-5BB5-22CD86BDE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49E1FE-A2C8-C0B5-A691-4F75D10B99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4876800"/>
            <a:ext cx="8737600" cy="838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5791200"/>
            <a:ext cx="5588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25758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1325A93-D01B-E1B4-9CEB-7648D668C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67B21B-3B4E-0406-428F-D48211D5BD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4876800"/>
            <a:ext cx="8737600" cy="838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5791200"/>
            <a:ext cx="5588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39355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382986-B4DC-D355-7BC0-C400F405B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F0FD41-983D-7B8F-982E-1D205820DA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4876800"/>
            <a:ext cx="8737600" cy="8382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5791200"/>
            <a:ext cx="5588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75879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SFS_swoosh_sheild_ONLY_101912-01.png">
            <a:extLst>
              <a:ext uri="{FF2B5EF4-FFF2-40B4-BE49-F238E27FC236}">
                <a16:creationId xmlns:a16="http://schemas.microsoft.com/office/drawing/2014/main" id="{7A8BE91F-9AAF-A589-F022-E21F8ACB36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07409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USFS_swoosh_sheild_ONLY_101912-01.png">
            <a:extLst>
              <a:ext uri="{FF2B5EF4-FFF2-40B4-BE49-F238E27FC236}">
                <a16:creationId xmlns:a16="http://schemas.microsoft.com/office/drawing/2014/main" id="{B7A9B268-5FD6-D60A-013B-847AD43A05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0584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0584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058400" cy="34940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54771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542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USFS_swoosh_sheild_ONLY_101912-01.png">
            <a:extLst>
              <a:ext uri="{FF2B5EF4-FFF2-40B4-BE49-F238E27FC236}">
                <a16:creationId xmlns:a16="http://schemas.microsoft.com/office/drawing/2014/main" id="{30A6833B-9E48-0A25-64BC-17DAFE352C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924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483841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362.tif">
            <a:extLst>
              <a:ext uri="{FF2B5EF4-FFF2-40B4-BE49-F238E27FC236}">
                <a16:creationId xmlns:a16="http://schemas.microsoft.com/office/drawing/2014/main" id="{F55ACD44-7E6D-558A-FA46-73A45EF87E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5178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83E3DF1F-A7F9-B624-4FB6-B62DFA8219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47396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084F0A5C-FD95-91F4-5084-0DCE6A7126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4940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771007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02D3D378-C113-6BA1-B810-8AC91DCCD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924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2494918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BCCDC9BC-6E1C-9CD8-D9B6-57E82EBEE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367853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0ED01A95-15BD-84AC-3482-07852CACE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09501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A79FBF1E-483A-D3E1-CA4F-D4680AF186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4940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5243395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2ADB7E40-11F0-755A-2C2F-733A43A0D9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085234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70E6258D-2540-9778-A095-85E69F4435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9617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675" y="273300"/>
            <a:ext cx="6814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58962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F96FAC4E-F726-BE9F-535F-CDAEE595FFC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41344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18561351-6675-0A76-FE66-68B2E3A93C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0584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0584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058400" cy="34940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5385871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3383FC67-A238-DBE2-9EEB-BF77F15E48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200619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A84BD114-E78C-69DA-544D-F0A3DA9713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259474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079B8355-DAAE-D65A-15F0-89ADFEE143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33877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EAC1CFA8-D85D-EE4F-0DD4-6F05CABB76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6178893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82E82CDC-DF88-6F4C-4D5A-5F707665AB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9475278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819CA33F-7758-6387-10AC-99880246E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47642103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61AAD5A6-F792-703C-89B7-700F1DB852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07466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F467B10F-A264-FCF5-D9BB-D7756E7D86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7558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D65C1-1C64-B1AB-65EB-3B05C71AC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A0EBB-C740-4073-B31C-864AD46188BD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8BA25-6F8E-A901-A65B-7117AF37F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20B5B-184C-EF6C-DDD0-94106E3FE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7F95C-F1AF-4E66-9DDB-03BE14FAC5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8369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92251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15070086-C681-52D8-E9C2-923A863CCE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755596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E7FA9D08-5946-E4EF-B906-58C8DAB8EF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65407442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6D79D55E-0052-5AE9-C404-57963A164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38047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B7E36ACA-A5C2-3C22-1899-02854F6E2B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4645919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B0F9C171-134C-2DE8-7C5A-8FD7AECDF7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457201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B3DBA5D3-CEFE-C408-51A1-EC07D2A134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9696312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45BDD0C8-DAE6-9C26-D91E-81B70C8FB2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14925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EB91E08E-3364-0D5D-5A08-A87A866CB7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7171852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1F8C5640-82EB-0113-D88F-A6D9EDC804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244716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761CDCF4-A1E0-8FF2-1E4F-F8AC15ED8B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73753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698570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0AB5920A-68D8-A818-7E4D-818BDE1068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37164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83F1F124-E0FA-9715-D51E-8A821775D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5809664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04700EF4-2F02-B6B8-3604-CF4FE3B556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8449954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E275C908-1CD8-8C77-ACC4-0EDAC2AC48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4810062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4A42E746-34BE-CDCD-4DB5-0484966CB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9244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858BC20B-5D96-1FA0-1975-A9256F596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1938975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6A892D04-2F07-15C2-B2A9-79123FA714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969728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011D703D-A2D6-12BA-8883-40D7F01B20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013965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7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5C190-F535-01F2-AC58-5ACB9538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B4F1D3-6C92-4085-B7F5-0CD915D2E356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3A8F9-C8EF-6509-E3EA-C41D84780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831B7-60B6-1C78-D750-92B8B8622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0E03F3-4E94-42B1-8E64-AFF69A3B1A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153196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30B1E6-2AFE-60F3-1F3C-649769D226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585F8F-0705-4B1F-A94E-167A5C9E78F7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79996-15FF-4556-E271-C5328D7DD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677E4-8ED4-39C2-94F1-6BDBD926F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E6FB0-91C5-45B1-A622-C4614C84D0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8272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7704" y="590550"/>
            <a:ext cx="2442163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35741" y="590550"/>
            <a:ext cx="7151511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013526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317FB-2279-15C3-C97E-007CC5247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F874EB-4355-46AF-818E-82CAEB447F59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91475-B91B-752C-3C85-5AC51C512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351D68-B2D0-4472-F86B-5FCF71EA9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5B838-5C9A-4714-AC3E-2E93B81597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16417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71A8D62-0C70-0DBF-3A2F-85EBA808C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C983C-CA12-42EB-BACD-95C16BA7DBFC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44ECC7-3CE3-E92C-CCC3-337F351C5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0A27C6-0916-1DBB-46B8-0EF6D987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B058B-E7A4-4D0E-9E62-29F0D8C8A3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54046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B7AC83B-4B4A-043A-2045-5B2A38159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CB681-385F-4638-8DF5-AF9C57E2E39E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3BB2EA3-C5FB-E77B-D34E-E1A14D499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207DF57-4797-4E29-6065-219D869E3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FA7232-BD9F-4AD0-A8C2-B829B4CF7F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75585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2B486F1-E357-485D-B0AD-F3F34C439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79428-6A82-4850-8FA0-97D5F1E05469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CB3BB63-7C03-85A9-E8EC-F9ED06A09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074E107-243E-D2C3-FBF3-5790AE11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16B727-32CC-4092-BF83-EA3D117F36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3544092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3E32535-ECB7-F9E5-5980-39FB912D2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F9ED6-6FBF-4212-AB11-83A7DC881BC8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E74B34F-C002-A369-6DD4-7CD913F92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54CD13-C93D-DF0E-A6AE-6C5C9626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0EAAC-5A06-46C7-8EDB-D6DDB2D2FD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2800224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0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8DCBBC-54B7-4DD9-625D-D84FCCA6F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4F618-BB82-430B-BD52-550B3FCEED42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D8ABD1-BB3D-900D-775E-7DCFDB144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A6E52B-C590-CEE5-AAF1-4295E5054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667D8-FD63-4242-8F88-18F086749B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854740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99D3B3A-E9DB-C623-FFAB-0F615A2CA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BF086-E4F5-403A-8802-0412D7383933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596FC37-0675-1350-6731-336D9FBAD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BED6AB-B42E-84DB-81D5-965CF2B6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BD6868-B8CB-42FD-9D92-AC1A0BD6E0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812384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B45E6-C0FC-BEAD-DC6F-5B299468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E9E3B-70B8-4E3B-BE87-CB2978C3DCBC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59C24-9E50-A92F-3A57-E80BB2E20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7940-334A-21D6-4D7C-70E98397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9ACD64-15C7-4DA7-A09F-639A58C499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98566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8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8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3A596-318D-676D-BD48-A7E57448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28939-AC7C-4AAC-A6AD-3DF0EC02A651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B8913-145F-9B23-3F7A-F4E1DD9DA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5640A-0EA9-2D58-FE43-9616A5A9E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9E8B46-DA90-466E-AF81-F3EE1D0D38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854802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E8FFA-2121-C02C-B3C0-1DB07FA34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5BB20-656F-4A42-ACBE-D3550329EE10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CE78C-1EFC-78FA-1FE0-0397366B2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DDC5C-1ECC-F57A-AA10-44FC67B35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34CBC-B56E-4366-B227-2A9E04ACD9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0577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134" y="590550"/>
            <a:ext cx="9211733" cy="1162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35595" y="1981200"/>
            <a:ext cx="4489215" cy="4133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408" y="1981200"/>
            <a:ext cx="4491096" cy="4133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651303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E2EFC-DFA8-B2C5-5467-2AB732492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4B3F7E-0D38-4A82-9A7E-775F1C8110BE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10FAF-9080-A101-4C10-51E4629E0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0E1F8-FEDD-24E3-B133-83840C833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0D075-DE5A-4FE3-B01A-2F66053649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3749557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303E9-C0A8-E786-6939-B628CF05A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303A4-E4D8-4F51-BAA3-4A8F310EE7B4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5C863-9511-C6CE-26AE-77525DB26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649469-E87A-2AD4-306E-3B195AA50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6DE9A-1371-4D07-AA06-6795AA3D3F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821507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678E98F-62A6-4A37-1303-C5D71FF53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54C99-E1D7-4A29-A930-25C74E1762BA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C4AEB7-FFAA-D3A8-5E77-A4D97BD7F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A08870-4007-3B51-CFDA-B69AF6A0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B08A9F-B938-449D-9B81-F636B6876E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356795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EF8DD6-E774-61B2-82D6-455B593B0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4514D-7CA2-4432-B301-680C971E4F42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65BEC8A-F9B0-B3B7-F1B3-A5C075F4A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57392B6-FC70-A7F0-3222-084F54D20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320EF-64D9-4C28-981A-5EF6CC72A2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903357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5CF0914-9C8B-ECC2-3856-38992E600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970DD-BA97-49AD-AFB7-54BAF089A4B6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4C6B91B-A786-86A1-DEA3-752E2D74C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CE27FF6-810D-9BF6-C500-ED6698E3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1D831A-AF4F-4811-B636-4A1A7CE594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8451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CA493C1-6672-0A0F-F1A3-D6D62745E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FF1A9-FA0F-4482-8C98-92993BAEA1E3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BBFB886-06A6-1AB4-D733-24E3FB4D9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C401ED4-6134-B8D2-D731-F72790565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93F96-C301-44F8-AC18-B3A57717F6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24243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3673F12-19FB-934A-928F-9C296551A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A772A-2984-40B2-A2E6-C83381054272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D0B3670-2DCE-DB68-15D7-F5248F40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D669E4-2AEE-3EC6-A145-DC86DAC26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74F6C-0A51-4C12-B5A4-C93D89D686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069174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10B04DE-1C77-71AC-2E7C-93182AAD1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14F5E-7EB7-4AC6-AE77-D4E472CF788C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CE23F40-407F-2BB6-DBB5-FC063DF2D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4C1DDC-B9BC-43CC-955D-FD7CD23DE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2AF627-D7D0-4D47-BA0D-7AABE576FD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231588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3F53A6-1770-3B7D-3EBC-715954323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8BD1CA-A756-4C78-AFCF-3532706F43B8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F96B6B-6C2B-5F4F-CF7D-C1EA937D9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FC32E-5000-5A62-EAD4-B6F45AA2A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26EC2-3C5B-47E0-A416-CAE48169B1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621449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25AB2-674B-034B-7CAC-6D5D7E4DE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D3379-C28D-423A-BCDB-03A9AC94E22A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67CB1-F184-9006-49A9-318C7156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A4D89-23AF-6788-39BD-D15EE016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8F662-1EE2-49BD-80F3-3FBCAC3889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2263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6400" y="609600"/>
            <a:ext cx="117856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436EC1-D268-1022-FF5B-D5F5A04AF2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000" dirty="0">
                <a:solidFill>
                  <a:srgbClr val="100CAC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D493-5B5C-6939-D340-65124E33C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sz="2000" dirty="0">
                <a:solidFill>
                  <a:srgbClr val="100CAC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07625-AA9C-2845-D140-3D6B59B9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100CAC"/>
                </a:solidFill>
                <a:latin typeface="Arial" panose="020B0604020202020204" pitchFamily="34" charset="0"/>
              </a:defRPr>
            </a:lvl1pPr>
          </a:lstStyle>
          <a:p>
            <a:fld id="{C3B442A2-19F9-49AD-8A8A-94D5CF1EE9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16731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S-curve-1805.tif">
            <a:extLst>
              <a:ext uri="{FF2B5EF4-FFF2-40B4-BE49-F238E27FC236}">
                <a16:creationId xmlns:a16="http://schemas.microsoft.com/office/drawing/2014/main" id="{F3D982BF-44FC-45F7-2CD5-ED2F09700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 rtlCol="0">
            <a:normAutofit/>
          </a:bodyPr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246701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8685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6299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19" y="44072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19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4848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595" y="1981200"/>
            <a:ext cx="4489215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408" y="1981200"/>
            <a:ext cx="4491096" cy="41338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44485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68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68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37" y="1535113"/>
            <a:ext cx="5388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37" y="2174875"/>
            <a:ext cx="5388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049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AA34E-8DF4-1ED9-D43C-88E2AA93B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40294-685D-40CA-A7AB-7F017924F755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178BC-08D9-6191-1034-AB1C478F9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459A1-7008-7414-3857-40B477C7E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152244-260E-4FD7-A3F5-B2B225BDF4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7549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92041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3547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31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675" y="273352"/>
            <a:ext cx="68147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31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0001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81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81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81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58267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1128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7704" y="590550"/>
            <a:ext cx="2442163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35775" y="590550"/>
            <a:ext cx="7151511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9389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8134" y="590550"/>
            <a:ext cx="9211733" cy="11620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35595" y="1981200"/>
            <a:ext cx="4489215" cy="4133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5408" y="1981200"/>
            <a:ext cx="4491096" cy="4133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67090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6400" y="609600"/>
            <a:ext cx="117856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1A7519-CEA4-BC36-F611-D1849C95F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 sz="2000" dirty="0">
                <a:solidFill>
                  <a:srgbClr val="100CAC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25EF82-34F3-D922-6EE3-6C8526D7D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 sz="2000" dirty="0">
                <a:solidFill>
                  <a:srgbClr val="100CAC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DC5086-0876-038E-3E71-CADBF448D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rgbClr val="100CAC"/>
                </a:solidFill>
                <a:latin typeface="Arial" panose="020B0604020202020204" pitchFamily="34" charset="0"/>
              </a:defRPr>
            </a:lvl1pPr>
          </a:lstStyle>
          <a:p>
            <a:fld id="{962E80CA-C82B-45C4-A852-2CE1AD9267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6082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66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54F09-85FD-3951-E64C-5271DF9E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7B70-E123-4A46-8994-59DC703C752B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EDD7F-187D-73EE-6C42-37D47EF1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E9A467-D96A-084B-F29C-D3822F6F6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C55D8-76A8-4E77-A7FA-9308C1BC4FA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116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50C56-9308-3567-11F3-54D13A980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40D687-C438-4B45-86B3-47D592A165D2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0EB0AD-64D9-4010-D74F-1400FAB23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3BA037-9565-6C67-F642-C69AFCA3A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5F91A-804C-40CA-8C83-A6E6044F03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398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534895E-C994-5432-15DB-4C27E15D6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59F61-9D30-4BE1-A9F1-2DB8E258F7D1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85B4E8E-D543-502E-CE4B-0287A2BC3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084293-F2CF-95AD-AFBC-23D3E80CB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BE75BE-41BD-4204-BAFC-0BD2CAF35A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9694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13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22327-16D9-4A47-18ED-6C714FEC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37E0B-E53C-42AE-AD8C-795111804E2F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9297B-0EC3-1CA8-B465-7E1CEA1A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C9453-4ADC-3537-5092-6CF27994E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01536-6128-44C6-B23B-7374F8ACF3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49176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5D6CBC-3590-5BAC-5D66-3A5EB3F81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44295-9578-491E-B5B0-1F6F217EE09E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25E5BB-5DBA-CDB5-AD04-630B64A62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FE140E-0AD0-E063-DD17-EFDAEEBB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D77452-6CEB-4451-9407-2058D04F73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8981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2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2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A2C942F-B299-8484-4DBC-29EFE14A5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947A1-08E7-4677-958B-DA9E0B1BA988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6C25969-4DDD-6D17-FC0E-E2EC3EA9B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6B415EA-8F0C-8A95-B5B3-F89C5462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514B4-4849-45F5-8EA3-FF600E518E0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6279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F646C82-43D0-0F65-D99C-26F7EDAFA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B00104-5BFE-4FB9-A351-935264BB7B00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4E74F24-EB95-016F-6F05-15492D85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378407A-2454-76C1-54B9-B7560335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628BF-E675-4C42-AA63-B2AFFB90A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01724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52FAE09-C2A3-4CAA-F0EC-4871B7D50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99015-FAF1-4BE7-83AA-8F65667879D4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6C91966-1515-293E-111D-2EB347C1B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331129E-6EA5-6E67-4801-39AD5F4D9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FE799-0AD0-4159-87EB-0FFE92E78C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296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387AD35-24E0-5FD7-BE7F-41FAC0225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7E830-E908-4163-BBE6-BA0BC8108F2C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E393129-A64F-8FAB-3D89-42FF0E9FC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3F80A21-B854-6C7F-8960-56FBF73D4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C22A2E-0714-4486-B541-A292455FE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1226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1D4FB4-E67F-BA09-BD7D-E2F1A3B5D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76A62-E1A5-4A40-A776-3036AC57C60C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AFE27D3-7A70-771C-4902-3C436830C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2EA6BD-83B7-C492-6C38-FC828737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4BB22-B01A-4D09-A1B7-F01B3755AC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20323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49C39-285F-4A46-D628-495FB5697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A9CA6-5E3A-49CD-940F-AE58BB9CFD5E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3304E-5F2C-5AB5-6BFF-E2517F341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13CB7-B7DA-41F3-EE5F-F9A67D966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9C1B4-79CD-4B7A-9F1D-6788C2CD0E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2760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87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87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344826-F067-3EC1-F121-DDC90F35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40FC6-6609-4F1C-B0AA-98A500162BD7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C29D6-69FB-9C9E-6234-521DC9A14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7675A-DF75-7518-A0E8-4BA513D42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CA938-B8E9-43F9-8FFE-003633A00F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999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06400" y="609600"/>
            <a:ext cx="117856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4ACBB-34BF-7682-F91C-62F78F6973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1D556B-D0BC-E49D-6035-9723444A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C7276-C552-9731-2888-4DC645D73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EE3758A-B828-4151-91FB-53620EC32D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1556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DD84E60-0F34-40AD-B5D6-725699B23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45E76-FFE6-4C44-B7F2-B28FFB00781E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0C3B452-6909-724C-BE0D-5BC61CF4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0BA6D8-1107-ADE0-4990-E5C6A335F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ABE84-9806-424B-BF67-8EA61ED8C7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22102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74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0F0D1-6D3D-B672-5E1F-39B12A1AE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D1719-9272-472B-9CB5-1C6C658012C1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DE9B6-0C08-487B-A283-FDBC1580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E3F54-EAEC-7DE2-6A30-67DF723E7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1E8F3-5C82-4EDE-8481-C6530F7573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5903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38B67-25BF-9F85-FD38-F64D95143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CEDE98-E305-4D75-889B-11DF1BBB0A4A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A530C-D2A0-7D56-6538-7C5E9C23A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ED8CD-2D1C-B092-BF3D-F4E746D47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58F96-E14C-49BF-B792-E23C6DE7C5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4023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22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AEBDC-9168-7F03-648B-DA0373ABB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4477E-A99D-4DF8-9AD7-AC61F3557DD6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67C90-95FD-8336-DCA3-2BCB1A5CF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D64F8-3135-4E36-9A78-E8BF2EBF6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0FA1D-7AA0-4673-B819-4FA9344989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540492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F3BBE41-F5EB-B5F0-FFD3-9DE61B64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FB859-A24E-4A37-9F03-EDEB0DB3416B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1A3DFA3-7B74-FED1-EE86-ECAC023A1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859FDE-6A71-F93B-6C2C-83282DE92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D580C7-65FA-4A41-A2CB-7FC13579FB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22374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8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8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AB72CBF-1FF3-0E57-8DC7-58A62B4F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2733A-D26E-4310-A35F-8AE826205F34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58276CC-B2BE-69FF-68AD-E5FC4E663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D2BE08E-18F2-D8D6-CD22-74CC120DA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065AF4-67E1-4CAB-B253-CEC939984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05929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2D5545F-6D01-DB14-C61E-25209E801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9A033-E00E-4A0F-8832-7C8E993F9161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F66FF02-0D8B-35F5-2065-32A8AF4AC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1707FF9-FE73-2B8B-0EB6-4C1C167F8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727BA-3795-4A7D-9909-C62F4DDDAF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744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584195D-9D7A-A6A8-C0F5-E9196E0D7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42E82-5132-4549-9CCA-74DDCDA0CC5C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B4488B6-AC37-0E39-2804-95D5D7233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E16443F-0BBB-3CFC-1DAE-B808AF598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CBC4F-3A0E-43BF-AA02-1D5C0BA9F5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11852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37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5E0D3A-04A6-D928-5B0B-295C2FFD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6B0DF8-5AA0-4A74-9CE6-6B871A284AC3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0FDDF4-962E-7B3B-218C-84DB7936D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5E1137-3646-267F-537D-18BAF37C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877B77-7693-47ED-9F42-8BB833817B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5383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AF2AAB-B5FF-5D3D-C2C4-00B48F531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577EB-DD3C-4F58-825C-455B85CD25DD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FAC69C-B1FA-7650-B84A-1C04A61C8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D3777A-40E3-038E-1B55-835EA5D89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FE5771-8372-46C7-A86D-77FCEC7312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52992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B1F634-A7EE-EA30-CAA6-9BC3F7242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F5F76B-8144-4248-AC5C-1155AEAC5E47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9F4632-9717-C2EE-27DD-560F569AD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0C5AB-B0E9-FD0E-A2A9-DA120173C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83DB7F-11D4-4B47-A5BE-024A34E631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1533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94F0154-E718-8136-4172-1798B5F83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3C83D-CD1D-4BD3-9332-34C382898471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E73C98F-E8E5-E9D0-49E2-8B773A317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7D14976-363E-FEC6-951F-E81C0E5A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93076-6BEB-4132-841B-4484CE6D84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33475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96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96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96371-5E94-017C-AE79-67BB9C0E9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74ED8-C039-4680-8068-509FFE88E124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52D95-FBBD-180D-FB14-1732149B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455D53-6D1E-B1FA-8C09-C5E0470DC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919B6-5174-4862-BA01-68356D7C7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836153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0463F-D6E1-D9A5-E4FF-05DD75C02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CF2AA-0176-4F3B-A765-202EA3D17F4D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CD7C4-1BDA-CF93-972E-00AB25FED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E99C9-634A-6A85-B569-DB260EA46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474D6C-F93A-4270-B9EA-3954B9D8E8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3303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554630-81CC-C7EF-D90A-7D968733E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FB7B6-5AA0-4275-871B-42A2EABC9A96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9FCF6-A48E-6B81-6D0D-68D04789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ADBAA-F8DF-162C-C664-11945C45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7C42D8-621E-40D8-B642-D3F3B194D1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9270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18B14-1F80-6A7B-F72F-A22E6FAB6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D9F34-9974-46D4-B298-AC3D61BFF393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DDEDD-B53E-6C39-ACAA-F07AEA4BF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6E944-5B13-C06A-1DED-5BA122790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FE1ED-8D02-4A41-8735-57675436C4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1259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D1834AE-9A76-6D4C-0B25-277D7959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A3087-2CF1-4673-B327-96CF730F7D92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13DB0C6-EFA5-93AE-5BA9-56EB6FCD6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1E7659-8ACE-1195-FF14-4A1DA310D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E0B2A-A1A5-4873-AE1C-3385ABB348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5779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A32763D-369C-5FFF-4D4B-B35DBD33F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4ED2E-74E8-49FC-A8C6-D8FDABBBD5C6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9A29112-97B0-C9DD-EA79-B08DED494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F1889C3-73D1-E32B-0A86-A30B8375C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F05CE-16D7-4C21-B64A-1CCA1792A8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06365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D53C0C8-FDFC-4671-A8BA-8261AA08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5D945-98ED-4FB3-A5C0-12777276C108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6E90121-C069-DEBE-6177-271813D4C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17DBB7E-0A19-01B9-9688-6724E7E04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A4F06B-987E-434A-BE7F-5517AD5D7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79070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27F9058-0595-FEC9-AB9E-F9CD9C3B1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67BCF-BDD1-495C-B08D-C41CB55721A2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36996FC-C26B-38F7-D46D-F931FA871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44AE628-780A-E2B5-7B0D-BDD323A9B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9E3FF-00BF-4638-AA6A-8484C0634C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8483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B9FCAB-0DA7-1C17-ED72-DC99EE68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4A2B2-095A-4F03-B559-5BBD0E564731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EFFC8A7-083E-0C75-7E18-871C633E4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5D5E0C-66E1-4912-139E-C061D73A7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4DC4C7-E3E9-40F8-874E-6DD7B0AF2B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1300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078446-0857-D1B5-0F3A-8EEE3DC98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B0AB7-F4FC-498E-B4BE-A13CB8D26B15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C20675-4D27-8638-9768-34C4984F5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4969F48-B65D-98C0-5242-913D9CB8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0DE433-8C6B-4359-83EB-AD397D6702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4562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4E8B05-6432-38A1-A2B7-A14F7846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4545F-7F09-4E10-A546-44EAB26D0FA1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FEC388D-6CB7-04B7-7F1A-8B57D454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3AC4B55-7E5F-E2EC-E0B5-9294E6C74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22E00-80C1-4773-9355-E4F8BC56FC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70245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A093E-EBC5-8741-30CD-B9EE38FFB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FE7678-3B45-47E4-AB1A-3EC3AA5B39C4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384CE-2C83-BABF-3E41-C2D10AF49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23EFB-BFA4-BF84-9263-62D147BA2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572AFC-950D-4008-BB81-B31992BB2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4756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45B37-A55F-2F3A-B26D-F3D28DE4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F39DF-DE3F-4241-B283-6AD6E5CBF8D3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D114C6-3F0D-EE5A-6ACE-24359DA4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D5E87-080E-31E4-5A5E-10BE13F82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0CDA2A-5C3D-4EF0-8C93-7A2E48CE5D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8696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04EC2F-1844-43A7-1094-32DD7B5EE2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4876800"/>
            <a:ext cx="8737600" cy="8382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5791200"/>
            <a:ext cx="5588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09125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C8063D-3632-9881-147C-AE56B7E18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3A957A-AF6E-9A7F-4F1D-2A4BA31093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4876800"/>
            <a:ext cx="8737600" cy="838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5791200"/>
            <a:ext cx="5588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371900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B49298-6CD9-97DA-34DB-AE0AE32FA2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98323C-A735-4D33-497D-CD5841A5313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4876800"/>
            <a:ext cx="8737600" cy="838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5791200"/>
            <a:ext cx="5588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3504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D40ADB-13A9-AB8A-B58E-71C29ABDB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7CBFDF-BBAF-45CC-F0DE-F156A3808C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4876800"/>
            <a:ext cx="8737600" cy="8382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09600" y="5791200"/>
            <a:ext cx="5588000" cy="457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87625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USFS_swoosh_sheild_ONLY_101912-01.png">
            <a:extLst>
              <a:ext uri="{FF2B5EF4-FFF2-40B4-BE49-F238E27FC236}">
                <a16:creationId xmlns:a16="http://schemas.microsoft.com/office/drawing/2014/main" id="{765C9ECC-4C78-015D-1D4B-9A514348F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9746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USFS_swoosh_sheild_ONLY_101912-01.png">
            <a:extLst>
              <a:ext uri="{FF2B5EF4-FFF2-40B4-BE49-F238E27FC236}">
                <a16:creationId xmlns:a16="http://schemas.microsoft.com/office/drawing/2014/main" id="{6ED7235B-23B2-E707-409C-2075867E7B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0584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0584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058400" cy="34940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839661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USFS_swoosh_sheild_ONLY_101912-01.png">
            <a:extLst>
              <a:ext uri="{FF2B5EF4-FFF2-40B4-BE49-F238E27FC236}">
                <a16:creationId xmlns:a16="http://schemas.microsoft.com/office/drawing/2014/main" id="{B6A262A6-FB0C-6391-D67D-4D6C14B53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924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550568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362.tif">
            <a:extLst>
              <a:ext uri="{FF2B5EF4-FFF2-40B4-BE49-F238E27FC236}">
                <a16:creationId xmlns:a16="http://schemas.microsoft.com/office/drawing/2014/main" id="{2DFB25A5-0616-33B1-ECB0-31FA268A38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2218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A69CB42-E360-5B35-61C9-55B10E792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B3985-3BDE-4F4F-8315-0B9B008EE4FF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301148-D943-3123-82C5-B928F8BBC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65E56D7-A85A-3FDF-464B-D8607D3F7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109473-FC85-4473-84DC-EAD28226CE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37351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29B1790E-9A3B-9950-744E-9AE8906EB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3588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2F66646D-42CC-9D17-2AFA-A8F31398B5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4940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5327408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A296C2B5-C0D4-A695-3E00-D0899B1F48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924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939676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E5F466C9-A5CB-C704-C6E0-2BAB3E1C92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36657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FBD0B945-92AE-A31E-5A9C-299440A80E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3668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1B64DE83-89E5-B883-6D49-BEDC7649B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4940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710540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08D11401-5DB1-802B-1831-22BA022564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704985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D9484D38-EFC8-D4F3-A8BD-016870EBA7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4477674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E79F1DD1-897A-8373-2251-E302FEE99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6427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68AB0515-7A9D-03BC-93F5-FE05F0C9E6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0584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0584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058400" cy="34940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70353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E3649B-B664-339D-7264-55AEE98D3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6FC1-9CAA-4D27-A03A-DD919F9BD90C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ECEB95-CD5C-4E53-88EE-A11E2139F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66C283-10E7-BC6B-B7A5-F0BA54DC8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80DEE-2E2A-4A96-94EE-EE6F2DE1C62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7524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F251A7B1-6D68-E7B1-2E22-29E1999C3B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730129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6227BC76-72C8-13F1-9188-CC95241768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669228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C686B185-F5A1-B16F-1D89-7AB55600A4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4771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3EA8E6BD-F14B-480F-9857-049FA18E18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087400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951F3FD1-3271-8D19-A97B-FD07E46D37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8830970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6C1356E0-8295-FF9A-C4CE-595238FD09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23732399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8C4BD60C-F9C8-EC4B-B662-87FC48139F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14400" y="4114800"/>
            <a:ext cx="8534400" cy="76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6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3" y="2328862"/>
            <a:ext cx="79756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0110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4F32418D-AC74-B4EC-103C-6F410BD8F3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93838"/>
            <a:ext cx="10160000" cy="63976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220912"/>
            <a:ext cx="10160000" cy="3570288"/>
          </a:xfrm>
          <a:prstGeom prst="rect">
            <a:avLst/>
          </a:prstGeom>
        </p:spPr>
        <p:txBody>
          <a:bodyPr/>
          <a:lstStyle>
            <a:lvl1pPr>
              <a:defRPr sz="2400" baseline="0"/>
            </a:lvl1pPr>
            <a:lvl2pPr>
              <a:defRPr sz="2200" baseline="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748786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FAC305E3-6CB3-51C3-4692-7BD74B5DA8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0" y="5486400"/>
            <a:ext cx="7315200" cy="8048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 baseline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016000" y="3700462"/>
            <a:ext cx="10464800" cy="16335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" y="0"/>
            <a:ext cx="11836400" cy="3657600"/>
          </a:xfrm>
          <a:custGeom>
            <a:avLst/>
            <a:gdLst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91440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9144000"/>
              <a:gd name="connsiteY0" fmla="*/ 0 h 3657600"/>
              <a:gd name="connsiteX1" fmla="*/ 9144000 w 9144000"/>
              <a:gd name="connsiteY1" fmla="*/ 0 h 3657600"/>
              <a:gd name="connsiteX2" fmla="*/ 8534400 w 9144000"/>
              <a:gd name="connsiteY2" fmla="*/ 3657600 h 3657600"/>
              <a:gd name="connsiteX3" fmla="*/ 0 w 9144000"/>
              <a:gd name="connsiteY3" fmla="*/ 3657600 h 3657600"/>
              <a:gd name="connsiteX4" fmla="*/ 0 w 9144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03733"/>
              <a:gd name="connsiteY0" fmla="*/ 0 h 3657600"/>
              <a:gd name="connsiteX1" fmla="*/ 8686800 w 8703733"/>
              <a:gd name="connsiteY1" fmla="*/ 0 h 3657600"/>
              <a:gd name="connsiteX2" fmla="*/ 8534400 w 8703733"/>
              <a:gd name="connsiteY2" fmla="*/ 3657600 h 3657600"/>
              <a:gd name="connsiteX3" fmla="*/ 0 w 8703733"/>
              <a:gd name="connsiteY3" fmla="*/ 3657600 h 3657600"/>
              <a:gd name="connsiteX4" fmla="*/ 0 w 8703733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5344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686800"/>
              <a:gd name="connsiteY0" fmla="*/ 0 h 3657600"/>
              <a:gd name="connsiteX1" fmla="*/ 8686800 w 8686800"/>
              <a:gd name="connsiteY1" fmla="*/ 0 h 3657600"/>
              <a:gd name="connsiteX2" fmla="*/ 8458200 w 8686800"/>
              <a:gd name="connsiteY2" fmla="*/ 3657600 h 3657600"/>
              <a:gd name="connsiteX3" fmla="*/ 0 w 8686800"/>
              <a:gd name="connsiteY3" fmla="*/ 3657600 h 3657600"/>
              <a:gd name="connsiteX4" fmla="*/ 0 w 86868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5344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4582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763000"/>
              <a:gd name="connsiteY0" fmla="*/ 0 h 3657600"/>
              <a:gd name="connsiteX1" fmla="*/ 8763000 w 8763000"/>
              <a:gd name="connsiteY1" fmla="*/ 0 h 3657600"/>
              <a:gd name="connsiteX2" fmla="*/ 8610600 w 8763000"/>
              <a:gd name="connsiteY2" fmla="*/ 3657600 h 3657600"/>
              <a:gd name="connsiteX3" fmla="*/ 0 w 8763000"/>
              <a:gd name="connsiteY3" fmla="*/ 3657600 h 3657600"/>
              <a:gd name="connsiteX4" fmla="*/ 0 w 87630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39200"/>
              <a:gd name="connsiteY0" fmla="*/ 0 h 3657600"/>
              <a:gd name="connsiteX1" fmla="*/ 8839200 w 8839200"/>
              <a:gd name="connsiteY1" fmla="*/ 0 h 3657600"/>
              <a:gd name="connsiteX2" fmla="*/ 8610600 w 8839200"/>
              <a:gd name="connsiteY2" fmla="*/ 3657600 h 3657600"/>
              <a:gd name="connsiteX3" fmla="*/ 0 w 8839200"/>
              <a:gd name="connsiteY3" fmla="*/ 3657600 h 3657600"/>
              <a:gd name="connsiteX4" fmla="*/ 0 w 88392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  <a:gd name="connsiteX0" fmla="*/ 0 w 8877300"/>
              <a:gd name="connsiteY0" fmla="*/ 0 h 3657600"/>
              <a:gd name="connsiteX1" fmla="*/ 8877300 w 8877300"/>
              <a:gd name="connsiteY1" fmla="*/ 0 h 3657600"/>
              <a:gd name="connsiteX2" fmla="*/ 8610600 w 8877300"/>
              <a:gd name="connsiteY2" fmla="*/ 3657600 h 3657600"/>
              <a:gd name="connsiteX3" fmla="*/ 0 w 8877300"/>
              <a:gd name="connsiteY3" fmla="*/ 3657600 h 3657600"/>
              <a:gd name="connsiteX4" fmla="*/ 0 w 8877300"/>
              <a:gd name="connsiteY4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77300" h="3657600">
                <a:moveTo>
                  <a:pt x="0" y="0"/>
                </a:moveTo>
                <a:lnTo>
                  <a:pt x="8877300" y="0"/>
                </a:lnTo>
                <a:cubicBezTo>
                  <a:pt x="7950199" y="1297518"/>
                  <a:pt x="8296276" y="2625725"/>
                  <a:pt x="8610600" y="3657600"/>
                </a:cubicBez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 baseline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111923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-curve-1805.tif">
            <a:extLst>
              <a:ext uri="{FF2B5EF4-FFF2-40B4-BE49-F238E27FC236}">
                <a16:creationId xmlns:a16="http://schemas.microsoft.com/office/drawing/2014/main" id="{5B96B8D8-9F47-075C-87A7-57394D67CC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4724400"/>
            <a:ext cx="10972800" cy="838200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09600" y="5562600"/>
            <a:ext cx="8492067" cy="914400"/>
          </a:xfrm>
          <a:prstGeom prst="rect">
            <a:avLst/>
          </a:prstGeom>
        </p:spPr>
        <p:txBody>
          <a:bodyPr vert="horz"/>
          <a:lstStyle>
            <a:lvl1pPr>
              <a:defRPr sz="22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" y="0"/>
            <a:ext cx="11849100" cy="4648200"/>
          </a:xfrm>
          <a:custGeom>
            <a:avLst/>
            <a:gdLst>
              <a:gd name="connsiteX0" fmla="*/ 0 w 9144000"/>
              <a:gd name="connsiteY0" fmla="*/ 0 h 4648200"/>
              <a:gd name="connsiteX1" fmla="*/ 9144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9144000"/>
              <a:gd name="connsiteY0" fmla="*/ 0 h 4648200"/>
              <a:gd name="connsiteX1" fmla="*/ 8763000 w 9144000"/>
              <a:gd name="connsiteY1" fmla="*/ 0 h 4648200"/>
              <a:gd name="connsiteX2" fmla="*/ 9144000 w 9144000"/>
              <a:gd name="connsiteY2" fmla="*/ 4648200 h 4648200"/>
              <a:gd name="connsiteX3" fmla="*/ 0 w 9144000"/>
              <a:gd name="connsiteY3" fmla="*/ 4648200 h 4648200"/>
              <a:gd name="connsiteX4" fmla="*/ 0 w 9144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763000"/>
              <a:gd name="connsiteY0" fmla="*/ 0 h 4648200"/>
              <a:gd name="connsiteX1" fmla="*/ 8763000 w 8763000"/>
              <a:gd name="connsiteY1" fmla="*/ 0 h 4648200"/>
              <a:gd name="connsiteX2" fmla="*/ 8763000 w 8763000"/>
              <a:gd name="connsiteY2" fmla="*/ 4648200 h 4648200"/>
              <a:gd name="connsiteX3" fmla="*/ 0 w 8763000"/>
              <a:gd name="connsiteY3" fmla="*/ 4648200 h 4648200"/>
              <a:gd name="connsiteX4" fmla="*/ 0 w 8763000"/>
              <a:gd name="connsiteY4" fmla="*/ 0 h 4648200"/>
              <a:gd name="connsiteX0" fmla="*/ 0 w 8874125"/>
              <a:gd name="connsiteY0" fmla="*/ 0 h 4648200"/>
              <a:gd name="connsiteX1" fmla="*/ 8874125 w 8874125"/>
              <a:gd name="connsiteY1" fmla="*/ 0 h 4648200"/>
              <a:gd name="connsiteX2" fmla="*/ 8763000 w 8874125"/>
              <a:gd name="connsiteY2" fmla="*/ 4648200 h 4648200"/>
              <a:gd name="connsiteX3" fmla="*/ 0 w 8874125"/>
              <a:gd name="connsiteY3" fmla="*/ 4648200 h 4648200"/>
              <a:gd name="connsiteX4" fmla="*/ 0 w 88741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  <a:gd name="connsiteX0" fmla="*/ 0 w 8886825"/>
              <a:gd name="connsiteY0" fmla="*/ 0 h 4648200"/>
              <a:gd name="connsiteX1" fmla="*/ 8874125 w 8886825"/>
              <a:gd name="connsiteY1" fmla="*/ 0 h 4648200"/>
              <a:gd name="connsiteX2" fmla="*/ 8886825 w 8886825"/>
              <a:gd name="connsiteY2" fmla="*/ 4648200 h 4648200"/>
              <a:gd name="connsiteX3" fmla="*/ 0 w 8886825"/>
              <a:gd name="connsiteY3" fmla="*/ 4648200 h 4648200"/>
              <a:gd name="connsiteX4" fmla="*/ 0 w 8886825"/>
              <a:gd name="connsiteY4" fmla="*/ 0 h 464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86825" h="4648200">
                <a:moveTo>
                  <a:pt x="0" y="0"/>
                </a:moveTo>
                <a:lnTo>
                  <a:pt x="8874125" y="0"/>
                </a:lnTo>
                <a:cubicBezTo>
                  <a:pt x="7778750" y="1657350"/>
                  <a:pt x="8445500" y="2892425"/>
                  <a:pt x="8886825" y="4648200"/>
                </a:cubicBezTo>
                <a:lnTo>
                  <a:pt x="0" y="4648200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7711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8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86.xml"/><Relationship Id="rId18" Type="http://schemas.openxmlformats.org/officeDocument/2006/relationships/slideLayout" Target="../slideLayouts/slideLayout191.xml"/><Relationship Id="rId26" Type="http://schemas.openxmlformats.org/officeDocument/2006/relationships/slideLayout" Target="../slideLayouts/slideLayout199.xml"/><Relationship Id="rId39" Type="http://schemas.openxmlformats.org/officeDocument/2006/relationships/slideLayout" Target="../slideLayouts/slideLayout212.xml"/><Relationship Id="rId21" Type="http://schemas.openxmlformats.org/officeDocument/2006/relationships/slideLayout" Target="../slideLayouts/slideLayout194.xml"/><Relationship Id="rId34" Type="http://schemas.openxmlformats.org/officeDocument/2006/relationships/slideLayout" Target="../slideLayouts/slideLayout207.xml"/><Relationship Id="rId42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5.xml"/><Relationship Id="rId16" Type="http://schemas.openxmlformats.org/officeDocument/2006/relationships/slideLayout" Target="../slideLayouts/slideLayout189.xml"/><Relationship Id="rId29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24" Type="http://schemas.openxmlformats.org/officeDocument/2006/relationships/slideLayout" Target="../slideLayouts/slideLayout197.xml"/><Relationship Id="rId32" Type="http://schemas.openxmlformats.org/officeDocument/2006/relationships/slideLayout" Target="../slideLayouts/slideLayout205.xml"/><Relationship Id="rId37" Type="http://schemas.openxmlformats.org/officeDocument/2006/relationships/slideLayout" Target="../slideLayouts/slideLayout210.xml"/><Relationship Id="rId40" Type="http://schemas.openxmlformats.org/officeDocument/2006/relationships/slideLayout" Target="../slideLayouts/slideLayout213.xml"/><Relationship Id="rId45" Type="http://schemas.openxmlformats.org/officeDocument/2006/relationships/theme" Target="../theme/theme13.xml"/><Relationship Id="rId5" Type="http://schemas.openxmlformats.org/officeDocument/2006/relationships/slideLayout" Target="../slideLayouts/slideLayout178.xml"/><Relationship Id="rId15" Type="http://schemas.openxmlformats.org/officeDocument/2006/relationships/slideLayout" Target="../slideLayouts/slideLayout188.xml"/><Relationship Id="rId23" Type="http://schemas.openxmlformats.org/officeDocument/2006/relationships/slideLayout" Target="../slideLayouts/slideLayout196.xml"/><Relationship Id="rId28" Type="http://schemas.openxmlformats.org/officeDocument/2006/relationships/slideLayout" Target="../slideLayouts/slideLayout201.xml"/><Relationship Id="rId36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183.xml"/><Relationship Id="rId19" Type="http://schemas.openxmlformats.org/officeDocument/2006/relationships/slideLayout" Target="../slideLayouts/slideLayout192.xml"/><Relationship Id="rId31" Type="http://schemas.openxmlformats.org/officeDocument/2006/relationships/slideLayout" Target="../slideLayouts/slideLayout204.xml"/><Relationship Id="rId44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slideLayout" Target="../slideLayouts/slideLayout187.xml"/><Relationship Id="rId22" Type="http://schemas.openxmlformats.org/officeDocument/2006/relationships/slideLayout" Target="../slideLayouts/slideLayout195.xml"/><Relationship Id="rId27" Type="http://schemas.openxmlformats.org/officeDocument/2006/relationships/slideLayout" Target="../slideLayouts/slideLayout200.xml"/><Relationship Id="rId30" Type="http://schemas.openxmlformats.org/officeDocument/2006/relationships/slideLayout" Target="../slideLayouts/slideLayout203.xml"/><Relationship Id="rId35" Type="http://schemas.openxmlformats.org/officeDocument/2006/relationships/slideLayout" Target="../slideLayouts/slideLayout208.xml"/><Relationship Id="rId43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76.xml"/><Relationship Id="rId12" Type="http://schemas.openxmlformats.org/officeDocument/2006/relationships/slideLayout" Target="../slideLayouts/slideLayout185.xml"/><Relationship Id="rId17" Type="http://schemas.openxmlformats.org/officeDocument/2006/relationships/slideLayout" Target="../slideLayouts/slideLayout190.xml"/><Relationship Id="rId25" Type="http://schemas.openxmlformats.org/officeDocument/2006/relationships/slideLayout" Target="../slideLayouts/slideLayout198.xml"/><Relationship Id="rId33" Type="http://schemas.openxmlformats.org/officeDocument/2006/relationships/slideLayout" Target="../slideLayouts/slideLayout206.xml"/><Relationship Id="rId38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193.xml"/><Relationship Id="rId41" Type="http://schemas.openxmlformats.org/officeDocument/2006/relationships/slideLayout" Target="../slideLayouts/slideLayout21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3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219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5" Type="http://schemas.openxmlformats.org/officeDocument/2006/relationships/slideLayout" Target="../slideLayouts/slideLayout222.xml"/><Relationship Id="rId10" Type="http://schemas.openxmlformats.org/officeDocument/2006/relationships/slideLayout" Target="../slideLayouts/slideLayout227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9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42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11.xml"/><Relationship Id="rId45" Type="http://schemas.openxmlformats.org/officeDocument/2006/relationships/theme" Target="../theme/theme7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4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Relationship Id="rId43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91.xml"/><Relationship Id="rId41" Type="http://schemas.openxmlformats.org/officeDocument/2006/relationships/slideLayout" Target="../slideLayouts/slideLayout11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33631FC-CEBE-A213-5877-A217C0861C7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7E0B701-7DEA-2FF2-8FC8-0E0D013F0C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921FF-A837-6BF6-88DC-FA4CB1686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BF44AC0-2FAD-412B-8CA9-5C2A0E3C8FF2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B339B6-2715-788E-EADA-BDD45371E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B80F31-DAA6-8638-79A4-02EBCD2A0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D7C39BA-72B5-4552-823D-A6AC08D8B85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>
            <a:extLst>
              <a:ext uri="{FF2B5EF4-FFF2-40B4-BE49-F238E27FC236}">
                <a16:creationId xmlns:a16="http://schemas.microsoft.com/office/drawing/2014/main" id="{28AA65B7-67FF-FCE8-2984-E7496A7EE1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98663" y="590550"/>
            <a:ext cx="9210675" cy="1162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97A76CF-BEF7-99FA-968C-E3004A7886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35100" y="1981200"/>
            <a:ext cx="9161463" cy="413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154" r:id="rId9"/>
    <p:sldLayoutId id="2147484155" r:id="rId10"/>
    <p:sldLayoutId id="2147484156" r:id="rId11"/>
    <p:sldLayoutId id="21474841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bk object 16">
            <a:extLst>
              <a:ext uri="{FF2B5EF4-FFF2-40B4-BE49-F238E27FC236}">
                <a16:creationId xmlns:a16="http://schemas.microsoft.com/office/drawing/2014/main" id="{5412877A-FB06-4588-A16B-F7E820573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267" name="Holder 2">
            <a:extLst>
              <a:ext uri="{FF2B5EF4-FFF2-40B4-BE49-F238E27FC236}">
                <a16:creationId xmlns:a16="http://schemas.microsoft.com/office/drawing/2014/main" id="{0BC0CF44-1276-B601-E49A-239AF66AA2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5300" y="312738"/>
            <a:ext cx="112014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11268" name="Holder 3">
            <a:extLst>
              <a:ext uri="{FF2B5EF4-FFF2-40B4-BE49-F238E27FC236}">
                <a16:creationId xmlns:a16="http://schemas.microsoft.com/office/drawing/2014/main" id="{0E045AFD-ED26-FD69-C9AE-99229913229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19175" y="1482725"/>
            <a:ext cx="101536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en-US" alt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989FABCB-FD7C-5592-FCAF-056F39BE676F}"/>
              </a:ext>
            </a:extLst>
          </p:cNvPr>
          <p:cNvSpPr>
            <a:spLocks noGrp="1"/>
          </p:cNvSpPr>
          <p:nvPr>
            <p:ph type="ftr" sz="quarter" idx="5"/>
          </p:nvPr>
        </p:nvSpPr>
        <p:spPr>
          <a:xfrm>
            <a:off x="4144963" y="6378575"/>
            <a:ext cx="3902075" cy="276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FCEA7CD3-BDE5-7CAF-2BEF-21ECD844BD60}"/>
              </a:ext>
            </a:extLst>
          </p:cNvPr>
          <p:cNvSpPr>
            <a:spLocks noGrp="1"/>
          </p:cNvSpPr>
          <p:nvPr>
            <p:ph type="dt" sz="half" idx="6"/>
          </p:nvPr>
        </p:nvSpPr>
        <p:spPr>
          <a:xfrm>
            <a:off x="609600" y="6378575"/>
            <a:ext cx="2803525" cy="2762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8D4206D-BD9C-4A7E-95AD-3FA223E52B75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7C42CC2B-BAB7-FE82-3335-078EF2F4198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875" y="6378575"/>
            <a:ext cx="2803525" cy="2762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defRPr>
                <a:solidFill>
                  <a:srgbClr val="898989"/>
                </a:solidFill>
              </a:defRPr>
            </a:lvl1pPr>
          </a:lstStyle>
          <a:p>
            <a:fld id="{FF9C8271-17CE-4AF6-BBA7-548DAC02FFA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8" r:id="rId1"/>
    <p:sldLayoutId id="2147484159" r:id="rId2"/>
    <p:sldLayoutId id="2147484248" r:id="rId3"/>
    <p:sldLayoutId id="2147484249" r:id="rId4"/>
    <p:sldLayoutId id="2147484160" r:id="rId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>
            <a:extLst>
              <a:ext uri="{FF2B5EF4-FFF2-40B4-BE49-F238E27FC236}">
                <a16:creationId xmlns:a16="http://schemas.microsoft.com/office/drawing/2014/main" id="{5C0FCE17-41B6-C00D-DF01-789DF465DB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98663" y="590550"/>
            <a:ext cx="9210675" cy="1162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46A0C9F-0F73-5B11-8F30-E3841BCFC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35100" y="1981200"/>
            <a:ext cx="9161463" cy="413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61" r:id="rId1"/>
    <p:sldLayoutId id="2147484162" r:id="rId2"/>
    <p:sldLayoutId id="2147484163" r:id="rId3"/>
    <p:sldLayoutId id="2147484164" r:id="rId4"/>
    <p:sldLayoutId id="2147484165" r:id="rId5"/>
    <p:sldLayoutId id="2147484166" r:id="rId6"/>
    <p:sldLayoutId id="2147484167" r:id="rId7"/>
    <p:sldLayoutId id="2147484168" r:id="rId8"/>
    <p:sldLayoutId id="2147484169" r:id="rId9"/>
    <p:sldLayoutId id="2147484170" r:id="rId10"/>
    <p:sldLayoutId id="2147484171" r:id="rId11"/>
    <p:sldLayoutId id="2147484172" r:id="rId12"/>
    <p:sldLayoutId id="214748425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51" r:id="rId1"/>
    <p:sldLayoutId id="2147484252" r:id="rId2"/>
    <p:sldLayoutId id="2147484253" r:id="rId3"/>
    <p:sldLayoutId id="2147484254" r:id="rId4"/>
    <p:sldLayoutId id="2147484255" r:id="rId5"/>
    <p:sldLayoutId id="2147484256" r:id="rId6"/>
    <p:sldLayoutId id="2147484257" r:id="rId7"/>
    <p:sldLayoutId id="2147484258" r:id="rId8"/>
    <p:sldLayoutId id="2147484259" r:id="rId9"/>
    <p:sldLayoutId id="2147484260" r:id="rId10"/>
    <p:sldLayoutId id="2147484261" r:id="rId11"/>
    <p:sldLayoutId id="2147484262" r:id="rId12"/>
    <p:sldLayoutId id="2147484263" r:id="rId13"/>
    <p:sldLayoutId id="2147484264" r:id="rId14"/>
    <p:sldLayoutId id="2147484265" r:id="rId15"/>
    <p:sldLayoutId id="2147484266" r:id="rId16"/>
    <p:sldLayoutId id="2147484267" r:id="rId17"/>
    <p:sldLayoutId id="2147484268" r:id="rId18"/>
    <p:sldLayoutId id="2147484269" r:id="rId19"/>
    <p:sldLayoutId id="2147484270" r:id="rId20"/>
    <p:sldLayoutId id="2147484271" r:id="rId21"/>
    <p:sldLayoutId id="2147484272" r:id="rId22"/>
    <p:sldLayoutId id="2147484273" r:id="rId23"/>
    <p:sldLayoutId id="2147484274" r:id="rId24"/>
    <p:sldLayoutId id="2147484275" r:id="rId25"/>
    <p:sldLayoutId id="2147484276" r:id="rId26"/>
    <p:sldLayoutId id="2147484277" r:id="rId27"/>
    <p:sldLayoutId id="2147484278" r:id="rId28"/>
    <p:sldLayoutId id="2147484279" r:id="rId29"/>
    <p:sldLayoutId id="2147484280" r:id="rId30"/>
    <p:sldLayoutId id="2147484281" r:id="rId31"/>
    <p:sldLayoutId id="2147484282" r:id="rId32"/>
    <p:sldLayoutId id="2147484283" r:id="rId33"/>
    <p:sldLayoutId id="2147484284" r:id="rId34"/>
    <p:sldLayoutId id="2147484285" r:id="rId35"/>
    <p:sldLayoutId id="2147484286" r:id="rId36"/>
    <p:sldLayoutId id="2147484287" r:id="rId37"/>
    <p:sldLayoutId id="2147484288" r:id="rId38"/>
    <p:sldLayoutId id="2147484289" r:id="rId39"/>
    <p:sldLayoutId id="2147484290" r:id="rId40"/>
    <p:sldLayoutId id="2147484291" r:id="rId41"/>
    <p:sldLayoutId id="2147484292" r:id="rId42"/>
    <p:sldLayoutId id="2147484293" r:id="rId43"/>
    <p:sldLayoutId id="2147484294" r:id="rId44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defRPr sz="26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Clr>
          <a:srgbClr val="4A9E33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Clr>
          <a:srgbClr val="4A9E33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Clr>
          <a:srgbClr val="4A9E33"/>
        </a:buClr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Clr>
          <a:srgbClr val="4A9E33"/>
        </a:buClr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>
            <a:extLst>
              <a:ext uri="{FF2B5EF4-FFF2-40B4-BE49-F238E27FC236}">
                <a16:creationId xmlns:a16="http://schemas.microsoft.com/office/drawing/2014/main" id="{26994BD1-84F4-EDB4-85B4-6AA35C7D34A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Text Placeholder 2">
            <a:extLst>
              <a:ext uri="{FF2B5EF4-FFF2-40B4-BE49-F238E27FC236}">
                <a16:creationId xmlns:a16="http://schemas.microsoft.com/office/drawing/2014/main" id="{E0A3A249-ED88-3D42-DE47-4EBFF41E6E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D50FD-D417-FB27-BF9D-B22F6B8F45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6609A07-7B44-46EC-A056-075D7BE30927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97CFB-A4CB-4B4D-9099-1E19E1799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6EC48-0ABC-2A28-42BF-87198D075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7F521DC-906C-4628-92EC-3B94C4F9BA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>
            <a:extLst>
              <a:ext uri="{FF2B5EF4-FFF2-40B4-BE49-F238E27FC236}">
                <a16:creationId xmlns:a16="http://schemas.microsoft.com/office/drawing/2014/main" id="{B829E32F-95AA-5F14-73D5-B52E621F54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Text Placeholder 2">
            <a:extLst>
              <a:ext uri="{FF2B5EF4-FFF2-40B4-BE49-F238E27FC236}">
                <a16:creationId xmlns:a16="http://schemas.microsoft.com/office/drawing/2014/main" id="{129669E1-4A93-F034-A8BB-A6A1F9DA846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18D2E7-46B4-BFD1-F3E8-8DB84F5B2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D7444962-6F91-4538-892A-43DBB984B787}" type="datetimeFigureOut">
              <a:rPr lang="en-US"/>
              <a:pPr>
                <a:defRPr/>
              </a:pPr>
              <a:t>8/4/2025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66A00-F7F5-25F4-0141-16AF07A54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58EC8-55EC-1F35-A68C-05B496E198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4F8D25C3-D419-4605-A4E9-BC0C3787A4D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4" r:id="rId1"/>
    <p:sldLayoutId id="2147484185" r:id="rId2"/>
    <p:sldLayoutId id="2147484186" r:id="rId3"/>
    <p:sldLayoutId id="2147484187" r:id="rId4"/>
    <p:sldLayoutId id="2147484188" r:id="rId5"/>
    <p:sldLayoutId id="2147484189" r:id="rId6"/>
    <p:sldLayoutId id="2147484190" r:id="rId7"/>
    <p:sldLayoutId id="2147484191" r:id="rId8"/>
    <p:sldLayoutId id="2147484192" r:id="rId9"/>
    <p:sldLayoutId id="2147484193" r:id="rId10"/>
    <p:sldLayoutId id="2147484194" r:id="rId11"/>
    <p:sldLayoutId id="2147484295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>
            <a:extLst>
              <a:ext uri="{FF2B5EF4-FFF2-40B4-BE49-F238E27FC236}">
                <a16:creationId xmlns:a16="http://schemas.microsoft.com/office/drawing/2014/main" id="{77A0A4F7-F020-1DA5-EA14-FC759A223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98663" y="590550"/>
            <a:ext cx="9210675" cy="1162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FC9F8D18-448B-E979-1DB9-F5DD2ADFB5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35100" y="1981200"/>
            <a:ext cx="9161463" cy="413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19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5">
            <a:extLst>
              <a:ext uri="{FF2B5EF4-FFF2-40B4-BE49-F238E27FC236}">
                <a16:creationId xmlns:a16="http://schemas.microsoft.com/office/drawing/2014/main" id="{1C5123D4-7D84-775D-4C5C-A6637918A3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98663" y="590550"/>
            <a:ext cx="9210675" cy="1162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6893EC8-4FB0-A22A-CE34-6CFB6B1D2B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35100" y="1981200"/>
            <a:ext cx="9161463" cy="4133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  <p:sldLayoutId id="214748419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Book Antiqua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FD42D22-3661-8E38-E77C-29E4F958CAA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E78F8BA3-2A8D-C4BC-5B7E-476ADE67FF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31599-BFF0-DD30-CBC1-C4F77E4F57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CF67BE0-0B43-49FF-8088-025A8EA43C3D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F2560-F306-3C31-F0E9-1E0293591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74366A-58C2-4B2B-015A-F8698538F8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15C8420C-2E66-4CDE-8AEF-08E92FD29C5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  <p:sldLayoutId id="214748419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id="{E9449C81-BCF9-48D0-4CDF-6459B618D65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id="{8951F400-5C36-4D12-322F-1E5739A39A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687351-7E34-5D95-EC09-976FD75171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BEC979E-2268-428A-ADAF-3A07C52482BB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AA4A8-8157-15E3-F023-75E8C2C8CB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D494C-C8DC-AC6B-5749-1CD2DC723A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55C7865D-0C43-4E37-A2D2-12577D9D18D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id="{E0D5CD5B-3625-7A62-53D8-877F6A89DAA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id="{5E92A3AC-A589-F02F-A189-0F3B57732A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DA8CCB-2BFA-10A5-46EE-B95566291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7B22543-72DE-493A-A6FE-5A2729D34E17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B9755-9971-475A-54B6-DCAE26DFD3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272CF-39A0-BE58-7972-F9A27B4A7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8B9FAECC-23F6-4983-B6DB-B54DB6A2E38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  <p:sldLayoutId id="2147484114" r:id="rId2"/>
    <p:sldLayoutId id="2147484115" r:id="rId3"/>
    <p:sldLayoutId id="2147484116" r:id="rId4"/>
    <p:sldLayoutId id="2147484117" r:id="rId5"/>
    <p:sldLayoutId id="2147484118" r:id="rId6"/>
    <p:sldLayoutId id="2147484119" r:id="rId7"/>
    <p:sldLayoutId id="2147484120" r:id="rId8"/>
    <p:sldLayoutId id="2147484121" r:id="rId9"/>
    <p:sldLayoutId id="2147484122" r:id="rId10"/>
    <p:sldLayoutId id="214748412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  <p:sldLayoutId id="2147484211" r:id="rId14"/>
    <p:sldLayoutId id="2147484212" r:id="rId15"/>
    <p:sldLayoutId id="2147484213" r:id="rId16"/>
    <p:sldLayoutId id="2147484214" r:id="rId17"/>
    <p:sldLayoutId id="2147484215" r:id="rId18"/>
    <p:sldLayoutId id="2147484216" r:id="rId19"/>
    <p:sldLayoutId id="2147484217" r:id="rId20"/>
    <p:sldLayoutId id="2147484218" r:id="rId21"/>
    <p:sldLayoutId id="2147484219" r:id="rId22"/>
    <p:sldLayoutId id="2147484220" r:id="rId23"/>
    <p:sldLayoutId id="2147484221" r:id="rId24"/>
    <p:sldLayoutId id="2147484222" r:id="rId25"/>
    <p:sldLayoutId id="2147484223" r:id="rId26"/>
    <p:sldLayoutId id="2147484224" r:id="rId27"/>
    <p:sldLayoutId id="2147484225" r:id="rId28"/>
    <p:sldLayoutId id="2147484226" r:id="rId29"/>
    <p:sldLayoutId id="2147484227" r:id="rId30"/>
    <p:sldLayoutId id="2147484228" r:id="rId31"/>
    <p:sldLayoutId id="2147484229" r:id="rId32"/>
    <p:sldLayoutId id="2147484230" r:id="rId33"/>
    <p:sldLayoutId id="2147484231" r:id="rId34"/>
    <p:sldLayoutId id="2147484232" r:id="rId35"/>
    <p:sldLayoutId id="2147484233" r:id="rId36"/>
    <p:sldLayoutId id="2147484234" r:id="rId37"/>
    <p:sldLayoutId id="2147484235" r:id="rId38"/>
    <p:sldLayoutId id="2147484236" r:id="rId39"/>
    <p:sldLayoutId id="2147484237" r:id="rId40"/>
    <p:sldLayoutId id="2147484238" r:id="rId41"/>
    <p:sldLayoutId id="2147484239" r:id="rId42"/>
    <p:sldLayoutId id="2147484240" r:id="rId43"/>
    <p:sldLayoutId id="2147484241" r:id="rId44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anose="020B0604020202020204" pitchFamily="34" charset="0"/>
        <a:defRPr sz="26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Clr>
          <a:srgbClr val="4A9E33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Clr>
          <a:srgbClr val="4A9E33"/>
        </a:buClr>
        <a:buFont typeface="Arial" panose="020B0604020202020204" pitchFamily="34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Clr>
          <a:srgbClr val="4A9E33"/>
        </a:buClr>
        <a:buFont typeface="Arial" panose="020B0604020202020204" pitchFamily="34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Clr>
          <a:srgbClr val="4A9E33"/>
        </a:buClr>
        <a:buFont typeface="Arial" panose="020B0604020202020204" pitchFamily="34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>
            <a:extLst>
              <a:ext uri="{FF2B5EF4-FFF2-40B4-BE49-F238E27FC236}">
                <a16:creationId xmlns:a16="http://schemas.microsoft.com/office/drawing/2014/main" id="{E2A8F95A-BD57-A318-6CC1-04CE2E5EF3D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>
            <a:extLst>
              <a:ext uri="{FF2B5EF4-FFF2-40B4-BE49-F238E27FC236}">
                <a16:creationId xmlns:a16="http://schemas.microsoft.com/office/drawing/2014/main" id="{AEE60BEB-37F5-8D01-A156-76A09D7A51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75B96-DF77-8661-95DA-65AC6C635A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5AA7908-B64E-4BD6-B015-78B6C8D2AA3C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D016A-63D5-0598-182A-5051C1A09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2B59-B3BE-3AAD-D46D-ED84620A5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C4D93DDF-DC88-4444-A2F0-263E8BD7B65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  <p:sldLayoutId id="2147484134" r:id="rId11"/>
    <p:sldLayoutId id="2147484242" r:id="rId12"/>
    <p:sldLayoutId id="2147484243" r:id="rId13"/>
    <p:sldLayoutId id="214748424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BC3AD849-66F1-86F1-F2ED-412E1CD9444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2FD9C25D-F24F-7BBB-DC78-61D4AD34BD1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B3B842-ECED-8C06-C546-5128FB8189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4F4D8E1-525B-4AB4-9D46-1129DD2C13AA}" type="datetimeFigureOut">
              <a:rPr lang="en-US"/>
              <a:pPr>
                <a:defRPr/>
              </a:pPr>
              <a:t>8/4/2025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96EC9-4A51-DE49-5BD7-B6F24706EC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white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CEE9E-0BE7-D2B2-1A9F-BC061E2AD8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</a:defRPr>
            </a:lvl1pPr>
          </a:lstStyle>
          <a:p>
            <a:fld id="{1CE849C4-BEA8-4DE9-BCE4-B41C4A702F1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245" r:id="rId12"/>
    <p:sldLayoutId id="2147484246" r:id="rId13"/>
    <p:sldLayoutId id="2147484247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9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4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50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7.xml"/><Relationship Id="rId5" Type="http://schemas.openxmlformats.org/officeDocument/2006/relationships/image" Target="../media/image69.jpe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70.jpeg"/><Relationship Id="rId7" Type="http://schemas.openxmlformats.org/officeDocument/2006/relationships/image" Target="../media/image73.jpe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6.png"/><Relationship Id="rId5" Type="http://schemas.openxmlformats.org/officeDocument/2006/relationships/image" Target="../media/image47.jpeg"/><Relationship Id="rId10" Type="http://schemas.openxmlformats.org/officeDocument/2006/relationships/hyperlink" Target="http://en.wikipedia.org/wiki/File:University_of_Oregon_Wordmark.svg" TargetMode="External"/><Relationship Id="rId4" Type="http://schemas.openxmlformats.org/officeDocument/2006/relationships/image" Target="../media/image71.jpeg"/><Relationship Id="rId9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4107756-3E53-0078-D1A7-A55D10BF26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0834" name="Title 2">
            <a:extLst>
              <a:ext uri="{FF2B5EF4-FFF2-40B4-BE49-F238E27FC236}">
                <a16:creationId xmlns:a16="http://schemas.microsoft.com/office/drawing/2014/main" id="{A98F7354-8A9D-BFD0-9C5C-2C9A7E907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0" y="3776663"/>
            <a:ext cx="8001000" cy="1023937"/>
          </a:xfrm>
        </p:spPr>
        <p:txBody>
          <a:bodyPr/>
          <a:lstStyle/>
          <a:p>
            <a:pPr algn="ctr"/>
            <a:r>
              <a:rPr lang="en-US" altLang="en-US" sz="3000"/>
              <a:t>Valuing natural resources: Evolving USFS mission from dominant use to ecosystem services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537634AF-AE87-936A-7336-B9670F64F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00300" y="4876800"/>
            <a:ext cx="7391400" cy="2057400"/>
          </a:xfrm>
        </p:spPr>
        <p:txBody>
          <a:bodyPr rtlCol="0">
            <a:normAutofit fontScale="25000" lnSpcReduction="2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6400" i="1" dirty="0"/>
              <a:t>Robert Deal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6400" i="1" dirty="0">
                <a:cs typeface="Times New Roman" pitchFamily="18" charset="0"/>
              </a:rPr>
              <a:t>Research Forester and Ecosystem Services Team Leader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6400" i="1" dirty="0"/>
              <a:t>Pacific Northwest Research Station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6400" i="1" dirty="0"/>
          </a:p>
          <a:p>
            <a:pPr algn="ctr" fontAlgn="auto">
              <a:spcAft>
                <a:spcPts val="0"/>
              </a:spcAft>
              <a:defRPr/>
            </a:pPr>
            <a:r>
              <a:rPr lang="en-US" sz="6400" i="1" dirty="0"/>
              <a:t>Nikola Smith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6400" i="1" dirty="0"/>
              <a:t>Ecologist and Ecosystem Services Specialist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6400" i="1" dirty="0"/>
              <a:t>Pacific Northwest Region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2800" dirty="0"/>
          </a:p>
          <a:p>
            <a:pPr algn="ctr" fontAlgn="auto">
              <a:spcAft>
                <a:spcPts val="0"/>
              </a:spcAft>
              <a:defRPr/>
            </a:pPr>
            <a:endParaRPr lang="en-US" sz="4000" b="1" dirty="0"/>
          </a:p>
          <a:p>
            <a:pPr fontAlgn="auto"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6EDD3-4CF7-AC4D-4781-B30B08F9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006475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NESST</a:t>
            </a:r>
          </a:p>
        </p:txBody>
      </p:sp>
      <p:sp>
        <p:nvSpPr>
          <p:cNvPr id="138242" name="Content Placeholder 2">
            <a:extLst>
              <a:ext uri="{FF2B5EF4-FFF2-40B4-BE49-F238E27FC236}">
                <a16:creationId xmlns:a16="http://schemas.microsoft.com/office/drawing/2014/main" id="{1E3A02AB-793E-BDF3-5199-B69A9F7E4ED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38200" y="936625"/>
            <a:ext cx="10515600" cy="3125788"/>
          </a:xfrm>
        </p:spPr>
        <p:txBody>
          <a:bodyPr/>
          <a:lstStyle/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chemeClr val="bg1"/>
                </a:solidFill>
              </a:rPr>
              <a:t>“The National Ecosystem Services Strategy Team (NESST) is established to collaboratively develop national strategy and policy around ecosystem services and integrate it into Forest Service programs and operations.”</a:t>
            </a:r>
          </a:p>
        </p:txBody>
      </p:sp>
      <p:pic>
        <p:nvPicPr>
          <p:cNvPr id="138243" name="Picture 3">
            <a:extLst>
              <a:ext uri="{FF2B5EF4-FFF2-40B4-BE49-F238E27FC236}">
                <a16:creationId xmlns:a16="http://schemas.microsoft.com/office/drawing/2014/main" id="{B2B20F09-DF87-78E6-CF19-61A9EC451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2636838"/>
            <a:ext cx="8442325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244" name="TextBox 4">
            <a:extLst>
              <a:ext uri="{FF2B5EF4-FFF2-40B4-BE49-F238E27FC236}">
                <a16:creationId xmlns:a16="http://schemas.microsoft.com/office/drawing/2014/main" id="{82DDC8A3-6122-ADDF-913D-C9669D116B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705225"/>
            <a:ext cx="45275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FFFF00"/>
                </a:solidFill>
              </a:rPr>
              <a:t>GTR: Integrating Ecosystem Services into National Forest Service Programs and Operations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ubtitle 2">
            <a:extLst>
              <a:ext uri="{FF2B5EF4-FFF2-40B4-BE49-F238E27FC236}">
                <a16:creationId xmlns:a16="http://schemas.microsoft.com/office/drawing/2014/main" id="{3DCDF55B-FFF0-6E7B-660A-9918ABCEA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01913"/>
            <a:ext cx="9144000" cy="955675"/>
          </a:xfrm>
        </p:spPr>
        <p:txBody>
          <a:bodyPr/>
          <a:lstStyle/>
          <a:p>
            <a:r>
              <a:rPr lang="en-US" altLang="en-US" sz="6000">
                <a:solidFill>
                  <a:schemeClr val="bg1"/>
                </a:solidFill>
              </a:rPr>
              <a:t>Why are forests important?</a:t>
            </a:r>
          </a:p>
        </p:txBody>
      </p:sp>
      <p:sp>
        <p:nvSpPr>
          <p:cNvPr id="139267" name="Subtitle 2">
            <a:extLst>
              <a:ext uri="{FF2B5EF4-FFF2-40B4-BE49-F238E27FC236}">
                <a16:creationId xmlns:a16="http://schemas.microsoft.com/office/drawing/2014/main" id="{4990A54D-FBE6-E381-8B88-52DD18BD0D95}"/>
              </a:ext>
            </a:extLst>
          </p:cNvPr>
          <p:cNvSpPr txBox="1">
            <a:spLocks/>
          </p:cNvSpPr>
          <p:nvPr/>
        </p:nvSpPr>
        <p:spPr bwMode="auto">
          <a:xfrm>
            <a:off x="1230313" y="3657600"/>
            <a:ext cx="9875837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6000">
                <a:solidFill>
                  <a:schemeClr val="bg1"/>
                </a:solidFill>
              </a:rPr>
              <a:t>How do we define their value?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3">
            <a:extLst>
              <a:ext uri="{FF2B5EF4-FFF2-40B4-BE49-F238E27FC236}">
                <a16:creationId xmlns:a16="http://schemas.microsoft.com/office/drawing/2014/main" id="{06386EE9-AFAD-DDF4-161D-3B1F776CF2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1657350"/>
            <a:ext cx="34575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E387AF-E0E5-3D06-8E72-297BDBA782BB}"/>
              </a:ext>
            </a:extLst>
          </p:cNvPr>
          <p:cNvGrpSpPr>
            <a:grpSpLocks/>
          </p:cNvGrpSpPr>
          <p:nvPr/>
        </p:nvGrpSpPr>
        <p:grpSpPr bwMode="auto">
          <a:xfrm>
            <a:off x="5886450" y="530225"/>
            <a:ext cx="5511800" cy="6184900"/>
            <a:chOff x="5886855" y="530229"/>
            <a:chExt cx="5510795" cy="6184404"/>
          </a:xfrm>
        </p:grpSpPr>
        <p:pic>
          <p:nvPicPr>
            <p:cNvPr id="140292" name="Picture 4">
              <a:extLst>
                <a:ext uri="{FF2B5EF4-FFF2-40B4-BE49-F238E27FC236}">
                  <a16:creationId xmlns:a16="http://schemas.microsoft.com/office/drawing/2014/main" id="{B3B66747-C114-5301-6747-34E103C50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6855" y="530229"/>
              <a:ext cx="5510795" cy="5544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0293" name="TextBox 1">
              <a:extLst>
                <a:ext uri="{FF2B5EF4-FFF2-40B4-BE49-F238E27FC236}">
                  <a16:creationId xmlns:a16="http://schemas.microsoft.com/office/drawing/2014/main" id="{67C08258-4FF3-5680-081F-F1FD16CC33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67439" y="6406856"/>
              <a:ext cx="324839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1400" i="1"/>
                <a:t>Figure from Sustainability Solutions Group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extBox 12">
            <a:extLst>
              <a:ext uri="{FF2B5EF4-FFF2-40B4-BE49-F238E27FC236}">
                <a16:creationId xmlns:a16="http://schemas.microsoft.com/office/drawing/2014/main" id="{C8926DA0-82AA-A9EF-64E8-71E0649CC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6238" y="1992313"/>
            <a:ext cx="12239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Fuel 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Reduction</a:t>
            </a:r>
          </a:p>
        </p:txBody>
      </p:sp>
      <p:sp>
        <p:nvSpPr>
          <p:cNvPr id="141314" name="TextBox 13">
            <a:extLst>
              <a:ext uri="{FF2B5EF4-FFF2-40B4-BE49-F238E27FC236}">
                <a16:creationId xmlns:a16="http://schemas.microsoft.com/office/drawing/2014/main" id="{521FFEF7-3790-5C54-AB89-A232DBF1D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9550" y="1997075"/>
            <a:ext cx="136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Watershed </a:t>
            </a:r>
          </a:p>
          <a:p>
            <a:pPr eaLnBrk="1" hangingPunct="1"/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Restoration</a:t>
            </a:r>
          </a:p>
        </p:txBody>
      </p:sp>
      <p:sp>
        <p:nvSpPr>
          <p:cNvPr id="141315" name="TextBox 14">
            <a:extLst>
              <a:ext uri="{FF2B5EF4-FFF2-40B4-BE49-F238E27FC236}">
                <a16:creationId xmlns:a16="http://schemas.microsoft.com/office/drawing/2014/main" id="{462DF74D-309B-334F-669D-7B0A51FD2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2038" y="2014538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Recreation</a:t>
            </a:r>
          </a:p>
        </p:txBody>
      </p:sp>
      <p:pic>
        <p:nvPicPr>
          <p:cNvPr id="141316" name="Picture 2" descr="C:\Users\nmsmith\AppData\Local\Microsoft\Windows\Temporary Internet Files\Content.IE5\V210CFQ6\MC900279190[1].wmf">
            <a:extLst>
              <a:ext uri="{FF2B5EF4-FFF2-40B4-BE49-F238E27FC236}">
                <a16:creationId xmlns:a16="http://schemas.microsoft.com/office/drawing/2014/main" id="{21F28D11-4C89-606A-F7EB-4D5CDB205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350" y="2674938"/>
            <a:ext cx="1595438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17" name="TextBox 8">
            <a:extLst>
              <a:ext uri="{FF2B5EF4-FFF2-40B4-BE49-F238E27FC236}">
                <a16:creationId xmlns:a16="http://schemas.microsoft.com/office/drawing/2014/main" id="{8C9D84F5-0499-33F5-ADD2-922F1B109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0" y="152400"/>
            <a:ext cx="612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92D050"/>
                </a:solidFill>
                <a:latin typeface="Arial" panose="020B0604020202020204" pitchFamily="34" charset="0"/>
              </a:rPr>
              <a:t>$</a:t>
            </a:r>
          </a:p>
        </p:txBody>
      </p:sp>
      <p:sp>
        <p:nvSpPr>
          <p:cNvPr id="141318" name="TextBox 9">
            <a:extLst>
              <a:ext uri="{FF2B5EF4-FFF2-40B4-BE49-F238E27FC236}">
                <a16:creationId xmlns:a16="http://schemas.microsoft.com/office/drawing/2014/main" id="{15227BA1-8022-C97C-1A3E-3D018E347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2800" y="1992313"/>
            <a:ext cx="893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Timber</a:t>
            </a:r>
          </a:p>
        </p:txBody>
      </p:sp>
      <p:sp>
        <p:nvSpPr>
          <p:cNvPr id="141319" name="TextBox 15">
            <a:extLst>
              <a:ext uri="{FF2B5EF4-FFF2-40B4-BE49-F238E27FC236}">
                <a16:creationId xmlns:a16="http://schemas.microsoft.com/office/drawing/2014/main" id="{19C6A6C7-C02F-A100-8395-75E47A67E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4838" y="5802313"/>
            <a:ext cx="13255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Board Feet</a:t>
            </a:r>
          </a:p>
        </p:txBody>
      </p:sp>
      <p:cxnSp>
        <p:nvCxnSpPr>
          <p:cNvPr id="141320" name="Straight Arrow Connector 16">
            <a:extLst>
              <a:ext uri="{FF2B5EF4-FFF2-40B4-BE49-F238E27FC236}">
                <a16:creationId xmlns:a16="http://schemas.microsoft.com/office/drawing/2014/main" id="{07A861EE-A2CC-1951-39D2-9900D08EDFD0}"/>
              </a:ext>
            </a:extLst>
          </p:cNvPr>
          <p:cNvCxnSpPr>
            <a:cxnSpLocks noChangeShapeType="1"/>
            <a:stCxn id="141317" idx="2"/>
            <a:endCxn id="141318" idx="0"/>
          </p:cNvCxnSpPr>
          <p:nvPr/>
        </p:nvCxnSpPr>
        <p:spPr bwMode="auto">
          <a:xfrm>
            <a:off x="2528888" y="1168400"/>
            <a:ext cx="0" cy="8239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1321" name="Straight Arrow Connector 21">
            <a:extLst>
              <a:ext uri="{FF2B5EF4-FFF2-40B4-BE49-F238E27FC236}">
                <a16:creationId xmlns:a16="http://schemas.microsoft.com/office/drawing/2014/main" id="{F309BD1E-D02C-E76B-454D-C8599477C2B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20950" y="4933950"/>
            <a:ext cx="0" cy="825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41322" name="Picture 2" descr="C:\Users\nmsmith\AppData\Local\Microsoft\Windows\Temporary Internet Files\Content.IE5\V210CFQ6\MC900279190[1].wmf">
            <a:extLst>
              <a:ext uri="{FF2B5EF4-FFF2-40B4-BE49-F238E27FC236}">
                <a16:creationId xmlns:a16="http://schemas.microsoft.com/office/drawing/2014/main" id="{B8D12060-9C45-4765-65C1-5492BC943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363" y="2674938"/>
            <a:ext cx="1595437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23" name="TextBox 26">
            <a:extLst>
              <a:ext uri="{FF2B5EF4-FFF2-40B4-BE49-F238E27FC236}">
                <a16:creationId xmlns:a16="http://schemas.microsoft.com/office/drawing/2014/main" id="{7F0DD0C6-956B-10C9-DD68-417C9F26C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1513" y="152400"/>
            <a:ext cx="612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92D050"/>
                </a:solidFill>
                <a:latin typeface="Arial" panose="020B0604020202020204" pitchFamily="34" charset="0"/>
              </a:rPr>
              <a:t>$</a:t>
            </a:r>
          </a:p>
        </p:txBody>
      </p:sp>
      <p:sp>
        <p:nvSpPr>
          <p:cNvPr id="141324" name="TextBox 28">
            <a:extLst>
              <a:ext uri="{FF2B5EF4-FFF2-40B4-BE49-F238E27FC236}">
                <a16:creationId xmlns:a16="http://schemas.microsoft.com/office/drawing/2014/main" id="{FF171DB8-B3CD-8C93-CECB-975AB3AB3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802313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Acres</a:t>
            </a:r>
          </a:p>
        </p:txBody>
      </p:sp>
      <p:cxnSp>
        <p:nvCxnSpPr>
          <p:cNvPr id="141325" name="Straight Arrow Connector 29">
            <a:extLst>
              <a:ext uri="{FF2B5EF4-FFF2-40B4-BE49-F238E27FC236}">
                <a16:creationId xmlns:a16="http://schemas.microsoft.com/office/drawing/2014/main" id="{E047C1BC-7CD1-7AAA-8337-D739739D7F5F}"/>
              </a:ext>
            </a:extLst>
          </p:cNvPr>
          <p:cNvCxnSpPr>
            <a:cxnSpLocks noChangeShapeType="1"/>
            <a:stCxn id="141323" idx="2"/>
          </p:cNvCxnSpPr>
          <p:nvPr/>
        </p:nvCxnSpPr>
        <p:spPr bwMode="auto">
          <a:xfrm>
            <a:off x="4787900" y="1168400"/>
            <a:ext cx="0" cy="8239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1326" name="Straight Arrow Connector 30">
            <a:extLst>
              <a:ext uri="{FF2B5EF4-FFF2-40B4-BE49-F238E27FC236}">
                <a16:creationId xmlns:a16="http://schemas.microsoft.com/office/drawing/2014/main" id="{35892C07-765E-7DB7-610E-CB8FC8A80E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876800" y="4933950"/>
            <a:ext cx="0" cy="825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41327" name="Picture 2" descr="C:\Users\nmsmith\AppData\Local\Microsoft\Windows\Temporary Internet Files\Content.IE5\V210CFQ6\MC900279190[1].wmf">
            <a:extLst>
              <a:ext uri="{FF2B5EF4-FFF2-40B4-BE49-F238E27FC236}">
                <a16:creationId xmlns:a16="http://schemas.microsoft.com/office/drawing/2014/main" id="{C1EB009D-218E-73A5-3D69-AA205AEBA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763" y="2697163"/>
            <a:ext cx="1595437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28" name="TextBox 33">
            <a:extLst>
              <a:ext uri="{FF2B5EF4-FFF2-40B4-BE49-F238E27FC236}">
                <a16:creationId xmlns:a16="http://schemas.microsoft.com/office/drawing/2014/main" id="{C3F4A0AD-BBD5-4461-01BE-9BFC60D49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174625"/>
            <a:ext cx="612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92D050"/>
                </a:solidFill>
                <a:latin typeface="Arial" panose="020B0604020202020204" pitchFamily="34" charset="0"/>
              </a:rPr>
              <a:t>$</a:t>
            </a:r>
          </a:p>
        </p:txBody>
      </p:sp>
      <p:sp>
        <p:nvSpPr>
          <p:cNvPr id="141329" name="TextBox 35">
            <a:extLst>
              <a:ext uri="{FF2B5EF4-FFF2-40B4-BE49-F238E27FC236}">
                <a16:creationId xmlns:a16="http://schemas.microsoft.com/office/drawing/2014/main" id="{439AE7C4-06CC-C51D-E77F-4C3F49379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824538"/>
            <a:ext cx="1646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Acres or Miles</a:t>
            </a:r>
          </a:p>
        </p:txBody>
      </p:sp>
      <p:cxnSp>
        <p:nvCxnSpPr>
          <p:cNvPr id="141330" name="Straight Arrow Connector 36">
            <a:extLst>
              <a:ext uri="{FF2B5EF4-FFF2-40B4-BE49-F238E27FC236}">
                <a16:creationId xmlns:a16="http://schemas.microsoft.com/office/drawing/2014/main" id="{CCFE6D6C-C4C2-2A93-44AE-6E9D213873F7}"/>
              </a:ext>
            </a:extLst>
          </p:cNvPr>
          <p:cNvCxnSpPr>
            <a:cxnSpLocks noChangeShapeType="1"/>
            <a:stCxn id="141328" idx="2"/>
          </p:cNvCxnSpPr>
          <p:nvPr/>
        </p:nvCxnSpPr>
        <p:spPr bwMode="auto">
          <a:xfrm>
            <a:off x="7221538" y="1190625"/>
            <a:ext cx="0" cy="8239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1331" name="Straight Arrow Connector 37">
            <a:extLst>
              <a:ext uri="{FF2B5EF4-FFF2-40B4-BE49-F238E27FC236}">
                <a16:creationId xmlns:a16="http://schemas.microsoft.com/office/drawing/2014/main" id="{1BD7CF76-5727-1A82-3D35-9A8AE38CA72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39000" y="4956175"/>
            <a:ext cx="0" cy="825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pic>
        <p:nvPicPr>
          <p:cNvPr id="141332" name="Picture 2" descr="C:\Users\nmsmith\AppData\Local\Microsoft\Windows\Temporary Internet Files\Content.IE5\V210CFQ6\MC900279190[1].wmf">
            <a:extLst>
              <a:ext uri="{FF2B5EF4-FFF2-40B4-BE49-F238E27FC236}">
                <a16:creationId xmlns:a16="http://schemas.microsoft.com/office/drawing/2014/main" id="{5D7BC5E0-8FD0-DE17-013C-9E2697B86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2674938"/>
            <a:ext cx="1595438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333" name="TextBox 40">
            <a:extLst>
              <a:ext uri="{FF2B5EF4-FFF2-40B4-BE49-F238E27FC236}">
                <a16:creationId xmlns:a16="http://schemas.microsoft.com/office/drawing/2014/main" id="{DB3181E3-DEFB-9CC5-2375-FC7145587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2550" y="152400"/>
            <a:ext cx="612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92D050"/>
                </a:solidFill>
                <a:latin typeface="Arial" panose="020B0604020202020204" pitchFamily="34" charset="0"/>
              </a:rPr>
              <a:t>$</a:t>
            </a:r>
          </a:p>
        </p:txBody>
      </p:sp>
      <p:sp>
        <p:nvSpPr>
          <p:cNvPr id="141334" name="TextBox 42">
            <a:extLst>
              <a:ext uri="{FF2B5EF4-FFF2-40B4-BE49-F238E27FC236}">
                <a16:creationId xmlns:a16="http://schemas.microsoft.com/office/drawing/2014/main" id="{991C4269-77C9-0408-D301-FE592A203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5802313"/>
            <a:ext cx="1603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Miles or Visits</a:t>
            </a:r>
          </a:p>
        </p:txBody>
      </p:sp>
      <p:cxnSp>
        <p:nvCxnSpPr>
          <p:cNvPr id="141335" name="Straight Arrow Connector 43">
            <a:extLst>
              <a:ext uri="{FF2B5EF4-FFF2-40B4-BE49-F238E27FC236}">
                <a16:creationId xmlns:a16="http://schemas.microsoft.com/office/drawing/2014/main" id="{A9D76009-A40C-BDC4-375D-B14CC323E851}"/>
              </a:ext>
            </a:extLst>
          </p:cNvPr>
          <p:cNvCxnSpPr>
            <a:cxnSpLocks noChangeShapeType="1"/>
            <a:stCxn id="141333" idx="2"/>
          </p:cNvCxnSpPr>
          <p:nvPr/>
        </p:nvCxnSpPr>
        <p:spPr bwMode="auto">
          <a:xfrm>
            <a:off x="9278938" y="1168400"/>
            <a:ext cx="0" cy="82391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41336" name="Straight Arrow Connector 44">
            <a:extLst>
              <a:ext uri="{FF2B5EF4-FFF2-40B4-BE49-F238E27FC236}">
                <a16:creationId xmlns:a16="http://schemas.microsoft.com/office/drawing/2014/main" id="{F84621B4-9675-D270-2697-5DE8FA4456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372600" y="4933950"/>
            <a:ext cx="0" cy="8255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FD623-E76C-7D4A-331E-3BB663657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600" y="381000"/>
            <a:ext cx="7112000" cy="116205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en-US" sz="3600" dirty="0">
                <a:solidFill>
                  <a:srgbClr val="800080"/>
                </a:solidFill>
                <a:effectLst/>
                <a:ea typeface="Arial Unicode MS" pitchFamily="34" charset="-128"/>
                <a:cs typeface="Calibri" pitchFamily="34" charset="0"/>
              </a:rPr>
              <a:t>Describing </a:t>
            </a:r>
            <a:r>
              <a:rPr lang="en-US" sz="3600" b="1" i="1" dirty="0">
                <a:solidFill>
                  <a:srgbClr val="800080"/>
                </a:solidFill>
                <a:effectLst/>
                <a:ea typeface="Arial Unicode MS" pitchFamily="34" charset="-128"/>
                <a:cs typeface="Calibri" pitchFamily="34" charset="0"/>
              </a:rPr>
              <a:t>Outcomes</a:t>
            </a:r>
            <a:r>
              <a:rPr lang="en-US" sz="3600" dirty="0">
                <a:solidFill>
                  <a:srgbClr val="800080"/>
                </a:solidFill>
                <a:effectLst/>
                <a:ea typeface="Arial Unicode MS" pitchFamily="34" charset="-128"/>
                <a:cs typeface="Calibri" pitchFamily="34" charset="0"/>
              </a:rPr>
              <a:t>  </a:t>
            </a:r>
            <a:br>
              <a:rPr lang="en-US" sz="3600" dirty="0">
                <a:solidFill>
                  <a:srgbClr val="800080"/>
                </a:solidFill>
                <a:effectLst/>
                <a:ea typeface="Arial Unicode MS" pitchFamily="34" charset="-128"/>
                <a:cs typeface="Calibri" pitchFamily="34" charset="0"/>
              </a:rPr>
            </a:br>
            <a:r>
              <a:rPr lang="en-US" sz="3600" dirty="0">
                <a:solidFill>
                  <a:srgbClr val="800080"/>
                </a:solidFill>
                <a:effectLst/>
                <a:ea typeface="Arial Unicode MS" pitchFamily="34" charset="-128"/>
                <a:cs typeface="Calibri" pitchFamily="34" charset="0"/>
              </a:rPr>
              <a:t>in addition to reporting </a:t>
            </a:r>
            <a:r>
              <a:rPr lang="en-US" sz="3600" b="1" i="1" dirty="0">
                <a:solidFill>
                  <a:srgbClr val="800080"/>
                </a:solidFill>
                <a:effectLst/>
                <a:ea typeface="Arial Unicode MS" pitchFamily="34" charset="-128"/>
                <a:cs typeface="Calibri" pitchFamily="34" charset="0"/>
              </a:rPr>
              <a:t>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333E5-96E3-71D4-4BBF-D9418A959B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93863" y="2514600"/>
            <a:ext cx="3317875" cy="2209800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txBody>
          <a:bodyPr/>
          <a:lstStyle/>
          <a:p>
            <a:pPr>
              <a:buClr>
                <a:schemeClr val="accent4">
                  <a:lumMod val="75000"/>
                </a:schemeClr>
              </a:buClr>
              <a:defRPr/>
            </a:pPr>
            <a:r>
              <a:rPr lang="en-US" sz="2600" dirty="0">
                <a:solidFill>
                  <a:srgbClr val="800080"/>
                </a:solidFill>
                <a:effectLst/>
              </a:rPr>
              <a:t>Acres treated</a:t>
            </a:r>
          </a:p>
          <a:p>
            <a:pPr>
              <a:buClr>
                <a:schemeClr val="accent4">
                  <a:lumMod val="75000"/>
                </a:schemeClr>
              </a:buClr>
              <a:defRPr/>
            </a:pPr>
            <a:r>
              <a:rPr lang="en-US" sz="2600" dirty="0">
                <a:solidFill>
                  <a:srgbClr val="800080"/>
                </a:solidFill>
                <a:effectLst/>
              </a:rPr>
              <a:t>Miles restored</a:t>
            </a:r>
          </a:p>
          <a:p>
            <a:pPr>
              <a:buClr>
                <a:schemeClr val="accent4">
                  <a:lumMod val="75000"/>
                </a:schemeClr>
              </a:buClr>
              <a:defRPr/>
            </a:pPr>
            <a:r>
              <a:rPr lang="en-US" sz="2600" dirty="0">
                <a:solidFill>
                  <a:srgbClr val="800080"/>
                </a:solidFill>
                <a:effectLst/>
              </a:rPr>
              <a:t>Number of visits</a:t>
            </a:r>
          </a:p>
          <a:p>
            <a:pPr>
              <a:buClr>
                <a:schemeClr val="accent4">
                  <a:lumMod val="75000"/>
                </a:schemeClr>
              </a:buClr>
              <a:defRPr/>
            </a:pPr>
            <a:r>
              <a:rPr lang="en-US" sz="2600" dirty="0">
                <a:solidFill>
                  <a:srgbClr val="800080"/>
                </a:solidFill>
                <a:effectLst/>
              </a:rPr>
              <a:t>Board feet sold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FA87CB-9509-E05C-ADEC-BB1FF7B47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4263" y="2514600"/>
            <a:ext cx="4402137" cy="2209800"/>
          </a:xfrm>
          <a:prstGeom prst="roundRect">
            <a:avLst/>
          </a:prstGeom>
          <a:solidFill>
            <a:schemeClr val="lt1">
              <a:alpha val="75000"/>
            </a:schemeClr>
          </a:solidFill>
        </p:spPr>
        <p:txBody>
          <a:bodyPr/>
          <a:lstStyle/>
          <a:p>
            <a:pPr>
              <a:buClr>
                <a:schemeClr val="accent4">
                  <a:lumMod val="75000"/>
                </a:schemeClr>
              </a:buClr>
              <a:defRPr/>
            </a:pPr>
            <a:r>
              <a:rPr lang="en-US" sz="2600" dirty="0">
                <a:solidFill>
                  <a:srgbClr val="800080"/>
                </a:solidFill>
                <a:effectLst/>
              </a:rPr>
              <a:t>Healthy watersheds</a:t>
            </a:r>
          </a:p>
          <a:p>
            <a:pPr>
              <a:buClr>
                <a:schemeClr val="accent4">
                  <a:lumMod val="75000"/>
                </a:schemeClr>
              </a:buClr>
              <a:defRPr/>
            </a:pPr>
            <a:r>
              <a:rPr lang="en-US" sz="2600" dirty="0">
                <a:solidFill>
                  <a:srgbClr val="800080"/>
                </a:solidFill>
                <a:effectLst/>
              </a:rPr>
              <a:t>Resilient, functioning ecosystems</a:t>
            </a:r>
          </a:p>
          <a:p>
            <a:pPr>
              <a:buClr>
                <a:schemeClr val="accent4">
                  <a:lumMod val="75000"/>
                </a:schemeClr>
              </a:buClr>
              <a:defRPr/>
            </a:pPr>
            <a:r>
              <a:rPr lang="en-US" sz="2600" dirty="0">
                <a:solidFill>
                  <a:srgbClr val="800080"/>
                </a:solidFill>
                <a:effectLst/>
              </a:rPr>
              <a:t>Benefits for communities</a:t>
            </a:r>
          </a:p>
        </p:txBody>
      </p:sp>
      <p:sp>
        <p:nvSpPr>
          <p:cNvPr id="143365" name="Right Arrow 4">
            <a:extLst>
              <a:ext uri="{FF2B5EF4-FFF2-40B4-BE49-F238E27FC236}">
                <a16:creationId xmlns:a16="http://schemas.microsoft.com/office/drawing/2014/main" id="{F28BD835-C846-9994-8CB8-067ED61420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738" y="3429000"/>
            <a:ext cx="1152525" cy="304800"/>
          </a:xfrm>
          <a:prstGeom prst="rightArrow">
            <a:avLst>
              <a:gd name="adj1" fmla="val 50000"/>
              <a:gd name="adj2" fmla="val 50049"/>
            </a:avLst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 sz="2000">
              <a:solidFill>
                <a:srgbClr val="100CA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3">
            <a:extLst>
              <a:ext uri="{FF2B5EF4-FFF2-40B4-BE49-F238E27FC236}">
                <a16:creationId xmlns:a16="http://schemas.microsoft.com/office/drawing/2014/main" id="{835C4CBF-EF30-B70D-F25C-429D613A50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00263" y="1676400"/>
            <a:ext cx="7991475" cy="2514600"/>
          </a:xfrm>
          <a:solidFill>
            <a:schemeClr val="tx1">
              <a:alpha val="72156"/>
            </a:schemeClr>
          </a:solidFill>
        </p:spPr>
        <p:txBody>
          <a:bodyPr/>
          <a:lstStyle/>
          <a:p>
            <a:pPr marL="0" indent="0" algn="ctr">
              <a:buFontTx/>
              <a:buNone/>
            </a:pPr>
            <a:r>
              <a:rPr lang="en-US" altLang="en-US" sz="4000">
                <a:solidFill>
                  <a:schemeClr val="bg1"/>
                </a:solidFill>
                <a:effectLst/>
              </a:rPr>
              <a:t>Articulating the Value of Forests and Forest Management:</a:t>
            </a:r>
          </a:p>
          <a:p>
            <a:pPr marL="0" indent="0" algn="ctr">
              <a:buFontTx/>
              <a:buNone/>
            </a:pPr>
            <a:r>
              <a:rPr lang="en-US" altLang="en-US" sz="4000" i="1">
                <a:solidFill>
                  <a:schemeClr val="bg1"/>
                </a:solidFill>
                <a:effectLst/>
              </a:rPr>
              <a:t>Language Matters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3388876-8A62-3CF0-7E9A-D15A43A39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263" y="4876800"/>
            <a:ext cx="7991475" cy="800100"/>
          </a:xfrm>
          <a:prstGeom prst="rect">
            <a:avLst/>
          </a:prstGeom>
          <a:solidFill>
            <a:schemeClr val="tx1">
              <a:alpha val="72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buClr>
                <a:srgbClr val="EEECE1"/>
              </a:buClr>
              <a:buFontTx/>
              <a:buNone/>
              <a:defRPr/>
            </a:pPr>
            <a:r>
              <a:rPr lang="en-US" sz="4000" kern="0" dirty="0">
                <a:solidFill>
                  <a:prstClr val="black"/>
                </a:solidFill>
                <a:effectLst/>
              </a:rPr>
              <a:t>Resonance and Relevance</a:t>
            </a:r>
            <a:endParaRPr lang="en-US" sz="4000" i="1" kern="0" dirty="0">
              <a:solidFill>
                <a:prstClr val="black"/>
              </a:solidFill>
              <a:effectLst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9EB713F-058C-52B7-8920-B298A541194F}"/>
              </a:ext>
            </a:extLst>
          </p:cNvPr>
          <p:cNvGraphicFramePr/>
          <p:nvPr/>
        </p:nvGraphicFramePr>
        <p:xfrm>
          <a:off x="1676400" y="304800"/>
          <a:ext cx="86868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5">
            <a:extLst>
              <a:ext uri="{FF2B5EF4-FFF2-40B4-BE49-F238E27FC236}">
                <a16:creationId xmlns:a16="http://schemas.microsoft.com/office/drawing/2014/main" id="{3FBF41BC-D75E-9503-2DD3-AC6C13B7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1120775"/>
            <a:ext cx="3759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167231-C157-D771-55DB-CA05D956AFED}"/>
              </a:ext>
            </a:extLst>
          </p:cNvPr>
          <p:cNvSpPr txBox="1"/>
          <p:nvPr/>
        </p:nvSpPr>
        <p:spPr>
          <a:xfrm>
            <a:off x="454025" y="2041525"/>
            <a:ext cx="5411788" cy="23082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/>
              <a:t>How Do Forests Contribute to Communities?</a:t>
            </a:r>
            <a:endParaRPr lang="en-US" sz="40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5">
            <a:extLst>
              <a:ext uri="{FF2B5EF4-FFF2-40B4-BE49-F238E27FC236}">
                <a16:creationId xmlns:a16="http://schemas.microsoft.com/office/drawing/2014/main" id="{FE3C3AAB-516A-A64A-A49F-920BC400A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39713"/>
            <a:ext cx="7270750" cy="347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6" name="Picture 8">
            <a:extLst>
              <a:ext uri="{FF2B5EF4-FFF2-40B4-BE49-F238E27FC236}">
                <a16:creationId xmlns:a16="http://schemas.microsoft.com/office/drawing/2014/main" id="{39E2F1C3-D587-DFD4-FEB1-08C94FB9C0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2540000"/>
            <a:ext cx="5876925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E5E0363-3982-44B5-9EE7-38FF123E64D3}"/>
              </a:ext>
            </a:extLst>
          </p:cNvPr>
          <p:cNvGraphicFramePr/>
          <p:nvPr/>
        </p:nvGraphicFramePr>
        <p:xfrm>
          <a:off x="0" y="1622265"/>
          <a:ext cx="5255065" cy="3233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B607929-1E12-ECFB-8165-6339E1535A3D}"/>
              </a:ext>
            </a:extLst>
          </p:cNvPr>
          <p:cNvGrpSpPr>
            <a:grpSpLocks/>
          </p:cNvGrpSpPr>
          <p:nvPr/>
        </p:nvGrpSpPr>
        <p:grpSpPr bwMode="auto">
          <a:xfrm>
            <a:off x="5942013" y="604838"/>
            <a:ext cx="4848225" cy="6013450"/>
            <a:chOff x="5941308" y="604080"/>
            <a:chExt cx="4848611" cy="6014770"/>
          </a:xfrm>
        </p:grpSpPr>
        <p:grpSp>
          <p:nvGrpSpPr>
            <p:cNvPr id="150531" name="Group 12">
              <a:extLst>
                <a:ext uri="{FF2B5EF4-FFF2-40B4-BE49-F238E27FC236}">
                  <a16:creationId xmlns:a16="http://schemas.microsoft.com/office/drawing/2014/main" id="{A2735958-389F-1C63-F5A4-3F7AAB08DD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61971" y="604080"/>
              <a:ext cx="3227948" cy="6014770"/>
              <a:chOff x="7561971" y="604080"/>
              <a:chExt cx="3227948" cy="6014770"/>
            </a:xfrm>
          </p:grpSpPr>
          <p:pic>
            <p:nvPicPr>
              <p:cNvPr id="150533" name="Picture 4">
                <a:extLst>
                  <a:ext uri="{FF2B5EF4-FFF2-40B4-BE49-F238E27FC236}">
                    <a16:creationId xmlns:a16="http://schemas.microsoft.com/office/drawing/2014/main" id="{EE268985-0BF8-66E7-EA5A-6D1FB7F809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1971" y="604080"/>
                <a:ext cx="3011471" cy="20363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0534" name="Picture 9">
                <a:extLst>
                  <a:ext uri="{FF2B5EF4-FFF2-40B4-BE49-F238E27FC236}">
                    <a16:creationId xmlns:a16="http://schemas.microsoft.com/office/drawing/2014/main" id="{45271364-B8DC-D16A-000C-A6098CD50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99753" y="4376225"/>
                <a:ext cx="2990166" cy="2242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0532" name="Picture 11">
              <a:extLst>
                <a:ext uri="{FF2B5EF4-FFF2-40B4-BE49-F238E27FC236}">
                  <a16:creationId xmlns:a16="http://schemas.microsoft.com/office/drawing/2014/main" id="{6863AD48-7718-F7D4-5B72-05BBE6EAB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308" y="2759456"/>
              <a:ext cx="3126398" cy="149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>
            <a:extLst>
              <a:ext uri="{FF2B5EF4-FFF2-40B4-BE49-F238E27FC236}">
                <a16:creationId xmlns:a16="http://schemas.microsoft.com/office/drawing/2014/main" id="{A65609A4-95BA-28AD-48E0-3E6CD239C0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9300" y="609600"/>
            <a:ext cx="8001000" cy="1162050"/>
          </a:xfrm>
        </p:spPr>
        <p:txBody>
          <a:bodyPr/>
          <a:lstStyle/>
          <a:p>
            <a:pPr algn="ctr"/>
            <a:r>
              <a:rPr lang="en-US" altLang="en-US" sz="3600" b="1">
                <a:solidFill>
                  <a:srgbClr val="FFFF00"/>
                </a:solidFill>
                <a:latin typeface="Arial Unicode MS"/>
              </a:rPr>
              <a:t>Overview 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B7886E6-360E-65F2-FAEA-25EE2695F8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31938" y="1752600"/>
            <a:ext cx="8847137" cy="4724400"/>
          </a:xfrm>
        </p:spPr>
        <p:txBody>
          <a:bodyPr rtlCol="0">
            <a:normAutofit fontScale="925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Evolving USFS mission and associated values/valuation.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Dominant use (timber, water reserves, fire suppression).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Multiple Use (MUSYA ,1960).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Ecosystem Management (e.g. green forestry, new perspectives).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Ecosystem Services (Planning Rule, Presidents memo, NESST).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Forest values, ecosystem services examples &amp;  projects.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endParaRPr lang="en-US" sz="2400" dirty="0">
              <a:latin typeface="Arial Unicode MS" pitchFamily="34" charset="-128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endParaRPr lang="en-US" sz="2400" dirty="0">
              <a:latin typeface="Arial Unicode MS" pitchFamily="34" charset="-128"/>
            </a:endParaRPr>
          </a:p>
        </p:txBody>
      </p:sp>
      <p:sp>
        <p:nvSpPr>
          <p:cNvPr id="121859" name="TextBox 3">
            <a:extLst>
              <a:ext uri="{FF2B5EF4-FFF2-40B4-BE49-F238E27FC236}">
                <a16:creationId xmlns:a16="http://schemas.microsoft.com/office/drawing/2014/main" id="{1887DF82-20D7-7582-A122-10FF71401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8925" y="5472113"/>
            <a:ext cx="24003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000" i="1">
                <a:solidFill>
                  <a:srgbClr val="FFFFFF"/>
                </a:solidFill>
              </a:rPr>
              <a:t>Kline et. al, 2013</a:t>
            </a:r>
          </a:p>
          <a:p>
            <a:pPr eaLnBrk="1" hangingPunct="1"/>
            <a:r>
              <a:rPr lang="en-US" altLang="en-US" sz="2000" i="1">
                <a:solidFill>
                  <a:srgbClr val="FFFFFF"/>
                </a:solidFill>
              </a:rPr>
              <a:t>Agric. Res. Econ</a:t>
            </a:r>
            <a:r>
              <a:rPr lang="en-US" altLang="en-US" sz="2400" i="1">
                <a:solidFill>
                  <a:srgbClr val="FFFFFF"/>
                </a:solidFill>
              </a:rPr>
              <a:t>.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7BC4AE1-B503-67FD-C609-879FFE558239}"/>
              </a:ext>
            </a:extLst>
          </p:cNvPr>
          <p:cNvGraphicFramePr/>
          <p:nvPr/>
        </p:nvGraphicFramePr>
        <p:xfrm>
          <a:off x="0" y="1622265"/>
          <a:ext cx="5255065" cy="3233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4250554-C615-7C38-75AC-2C8CE44E10AA}"/>
              </a:ext>
            </a:extLst>
          </p:cNvPr>
          <p:cNvGrpSpPr>
            <a:grpSpLocks/>
          </p:cNvGrpSpPr>
          <p:nvPr/>
        </p:nvGrpSpPr>
        <p:grpSpPr bwMode="auto">
          <a:xfrm>
            <a:off x="6227763" y="344488"/>
            <a:ext cx="5629275" cy="6348412"/>
            <a:chOff x="6227560" y="344488"/>
            <a:chExt cx="5629161" cy="6348506"/>
          </a:xfrm>
        </p:grpSpPr>
        <p:pic>
          <p:nvPicPr>
            <p:cNvPr id="151555" name="Picture 1">
              <a:extLst>
                <a:ext uri="{FF2B5EF4-FFF2-40B4-BE49-F238E27FC236}">
                  <a16:creationId xmlns:a16="http://schemas.microsoft.com/office/drawing/2014/main" id="{E192E8A2-A52F-BE45-C21B-D5B70922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3521" y="344488"/>
              <a:ext cx="2743200" cy="3511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1556" name="Group 3">
              <a:extLst>
                <a:ext uri="{FF2B5EF4-FFF2-40B4-BE49-F238E27FC236}">
                  <a16:creationId xmlns:a16="http://schemas.microsoft.com/office/drawing/2014/main" id="{4F695460-4C31-1DEC-56B9-665B8B2E6D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7560" y="1755344"/>
              <a:ext cx="5629161" cy="4937650"/>
              <a:chOff x="6227560" y="1755344"/>
              <a:chExt cx="5629161" cy="4937650"/>
            </a:xfrm>
          </p:grpSpPr>
          <p:pic>
            <p:nvPicPr>
              <p:cNvPr id="151557" name="Picture 2">
                <a:extLst>
                  <a:ext uri="{FF2B5EF4-FFF2-40B4-BE49-F238E27FC236}">
                    <a16:creationId xmlns:a16="http://schemas.microsoft.com/office/drawing/2014/main" id="{A09CE64C-6B9E-4E45-DFD3-80602C5780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30145" y="4283319"/>
                <a:ext cx="4626576" cy="2409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1558" name="Picture 3">
                <a:extLst>
                  <a:ext uri="{FF2B5EF4-FFF2-40B4-BE49-F238E27FC236}">
                    <a16:creationId xmlns:a16="http://schemas.microsoft.com/office/drawing/2014/main" id="{2A9C569A-2AF6-4AA5-9923-73E5F7E224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7560" y="1755344"/>
                <a:ext cx="2613226" cy="23142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17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3CDDD"/>
            </a:gs>
            <a:gs pos="52000">
              <a:srgbClr val="50AEC8"/>
            </a:gs>
            <a:gs pos="100000">
              <a:srgbClr val="7F7F7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578" name="Group 9">
            <a:extLst>
              <a:ext uri="{FF2B5EF4-FFF2-40B4-BE49-F238E27FC236}">
                <a16:creationId xmlns:a16="http://schemas.microsoft.com/office/drawing/2014/main" id="{FE8C1EEA-8091-70ED-7FFD-404AC928A0AD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981200"/>
            <a:ext cx="6096000" cy="2009775"/>
            <a:chOff x="0" y="2438400"/>
            <a:chExt cx="6096000" cy="2009776"/>
          </a:xfrm>
        </p:grpSpPr>
        <p:pic>
          <p:nvPicPr>
            <p:cNvPr id="152583" name="Picture 2">
              <a:extLst>
                <a:ext uri="{FF2B5EF4-FFF2-40B4-BE49-F238E27FC236}">
                  <a16:creationId xmlns:a16="http://schemas.microsoft.com/office/drawing/2014/main" id="{B97F1C7A-C526-3F67-0D30-414DB267B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475" y="2438400"/>
              <a:ext cx="3057525" cy="2004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2584" name="Picture 4">
              <a:extLst>
                <a:ext uri="{FF2B5EF4-FFF2-40B4-BE49-F238E27FC236}">
                  <a16:creationId xmlns:a16="http://schemas.microsoft.com/office/drawing/2014/main" id="{0EE19808-055D-BD16-120D-2800CCC5B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38401"/>
              <a:ext cx="3038475" cy="2009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2579" name="TextBox 6">
            <a:extLst>
              <a:ext uri="{FF2B5EF4-FFF2-40B4-BE49-F238E27FC236}">
                <a16:creationId xmlns:a16="http://schemas.microsoft.com/office/drawing/2014/main" id="{348BEA67-0AF2-B3B5-03FB-D44F0CBE9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1013" y="685800"/>
            <a:ext cx="8689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FFFFFF"/>
                </a:solidFill>
              </a:rPr>
              <a:t>Cultural Connections with Nature</a:t>
            </a:r>
          </a:p>
        </p:txBody>
      </p:sp>
      <p:sp>
        <p:nvSpPr>
          <p:cNvPr id="152580" name="TextBox 10">
            <a:extLst>
              <a:ext uri="{FF2B5EF4-FFF2-40B4-BE49-F238E27FC236}">
                <a16:creationId xmlns:a16="http://schemas.microsoft.com/office/drawing/2014/main" id="{161FDF86-863A-821B-AFA9-BE31148AD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00525"/>
            <a:ext cx="12192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0000"/>
                </a:solidFill>
              </a:rPr>
              <a:t>spiritual practice, heritage and identity, sense of place, recreation, learning and discovery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E7946C-6A44-DEFB-33CD-B618485C3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" y="4921250"/>
            <a:ext cx="11380788" cy="1785938"/>
          </a:xfrm>
          <a:prstGeom prst="rect">
            <a:avLst/>
          </a:prstGeom>
          <a:solidFill>
            <a:schemeClr val="bg1">
              <a:alpha val="6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000">
                <a:solidFill>
                  <a:srgbClr val="000000"/>
                </a:solidFill>
              </a:rPr>
              <a:t>“Perhaps the </a:t>
            </a:r>
            <a:r>
              <a:rPr lang="en-US" altLang="en-US" sz="3000" b="1"/>
              <a:t>rebuilding of the body and spirit </a:t>
            </a:r>
            <a:r>
              <a:rPr lang="en-US" altLang="en-US" sz="3000">
                <a:solidFill>
                  <a:srgbClr val="000000"/>
                </a:solidFill>
              </a:rPr>
              <a:t>is the greatest service derivable from our forests, for what worth are material things if we lose the character and quality of people that are the soul of America.”</a:t>
            </a:r>
          </a:p>
          <a:p>
            <a:pPr eaLnBrk="1" hangingPunct="1"/>
            <a:r>
              <a:rPr lang="en-US" altLang="en-US">
                <a:solidFill>
                  <a:srgbClr val="000000"/>
                </a:solidFill>
              </a:rPr>
              <a:t>					</a:t>
            </a:r>
            <a:r>
              <a:rPr lang="en-US" altLang="en-US" sz="2000">
                <a:solidFill>
                  <a:srgbClr val="000000"/>
                </a:solidFill>
              </a:rPr>
              <a:t>~ Arthur Carhart, U.S. Forest Service Landscape Architect, 1919</a:t>
            </a:r>
          </a:p>
        </p:txBody>
      </p:sp>
      <p:pic>
        <p:nvPicPr>
          <p:cNvPr id="152582" name="Picture 1">
            <a:extLst>
              <a:ext uri="{FF2B5EF4-FFF2-40B4-BE49-F238E27FC236}">
                <a16:creationId xmlns:a16="http://schemas.microsoft.com/office/drawing/2014/main" id="{60F4C9A4-9CB4-D192-ADD5-78831F970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981200"/>
            <a:ext cx="304165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6F9FC"/>
            </a:gs>
            <a:gs pos="74001">
              <a:srgbClr val="B0C6E1"/>
            </a:gs>
            <a:gs pos="83000">
              <a:srgbClr val="B0C6E1"/>
            </a:gs>
            <a:gs pos="100000">
              <a:srgbClr val="CAD9E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54CC25-1C6B-7D3B-1FC7-3BCD17974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363" y="1331913"/>
            <a:ext cx="5427662" cy="3333750"/>
          </a:xfrm>
          <a:prstGeom prst="rect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</p:pic>
      <p:sp>
        <p:nvSpPr>
          <p:cNvPr id="153603" name="TextBox 2">
            <a:extLst>
              <a:ext uri="{FF2B5EF4-FFF2-40B4-BE49-F238E27FC236}">
                <a16:creationId xmlns:a16="http://schemas.microsoft.com/office/drawing/2014/main" id="{87193286-3D02-81CD-336E-480CC1787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358775"/>
            <a:ext cx="10290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chemeClr val="accent2"/>
                </a:solidFill>
              </a:rPr>
              <a:t>Nature is Good for Us – Physically and Mentally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D4F8B-53FC-D757-781F-687ECD6BBA9B}"/>
              </a:ext>
            </a:extLst>
          </p:cNvPr>
          <p:cNvSpPr txBox="1"/>
          <p:nvPr/>
        </p:nvSpPr>
        <p:spPr>
          <a:xfrm>
            <a:off x="349250" y="1671638"/>
            <a:ext cx="5245100" cy="3262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dirty="0">
                <a:latin typeface="+mn-lt"/>
              </a:rPr>
              <a:t>Reduces stress and anxiety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dirty="0">
                <a:latin typeface="+mn-lt"/>
              </a:rPr>
              <a:t>Increases attention capacity and creativity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3200" dirty="0">
                <a:latin typeface="+mn-lt"/>
              </a:rPr>
              <a:t>Enhances ability to connect with others</a:t>
            </a: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1400" dirty="0">
                <a:latin typeface="+mn-lt"/>
              </a:rPr>
              <a:t>		           </a:t>
            </a:r>
            <a:r>
              <a:rPr lang="en-US" sz="1600" dirty="0">
                <a:latin typeface="+mn-lt"/>
              </a:rPr>
              <a:t>~ Jill </a:t>
            </a:r>
            <a:r>
              <a:rPr lang="en-US" sz="1600" dirty="0" err="1">
                <a:latin typeface="+mn-lt"/>
              </a:rPr>
              <a:t>Suttie</a:t>
            </a:r>
            <a:r>
              <a:rPr lang="en-US" sz="1600" dirty="0">
                <a:latin typeface="+mn-lt"/>
              </a:rPr>
              <a:t>, Greater Good, 2016</a:t>
            </a:r>
            <a:endParaRPr lang="en-US" sz="14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C0D21F-7FD6-9030-86CC-F17D9D1BB055}"/>
              </a:ext>
            </a:extLst>
          </p:cNvPr>
          <p:cNvSpPr txBox="1"/>
          <p:nvPr/>
        </p:nvSpPr>
        <p:spPr>
          <a:xfrm>
            <a:off x="752475" y="5102225"/>
            <a:ext cx="10687050" cy="14779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“Ecosystem services are being incorporated into decision making at all levels of public policy, land use planning and urban design, and it’s very important to be sure to incorporate </a:t>
            </a:r>
            <a:r>
              <a:rPr lang="en-US" sz="2400" b="1" i="1" dirty="0">
                <a:solidFill>
                  <a:schemeClr val="accent2"/>
                </a:solidFill>
              </a:rPr>
              <a:t>empirical finds from psychology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into these decisions.”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							~ Gregory </a:t>
            </a:r>
            <a:r>
              <a:rPr lang="en-US" dirty="0" err="1"/>
              <a:t>Bratman</a:t>
            </a:r>
            <a:r>
              <a:rPr lang="en-US" dirty="0"/>
              <a:t>, Stanford University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D3DB6-24BD-1C29-8EEE-9B6BB97237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9800" y="249238"/>
            <a:ext cx="4419600" cy="6315075"/>
          </a:xfrm>
          <a:gradFill rotWithShape="1">
            <a:gsLst>
              <a:gs pos="0">
                <a:srgbClr val="9CC746"/>
              </a:gs>
              <a:gs pos="20000">
                <a:srgbClr val="9BC348"/>
              </a:gs>
              <a:gs pos="100000">
                <a:srgbClr val="769535"/>
              </a:gs>
            </a:gsLst>
            <a:lin ang="5400000"/>
          </a:gradFill>
          <a:ln cap="flat">
            <a:solidFill>
              <a:srgbClr val="98B954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br>
              <a:rPr lang="en-US" altLang="en-US" sz="2000">
                <a:solidFill>
                  <a:srgbClr val="FFFFFF"/>
                </a:solidFill>
              </a:rPr>
            </a:br>
            <a:r>
              <a:rPr lang="en-US" altLang="en-US" sz="2700" b="1">
                <a:solidFill>
                  <a:srgbClr val="FFFFFF"/>
                </a:solidFill>
              </a:rPr>
              <a:t>HUMAN ECOLOGY MAPPING</a:t>
            </a:r>
            <a:r>
              <a:rPr lang="en-US" altLang="en-US" sz="2800">
                <a:solidFill>
                  <a:srgbClr val="FFFFFF"/>
                </a:solidFill>
              </a:rPr>
              <a:t>: </a:t>
            </a:r>
            <a:br>
              <a:rPr lang="en-US" altLang="en-US" sz="2000">
                <a:solidFill>
                  <a:srgbClr val="FFFFFF"/>
                </a:solidFill>
              </a:rPr>
            </a:br>
            <a:r>
              <a:rPr lang="en-US" altLang="en-US" sz="2000">
                <a:solidFill>
                  <a:srgbClr val="FFFFFF"/>
                </a:solidFill>
              </a:rPr>
              <a:t>A tool for incorporating social, ecological, and economic information in forest planning</a:t>
            </a:r>
            <a:br>
              <a:rPr lang="en-US" altLang="en-US" sz="2000">
                <a:solidFill>
                  <a:srgbClr val="FFFFFF"/>
                </a:solidFill>
              </a:rPr>
            </a:br>
            <a:br>
              <a:rPr lang="en-US" altLang="en-US" sz="2000">
                <a:solidFill>
                  <a:srgbClr val="FFFFFF"/>
                </a:solidFill>
              </a:rPr>
            </a:br>
            <a:br>
              <a:rPr lang="en-US" altLang="en-US" sz="2200">
                <a:solidFill>
                  <a:srgbClr val="17375E"/>
                </a:solidFill>
              </a:rPr>
            </a:br>
            <a:br>
              <a:rPr lang="en-US" altLang="en-US" sz="2200">
                <a:solidFill>
                  <a:srgbClr val="17375E"/>
                </a:solidFill>
              </a:rPr>
            </a:br>
            <a:endParaRPr lang="en-US" altLang="en-US" sz="2000">
              <a:solidFill>
                <a:srgbClr val="FFFFFF"/>
              </a:solidFill>
            </a:endParaRPr>
          </a:p>
        </p:txBody>
      </p:sp>
      <p:pic>
        <p:nvPicPr>
          <p:cNvPr id="154626" name="Picture 9">
            <a:extLst>
              <a:ext uri="{FF2B5EF4-FFF2-40B4-BE49-F238E27FC236}">
                <a16:creationId xmlns:a16="http://schemas.microsoft.com/office/drawing/2014/main" id="{6B455F13-A236-555B-2103-5A07BA546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988" y="5641975"/>
            <a:ext cx="681037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7" name="Picture 10">
            <a:extLst>
              <a:ext uri="{FF2B5EF4-FFF2-40B4-BE49-F238E27FC236}">
                <a16:creationId xmlns:a16="http://schemas.microsoft.com/office/drawing/2014/main" id="{1668FCBE-953C-E5FB-6757-87211AB20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5611813"/>
            <a:ext cx="7953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8" name="Picture 11">
            <a:extLst>
              <a:ext uri="{FF2B5EF4-FFF2-40B4-BE49-F238E27FC236}">
                <a16:creationId xmlns:a16="http://schemas.microsoft.com/office/drawing/2014/main" id="{B9006B95-338B-C72B-756E-86081FF0A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924550"/>
            <a:ext cx="2541588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29" name="Picture 15">
            <a:extLst>
              <a:ext uri="{FF2B5EF4-FFF2-40B4-BE49-F238E27FC236}">
                <a16:creationId xmlns:a16="http://schemas.microsoft.com/office/drawing/2014/main" id="{584C84DA-87F6-1C57-CF72-FE5436E67C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249238"/>
            <a:ext cx="4157662" cy="325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630" name="Content Placeholder 5" descr="Quinault2.jpg">
            <a:extLst>
              <a:ext uri="{FF2B5EF4-FFF2-40B4-BE49-F238E27FC236}">
                <a16:creationId xmlns:a16="http://schemas.microsoft.com/office/drawing/2014/main" id="{1A3FC084-4DB8-1B26-1EE9-8EE5B0CC01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3657600"/>
            <a:ext cx="4157662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31" name="TextBox 2">
            <a:extLst>
              <a:ext uri="{FF2B5EF4-FFF2-40B4-BE49-F238E27FC236}">
                <a16:creationId xmlns:a16="http://schemas.microsoft.com/office/drawing/2014/main" id="{CEAFC2CB-7222-B021-DDC0-EF550E750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3886200"/>
            <a:ext cx="42037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1600">
                <a:solidFill>
                  <a:srgbClr val="000000"/>
                </a:solidFill>
              </a:rPr>
              <a:t>Lis Grinspoon, USFS Pacific Northwest Region</a:t>
            </a:r>
          </a:p>
          <a:p>
            <a:pPr algn="ctr" eaLnBrk="1" hangingPunct="1"/>
            <a:r>
              <a:rPr lang="en-US" altLang="en-US" sz="1600">
                <a:solidFill>
                  <a:srgbClr val="000000"/>
                </a:solidFill>
              </a:rPr>
              <a:t>Lee Cerveny, USFS PNW Research Station</a:t>
            </a:r>
          </a:p>
          <a:p>
            <a:pPr algn="ctr" eaLnBrk="1" hangingPunct="1"/>
            <a:r>
              <a:rPr lang="en-US" altLang="en-US" sz="1600">
                <a:solidFill>
                  <a:srgbClr val="000000"/>
                </a:solidFill>
              </a:rPr>
              <a:t>Rebecca McLain and Diane Besser, PSU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ext Placeholder 1">
            <a:extLst>
              <a:ext uri="{FF2B5EF4-FFF2-40B4-BE49-F238E27FC236}">
                <a16:creationId xmlns:a16="http://schemas.microsoft.com/office/drawing/2014/main" id="{8B422FE5-8F2C-834D-7978-B5C855F52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 bwMode="auto">
          <a:xfrm>
            <a:off x="149225" y="5257800"/>
            <a:ext cx="9991725" cy="1262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Gold Beach Ranger District, Rogue River-Siskiyou National Forest</a:t>
            </a:r>
          </a:p>
          <a:p>
            <a:r>
              <a:rPr lang="en-US" altLang="en-US" i="1"/>
              <a:t>Shasta-Agness Planning Area</a:t>
            </a:r>
          </a:p>
          <a:p>
            <a:endParaRPr lang="en-US" altLang="en-US"/>
          </a:p>
        </p:txBody>
      </p:sp>
      <p:sp>
        <p:nvSpPr>
          <p:cNvPr id="156674" name="Title 2">
            <a:extLst>
              <a:ext uri="{FF2B5EF4-FFF2-40B4-BE49-F238E27FC236}">
                <a16:creationId xmlns:a16="http://schemas.microsoft.com/office/drawing/2014/main" id="{4E1C53B3-E13D-6A2D-D7C3-0D59F8636A9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49225" y="4038600"/>
            <a:ext cx="10440988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US" altLang="en-US" sz="3200"/>
              <a:t>Applying ecological, social and economic values to forest management projects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EBCCD88-AFEB-4B31-529A-08590EC991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8" name="Picture 2">
            <a:extLst>
              <a:ext uri="{FF2B5EF4-FFF2-40B4-BE49-F238E27FC236}">
                <a16:creationId xmlns:a16="http://schemas.microsoft.com/office/drawing/2014/main" id="{C932605E-CF82-2790-B806-80B6BA446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66863"/>
            <a:ext cx="80010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699" name="Picture 3">
            <a:extLst>
              <a:ext uri="{FF2B5EF4-FFF2-40B4-BE49-F238E27FC236}">
                <a16:creationId xmlns:a16="http://schemas.microsoft.com/office/drawing/2014/main" id="{2C4FBC82-F5F6-F86E-9590-4AFBE2A43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50" y="4752975"/>
            <a:ext cx="8305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0" name="Picture 1">
            <a:extLst>
              <a:ext uri="{FF2B5EF4-FFF2-40B4-BE49-F238E27FC236}">
                <a16:creationId xmlns:a16="http://schemas.microsoft.com/office/drawing/2014/main" id="{E0DBA899-B19D-39F0-A8A3-CDF0585BFE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2667000"/>
            <a:ext cx="23145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7701" name="Picture 2">
            <a:extLst>
              <a:ext uri="{FF2B5EF4-FFF2-40B4-BE49-F238E27FC236}">
                <a16:creationId xmlns:a16="http://schemas.microsoft.com/office/drawing/2014/main" id="{A3D3BB30-6A09-CD2B-CE88-8763707E26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5867400"/>
            <a:ext cx="2382837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B2DB5D-BADF-DE7C-D8DF-DBC379406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0" y="415925"/>
            <a:ext cx="10033000" cy="646113"/>
          </a:xfrm>
          <a:prstGeom prst="rect">
            <a:avLst/>
          </a:prstGeom>
          <a:gradFill rotWithShape="1">
            <a:gsLst>
              <a:gs pos="0">
                <a:srgbClr val="F5FFE6"/>
              </a:gs>
              <a:gs pos="64999">
                <a:srgbClr val="E4FDC2"/>
              </a:gs>
              <a:gs pos="100000">
                <a:srgbClr val="DAFDA7"/>
              </a:gs>
            </a:gsLst>
            <a:lin ang="5400000" scaled="1"/>
          </a:gradFill>
          <a:ln w="9525">
            <a:solidFill>
              <a:srgbClr val="98B954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prstClr val="black"/>
                </a:solidFill>
                <a:latin typeface="+mn-lt"/>
              </a:rPr>
              <a:t>The Value of Federal Forests in Curry County, Oregon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9" descr="P1190012 copy">
            <a:extLst>
              <a:ext uri="{FF2B5EF4-FFF2-40B4-BE49-F238E27FC236}">
                <a16:creationId xmlns:a16="http://schemas.microsoft.com/office/drawing/2014/main" id="{1A02D8FD-E9B0-FD0C-3B44-D25D07E048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59746" name="Rectangle 3">
            <a:extLst>
              <a:ext uri="{FF2B5EF4-FFF2-40B4-BE49-F238E27FC236}">
                <a16:creationId xmlns:a16="http://schemas.microsoft.com/office/drawing/2014/main" id="{DC6C563B-7112-491B-ABA4-3279019583B5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1828800" y="2133600"/>
            <a:ext cx="8458200" cy="2743200"/>
          </a:xfrm>
          <a:solidFill>
            <a:srgbClr val="003A6E">
              <a:alpha val="65881"/>
            </a:srgbClr>
          </a:solidFill>
        </p:spPr>
        <p:txBody>
          <a:bodyPr/>
          <a:lstStyle/>
          <a:p>
            <a:pPr marL="0" indent="0" algn="ctr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altLang="en-US"/>
              <a:t>Enhance an ecologically sound and healthy landscape, including functioning riparian areas, restored oak and meadow habitat and protection of rare and endemic species, all while providing opportunities for economic development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487944-E830-A72D-1854-EC84395B4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81000"/>
            <a:ext cx="88392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chemeClr val="bg2"/>
                </a:solidFill>
                <a:latin typeface="+mn-lt"/>
              </a:rPr>
              <a:t>Wild Rivers Coast Forest Collaborative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9BD957C-6FA3-8F9C-6249-41C57314191F}"/>
              </a:ext>
            </a:extLst>
          </p:cNvPr>
          <p:cNvGraphicFramePr/>
          <p:nvPr/>
        </p:nvGraphicFramePr>
        <p:xfrm>
          <a:off x="1295400" y="533400"/>
          <a:ext cx="53340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AA193AD6-6974-4217-3DB6-94DD1C49D452}"/>
              </a:ext>
            </a:extLst>
          </p:cNvPr>
          <p:cNvGraphicFramePr/>
          <p:nvPr/>
        </p:nvGraphicFramePr>
        <p:xfrm>
          <a:off x="5257800" y="533400"/>
          <a:ext cx="61722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object 2">
            <a:extLst>
              <a:ext uri="{FF2B5EF4-FFF2-40B4-BE49-F238E27FC236}">
                <a16:creationId xmlns:a16="http://schemas.microsoft.com/office/drawing/2014/main" id="{A957312C-8F55-B169-3B78-A66B5AFFF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6172200"/>
            <a:ext cx="9144000" cy="6858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2818" name="object 3">
            <a:extLst>
              <a:ext uri="{FF2B5EF4-FFF2-40B4-BE49-F238E27FC236}">
                <a16:creationId xmlns:a16="http://schemas.microsoft.com/office/drawing/2014/main" id="{376FBB33-E4C5-6375-9966-51B1B24EFB63}"/>
              </a:ext>
            </a:extLst>
          </p:cNvPr>
          <p:cNvSpPr>
            <a:spLocks/>
          </p:cNvSpPr>
          <p:nvPr/>
        </p:nvSpPr>
        <p:spPr bwMode="auto">
          <a:xfrm>
            <a:off x="1727200" y="6311900"/>
            <a:ext cx="1588" cy="1588"/>
          </a:xfrm>
          <a:custGeom>
            <a:avLst/>
            <a:gdLst>
              <a:gd name="T0" fmla="*/ 0 w 1904"/>
              <a:gd name="T1" fmla="*/ 925 h 1904"/>
              <a:gd name="T2" fmla="*/ 1849 w 1904"/>
              <a:gd name="T3" fmla="*/ 925 h 1904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904" h="1904">
                <a:moveTo>
                  <a:pt x="0" y="925"/>
                </a:moveTo>
                <a:lnTo>
                  <a:pt x="1849" y="925"/>
                </a:lnTo>
              </a:path>
            </a:pathLst>
          </a:custGeom>
          <a:noFill/>
          <a:ln w="317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2819" name="object 4">
            <a:extLst>
              <a:ext uri="{FF2B5EF4-FFF2-40B4-BE49-F238E27FC236}">
                <a16:creationId xmlns:a16="http://schemas.microsoft.com/office/drawing/2014/main" id="{94E4266D-FA61-F11B-44A6-CB8D9649D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8788" y="6313488"/>
            <a:ext cx="796925" cy="4683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2820" name="object 5">
            <a:extLst>
              <a:ext uri="{FF2B5EF4-FFF2-40B4-BE49-F238E27FC236}">
                <a16:creationId xmlns:a16="http://schemas.microsoft.com/office/drawing/2014/main" id="{3B34BBE4-FDC1-1E44-5403-39658C962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62821" name="object 6">
            <a:extLst>
              <a:ext uri="{FF2B5EF4-FFF2-40B4-BE49-F238E27FC236}">
                <a16:creationId xmlns:a16="http://schemas.microsoft.com/office/drawing/2014/main" id="{3885C253-137B-AD4B-FB01-5A6B26B2ACC2}"/>
              </a:ext>
            </a:extLst>
          </p:cNvPr>
          <p:cNvSpPr>
            <a:spLocks/>
          </p:cNvSpPr>
          <p:nvPr/>
        </p:nvSpPr>
        <p:spPr bwMode="auto">
          <a:xfrm>
            <a:off x="1524000" y="0"/>
            <a:ext cx="9144000" cy="1570038"/>
          </a:xfrm>
          <a:custGeom>
            <a:avLst/>
            <a:gdLst>
              <a:gd name="T0" fmla="*/ 0 w 9144000"/>
              <a:gd name="T1" fmla="*/ 1569656 h 1569720"/>
              <a:gd name="T2" fmla="*/ 9144000 w 9144000"/>
              <a:gd name="T3" fmla="*/ 1569656 h 1569720"/>
              <a:gd name="T4" fmla="*/ 9144000 w 9144000"/>
              <a:gd name="T5" fmla="*/ 0 h 1569720"/>
              <a:gd name="T6" fmla="*/ 0 w 9144000"/>
              <a:gd name="T7" fmla="*/ 0 h 1569720"/>
              <a:gd name="T8" fmla="*/ 0 w 9144000"/>
              <a:gd name="T9" fmla="*/ 1569656 h 1569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144000" h="1569720">
                <a:moveTo>
                  <a:pt x="0" y="1569656"/>
                </a:moveTo>
                <a:lnTo>
                  <a:pt x="9144000" y="1569656"/>
                </a:lnTo>
                <a:lnTo>
                  <a:pt x="9144000" y="0"/>
                </a:lnTo>
                <a:lnTo>
                  <a:pt x="0" y="0"/>
                </a:lnTo>
                <a:lnTo>
                  <a:pt x="0" y="1569656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74A8F2FC-9EBE-3609-9C5C-1EA661B1A6BE}"/>
              </a:ext>
            </a:extLst>
          </p:cNvPr>
          <p:cNvSpPr txBox="1"/>
          <p:nvPr/>
        </p:nvSpPr>
        <p:spPr>
          <a:xfrm>
            <a:off x="3568700" y="128588"/>
            <a:ext cx="5054600" cy="614362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12700" algn="ctr" eaLnBrk="1" fontAlgn="auto" hangingPunct="1">
              <a:lnSpc>
                <a:spcPts val="478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sz="4000" spc="-370" dirty="0">
                <a:solidFill>
                  <a:prstClr val="white"/>
                </a:solidFill>
                <a:latin typeface="+mn-lt"/>
                <a:cs typeface="Times New Roman"/>
              </a:rPr>
              <a:t>W</a:t>
            </a:r>
            <a:r>
              <a:rPr sz="4000" spc="-20" dirty="0">
                <a:solidFill>
                  <a:prstClr val="white"/>
                </a:solidFill>
                <a:latin typeface="+mn-lt"/>
                <a:cs typeface="Times New Roman"/>
              </a:rPr>
              <a:t>a</a:t>
            </a:r>
            <a:r>
              <a:rPr sz="4000" spc="-10" dirty="0">
                <a:solidFill>
                  <a:prstClr val="white"/>
                </a:solidFill>
                <a:latin typeface="+mn-lt"/>
                <a:cs typeface="Times New Roman"/>
              </a:rPr>
              <a:t>t</a:t>
            </a:r>
            <a:r>
              <a:rPr sz="4000" spc="-20" dirty="0">
                <a:solidFill>
                  <a:prstClr val="white"/>
                </a:solidFill>
                <a:latin typeface="+mn-lt"/>
                <a:cs typeface="Times New Roman"/>
              </a:rPr>
              <a:t>er</a:t>
            </a:r>
            <a:r>
              <a:rPr sz="4000" spc="-15" dirty="0">
                <a:solidFill>
                  <a:prstClr val="white"/>
                </a:solidFill>
                <a:latin typeface="+mn-lt"/>
                <a:cs typeface="Times New Roman"/>
              </a:rPr>
              <a:t>sh</a:t>
            </a:r>
            <a:r>
              <a:rPr sz="4000" spc="-20" dirty="0">
                <a:solidFill>
                  <a:prstClr val="white"/>
                </a:solidFill>
                <a:latin typeface="+mn-lt"/>
                <a:cs typeface="Times New Roman"/>
              </a:rPr>
              <a:t>ed</a:t>
            </a:r>
            <a:r>
              <a:rPr sz="4000" spc="10" dirty="0">
                <a:solidFill>
                  <a:prstClr val="white"/>
                </a:solidFill>
                <a:latin typeface="+mn-lt"/>
                <a:cs typeface="Times New Roman"/>
              </a:rPr>
              <a:t> </a:t>
            </a:r>
            <a:r>
              <a:rPr sz="4000" spc="-30" dirty="0">
                <a:solidFill>
                  <a:prstClr val="white"/>
                </a:solidFill>
                <a:latin typeface="+mn-lt"/>
                <a:cs typeface="Times New Roman"/>
              </a:rPr>
              <a:t>P</a:t>
            </a:r>
            <a:r>
              <a:rPr sz="4000" spc="-15" dirty="0">
                <a:solidFill>
                  <a:prstClr val="white"/>
                </a:solidFill>
                <a:latin typeface="+mn-lt"/>
                <a:cs typeface="Times New Roman"/>
              </a:rPr>
              <a:t>ro</a:t>
            </a:r>
            <a:r>
              <a:rPr sz="4000" spc="-20" dirty="0">
                <a:solidFill>
                  <a:prstClr val="white"/>
                </a:solidFill>
                <a:latin typeface="+mn-lt"/>
                <a:cs typeface="Times New Roman"/>
              </a:rPr>
              <a:t>tec</a:t>
            </a:r>
            <a:r>
              <a:rPr sz="4000" spc="-15" dirty="0">
                <a:solidFill>
                  <a:prstClr val="white"/>
                </a:solidFill>
                <a:latin typeface="+mn-lt"/>
                <a:cs typeface="Times New Roman"/>
              </a:rPr>
              <a:t>tion:</a:t>
            </a:r>
            <a:endParaRPr sz="4000" dirty="0">
              <a:solidFill>
                <a:prstClr val="white"/>
              </a:solidFill>
              <a:latin typeface="+mn-lt"/>
              <a:cs typeface="Times New Roman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6E4538B8-95DD-09A7-2D6B-FDF07EA32783}"/>
              </a:ext>
            </a:extLst>
          </p:cNvPr>
          <p:cNvSpPr txBox="1"/>
          <p:nvPr/>
        </p:nvSpPr>
        <p:spPr>
          <a:xfrm>
            <a:off x="2895600" y="609600"/>
            <a:ext cx="6400800" cy="874713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635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sz="3600" dirty="0">
                <a:solidFill>
                  <a:prstClr val="white"/>
                </a:solidFill>
                <a:latin typeface="+mn-lt"/>
                <a:cs typeface="Times New Roman"/>
              </a:rPr>
              <a:t>Inv</a:t>
            </a:r>
            <a:r>
              <a:rPr sz="3600" spc="-5" dirty="0">
                <a:solidFill>
                  <a:prstClr val="white"/>
                </a:solidFill>
                <a:latin typeface="+mn-lt"/>
                <a:cs typeface="Times New Roman"/>
              </a:rPr>
              <a:t>e</a:t>
            </a:r>
            <a:r>
              <a:rPr sz="3600" dirty="0">
                <a:solidFill>
                  <a:prstClr val="white"/>
                </a:solidFill>
                <a:latin typeface="+mn-lt"/>
                <a:cs typeface="Times New Roman"/>
              </a:rPr>
              <a:t>s</a:t>
            </a:r>
            <a:r>
              <a:rPr sz="3600" spc="-5" dirty="0">
                <a:solidFill>
                  <a:prstClr val="white"/>
                </a:solidFill>
                <a:latin typeface="+mn-lt"/>
                <a:cs typeface="Times New Roman"/>
              </a:rPr>
              <a:t>ti</a:t>
            </a:r>
            <a:r>
              <a:rPr sz="3600" dirty="0">
                <a:solidFill>
                  <a:prstClr val="white"/>
                </a:solidFill>
                <a:latin typeface="+mn-lt"/>
                <a:cs typeface="Times New Roman"/>
              </a:rPr>
              <a:t>ng</a:t>
            </a:r>
            <a:r>
              <a:rPr sz="3600" spc="10" dirty="0">
                <a:solidFill>
                  <a:prstClr val="white"/>
                </a:solidFill>
                <a:latin typeface="+mn-lt"/>
                <a:cs typeface="Times New Roman"/>
              </a:rPr>
              <a:t> </a:t>
            </a:r>
            <a:r>
              <a:rPr sz="3600" spc="-5" dirty="0">
                <a:solidFill>
                  <a:prstClr val="white"/>
                </a:solidFill>
                <a:latin typeface="+mn-lt"/>
                <a:cs typeface="Times New Roman"/>
              </a:rPr>
              <a:t>i</a:t>
            </a:r>
            <a:r>
              <a:rPr sz="3600" dirty="0">
                <a:solidFill>
                  <a:prstClr val="white"/>
                </a:solidFill>
                <a:latin typeface="+mn-lt"/>
                <a:cs typeface="Times New Roman"/>
              </a:rPr>
              <a:t>n N</a:t>
            </a:r>
            <a:r>
              <a:rPr sz="3600" spc="-5" dirty="0">
                <a:solidFill>
                  <a:prstClr val="white"/>
                </a:solidFill>
                <a:latin typeface="+mn-lt"/>
                <a:cs typeface="Times New Roman"/>
              </a:rPr>
              <a:t>at</a:t>
            </a:r>
            <a:r>
              <a:rPr sz="3600" dirty="0">
                <a:solidFill>
                  <a:prstClr val="white"/>
                </a:solidFill>
                <a:latin typeface="+mn-lt"/>
                <a:cs typeface="Times New Roman"/>
              </a:rPr>
              <a:t>ur</a:t>
            </a:r>
            <a:r>
              <a:rPr sz="3600" spc="-5" dirty="0">
                <a:solidFill>
                  <a:prstClr val="white"/>
                </a:solidFill>
                <a:latin typeface="+mn-lt"/>
                <a:cs typeface="Times New Roman"/>
              </a:rPr>
              <a:t>a</a:t>
            </a:r>
            <a:r>
              <a:rPr sz="3600" dirty="0">
                <a:solidFill>
                  <a:prstClr val="white"/>
                </a:solidFill>
                <a:latin typeface="+mn-lt"/>
                <a:cs typeface="Times New Roman"/>
              </a:rPr>
              <a:t>l</a:t>
            </a:r>
            <a:r>
              <a:rPr sz="3600" spc="5" dirty="0">
                <a:solidFill>
                  <a:prstClr val="white"/>
                </a:solidFill>
                <a:latin typeface="+mn-lt"/>
                <a:cs typeface="Times New Roman"/>
              </a:rPr>
              <a:t> </a:t>
            </a:r>
            <a:r>
              <a:rPr sz="3600" dirty="0">
                <a:solidFill>
                  <a:prstClr val="white"/>
                </a:solidFill>
                <a:latin typeface="+mn-lt"/>
                <a:cs typeface="Times New Roman"/>
              </a:rPr>
              <a:t>C</a:t>
            </a:r>
            <a:r>
              <a:rPr sz="3600" spc="-5" dirty="0">
                <a:solidFill>
                  <a:prstClr val="white"/>
                </a:solidFill>
                <a:latin typeface="+mn-lt"/>
                <a:cs typeface="Times New Roman"/>
              </a:rPr>
              <a:t>a</a:t>
            </a:r>
            <a:r>
              <a:rPr sz="3600" dirty="0">
                <a:solidFill>
                  <a:prstClr val="white"/>
                </a:solidFill>
                <a:latin typeface="+mn-lt"/>
                <a:cs typeface="Times New Roman"/>
              </a:rPr>
              <a:t>p</a:t>
            </a:r>
            <a:r>
              <a:rPr sz="3600" spc="-5" dirty="0">
                <a:solidFill>
                  <a:prstClr val="white"/>
                </a:solidFill>
                <a:latin typeface="+mn-lt"/>
                <a:cs typeface="Times New Roman"/>
              </a:rPr>
              <a:t>ita</a:t>
            </a:r>
            <a:r>
              <a:rPr sz="3600" dirty="0">
                <a:solidFill>
                  <a:prstClr val="white"/>
                </a:solidFill>
                <a:latin typeface="+mn-lt"/>
                <a:cs typeface="Times New Roman"/>
              </a:rPr>
              <a:t>l</a:t>
            </a:r>
          </a:p>
          <a:p>
            <a:pPr algn="ctr" eaLnBrk="1" fontAlgn="auto" hangingPunct="1">
              <a:lnSpc>
                <a:spcPts val="2390"/>
              </a:lnSpc>
              <a:spcBef>
                <a:spcPts val="50"/>
              </a:spcBef>
              <a:spcAft>
                <a:spcPts val="0"/>
              </a:spcAft>
              <a:defRPr/>
            </a:pPr>
            <a:r>
              <a:rPr sz="2000" b="1" spc="-5" dirty="0">
                <a:solidFill>
                  <a:prstClr val="white"/>
                </a:solidFill>
                <a:latin typeface="+mn-lt"/>
                <a:cs typeface="Times New Roman"/>
              </a:rPr>
              <a:t>E</a:t>
            </a:r>
            <a:r>
              <a:rPr sz="2000" b="1" dirty="0">
                <a:solidFill>
                  <a:prstClr val="white"/>
                </a:solidFill>
                <a:latin typeface="+mn-lt"/>
                <a:cs typeface="Times New Roman"/>
              </a:rPr>
              <a:t>u</a:t>
            </a:r>
            <a:r>
              <a:rPr sz="2000" b="1" spc="5" dirty="0">
                <a:solidFill>
                  <a:prstClr val="white"/>
                </a:solidFill>
                <a:latin typeface="+mn-lt"/>
                <a:cs typeface="Times New Roman"/>
              </a:rPr>
              <a:t>g</a:t>
            </a:r>
            <a:r>
              <a:rPr sz="2000" b="1" spc="-5" dirty="0">
                <a:solidFill>
                  <a:prstClr val="white"/>
                </a:solidFill>
                <a:latin typeface="+mn-lt"/>
                <a:cs typeface="Times New Roman"/>
              </a:rPr>
              <a:t>e</a:t>
            </a:r>
            <a:r>
              <a:rPr sz="2000" b="1" dirty="0">
                <a:solidFill>
                  <a:prstClr val="white"/>
                </a:solidFill>
                <a:latin typeface="+mn-lt"/>
                <a:cs typeface="Times New Roman"/>
              </a:rPr>
              <a:t>ne</a:t>
            </a:r>
            <a:r>
              <a:rPr sz="2000" b="1" spc="-45" dirty="0">
                <a:solidFill>
                  <a:prstClr val="white"/>
                </a:solidFill>
                <a:latin typeface="+mn-lt"/>
                <a:cs typeface="Times New Roman"/>
              </a:rPr>
              <a:t> </a:t>
            </a:r>
            <a:r>
              <a:rPr sz="2000" b="1" spc="-110" dirty="0">
                <a:solidFill>
                  <a:prstClr val="white"/>
                </a:solidFill>
                <a:latin typeface="+mn-lt"/>
                <a:cs typeface="Times New Roman"/>
              </a:rPr>
              <a:t>W</a:t>
            </a:r>
            <a:r>
              <a:rPr sz="2000" b="1" spc="5" dirty="0">
                <a:solidFill>
                  <a:prstClr val="white"/>
                </a:solidFill>
                <a:latin typeface="+mn-lt"/>
                <a:cs typeface="Times New Roman"/>
              </a:rPr>
              <a:t>a</a:t>
            </a:r>
            <a:r>
              <a:rPr sz="2000" b="1" dirty="0">
                <a:solidFill>
                  <a:prstClr val="white"/>
                </a:solidFill>
                <a:latin typeface="+mn-lt"/>
                <a:cs typeface="Times New Roman"/>
              </a:rPr>
              <a:t>t</a:t>
            </a:r>
            <a:r>
              <a:rPr sz="2000" b="1" spc="-5" dirty="0">
                <a:solidFill>
                  <a:prstClr val="white"/>
                </a:solidFill>
                <a:latin typeface="+mn-lt"/>
                <a:cs typeface="Times New Roman"/>
              </a:rPr>
              <a:t>e</a:t>
            </a:r>
            <a:r>
              <a:rPr sz="2000" b="1" dirty="0">
                <a:solidFill>
                  <a:prstClr val="white"/>
                </a:solidFill>
                <a:latin typeface="+mn-lt"/>
                <a:cs typeface="Times New Roman"/>
              </a:rPr>
              <a:t>r</a:t>
            </a:r>
            <a:r>
              <a:rPr sz="2000" b="1" spc="-60" dirty="0">
                <a:solidFill>
                  <a:prstClr val="white"/>
                </a:solidFill>
                <a:latin typeface="+mn-lt"/>
                <a:cs typeface="Times New Roman"/>
              </a:rPr>
              <a:t> </a:t>
            </a:r>
            <a:r>
              <a:rPr sz="2000" b="1" dirty="0">
                <a:solidFill>
                  <a:prstClr val="white"/>
                </a:solidFill>
                <a:latin typeface="+mn-lt"/>
                <a:cs typeface="Times New Roman"/>
              </a:rPr>
              <a:t>&amp;</a:t>
            </a:r>
            <a:r>
              <a:rPr sz="2000" b="1" spc="-10" dirty="0">
                <a:solidFill>
                  <a:prstClr val="white"/>
                </a:solidFill>
                <a:latin typeface="+mn-lt"/>
                <a:cs typeface="Times New Roman"/>
              </a:rPr>
              <a:t> </a:t>
            </a:r>
            <a:r>
              <a:rPr sz="2000" b="1" spc="-5" dirty="0">
                <a:solidFill>
                  <a:prstClr val="white"/>
                </a:solidFill>
                <a:latin typeface="+mn-lt"/>
                <a:cs typeface="Times New Roman"/>
              </a:rPr>
              <a:t>E</a:t>
            </a:r>
            <a:r>
              <a:rPr sz="2000" b="1" spc="-10" dirty="0">
                <a:solidFill>
                  <a:prstClr val="white"/>
                </a:solidFill>
                <a:latin typeface="+mn-lt"/>
                <a:cs typeface="Times New Roman"/>
              </a:rPr>
              <a:t>l</a:t>
            </a:r>
            <a:r>
              <a:rPr sz="2000" b="1" spc="-5" dirty="0">
                <a:solidFill>
                  <a:prstClr val="white"/>
                </a:solidFill>
                <a:latin typeface="+mn-lt"/>
                <a:cs typeface="Times New Roman"/>
              </a:rPr>
              <a:t>ec</a:t>
            </a:r>
            <a:r>
              <a:rPr sz="2000" b="1" dirty="0">
                <a:solidFill>
                  <a:prstClr val="white"/>
                </a:solidFill>
                <a:latin typeface="+mn-lt"/>
                <a:cs typeface="Times New Roman"/>
              </a:rPr>
              <a:t>t</a:t>
            </a:r>
            <a:r>
              <a:rPr sz="2000" b="1" spc="-5" dirty="0">
                <a:solidFill>
                  <a:prstClr val="white"/>
                </a:solidFill>
                <a:latin typeface="+mn-lt"/>
                <a:cs typeface="Times New Roman"/>
              </a:rPr>
              <a:t>ri</a:t>
            </a:r>
            <a:r>
              <a:rPr sz="2000" b="1" dirty="0">
                <a:solidFill>
                  <a:prstClr val="white"/>
                </a:solidFill>
                <a:latin typeface="+mn-lt"/>
                <a:cs typeface="Times New Roman"/>
              </a:rPr>
              <a:t>c</a:t>
            </a:r>
            <a:r>
              <a:rPr sz="2000" b="1" spc="-10" dirty="0">
                <a:solidFill>
                  <a:prstClr val="white"/>
                </a:solidFill>
                <a:latin typeface="+mn-lt"/>
                <a:cs typeface="Times New Roman"/>
              </a:rPr>
              <a:t> </a:t>
            </a:r>
            <a:r>
              <a:rPr sz="2000" b="1" spc="-5" dirty="0">
                <a:solidFill>
                  <a:prstClr val="white"/>
                </a:solidFill>
                <a:latin typeface="+mn-lt"/>
                <a:cs typeface="Times New Roman"/>
              </a:rPr>
              <a:t>B</a:t>
            </a:r>
            <a:r>
              <a:rPr sz="2000" b="1" spc="5" dirty="0">
                <a:solidFill>
                  <a:prstClr val="white"/>
                </a:solidFill>
                <a:latin typeface="+mn-lt"/>
                <a:cs typeface="Times New Roman"/>
              </a:rPr>
              <a:t>oa</a:t>
            </a:r>
            <a:r>
              <a:rPr sz="2000" b="1" spc="-5" dirty="0">
                <a:solidFill>
                  <a:prstClr val="white"/>
                </a:solidFill>
                <a:latin typeface="+mn-lt"/>
                <a:cs typeface="Times New Roman"/>
              </a:rPr>
              <a:t>rd</a:t>
            </a:r>
            <a:r>
              <a:rPr lang="en-US" sz="2000" b="1" spc="-5" dirty="0">
                <a:solidFill>
                  <a:prstClr val="white"/>
                </a:solidFill>
                <a:latin typeface="+mn-lt"/>
                <a:cs typeface="Times New Roman"/>
              </a:rPr>
              <a:t> ~ Eugene, Oregon</a:t>
            </a:r>
            <a:endParaRPr sz="2000" dirty="0">
              <a:solidFill>
                <a:prstClr val="white"/>
              </a:solidFill>
              <a:latin typeface="+mn-lt"/>
              <a:cs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D3D5D2-7FD1-7512-5949-51CD7AE7AF54}"/>
              </a:ext>
            </a:extLst>
          </p:cNvPr>
          <p:cNvSpPr txBox="1"/>
          <p:nvPr/>
        </p:nvSpPr>
        <p:spPr>
          <a:xfrm>
            <a:off x="3125788" y="465138"/>
            <a:ext cx="5940425" cy="830262"/>
          </a:xfrm>
          <a:prstGeom prst="rect">
            <a:avLst/>
          </a:prstGeom>
          <a:noFill/>
          <a:ln w="31750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Eugene Water and Electric Board (EWEB)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Collaborative Source Water Protection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867" name="Picture 2" descr="https://encrypted-tbn0.google.com/images?q=tbn:ANd9GcQAi1X1WVlsSaBtRNj35EeTqTXhQHnUS0s2Zrl07khAufvHEvn9XQ">
            <a:extLst>
              <a:ext uri="{FF2B5EF4-FFF2-40B4-BE49-F238E27FC236}">
                <a16:creationId xmlns:a16="http://schemas.microsoft.com/office/drawing/2014/main" id="{B10CA96F-052C-ABF0-683C-A5B7DD524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1828800"/>
            <a:ext cx="2132012" cy="16002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68" name="Picture 6">
            <a:extLst>
              <a:ext uri="{FF2B5EF4-FFF2-40B4-BE49-F238E27FC236}">
                <a16:creationId xmlns:a16="http://schemas.microsoft.com/office/drawing/2014/main" id="{A545BB6E-320F-0FF2-D640-A7A39C6EB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1828800"/>
            <a:ext cx="2235200" cy="167640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69" name="Picture 3">
            <a:extLst>
              <a:ext uri="{FF2B5EF4-FFF2-40B4-BE49-F238E27FC236}">
                <a16:creationId xmlns:a16="http://schemas.microsoft.com/office/drawing/2014/main" id="{78AC4B04-7FA9-2E96-8172-C60D40F7B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688" y="1779588"/>
            <a:ext cx="1863725" cy="1649412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870" name="Picture 9">
            <a:extLst>
              <a:ext uri="{FF2B5EF4-FFF2-40B4-BE49-F238E27FC236}">
                <a16:creationId xmlns:a16="http://schemas.microsoft.com/office/drawing/2014/main" id="{5A3E861F-A93C-22AA-6261-F0B0ADC63B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84200"/>
            <a:ext cx="68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1" name="Picture 10">
            <a:extLst>
              <a:ext uri="{FF2B5EF4-FFF2-40B4-BE49-F238E27FC236}">
                <a16:creationId xmlns:a16="http://schemas.microsoft.com/office/drawing/2014/main" id="{80010281-ED32-38C5-713A-79B7DF735E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388" y="76200"/>
            <a:ext cx="709612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2" name="Picture 11">
            <a:extLst>
              <a:ext uri="{FF2B5EF4-FFF2-40B4-BE49-F238E27FC236}">
                <a16:creationId xmlns:a16="http://schemas.microsoft.com/office/drawing/2014/main" id="{9E74F371-BAAB-F734-A843-5FD65BFBB1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27050"/>
            <a:ext cx="60801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6E6B65-9110-6789-13B3-1345551FB740}"/>
              </a:ext>
            </a:extLst>
          </p:cNvPr>
          <p:cNvSpPr txBox="1"/>
          <p:nvPr/>
        </p:nvSpPr>
        <p:spPr>
          <a:xfrm>
            <a:off x="1864797" y="4465445"/>
            <a:ext cx="8462409" cy="169277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txBody>
          <a:bodyPr>
            <a:spAutoFit/>
          </a:bodyPr>
          <a:lstStyle/>
          <a:p>
            <a:pPr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2000" b="1" u="sng" dirty="0">
                <a:solidFill>
                  <a:prstClr val="black"/>
                </a:solidFill>
                <a:latin typeface="Arial" pitchFamily="34" charset="0"/>
              </a:rPr>
              <a:t>valuation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</a:rPr>
              <a:t> of ecosystem services provided by forest lands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2000" b="1" dirty="0">
              <a:solidFill>
                <a:prstClr val="black"/>
              </a:solidFill>
              <a:latin typeface="Arial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2000" b="1" u="sng" dirty="0">
                <a:solidFill>
                  <a:prstClr val="black"/>
                </a:solidFill>
                <a:latin typeface="Arial" pitchFamily="34" charset="0"/>
              </a:rPr>
              <a:t>payments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</a:rPr>
              <a:t> to private landowners to maintain high quality riparian areas</a:t>
            </a:r>
          </a:p>
          <a:p>
            <a:pPr>
              <a:buFont typeface="Wingdings" pitchFamily="2" charset="2"/>
              <a:buChar char="§"/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</a:endParaRPr>
          </a:p>
          <a:p>
            <a:pPr>
              <a:buFont typeface="Wingdings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2000" b="1" u="sng" dirty="0">
                <a:solidFill>
                  <a:prstClr val="black"/>
                </a:solidFill>
                <a:latin typeface="Arial" pitchFamily="34" charset="0"/>
              </a:rPr>
              <a:t>partnerships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</a:rPr>
              <a:t> with NGOs, the Willamette NF and the private sector</a:t>
            </a:r>
            <a:endParaRPr lang="en-US" sz="2000" b="1" dirty="0">
              <a:solidFill>
                <a:srgbClr val="EEECE1"/>
              </a:solidFill>
              <a:latin typeface="Arial" pitchFamily="34" charset="0"/>
            </a:endParaRPr>
          </a:p>
        </p:txBody>
      </p:sp>
      <p:pic>
        <p:nvPicPr>
          <p:cNvPr id="164876" name="Picture 4">
            <a:extLst>
              <a:ext uri="{FF2B5EF4-FFF2-40B4-BE49-F238E27FC236}">
                <a16:creationId xmlns:a16="http://schemas.microsoft.com/office/drawing/2014/main" id="{DDE23417-1D16-A20D-0284-9C39EBE92D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138" y="838200"/>
            <a:ext cx="1439862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7" name="Picture 13" descr="University of Oregon Wordmark.svg">
            <a:hlinkClick r:id="rId10"/>
            <a:extLst>
              <a:ext uri="{FF2B5EF4-FFF2-40B4-BE49-F238E27FC236}">
                <a16:creationId xmlns:a16="http://schemas.microsoft.com/office/drawing/2014/main" id="{77D88910-DF0C-EFB8-B3E4-9AEEEDC48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76200"/>
            <a:ext cx="18621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61BD1ED-8BBE-D7BC-E98B-8EE0CFB6C880}"/>
              </a:ext>
            </a:extLst>
          </p:cNvPr>
          <p:cNvCxnSpPr/>
          <p:nvPr/>
        </p:nvCxnSpPr>
        <p:spPr>
          <a:xfrm>
            <a:off x="4521200" y="2514600"/>
            <a:ext cx="49053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F25B422-340E-8F2D-569E-071B89AB41BC}"/>
              </a:ext>
            </a:extLst>
          </p:cNvPr>
          <p:cNvCxnSpPr/>
          <p:nvPr/>
        </p:nvCxnSpPr>
        <p:spPr>
          <a:xfrm>
            <a:off x="7366000" y="2514600"/>
            <a:ext cx="490538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4880" name="Picture 17">
            <a:extLst>
              <a:ext uri="{FF2B5EF4-FFF2-40B4-BE49-F238E27FC236}">
                <a16:creationId xmlns:a16="http://schemas.microsoft.com/office/drawing/2014/main" id="{033B219F-BCD8-8D75-19EA-B3428AF232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763" y="55563"/>
            <a:ext cx="757237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>
            <a:extLst>
              <a:ext uri="{FF2B5EF4-FFF2-40B4-BE49-F238E27FC236}">
                <a16:creationId xmlns:a16="http://schemas.microsoft.com/office/drawing/2014/main" id="{8E9B7FA8-6BA9-C1E8-DA33-56470F65FA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9300" y="609600"/>
            <a:ext cx="8001000" cy="1162050"/>
          </a:xfrm>
        </p:spPr>
        <p:txBody>
          <a:bodyPr/>
          <a:lstStyle/>
          <a:p>
            <a:pPr algn="ctr"/>
            <a:r>
              <a:rPr lang="en-US" altLang="en-US" sz="3600" b="1">
                <a:solidFill>
                  <a:srgbClr val="FFFF00"/>
                </a:solidFill>
                <a:latin typeface="Arial Unicode MS"/>
              </a:rPr>
              <a:t>USFS Mission - Dominant Use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4637214-1514-4489-6770-8A2018E972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752600"/>
            <a:ext cx="8229600" cy="47244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 USFS beginnings (e.g. Forest Reserve Act 1891, Organic Act 1897 until 1960s.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Clear mission: Commodity production and sustainable forestry.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Timber production, &amp; Sustained  Yield.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Valuation: optimal rotation, </a:t>
            </a:r>
            <a:r>
              <a:rPr lang="en-US" sz="2400" dirty="0" err="1">
                <a:solidFill>
                  <a:schemeClr val="bg1"/>
                </a:solidFill>
                <a:latin typeface="Arial Unicode MS" pitchFamily="34" charset="-128"/>
              </a:rPr>
              <a:t>Faustmann</a:t>
            </a: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 valuation, traditional timber production values, board feet and $$, timber targets).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Water reserves (quantity of water, flood protection).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Rangeland for cattle and sheep, fire suppression. </a:t>
            </a:r>
          </a:p>
          <a:p>
            <a:pPr marL="0" indent="0"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None/>
              <a:defRPr/>
            </a:pPr>
            <a:endParaRPr lang="en-US" sz="2400" dirty="0">
              <a:solidFill>
                <a:schemeClr val="bg1"/>
              </a:solidFill>
              <a:latin typeface="Arial Unicode MS" pitchFamily="34" charset="-128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endParaRPr lang="en-US" sz="2400" dirty="0">
              <a:latin typeface="Arial Unicode MS" pitchFamily="34" charset="-128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endParaRPr lang="en-US" sz="2400" dirty="0">
              <a:latin typeface="Arial Unicode MS" pitchFamily="34" charset="-128"/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Box 2">
            <a:extLst>
              <a:ext uri="{FF2B5EF4-FFF2-40B4-BE49-F238E27FC236}">
                <a16:creationId xmlns:a16="http://schemas.microsoft.com/office/drawing/2014/main" id="{720AAA7D-20F1-96C2-71E2-891C4C752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3" y="0"/>
            <a:ext cx="112045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500">
                <a:solidFill>
                  <a:schemeClr val="accent1"/>
                </a:solidFill>
              </a:rPr>
              <a:t>Diverse approaches to understanding “value” </a:t>
            </a:r>
          </a:p>
          <a:p>
            <a:pPr algn="ctr" eaLnBrk="1" hangingPunct="1"/>
            <a:r>
              <a:rPr lang="en-US" altLang="en-US" sz="3500">
                <a:solidFill>
                  <a:schemeClr val="accent1"/>
                </a:solidFill>
              </a:rPr>
              <a:t>help us see the bigger picture</a:t>
            </a:r>
          </a:p>
        </p:txBody>
      </p:sp>
      <p:pic>
        <p:nvPicPr>
          <p:cNvPr id="166914" name="Picture 3">
            <a:extLst>
              <a:ext uri="{FF2B5EF4-FFF2-40B4-BE49-F238E27FC236}">
                <a16:creationId xmlns:a16="http://schemas.microsoft.com/office/drawing/2014/main" id="{E77FDFCD-9520-234A-2F88-242BD8387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12192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itle 2">
            <a:extLst>
              <a:ext uri="{FF2B5EF4-FFF2-40B4-BE49-F238E27FC236}">
                <a16:creationId xmlns:a16="http://schemas.microsoft.com/office/drawing/2014/main" id="{00A277DD-C382-EB46-73B1-0AA9D11CCE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1038" y="4056063"/>
            <a:ext cx="9775825" cy="712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spcAft>
                <a:spcPts val="4800"/>
              </a:spcAft>
            </a:pPr>
            <a:r>
              <a:rPr lang="en-US" altLang="en-US" sz="4400" i="1"/>
              <a:t>Thank you!</a:t>
            </a:r>
            <a:endParaRPr lang="en-US" altLang="en-US" sz="6000" b="1" i="1">
              <a:solidFill>
                <a:srgbClr val="AE2494"/>
              </a:solidFill>
            </a:endParaRPr>
          </a:p>
        </p:txBody>
      </p:sp>
      <p:sp>
        <p:nvSpPr>
          <p:cNvPr id="167938" name="Text Placeholder 1">
            <a:extLst>
              <a:ext uri="{FF2B5EF4-FFF2-40B4-BE49-F238E27FC236}">
                <a16:creationId xmlns:a16="http://schemas.microsoft.com/office/drawing/2014/main" id="{1FF360B3-5CAD-1DD6-FD29-21C774D92D6F}"/>
              </a:ext>
            </a:extLst>
          </p:cNvPr>
          <p:cNvSpPr>
            <a:spLocks noGrp="1"/>
          </p:cNvSpPr>
          <p:nvPr>
            <p:ph type="body" sz="half" idx="2"/>
          </p:nvPr>
        </p:nvSpPr>
        <p:spPr bwMode="auto">
          <a:xfrm>
            <a:off x="681038" y="4768850"/>
            <a:ext cx="7467600" cy="144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4000" i="1">
                <a:solidFill>
                  <a:srgbClr val="AE2494"/>
                </a:solidFill>
              </a:rPr>
              <a:t>Questions and Discussion</a:t>
            </a:r>
            <a:endParaRPr lang="en-US" alt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1443F97-72A3-5A07-5D6C-3FF284863F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Rectangle 2">
            <a:extLst>
              <a:ext uri="{FF2B5EF4-FFF2-40B4-BE49-F238E27FC236}">
                <a16:creationId xmlns:a16="http://schemas.microsoft.com/office/drawing/2014/main" id="{744E2826-27CC-7E4D-B495-C2DD39D3B6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9300" y="609600"/>
            <a:ext cx="8001000" cy="1162050"/>
          </a:xfrm>
        </p:spPr>
        <p:txBody>
          <a:bodyPr/>
          <a:lstStyle/>
          <a:p>
            <a:pPr algn="ctr"/>
            <a:r>
              <a:rPr lang="en-US" altLang="en-US" sz="3600" b="1">
                <a:solidFill>
                  <a:srgbClr val="FFFF00"/>
                </a:solidFill>
                <a:latin typeface="Arial Unicode MS"/>
              </a:rPr>
              <a:t>USFS Mission - Multiple Use</a:t>
            </a:r>
          </a:p>
        </p:txBody>
      </p:sp>
      <p:sp>
        <p:nvSpPr>
          <p:cNvPr id="125954" name="Rectangle 3">
            <a:extLst>
              <a:ext uri="{FF2B5EF4-FFF2-40B4-BE49-F238E27FC236}">
                <a16:creationId xmlns:a16="http://schemas.microsoft.com/office/drawing/2014/main" id="{316D246A-0B63-9E3B-973F-AA5C1DCC13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752600"/>
            <a:ext cx="8229600" cy="472440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chemeClr val="bg1"/>
                </a:solidFill>
                <a:latin typeface="Arial Unicode MS"/>
              </a:rPr>
              <a:t>MUSYA, 1960: 1960-1980s. Also ESA, NFMA, other leg.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chemeClr val="bg1"/>
                </a:solidFill>
                <a:latin typeface="Arial Unicode MS"/>
              </a:rPr>
              <a:t>Five major uses (timber, water, range, recreation, fish &amp; wildlife), </a:t>
            </a:r>
            <a:r>
              <a:rPr lang="en-US" altLang="en-US" sz="2400">
                <a:solidFill>
                  <a:srgbClr val="FFFF00"/>
                </a:solidFill>
                <a:latin typeface="Arial Unicode MS"/>
              </a:rPr>
              <a:t>No use greater than any other use.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chemeClr val="bg1"/>
                </a:solidFill>
                <a:latin typeface="Arial Unicode MS"/>
              </a:rPr>
              <a:t>Valuation: FORPLAN, IMPLAN, optimization values.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chemeClr val="bg1"/>
                </a:solidFill>
                <a:latin typeface="Arial Unicode MS"/>
              </a:rPr>
              <a:t>Recreation use, multi-resource models and non-market valuation Bowes &amp; Krutilla, Peterson &amp; Randall.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chemeClr val="bg1"/>
                </a:solidFill>
                <a:latin typeface="Arial Unicode MS"/>
              </a:rPr>
              <a:t>Lawsuits and litigation, unhappy public. 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altLang="en-US" sz="2400">
              <a:solidFill>
                <a:schemeClr val="bg1"/>
              </a:solidFill>
              <a:latin typeface="Arial Unicode MS"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altLang="en-US" sz="2400">
              <a:solidFill>
                <a:schemeClr val="bg1"/>
              </a:solidFill>
              <a:latin typeface="Arial Unicode MS"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altLang="en-US" sz="2400">
              <a:latin typeface="Arial Unicode MS"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altLang="en-US" sz="2400">
              <a:latin typeface="Arial Unicode MS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>
            <a:extLst>
              <a:ext uri="{FF2B5EF4-FFF2-40B4-BE49-F238E27FC236}">
                <a16:creationId xmlns:a16="http://schemas.microsoft.com/office/drawing/2014/main" id="{4BE3F622-9A01-F730-3BC5-7F7183E918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9300" y="609600"/>
            <a:ext cx="8747125" cy="1162050"/>
          </a:xfrm>
        </p:spPr>
        <p:txBody>
          <a:bodyPr/>
          <a:lstStyle/>
          <a:p>
            <a:r>
              <a:rPr lang="en-US" altLang="en-US" sz="3600" b="1">
                <a:solidFill>
                  <a:srgbClr val="FFFF00"/>
                </a:solidFill>
                <a:latin typeface="Arial Unicode MS"/>
              </a:rPr>
              <a:t>USFS Mission - Ecosystem Management </a:t>
            </a:r>
          </a:p>
        </p:txBody>
      </p:sp>
      <p:sp>
        <p:nvSpPr>
          <p:cNvPr id="128002" name="Rectangle 3">
            <a:extLst>
              <a:ext uri="{FF2B5EF4-FFF2-40B4-BE49-F238E27FC236}">
                <a16:creationId xmlns:a16="http://schemas.microsoft.com/office/drawing/2014/main" id="{2B0C330D-1170-D5CA-6B9A-77707B78F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19300" y="1771650"/>
            <a:ext cx="8229600" cy="472440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chemeClr val="bg1"/>
                </a:solidFill>
                <a:latin typeface="Arial Unicode MS"/>
              </a:rPr>
              <a:t>1980s thru 2000s.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chemeClr val="bg1"/>
                </a:solidFill>
                <a:latin typeface="Arial Unicode MS"/>
              </a:rPr>
              <a:t>Public dissatisfaction with continuing emphasis on timber.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chemeClr val="bg1"/>
                </a:solidFill>
                <a:latin typeface="Arial Unicode MS"/>
              </a:rPr>
              <a:t>Green forestry, New perspectives, Ecosystem Mgmt.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chemeClr val="bg1"/>
                </a:solidFill>
                <a:latin typeface="Arial Unicode MS"/>
              </a:rPr>
              <a:t>Valuation: public preferences, tradeoff analyses.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chemeClr val="bg1"/>
                </a:solidFill>
                <a:latin typeface="Arial Unicode MS"/>
              </a:rPr>
              <a:t>Desire to reduce conflicts, best “ecosystems”  for fish and wildlife habitat, old-growth, timber, water, wetlands etc. 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>
                <a:solidFill>
                  <a:schemeClr val="bg1"/>
                </a:solidFill>
                <a:latin typeface="Arial Unicode MS"/>
              </a:rPr>
              <a:t>But forgot to include people in the equation…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altLang="en-US" sz="2400">
              <a:solidFill>
                <a:schemeClr val="bg1"/>
              </a:solidFill>
              <a:latin typeface="Arial Unicode MS"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altLang="en-US" sz="2400">
              <a:latin typeface="Arial Unicode MS"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endParaRPr lang="en-US" altLang="en-US" sz="2400">
              <a:latin typeface="Arial Unicode MS"/>
            </a:endParaRP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Rectangle 2">
            <a:extLst>
              <a:ext uri="{FF2B5EF4-FFF2-40B4-BE49-F238E27FC236}">
                <a16:creationId xmlns:a16="http://schemas.microsoft.com/office/drawing/2014/main" id="{12CBBF18-0129-BA09-D901-65690D1A1C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9300" y="609600"/>
            <a:ext cx="8001000" cy="1162050"/>
          </a:xfrm>
        </p:spPr>
        <p:txBody>
          <a:bodyPr/>
          <a:lstStyle/>
          <a:p>
            <a:r>
              <a:rPr lang="en-US" altLang="en-US" sz="3600" b="1">
                <a:solidFill>
                  <a:srgbClr val="FFFF00"/>
                </a:solidFill>
                <a:latin typeface="Arial Unicode MS"/>
              </a:rPr>
              <a:t>USFS Mission - Ecosystem Services 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1D3194E-7D79-7CD1-CAF8-5E8033DAC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92363" y="1752600"/>
            <a:ext cx="7729537" cy="4038600"/>
          </a:xfrm>
        </p:spPr>
        <p:txBody>
          <a:bodyPr rtlCol="0">
            <a:normAutofit fontScale="85000" lnSpcReduction="100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Ecosystem services: Most recently 2012 Planning Rule.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Ecosystem services are </a:t>
            </a:r>
            <a:r>
              <a:rPr lang="en-US" sz="2400" dirty="0">
                <a:solidFill>
                  <a:srgbClr val="FFFF00"/>
                </a:solidFill>
                <a:latin typeface="Arial Unicode MS" pitchFamily="34" charset="-128"/>
              </a:rPr>
              <a:t>“the benefits people obtain from ecosystems” </a:t>
            </a: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(Millennium Ecosystem Assessment-2005).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Ecosystem services means different things for different people (e.g. Daily,1997; </a:t>
            </a:r>
            <a:r>
              <a:rPr lang="en-US" sz="2400" dirty="0" err="1">
                <a:solidFill>
                  <a:schemeClr val="bg1"/>
                </a:solidFill>
                <a:latin typeface="Arial Unicode MS" pitchFamily="34" charset="-128"/>
              </a:rPr>
              <a:t>Costanza</a:t>
            </a: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 et al. 1997).</a:t>
            </a:r>
            <a:endParaRPr lang="en-US" sz="2400" dirty="0">
              <a:solidFill>
                <a:srgbClr val="FFFF00"/>
              </a:solidFill>
              <a:latin typeface="Arial Unicode MS" pitchFamily="34" charset="-128"/>
            </a:endParaRP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Valuation: Direct vs. supporting benefits (e.g</a:t>
            </a:r>
            <a:r>
              <a:rPr lang="en-US" sz="2400">
                <a:solidFill>
                  <a:schemeClr val="bg1"/>
                </a:solidFill>
                <a:latin typeface="Arial Unicode MS" pitchFamily="34" charset="-128"/>
              </a:rPr>
              <a:t>. FEGS</a:t>
            </a: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,) quantitative vs descriptive, some are difficult to quantify.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dirty="0">
                <a:solidFill>
                  <a:schemeClr val="bg1"/>
                </a:solidFill>
                <a:latin typeface="Arial Unicode MS" pitchFamily="34" charset="-128"/>
              </a:rPr>
              <a:t>Planning Rule, Presidential Directive, NESST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endParaRPr lang="en-US" sz="2400" dirty="0">
              <a:latin typeface="Arial Unicode MS" pitchFamily="34" charset="-128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Rectangle 2">
            <a:extLst>
              <a:ext uri="{FF2B5EF4-FFF2-40B4-BE49-F238E27FC236}">
                <a16:creationId xmlns:a16="http://schemas.microsoft.com/office/drawing/2014/main" id="{47C52082-E95B-8A20-3DF0-4EDC173037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9300" y="609600"/>
            <a:ext cx="8001000" cy="1162050"/>
          </a:xfrm>
        </p:spPr>
        <p:txBody>
          <a:bodyPr/>
          <a:lstStyle/>
          <a:p>
            <a:pPr algn="ctr"/>
            <a:r>
              <a:rPr lang="en-US" altLang="en-US" sz="3200" b="1">
                <a:solidFill>
                  <a:srgbClr val="FFFF00"/>
                </a:solidFill>
                <a:latin typeface="Arial Unicode MS"/>
              </a:rPr>
              <a:t>USFS Planning Rule</a:t>
            </a:r>
          </a:p>
        </p:txBody>
      </p:sp>
      <p:sp>
        <p:nvSpPr>
          <p:cNvPr id="529411" name="Rectangle 3">
            <a:extLst>
              <a:ext uri="{FF2B5EF4-FFF2-40B4-BE49-F238E27FC236}">
                <a16:creationId xmlns:a16="http://schemas.microsoft.com/office/drawing/2014/main" id="{183AED9B-D8D1-A837-83E5-DC45637434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57400" y="1676400"/>
            <a:ext cx="8110538" cy="4876800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chemeClr val="bg1"/>
                </a:solidFill>
                <a:latin typeface="Arial Unicode MS" pitchFamily="34" charset="-128"/>
              </a:rPr>
              <a:t>E.S. mentioned more than 60 times in Planning Rule.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rgbClr val="FFFF00"/>
                </a:solidFill>
                <a:latin typeface="Arial Unicode MS" pitchFamily="34" charset="-128"/>
              </a:rPr>
              <a:t>Ecosystem services and multiple uses </a:t>
            </a:r>
            <a:r>
              <a:rPr lang="en-US" sz="2400" b="1" dirty="0">
                <a:solidFill>
                  <a:schemeClr val="bg1"/>
                </a:solidFill>
                <a:latin typeface="Arial Unicode MS" pitchFamily="34" charset="-128"/>
              </a:rPr>
              <a:t>“considering a full range of resources, uses and benefits”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chemeClr val="bg1"/>
                </a:solidFill>
                <a:latin typeface="Arial Unicode MS" pitchFamily="34" charset="-128"/>
              </a:rPr>
              <a:t>MUSYA- timber, water, recreation, range, wildlife &amp; fish.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chemeClr val="bg1"/>
                </a:solidFill>
                <a:latin typeface="Arial Unicode MS" pitchFamily="34" charset="-128"/>
              </a:rPr>
              <a:t>E.S. follows MEA definitions including provisioning, regulating, supporting and cultural services.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Char char="Ø"/>
              <a:defRPr/>
            </a:pPr>
            <a:r>
              <a:rPr lang="en-US" sz="2400" b="1" dirty="0">
                <a:solidFill>
                  <a:schemeClr val="bg1"/>
                </a:solidFill>
                <a:latin typeface="Arial Unicode MS" pitchFamily="34" charset="-128"/>
              </a:rPr>
              <a:t>E.S.  also includes </a:t>
            </a:r>
            <a:r>
              <a:rPr lang="en-US" sz="2400" b="1" dirty="0">
                <a:solidFill>
                  <a:srgbClr val="FFFF00"/>
                </a:solidFill>
                <a:latin typeface="Arial Unicode MS" pitchFamily="34" charset="-128"/>
              </a:rPr>
              <a:t>cultural heritage values, other services not included in multiple use.</a:t>
            </a:r>
          </a:p>
          <a:p>
            <a:pPr fontAlgn="auto">
              <a:lnSpc>
                <a:spcPct val="150000"/>
              </a:lnSpc>
              <a:spcAft>
                <a:spcPts val="0"/>
              </a:spcAft>
              <a:buClr>
                <a:srgbClr val="FFFF00"/>
              </a:buClr>
              <a:buFont typeface="Wingdings" pitchFamily="2" charset="2"/>
              <a:buNone/>
              <a:defRPr/>
            </a:pPr>
            <a:endParaRPr lang="en-US" sz="2400" dirty="0">
              <a:latin typeface="Arial Unicode MS" pitchFamily="34" charset="-128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2">
            <a:extLst>
              <a:ext uri="{FF2B5EF4-FFF2-40B4-BE49-F238E27FC236}">
                <a16:creationId xmlns:a16="http://schemas.microsoft.com/office/drawing/2014/main" id="{F60A0CD2-DF37-CC96-0A11-1B650E7405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9300" y="609600"/>
            <a:ext cx="8001000" cy="1162050"/>
          </a:xfrm>
        </p:spPr>
        <p:txBody>
          <a:bodyPr/>
          <a:lstStyle/>
          <a:p>
            <a:pPr algn="ctr"/>
            <a:r>
              <a:rPr lang="en-US" altLang="en-US" sz="3200" b="1">
                <a:solidFill>
                  <a:srgbClr val="FFFF00"/>
                </a:solidFill>
                <a:latin typeface="Arial Unicode MS"/>
              </a:rPr>
              <a:t>USFS Planning Rule</a:t>
            </a:r>
          </a:p>
        </p:txBody>
      </p:sp>
      <p:sp>
        <p:nvSpPr>
          <p:cNvPr id="134146" name="Rectangle 3">
            <a:extLst>
              <a:ext uri="{FF2B5EF4-FFF2-40B4-BE49-F238E27FC236}">
                <a16:creationId xmlns:a16="http://schemas.microsoft.com/office/drawing/2014/main" id="{17084B23-61D9-7088-D7F5-04E57A7A3A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38400" y="1676400"/>
            <a:ext cx="7729538" cy="487680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Arial Unicode MS"/>
              </a:rPr>
              <a:t>Early adopter forests are using Planning Rule for forest plan revisions and assessments.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Arial Unicode MS"/>
              </a:rPr>
              <a:t>Difficult for N.F. to include and value all E.S.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Arial Unicode MS"/>
              </a:rPr>
              <a:t>2015 Directives state the N.F. should include “key ecosystem services” in forest plan revisions.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Arial Unicode MS"/>
              </a:rPr>
              <a:t>Allows flexibility and helps N.F. focus on most important ecosystem services for their forest plans.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None/>
            </a:pPr>
            <a:endParaRPr lang="en-US" altLang="en-US" sz="2400">
              <a:latin typeface="Arial Unicode MS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2">
            <a:extLst>
              <a:ext uri="{FF2B5EF4-FFF2-40B4-BE49-F238E27FC236}">
                <a16:creationId xmlns:a16="http://schemas.microsoft.com/office/drawing/2014/main" id="{0C52C6C2-5034-5EC8-C6E9-CA4E01E742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19300" y="609600"/>
            <a:ext cx="8001000" cy="1162050"/>
          </a:xfrm>
        </p:spPr>
        <p:txBody>
          <a:bodyPr/>
          <a:lstStyle/>
          <a:p>
            <a:pPr algn="ctr"/>
            <a:r>
              <a:rPr lang="en-US" altLang="en-US" sz="3200" b="1">
                <a:solidFill>
                  <a:srgbClr val="FFFF00"/>
                </a:solidFill>
                <a:latin typeface="Arial Unicode MS"/>
              </a:rPr>
              <a:t>Incorporating Ecosystem Services into Federal Decision Making</a:t>
            </a:r>
          </a:p>
        </p:txBody>
      </p:sp>
      <p:sp>
        <p:nvSpPr>
          <p:cNvPr id="136194" name="Rectangle 3">
            <a:extLst>
              <a:ext uri="{FF2B5EF4-FFF2-40B4-BE49-F238E27FC236}">
                <a16:creationId xmlns:a16="http://schemas.microsoft.com/office/drawing/2014/main" id="{E40E3302-1B96-82E5-85B6-C29DE87F9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09800" y="2057400"/>
            <a:ext cx="7958138" cy="4362450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Arial Unicode MS"/>
              </a:rPr>
              <a:t>October, 2015 –CEQ, OMB Directive.</a:t>
            </a:r>
            <a:endParaRPr lang="en-US" altLang="en-US" sz="2400">
              <a:solidFill>
                <a:schemeClr val="bg1"/>
              </a:solidFill>
              <a:latin typeface="Arial Unicode MS"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Arial Unicode MS"/>
              </a:rPr>
              <a:t>Directs agencies to develop and institutionalize policies for ecosystem services in planning, investment and regulatory context.</a:t>
            </a:r>
            <a:endParaRPr lang="en-US" altLang="en-US" sz="2400">
              <a:solidFill>
                <a:schemeClr val="bg1"/>
              </a:solidFill>
              <a:latin typeface="Arial Unicode MS"/>
            </a:endParaRP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Arial Unicode MS"/>
              </a:rPr>
              <a:t>Each agency developing work  plan due March, 2016.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Char char="Ø"/>
            </a:pPr>
            <a:r>
              <a:rPr lang="en-US" altLang="en-US" sz="2400" b="1">
                <a:solidFill>
                  <a:schemeClr val="bg1"/>
                </a:solidFill>
                <a:latin typeface="Arial Unicode MS"/>
              </a:rPr>
              <a:t>Implementation guidance, CEQ convening subject matter experts for “community of practice” concept.</a:t>
            </a:r>
          </a:p>
          <a:p>
            <a:pPr>
              <a:lnSpc>
                <a:spcPct val="150000"/>
              </a:lnSpc>
              <a:buClr>
                <a:srgbClr val="FFFF00"/>
              </a:buClr>
              <a:buFont typeface="Wingdings" panose="05000000000000000000" pitchFamily="2" charset="2"/>
              <a:buNone/>
            </a:pPr>
            <a:endParaRPr lang="en-US" altLang="en-US" sz="2400">
              <a:latin typeface="Arial Unicode MS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heckss">
  <a:themeElements>
    <a:clrScheme name="">
      <a:dk1>
        <a:srgbClr val="000000"/>
      </a:dk1>
      <a:lt1>
        <a:srgbClr val="FFFFFF"/>
      </a:lt1>
      <a:dk2>
        <a:srgbClr val="100CAC"/>
      </a:dk2>
      <a:lt2>
        <a:srgbClr val="FFBA4F"/>
      </a:lt2>
      <a:accent1>
        <a:srgbClr val="FF5008"/>
      </a:accent1>
      <a:accent2>
        <a:srgbClr val="FE9B03"/>
      </a:accent2>
      <a:accent3>
        <a:srgbClr val="AAAAD2"/>
      </a:accent3>
      <a:accent4>
        <a:srgbClr val="DADADA"/>
      </a:accent4>
      <a:accent5>
        <a:srgbClr val="FFB3AA"/>
      </a:accent5>
      <a:accent6>
        <a:srgbClr val="E68C02"/>
      </a:accent6>
      <a:hlink>
        <a:srgbClr val="00FF00"/>
      </a:hlink>
      <a:folHlink>
        <a:srgbClr val="8CF4EA"/>
      </a:folHlink>
    </a:clrScheme>
    <a:fontScheme name="Checkss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heck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ecks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Check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heckss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heck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ecks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USFS_ppt-template_081513">
  <a:themeElements>
    <a:clrScheme name="USFS">
      <a:dk1>
        <a:srgbClr val="4A9E33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heck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heckss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heck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ecks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Checks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heckss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Checks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hecks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hecks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USFS_ppt-template_081513">
  <a:themeElements>
    <a:clrScheme name="USFS">
      <a:dk1>
        <a:srgbClr val="4A9E33"/>
      </a:dk1>
      <a:lt1>
        <a:sysClr val="window" lastClr="FFFFFF"/>
      </a:lt1>
      <a:dk2>
        <a:srgbClr val="1F497D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</TotalTime>
  <Words>1237</Words>
  <Application>Microsoft Office PowerPoint</Application>
  <PresentationFormat>Widescreen</PresentationFormat>
  <Paragraphs>165</Paragraphs>
  <Slides>31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Calibri</vt:lpstr>
      <vt:lpstr>Arial</vt:lpstr>
      <vt:lpstr>Calibri Light</vt:lpstr>
      <vt:lpstr>Book Antiqua</vt:lpstr>
      <vt:lpstr>Times New Roman</vt:lpstr>
      <vt:lpstr>Arial Unicode MS</vt:lpstr>
      <vt:lpstr>Wingdings</vt:lpstr>
      <vt:lpstr>Office Theme</vt:lpstr>
      <vt:lpstr>2_Checkss</vt:lpstr>
      <vt:lpstr>3_Checkss</vt:lpstr>
      <vt:lpstr>11_Office Theme</vt:lpstr>
      <vt:lpstr>6_Office Theme</vt:lpstr>
      <vt:lpstr>2_Office Theme</vt:lpstr>
      <vt:lpstr>USFS_ppt-template_081513</vt:lpstr>
      <vt:lpstr>1_Office Theme</vt:lpstr>
      <vt:lpstr>16_Office Theme</vt:lpstr>
      <vt:lpstr>Checkss</vt:lpstr>
      <vt:lpstr>4_Office Theme</vt:lpstr>
      <vt:lpstr>4_Checkss</vt:lpstr>
      <vt:lpstr>1_USFS_ppt-template_081513</vt:lpstr>
      <vt:lpstr>10_Office Theme</vt:lpstr>
      <vt:lpstr>3_Office Theme</vt:lpstr>
      <vt:lpstr>Valuing natural resources: Evolving USFS mission from dominant use to ecosystem services</vt:lpstr>
      <vt:lpstr>Overview </vt:lpstr>
      <vt:lpstr>USFS Mission - Dominant Use</vt:lpstr>
      <vt:lpstr>USFS Mission - Multiple Use</vt:lpstr>
      <vt:lpstr>USFS Mission - Ecosystem Management </vt:lpstr>
      <vt:lpstr>USFS Mission - Ecosystem Services </vt:lpstr>
      <vt:lpstr>USFS Planning Rule</vt:lpstr>
      <vt:lpstr>USFS Planning Rule</vt:lpstr>
      <vt:lpstr>Incorporating Ecosystem Services into Federal Decision Making</vt:lpstr>
      <vt:lpstr>NESST</vt:lpstr>
      <vt:lpstr>PowerPoint Presentation</vt:lpstr>
      <vt:lpstr>PowerPoint Presentation</vt:lpstr>
      <vt:lpstr>PowerPoint Presentation</vt:lpstr>
      <vt:lpstr>Describing Outcomes   in addition to reporting Outputs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HUMAN ECOLOGY MAPPING:  A tool for incorporating social, ecological, and economic information in forest planning    </vt:lpstr>
      <vt:lpstr>Applying ecological, social and economic values to forest management projects</vt:lpstr>
      <vt:lpstr>PowerPoint Presentation</vt:lpstr>
      <vt:lpstr>Wild Rivers Coast Forest Collaborative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USDA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Nikola M -FS</dc:creator>
  <cp:lastModifiedBy>Lum-Naihe, Christof Jurh duk - FS, AZ</cp:lastModifiedBy>
  <cp:revision>30</cp:revision>
  <dcterms:created xsi:type="dcterms:W3CDTF">2016-03-04T22:20:22Z</dcterms:created>
  <dcterms:modified xsi:type="dcterms:W3CDTF">2025-08-04T15:11:42Z</dcterms:modified>
</cp:coreProperties>
</file>