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720" r:id="rId3"/>
    <p:sldMasterId id="2147483735" r:id="rId4"/>
    <p:sldMasterId id="2147483738" r:id="rId5"/>
    <p:sldMasterId id="2147483740" r:id="rId6"/>
    <p:sldMasterId id="2147483752" r:id="rId7"/>
    <p:sldMasterId id="2147483765" r:id="rId8"/>
  </p:sldMasterIdLst>
  <p:notesMasterIdLst>
    <p:notesMasterId r:id="rId46"/>
  </p:notesMasterIdLst>
  <p:sldIdLst>
    <p:sldId id="256" r:id="rId9"/>
    <p:sldId id="424" r:id="rId10"/>
    <p:sldId id="425" r:id="rId11"/>
    <p:sldId id="362" r:id="rId12"/>
    <p:sldId id="360" r:id="rId13"/>
    <p:sldId id="261" r:id="rId14"/>
    <p:sldId id="263" r:id="rId15"/>
    <p:sldId id="328" r:id="rId16"/>
    <p:sldId id="420" r:id="rId17"/>
    <p:sldId id="266" r:id="rId18"/>
    <p:sldId id="269" r:id="rId19"/>
    <p:sldId id="422" r:id="rId20"/>
    <p:sldId id="353" r:id="rId21"/>
    <p:sldId id="421" r:id="rId22"/>
    <p:sldId id="416" r:id="rId23"/>
    <p:sldId id="338" r:id="rId24"/>
    <p:sldId id="340" r:id="rId25"/>
    <p:sldId id="342" r:id="rId26"/>
    <p:sldId id="344" r:id="rId27"/>
    <p:sldId id="346" r:id="rId28"/>
    <p:sldId id="423" r:id="rId29"/>
    <p:sldId id="359" r:id="rId30"/>
    <p:sldId id="389" r:id="rId31"/>
    <p:sldId id="390" r:id="rId32"/>
    <p:sldId id="391" r:id="rId33"/>
    <p:sldId id="392" r:id="rId34"/>
    <p:sldId id="393" r:id="rId35"/>
    <p:sldId id="394" r:id="rId36"/>
    <p:sldId id="398" r:id="rId37"/>
    <p:sldId id="397" r:id="rId38"/>
    <p:sldId id="399" r:id="rId39"/>
    <p:sldId id="401" r:id="rId40"/>
    <p:sldId id="402" r:id="rId41"/>
    <p:sldId id="406" r:id="rId42"/>
    <p:sldId id="407" r:id="rId43"/>
    <p:sldId id="414" r:id="rId44"/>
    <p:sldId id="415" r:id="rId45"/>
  </p:sldIdLst>
  <p:sldSz cx="13004800" cy="9753600"/>
  <p:notesSz cx="6858000" cy="9144000"/>
  <p:defaultTextStyle>
    <a:defPPr>
      <a:defRPr lang="en-US"/>
    </a:defPPr>
    <a:lvl1pPr algn="l" defTabSz="582613" rtl="0" eaLnBrk="0" fontAlgn="base" hangingPunct="0">
      <a:spcBef>
        <a:spcPct val="0"/>
      </a:spcBef>
      <a:spcAft>
        <a:spcPct val="0"/>
      </a:spcAft>
      <a:defRPr sz="4300" kern="1200">
        <a:solidFill>
          <a:schemeClr val="tx1"/>
        </a:solidFill>
        <a:latin typeface="Gill Sans"/>
        <a:ea typeface="Gill Sans"/>
        <a:cs typeface="Gill Sans"/>
        <a:sym typeface="Gill Sans"/>
      </a:defRPr>
    </a:lvl1pPr>
    <a:lvl2pPr marL="457200" indent="-115888" algn="l" defTabSz="582613" rtl="0" eaLnBrk="0" fontAlgn="base" hangingPunct="0">
      <a:spcBef>
        <a:spcPct val="0"/>
      </a:spcBef>
      <a:spcAft>
        <a:spcPct val="0"/>
      </a:spcAft>
      <a:defRPr sz="4300" kern="1200">
        <a:solidFill>
          <a:schemeClr val="tx1"/>
        </a:solidFill>
        <a:latin typeface="Gill Sans"/>
        <a:ea typeface="Gill Sans"/>
        <a:cs typeface="Gill Sans"/>
        <a:sym typeface="Gill Sans"/>
      </a:defRPr>
    </a:lvl2pPr>
    <a:lvl3pPr marL="914400" indent="-230188" algn="l" defTabSz="582613" rtl="0" eaLnBrk="0" fontAlgn="base" hangingPunct="0">
      <a:spcBef>
        <a:spcPct val="0"/>
      </a:spcBef>
      <a:spcAft>
        <a:spcPct val="0"/>
      </a:spcAft>
      <a:defRPr sz="4300" kern="1200">
        <a:solidFill>
          <a:schemeClr val="tx1"/>
        </a:solidFill>
        <a:latin typeface="Gill Sans"/>
        <a:ea typeface="Gill Sans"/>
        <a:cs typeface="Gill Sans"/>
        <a:sym typeface="Gill Sans"/>
      </a:defRPr>
    </a:lvl3pPr>
    <a:lvl4pPr marL="1371600" indent="-346075" algn="l" defTabSz="582613" rtl="0" eaLnBrk="0" fontAlgn="base" hangingPunct="0">
      <a:spcBef>
        <a:spcPct val="0"/>
      </a:spcBef>
      <a:spcAft>
        <a:spcPct val="0"/>
      </a:spcAft>
      <a:defRPr sz="4300" kern="1200">
        <a:solidFill>
          <a:schemeClr val="tx1"/>
        </a:solidFill>
        <a:latin typeface="Gill Sans"/>
        <a:ea typeface="Gill Sans"/>
        <a:cs typeface="Gill Sans"/>
        <a:sym typeface="Gill Sans"/>
      </a:defRPr>
    </a:lvl4pPr>
    <a:lvl5pPr marL="1828800" indent="-460375" algn="l" defTabSz="582613" rtl="0" eaLnBrk="0" fontAlgn="base" hangingPunct="0">
      <a:spcBef>
        <a:spcPct val="0"/>
      </a:spcBef>
      <a:spcAft>
        <a:spcPct val="0"/>
      </a:spcAft>
      <a:defRPr sz="4300" kern="1200">
        <a:solidFill>
          <a:schemeClr val="tx1"/>
        </a:solidFill>
        <a:latin typeface="Gill Sans"/>
        <a:ea typeface="Gill Sans"/>
        <a:cs typeface="Gill Sans"/>
        <a:sym typeface="Gill Sans"/>
      </a:defRPr>
    </a:lvl5pPr>
    <a:lvl6pPr marL="2286000" algn="l" defTabSz="914400" rtl="0" eaLnBrk="1" latinLnBrk="0" hangingPunct="1">
      <a:defRPr sz="4300" kern="1200">
        <a:solidFill>
          <a:schemeClr val="tx1"/>
        </a:solidFill>
        <a:latin typeface="Gill Sans"/>
        <a:ea typeface="Gill Sans"/>
        <a:cs typeface="Gill Sans"/>
        <a:sym typeface="Gill Sans"/>
      </a:defRPr>
    </a:lvl6pPr>
    <a:lvl7pPr marL="2743200" algn="l" defTabSz="914400" rtl="0" eaLnBrk="1" latinLnBrk="0" hangingPunct="1">
      <a:defRPr sz="4300" kern="1200">
        <a:solidFill>
          <a:schemeClr val="tx1"/>
        </a:solidFill>
        <a:latin typeface="Gill Sans"/>
        <a:ea typeface="Gill Sans"/>
        <a:cs typeface="Gill Sans"/>
        <a:sym typeface="Gill Sans"/>
      </a:defRPr>
    </a:lvl7pPr>
    <a:lvl8pPr marL="3200400" algn="l" defTabSz="914400" rtl="0" eaLnBrk="1" latinLnBrk="0" hangingPunct="1">
      <a:defRPr sz="4300" kern="1200">
        <a:solidFill>
          <a:schemeClr val="tx1"/>
        </a:solidFill>
        <a:latin typeface="Gill Sans"/>
        <a:ea typeface="Gill Sans"/>
        <a:cs typeface="Gill Sans"/>
        <a:sym typeface="Gill Sans"/>
      </a:defRPr>
    </a:lvl8pPr>
    <a:lvl9pPr marL="3657600" algn="l" defTabSz="914400" rtl="0" eaLnBrk="1" latinLnBrk="0" hangingPunct="1">
      <a:defRPr sz="4300" kern="1200">
        <a:solidFill>
          <a:schemeClr val="tx1"/>
        </a:solidFill>
        <a:latin typeface="Gill Sans"/>
        <a:ea typeface="Gill Sans"/>
        <a:cs typeface="Gill Sans"/>
        <a:sym typeface="Gill Sans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48" d="100"/>
          <a:sy n="48" d="100"/>
        </p:scale>
        <p:origin x="1578" y="66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Jeremy\Dropbox\ethics&amp;sociology\intrinsic%20value%20paper\IV%20Tables%20and%20Figures%20-%20Updated%2002%20MAY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Jeremy\Dropbox\ethics&amp;sociology\intrinsic%20value%20paper\IV%20Tables%20and%20Figures%20-%20Updated%2002%20MAY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Jeremy\Dropbox\ethics&amp;sociology\intrinsic%20value%20paper\IV%20Tables%20and%20Figures%20-%20Updated%2002%20MAY.xls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mpnelson:Library:Caches:TemporaryItems:Outlook%20Temp:Results102015%5b1%5d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mpnelson:Library:Caches:TemporaryItems:Outlook%20Temp:Results102615%5b1%5d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mpnelson:Library:Caches:TemporaryItems:Outlook%20Temp:Results102615%5b1%5d.xlsx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mpnelson:Library:Caches:TemporaryItems:Outlook%20Temp:Results102615%5b1%5d.xlsx" TargetMode="External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815908960285101"/>
          <c:y val="4.3359857062722003E-2"/>
          <c:w val="0.86507692012950899"/>
          <c:h val="0.6807673183332290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  <a:ln w="19050"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 w="19050"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A1F8-48BF-AEB6-3E205B0D99A3}"/>
              </c:ext>
            </c:extLst>
          </c:dPt>
          <c:dLbls>
            <c:dLbl>
              <c:idx val="0"/>
              <c:numFmt formatCode="0%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800" b="1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A1F8-48BF-AEB6-3E205B0D99A3}"/>
                </c:ext>
              </c:extLst>
            </c:dLbl>
            <c:dLbl>
              <c:idx val="3"/>
              <c:layout>
                <c:manualLayout>
                  <c:x val="0"/>
                  <c:y val="0.13966299923385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1F8-48BF-AEB6-3E205B0D99A3}"/>
                </c:ext>
              </c:extLst>
            </c:dLbl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28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'F1'!$A$8:$E$8</c:f>
                <c:numCache>
                  <c:formatCode>General</c:formatCode>
                  <c:ptCount val="5"/>
                  <c:pt idx="0">
                    <c:v>1.8599999999999998E-2</c:v>
                  </c:pt>
                  <c:pt idx="1">
                    <c:v>3.3599999999999998E-2</c:v>
                  </c:pt>
                  <c:pt idx="2">
                    <c:v>2.6499999999999999E-2</c:v>
                  </c:pt>
                  <c:pt idx="3">
                    <c:v>9.5200000000000007E-2</c:v>
                  </c:pt>
                  <c:pt idx="4">
                    <c:v>2.4400000000000002E-2</c:v>
                  </c:pt>
                </c:numCache>
              </c:numRef>
            </c:plus>
            <c:minus>
              <c:numRef>
                <c:f>'F1'!$A$8:$E$8</c:f>
                <c:numCache>
                  <c:formatCode>General</c:formatCode>
                  <c:ptCount val="5"/>
                  <c:pt idx="0">
                    <c:v>1.8599999999999998E-2</c:v>
                  </c:pt>
                  <c:pt idx="1">
                    <c:v>3.3599999999999998E-2</c:v>
                  </c:pt>
                  <c:pt idx="2">
                    <c:v>2.6499999999999999E-2</c:v>
                  </c:pt>
                  <c:pt idx="3">
                    <c:v>9.5200000000000007E-2</c:v>
                  </c:pt>
                  <c:pt idx="4">
                    <c:v>2.4400000000000002E-2</c:v>
                  </c:pt>
                </c:numCache>
              </c:numRef>
            </c:minus>
            <c:spPr>
              <a:ln w="28575"/>
            </c:spPr>
          </c:errBars>
          <c:cat>
            <c:strRef>
              <c:f>'F1'!$A$2:$E$2</c:f>
              <c:strCache>
                <c:ptCount val="5"/>
                <c:pt idx="0">
                  <c:v>Ohio resident (n=2761)</c:v>
                </c:pt>
                <c:pt idx="1">
                  <c:v>Hunter (n=850)</c:v>
                </c:pt>
                <c:pt idx="2">
                  <c:v>Angler (n=1367)</c:v>
                </c:pt>
                <c:pt idx="3">
                  <c:v>Trapper (n=106)</c:v>
                </c:pt>
                <c:pt idx="4">
                  <c:v>Wildlife Viewing (n=1611)</c:v>
                </c:pt>
              </c:strCache>
            </c:strRef>
          </c:cat>
          <c:val>
            <c:numRef>
              <c:f>'F1'!$A$3:$E$3</c:f>
              <c:numCache>
                <c:formatCode>0.000</c:formatCode>
                <c:ptCount val="5"/>
                <c:pt idx="0">
                  <c:v>0.81499999999999995</c:v>
                </c:pt>
                <c:pt idx="1">
                  <c:v>0.78900000000000003</c:v>
                </c:pt>
                <c:pt idx="2" formatCode="General">
                  <c:v>0.81899999999999995</c:v>
                </c:pt>
                <c:pt idx="3" formatCode="General">
                  <c:v>0.745</c:v>
                </c:pt>
                <c:pt idx="4" formatCode="General">
                  <c:v>0.86699999999999999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1F8-48BF-AEB6-3E205B0D99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80492544"/>
        <c:axId val="-2080500592"/>
      </c:barChart>
      <c:catAx>
        <c:axId val="-2080492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800"/>
            </a:pPr>
            <a:endParaRPr lang="en-US"/>
          </a:p>
        </c:txPr>
        <c:crossAx val="-2080500592"/>
        <c:crosses val="autoZero"/>
        <c:auto val="1"/>
        <c:lblAlgn val="ctr"/>
        <c:lblOffset val="100"/>
        <c:noMultiLvlLbl val="0"/>
      </c:catAx>
      <c:valAx>
        <c:axId val="-2080500592"/>
        <c:scaling>
          <c:orientation val="minMax"/>
          <c:max val="1"/>
          <c:min val="0"/>
        </c:scaling>
        <c:delete val="0"/>
        <c:axPos val="l"/>
        <c:majorGridlines/>
        <c:min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-2080492544"/>
        <c:crosses val="autoZero"/>
        <c:crossBetween val="between"/>
        <c:minorUnit val="0.05"/>
      </c:valAx>
      <c:spPr>
        <a:solidFill>
          <a:schemeClr val="bg1">
            <a:lumMod val="85000"/>
          </a:schemeClr>
        </a:solidFill>
      </c:spPr>
    </c:plotArea>
    <c:plotVisOnly val="1"/>
    <c:dispBlanksAs val="gap"/>
    <c:showDLblsOverMax val="0"/>
  </c:chart>
  <c:spPr>
    <a:effectLst/>
  </c:sp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  <a:ln>
              <a:solidFill>
                <a:sysClr val="windowText" lastClr="000000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C13C-49DD-ADED-383B2ABF4B75}"/>
              </c:ext>
            </c:extLst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3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'TEST FIGURE 2'!$M$3:$P$3</c:f>
              <c:strCache>
                <c:ptCount val="4"/>
                <c:pt idx="0">
                  <c:v>No Activities</c:v>
                </c:pt>
                <c:pt idx="1">
                  <c:v>Consumptive Only</c:v>
                </c:pt>
                <c:pt idx="2">
                  <c:v>Consumptive &amp; Non-Consumptive</c:v>
                </c:pt>
                <c:pt idx="3">
                  <c:v>Non-Consumptive Only</c:v>
                </c:pt>
              </c:strCache>
            </c:strRef>
          </c:cat>
          <c:val>
            <c:numRef>
              <c:f>'TEST FIGURE 2'!$M$4:$P$4</c:f>
              <c:numCache>
                <c:formatCode>####.0%</c:formatCode>
                <c:ptCount val="4"/>
                <c:pt idx="0">
                  <c:v>0.75900000000000001</c:v>
                </c:pt>
                <c:pt idx="1">
                  <c:v>0.67521367521367504</c:v>
                </c:pt>
                <c:pt idx="2">
                  <c:v>0.83146067415730296</c:v>
                </c:pt>
                <c:pt idx="3">
                  <c:v>0.89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13C-49DD-ADED-383B2ABF4B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84641728"/>
        <c:axId val="-2118658032"/>
      </c:barChart>
      <c:catAx>
        <c:axId val="-2084641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800"/>
            </a:pPr>
            <a:endParaRPr lang="en-US"/>
          </a:p>
        </c:txPr>
        <c:crossAx val="-2118658032"/>
        <c:crosses val="autoZero"/>
        <c:auto val="1"/>
        <c:lblAlgn val="ctr"/>
        <c:lblOffset val="100"/>
        <c:noMultiLvlLbl val="0"/>
      </c:catAx>
      <c:valAx>
        <c:axId val="-2118658032"/>
        <c:scaling>
          <c:orientation val="minMax"/>
          <c:max val="1"/>
          <c:min val="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-2084641728"/>
        <c:crosses val="autoZero"/>
        <c:crossBetween val="between"/>
      </c:valAx>
      <c:spPr>
        <a:solidFill>
          <a:schemeClr val="bg1">
            <a:lumMod val="85000"/>
          </a:schemeClr>
        </a:solidFill>
      </c:spPr>
    </c:plotArea>
    <c:plotVisOnly val="1"/>
    <c:dispBlanksAs val="gap"/>
    <c:showDLblsOverMax val="0"/>
  </c:chart>
  <c:spPr>
    <a:effectLst/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  <a:ln>
              <a:solidFill>
                <a:schemeClr val="tx1"/>
              </a:solidFill>
            </a:ln>
          </c:spPr>
          <c:invertIfNegative val="0"/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3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F7RESIDE!$N$4:$O$4</c:f>
              <c:strCache>
                <c:ptCount val="2"/>
                <c:pt idx="0">
                  <c:v>Live in non-farm community</c:v>
                </c:pt>
                <c:pt idx="1">
                  <c:v>Live in farm community</c:v>
                </c:pt>
              </c:strCache>
            </c:strRef>
          </c:cat>
          <c:val>
            <c:numRef>
              <c:f>F7RESIDE!$N$5:$O$5</c:f>
              <c:numCache>
                <c:formatCode>####.0%</c:formatCode>
                <c:ptCount val="2"/>
                <c:pt idx="0">
                  <c:v>0.82737243681449701</c:v>
                </c:pt>
                <c:pt idx="1">
                  <c:v>0.77560240963855398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8E-4A2A-85BE-BD3EF47E80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77279696"/>
        <c:axId val="1777247008"/>
      </c:barChart>
      <c:catAx>
        <c:axId val="1777279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800"/>
            </a:pPr>
            <a:endParaRPr lang="en-US"/>
          </a:p>
        </c:txPr>
        <c:crossAx val="1777247008"/>
        <c:crosses val="autoZero"/>
        <c:auto val="1"/>
        <c:lblAlgn val="ctr"/>
        <c:lblOffset val="100"/>
        <c:noMultiLvlLbl val="0"/>
      </c:catAx>
      <c:valAx>
        <c:axId val="1777247008"/>
        <c:scaling>
          <c:orientation val="minMax"/>
          <c:max val="1"/>
          <c:min val="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1777279696"/>
        <c:crosses val="autoZero"/>
        <c:crossBetween val="between"/>
      </c:valAx>
      <c:spPr>
        <a:solidFill>
          <a:schemeClr val="bg1">
            <a:lumMod val="85000"/>
          </a:schemeClr>
        </a:solidFill>
      </c:spPr>
    </c:plotArea>
    <c:plotVisOnly val="1"/>
    <c:dispBlanksAs val="gap"/>
    <c:showDLblsOverMax val="0"/>
  </c:chart>
  <c:spPr>
    <a:effectLst/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spPr>
            <a:effectLst/>
          </c:spPr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8AF9-4A4A-871E-96A4F8E0EE29}"/>
              </c:ext>
            </c:extLst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8AF9-4A4A-871E-96A4F8E0EE29}"/>
              </c:ext>
            </c:extLst>
          </c:dPt>
          <c:dPt>
            <c:idx val="2"/>
            <c:bubble3D val="0"/>
            <c:spPr>
              <a:solidFill>
                <a:schemeClr val="accent1">
                  <a:lumMod val="75000"/>
                </a:scheme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5-8AF9-4A4A-871E-96A4F8E0EE29}"/>
              </c:ext>
            </c:extLst>
          </c:dPt>
          <c:dPt>
            <c:idx val="3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7-8AF9-4A4A-871E-96A4F8E0EE2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2800" dirty="0">
                        <a:solidFill>
                          <a:schemeClr val="tx1"/>
                        </a:solidFill>
                      </a:rPr>
                      <a:t>No Intervention, ever
12%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AF9-4A4A-871E-96A4F8E0EE29}"/>
                </c:ext>
              </c:extLst>
            </c:dLbl>
            <c:dLbl>
              <c:idx val="1"/>
              <c:layout>
                <c:manualLayout>
                  <c:x val="-7.3155448470582404E-2"/>
                  <c:y val="-0.2190779051597009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AF9-4A4A-871E-96A4F8E0EE2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2800"/>
                      <a:t>Don't Act Now, don’t rule</a:t>
                    </a:r>
                    <a:r>
                      <a:rPr lang="en-US" sz="2800" baseline="0"/>
                      <a:t> out</a:t>
                    </a:r>
                    <a:r>
                      <a:rPr lang="en-US" sz="2800"/>
                      <a:t>
2%</a:t>
                    </a:r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8AF9-4A4A-871E-96A4F8E0EE2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2800"/>
                      <a:t>Extinct, then Reintroduce
18%</a:t>
                    </a:r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8AF9-4A4A-871E-96A4F8E0EE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/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'Policy Preference'!$F$7:$F$10</c:f>
              <c:strCache>
                <c:ptCount val="4"/>
                <c:pt idx="0">
                  <c:v>Non-Interventionists</c:v>
                </c:pt>
                <c:pt idx="1">
                  <c:v>Genetic Rescue Now</c:v>
                </c:pt>
                <c:pt idx="2">
                  <c:v>Don't Act Now</c:v>
                </c:pt>
                <c:pt idx="3">
                  <c:v>Extinct then Reintroduce</c:v>
                </c:pt>
              </c:strCache>
            </c:strRef>
          </c:cat>
          <c:val>
            <c:numRef>
              <c:f>'Policy Preference'!$G$7:$G$10</c:f>
              <c:numCache>
                <c:formatCode>General</c:formatCode>
                <c:ptCount val="4"/>
                <c:pt idx="0">
                  <c:v>53</c:v>
                </c:pt>
                <c:pt idx="1">
                  <c:v>292</c:v>
                </c:pt>
                <c:pt idx="2">
                  <c:v>6</c:v>
                </c:pt>
                <c:pt idx="3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AF9-4A4A-871E-96A4F8E0EE29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effectLst/>
  </c:spPr>
  <c:txPr>
    <a:bodyPr/>
    <a:lstStyle/>
    <a:p>
      <a:pPr>
        <a:defRPr sz="1800" b="1"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'Moral Reasoning'!$D$40</c:f>
              <c:strCache>
                <c:ptCount val="1"/>
                <c:pt idx="0">
                  <c:v>n</c:v>
                </c:pt>
              </c:strCache>
            </c:strRef>
          </c:tx>
          <c:cat>
            <c:strRef>
              <c:f>'Moral Reasoning'!$C$41:$C$44</c:f>
              <c:strCache>
                <c:ptCount val="4"/>
                <c:pt idx="0">
                  <c:v>Utilitarianism</c:v>
                </c:pt>
                <c:pt idx="1">
                  <c:v>Motive</c:v>
                </c:pt>
                <c:pt idx="2">
                  <c:v>External Authority</c:v>
                </c:pt>
                <c:pt idx="3">
                  <c:v>None (No obvious paradigm or Unable to assess)</c:v>
                </c:pt>
              </c:strCache>
            </c:strRef>
          </c:cat>
          <c:val>
            <c:numRef>
              <c:f>'Moral Reasoning'!$D$41:$D$44</c:f>
              <c:numCache>
                <c:formatCode>General</c:formatCode>
                <c:ptCount val="4"/>
                <c:pt idx="0">
                  <c:v>295</c:v>
                </c:pt>
                <c:pt idx="1">
                  <c:v>7</c:v>
                </c:pt>
                <c:pt idx="2">
                  <c:v>60</c:v>
                </c:pt>
                <c:pt idx="3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AF-42C9-9200-0FEE32F9D2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>
            <a:defRPr sz="32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3200"/>
            </a:pPr>
            <a:r>
              <a:rPr lang="en-US" sz="3200"/>
              <a:t>Non-Interventionists</a:t>
            </a:r>
          </a:p>
        </c:rich>
      </c:tx>
      <c:layout>
        <c:manualLayout>
          <c:xMode val="edge"/>
          <c:yMode val="edge"/>
          <c:x val="0.29902395287464001"/>
          <c:y val="7.98735209410458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AD3-4262-BC62-2A726C439EB9}"/>
                </c:ext>
              </c:extLst>
            </c:dLbl>
            <c:dLbl>
              <c:idx val="2"/>
              <c:layout>
                <c:manualLayout>
                  <c:x val="0.17602114535237301"/>
                  <c:y val="-0.2100784204864850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AD3-4262-BC62-2A726C439E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'Moral Reasoning'!$C$74:$C$77</c:f>
              <c:strCache>
                <c:ptCount val="4"/>
                <c:pt idx="0">
                  <c:v>Utilitarianism</c:v>
                </c:pt>
                <c:pt idx="1">
                  <c:v>Motive</c:v>
                </c:pt>
                <c:pt idx="2">
                  <c:v>External Authority</c:v>
                </c:pt>
                <c:pt idx="3">
                  <c:v>None</c:v>
                </c:pt>
              </c:strCache>
            </c:strRef>
          </c:cat>
          <c:val>
            <c:numRef>
              <c:f>'Moral Reasoning'!$D$74:$D$77</c:f>
              <c:numCache>
                <c:formatCode>General</c:formatCode>
                <c:ptCount val="4"/>
                <c:pt idx="0">
                  <c:v>14</c:v>
                </c:pt>
                <c:pt idx="1">
                  <c:v>0</c:v>
                </c:pt>
                <c:pt idx="2">
                  <c:v>34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AD3-4262-BC62-2A726C439E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3200"/>
            </a:pPr>
            <a:r>
              <a:rPr lang="en-US" sz="3200"/>
              <a:t>Interventionists</a:t>
            </a:r>
          </a:p>
        </c:rich>
      </c:tx>
      <c:layout>
        <c:manualLayout>
          <c:xMode val="edge"/>
          <c:yMode val="edge"/>
          <c:x val="0.31594954950436799"/>
          <c:y val="7.9873503618813999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FD-4D3E-AF21-C8F336DE29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'Moral Reasoning'!$C$79:$C$82</c:f>
              <c:strCache>
                <c:ptCount val="4"/>
                <c:pt idx="0">
                  <c:v>Utilitarianism</c:v>
                </c:pt>
                <c:pt idx="1">
                  <c:v>Motive</c:v>
                </c:pt>
                <c:pt idx="2">
                  <c:v>External Authority</c:v>
                </c:pt>
                <c:pt idx="3">
                  <c:v>None</c:v>
                </c:pt>
              </c:strCache>
            </c:strRef>
          </c:cat>
          <c:val>
            <c:numRef>
              <c:f>'Moral Reasoning'!$D$79:$D$82</c:f>
              <c:numCache>
                <c:formatCode>General</c:formatCode>
                <c:ptCount val="4"/>
                <c:pt idx="0">
                  <c:v>265</c:v>
                </c:pt>
                <c:pt idx="1">
                  <c:v>7</c:v>
                </c:pt>
                <c:pt idx="2">
                  <c:v>23</c:v>
                </c:pt>
                <c:pt idx="3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FD-4D3E-AF21-C8F336DE2938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 b="1"/>
      </a:pPr>
      <a:endParaRPr lang="en-US"/>
    </a:p>
  </c:txPr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0.04562</cdr:x>
      <cdr:y>0.88918</cdr:y>
    </cdr:from>
    <cdr:to>
      <cdr:x>0.85036</cdr:x>
      <cdr:y>0.97362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8125" y="3209926"/>
          <a:ext cx="4200525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0.02581</cdr:x>
      <cdr:y>0.91318</cdr:y>
    </cdr:from>
    <cdr:to>
      <cdr:x>0.83968</cdr:x>
      <cdr:y>0.98706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10185" y="6658007"/>
          <a:ext cx="9782066" cy="5386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i="1" dirty="0"/>
            <a:t>Note: Numbers in parentheses denote Phi  (</a:t>
          </a:r>
          <a:r>
            <a:rPr lang="en-US" sz="1800" dirty="0">
              <a:effectLst/>
              <a:latin typeface="+mn-lt"/>
              <a:ea typeface="+mn-ea"/>
              <a:cs typeface="+mn-cs"/>
            </a:rPr>
            <a:t>ɸ</a:t>
          </a:r>
          <a:r>
            <a:rPr lang="en-US" sz="1800" i="1" dirty="0">
              <a:effectLst/>
              <a:latin typeface="+mn-lt"/>
              <a:ea typeface="+mn-ea"/>
              <a:cs typeface="+mn-cs"/>
            </a:rPr>
            <a:t>)</a:t>
          </a:r>
          <a:r>
            <a:rPr lang="en-US" sz="1800" dirty="0">
              <a:effectLst/>
              <a:latin typeface="+mn-lt"/>
              <a:ea typeface="+mn-ea"/>
              <a:cs typeface="+mn-cs"/>
            </a:rPr>
            <a:t> </a:t>
          </a:r>
          <a:r>
            <a:rPr lang="en-US" sz="1800" i="1" dirty="0"/>
            <a:t>correlation coefficients.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hape 42">
            <a:extLst>
              <a:ext uri="{FF2B5EF4-FFF2-40B4-BE49-F238E27FC236}">
                <a16:creationId xmlns:a16="http://schemas.microsoft.com/office/drawing/2014/main" id="{4E72DA8B-9193-7806-E0F4-C05F771261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62467" name="Shape 43">
            <a:extLst>
              <a:ext uri="{FF2B5EF4-FFF2-40B4-BE49-F238E27FC236}">
                <a16:creationId xmlns:a16="http://schemas.microsoft.com/office/drawing/2014/main" id="{1900DEC4-087F-3AF4-D522-F0B665316FAC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Lucida Grande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582613" rtl="0" eaLnBrk="0" fontAlgn="base" hangingPunct="0">
      <a:spcBef>
        <a:spcPct val="30000"/>
      </a:spcBef>
      <a:spcAft>
        <a:spcPct val="0"/>
      </a:spcAft>
      <a:defRPr sz="2100">
        <a:solidFill>
          <a:schemeClr val="tx1"/>
        </a:solidFill>
        <a:latin typeface="Lucida Grande"/>
        <a:ea typeface="Lucida Grande"/>
        <a:cs typeface="Lucida Grande"/>
        <a:sym typeface="Lucida Grande"/>
      </a:defRPr>
    </a:lvl1pPr>
    <a:lvl2pPr marL="742950" indent="-285750" algn="l" defTabSz="582613" rtl="0" eaLnBrk="0" fontAlgn="base" hangingPunct="0">
      <a:spcBef>
        <a:spcPct val="30000"/>
      </a:spcBef>
      <a:spcAft>
        <a:spcPct val="0"/>
      </a:spcAft>
      <a:defRPr sz="2100">
        <a:solidFill>
          <a:schemeClr val="tx1"/>
        </a:solidFill>
        <a:latin typeface="Lucida Grande"/>
        <a:ea typeface="Lucida Grande"/>
        <a:cs typeface="Lucida Grande"/>
        <a:sym typeface="Lucida Grande"/>
      </a:defRPr>
    </a:lvl2pPr>
    <a:lvl3pPr marL="1143000" indent="-228600" algn="l" defTabSz="582613" rtl="0" eaLnBrk="0" fontAlgn="base" hangingPunct="0">
      <a:spcBef>
        <a:spcPct val="30000"/>
      </a:spcBef>
      <a:spcAft>
        <a:spcPct val="0"/>
      </a:spcAft>
      <a:defRPr sz="2100">
        <a:solidFill>
          <a:schemeClr val="tx1"/>
        </a:solidFill>
        <a:latin typeface="Lucida Grande"/>
        <a:ea typeface="Lucida Grande"/>
        <a:cs typeface="Lucida Grande"/>
        <a:sym typeface="Lucida Grande"/>
      </a:defRPr>
    </a:lvl3pPr>
    <a:lvl4pPr marL="1600200" indent="-228600" algn="l" defTabSz="582613" rtl="0" eaLnBrk="0" fontAlgn="base" hangingPunct="0">
      <a:spcBef>
        <a:spcPct val="30000"/>
      </a:spcBef>
      <a:spcAft>
        <a:spcPct val="0"/>
      </a:spcAft>
      <a:defRPr sz="2100">
        <a:solidFill>
          <a:schemeClr val="tx1"/>
        </a:solidFill>
        <a:latin typeface="Lucida Grande"/>
        <a:ea typeface="Lucida Grande"/>
        <a:cs typeface="Lucida Grande"/>
        <a:sym typeface="Lucida Grande"/>
      </a:defRPr>
    </a:lvl4pPr>
    <a:lvl5pPr marL="2057400" indent="-228600" algn="l" defTabSz="582613" rtl="0" eaLnBrk="0" fontAlgn="base" hangingPunct="0">
      <a:spcBef>
        <a:spcPct val="30000"/>
      </a:spcBef>
      <a:spcAft>
        <a:spcPct val="0"/>
      </a:spcAft>
      <a:defRPr sz="2100">
        <a:solidFill>
          <a:schemeClr val="tx1"/>
        </a:solidFill>
        <a:latin typeface="Lucida Grande"/>
        <a:ea typeface="Lucida Grande"/>
        <a:cs typeface="Lucida Grande"/>
        <a:sym typeface="Lucida Grande"/>
      </a:defRPr>
    </a:lvl5pPr>
    <a:lvl6pPr indent="1140959" defTabSz="583155">
      <a:defRPr sz="2100">
        <a:latin typeface="Lucida Grande"/>
        <a:ea typeface="Lucida Grande"/>
        <a:cs typeface="Lucida Grande"/>
        <a:sym typeface="Lucida Grande"/>
      </a:defRPr>
    </a:lvl6pPr>
    <a:lvl7pPr indent="1369141" defTabSz="583155">
      <a:defRPr sz="2100">
        <a:latin typeface="Lucida Grande"/>
        <a:ea typeface="Lucida Grande"/>
        <a:cs typeface="Lucida Grande"/>
        <a:sym typeface="Lucida Grande"/>
      </a:defRPr>
    </a:lvl7pPr>
    <a:lvl8pPr indent="1597337" defTabSz="583155">
      <a:defRPr sz="2100">
        <a:latin typeface="Lucida Grande"/>
        <a:ea typeface="Lucida Grande"/>
        <a:cs typeface="Lucida Grande"/>
        <a:sym typeface="Lucida Grande"/>
      </a:defRPr>
    </a:lvl8pPr>
    <a:lvl9pPr indent="1825525" defTabSz="583155">
      <a:defRPr sz="21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>
            <a:extLst>
              <a:ext uri="{FF2B5EF4-FFF2-40B4-BE49-F238E27FC236}">
                <a16:creationId xmlns:a16="http://schemas.microsoft.com/office/drawing/2014/main" id="{4D44B907-33B4-A326-8CCD-0FA5D8F22E4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4" name="Notes Placeholder 2">
            <a:extLst>
              <a:ext uri="{FF2B5EF4-FFF2-40B4-BE49-F238E27FC236}">
                <a16:creationId xmlns:a16="http://schemas.microsoft.com/office/drawing/2014/main" id="{98FE10B1-274C-A07E-C882-16629B85A5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z="6000" b="1">
                <a:solidFill>
                  <a:srgbClr val="000000"/>
                </a:solidFill>
              </a:rPr>
              <a:t>How would you answer this question?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6000" b="1">
                <a:solidFill>
                  <a:srgbClr val="000000"/>
                </a:solidFill>
              </a:rPr>
              <a:t>How do you think ~3k Ohioans answered this question?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6000" b="1">
                <a:solidFill>
                  <a:srgbClr val="000000"/>
                </a:solidFill>
              </a:rPr>
              <a:t>Note the difference.</a:t>
            </a:r>
          </a:p>
        </p:txBody>
      </p:sp>
      <p:sp>
        <p:nvSpPr>
          <p:cNvPr id="79875" name="Slide Number Placeholder 3">
            <a:extLst>
              <a:ext uri="{FF2B5EF4-FFF2-40B4-BE49-F238E27FC236}">
                <a16:creationId xmlns:a16="http://schemas.microsoft.com/office/drawing/2014/main" id="{F9E8D9E1-7091-D7C8-EB46-18D5218E8DE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eaLnBrk="1" hangingPunct="1"/>
            <a:fld id="{09929895-E1A4-4FFD-AD70-06A76F309BFC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16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>
            <a:extLst>
              <a:ext uri="{FF2B5EF4-FFF2-40B4-BE49-F238E27FC236}">
                <a16:creationId xmlns:a16="http://schemas.microsoft.com/office/drawing/2014/main" id="{E4C1B419-413B-E83A-709A-FFE2A40B68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2946" name="Notes Placeholder 2">
            <a:extLst>
              <a:ext uri="{FF2B5EF4-FFF2-40B4-BE49-F238E27FC236}">
                <a16:creationId xmlns:a16="http://schemas.microsoft.com/office/drawing/2014/main" id="{E3A31DCA-05C5-CD64-CA05-F83A23DD94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2947" name="Slide Number Placeholder 3">
            <a:extLst>
              <a:ext uri="{FF2B5EF4-FFF2-40B4-BE49-F238E27FC236}">
                <a16:creationId xmlns:a16="http://schemas.microsoft.com/office/drawing/2014/main" id="{C33B577A-E8E5-E7C2-5B14-3F07DF252A4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eaLnBrk="1" hangingPunct="1"/>
            <a:fld id="{D89E8E5C-22EF-44E5-A1B1-3FFB0A83AA2D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18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>
            <a:extLst>
              <a:ext uri="{FF2B5EF4-FFF2-40B4-BE49-F238E27FC236}">
                <a16:creationId xmlns:a16="http://schemas.microsoft.com/office/drawing/2014/main" id="{8ECF7D1B-92AD-AEF0-F0BA-4BA62D63D42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6018" name="Notes Placeholder 2">
            <a:extLst>
              <a:ext uri="{FF2B5EF4-FFF2-40B4-BE49-F238E27FC236}">
                <a16:creationId xmlns:a16="http://schemas.microsoft.com/office/drawing/2014/main" id="{139398B1-DBF2-7575-4BBE-554ACEC75D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</a:rPr>
              <a:t>Education the biggest predictor – why, do you learn to acknowledge nature’s IV in college?</a:t>
            </a:r>
          </a:p>
        </p:txBody>
      </p:sp>
      <p:sp>
        <p:nvSpPr>
          <p:cNvPr id="86019" name="Slide Number Placeholder 3">
            <a:extLst>
              <a:ext uri="{FF2B5EF4-FFF2-40B4-BE49-F238E27FC236}">
                <a16:creationId xmlns:a16="http://schemas.microsoft.com/office/drawing/2014/main" id="{A15F0322-615B-451F-91CE-4CADB988B5E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eaLnBrk="1" hangingPunct="1"/>
            <a:fld id="{8FF7370A-5436-429A-971C-C02A49D97AC9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20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>
            <a:extLst>
              <a:ext uri="{FF2B5EF4-FFF2-40B4-BE49-F238E27FC236}">
                <a16:creationId xmlns:a16="http://schemas.microsoft.com/office/drawing/2014/main" id="{C0BFDA29-4504-7C0C-F3EA-7E62A14F5C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8306" name="Notes Placeholder 2">
            <a:extLst>
              <a:ext uri="{FF2B5EF4-FFF2-40B4-BE49-F238E27FC236}">
                <a16:creationId xmlns:a16="http://schemas.microsoft.com/office/drawing/2014/main" id="{FDD23273-1C8D-8E3B-791F-6D3F0FB796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07" name="Slide Number Placeholder 3">
            <a:extLst>
              <a:ext uri="{FF2B5EF4-FFF2-40B4-BE49-F238E27FC236}">
                <a16:creationId xmlns:a16="http://schemas.microsoft.com/office/drawing/2014/main" id="{6C2FB57F-49A6-9A30-920B-5A31F67BF61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eaLnBrk="1" hangingPunct="1"/>
            <a:fld id="{DB588AC9-1A7D-4AC9-AD71-536E0DA22291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32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49" y="1638301"/>
            <a:ext cx="10464801" cy="3302000"/>
          </a:xfrm>
          <a:prstGeom prst="rect">
            <a:avLst/>
          </a:prstGeom>
        </p:spPr>
        <p:txBody>
          <a:bodyPr lIns="0" tIns="0" rIns="0" bIns="0" anchor="b"/>
          <a:lstStyle/>
          <a:p>
            <a:pPr lvl="0"/>
            <a: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49" y="5029200"/>
            <a:ext cx="10464801" cy="11303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705019223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634999" y="1409700"/>
            <a:ext cx="5867401" cy="33020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000"/>
            </a:lvl1pPr>
          </a:lstStyle>
          <a:p>
            <a:pPr lvl="0"/>
            <a:r>
              <a:t>Title Text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634999" y="4787902"/>
            <a:ext cx="5867401" cy="3302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01420258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1270000" y="2768649"/>
            <a:ext cx="5041900" cy="5714999"/>
          </a:xfrm>
          <a:prstGeom prst="rect">
            <a:avLst/>
          </a:prstGeom>
        </p:spPr>
        <p:txBody>
          <a:bodyPr/>
          <a:lstStyle>
            <a:lvl1pPr marL="810675" indent="-493724">
              <a:spcBef>
                <a:spcPts val="3800"/>
              </a:spcBef>
              <a:defRPr sz="3100"/>
            </a:lvl1pPr>
            <a:lvl2pPr marL="1254380" indent="-493724">
              <a:spcBef>
                <a:spcPts val="3800"/>
              </a:spcBef>
              <a:defRPr sz="3100"/>
            </a:lvl2pPr>
            <a:lvl3pPr marL="1698081" indent="-493724">
              <a:spcBef>
                <a:spcPts val="3800"/>
              </a:spcBef>
              <a:defRPr sz="3100"/>
            </a:lvl3pPr>
            <a:lvl4pPr marL="2141785" indent="-493724">
              <a:spcBef>
                <a:spcPts val="3800"/>
              </a:spcBef>
              <a:defRPr sz="3100"/>
            </a:lvl4pPr>
            <a:lvl5pPr marL="2585490" indent="-493724">
              <a:spcBef>
                <a:spcPts val="3800"/>
              </a:spcBef>
              <a:defRPr sz="3100"/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701745316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1270000" y="2768649"/>
            <a:ext cx="5041900" cy="5714999"/>
          </a:xfrm>
          <a:prstGeom prst="rect">
            <a:avLst/>
          </a:prstGeom>
        </p:spPr>
        <p:txBody>
          <a:bodyPr/>
          <a:lstStyle>
            <a:lvl1pPr marL="810675" indent="-493724">
              <a:spcBef>
                <a:spcPts val="3800"/>
              </a:spcBef>
              <a:defRPr sz="3100"/>
            </a:lvl1pPr>
            <a:lvl2pPr marL="1254380" indent="-493724">
              <a:spcBef>
                <a:spcPts val="3800"/>
              </a:spcBef>
              <a:defRPr sz="3100"/>
            </a:lvl2pPr>
            <a:lvl3pPr marL="1698081" indent="-493724">
              <a:spcBef>
                <a:spcPts val="3800"/>
              </a:spcBef>
              <a:defRPr sz="3100"/>
            </a:lvl3pPr>
            <a:lvl4pPr marL="2141785" indent="-493724">
              <a:spcBef>
                <a:spcPts val="3800"/>
              </a:spcBef>
              <a:defRPr sz="3100"/>
            </a:lvl4pPr>
            <a:lvl5pPr marL="2585490" indent="-493724">
              <a:spcBef>
                <a:spcPts val="3800"/>
              </a:spcBef>
              <a:defRPr sz="3100"/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82412629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7772449" y="2768649"/>
            <a:ext cx="3962401" cy="5714999"/>
          </a:xfrm>
          <a:prstGeom prst="rect">
            <a:avLst/>
          </a:prstGeom>
        </p:spPr>
        <p:txBody>
          <a:bodyPr/>
          <a:lstStyle>
            <a:lvl1pPr marL="810675" indent="-493724">
              <a:spcBef>
                <a:spcPts val="3800"/>
              </a:spcBef>
              <a:defRPr sz="3100"/>
            </a:lvl1pPr>
            <a:lvl2pPr marL="1254380" indent="-493724">
              <a:spcBef>
                <a:spcPts val="3800"/>
              </a:spcBef>
              <a:defRPr sz="3100"/>
            </a:lvl2pPr>
            <a:lvl3pPr marL="1698081" indent="-493724">
              <a:spcBef>
                <a:spcPts val="3800"/>
              </a:spcBef>
              <a:defRPr sz="3100"/>
            </a:lvl3pPr>
            <a:lvl4pPr marL="2141785" indent="-493724">
              <a:spcBef>
                <a:spcPts val="3800"/>
              </a:spcBef>
              <a:defRPr sz="3100"/>
            </a:lvl4pPr>
            <a:lvl5pPr marL="2585490" indent="-493724">
              <a:spcBef>
                <a:spcPts val="3800"/>
              </a:spcBef>
              <a:defRPr sz="3100"/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78638135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Title Text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01670824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18019-128F-CBFD-65A2-D6813245E3D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650875" y="9040813"/>
            <a:ext cx="3033713" cy="51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D4D55E7-BB6C-4FB6-A1B0-69106FB511D8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08B72-99B4-C024-8D9C-2A0FC2D6E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443413" y="9040813"/>
            <a:ext cx="4117975" cy="51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E516E-CFD9-76C8-6ADB-A32F35F13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320213" y="9040813"/>
            <a:ext cx="3033712" cy="51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BD32F1A3-C7CB-491F-8293-49B6AEB4DC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1804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9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8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7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96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45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944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43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92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836B8-50C6-EBB9-C857-C91134FE05B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fld id="{3389BE00-0147-422B-99B3-E69E39A094AA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47AC58-37E0-D5BD-64F0-9CEB5237F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898989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C1579-E5B6-397D-A403-5302F5B2A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2613">
              <a:defRPr/>
            </a:lvl1pPr>
          </a:lstStyle>
          <a:p>
            <a:fld id="{36A78C21-E379-4A66-A7C2-70F3F6E35A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07735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6500F-09AC-0704-6516-D013296B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fld id="{E238EBDD-D6CD-420F-8F1D-1780B1A6E50E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CAF86-25AA-A08A-B2FC-5E03F25BD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898989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832E08-4A94-2715-AD95-73F1DD1DB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2613">
              <a:defRPr/>
            </a:lvl1pPr>
          </a:lstStyle>
          <a:p>
            <a:fld id="{D174AEA9-0096-49AA-A47B-38E950C6EF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28824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642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4042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9052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8127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720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962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4532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944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434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9253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54A27-1724-B7AA-0B9B-FD8AFE991EE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fld id="{0F81A06B-3CDB-40CD-97AB-98A242A73C12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DA159-028C-BE7A-ADB1-8055243EF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898989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823A9-DC99-4344-C6D0-94CFEA80F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2613">
              <a:defRPr/>
            </a:lvl1pPr>
          </a:lstStyle>
          <a:p>
            <a:fld id="{E978EAE1-791F-45F0-8AA4-5CA0F838DB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4258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91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91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FF4FAA-3676-2504-37E8-6BDE31AA4EC9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fld id="{C8ABFD51-A172-44C1-BC8B-71585C9C102A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F3505D-1BC4-628E-B03C-B844A896C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898989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95E418-C397-5FD6-53E6-169C1B69B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2613">
              <a:defRPr/>
            </a:lvl1pPr>
          </a:lstStyle>
          <a:p>
            <a:fld id="{3E2A949A-4E6B-4B2A-BAA0-8D3D1402ED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2042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 numCol="2" spcCol="522296" anchor="t"/>
          <a:lstStyle>
            <a:lvl1pPr marL="810675" indent="-493724">
              <a:spcBef>
                <a:spcPts val="3800"/>
              </a:spcBef>
              <a:defRPr sz="3100"/>
            </a:lvl1pPr>
            <a:lvl2pPr marL="1254380" indent="-493724">
              <a:spcBef>
                <a:spcPts val="3800"/>
              </a:spcBef>
              <a:defRPr sz="3100"/>
            </a:lvl2pPr>
            <a:lvl3pPr marL="1698081" indent="-493724">
              <a:spcBef>
                <a:spcPts val="3800"/>
              </a:spcBef>
              <a:defRPr sz="3100"/>
            </a:lvl3pPr>
            <a:lvl4pPr marL="2141785" indent="-493724">
              <a:spcBef>
                <a:spcPts val="3800"/>
              </a:spcBef>
              <a:defRPr sz="3100"/>
            </a:lvl4pPr>
            <a:lvl5pPr marL="2585490" indent="-493724">
              <a:spcBef>
                <a:spcPts val="3800"/>
              </a:spcBef>
              <a:defRPr sz="3100"/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775407690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9052" indent="0">
              <a:buNone/>
              <a:defRPr sz="2800" b="1"/>
            </a:lvl2pPr>
            <a:lvl3pPr marL="1298127" indent="0">
              <a:buNone/>
              <a:defRPr sz="2600" b="1"/>
            </a:lvl3pPr>
            <a:lvl4pPr marL="1947205" indent="0">
              <a:buNone/>
              <a:defRPr sz="2300" b="1"/>
            </a:lvl4pPr>
            <a:lvl5pPr marL="2596267" indent="0">
              <a:buNone/>
              <a:defRPr sz="2300" b="1"/>
            </a:lvl5pPr>
            <a:lvl6pPr marL="3245325" indent="0">
              <a:buNone/>
              <a:defRPr sz="2300" b="1"/>
            </a:lvl6pPr>
            <a:lvl7pPr marL="3894403" indent="0">
              <a:buNone/>
              <a:defRPr sz="2300" b="1"/>
            </a:lvl7pPr>
            <a:lvl8pPr marL="4543464" indent="0">
              <a:buNone/>
              <a:defRPr sz="2300" b="1"/>
            </a:lvl8pPr>
            <a:lvl9pPr marL="5192530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9052" indent="0">
              <a:buNone/>
              <a:defRPr sz="2800" b="1"/>
            </a:lvl2pPr>
            <a:lvl3pPr marL="1298127" indent="0">
              <a:buNone/>
              <a:defRPr sz="2600" b="1"/>
            </a:lvl3pPr>
            <a:lvl4pPr marL="1947205" indent="0">
              <a:buNone/>
              <a:defRPr sz="2300" b="1"/>
            </a:lvl4pPr>
            <a:lvl5pPr marL="2596267" indent="0">
              <a:buNone/>
              <a:defRPr sz="2300" b="1"/>
            </a:lvl5pPr>
            <a:lvl6pPr marL="3245325" indent="0">
              <a:buNone/>
              <a:defRPr sz="2300" b="1"/>
            </a:lvl6pPr>
            <a:lvl7pPr marL="3894403" indent="0">
              <a:buNone/>
              <a:defRPr sz="2300" b="1"/>
            </a:lvl7pPr>
            <a:lvl8pPr marL="4543464" indent="0">
              <a:buNone/>
              <a:defRPr sz="2300" b="1"/>
            </a:lvl8pPr>
            <a:lvl9pPr marL="5192530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3B268F-8646-1550-9862-FA269C5EE10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fld id="{350E691E-6E0D-4045-BF07-0609AA2D4741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B673F8-8DE8-1FBA-3A39-7C2B52FF7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898989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D25027-7268-E8CF-600C-B02E25EB8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2613">
              <a:defRPr/>
            </a:lvl1pPr>
          </a:lstStyle>
          <a:p>
            <a:fld id="{C11C352F-762B-4E5B-9503-A46A8D787C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38892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701822-5B42-86C3-EE43-DC4987574A56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fld id="{94E65949-09B2-4566-A906-542CD2A13C7E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767CD4-7653-CE4B-C38D-A867653C8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898989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99F13F-9C9A-408D-1CDF-DD403B9CA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2613">
              <a:defRPr/>
            </a:lvl1pPr>
          </a:lstStyle>
          <a:p>
            <a:fld id="{2723E13C-9920-455A-8181-AB74F5A576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4194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2D504C-E95A-0BA1-108C-2279EECE7D3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fld id="{99101F6D-8E46-40E6-A0D2-A8EF42E58C3A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27D8FC-5F39-49B4-04CF-DDCDB9726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898989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EECBC4-6AF8-8470-EAD7-583C9D46F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2613">
              <a:defRPr/>
            </a:lvl1pPr>
          </a:lstStyle>
          <a:p>
            <a:fld id="{47ABC7FE-D789-46FE-9C0B-3BC0F4C17B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34334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3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88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3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49052" indent="0">
              <a:buNone/>
              <a:defRPr sz="1700"/>
            </a:lvl2pPr>
            <a:lvl3pPr marL="1298127" indent="0">
              <a:buNone/>
              <a:defRPr sz="1400"/>
            </a:lvl3pPr>
            <a:lvl4pPr marL="1947205" indent="0">
              <a:buNone/>
              <a:defRPr sz="1300"/>
            </a:lvl4pPr>
            <a:lvl5pPr marL="2596267" indent="0">
              <a:buNone/>
              <a:defRPr sz="1300"/>
            </a:lvl5pPr>
            <a:lvl6pPr marL="3245325" indent="0">
              <a:buNone/>
              <a:defRPr sz="1300"/>
            </a:lvl6pPr>
            <a:lvl7pPr marL="3894403" indent="0">
              <a:buNone/>
              <a:defRPr sz="1300"/>
            </a:lvl7pPr>
            <a:lvl8pPr marL="4543464" indent="0">
              <a:buNone/>
              <a:defRPr sz="1300"/>
            </a:lvl8pPr>
            <a:lvl9pPr marL="5192530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7CF0E-AB1A-8B22-6CEA-6BEF875B9A0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fld id="{95FF9083-B304-4198-B9FD-0434D1F2DA1A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6A0A44-98F5-C2E2-FFA3-E779B2631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898989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C42DDD-6FA6-B080-16C1-E12EF423A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2613">
              <a:defRPr/>
            </a:lvl1pPr>
          </a:lstStyle>
          <a:p>
            <a:fld id="{C80D77F8-4F23-4CC3-82A4-216BC30044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2668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 rtlCol="0">
            <a:normAutofit/>
          </a:bodyPr>
          <a:lstStyle>
            <a:lvl1pPr marL="0" indent="0">
              <a:buNone/>
              <a:defRPr sz="4600"/>
            </a:lvl1pPr>
            <a:lvl2pPr marL="649052" indent="0">
              <a:buNone/>
              <a:defRPr sz="4000"/>
            </a:lvl2pPr>
            <a:lvl3pPr marL="1298127" indent="0">
              <a:buNone/>
              <a:defRPr sz="3400"/>
            </a:lvl3pPr>
            <a:lvl4pPr marL="1947205" indent="0">
              <a:buNone/>
              <a:defRPr sz="2800"/>
            </a:lvl4pPr>
            <a:lvl5pPr marL="2596267" indent="0">
              <a:buNone/>
              <a:defRPr sz="2800"/>
            </a:lvl5pPr>
            <a:lvl6pPr marL="3245325" indent="0">
              <a:buNone/>
              <a:defRPr sz="2800"/>
            </a:lvl6pPr>
            <a:lvl7pPr marL="3894403" indent="0">
              <a:buNone/>
              <a:defRPr sz="2800"/>
            </a:lvl7pPr>
            <a:lvl8pPr marL="4543464" indent="0">
              <a:buNone/>
              <a:defRPr sz="2800"/>
            </a:lvl8pPr>
            <a:lvl9pPr marL="5192530" indent="0">
              <a:buNone/>
              <a:defRPr sz="2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49052" indent="0">
              <a:buNone/>
              <a:defRPr sz="1700"/>
            </a:lvl2pPr>
            <a:lvl3pPr marL="1298127" indent="0">
              <a:buNone/>
              <a:defRPr sz="1400"/>
            </a:lvl3pPr>
            <a:lvl4pPr marL="1947205" indent="0">
              <a:buNone/>
              <a:defRPr sz="1300"/>
            </a:lvl4pPr>
            <a:lvl5pPr marL="2596267" indent="0">
              <a:buNone/>
              <a:defRPr sz="1300"/>
            </a:lvl5pPr>
            <a:lvl6pPr marL="3245325" indent="0">
              <a:buNone/>
              <a:defRPr sz="1300"/>
            </a:lvl6pPr>
            <a:lvl7pPr marL="3894403" indent="0">
              <a:buNone/>
              <a:defRPr sz="1300"/>
            </a:lvl7pPr>
            <a:lvl8pPr marL="4543464" indent="0">
              <a:buNone/>
              <a:defRPr sz="1300"/>
            </a:lvl8pPr>
            <a:lvl9pPr marL="5192530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B870A6-98CC-8292-B020-3E19BF2E929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fld id="{57A3BA4D-C671-45D1-8935-98D681B99C48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903A92-D709-80C6-3D10-D58273D8C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898989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AE7A3B-C1C2-9635-E5A4-DDB4168BE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2613">
              <a:defRPr/>
            </a:lvl1pPr>
          </a:lstStyle>
          <a:p>
            <a:fld id="{C8A06854-392D-4481-8F56-A979EA0365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92771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32375-3A08-2FF9-8B33-A668CAE2D5A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fld id="{279DC764-8D44-4BE0-982A-5186BBD26318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DE00E-C380-8014-6593-181C4542C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898989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9DA3E-3424-BC63-B3FE-D658DA35B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2613">
              <a:defRPr/>
            </a:lvl1pPr>
          </a:lstStyle>
          <a:p>
            <a:fld id="{8575B0D6-B055-44E9-8184-0561322073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22243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647"/>
            <a:ext cx="2926080" cy="83221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647"/>
            <a:ext cx="8561493" cy="83221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EA3F-9D2D-4470-573D-A92BDA688A7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fld id="{B6EF1EE2-E8A9-417F-B1DB-2BFB480FB0F4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70774-96E6-7B00-9B00-B5A198B99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898989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78FDE-4914-8FAC-3F15-9C77EA8B3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2613">
              <a:defRPr/>
            </a:lvl1pPr>
          </a:lstStyle>
          <a:p>
            <a:fld id="{F194D8A4-FEE0-4151-BC78-3F6781B70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47761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39" y="1638301"/>
            <a:ext cx="10464801" cy="3302000"/>
          </a:xfrm>
          <a:prstGeom prst="rect">
            <a:avLst/>
          </a:prstGeom>
        </p:spPr>
        <p:txBody>
          <a:bodyPr lIns="0" tIns="0" rIns="0" bIns="0" anchor="b"/>
          <a:lstStyle/>
          <a:p>
            <a:pPr lvl="0"/>
            <a: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39" y="5029200"/>
            <a:ext cx="10464801" cy="11303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925091842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823776680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 numCol="2" spcCol="522484" anchor="t"/>
          <a:lstStyle>
            <a:lvl1pPr marL="810965" indent="-493903">
              <a:spcBef>
                <a:spcPts val="3800"/>
              </a:spcBef>
              <a:defRPr sz="3100"/>
            </a:lvl1pPr>
            <a:lvl2pPr marL="1254828" indent="-493903">
              <a:spcBef>
                <a:spcPts val="3800"/>
              </a:spcBef>
              <a:defRPr sz="3100"/>
            </a:lvl2pPr>
            <a:lvl3pPr marL="1698688" indent="-493903">
              <a:spcBef>
                <a:spcPts val="3800"/>
              </a:spcBef>
              <a:defRPr sz="3100"/>
            </a:lvl3pPr>
            <a:lvl4pPr marL="2142551" indent="-493903">
              <a:spcBef>
                <a:spcPts val="3800"/>
              </a:spcBef>
              <a:defRPr sz="3100"/>
            </a:lvl4pPr>
            <a:lvl5pPr marL="2586416" indent="-493903">
              <a:spcBef>
                <a:spcPts val="3800"/>
              </a:spcBef>
              <a:defRPr sz="3100"/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15938364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1270049" y="1270049"/>
            <a:ext cx="10464801" cy="7213601"/>
          </a:xfrm>
          <a:prstGeom prst="rect">
            <a:avLst/>
          </a:prstGeom>
        </p:spPr>
        <p:txBody>
          <a:bodyPr/>
          <a:lstStyle>
            <a:lvl1pPr>
              <a:spcBef>
                <a:spcPts val="4800"/>
              </a:spcBef>
            </a:lvl1pPr>
            <a:lvl2pPr>
              <a:spcBef>
                <a:spcPts val="4800"/>
              </a:spcBef>
            </a:lvl2pPr>
            <a:lvl3pPr>
              <a:spcBef>
                <a:spcPts val="4800"/>
              </a:spcBef>
            </a:lvl3pPr>
            <a:lvl4pPr>
              <a:spcBef>
                <a:spcPts val="4800"/>
              </a:spcBef>
            </a:lvl4pPr>
            <a:lvl5pPr>
              <a:spcBef>
                <a:spcPts val="4800"/>
              </a:spcBef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647615498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1270039" y="1270039"/>
            <a:ext cx="10464801" cy="7213601"/>
          </a:xfrm>
          <a:prstGeom prst="rect">
            <a:avLst/>
          </a:prstGeom>
        </p:spPr>
        <p:txBody>
          <a:bodyPr/>
          <a:lstStyle>
            <a:lvl1pPr>
              <a:spcBef>
                <a:spcPts val="4800"/>
              </a:spcBef>
            </a:lvl1pPr>
            <a:lvl2pPr>
              <a:spcBef>
                <a:spcPts val="4800"/>
              </a:spcBef>
            </a:lvl2pPr>
            <a:lvl3pPr>
              <a:spcBef>
                <a:spcPts val="4800"/>
              </a:spcBef>
            </a:lvl3pPr>
            <a:lvl4pPr>
              <a:spcBef>
                <a:spcPts val="4800"/>
              </a:spcBef>
            </a:lvl4pPr>
            <a:lvl5pPr>
              <a:spcBef>
                <a:spcPts val="4800"/>
              </a:spcBef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245762313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217130374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1270039" y="2971800"/>
            <a:ext cx="10464801" cy="3810000"/>
          </a:xfrm>
          <a:prstGeom prst="rect">
            <a:avLst/>
          </a:prstGeom>
        </p:spPr>
        <p:txBody>
          <a:bodyPr/>
          <a:lstStyle/>
          <a:p>
            <a:pPr lvl="0"/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008465810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39" y="7366000"/>
            <a:ext cx="10464801" cy="1701800"/>
          </a:xfrm>
          <a:prstGeom prst="rect">
            <a:avLst/>
          </a:prstGeom>
        </p:spPr>
        <p:txBody>
          <a:bodyPr/>
          <a:lstStyle/>
          <a:p>
            <a:pPr lvl="0"/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948305145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1270039" y="7366000"/>
            <a:ext cx="10464801" cy="1701800"/>
          </a:xfrm>
          <a:prstGeom prst="rect">
            <a:avLst/>
          </a:prstGeom>
        </p:spPr>
        <p:txBody>
          <a:bodyPr/>
          <a:lstStyle/>
          <a:p>
            <a:pPr lvl="0"/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470051467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xfrm>
            <a:off x="634999" y="1409700"/>
            <a:ext cx="5867401" cy="33020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000"/>
            </a:lvl1pPr>
          </a:lstStyle>
          <a:p>
            <a:pPr lvl="0"/>
            <a:r>
              <a:t>Title Text</a:t>
            </a:r>
          </a:p>
        </p:txBody>
      </p:sp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634999" y="4787902"/>
            <a:ext cx="5867401" cy="3302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893230001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634999" y="1409700"/>
            <a:ext cx="5867401" cy="33020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000"/>
            </a:lvl1pPr>
          </a:lstStyle>
          <a:p>
            <a:pPr lvl="0"/>
            <a:r>
              <a:t>Title Text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634999" y="4787902"/>
            <a:ext cx="5867401" cy="3302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013977368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1270000" y="2768640"/>
            <a:ext cx="5041900" cy="5714999"/>
          </a:xfrm>
          <a:prstGeom prst="rect">
            <a:avLst/>
          </a:prstGeom>
        </p:spPr>
        <p:txBody>
          <a:bodyPr/>
          <a:lstStyle>
            <a:lvl1pPr marL="810965" indent="-493903">
              <a:spcBef>
                <a:spcPts val="3800"/>
              </a:spcBef>
              <a:defRPr sz="3100"/>
            </a:lvl1pPr>
            <a:lvl2pPr marL="1254828" indent="-493903">
              <a:spcBef>
                <a:spcPts val="3800"/>
              </a:spcBef>
              <a:defRPr sz="3100"/>
            </a:lvl2pPr>
            <a:lvl3pPr marL="1698688" indent="-493903">
              <a:spcBef>
                <a:spcPts val="3800"/>
              </a:spcBef>
              <a:defRPr sz="3100"/>
            </a:lvl3pPr>
            <a:lvl4pPr marL="2142551" indent="-493903">
              <a:spcBef>
                <a:spcPts val="3800"/>
              </a:spcBef>
              <a:defRPr sz="3100"/>
            </a:lvl4pPr>
            <a:lvl5pPr marL="2586416" indent="-493903">
              <a:spcBef>
                <a:spcPts val="3800"/>
              </a:spcBef>
              <a:defRPr sz="3100"/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248034125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1270000" y="2768640"/>
            <a:ext cx="5041900" cy="5714999"/>
          </a:xfrm>
          <a:prstGeom prst="rect">
            <a:avLst/>
          </a:prstGeom>
        </p:spPr>
        <p:txBody>
          <a:bodyPr/>
          <a:lstStyle>
            <a:lvl1pPr marL="810965" indent="-493903">
              <a:spcBef>
                <a:spcPts val="3800"/>
              </a:spcBef>
              <a:defRPr sz="3100"/>
            </a:lvl1pPr>
            <a:lvl2pPr marL="1254828" indent="-493903">
              <a:spcBef>
                <a:spcPts val="3800"/>
              </a:spcBef>
              <a:defRPr sz="3100"/>
            </a:lvl2pPr>
            <a:lvl3pPr marL="1698688" indent="-493903">
              <a:spcBef>
                <a:spcPts val="3800"/>
              </a:spcBef>
              <a:defRPr sz="3100"/>
            </a:lvl3pPr>
            <a:lvl4pPr marL="2142551" indent="-493903">
              <a:spcBef>
                <a:spcPts val="3800"/>
              </a:spcBef>
              <a:defRPr sz="3100"/>
            </a:lvl4pPr>
            <a:lvl5pPr marL="2586416" indent="-493903">
              <a:spcBef>
                <a:spcPts val="3800"/>
              </a:spcBef>
              <a:defRPr sz="3100"/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089497093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7772439" y="2768640"/>
            <a:ext cx="3962401" cy="5714999"/>
          </a:xfrm>
          <a:prstGeom prst="rect">
            <a:avLst/>
          </a:prstGeom>
        </p:spPr>
        <p:txBody>
          <a:bodyPr/>
          <a:lstStyle>
            <a:lvl1pPr marL="810965" indent="-493903">
              <a:spcBef>
                <a:spcPts val="3800"/>
              </a:spcBef>
              <a:defRPr sz="3100"/>
            </a:lvl1pPr>
            <a:lvl2pPr marL="1254828" indent="-493903">
              <a:spcBef>
                <a:spcPts val="3800"/>
              </a:spcBef>
              <a:defRPr sz="3100"/>
            </a:lvl2pPr>
            <a:lvl3pPr marL="1698688" indent="-493903">
              <a:spcBef>
                <a:spcPts val="3800"/>
              </a:spcBef>
              <a:defRPr sz="3100"/>
            </a:lvl3pPr>
            <a:lvl4pPr marL="2142551" indent="-493903">
              <a:spcBef>
                <a:spcPts val="3800"/>
              </a:spcBef>
              <a:defRPr sz="3100"/>
            </a:lvl4pPr>
            <a:lvl5pPr marL="2586416" indent="-493903">
              <a:spcBef>
                <a:spcPts val="3800"/>
              </a:spcBef>
              <a:defRPr sz="3100"/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70358504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3850481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Title Text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400795686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6878873-1FC2-D8CF-3D0D-E77B644F144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ea typeface="Gill Sans"/>
                <a:cs typeface="Gill Sans"/>
              </a:defRPr>
            </a:lvl1pPr>
          </a:lstStyle>
          <a:p>
            <a:fld id="{CB2BC239-9CC3-40E7-8C6B-9DC7BA62CCAF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217309A-E407-C945-8DAA-0F66A8BC6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FFFFFF"/>
                </a:solidFill>
                <a:ea typeface="Gill Sans"/>
                <a:cs typeface="Gill Sans"/>
              </a:defRPr>
            </a:lvl1pPr>
          </a:lstStyle>
          <a:p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85A9BB6-9A1F-66E6-629E-E78914A42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2613">
              <a:defRPr/>
            </a:lvl1pPr>
          </a:lstStyle>
          <a:p>
            <a:fld id="{18F4B5C7-24C0-4CF7-B7C5-9DC37F611F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09481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9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8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8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9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46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96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45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9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466C9-EDC6-2D3A-0D69-09278EF617A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ea typeface="Gill Sans"/>
                <a:cs typeface="Gill Sans"/>
              </a:defRPr>
            </a:lvl1pPr>
          </a:lstStyle>
          <a:p>
            <a:fld id="{580EF7F6-276C-4689-9B18-FE58D2FE35C5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5F0D6-0016-0410-E8DC-313C29560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FFFFFF"/>
                </a:solidFill>
                <a:ea typeface="Gill Sans"/>
                <a:cs typeface="Gill Sans"/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FACB8-C6F4-E476-B4CE-53B75398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2613">
              <a:defRPr/>
            </a:lvl1pPr>
          </a:lstStyle>
          <a:p>
            <a:fld id="{871E5E8B-7D51-4174-99C3-17800DDBD7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88330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310" tIns="45651" rIns="91310" bIns="4565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069545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9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8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8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97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47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96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46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95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76B1D-0198-4E01-5B96-26D0CC8C54A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fld id="{48FE3598-B448-44A8-8D94-1D6C6A8AF8A6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0910C-98F5-CD79-8490-9871BFC77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FFFFFF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2BA778-5020-81A2-69A3-6EF4D91D2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2613">
              <a:defRPr/>
            </a:lvl1pPr>
          </a:lstStyle>
          <a:p>
            <a:fld id="{EFB3028A-DD26-4541-BFF1-1A11B3AE63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61187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4A156-AD8D-2AA8-E5BE-456187667FF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fld id="{F016BEF5-E77A-4B77-9A8F-6C800C1D59F9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65DF27-8CFE-FFF0-F349-5151B507A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FFFFFF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2BE04-BF71-5E6A-F9D1-135E69E7F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2613">
              <a:defRPr/>
            </a:lvl1pPr>
          </a:lstStyle>
          <a:p>
            <a:fld id="{F69E6F9C-982A-4D92-87E6-2585FE03AB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54535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623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4024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949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899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849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979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4748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9699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4648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9598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02968-875D-5AC2-7125-6EC1EBBAC30E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fld id="{9A7172A4-3435-4671-A4A7-8B0D3D83CCB4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8C3EB-1C90-C351-AA74-C86E52EDD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FFFFFF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A0611-CB5C-6E96-AD70-B985AC57A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2613">
              <a:defRPr/>
            </a:lvl1pPr>
          </a:lstStyle>
          <a:p>
            <a:fld id="{185F7778-22CE-4A46-88FA-7DA39C0B0A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9913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72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72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F6FC59-D801-ADFD-2ACC-6717753D7D46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fld id="{38001F4C-1756-42FE-BD3C-3302EA1E7834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3FA6CC-0AAF-0120-2DC8-B882FD079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FFFFFF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45589F-7694-3D72-18BF-93C9D8750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2613">
              <a:defRPr/>
            </a:lvl1pPr>
          </a:lstStyle>
          <a:p>
            <a:fld id="{6C75C3F3-9933-42C3-BA77-CB7E0D8699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14579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9490" indent="0">
              <a:buNone/>
              <a:defRPr sz="2800" b="1"/>
            </a:lvl2pPr>
            <a:lvl3pPr marL="1298992" indent="0">
              <a:buNone/>
              <a:defRPr sz="2600" b="1"/>
            </a:lvl3pPr>
            <a:lvl4pPr marL="1948499" indent="0">
              <a:buNone/>
              <a:defRPr sz="2300" b="1"/>
            </a:lvl4pPr>
            <a:lvl5pPr marL="2597995" indent="0">
              <a:buNone/>
              <a:defRPr sz="2300" b="1"/>
            </a:lvl5pPr>
            <a:lvl6pPr marL="3247488" indent="0">
              <a:buNone/>
              <a:defRPr sz="2300" b="1"/>
            </a:lvl6pPr>
            <a:lvl7pPr marL="3896994" indent="0">
              <a:buNone/>
              <a:defRPr sz="2300" b="1"/>
            </a:lvl7pPr>
            <a:lvl8pPr marL="4546485" indent="0">
              <a:buNone/>
              <a:defRPr sz="2300" b="1"/>
            </a:lvl8pPr>
            <a:lvl9pPr marL="5195988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9490" indent="0">
              <a:buNone/>
              <a:defRPr sz="2800" b="1"/>
            </a:lvl2pPr>
            <a:lvl3pPr marL="1298992" indent="0">
              <a:buNone/>
              <a:defRPr sz="2600" b="1"/>
            </a:lvl3pPr>
            <a:lvl4pPr marL="1948499" indent="0">
              <a:buNone/>
              <a:defRPr sz="2300" b="1"/>
            </a:lvl4pPr>
            <a:lvl5pPr marL="2597995" indent="0">
              <a:buNone/>
              <a:defRPr sz="2300" b="1"/>
            </a:lvl5pPr>
            <a:lvl6pPr marL="3247488" indent="0">
              <a:buNone/>
              <a:defRPr sz="2300" b="1"/>
            </a:lvl6pPr>
            <a:lvl7pPr marL="3896994" indent="0">
              <a:buNone/>
              <a:defRPr sz="2300" b="1"/>
            </a:lvl7pPr>
            <a:lvl8pPr marL="4546485" indent="0">
              <a:buNone/>
              <a:defRPr sz="2300" b="1"/>
            </a:lvl8pPr>
            <a:lvl9pPr marL="5195988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E1CDB0-2033-6B83-8DCB-E1F4D88018E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fld id="{17D4809D-59D2-477C-ADE6-09C60E796097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9B6AC3-3CD6-7863-1C89-068A93DFB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FFFFFF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772E10-EA9D-06F4-45FE-4D10A931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2613">
              <a:defRPr/>
            </a:lvl1pPr>
          </a:lstStyle>
          <a:p>
            <a:fld id="{4656D4FA-196E-4EC1-BB57-F532BDB054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96942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8F72B4-15A4-D241-C2FF-3EBF0BE0F729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fld id="{15996C4B-6D1B-4034-87E9-A4CFF63FC293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A1BDC0-E6B9-8D7C-C6A5-8F79BB323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FFFFFF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C2F9E7-E1F8-A059-E551-4CD2715DF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2613">
              <a:defRPr/>
            </a:lvl1pPr>
          </a:lstStyle>
          <a:p>
            <a:fld id="{8BE1F8B6-5357-4364-BB16-1111B70870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8958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882128575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87F02A-69AE-4E43-C132-D3B98C94AE8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fld id="{CAD55430-28AB-4677-A9A8-BAD95865CEFB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6195F6-4B08-B551-E2A3-B031C797E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FFFFFF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82690D-92B4-4EF0-3327-73DBA032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2613">
              <a:defRPr/>
            </a:lvl1pPr>
          </a:lstStyle>
          <a:p>
            <a:fld id="{64CC5C0D-136C-48A9-B4CE-62B46D7C5E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71515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3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70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3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49490" indent="0">
              <a:buNone/>
              <a:defRPr sz="1700"/>
            </a:lvl2pPr>
            <a:lvl3pPr marL="1298992" indent="0">
              <a:buNone/>
              <a:defRPr sz="1400"/>
            </a:lvl3pPr>
            <a:lvl4pPr marL="1948499" indent="0">
              <a:buNone/>
              <a:defRPr sz="1300"/>
            </a:lvl4pPr>
            <a:lvl5pPr marL="2597995" indent="0">
              <a:buNone/>
              <a:defRPr sz="1300"/>
            </a:lvl5pPr>
            <a:lvl6pPr marL="3247488" indent="0">
              <a:buNone/>
              <a:defRPr sz="1300"/>
            </a:lvl6pPr>
            <a:lvl7pPr marL="3896994" indent="0">
              <a:buNone/>
              <a:defRPr sz="1300"/>
            </a:lvl7pPr>
            <a:lvl8pPr marL="4546485" indent="0">
              <a:buNone/>
              <a:defRPr sz="1300"/>
            </a:lvl8pPr>
            <a:lvl9pPr marL="5195988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77F870-7CB5-E4D9-4447-EF81F65BA849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fld id="{EA76D3D7-1A1B-4735-88F2-9F062D4A4ADC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171D0C-35FE-DF7D-CBFA-4605040CE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FFFFFF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B61601-35C4-9B51-5182-6AD1340B1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2613">
              <a:defRPr/>
            </a:lvl1pPr>
          </a:lstStyle>
          <a:p>
            <a:fld id="{0187A779-442B-425C-9859-E9689C8D92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27379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 rtlCol="0">
            <a:normAutofit/>
          </a:bodyPr>
          <a:lstStyle>
            <a:lvl1pPr marL="0" indent="0">
              <a:buNone/>
              <a:defRPr sz="4600"/>
            </a:lvl1pPr>
            <a:lvl2pPr marL="649490" indent="0">
              <a:buNone/>
              <a:defRPr sz="4000"/>
            </a:lvl2pPr>
            <a:lvl3pPr marL="1298992" indent="0">
              <a:buNone/>
              <a:defRPr sz="3400"/>
            </a:lvl3pPr>
            <a:lvl4pPr marL="1948499" indent="0">
              <a:buNone/>
              <a:defRPr sz="2800"/>
            </a:lvl4pPr>
            <a:lvl5pPr marL="2597995" indent="0">
              <a:buNone/>
              <a:defRPr sz="2800"/>
            </a:lvl5pPr>
            <a:lvl6pPr marL="3247488" indent="0">
              <a:buNone/>
              <a:defRPr sz="2800"/>
            </a:lvl6pPr>
            <a:lvl7pPr marL="3896994" indent="0">
              <a:buNone/>
              <a:defRPr sz="2800"/>
            </a:lvl7pPr>
            <a:lvl8pPr marL="4546485" indent="0">
              <a:buNone/>
              <a:defRPr sz="2800"/>
            </a:lvl8pPr>
            <a:lvl9pPr marL="5195988" indent="0">
              <a:buNone/>
              <a:defRPr sz="2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49490" indent="0">
              <a:buNone/>
              <a:defRPr sz="1700"/>
            </a:lvl2pPr>
            <a:lvl3pPr marL="1298992" indent="0">
              <a:buNone/>
              <a:defRPr sz="1400"/>
            </a:lvl3pPr>
            <a:lvl4pPr marL="1948499" indent="0">
              <a:buNone/>
              <a:defRPr sz="1300"/>
            </a:lvl4pPr>
            <a:lvl5pPr marL="2597995" indent="0">
              <a:buNone/>
              <a:defRPr sz="1300"/>
            </a:lvl5pPr>
            <a:lvl6pPr marL="3247488" indent="0">
              <a:buNone/>
              <a:defRPr sz="1300"/>
            </a:lvl6pPr>
            <a:lvl7pPr marL="3896994" indent="0">
              <a:buNone/>
              <a:defRPr sz="1300"/>
            </a:lvl7pPr>
            <a:lvl8pPr marL="4546485" indent="0">
              <a:buNone/>
              <a:defRPr sz="1300"/>
            </a:lvl8pPr>
            <a:lvl9pPr marL="5195988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2E7C8B-6484-7DA3-DBC9-B7224437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fld id="{08BD9BC7-80D3-4677-BD38-C4C409BD4862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4DE947-BE7F-3387-597D-5A2737602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FFFFFF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C436DF-EDFD-305A-F721-4B5C0E4F3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2613">
              <a:defRPr/>
            </a:lvl1pPr>
          </a:lstStyle>
          <a:p>
            <a:fld id="{FD2F3EB6-4051-416B-9767-443ACC2BCD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57812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1FED1-2626-F9EE-D609-50441A10A83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fld id="{4A6BDB63-99B0-43A3-AFC8-09FB7553C77D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360EE-AAEB-94D0-B2EF-CAEA732C5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FFFFFF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56516-F8EC-56F9-7E30-1D651D5D2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2613">
              <a:defRPr/>
            </a:lvl1pPr>
          </a:lstStyle>
          <a:p>
            <a:fld id="{619403F5-95C8-49CA-A961-7BA423575A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34587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628"/>
            <a:ext cx="2926080" cy="83221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628"/>
            <a:ext cx="8561493" cy="83221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5F860-E247-983F-B9CC-8813341446A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fld id="{43FEEDC9-EA15-47A9-8687-20D552715C54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38793-4CA2-B014-B57A-06B24688A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FFFFFF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416F4-A9AE-0E95-76AB-F2E1C0919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2613">
              <a:defRPr/>
            </a:lvl1pPr>
          </a:lstStyle>
          <a:p>
            <a:fld id="{BA27003A-3888-4D13-9F57-4B2BCDF5D4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2771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9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9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9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98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48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98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48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97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51C1FF-2735-72DC-C670-81A8C3F1A76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fld id="{03FBA3BA-DA8A-4E83-A6CD-FB5A1CAF02E9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34F13-4779-A067-1F9A-817442CFB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898989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D8E14-F8F3-3F2C-292B-AC346A94D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2613">
              <a:defRPr/>
            </a:lvl1pPr>
          </a:lstStyle>
          <a:p>
            <a:fld id="{1A9EEF4F-9C02-4BC9-BC03-31D9F32752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12865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0C57C-8030-87A9-821A-11DB3B40A73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fld id="{60F61DC4-761C-4476-8C41-D04DA53F1A92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9D9D2-FFDA-91EC-A00E-23896BEB8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898989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0A844-05F7-84C8-B1EF-3C5C442CD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2613">
              <a:defRPr/>
            </a:lvl1pPr>
          </a:lstStyle>
          <a:p>
            <a:fld id="{3B56E1DD-C447-4F94-8A61-57B3911431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96352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613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4014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972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945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919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9892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48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983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481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9784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8A13B6-B9B6-890B-B31E-3B5EEAFD05B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fld id="{5B2F3D44-C265-4889-A0A1-C774C1AED3B6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D42A1-C42D-9CCB-848B-A938D7998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898989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1E537D-C2BD-EADE-9766-535D796C2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2613">
              <a:defRPr/>
            </a:lvl1pPr>
          </a:lstStyle>
          <a:p>
            <a:fld id="{9AC4C0A3-2645-4FF7-8573-F011914292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8846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62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62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310148-7FE7-303D-8E43-6E60631977AF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fld id="{BA816EC6-40A7-480D-9CAD-7D1396C76276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23793-73EA-422D-196C-19005ABA0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898989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A7ACB-A5D9-B2E6-5FB3-7DDE42019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2613">
              <a:defRPr/>
            </a:lvl1pPr>
          </a:lstStyle>
          <a:p>
            <a:fld id="{E4772921-6C7F-445D-9351-0B845A1FA4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56176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9726" indent="0">
              <a:buNone/>
              <a:defRPr sz="2800" b="1"/>
            </a:lvl2pPr>
            <a:lvl3pPr marL="1299458" indent="0">
              <a:buNone/>
              <a:defRPr sz="2600" b="1"/>
            </a:lvl3pPr>
            <a:lvl4pPr marL="1949196" indent="0">
              <a:buNone/>
              <a:defRPr sz="2300" b="1"/>
            </a:lvl4pPr>
            <a:lvl5pPr marL="2598925" indent="0">
              <a:buNone/>
              <a:defRPr sz="2300" b="1"/>
            </a:lvl5pPr>
            <a:lvl6pPr marL="3248653" indent="0">
              <a:buNone/>
              <a:defRPr sz="2300" b="1"/>
            </a:lvl6pPr>
            <a:lvl7pPr marL="3898390" indent="0">
              <a:buNone/>
              <a:defRPr sz="2300" b="1"/>
            </a:lvl7pPr>
            <a:lvl8pPr marL="4548112" indent="0">
              <a:buNone/>
              <a:defRPr sz="2300" b="1"/>
            </a:lvl8pPr>
            <a:lvl9pPr marL="5197849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9726" indent="0">
              <a:buNone/>
              <a:defRPr sz="2800" b="1"/>
            </a:lvl2pPr>
            <a:lvl3pPr marL="1299458" indent="0">
              <a:buNone/>
              <a:defRPr sz="2600" b="1"/>
            </a:lvl3pPr>
            <a:lvl4pPr marL="1949196" indent="0">
              <a:buNone/>
              <a:defRPr sz="2300" b="1"/>
            </a:lvl4pPr>
            <a:lvl5pPr marL="2598925" indent="0">
              <a:buNone/>
              <a:defRPr sz="2300" b="1"/>
            </a:lvl5pPr>
            <a:lvl6pPr marL="3248653" indent="0">
              <a:buNone/>
              <a:defRPr sz="2300" b="1"/>
            </a:lvl6pPr>
            <a:lvl7pPr marL="3898390" indent="0">
              <a:buNone/>
              <a:defRPr sz="2300" b="1"/>
            </a:lvl7pPr>
            <a:lvl8pPr marL="4548112" indent="0">
              <a:buNone/>
              <a:defRPr sz="2300" b="1"/>
            </a:lvl8pPr>
            <a:lvl9pPr marL="5197849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0AAABF-8748-9CAA-5344-F62898613692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fld id="{80DE1AA8-EF2B-4AA8-9898-7D0E3A82C1FE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DC9409-11D4-4ABD-9F45-EDA1BC245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898989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5EF39D-A90A-8507-CF7D-928C317CD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2613">
              <a:defRPr/>
            </a:lvl1pPr>
          </a:lstStyle>
          <a:p>
            <a:fld id="{244749B3-D6FB-4988-8579-1266C09A57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611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1270049" y="2971800"/>
            <a:ext cx="10464801" cy="3810000"/>
          </a:xfrm>
          <a:prstGeom prst="rect">
            <a:avLst/>
          </a:prstGeom>
        </p:spPr>
        <p:txBody>
          <a:bodyPr/>
          <a:lstStyle/>
          <a:p>
            <a:pPr lvl="0"/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009898467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C8041D-CB2A-38BF-39CB-A1222F1DA24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fld id="{4DCDD976-8D56-47F8-A214-9FB302CFE11E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1BEDB2-14A7-8116-CDE7-1D8FAD660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898989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DCCDCB-2021-FBEB-3193-D53B71158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2613">
              <a:defRPr/>
            </a:lvl1pPr>
          </a:lstStyle>
          <a:p>
            <a:fld id="{75EDB4BA-6D66-4458-90FE-050498DB76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4797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D1B6AB-0E29-9B7C-A193-B055335B169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fld id="{06A44823-CA64-47F4-B70C-985C3FA2033A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85FD72-011F-59B0-68AE-3B0A22F4C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898989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03E67-BC40-27CE-C93C-9E77FD8A9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2613">
              <a:defRPr/>
            </a:lvl1pPr>
          </a:lstStyle>
          <a:p>
            <a:fld id="{FF330CB6-FA68-4F85-A006-F38A18D9DA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02415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3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60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3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49726" indent="0">
              <a:buNone/>
              <a:defRPr sz="1700"/>
            </a:lvl2pPr>
            <a:lvl3pPr marL="1299458" indent="0">
              <a:buNone/>
              <a:defRPr sz="1400"/>
            </a:lvl3pPr>
            <a:lvl4pPr marL="1949196" indent="0">
              <a:buNone/>
              <a:defRPr sz="1300"/>
            </a:lvl4pPr>
            <a:lvl5pPr marL="2598925" indent="0">
              <a:buNone/>
              <a:defRPr sz="1300"/>
            </a:lvl5pPr>
            <a:lvl6pPr marL="3248653" indent="0">
              <a:buNone/>
              <a:defRPr sz="1300"/>
            </a:lvl6pPr>
            <a:lvl7pPr marL="3898390" indent="0">
              <a:buNone/>
              <a:defRPr sz="1300"/>
            </a:lvl7pPr>
            <a:lvl8pPr marL="4548112" indent="0">
              <a:buNone/>
              <a:defRPr sz="1300"/>
            </a:lvl8pPr>
            <a:lvl9pPr marL="5197849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13196-D67E-8513-A72F-7136630014C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fld id="{AA159844-6B8D-43EC-A966-764AA91ACFC4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6FADBE-1FAA-149B-FE84-5D89BC639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898989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D4F1E4-30BA-6B3D-C71B-4D92D2323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2613">
              <a:defRPr/>
            </a:lvl1pPr>
          </a:lstStyle>
          <a:p>
            <a:fld id="{18D7BAF8-691B-498C-B461-943F3865B1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77778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 rtlCol="0">
            <a:normAutofit/>
          </a:bodyPr>
          <a:lstStyle>
            <a:lvl1pPr marL="0" indent="0">
              <a:buNone/>
              <a:defRPr sz="4600"/>
            </a:lvl1pPr>
            <a:lvl2pPr marL="649726" indent="0">
              <a:buNone/>
              <a:defRPr sz="4000"/>
            </a:lvl2pPr>
            <a:lvl3pPr marL="1299458" indent="0">
              <a:buNone/>
              <a:defRPr sz="3400"/>
            </a:lvl3pPr>
            <a:lvl4pPr marL="1949196" indent="0">
              <a:buNone/>
              <a:defRPr sz="2800"/>
            </a:lvl4pPr>
            <a:lvl5pPr marL="2598925" indent="0">
              <a:buNone/>
              <a:defRPr sz="2800"/>
            </a:lvl5pPr>
            <a:lvl6pPr marL="3248653" indent="0">
              <a:buNone/>
              <a:defRPr sz="2800"/>
            </a:lvl6pPr>
            <a:lvl7pPr marL="3898390" indent="0">
              <a:buNone/>
              <a:defRPr sz="2800"/>
            </a:lvl7pPr>
            <a:lvl8pPr marL="4548112" indent="0">
              <a:buNone/>
              <a:defRPr sz="2800"/>
            </a:lvl8pPr>
            <a:lvl9pPr marL="5197849" indent="0">
              <a:buNone/>
              <a:defRPr sz="2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49726" indent="0">
              <a:buNone/>
              <a:defRPr sz="1700"/>
            </a:lvl2pPr>
            <a:lvl3pPr marL="1299458" indent="0">
              <a:buNone/>
              <a:defRPr sz="1400"/>
            </a:lvl3pPr>
            <a:lvl4pPr marL="1949196" indent="0">
              <a:buNone/>
              <a:defRPr sz="1300"/>
            </a:lvl4pPr>
            <a:lvl5pPr marL="2598925" indent="0">
              <a:buNone/>
              <a:defRPr sz="1300"/>
            </a:lvl5pPr>
            <a:lvl6pPr marL="3248653" indent="0">
              <a:buNone/>
              <a:defRPr sz="1300"/>
            </a:lvl6pPr>
            <a:lvl7pPr marL="3898390" indent="0">
              <a:buNone/>
              <a:defRPr sz="1300"/>
            </a:lvl7pPr>
            <a:lvl8pPr marL="4548112" indent="0">
              <a:buNone/>
              <a:defRPr sz="1300"/>
            </a:lvl8pPr>
            <a:lvl9pPr marL="5197849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25CAA2-762B-B1F5-F2F1-3F7C132A24C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fld id="{7A96291C-581F-49A4-8360-97E4B45FA1A1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4FB65-75FF-7F72-04A1-2FE9B06D9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898989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91616E-3F68-3982-9EF3-ECEC8FB7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2613">
              <a:defRPr/>
            </a:lvl1pPr>
          </a:lstStyle>
          <a:p>
            <a:fld id="{58AF7C54-8872-4768-B837-D65DE77E4F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56018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A6339F-3A93-A050-AF25-D6884DE809E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fld id="{3C78386F-6A75-4E28-889F-542D79945A8A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72D84-BA94-B30E-70AE-FB90B9456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898989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89D71-2DEE-4FFD-EE8E-12E7D3DEA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2613">
              <a:defRPr/>
            </a:lvl1pPr>
          </a:lstStyle>
          <a:p>
            <a:fld id="{CB78D611-2049-4E54-B635-7374143AE6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45505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618"/>
            <a:ext cx="2926080" cy="83221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618"/>
            <a:ext cx="8561493" cy="83221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789E8-53F2-2B6C-5421-70C2756337C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fld id="{60D0D62D-6435-4E74-87A5-43436FDC1A30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40B36-9A5B-E765-1C9C-CE81C81D7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82613"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898989"/>
                </a:solidFill>
                <a:latin typeface="Calibri" panose="020F0502020204030204" pitchFamily="34" charset="0"/>
                <a:ea typeface="Gill Sans"/>
                <a:cs typeface="Gill Sans"/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F0408-7D33-6A43-8287-6B45DCDA3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2613">
              <a:defRPr/>
            </a:lvl1pPr>
          </a:lstStyle>
          <a:p>
            <a:fld id="{992A483E-599E-4E8E-BF71-EC1CFD0A66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47137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1270022" y="2971800"/>
            <a:ext cx="10464801" cy="3810000"/>
          </a:xfrm>
          <a:prstGeom prst="rect">
            <a:avLst/>
          </a:prstGeom>
        </p:spPr>
        <p:txBody>
          <a:bodyPr/>
          <a:lstStyle/>
          <a:p>
            <a:pPr lvl="0"/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968257908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363908"/>
            <a:ext cx="11054080" cy="1391514"/>
          </a:xfrm>
        </p:spPr>
        <p:txBody>
          <a:bodyPr anchor="b">
            <a:noAutofit/>
          </a:bodyPr>
          <a:lstStyle>
            <a:lvl1pPr algn="ctr" defTabSz="1299458" rtl="0" eaLnBrk="1" latinLnBrk="0" hangingPunct="1">
              <a:spcBef>
                <a:spcPct val="0"/>
              </a:spcBef>
              <a:buNone/>
              <a:defRPr sz="77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5360" y="4768428"/>
            <a:ext cx="11054080" cy="1248461"/>
          </a:xfrm>
        </p:spPr>
        <p:txBody>
          <a:bodyPr/>
          <a:lstStyle>
            <a:lvl1pPr marL="0" indent="0" algn="ctr" defTabSz="1299458" rtl="0" eaLnBrk="1" latinLnBrk="0" hangingPunct="1">
              <a:spcBef>
                <a:spcPts val="427"/>
              </a:spcBef>
              <a:buFontTx/>
              <a:buNone/>
              <a:defRPr sz="2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9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9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9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98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48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98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48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97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96A66-8F12-6FE8-3D60-E64119D6A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83155">
              <a:defRPr kern="0"/>
            </a:lvl1pPr>
          </a:lstStyle>
          <a:p>
            <a:pPr>
              <a:defRPr/>
            </a:pPr>
            <a:fld id="{A1FAFB69-00FE-47E6-A120-6E33E7A6697B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D820E-A75C-F26B-D052-49828A329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83155">
              <a:defRPr ker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A42F2-193A-D471-2137-01B762C9A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82613">
              <a:defRPr/>
            </a:lvl1pPr>
          </a:lstStyle>
          <a:p>
            <a:fld id="{65CCC17A-2668-432A-8C1E-A415A82B78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24081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5382" y="2658334"/>
            <a:ext cx="11051823" cy="6054431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BC1A1-A931-AC0C-B20E-705D619F3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83155">
              <a:defRPr kern="0"/>
            </a:lvl1pPr>
          </a:lstStyle>
          <a:p>
            <a:pPr>
              <a:defRPr/>
            </a:pPr>
            <a:fld id="{03EE6704-5B6E-45B6-BBCA-EF1938EB03C7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6D1D8-446B-16EC-5212-0F667CFE4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83155">
              <a:defRPr ker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37A06-3AEE-F5EC-A76C-E37283ED9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82613">
              <a:defRPr/>
            </a:lvl1pPr>
          </a:lstStyle>
          <a:p>
            <a:fld id="{35F0F9C0-CD86-4680-8F25-9C095F8C0E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67506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6068929"/>
            <a:ext cx="11054080" cy="1389729"/>
          </a:xfrm>
        </p:spPr>
        <p:txBody>
          <a:bodyPr anchor="b">
            <a:noAutofit/>
          </a:bodyPr>
          <a:lstStyle>
            <a:lvl1pPr>
              <a:defRPr sz="77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5381" y="7477760"/>
            <a:ext cx="11051823" cy="1243105"/>
          </a:xfrm>
        </p:spPr>
        <p:txBody>
          <a:bodyPr/>
          <a:lstStyle>
            <a:lvl1pPr marL="0" indent="0" algn="ctr">
              <a:spcBef>
                <a:spcPts val="427"/>
              </a:spcBef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9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9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9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98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48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98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48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97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924368" y="603947"/>
            <a:ext cx="7156066" cy="4801138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705F3-4B1D-EFA6-C5FA-0EC72C93AFE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583155">
              <a:defRPr kern="0"/>
            </a:lvl1pPr>
          </a:lstStyle>
          <a:p>
            <a:pPr>
              <a:defRPr/>
            </a:pPr>
            <a:fld id="{6651C706-9EBC-4FC6-B6A9-63559C28C909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E2329D-89A0-E7CC-854C-B4A8F698D4C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583155">
              <a:defRPr ker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69A8D-DF16-FDAC-5FE1-3BD5310EB18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582613">
              <a:defRPr/>
            </a:lvl1pPr>
          </a:lstStyle>
          <a:p>
            <a:fld id="{48137394-D043-4670-983F-A1B317D31D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7503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49" y="7366000"/>
            <a:ext cx="10464801" cy="1701800"/>
          </a:xfrm>
          <a:prstGeom prst="rect">
            <a:avLst/>
          </a:prstGeom>
        </p:spPr>
        <p:txBody>
          <a:bodyPr/>
          <a:lstStyle/>
          <a:p>
            <a:pPr lvl="0"/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057449803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82" y="1408854"/>
            <a:ext cx="11051823" cy="2479040"/>
          </a:xfrm>
        </p:spPr>
        <p:txBody>
          <a:bodyPr anchor="b">
            <a:noAutofit/>
          </a:bodyPr>
          <a:lstStyle>
            <a:lvl1pPr algn="ctr" defTabSz="1299458" rtl="0" eaLnBrk="1" latinLnBrk="0" hangingPunct="1">
              <a:spcBef>
                <a:spcPct val="0"/>
              </a:spcBef>
              <a:buNone/>
              <a:defRPr sz="77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382" y="3920565"/>
            <a:ext cx="11051823" cy="1823222"/>
          </a:xfrm>
        </p:spPr>
        <p:txBody>
          <a:bodyPr/>
          <a:lstStyle>
            <a:lvl1pPr marL="0" indent="0" algn="ctr" defTabSz="1299458" rtl="0" eaLnBrk="1" latinLnBrk="0" hangingPunct="1">
              <a:spcBef>
                <a:spcPts val="427"/>
              </a:spcBef>
              <a:buFontTx/>
              <a:buNone/>
              <a:defRPr sz="2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972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945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919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9892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48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983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481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9784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4CE19-6EE9-A2BC-061F-A2B5F66AC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83155">
              <a:defRPr kern="0"/>
            </a:lvl1pPr>
          </a:lstStyle>
          <a:p>
            <a:pPr>
              <a:defRPr/>
            </a:pPr>
            <a:fld id="{48F25A28-BDC3-4D6F-803E-F7948E01576C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02D7E-3EB4-6950-1EBE-8790DEDE9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83155">
              <a:defRPr ker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FB00E-12D3-DBFB-8C61-BB60BD210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82613">
              <a:defRPr/>
            </a:lvl1pPr>
          </a:lstStyle>
          <a:p>
            <a:fld id="{8BB0B00D-78A0-4916-9A7E-5A692E836B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227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82" y="172122"/>
            <a:ext cx="11051823" cy="20335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5360" y="2503898"/>
            <a:ext cx="5136896" cy="6208889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 marL="3408827" indent="-478274">
              <a:defRPr sz="2600"/>
            </a:lvl8pPr>
            <a:lvl9pPr marL="3408827" indent="-478274"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90287" y="2503898"/>
            <a:ext cx="5136896" cy="6208889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2600"/>
            </a:lvl6pPr>
            <a:lvl7pPr>
              <a:defRPr sz="2600"/>
            </a:lvl7pPr>
            <a:lvl8pPr marL="3408827" indent="-478274">
              <a:defRPr sz="2600"/>
            </a:lvl8pPr>
            <a:lvl9pPr marL="3408827" indent="-478274"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4CE4D7-9BAE-E9D5-1AE4-727F829B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83155">
              <a:defRPr kern="0"/>
            </a:lvl1pPr>
          </a:lstStyle>
          <a:p>
            <a:pPr>
              <a:defRPr/>
            </a:pPr>
            <a:fld id="{6F5616F2-EF29-42D0-BFFC-757ABCB0B457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E93C1-D554-8DCD-78BC-25624911C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83155">
              <a:defRPr ker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DD8D35-A2B1-A18D-F8FA-05802CEC6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82613">
              <a:defRPr/>
            </a:lvl1pPr>
          </a:lstStyle>
          <a:p>
            <a:fld id="{5354081F-C1A4-4CAD-AB57-CAE0AB9E03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84149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A5FE66-7F37-15A3-B312-EE9900E59A8E}"/>
              </a:ext>
            </a:extLst>
          </p:cNvPr>
          <p:cNvCxnSpPr/>
          <p:nvPr/>
        </p:nvCxnSpPr>
        <p:spPr>
          <a:xfrm>
            <a:off x="1117600" y="3117850"/>
            <a:ext cx="48768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6B12A41-4C69-2CC4-4585-30BA9F98CD02}"/>
              </a:ext>
            </a:extLst>
          </p:cNvPr>
          <p:cNvCxnSpPr/>
          <p:nvPr/>
        </p:nvCxnSpPr>
        <p:spPr>
          <a:xfrm>
            <a:off x="7021513" y="3117850"/>
            <a:ext cx="48768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82" y="172122"/>
            <a:ext cx="11051823" cy="203359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360" y="2205717"/>
            <a:ext cx="5136896" cy="873361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4000" b="0"/>
            </a:lvl1pPr>
            <a:lvl2pPr marL="649726" indent="0">
              <a:buNone/>
              <a:defRPr sz="2800" b="1"/>
            </a:lvl2pPr>
            <a:lvl3pPr marL="1299458" indent="0">
              <a:buNone/>
              <a:defRPr sz="2600" b="1"/>
            </a:lvl3pPr>
            <a:lvl4pPr marL="1949196" indent="0">
              <a:buNone/>
              <a:defRPr sz="2300" b="1"/>
            </a:lvl4pPr>
            <a:lvl5pPr marL="2598925" indent="0">
              <a:buNone/>
              <a:defRPr sz="2300" b="1"/>
            </a:lvl5pPr>
            <a:lvl6pPr marL="3248653" indent="0">
              <a:buNone/>
              <a:defRPr sz="2300" b="1"/>
            </a:lvl6pPr>
            <a:lvl7pPr marL="3898390" indent="0">
              <a:buNone/>
              <a:defRPr sz="2300" b="1"/>
            </a:lvl7pPr>
            <a:lvl8pPr marL="4548112" indent="0">
              <a:buNone/>
              <a:defRPr sz="2300" b="1"/>
            </a:lvl8pPr>
            <a:lvl9pPr marL="5197849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5360" y="3467948"/>
            <a:ext cx="5136896" cy="5244817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2300"/>
            </a:lvl6pPr>
            <a:lvl7pPr>
              <a:defRPr sz="2300"/>
            </a:lvl7pPr>
            <a:lvl8pPr marL="3408827" indent="-478274">
              <a:defRPr sz="2300"/>
            </a:lvl8pPr>
            <a:lvl9pPr marL="3408827" indent="-478274"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91415" y="2205717"/>
            <a:ext cx="5136896" cy="873361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4000" b="0"/>
            </a:lvl1pPr>
            <a:lvl2pPr marL="649726" indent="0">
              <a:buNone/>
              <a:defRPr sz="2800" b="1"/>
            </a:lvl2pPr>
            <a:lvl3pPr marL="1299458" indent="0">
              <a:buNone/>
              <a:defRPr sz="2600" b="1"/>
            </a:lvl3pPr>
            <a:lvl4pPr marL="1949196" indent="0">
              <a:buNone/>
              <a:defRPr sz="2300" b="1"/>
            </a:lvl4pPr>
            <a:lvl5pPr marL="2598925" indent="0">
              <a:buNone/>
              <a:defRPr sz="2300" b="1"/>
            </a:lvl5pPr>
            <a:lvl6pPr marL="3248653" indent="0">
              <a:buNone/>
              <a:defRPr sz="2300" b="1"/>
            </a:lvl6pPr>
            <a:lvl7pPr marL="3898390" indent="0">
              <a:buNone/>
              <a:defRPr sz="2300" b="1"/>
            </a:lvl7pPr>
            <a:lvl8pPr marL="4548112" indent="0">
              <a:buNone/>
              <a:defRPr sz="2300" b="1"/>
            </a:lvl8pPr>
            <a:lvl9pPr marL="5197849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91415" y="3467948"/>
            <a:ext cx="5136896" cy="5244817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2300"/>
            </a:lvl6pPr>
            <a:lvl7pPr>
              <a:defRPr sz="2300"/>
            </a:lvl7pPr>
            <a:lvl8pPr marL="3408827" indent="-478274">
              <a:defRPr sz="2300"/>
            </a:lvl8pPr>
            <a:lvl9pPr marL="3408827" indent="-478274"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83D2B474-5BB1-D93F-CD58-C126D121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83155">
              <a:defRPr kern="0"/>
            </a:lvl1pPr>
          </a:lstStyle>
          <a:p>
            <a:pPr>
              <a:defRPr/>
            </a:pPr>
            <a:fld id="{F0713067-AD75-40CB-954A-8F1FDB225737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EBAD9FCA-2F80-2489-C94A-6F49159CC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83155">
              <a:defRPr ker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D574D110-3257-6A6D-5517-F99B4D816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82613">
              <a:defRPr/>
            </a:lvl1pPr>
          </a:lstStyle>
          <a:p>
            <a:fld id="{3F449511-9A5E-4280-A4AF-F206BE876C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76572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447D88-ADE9-4999-D9E6-FA01A4332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83155">
              <a:defRPr kern="0"/>
            </a:lvl1pPr>
          </a:lstStyle>
          <a:p>
            <a:pPr>
              <a:defRPr/>
            </a:pPr>
            <a:fld id="{6705EDFB-2D09-4CB3-9840-C1F5B9409CBF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CD193F-95F4-E03A-ED54-85AACA8A7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83155">
              <a:defRPr ker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8DF6DB-790F-3D74-C747-1EEA5095E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82613">
              <a:defRPr/>
            </a:lvl1pPr>
          </a:lstStyle>
          <a:p>
            <a:fld id="{32CC9448-DC9C-4C95-8FF4-BF72382C57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5591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A9F90D-8025-0D22-3688-61CA5ACDE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83155">
              <a:defRPr kern="0"/>
            </a:lvl1pPr>
          </a:lstStyle>
          <a:p>
            <a:pPr>
              <a:defRPr/>
            </a:pPr>
            <a:fld id="{EC82AF2B-25C5-4BA9-810C-1A7DE0E98EF2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6EB857-FEDE-919C-10B5-607A9E903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83155">
              <a:defRPr ker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8E13-DBAE-A53D-BC90-FF1B6EE22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82613">
              <a:defRPr/>
            </a:lvl1pPr>
          </a:lstStyle>
          <a:p>
            <a:fld id="{7C3BD060-FBF5-406F-8170-6361626020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29058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109" y="1381760"/>
            <a:ext cx="5201920" cy="1652693"/>
          </a:xfrm>
        </p:spPr>
        <p:txBody>
          <a:bodyPr anchor="b">
            <a:noAutofit/>
          </a:bodyPr>
          <a:lstStyle>
            <a:lvl1pPr algn="l">
              <a:defRPr sz="51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7520" y="650262"/>
            <a:ext cx="5201920" cy="8062525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 marL="3408827" indent="-478274">
              <a:defRPr sz="2600"/>
            </a:lvl8pPr>
            <a:lvl9pPr marL="3408827" indent="-478274"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37109" y="3034456"/>
            <a:ext cx="5201920" cy="5093547"/>
          </a:xfrm>
        </p:spPr>
        <p:txBody>
          <a:bodyPr/>
          <a:lstStyle>
            <a:lvl1pPr marL="0" indent="0">
              <a:spcBef>
                <a:spcPts val="1422"/>
              </a:spcBef>
              <a:buNone/>
              <a:defRPr sz="2600"/>
            </a:lvl1pPr>
            <a:lvl2pPr marL="649726" indent="0">
              <a:buNone/>
              <a:defRPr sz="1700"/>
            </a:lvl2pPr>
            <a:lvl3pPr marL="1299458" indent="0">
              <a:buNone/>
              <a:defRPr sz="1400"/>
            </a:lvl3pPr>
            <a:lvl4pPr marL="1949196" indent="0">
              <a:buNone/>
              <a:defRPr sz="1300"/>
            </a:lvl4pPr>
            <a:lvl5pPr marL="2598925" indent="0">
              <a:buNone/>
              <a:defRPr sz="1300"/>
            </a:lvl5pPr>
            <a:lvl6pPr marL="3248653" indent="0">
              <a:buNone/>
              <a:defRPr sz="1300"/>
            </a:lvl6pPr>
            <a:lvl7pPr marL="3898390" indent="0">
              <a:buNone/>
              <a:defRPr sz="1300"/>
            </a:lvl7pPr>
            <a:lvl8pPr marL="4548112" indent="0">
              <a:buNone/>
              <a:defRPr sz="1300"/>
            </a:lvl8pPr>
            <a:lvl9pPr marL="5197849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7B9AF-4D2D-69AC-9777-8762EA6AC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83155">
              <a:defRPr kern="0"/>
            </a:lvl1pPr>
          </a:lstStyle>
          <a:p>
            <a:pPr>
              <a:defRPr/>
            </a:pPr>
            <a:fld id="{F48933A1-F5AE-4402-938D-3D580BC86198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362381-D217-226A-AE0A-3AE54F206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83155">
              <a:defRPr ker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B48083-9AFE-F282-DA25-730FBD51D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82613">
              <a:defRPr/>
            </a:lvl1pPr>
          </a:lstStyle>
          <a:p>
            <a:fld id="{370D111A-825B-4ED1-8A9C-25546C03FC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18988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3894" y="1378509"/>
            <a:ext cx="5201920" cy="1651610"/>
          </a:xfrm>
        </p:spPr>
        <p:txBody>
          <a:bodyPr anchor="b">
            <a:noAutofit/>
          </a:bodyPr>
          <a:lstStyle>
            <a:lvl1pPr algn="l">
              <a:defRPr sz="51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43485" y="726738"/>
            <a:ext cx="5201920" cy="7898505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487303" indent="-487303" algn="l" defTabSz="1299458" rtl="0" eaLnBrk="1" latinLnBrk="0" hangingPunct="1">
              <a:spcBef>
                <a:spcPts val="2844"/>
              </a:spcBef>
              <a:buFont typeface="Arial" pitchFamily="34" charset="0"/>
              <a:buNone/>
              <a:defRPr sz="31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9726" indent="0">
              <a:buNone/>
              <a:defRPr sz="4000"/>
            </a:lvl2pPr>
            <a:lvl3pPr marL="1299458" indent="0">
              <a:buNone/>
              <a:defRPr sz="3400"/>
            </a:lvl3pPr>
            <a:lvl4pPr marL="1949196" indent="0">
              <a:buNone/>
              <a:defRPr sz="2800"/>
            </a:lvl4pPr>
            <a:lvl5pPr marL="2598925" indent="0">
              <a:buNone/>
              <a:defRPr sz="2800"/>
            </a:lvl5pPr>
            <a:lvl6pPr marL="3248653" indent="0">
              <a:buNone/>
              <a:defRPr sz="2800"/>
            </a:lvl6pPr>
            <a:lvl7pPr marL="3898390" indent="0">
              <a:buNone/>
              <a:defRPr sz="2800"/>
            </a:lvl7pPr>
            <a:lvl8pPr marL="4548112" indent="0">
              <a:buNone/>
              <a:defRPr sz="2800"/>
            </a:lvl8pPr>
            <a:lvl9pPr marL="5197849" indent="0">
              <a:buNone/>
              <a:defRPr sz="28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6458" y="3030118"/>
            <a:ext cx="5201920" cy="5097882"/>
          </a:xfrm>
        </p:spPr>
        <p:txBody>
          <a:bodyPr/>
          <a:lstStyle>
            <a:lvl1pPr marL="0" indent="0">
              <a:spcBef>
                <a:spcPts val="1422"/>
              </a:spcBef>
              <a:buNone/>
              <a:defRPr sz="26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9726" indent="0">
              <a:buNone/>
              <a:defRPr sz="1700"/>
            </a:lvl2pPr>
            <a:lvl3pPr marL="1299458" indent="0">
              <a:buNone/>
              <a:defRPr sz="1400"/>
            </a:lvl3pPr>
            <a:lvl4pPr marL="1949196" indent="0">
              <a:buNone/>
              <a:defRPr sz="1300"/>
            </a:lvl4pPr>
            <a:lvl5pPr marL="2598925" indent="0">
              <a:buNone/>
              <a:defRPr sz="1300"/>
            </a:lvl5pPr>
            <a:lvl6pPr marL="3248653" indent="0">
              <a:buNone/>
              <a:defRPr sz="1300"/>
            </a:lvl6pPr>
            <a:lvl7pPr marL="3898390" indent="0">
              <a:buNone/>
              <a:defRPr sz="1300"/>
            </a:lvl7pPr>
            <a:lvl8pPr marL="4548112" indent="0">
              <a:buNone/>
              <a:defRPr sz="1300"/>
            </a:lvl8pPr>
            <a:lvl9pPr marL="5197849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732206-BAA0-B199-A233-C8B446009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83155">
              <a:defRPr kern="0"/>
            </a:lvl1pPr>
          </a:lstStyle>
          <a:p>
            <a:pPr>
              <a:defRPr/>
            </a:pPr>
            <a:fld id="{3FB6703D-309D-44C1-B3B8-121ED711683F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25BDE6-40CE-B670-48DA-EF1065DDC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83155">
              <a:defRPr ker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D744A-5CD1-1F8D-DEA5-4960CA70B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82613">
              <a:defRPr/>
            </a:lvl1pPr>
          </a:lstStyle>
          <a:p>
            <a:fld id="{D3D25C2E-9EFE-4533-B7C9-7ED715FA0B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28229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0" y="5904179"/>
            <a:ext cx="11060454" cy="1443533"/>
          </a:xfrm>
        </p:spPr>
        <p:txBody>
          <a:bodyPr anchor="b">
            <a:noAutofit/>
          </a:bodyPr>
          <a:lstStyle>
            <a:lvl1pPr algn="ctr">
              <a:defRPr sz="51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00960" y="650261"/>
            <a:ext cx="7802880" cy="5182795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487303" indent="-487303" algn="l" defTabSz="1299458" rtl="0" eaLnBrk="1" latinLnBrk="0" hangingPunct="1">
              <a:spcBef>
                <a:spcPts val="2844"/>
              </a:spcBef>
              <a:buFont typeface="Arial" pitchFamily="34" charset="0"/>
              <a:buNone/>
              <a:defRPr sz="31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9726" indent="0">
              <a:buNone/>
              <a:defRPr sz="4000"/>
            </a:lvl2pPr>
            <a:lvl3pPr marL="1299458" indent="0">
              <a:buNone/>
              <a:defRPr sz="3400"/>
            </a:lvl3pPr>
            <a:lvl4pPr marL="1949196" indent="0">
              <a:buNone/>
              <a:defRPr sz="2800"/>
            </a:lvl4pPr>
            <a:lvl5pPr marL="2598925" indent="0">
              <a:buNone/>
              <a:defRPr sz="2800"/>
            </a:lvl5pPr>
            <a:lvl6pPr marL="3248653" indent="0">
              <a:buNone/>
              <a:defRPr sz="2800"/>
            </a:lvl6pPr>
            <a:lvl7pPr marL="3898390" indent="0">
              <a:buNone/>
              <a:defRPr sz="2800"/>
            </a:lvl7pPr>
            <a:lvl8pPr marL="4548112" indent="0">
              <a:buNone/>
              <a:defRPr sz="2800"/>
            </a:lvl8pPr>
            <a:lvl9pPr marL="5197849" indent="0">
              <a:buNone/>
              <a:defRPr sz="28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7923" y="7369408"/>
            <a:ext cx="11060454" cy="1351479"/>
          </a:xfrm>
        </p:spPr>
        <p:txBody>
          <a:bodyPr/>
          <a:lstStyle>
            <a:lvl1pPr marL="0" indent="0" algn="ctr">
              <a:spcBef>
                <a:spcPts val="427"/>
              </a:spcBef>
              <a:buNone/>
              <a:defRPr sz="26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9726" indent="0">
              <a:buNone/>
              <a:defRPr sz="1700"/>
            </a:lvl2pPr>
            <a:lvl3pPr marL="1299458" indent="0">
              <a:buNone/>
              <a:defRPr sz="1400"/>
            </a:lvl3pPr>
            <a:lvl4pPr marL="1949196" indent="0">
              <a:buNone/>
              <a:defRPr sz="1300"/>
            </a:lvl4pPr>
            <a:lvl5pPr marL="2598925" indent="0">
              <a:buNone/>
              <a:defRPr sz="1300"/>
            </a:lvl5pPr>
            <a:lvl6pPr marL="3248653" indent="0">
              <a:buNone/>
              <a:defRPr sz="1300"/>
            </a:lvl6pPr>
            <a:lvl7pPr marL="3898390" indent="0">
              <a:buNone/>
              <a:defRPr sz="1300"/>
            </a:lvl7pPr>
            <a:lvl8pPr marL="4548112" indent="0">
              <a:buNone/>
              <a:defRPr sz="1300"/>
            </a:lvl8pPr>
            <a:lvl9pPr marL="5197849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57218A-E974-1A2F-3168-A5E6BF999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83155">
              <a:defRPr kern="0"/>
            </a:lvl1pPr>
          </a:lstStyle>
          <a:p>
            <a:pPr>
              <a:defRPr/>
            </a:pPr>
            <a:fld id="{B359F58B-969B-45F9-8B9A-E13DF9F2F31F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37ECBA-B36F-0FAC-F91F-F7AB3E12E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83155">
              <a:defRPr ker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BF336C-686C-407B-56C6-AEE31DBEF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82613">
              <a:defRPr/>
            </a:lvl1pPr>
          </a:lstStyle>
          <a:p>
            <a:fld id="{E49EFDE8-F55B-4B87-98E7-621364A54A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81703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0" y="5909556"/>
            <a:ext cx="11060454" cy="1440727"/>
          </a:xfrm>
        </p:spPr>
        <p:txBody>
          <a:bodyPr anchor="b">
            <a:noAutofit/>
          </a:bodyPr>
          <a:lstStyle>
            <a:lvl1pPr algn="ctr">
              <a:defRPr sz="51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75360" y="650240"/>
            <a:ext cx="3316224" cy="2340864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487303" indent="-487303" algn="l" defTabSz="1299458" rtl="0" eaLnBrk="1" latinLnBrk="0" hangingPunct="1">
              <a:spcBef>
                <a:spcPts val="2844"/>
              </a:spcBef>
              <a:buFont typeface="Arial" pitchFamily="34" charset="0"/>
              <a:buNone/>
              <a:defRPr sz="31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9726" indent="0">
              <a:buNone/>
              <a:defRPr sz="4000"/>
            </a:lvl2pPr>
            <a:lvl3pPr marL="1299458" indent="0">
              <a:buNone/>
              <a:defRPr sz="3400"/>
            </a:lvl3pPr>
            <a:lvl4pPr marL="1949196" indent="0">
              <a:buNone/>
              <a:defRPr sz="2800"/>
            </a:lvl4pPr>
            <a:lvl5pPr marL="2598925" indent="0">
              <a:buNone/>
              <a:defRPr sz="2800"/>
            </a:lvl5pPr>
            <a:lvl6pPr marL="3248653" indent="0">
              <a:buNone/>
              <a:defRPr sz="2800"/>
            </a:lvl6pPr>
            <a:lvl7pPr marL="3898390" indent="0">
              <a:buNone/>
              <a:defRPr sz="2800"/>
            </a:lvl7pPr>
            <a:lvl8pPr marL="4548112" indent="0">
              <a:buNone/>
              <a:defRPr sz="2800"/>
            </a:lvl8pPr>
            <a:lvl9pPr marL="5197849" indent="0">
              <a:buNone/>
              <a:defRPr sz="28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7923" y="7369408"/>
            <a:ext cx="11060454" cy="1351479"/>
          </a:xfrm>
        </p:spPr>
        <p:txBody>
          <a:bodyPr/>
          <a:lstStyle>
            <a:lvl1pPr marL="0" indent="0" algn="ctr">
              <a:spcBef>
                <a:spcPts val="427"/>
              </a:spcBef>
              <a:buNone/>
              <a:defRPr sz="26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9726" indent="0">
              <a:buNone/>
              <a:defRPr sz="1700"/>
            </a:lvl2pPr>
            <a:lvl3pPr marL="1299458" indent="0">
              <a:buNone/>
              <a:defRPr sz="1400"/>
            </a:lvl3pPr>
            <a:lvl4pPr marL="1949196" indent="0">
              <a:buNone/>
              <a:defRPr sz="1300"/>
            </a:lvl4pPr>
            <a:lvl5pPr marL="2598925" indent="0">
              <a:buNone/>
              <a:defRPr sz="1300"/>
            </a:lvl5pPr>
            <a:lvl6pPr marL="3248653" indent="0">
              <a:buNone/>
              <a:defRPr sz="1300"/>
            </a:lvl6pPr>
            <a:lvl7pPr marL="3898390" indent="0">
              <a:buNone/>
              <a:defRPr sz="1300"/>
            </a:lvl7pPr>
            <a:lvl8pPr marL="4548112" indent="0">
              <a:buNone/>
              <a:defRPr sz="1300"/>
            </a:lvl8pPr>
            <a:lvl9pPr marL="5197849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975360" y="3492171"/>
            <a:ext cx="3316224" cy="2340864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487303" indent="-487303" algn="l" defTabSz="1299458" rtl="0" eaLnBrk="1" latinLnBrk="0" hangingPunct="1">
              <a:spcBef>
                <a:spcPts val="2844"/>
              </a:spcBef>
              <a:buFont typeface="Arial" pitchFamily="34" charset="0"/>
              <a:buNone/>
              <a:defRPr sz="31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9726" indent="0">
              <a:buNone/>
              <a:defRPr sz="4000"/>
            </a:lvl2pPr>
            <a:lvl3pPr marL="1299458" indent="0">
              <a:buNone/>
              <a:defRPr sz="3400"/>
            </a:lvl3pPr>
            <a:lvl4pPr marL="1949196" indent="0">
              <a:buNone/>
              <a:defRPr sz="2800"/>
            </a:lvl4pPr>
            <a:lvl5pPr marL="2598925" indent="0">
              <a:buNone/>
              <a:defRPr sz="2800"/>
            </a:lvl5pPr>
            <a:lvl6pPr marL="3248653" indent="0">
              <a:buNone/>
              <a:defRPr sz="2800"/>
            </a:lvl6pPr>
            <a:lvl7pPr marL="3898390" indent="0">
              <a:buNone/>
              <a:defRPr sz="2800"/>
            </a:lvl7pPr>
            <a:lvl8pPr marL="4548112" indent="0">
              <a:buNone/>
              <a:defRPr sz="2800"/>
            </a:lvl8pPr>
            <a:lvl9pPr marL="5197849" indent="0">
              <a:buNone/>
              <a:defRPr sz="28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noProof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4853319" y="650240"/>
            <a:ext cx="3316224" cy="2340864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487303" indent="-487303" algn="l" defTabSz="1299458" rtl="0" eaLnBrk="1" latinLnBrk="0" hangingPunct="1">
              <a:spcBef>
                <a:spcPts val="2844"/>
              </a:spcBef>
              <a:buFont typeface="Arial" pitchFamily="34" charset="0"/>
              <a:buNone/>
              <a:defRPr sz="31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9726" indent="0">
              <a:buNone/>
              <a:defRPr sz="4000"/>
            </a:lvl2pPr>
            <a:lvl3pPr marL="1299458" indent="0">
              <a:buNone/>
              <a:defRPr sz="3400"/>
            </a:lvl3pPr>
            <a:lvl4pPr marL="1949196" indent="0">
              <a:buNone/>
              <a:defRPr sz="2800"/>
            </a:lvl4pPr>
            <a:lvl5pPr marL="2598925" indent="0">
              <a:buNone/>
              <a:defRPr sz="2800"/>
            </a:lvl5pPr>
            <a:lvl6pPr marL="3248653" indent="0">
              <a:buNone/>
              <a:defRPr sz="2800"/>
            </a:lvl6pPr>
            <a:lvl7pPr marL="3898390" indent="0">
              <a:buNone/>
              <a:defRPr sz="2800"/>
            </a:lvl7pPr>
            <a:lvl8pPr marL="4548112" indent="0">
              <a:buNone/>
              <a:defRPr sz="2800"/>
            </a:lvl8pPr>
            <a:lvl9pPr marL="5197849" indent="0">
              <a:buNone/>
              <a:defRPr sz="28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noProof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4853319" y="3492171"/>
            <a:ext cx="3316224" cy="2340864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487303" indent="-487303" algn="l" defTabSz="1299458" rtl="0" eaLnBrk="1" latinLnBrk="0" hangingPunct="1">
              <a:spcBef>
                <a:spcPts val="2844"/>
              </a:spcBef>
              <a:buFont typeface="Arial" pitchFamily="34" charset="0"/>
              <a:buNone/>
              <a:defRPr sz="31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9726" indent="0">
              <a:buNone/>
              <a:defRPr sz="4000"/>
            </a:lvl2pPr>
            <a:lvl3pPr marL="1299458" indent="0">
              <a:buNone/>
              <a:defRPr sz="3400"/>
            </a:lvl3pPr>
            <a:lvl4pPr marL="1949196" indent="0">
              <a:buNone/>
              <a:defRPr sz="2800"/>
            </a:lvl4pPr>
            <a:lvl5pPr marL="2598925" indent="0">
              <a:buNone/>
              <a:defRPr sz="2800"/>
            </a:lvl5pPr>
            <a:lvl6pPr marL="3248653" indent="0">
              <a:buNone/>
              <a:defRPr sz="2800"/>
            </a:lvl6pPr>
            <a:lvl7pPr marL="3898390" indent="0">
              <a:buNone/>
              <a:defRPr sz="2800"/>
            </a:lvl7pPr>
            <a:lvl8pPr marL="4548112" indent="0">
              <a:buNone/>
              <a:defRPr sz="2800"/>
            </a:lvl8pPr>
            <a:lvl9pPr marL="5197849" indent="0">
              <a:buNone/>
              <a:defRPr sz="28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noProof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8731278" y="650240"/>
            <a:ext cx="3316224" cy="2340864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487303" indent="-487303" algn="l" defTabSz="1299458" rtl="0" eaLnBrk="1" latinLnBrk="0" hangingPunct="1">
              <a:spcBef>
                <a:spcPts val="2844"/>
              </a:spcBef>
              <a:buFont typeface="Arial" pitchFamily="34" charset="0"/>
              <a:buNone/>
              <a:defRPr sz="31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9726" indent="0">
              <a:buNone/>
              <a:defRPr sz="4000"/>
            </a:lvl2pPr>
            <a:lvl3pPr marL="1299458" indent="0">
              <a:buNone/>
              <a:defRPr sz="3400"/>
            </a:lvl3pPr>
            <a:lvl4pPr marL="1949196" indent="0">
              <a:buNone/>
              <a:defRPr sz="2800"/>
            </a:lvl4pPr>
            <a:lvl5pPr marL="2598925" indent="0">
              <a:buNone/>
              <a:defRPr sz="2800"/>
            </a:lvl5pPr>
            <a:lvl6pPr marL="3248653" indent="0">
              <a:buNone/>
              <a:defRPr sz="2800"/>
            </a:lvl6pPr>
            <a:lvl7pPr marL="3898390" indent="0">
              <a:buNone/>
              <a:defRPr sz="2800"/>
            </a:lvl7pPr>
            <a:lvl8pPr marL="4548112" indent="0">
              <a:buNone/>
              <a:defRPr sz="2800"/>
            </a:lvl8pPr>
            <a:lvl9pPr marL="5197849" indent="0">
              <a:buNone/>
              <a:defRPr sz="28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noProof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8731278" y="3492171"/>
            <a:ext cx="3316224" cy="2340864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487303" indent="-487303" algn="l" defTabSz="1299458" rtl="0" eaLnBrk="1" latinLnBrk="0" hangingPunct="1">
              <a:spcBef>
                <a:spcPts val="2844"/>
              </a:spcBef>
              <a:buFont typeface="Arial" pitchFamily="34" charset="0"/>
              <a:buNone/>
              <a:defRPr sz="31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9726" indent="0">
              <a:buNone/>
              <a:defRPr sz="4000"/>
            </a:lvl2pPr>
            <a:lvl3pPr marL="1299458" indent="0">
              <a:buNone/>
              <a:defRPr sz="3400"/>
            </a:lvl3pPr>
            <a:lvl4pPr marL="1949196" indent="0">
              <a:buNone/>
              <a:defRPr sz="2800"/>
            </a:lvl4pPr>
            <a:lvl5pPr marL="2598925" indent="0">
              <a:buNone/>
              <a:defRPr sz="2800"/>
            </a:lvl5pPr>
            <a:lvl6pPr marL="3248653" indent="0">
              <a:buNone/>
              <a:defRPr sz="2800"/>
            </a:lvl6pPr>
            <a:lvl7pPr marL="3898390" indent="0">
              <a:buNone/>
              <a:defRPr sz="2800"/>
            </a:lvl7pPr>
            <a:lvl8pPr marL="4548112" indent="0">
              <a:buNone/>
              <a:defRPr sz="2800"/>
            </a:lvl8pPr>
            <a:lvl9pPr marL="5197849" indent="0">
              <a:buNone/>
              <a:defRPr sz="28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CB830B-2050-6AC7-D596-F09DEBED31A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 defTabSz="583155">
              <a:defRPr kern="0"/>
            </a:lvl1pPr>
          </a:lstStyle>
          <a:p>
            <a:pPr>
              <a:defRPr/>
            </a:pPr>
            <a:fld id="{BE9B488F-109E-4C07-9DCB-8CC799720B0E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89294-2995-DD36-743C-FEFF9EA649F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defTabSz="583155">
              <a:defRPr ker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E01ECD-9817-56A4-7E0A-3D129FAE745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defTabSz="582613">
              <a:defRPr/>
            </a:lvl1pPr>
          </a:lstStyle>
          <a:p>
            <a:fld id="{EED31B86-8691-4B61-94AB-FB1E552167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08794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2C2C3-A5CD-9A7F-1D44-E0FB17051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83155">
              <a:defRPr kern="0"/>
            </a:lvl1pPr>
          </a:lstStyle>
          <a:p>
            <a:pPr>
              <a:defRPr/>
            </a:pPr>
            <a:fld id="{684B512F-9D36-465D-90AC-55D719BFDE59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E82E2-82B2-1AC5-8D38-D33066C6D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83155">
              <a:defRPr ker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9F9A5-9F19-4E52-DDE1-D19ADB623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82613">
              <a:defRPr/>
            </a:lvl1pPr>
          </a:lstStyle>
          <a:p>
            <a:fld id="{46A53D28-4250-401E-8B7C-746BA7C877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5809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1270049" y="7366000"/>
            <a:ext cx="10464801" cy="1701800"/>
          </a:xfrm>
          <a:prstGeom prst="rect">
            <a:avLst/>
          </a:prstGeom>
        </p:spPr>
        <p:txBody>
          <a:bodyPr/>
          <a:lstStyle/>
          <a:p>
            <a:pPr lvl="0"/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532497028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87093" y="758615"/>
            <a:ext cx="2275840" cy="795415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5360" y="758615"/>
            <a:ext cx="8561493" cy="795415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3F80EA-B29C-04D2-CEFE-A13228C04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83155">
              <a:defRPr kern="0"/>
            </a:lvl1pPr>
          </a:lstStyle>
          <a:p>
            <a:pPr>
              <a:defRPr/>
            </a:pPr>
            <a:fld id="{88081AC6-3279-4961-BC7D-602CBBE8F3F7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37909-653F-1510-54A4-1512E638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83155">
              <a:defRPr ker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8A906-0A41-A42E-DA30-67708701F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82613">
              <a:defRPr/>
            </a:lvl1pPr>
          </a:lstStyle>
          <a:p>
            <a:fld id="{A6D049E3-1051-4B13-99DF-5EEB9E2E98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792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xfrm>
            <a:off x="634999" y="1409700"/>
            <a:ext cx="5867401" cy="33020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000"/>
            </a:lvl1pPr>
          </a:lstStyle>
          <a:p>
            <a:pPr lvl="0"/>
            <a:r>
              <a:t>Title Text</a:t>
            </a:r>
          </a:p>
        </p:txBody>
      </p:sp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634999" y="4787902"/>
            <a:ext cx="5867401" cy="3302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7082852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hape 2">
            <a:extLst>
              <a:ext uri="{FF2B5EF4-FFF2-40B4-BE49-F238E27FC236}">
                <a16:creationId xmlns:a16="http://schemas.microsoft.com/office/drawing/2014/main" id="{A8C51BE2-9271-84F6-2D1F-073A9C05578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701" tIns="50701" rIns="50701" bIns="507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/>
              </a:rPr>
              <a:t>Title Text</a:t>
            </a:r>
          </a:p>
        </p:txBody>
      </p:sp>
      <p:sp>
        <p:nvSpPr>
          <p:cNvPr id="2051" name="Shape 3">
            <a:extLst>
              <a:ext uri="{FF2B5EF4-FFF2-40B4-BE49-F238E27FC236}">
                <a16:creationId xmlns:a16="http://schemas.microsoft.com/office/drawing/2014/main" id="{C1840F88-9B81-B56C-50AE-C45232141F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701" tIns="50701" rIns="50701" bIns="507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/>
              </a:rPr>
              <a:t>Body Level One</a:t>
            </a:r>
          </a:p>
          <a:p>
            <a:pPr lvl="1"/>
            <a:r>
              <a:rPr lang="en-US" altLang="en-US">
                <a:sym typeface="Gill Sans"/>
              </a:rPr>
              <a:t>Body Level Two</a:t>
            </a:r>
          </a:p>
          <a:p>
            <a:pPr lvl="2"/>
            <a:r>
              <a:rPr lang="en-US" altLang="en-US">
                <a:sym typeface="Gill Sans"/>
              </a:rPr>
              <a:t>Body Level Three</a:t>
            </a:r>
          </a:p>
          <a:p>
            <a:pPr lvl="3"/>
            <a:r>
              <a:rPr lang="en-US" altLang="en-US">
                <a:sym typeface="Gill Sans"/>
              </a:rPr>
              <a:t>Body Level Four</a:t>
            </a:r>
          </a:p>
          <a:p>
            <a:pPr lvl="4"/>
            <a:r>
              <a:rPr lang="en-US" altLang="en-US">
                <a:sym typeface="Gill Sans"/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61" r:id="rId15"/>
  </p:sldLayoutIdLst>
  <p:transition spd="med"/>
  <p:txStyles>
    <p:titleStyle>
      <a:lvl1pPr algn="ctr" defTabSz="582613" rtl="0" eaLnBrk="0" fontAlgn="base" hangingPunct="0">
        <a:spcBef>
          <a:spcPct val="0"/>
        </a:spcBef>
        <a:spcAft>
          <a:spcPct val="0"/>
        </a:spcAft>
        <a:defRPr sz="8400">
          <a:solidFill>
            <a:schemeClr val="tx2"/>
          </a:solidFill>
          <a:latin typeface="+mn-lt"/>
          <a:ea typeface="+mn-ea"/>
          <a:cs typeface="+mn-cs"/>
          <a:sym typeface="Gill Sans"/>
        </a:defRPr>
      </a:lvl1pPr>
      <a:lvl2pPr algn="ctr" defTabSz="582613" rtl="0" eaLnBrk="0" fontAlgn="base" hangingPunct="0">
        <a:spcBef>
          <a:spcPct val="0"/>
        </a:spcBef>
        <a:spcAft>
          <a:spcPct val="0"/>
        </a:spcAft>
        <a:defRPr sz="8400">
          <a:solidFill>
            <a:schemeClr val="tx2"/>
          </a:solidFill>
          <a:latin typeface="+mn-lt"/>
          <a:ea typeface="+mn-ea"/>
          <a:cs typeface="+mn-cs"/>
          <a:sym typeface="Gill Sans"/>
        </a:defRPr>
      </a:lvl2pPr>
      <a:lvl3pPr algn="ctr" defTabSz="582613" rtl="0" eaLnBrk="0" fontAlgn="base" hangingPunct="0">
        <a:spcBef>
          <a:spcPct val="0"/>
        </a:spcBef>
        <a:spcAft>
          <a:spcPct val="0"/>
        </a:spcAft>
        <a:defRPr sz="8400">
          <a:solidFill>
            <a:schemeClr val="tx2"/>
          </a:solidFill>
          <a:latin typeface="+mn-lt"/>
          <a:ea typeface="+mn-ea"/>
          <a:cs typeface="+mn-cs"/>
          <a:sym typeface="Gill Sans"/>
        </a:defRPr>
      </a:lvl3pPr>
      <a:lvl4pPr algn="ctr" defTabSz="582613" rtl="0" eaLnBrk="0" fontAlgn="base" hangingPunct="0">
        <a:spcBef>
          <a:spcPct val="0"/>
        </a:spcBef>
        <a:spcAft>
          <a:spcPct val="0"/>
        </a:spcAft>
        <a:defRPr sz="8400">
          <a:solidFill>
            <a:schemeClr val="tx2"/>
          </a:solidFill>
          <a:latin typeface="+mn-lt"/>
          <a:ea typeface="+mn-ea"/>
          <a:cs typeface="+mn-cs"/>
          <a:sym typeface="Gill Sans"/>
        </a:defRPr>
      </a:lvl4pPr>
      <a:lvl5pPr algn="ctr" defTabSz="582613" rtl="0" eaLnBrk="0" fontAlgn="base" hangingPunct="0">
        <a:spcBef>
          <a:spcPct val="0"/>
        </a:spcBef>
        <a:spcAft>
          <a:spcPct val="0"/>
        </a:spcAft>
        <a:defRPr sz="8400">
          <a:solidFill>
            <a:schemeClr val="tx2"/>
          </a:solidFill>
          <a:latin typeface="+mn-lt"/>
          <a:ea typeface="+mn-ea"/>
          <a:cs typeface="+mn-cs"/>
          <a:sym typeface="Gill Sans"/>
        </a:defRPr>
      </a:lvl5pPr>
      <a:lvl6pPr indent="1140959" algn="ctr" defTabSz="583155">
        <a:defRPr sz="8400">
          <a:latin typeface="+mn-lt"/>
          <a:ea typeface="+mn-ea"/>
          <a:cs typeface="+mn-cs"/>
          <a:sym typeface="Gill Sans"/>
        </a:defRPr>
      </a:lvl6pPr>
      <a:lvl7pPr indent="1369141" algn="ctr" defTabSz="583155">
        <a:defRPr sz="8400">
          <a:latin typeface="+mn-lt"/>
          <a:ea typeface="+mn-ea"/>
          <a:cs typeface="+mn-cs"/>
          <a:sym typeface="Gill Sans"/>
        </a:defRPr>
      </a:lvl7pPr>
      <a:lvl8pPr indent="1597337" algn="ctr" defTabSz="583155">
        <a:defRPr sz="8400">
          <a:latin typeface="+mn-lt"/>
          <a:ea typeface="+mn-ea"/>
          <a:cs typeface="+mn-cs"/>
          <a:sym typeface="Gill Sans"/>
        </a:defRPr>
      </a:lvl8pPr>
      <a:lvl9pPr indent="1825525" algn="ctr" defTabSz="583155">
        <a:defRPr sz="8400">
          <a:latin typeface="+mn-lt"/>
          <a:ea typeface="+mn-ea"/>
          <a:cs typeface="+mn-cs"/>
          <a:sym typeface="Gill Sans"/>
        </a:defRPr>
      </a:lvl9pPr>
    </p:titleStyle>
    <p:bodyStyle>
      <a:lvl1pPr marL="885825" indent="-569913" algn="l" defTabSz="582613" rtl="0" eaLnBrk="0" fontAlgn="base" hangingPunct="0">
        <a:spcBef>
          <a:spcPts val="2400"/>
        </a:spcBef>
        <a:spcAft>
          <a:spcPct val="0"/>
        </a:spcAft>
        <a:buSzPct val="17100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1330325" indent="-569913" algn="l" defTabSz="582613" rtl="0" eaLnBrk="0" fontAlgn="base" hangingPunct="0">
        <a:spcBef>
          <a:spcPts val="2400"/>
        </a:spcBef>
        <a:spcAft>
          <a:spcPct val="0"/>
        </a:spcAft>
        <a:buSzPct val="17100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773238" indent="-569913" algn="l" defTabSz="582613" rtl="0" eaLnBrk="0" fontAlgn="base" hangingPunct="0">
        <a:spcBef>
          <a:spcPts val="2400"/>
        </a:spcBef>
        <a:spcAft>
          <a:spcPct val="0"/>
        </a:spcAft>
        <a:buSzPct val="17100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2217738" indent="-569913" algn="l" defTabSz="582613" rtl="0" eaLnBrk="0" fontAlgn="base" hangingPunct="0">
        <a:spcBef>
          <a:spcPts val="2400"/>
        </a:spcBef>
        <a:spcAft>
          <a:spcPct val="0"/>
        </a:spcAft>
        <a:buSzPct val="17100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2660650" indent="-569913" algn="l" defTabSz="582613" rtl="0" eaLnBrk="0" fontAlgn="base" hangingPunct="0">
        <a:spcBef>
          <a:spcPts val="2400"/>
        </a:spcBef>
        <a:spcAft>
          <a:spcPct val="0"/>
        </a:spcAft>
        <a:buSzPct val="17100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3017176" indent="-570467" defTabSz="583155">
        <a:spcBef>
          <a:spcPts val="2399"/>
        </a:spcBef>
        <a:buSzPct val="171000"/>
        <a:buChar char="•"/>
        <a:defRPr sz="4300">
          <a:latin typeface="+mn-lt"/>
          <a:ea typeface="+mn-ea"/>
          <a:cs typeface="+mn-cs"/>
          <a:sym typeface="Gill Sans"/>
        </a:defRPr>
      </a:lvl6pPr>
      <a:lvl7pPr marL="3372168" indent="-570467" defTabSz="583155">
        <a:spcBef>
          <a:spcPts val="2399"/>
        </a:spcBef>
        <a:buSzPct val="171000"/>
        <a:buChar char="•"/>
        <a:defRPr sz="4300">
          <a:latin typeface="+mn-lt"/>
          <a:ea typeface="+mn-ea"/>
          <a:cs typeface="+mn-cs"/>
          <a:sym typeface="Gill Sans"/>
        </a:defRPr>
      </a:lvl7pPr>
      <a:lvl8pPr marL="3727110" indent="-570467" defTabSz="583155">
        <a:spcBef>
          <a:spcPts val="2399"/>
        </a:spcBef>
        <a:buSzPct val="171000"/>
        <a:buChar char="•"/>
        <a:defRPr sz="4300">
          <a:latin typeface="+mn-lt"/>
          <a:ea typeface="+mn-ea"/>
          <a:cs typeface="+mn-cs"/>
          <a:sym typeface="Gill Sans"/>
        </a:defRPr>
      </a:lvl8pPr>
      <a:lvl9pPr marL="4082082" indent="-570467" defTabSz="583155">
        <a:spcBef>
          <a:spcPts val="2399"/>
        </a:spcBef>
        <a:buSzPct val="171000"/>
        <a:buChar char="•"/>
        <a:defRPr sz="4300">
          <a:latin typeface="+mn-lt"/>
          <a:ea typeface="+mn-ea"/>
          <a:cs typeface="+mn-cs"/>
          <a:sym typeface="Gill Sans"/>
        </a:defRPr>
      </a:lvl9pPr>
    </p:bodyStyle>
    <p:otherStyle>
      <a:lvl1pPr algn="ctr" defTabSz="583155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indent="228193" algn="ctr" defTabSz="583155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indent="456374" algn="ctr" defTabSz="583155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indent="684572" algn="ctr" defTabSz="583155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indent="912758" algn="ctr" defTabSz="583155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indent="1140959" algn="ctr" defTabSz="583155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indent="1369141" algn="ctr" defTabSz="583155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indent="1597337" algn="ctr" defTabSz="583155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indent="1825525" algn="ctr" defTabSz="583155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5E894EBE-16AC-25F4-E671-A007FEAEB22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0875" y="390525"/>
            <a:ext cx="117030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9810" tIns="64906" rIns="129810" bIns="649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4E9FAD20-17ED-2DE3-0F3B-72E384A228E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50875" y="2276475"/>
            <a:ext cx="1170305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9810" tIns="64906" rIns="129810" bIns="649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43F6C-B30F-CF80-9127-70C4DBF993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0875" y="9040813"/>
            <a:ext cx="3033713" cy="519112"/>
          </a:xfrm>
          <a:prstGeom prst="rect">
            <a:avLst/>
          </a:prstGeom>
        </p:spPr>
        <p:txBody>
          <a:bodyPr vert="horz" lIns="129810" tIns="64906" rIns="129810" bIns="64906" rtlCol="0" anchor="ctr"/>
          <a:lstStyle>
            <a:lvl1pPr algn="l" defTabSz="649052" eaLnBrk="1" fontAlgn="auto" hangingPunct="1">
              <a:spcBef>
                <a:spcPts val="0"/>
              </a:spcBef>
              <a:spcAft>
                <a:spcPts val="0"/>
              </a:spcAft>
              <a:defRPr sz="17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8ADA50F0-9193-4741-BD14-9078641B0C31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95634-22F5-4ED3-4652-1ED5291883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43413" y="9040813"/>
            <a:ext cx="4117975" cy="519112"/>
          </a:xfrm>
          <a:prstGeom prst="rect">
            <a:avLst/>
          </a:prstGeom>
        </p:spPr>
        <p:txBody>
          <a:bodyPr vert="horz" lIns="129810" tIns="64906" rIns="129810" bIns="64906" rtlCol="0" anchor="ctr"/>
          <a:lstStyle>
            <a:lvl1pPr algn="ctr" defTabSz="649052" eaLnBrk="1" fontAlgn="auto" hangingPunct="1">
              <a:spcBef>
                <a:spcPts val="0"/>
              </a:spcBef>
              <a:spcAft>
                <a:spcPts val="0"/>
              </a:spcAft>
              <a:defRPr sz="17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DAA509-03A7-1442-A577-D13949DB5B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0213" y="9040813"/>
            <a:ext cx="3033712" cy="519112"/>
          </a:xfrm>
          <a:prstGeom prst="rect">
            <a:avLst/>
          </a:prstGeom>
        </p:spPr>
        <p:txBody>
          <a:bodyPr vert="horz" wrap="square" lIns="129810" tIns="64906" rIns="129810" bIns="64906" numCol="1" anchor="ctr" anchorCtr="0" compatLnSpc="1">
            <a:prstTxWarp prst="textNoShape">
              <a:avLst/>
            </a:prstTxWarp>
          </a:bodyPr>
          <a:lstStyle>
            <a:lvl1pPr algn="r" defTabSz="647700" eaLnBrk="1" hangingPunct="1">
              <a:defRPr sz="17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47569EE4-6A06-4A88-A8CE-15EAE2DF3AC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xStyles>
    <p:titleStyle>
      <a:lvl1pPr algn="ctr" defTabSz="647700" rtl="0" fontAlgn="base">
        <a:spcBef>
          <a:spcPct val="0"/>
        </a:spcBef>
        <a:spcAft>
          <a:spcPct val="0"/>
        </a:spcAft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47700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anose="020F0502020204030204" pitchFamily="34" charset="0"/>
        </a:defRPr>
      </a:lvl2pPr>
      <a:lvl3pPr algn="ctr" defTabSz="647700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anose="020F0502020204030204" pitchFamily="34" charset="0"/>
        </a:defRPr>
      </a:lvl3pPr>
      <a:lvl4pPr algn="ctr" defTabSz="647700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anose="020F0502020204030204" pitchFamily="34" charset="0"/>
        </a:defRPr>
      </a:lvl4pPr>
      <a:lvl5pPr algn="ctr" defTabSz="647700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47700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47700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47700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47700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85775" indent="-485775" algn="l" defTabSz="6477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4100" indent="-404813" algn="l" defTabSz="6477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2425" indent="-323850" algn="l" defTabSz="6477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1713" indent="-323850" algn="l" defTabSz="6477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19413" indent="-323850" algn="l" defTabSz="6477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69868" indent="-324525" algn="l" defTabSz="649052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18928" indent="-324525" algn="l" defTabSz="649052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68001" indent="-324525" algn="l" defTabSz="649052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17052" indent="-324525" algn="l" defTabSz="649052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905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052" algn="l" defTabSz="64905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8127" algn="l" defTabSz="64905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7205" algn="l" defTabSz="64905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6267" algn="l" defTabSz="64905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5325" algn="l" defTabSz="64905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94403" algn="l" defTabSz="64905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43464" algn="l" defTabSz="64905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92530" algn="l" defTabSz="64905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hape 2">
            <a:extLst>
              <a:ext uri="{FF2B5EF4-FFF2-40B4-BE49-F238E27FC236}">
                <a16:creationId xmlns:a16="http://schemas.microsoft.com/office/drawing/2014/main" id="{EA7A21B6-DB05-95F5-2BBA-4D72E423AB0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721" tIns="50721" rIns="50721" bIns="5072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/>
              </a:rPr>
              <a:t>Title Text</a:t>
            </a:r>
          </a:p>
        </p:txBody>
      </p:sp>
      <p:sp>
        <p:nvSpPr>
          <p:cNvPr id="4099" name="Shape 3">
            <a:extLst>
              <a:ext uri="{FF2B5EF4-FFF2-40B4-BE49-F238E27FC236}">
                <a16:creationId xmlns:a16="http://schemas.microsoft.com/office/drawing/2014/main" id="{8956198C-1B9B-D51D-AAC0-275C59CD11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721" tIns="50721" rIns="50721" bIns="5072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/>
              </a:rPr>
              <a:t>Body Level One</a:t>
            </a:r>
          </a:p>
          <a:p>
            <a:pPr lvl="1"/>
            <a:r>
              <a:rPr lang="en-US" altLang="en-US">
                <a:sym typeface="Gill Sans"/>
              </a:rPr>
              <a:t>Body Level Two</a:t>
            </a:r>
          </a:p>
          <a:p>
            <a:pPr lvl="2"/>
            <a:r>
              <a:rPr lang="en-US" altLang="en-US">
                <a:sym typeface="Gill Sans"/>
              </a:rPr>
              <a:t>Body Level Three</a:t>
            </a:r>
          </a:p>
          <a:p>
            <a:pPr lvl="3"/>
            <a:r>
              <a:rPr lang="en-US" altLang="en-US">
                <a:sym typeface="Gill Sans"/>
              </a:rPr>
              <a:t>Body Level Four</a:t>
            </a:r>
          </a:p>
          <a:p>
            <a:pPr lvl="4"/>
            <a:r>
              <a:rPr lang="en-US" altLang="en-US">
                <a:sym typeface="Gill Sans"/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</p:sldLayoutIdLst>
  <p:transition spd="med"/>
  <p:txStyles>
    <p:titleStyle>
      <a:lvl1pPr algn="ctr" defTabSz="582613" rtl="0" eaLnBrk="0" fontAlgn="base" hangingPunct="0">
        <a:spcBef>
          <a:spcPct val="0"/>
        </a:spcBef>
        <a:spcAft>
          <a:spcPct val="0"/>
        </a:spcAft>
        <a:defRPr sz="8400">
          <a:solidFill>
            <a:schemeClr val="tx2"/>
          </a:solidFill>
          <a:latin typeface="+mn-lt"/>
          <a:ea typeface="+mn-ea"/>
          <a:cs typeface="+mn-cs"/>
          <a:sym typeface="Gill Sans"/>
        </a:defRPr>
      </a:lvl1pPr>
      <a:lvl2pPr algn="ctr" defTabSz="582613" rtl="0" eaLnBrk="0" fontAlgn="base" hangingPunct="0">
        <a:spcBef>
          <a:spcPct val="0"/>
        </a:spcBef>
        <a:spcAft>
          <a:spcPct val="0"/>
        </a:spcAft>
        <a:defRPr sz="8400">
          <a:solidFill>
            <a:schemeClr val="tx2"/>
          </a:solidFill>
          <a:latin typeface="+mn-lt"/>
          <a:ea typeface="+mn-ea"/>
          <a:cs typeface="+mn-cs"/>
          <a:sym typeface="Gill Sans"/>
        </a:defRPr>
      </a:lvl2pPr>
      <a:lvl3pPr algn="ctr" defTabSz="582613" rtl="0" eaLnBrk="0" fontAlgn="base" hangingPunct="0">
        <a:spcBef>
          <a:spcPct val="0"/>
        </a:spcBef>
        <a:spcAft>
          <a:spcPct val="0"/>
        </a:spcAft>
        <a:defRPr sz="8400">
          <a:solidFill>
            <a:schemeClr val="tx2"/>
          </a:solidFill>
          <a:latin typeface="+mn-lt"/>
          <a:ea typeface="+mn-ea"/>
          <a:cs typeface="+mn-cs"/>
          <a:sym typeface="Gill Sans"/>
        </a:defRPr>
      </a:lvl3pPr>
      <a:lvl4pPr algn="ctr" defTabSz="582613" rtl="0" eaLnBrk="0" fontAlgn="base" hangingPunct="0">
        <a:spcBef>
          <a:spcPct val="0"/>
        </a:spcBef>
        <a:spcAft>
          <a:spcPct val="0"/>
        </a:spcAft>
        <a:defRPr sz="8400">
          <a:solidFill>
            <a:schemeClr val="tx2"/>
          </a:solidFill>
          <a:latin typeface="+mn-lt"/>
          <a:ea typeface="+mn-ea"/>
          <a:cs typeface="+mn-cs"/>
          <a:sym typeface="Gill Sans"/>
        </a:defRPr>
      </a:lvl4pPr>
      <a:lvl5pPr algn="ctr" defTabSz="582613" rtl="0" eaLnBrk="0" fontAlgn="base" hangingPunct="0">
        <a:spcBef>
          <a:spcPct val="0"/>
        </a:spcBef>
        <a:spcAft>
          <a:spcPct val="0"/>
        </a:spcAft>
        <a:defRPr sz="8400">
          <a:solidFill>
            <a:schemeClr val="tx2"/>
          </a:solidFill>
          <a:latin typeface="+mn-lt"/>
          <a:ea typeface="+mn-ea"/>
          <a:cs typeface="+mn-cs"/>
          <a:sym typeface="Gill Sans"/>
        </a:defRPr>
      </a:lvl5pPr>
      <a:lvl6pPr indent="1141367" algn="ctr" defTabSz="583364">
        <a:defRPr sz="8400">
          <a:latin typeface="+mn-lt"/>
          <a:ea typeface="+mn-ea"/>
          <a:cs typeface="+mn-cs"/>
          <a:sym typeface="Gill Sans"/>
        </a:defRPr>
      </a:lvl6pPr>
      <a:lvl7pPr indent="1369631" algn="ctr" defTabSz="583364">
        <a:defRPr sz="8400">
          <a:latin typeface="+mn-lt"/>
          <a:ea typeface="+mn-ea"/>
          <a:cs typeface="+mn-cs"/>
          <a:sym typeface="Gill Sans"/>
        </a:defRPr>
      </a:lvl7pPr>
      <a:lvl8pPr indent="1597906" algn="ctr" defTabSz="583364">
        <a:defRPr sz="8400">
          <a:latin typeface="+mn-lt"/>
          <a:ea typeface="+mn-ea"/>
          <a:cs typeface="+mn-cs"/>
          <a:sym typeface="Gill Sans"/>
        </a:defRPr>
      </a:lvl8pPr>
      <a:lvl9pPr indent="1826180" algn="ctr" defTabSz="583364">
        <a:defRPr sz="8400">
          <a:latin typeface="+mn-lt"/>
          <a:ea typeface="+mn-ea"/>
          <a:cs typeface="+mn-cs"/>
          <a:sym typeface="Gill Sans"/>
        </a:defRPr>
      </a:lvl9pPr>
    </p:titleStyle>
    <p:bodyStyle>
      <a:lvl1pPr marL="887413" indent="-569913" algn="l" defTabSz="582613" rtl="0" eaLnBrk="0" fontAlgn="base" hangingPunct="0">
        <a:spcBef>
          <a:spcPts val="2400"/>
        </a:spcBef>
        <a:spcAft>
          <a:spcPct val="0"/>
        </a:spcAft>
        <a:buSzPct val="17100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1330325" indent="-569913" algn="l" defTabSz="582613" rtl="0" eaLnBrk="0" fontAlgn="base" hangingPunct="0">
        <a:spcBef>
          <a:spcPts val="2400"/>
        </a:spcBef>
        <a:spcAft>
          <a:spcPct val="0"/>
        </a:spcAft>
        <a:buSzPct val="17100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774825" indent="-569913" algn="l" defTabSz="582613" rtl="0" eaLnBrk="0" fontAlgn="base" hangingPunct="0">
        <a:spcBef>
          <a:spcPts val="2400"/>
        </a:spcBef>
        <a:spcAft>
          <a:spcPct val="0"/>
        </a:spcAft>
        <a:buSzPct val="17100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2217738" indent="-569913" algn="l" defTabSz="582613" rtl="0" eaLnBrk="0" fontAlgn="base" hangingPunct="0">
        <a:spcBef>
          <a:spcPts val="2400"/>
        </a:spcBef>
        <a:spcAft>
          <a:spcPct val="0"/>
        </a:spcAft>
        <a:buSzPct val="17100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2662238" indent="-569913" algn="l" defTabSz="582613" rtl="0" eaLnBrk="0" fontAlgn="base" hangingPunct="0">
        <a:spcBef>
          <a:spcPts val="2400"/>
        </a:spcBef>
        <a:spcAft>
          <a:spcPct val="0"/>
        </a:spcAft>
        <a:buSzPct val="17100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3018261" indent="-570673" defTabSz="583364">
        <a:spcBef>
          <a:spcPts val="2399"/>
        </a:spcBef>
        <a:buSzPct val="171000"/>
        <a:buChar char="•"/>
        <a:defRPr sz="4300">
          <a:latin typeface="+mn-lt"/>
          <a:ea typeface="+mn-ea"/>
          <a:cs typeface="+mn-cs"/>
          <a:sym typeface="Gill Sans"/>
        </a:defRPr>
      </a:lvl6pPr>
      <a:lvl7pPr marL="3373374" indent="-570673" defTabSz="583364">
        <a:spcBef>
          <a:spcPts val="2399"/>
        </a:spcBef>
        <a:buSzPct val="171000"/>
        <a:buChar char="•"/>
        <a:defRPr sz="4300">
          <a:latin typeface="+mn-lt"/>
          <a:ea typeface="+mn-ea"/>
          <a:cs typeface="+mn-cs"/>
          <a:sym typeface="Gill Sans"/>
        </a:defRPr>
      </a:lvl7pPr>
      <a:lvl8pPr marL="3728444" indent="-570673" defTabSz="583364">
        <a:spcBef>
          <a:spcPts val="2399"/>
        </a:spcBef>
        <a:buSzPct val="171000"/>
        <a:buChar char="•"/>
        <a:defRPr sz="4300">
          <a:latin typeface="+mn-lt"/>
          <a:ea typeface="+mn-ea"/>
          <a:cs typeface="+mn-cs"/>
          <a:sym typeface="Gill Sans"/>
        </a:defRPr>
      </a:lvl8pPr>
      <a:lvl9pPr marL="4083546" indent="-570673" defTabSz="583364">
        <a:spcBef>
          <a:spcPts val="2399"/>
        </a:spcBef>
        <a:buSzPct val="171000"/>
        <a:buChar char="•"/>
        <a:defRPr sz="4300">
          <a:latin typeface="+mn-lt"/>
          <a:ea typeface="+mn-ea"/>
          <a:cs typeface="+mn-cs"/>
          <a:sym typeface="Gill Sans"/>
        </a:defRPr>
      </a:lvl9pPr>
    </p:bodyStyle>
    <p:otherStyle>
      <a:lvl1pPr algn="ctr" defTabSz="583364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indent="228274" algn="ctr" defTabSz="583364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indent="456539" algn="ctr" defTabSz="583364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indent="684816" algn="ctr" defTabSz="583364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indent="913087" algn="ctr" defTabSz="583364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indent="1141367" algn="ctr" defTabSz="583364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indent="1369631" algn="ctr" defTabSz="583364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indent="1597906" algn="ctr" defTabSz="583364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indent="1826180" algn="ctr" defTabSz="583364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0D27710B-B984-8B38-83E6-777AD430B25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0875" y="390525"/>
            <a:ext cx="117030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9871" tIns="64936" rIns="129871" bIns="649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B874901B-9E8C-20B4-3F79-1E7359E3E3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50875" y="2276475"/>
            <a:ext cx="1170305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9871" tIns="64936" rIns="129871" bIns="649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72B2A-C79B-4F51-3BFB-F70AC0CCC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0875" y="9040813"/>
            <a:ext cx="3033713" cy="519112"/>
          </a:xfrm>
          <a:prstGeom prst="rect">
            <a:avLst/>
          </a:prstGeom>
        </p:spPr>
        <p:txBody>
          <a:bodyPr vert="horz" lIns="129871" tIns="64936" rIns="129871" bIns="64936" rtlCol="0" anchor="ctr"/>
          <a:lstStyle>
            <a:lvl1pPr algn="l" defTabSz="649355" eaLnBrk="1" fontAlgn="auto" hangingPunct="1">
              <a:spcBef>
                <a:spcPts val="0"/>
              </a:spcBef>
              <a:spcAft>
                <a:spcPts val="0"/>
              </a:spcAft>
              <a:defRPr sz="1700" smtClean="0">
                <a:solidFill>
                  <a:prstClr val="white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7703736-EE27-E84C-9981-3C462CFA79EF}" type="datetime1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3D2F9-004C-54D9-8664-CDF58468C9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43413" y="9040813"/>
            <a:ext cx="4117975" cy="519112"/>
          </a:xfrm>
          <a:prstGeom prst="rect">
            <a:avLst/>
          </a:prstGeom>
        </p:spPr>
        <p:txBody>
          <a:bodyPr vert="horz" lIns="129871" tIns="64936" rIns="129871" bIns="64936" rtlCol="0" anchor="ctr"/>
          <a:lstStyle>
            <a:lvl1pPr algn="ctr" defTabSz="649355" eaLnBrk="1" fontAlgn="auto" hangingPunct="1">
              <a:spcBef>
                <a:spcPts val="0"/>
              </a:spcBef>
              <a:spcAft>
                <a:spcPts val="0"/>
              </a:spcAft>
              <a:defRPr sz="1700">
                <a:solidFill>
                  <a:prstClr val="white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32905-08F6-1272-3263-B80C0D8D3E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0213" y="9040813"/>
            <a:ext cx="3033712" cy="519112"/>
          </a:xfrm>
          <a:prstGeom prst="rect">
            <a:avLst/>
          </a:prstGeom>
        </p:spPr>
        <p:txBody>
          <a:bodyPr vert="horz" wrap="square" lIns="129871" tIns="64936" rIns="129871" bIns="64936" numCol="1" anchor="ctr" anchorCtr="0" compatLnSpc="1">
            <a:prstTxWarp prst="textNoShape">
              <a:avLst/>
            </a:prstTxWarp>
          </a:bodyPr>
          <a:lstStyle>
            <a:lvl1pPr algn="r" defTabSz="649288" eaLnBrk="1" hangingPunct="1">
              <a:defRPr sz="17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fld id="{F17EAEBA-84F0-4421-B47D-631BDD9141B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3" r:id="rId1"/>
    <p:sldLayoutId id="2147483874" r:id="rId2"/>
  </p:sldLayoutIdLst>
  <p:txStyles>
    <p:titleStyle>
      <a:lvl1pPr algn="ctr" defTabSz="649288" rtl="0" eaLnBrk="0" fontAlgn="base" hangingPunct="0">
        <a:spcBef>
          <a:spcPct val="0"/>
        </a:spcBef>
        <a:spcAft>
          <a:spcPct val="0"/>
        </a:spcAft>
        <a:defRPr sz="63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-128"/>
        </a:defRPr>
      </a:lvl1pPr>
      <a:lvl2pPr algn="ctr" defTabSz="649288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-128"/>
        </a:defRPr>
      </a:lvl2pPr>
      <a:lvl3pPr algn="ctr" defTabSz="649288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-128"/>
        </a:defRPr>
      </a:lvl3pPr>
      <a:lvl4pPr algn="ctr" defTabSz="649288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-128"/>
        </a:defRPr>
      </a:lvl4pPr>
      <a:lvl5pPr algn="ctr" defTabSz="649288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-128"/>
        </a:defRPr>
      </a:lvl5pPr>
      <a:lvl6pPr marL="649355" algn="ctr" defTabSz="649355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1298725" algn="ctr" defTabSz="649355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948101" algn="ctr" defTabSz="649355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2597463" algn="ctr" defTabSz="649355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485775" indent="-485775" algn="l" defTabSz="6492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6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-128"/>
        </a:defRPr>
      </a:lvl1pPr>
      <a:lvl2pPr marL="1054100" indent="-404813" algn="l" defTabSz="6492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622425" indent="-323850" algn="l" defTabSz="6492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2271713" indent="-323850" algn="l" defTabSz="6492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921000" indent="-323850" algn="l" defTabSz="6492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3571513" indent="-324677" algn="l" defTabSz="649355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0873" indent="-324677" algn="l" defTabSz="649355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0244" indent="-324677" algn="l" defTabSz="649355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19598" indent="-324677" algn="l" defTabSz="649355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935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355" algn="l" defTabSz="64935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8725" algn="l" defTabSz="64935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8101" algn="l" defTabSz="64935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7463" algn="l" defTabSz="64935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6823" algn="l" defTabSz="64935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96197" algn="l" defTabSz="64935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45556" algn="l" defTabSz="64935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94924" algn="l" defTabSz="64935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>
            <a:extLst>
              <a:ext uri="{FF2B5EF4-FFF2-40B4-BE49-F238E27FC236}">
                <a16:creationId xmlns:a16="http://schemas.microsoft.com/office/drawing/2014/main" id="{82608112-10FA-17FA-68C5-CA3DB96F50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77500" cy="722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045" tIns="38045" rIns="38045" bIns="380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/>
              </a:rPr>
              <a:t>Click to edit Master text styles</a:t>
            </a:r>
          </a:p>
          <a:p>
            <a:pPr lvl="1"/>
            <a:r>
              <a:rPr lang="en-US" altLang="en-US">
                <a:sym typeface="Gill Sans"/>
              </a:rPr>
              <a:t>Second level</a:t>
            </a:r>
          </a:p>
          <a:p>
            <a:pPr lvl="2"/>
            <a:r>
              <a:rPr lang="en-US" altLang="en-US">
                <a:sym typeface="Gill Sans"/>
              </a:rPr>
              <a:t>Third level</a:t>
            </a:r>
          </a:p>
          <a:p>
            <a:pPr lvl="3"/>
            <a:r>
              <a:rPr lang="en-US" altLang="en-US">
                <a:sym typeface="Gill Sans"/>
              </a:rPr>
              <a:t>Fourth level</a:t>
            </a:r>
          </a:p>
          <a:p>
            <a:pPr lvl="4"/>
            <a:r>
              <a:rPr lang="en-US" altLang="en-US">
                <a:sym typeface="Gill Sans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/>
        </a:defRPr>
      </a:lvl5pPr>
      <a:lvl6pPr marL="456563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6pPr>
      <a:lvl7pPr marL="913133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7pPr>
      <a:lvl8pPr marL="1369702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8pPr>
      <a:lvl9pPr marL="1826273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Gill Sans" pitchFamily="1" charset="0"/>
          <a:ea typeface="ヒラギノ角ゴ ProN W3" pitchFamily="1" charset="-128"/>
          <a:cs typeface="ヒラギノ角ゴ ProN W3" pitchFamily="1" charset="-128"/>
          <a:sym typeface="Gill Sans" pitchFamily="1" charset="0"/>
        </a:defRPr>
      </a:lvl9pPr>
    </p:titleStyle>
    <p:bodyStyle>
      <a:lvl1pPr marL="658813" indent="-442913" algn="l" rtl="0" eaLnBrk="0" fontAlgn="base" hangingPunct="0">
        <a:spcBef>
          <a:spcPts val="4700"/>
        </a:spcBef>
        <a:spcAft>
          <a:spcPct val="0"/>
        </a:spcAft>
        <a:buSzPct val="171000"/>
        <a:buFont typeface="Gill Sans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1001713" indent="-442913" algn="l" rtl="0" eaLnBrk="0" fontAlgn="base" hangingPunct="0">
        <a:spcBef>
          <a:spcPts val="4700"/>
        </a:spcBef>
        <a:spcAft>
          <a:spcPct val="0"/>
        </a:spcAft>
        <a:buSzPct val="171000"/>
        <a:buFont typeface="Gill Sans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343025" indent="-442913" algn="l" rtl="0" eaLnBrk="0" fontAlgn="base" hangingPunct="0">
        <a:spcBef>
          <a:spcPts val="4700"/>
        </a:spcBef>
        <a:spcAft>
          <a:spcPct val="0"/>
        </a:spcAft>
        <a:buSzPct val="171000"/>
        <a:buFont typeface="Gill Sans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698625" indent="-442913" algn="l" rtl="0" eaLnBrk="0" fontAlgn="base" hangingPunct="0">
        <a:spcBef>
          <a:spcPts val="4700"/>
        </a:spcBef>
        <a:spcAft>
          <a:spcPct val="0"/>
        </a:spcAft>
        <a:buSzPct val="171000"/>
        <a:buFont typeface="Gill Sans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2041525" indent="-442913" algn="l" rtl="0" eaLnBrk="0" fontAlgn="base" hangingPunct="0">
        <a:spcBef>
          <a:spcPts val="4700"/>
        </a:spcBef>
        <a:spcAft>
          <a:spcPct val="0"/>
        </a:spcAft>
        <a:buSzPct val="171000"/>
        <a:buFont typeface="Gill Sans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2498444" indent="-443886" algn="l" rtl="0" fontAlgn="base">
        <a:spcBef>
          <a:spcPts val="4700"/>
        </a:spcBef>
        <a:spcAft>
          <a:spcPct val="0"/>
        </a:spcAft>
        <a:buSzPct val="171000"/>
        <a:buFont typeface="Gill Sans" pitchFamily="1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6pPr>
      <a:lvl7pPr marL="2955007" indent="-443886" algn="l" rtl="0" fontAlgn="base">
        <a:spcBef>
          <a:spcPts val="4700"/>
        </a:spcBef>
        <a:spcAft>
          <a:spcPct val="0"/>
        </a:spcAft>
        <a:buSzPct val="171000"/>
        <a:buFont typeface="Gill Sans" pitchFamily="1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7pPr>
      <a:lvl8pPr marL="3411579" indent="-443886" algn="l" rtl="0" fontAlgn="base">
        <a:spcBef>
          <a:spcPts val="4700"/>
        </a:spcBef>
        <a:spcAft>
          <a:spcPct val="0"/>
        </a:spcAft>
        <a:buSzPct val="171000"/>
        <a:buFont typeface="Gill Sans" pitchFamily="1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8pPr>
      <a:lvl9pPr marL="3868148" indent="-443886" algn="l" rtl="0" fontAlgn="base">
        <a:spcBef>
          <a:spcPts val="4700"/>
        </a:spcBef>
        <a:spcAft>
          <a:spcPct val="0"/>
        </a:spcAft>
        <a:buSzPct val="171000"/>
        <a:buFont typeface="Gill Sans" pitchFamily="1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pitchFamily="1" charset="0"/>
        </a:defRPr>
      </a:lvl9pPr>
    </p:bodyStyle>
    <p:otherStyle>
      <a:defPPr>
        <a:defRPr lang="en-US"/>
      </a:defPPr>
      <a:lvl1pPr marL="0" algn="l" defTabSz="456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3" algn="l" defTabSz="456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3" algn="l" defTabSz="456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02" algn="l" defTabSz="456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73" algn="l" defTabSz="456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44" algn="l" defTabSz="456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410" algn="l" defTabSz="456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83" algn="l" defTabSz="456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550" algn="l" defTabSz="456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>
            <a:extLst>
              <a:ext uri="{FF2B5EF4-FFF2-40B4-BE49-F238E27FC236}">
                <a16:creationId xmlns:a16="http://schemas.microsoft.com/office/drawing/2014/main" id="{CB825758-99B6-D0C0-96EB-67D64252703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0875" y="390525"/>
            <a:ext cx="117030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9898" tIns="64949" rIns="129898" bIns="649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Text Placeholder 2">
            <a:extLst>
              <a:ext uri="{FF2B5EF4-FFF2-40B4-BE49-F238E27FC236}">
                <a16:creationId xmlns:a16="http://schemas.microsoft.com/office/drawing/2014/main" id="{5C55FF95-75C3-E0A8-02E9-81C2E9EF81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50875" y="2276475"/>
            <a:ext cx="1170305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9898" tIns="64949" rIns="129898" bIns="649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2D60C-DD29-9B6B-D160-E93BF4A9B8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0875" y="9040813"/>
            <a:ext cx="3033713" cy="519112"/>
          </a:xfrm>
          <a:prstGeom prst="rect">
            <a:avLst/>
          </a:prstGeom>
        </p:spPr>
        <p:txBody>
          <a:bodyPr vert="horz" lIns="129898" tIns="64949" rIns="129898" bIns="64949" rtlCol="0" anchor="ctr"/>
          <a:lstStyle>
            <a:lvl1pPr algn="l" defTabSz="649490" eaLnBrk="1" fontAlgn="auto" hangingPunct="1">
              <a:spcBef>
                <a:spcPts val="0"/>
              </a:spcBef>
              <a:spcAft>
                <a:spcPts val="0"/>
              </a:spcAft>
              <a:defRPr sz="1700" smtClean="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FFCEDD45-FAC3-4326-A8B6-C041D225EC94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D65AA-FA5D-AC91-1E77-A5FC565BF2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43413" y="9040813"/>
            <a:ext cx="4117975" cy="519112"/>
          </a:xfrm>
          <a:prstGeom prst="rect">
            <a:avLst/>
          </a:prstGeom>
        </p:spPr>
        <p:txBody>
          <a:bodyPr vert="horz" lIns="129898" tIns="64949" rIns="129898" bIns="64949" rtlCol="0" anchor="ctr"/>
          <a:lstStyle>
            <a:lvl1pPr algn="ctr" defTabSz="649490" eaLnBrk="1" fontAlgn="auto" hangingPunct="1">
              <a:spcBef>
                <a:spcPts val="0"/>
              </a:spcBef>
              <a:spcAft>
                <a:spcPts val="0"/>
              </a:spcAft>
              <a:defRPr sz="170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72879-1F28-79D5-EA23-7F64C4E0D9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0213" y="9040813"/>
            <a:ext cx="3033712" cy="519112"/>
          </a:xfrm>
          <a:prstGeom prst="rect">
            <a:avLst/>
          </a:prstGeom>
        </p:spPr>
        <p:txBody>
          <a:bodyPr vert="horz" wrap="square" lIns="129898" tIns="64949" rIns="129898" bIns="64949" numCol="1" anchor="ctr" anchorCtr="0" compatLnSpc="1">
            <a:prstTxWarp prst="textNoShape">
              <a:avLst/>
            </a:prstTxWarp>
          </a:bodyPr>
          <a:lstStyle>
            <a:lvl1pPr algn="r" defTabSz="649288" eaLnBrk="1" hangingPunct="1">
              <a:defRPr sz="17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fld id="{9353CCAB-7967-4ED8-8C4D-367C9994877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txStyles>
    <p:titleStyle>
      <a:lvl1pPr algn="ctr" defTabSz="649288" rtl="0" fontAlgn="base">
        <a:spcBef>
          <a:spcPct val="0"/>
        </a:spcBef>
        <a:spcAft>
          <a:spcPct val="0"/>
        </a:spcAft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49288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anose="020F0502020204030204" pitchFamily="34" charset="0"/>
        </a:defRPr>
      </a:lvl2pPr>
      <a:lvl3pPr algn="ctr" defTabSz="649288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anose="020F0502020204030204" pitchFamily="34" charset="0"/>
        </a:defRPr>
      </a:lvl3pPr>
      <a:lvl4pPr algn="ctr" defTabSz="649288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anose="020F0502020204030204" pitchFamily="34" charset="0"/>
        </a:defRPr>
      </a:lvl4pPr>
      <a:lvl5pPr algn="ctr" defTabSz="649288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49288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49288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49288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49288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85775" indent="-485775" algn="l" defTabSz="649288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4100" indent="-404813" algn="l" defTabSz="649288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2425" indent="-323850" algn="l" defTabSz="649288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1713" indent="-323850" algn="l" defTabSz="649288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2588" indent="-323850" algn="l" defTabSz="649288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2244" indent="-324744" algn="l" defTabSz="64949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1738" indent="-324744" algn="l" defTabSz="64949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1241" indent="-324744" algn="l" defTabSz="64949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0730" indent="-324744" algn="l" defTabSz="64949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94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490" algn="l" defTabSz="6494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8992" algn="l" defTabSz="6494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8499" algn="l" defTabSz="6494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7995" algn="l" defTabSz="6494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7488" algn="l" defTabSz="6494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96994" algn="l" defTabSz="6494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46485" algn="l" defTabSz="6494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95988" algn="l" defTabSz="6494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>
            <a:extLst>
              <a:ext uri="{FF2B5EF4-FFF2-40B4-BE49-F238E27FC236}">
                <a16:creationId xmlns:a16="http://schemas.microsoft.com/office/drawing/2014/main" id="{86D8D12F-49E2-66E0-AFB8-8427480EB26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0875" y="390525"/>
            <a:ext cx="117030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9945" tIns="64973" rIns="129945" bIns="649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Text Placeholder 2">
            <a:extLst>
              <a:ext uri="{FF2B5EF4-FFF2-40B4-BE49-F238E27FC236}">
                <a16:creationId xmlns:a16="http://schemas.microsoft.com/office/drawing/2014/main" id="{58E693FD-4C1B-5CC5-DDAF-17E4A98296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50875" y="2276475"/>
            <a:ext cx="1170305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9945" tIns="64973" rIns="129945" bIns="649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71340-FFCD-4F28-4637-50AD01AF88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0875" y="9040813"/>
            <a:ext cx="3033713" cy="519112"/>
          </a:xfrm>
          <a:prstGeom prst="rect">
            <a:avLst/>
          </a:prstGeom>
        </p:spPr>
        <p:txBody>
          <a:bodyPr vert="horz" lIns="129945" tIns="64973" rIns="129945" bIns="64973" rtlCol="0" anchor="ctr"/>
          <a:lstStyle>
            <a:lvl1pPr algn="l" defTabSz="649726" eaLnBrk="1" fontAlgn="auto" hangingPunct="1">
              <a:spcBef>
                <a:spcPts val="0"/>
              </a:spcBef>
              <a:spcAft>
                <a:spcPts val="0"/>
              </a:spcAft>
              <a:defRPr sz="17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630BE8B3-B4B0-411A-8EE5-6DA3E8888A06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4F3EE-9F49-4EBB-F09B-23E26A103E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43413" y="9040813"/>
            <a:ext cx="4117975" cy="519112"/>
          </a:xfrm>
          <a:prstGeom prst="rect">
            <a:avLst/>
          </a:prstGeom>
        </p:spPr>
        <p:txBody>
          <a:bodyPr vert="horz" lIns="129945" tIns="64973" rIns="129945" bIns="64973" rtlCol="0" anchor="ctr"/>
          <a:lstStyle>
            <a:lvl1pPr algn="ctr" defTabSz="649726" eaLnBrk="1" fontAlgn="auto" hangingPunct="1">
              <a:spcBef>
                <a:spcPts val="0"/>
              </a:spcBef>
              <a:spcAft>
                <a:spcPts val="0"/>
              </a:spcAft>
              <a:defRPr sz="17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5D350-6A25-02CF-CAD4-41244C3C7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0213" y="9040813"/>
            <a:ext cx="3033712" cy="519112"/>
          </a:xfrm>
          <a:prstGeom prst="rect">
            <a:avLst/>
          </a:prstGeom>
        </p:spPr>
        <p:txBody>
          <a:bodyPr vert="horz" wrap="square" lIns="129945" tIns="64973" rIns="129945" bIns="64973" numCol="1" anchor="ctr" anchorCtr="0" compatLnSpc="1">
            <a:prstTxWarp prst="textNoShape">
              <a:avLst/>
            </a:prstTxWarp>
          </a:bodyPr>
          <a:lstStyle>
            <a:lvl1pPr algn="r" defTabSz="649288" eaLnBrk="1" hangingPunct="1">
              <a:defRPr sz="17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2D5867F8-C77B-4FF6-B7E7-B69A84B306B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</p:sldLayoutIdLst>
  <p:txStyles>
    <p:titleStyle>
      <a:lvl1pPr algn="ctr" defTabSz="649288" rtl="0" fontAlgn="base">
        <a:spcBef>
          <a:spcPct val="0"/>
        </a:spcBef>
        <a:spcAft>
          <a:spcPct val="0"/>
        </a:spcAft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49288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anose="020F0502020204030204" pitchFamily="34" charset="0"/>
        </a:defRPr>
      </a:lvl2pPr>
      <a:lvl3pPr algn="ctr" defTabSz="649288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anose="020F0502020204030204" pitchFamily="34" charset="0"/>
        </a:defRPr>
      </a:lvl3pPr>
      <a:lvl4pPr algn="ctr" defTabSz="649288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anose="020F0502020204030204" pitchFamily="34" charset="0"/>
        </a:defRPr>
      </a:lvl4pPr>
      <a:lvl5pPr algn="ctr" defTabSz="649288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49288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49288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49288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49288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85775" indent="-485775" algn="l" defTabSz="649288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5688" indent="-404813" algn="l" defTabSz="649288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4013" indent="-323850" algn="l" defTabSz="649288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3300" indent="-323850" algn="l" defTabSz="649288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2588" indent="-323850" algn="l" defTabSz="649288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3524" indent="-324862" algn="l" defTabSz="64972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3251" indent="-324862" algn="l" defTabSz="64972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2986" indent="-324862" algn="l" defTabSz="64972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2710" indent="-324862" algn="l" defTabSz="64972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97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726" algn="l" defTabSz="6497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9458" algn="l" defTabSz="6497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9196" algn="l" defTabSz="6497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8925" algn="l" defTabSz="6497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8653" algn="l" defTabSz="6497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98390" algn="l" defTabSz="6497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48112" algn="l" defTabSz="6497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97849" algn="l" defTabSz="64972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B40AAD-450F-62EB-54D3-C6A225B5A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725" y="171450"/>
            <a:ext cx="11052175" cy="2033588"/>
          </a:xfrm>
          <a:prstGeom prst="rect">
            <a:avLst/>
          </a:prstGeom>
        </p:spPr>
        <p:txBody>
          <a:bodyPr vert="horz" lIns="129945" tIns="64973" rIns="129945" bIns="64973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A89141-6C6B-78D0-504C-8DA81674F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4725" y="2492375"/>
            <a:ext cx="11052175" cy="6219825"/>
          </a:xfrm>
          <a:prstGeom prst="rect">
            <a:avLst/>
          </a:prstGeom>
        </p:spPr>
        <p:txBody>
          <a:bodyPr vert="horz" lIns="129945" tIns="64973" rIns="129945" bIns="6497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3E363-52CF-5532-63B4-43B32CDE02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15463" y="9040813"/>
            <a:ext cx="3035300" cy="519112"/>
          </a:xfrm>
          <a:prstGeom prst="rect">
            <a:avLst/>
          </a:prstGeom>
        </p:spPr>
        <p:txBody>
          <a:bodyPr vert="horz" lIns="129945" tIns="64973" rIns="129945" bIns="64973" rtlCol="0" anchor="ctr"/>
          <a:lstStyle>
            <a:lvl1pPr algn="r" defTabSz="1299458" eaLnBrk="1" fontAlgn="auto" hangingPunct="1">
              <a:spcBef>
                <a:spcPts val="0"/>
              </a:spcBef>
              <a:spcAft>
                <a:spcPts val="0"/>
              </a:spcAft>
              <a:defRPr sz="1700" smtClean="0">
                <a:solidFill>
                  <a:prstClr val="white">
                    <a:tint val="75000"/>
                  </a:prst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Calisto MT"/>
                <a:ea typeface="+mn-ea"/>
                <a:cs typeface="+mn-cs"/>
              </a:defRPr>
            </a:lvl1pPr>
          </a:lstStyle>
          <a:p>
            <a:pPr>
              <a:defRPr/>
            </a:pPr>
            <a:fld id="{37F0BC54-289C-456B-B0B4-BC13DFF6207C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AD5DD-81D2-6C45-4677-7166017F72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3238" y="9040813"/>
            <a:ext cx="4117975" cy="519112"/>
          </a:xfrm>
          <a:prstGeom prst="rect">
            <a:avLst/>
          </a:prstGeom>
        </p:spPr>
        <p:txBody>
          <a:bodyPr vert="horz" lIns="129945" tIns="64973" rIns="129945" bIns="64973" rtlCol="0" anchor="ctr"/>
          <a:lstStyle>
            <a:lvl1pPr algn="l" defTabSz="1299458" eaLnBrk="1" fontAlgn="auto" hangingPunct="1">
              <a:spcBef>
                <a:spcPts val="0"/>
              </a:spcBef>
              <a:spcAft>
                <a:spcPts val="0"/>
              </a:spcAft>
              <a:defRPr sz="1700">
                <a:solidFill>
                  <a:prstClr val="white">
                    <a:tint val="75000"/>
                  </a:prst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Calisto M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58046-79BB-B739-4003-E5C558365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15038" y="9040813"/>
            <a:ext cx="974725" cy="519112"/>
          </a:xfrm>
          <a:prstGeom prst="rect">
            <a:avLst/>
          </a:prstGeom>
        </p:spPr>
        <p:txBody>
          <a:bodyPr vert="horz" wrap="square" lIns="129945" tIns="64973" rIns="129945" bIns="64973" numCol="1" anchor="ctr" anchorCtr="0" compatLnSpc="1">
            <a:prstTxWarp prst="textNoShape">
              <a:avLst/>
            </a:prstTxWarp>
          </a:bodyPr>
          <a:lstStyle>
            <a:lvl1pPr algn="ctr" defTabSz="1298575" eaLnBrk="1" hangingPunct="1">
              <a:defRPr sz="1700">
                <a:solidFill>
                  <a:srgbClr val="FFFFFF"/>
                </a:solidFill>
                <a:effectLst>
                  <a:outerShdw blurRad="38100" dist="38100" dir="2700000" algn="tl">
                    <a:srgbClr val="212121"/>
                  </a:outerShdw>
                </a:effectLst>
                <a:latin typeface="Calisto MT" panose="02040603050505030304" pitchFamily="18" charset="0"/>
              </a:defRPr>
            </a:lvl1pPr>
          </a:lstStyle>
          <a:p>
            <a:fld id="{22C9F616-1103-4854-96CC-711536B29AE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  <p:sldLayoutId id="2147483910" r:id="rId13"/>
    <p:sldLayoutId id="2147483911" r:id="rId14"/>
  </p:sldLayoutIdLst>
  <p:txStyles>
    <p:titleStyle>
      <a:lvl1pPr algn="ctr" defTabSz="1298575" rtl="0" fontAlgn="base">
        <a:spcBef>
          <a:spcPct val="0"/>
        </a:spcBef>
        <a:spcAft>
          <a:spcPct val="0"/>
        </a:spcAft>
        <a:defRPr sz="6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  <a:lvl2pPr algn="ctr" defTabSz="1298575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alisto MT" panose="02040603050505030304" pitchFamily="18" charset="0"/>
        </a:defRPr>
      </a:lvl2pPr>
      <a:lvl3pPr algn="ctr" defTabSz="1298575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alisto MT" panose="02040603050505030304" pitchFamily="18" charset="0"/>
        </a:defRPr>
      </a:lvl3pPr>
      <a:lvl4pPr algn="ctr" defTabSz="1298575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alisto MT" panose="02040603050505030304" pitchFamily="18" charset="0"/>
        </a:defRPr>
      </a:lvl4pPr>
      <a:lvl5pPr algn="ctr" defTabSz="1298575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alisto MT" panose="02040603050505030304" pitchFamily="18" charset="0"/>
        </a:defRPr>
      </a:lvl5pPr>
      <a:lvl6pPr marL="457200" algn="ctr" defTabSz="1298575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alisto MT" panose="02040603050505030304" pitchFamily="18" charset="0"/>
        </a:defRPr>
      </a:lvl6pPr>
      <a:lvl7pPr marL="914400" algn="ctr" defTabSz="1298575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alisto MT" panose="02040603050505030304" pitchFamily="18" charset="0"/>
        </a:defRPr>
      </a:lvl7pPr>
      <a:lvl8pPr marL="1371600" algn="ctr" defTabSz="1298575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alisto MT" panose="02040603050505030304" pitchFamily="18" charset="0"/>
        </a:defRPr>
      </a:lvl8pPr>
      <a:lvl9pPr marL="1828800" algn="ctr" defTabSz="1298575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alisto MT" panose="02040603050505030304" pitchFamily="18" charset="0"/>
        </a:defRPr>
      </a:lvl9pPr>
    </p:titleStyle>
    <p:bodyStyle>
      <a:lvl1pPr marL="485775" indent="-485775" algn="l" defTabSz="1298575" rtl="0" fontAlgn="base">
        <a:spcBef>
          <a:spcPts val="2850"/>
        </a:spcBef>
        <a:spcAft>
          <a:spcPct val="0"/>
        </a:spcAft>
        <a:buBlip>
          <a:blip r:embed="rId16"/>
        </a:buBlip>
        <a:defRPr sz="31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973138" indent="-477838" algn="l" defTabSz="1298575" rtl="0" fontAlgn="base">
        <a:spcBef>
          <a:spcPts val="850"/>
        </a:spcBef>
        <a:spcAft>
          <a:spcPct val="0"/>
        </a:spcAft>
        <a:buBlip>
          <a:blip r:embed="rId16"/>
        </a:buBlip>
        <a:defRPr sz="2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470025" indent="-495300" algn="l" defTabSz="1298575" rtl="0" fontAlgn="base">
        <a:spcBef>
          <a:spcPts val="850"/>
        </a:spcBef>
        <a:spcAft>
          <a:spcPct val="0"/>
        </a:spcAft>
        <a:buBlip>
          <a:blip r:embed="rId16"/>
        </a:buBlip>
        <a:defRPr sz="26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947863" indent="-477838" algn="l" defTabSz="1298575" rtl="0" fontAlgn="base">
        <a:spcBef>
          <a:spcPts val="850"/>
        </a:spcBef>
        <a:spcAft>
          <a:spcPct val="0"/>
        </a:spcAft>
        <a:buBlip>
          <a:blip r:embed="rId16"/>
        </a:buBlip>
        <a:defRPr sz="26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2444750" indent="-495300" algn="l" defTabSz="1298575" rtl="0" fontAlgn="base">
        <a:spcBef>
          <a:spcPts val="850"/>
        </a:spcBef>
        <a:spcAft>
          <a:spcPct val="0"/>
        </a:spcAft>
        <a:buBlip>
          <a:blip r:embed="rId16"/>
        </a:buBlip>
        <a:defRPr sz="26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921537" indent="-478274" algn="l" defTabSz="1299458" rtl="0" eaLnBrk="1" latinLnBrk="0" hangingPunct="1">
        <a:spcBef>
          <a:spcPct val="20000"/>
        </a:spcBef>
        <a:buFontTx/>
        <a:buBlip>
          <a:blip r:embed="rId16"/>
        </a:buBlip>
        <a:defRPr lang="en-US" sz="26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3408827" indent="-478274" algn="l" defTabSz="1299458" rtl="0" eaLnBrk="1" latinLnBrk="0" hangingPunct="1">
        <a:spcBef>
          <a:spcPct val="20000"/>
        </a:spcBef>
        <a:buFontTx/>
        <a:buBlip>
          <a:blip r:embed="rId16"/>
        </a:buBlip>
        <a:defRPr lang="en-US" sz="26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3898390" indent="-478274" algn="l" defTabSz="1299458" rtl="0" eaLnBrk="1" latinLnBrk="0" hangingPunct="1">
        <a:spcBef>
          <a:spcPct val="20000"/>
        </a:spcBef>
        <a:buFontTx/>
        <a:buBlip>
          <a:blip r:embed="rId16"/>
        </a:buBlip>
        <a:defRPr lang="en-US" sz="26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4387939" indent="-478274" algn="l" defTabSz="1299458" rtl="0" eaLnBrk="1" latinLnBrk="0" hangingPunct="1">
        <a:spcBef>
          <a:spcPct val="20000"/>
        </a:spcBef>
        <a:buFontTx/>
        <a:buBlip>
          <a:blip r:embed="rId16"/>
        </a:buBlip>
        <a:defRPr lang="en-US" sz="26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9945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726" algn="l" defTabSz="129945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9458" algn="l" defTabSz="129945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9196" algn="l" defTabSz="129945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8925" algn="l" defTabSz="129945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8653" algn="l" defTabSz="129945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98390" algn="l" defTabSz="129945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48112" algn="l" defTabSz="129945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97849" algn="l" defTabSz="129945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6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hape 46">
            <a:extLst>
              <a:ext uri="{FF2B5EF4-FFF2-40B4-BE49-F238E27FC236}">
                <a16:creationId xmlns:a16="http://schemas.microsoft.com/office/drawing/2014/main" id="{A1F379A5-E81B-0876-7009-8D6EF8465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2675" y="8410575"/>
            <a:ext cx="92995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701" tIns="50701" rIns="50701" bIns="50701" anchor="ctr">
            <a:spAutoFit/>
          </a:bodyPr>
          <a:lstStyle>
            <a:lvl1pPr algn="ctr" defTabSz="455613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 defTabSz="455613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 defTabSz="455613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 defTabSz="455613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 defTabSz="455613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eaLnBrk="1" hangingPunct="1"/>
            <a:r>
              <a:rPr lang="en-US" altLang="en-US" sz="3800">
                <a:solidFill>
                  <a:srgbClr val="FAA757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Michael Paul Nelson, Oregon State University</a:t>
            </a:r>
          </a:p>
        </p:txBody>
      </p:sp>
      <p:pic>
        <p:nvPicPr>
          <p:cNvPr id="63491" name="Picture 1">
            <a:extLst>
              <a:ext uri="{FF2B5EF4-FFF2-40B4-BE49-F238E27FC236}">
                <a16:creationId xmlns:a16="http://schemas.microsoft.com/office/drawing/2014/main" id="{10DC7A3E-2802-D366-43E6-69E47D38D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13004801" cy="733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Shape 47">
            <a:extLst>
              <a:ext uri="{FF2B5EF4-FFF2-40B4-BE49-F238E27FC236}">
                <a16:creationId xmlns:a16="http://schemas.microsoft.com/office/drawing/2014/main" id="{BB16DCF2-B6AA-AF9C-75EB-E2D13ADA7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0" y="5219700"/>
            <a:ext cx="6719888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701" tIns="50701" rIns="50701" bIns="50701" anchor="ctr">
            <a:spAutoFit/>
          </a:bodyPr>
          <a:lstStyle>
            <a:lvl1pPr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algn="l" eaLnBrk="1" hangingPunct="1"/>
            <a:r>
              <a:rPr lang="en-US" altLang="en-US" sz="4400" b="1">
                <a:solidFill>
                  <a:schemeClr val="bg1"/>
                </a:solidFill>
              </a:rPr>
              <a:t>Studying the ethical dilemmas of natural resource management</a:t>
            </a:r>
            <a:r>
              <a:rPr lang="en-US" altLang="en-US" sz="4400">
                <a:solidFill>
                  <a:schemeClr val="bg1"/>
                </a:solidFill>
              </a:rPr>
              <a:t> </a:t>
            </a:r>
          </a:p>
          <a:p>
            <a:pPr algn="l" eaLnBrk="1" hangingPunct="1"/>
            <a:r>
              <a:rPr lang="en-US" altLang="en-US" sz="2400">
                <a:solidFill>
                  <a:srgbClr val="83C2FD"/>
                </a:solidFill>
                <a:cs typeface="Calibri" panose="020F0502020204030204" pitchFamily="34" charset="0"/>
                <a:sym typeface="Calibri" panose="020F0502020204030204" pitchFamily="34" charset="0"/>
              </a:rPr>
              <a:t>USFS Region 6 Social Science Forum, March 2016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roup 151">
            <a:extLst>
              <a:ext uri="{FF2B5EF4-FFF2-40B4-BE49-F238E27FC236}">
                <a16:creationId xmlns:a16="http://schemas.microsoft.com/office/drawing/2014/main" id="{53B77B39-E580-B690-51B7-D72C5B77AB52}"/>
              </a:ext>
            </a:extLst>
          </p:cNvPr>
          <p:cNvGrpSpPr>
            <a:grpSpLocks/>
          </p:cNvGrpSpPr>
          <p:nvPr/>
        </p:nvGrpSpPr>
        <p:grpSpPr bwMode="auto">
          <a:xfrm>
            <a:off x="7353300" y="3035300"/>
            <a:ext cx="4713288" cy="2654300"/>
            <a:chOff x="0" y="0"/>
            <a:chExt cx="4241800" cy="2353154"/>
          </a:xfrm>
        </p:grpSpPr>
        <p:sp>
          <p:nvSpPr>
            <p:cNvPr id="148" name="Shape 148">
              <a:extLst>
                <a:ext uri="{FF2B5EF4-FFF2-40B4-BE49-F238E27FC236}">
                  <a16:creationId xmlns:a16="http://schemas.microsoft.com/office/drawing/2014/main" id="{AC91C81A-EA1A-6A5F-9D1C-F1595F2ADC95}"/>
                </a:ext>
              </a:extLst>
            </p:cNvPr>
            <p:cNvSpPr/>
            <p:nvPr/>
          </p:nvSpPr>
          <p:spPr>
            <a:xfrm>
              <a:off x="75721" y="1256799"/>
              <a:ext cx="4127503" cy="1092134"/>
            </a:xfrm>
            <a:prstGeom prst="roundRect">
              <a:avLst>
                <a:gd name="adj" fmla="val 17442"/>
              </a:avLst>
            </a:prstGeom>
            <a:solidFill>
              <a:srgbClr val="E0EDD4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algn="ctr" defTabSz="583155" eaLnBrk="1" fontAlgn="auto" hangingPunct="1">
                <a:spcBef>
                  <a:spcPts val="0"/>
                </a:spcBef>
                <a:spcAft>
                  <a:spcPts val="0"/>
                </a:spcAft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2728" name="Shape 149">
              <a:extLst>
                <a:ext uri="{FF2B5EF4-FFF2-40B4-BE49-F238E27FC236}">
                  <a16:creationId xmlns:a16="http://schemas.microsoft.com/office/drawing/2014/main" id="{C6A5C74E-35ED-E668-D357-8083504F3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253647"/>
              <a:ext cx="4241800" cy="1099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  <a:lvl2pPr marL="742950" indent="-285750"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2pPr>
              <a:lvl3pPr marL="1143000" indent="-228600"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3pPr>
              <a:lvl4pPr marL="1600200" indent="-228600"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4pPr>
              <a:lvl5pPr marL="2057400" indent="-228600"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5pPr>
              <a:lvl6pPr marL="2514600" indent="-228600" algn="ctr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6pPr>
              <a:lvl7pPr marL="2971800" indent="-228600" algn="ctr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7pPr>
              <a:lvl8pPr marL="3429000" indent="-228600" algn="ctr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8pPr>
              <a:lvl9pPr marL="3886200" indent="-228600" algn="ctr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9pPr>
            </a:lstStyle>
            <a:p>
              <a:pPr eaLnBrk="1" hangingPunct="1"/>
              <a:r>
                <a:rPr lang="en-US" altLang="en-US" sz="3600">
                  <a:solidFill>
                    <a:srgbClr val="000000"/>
                  </a:solidFill>
                </a:rPr>
                <a:t>Anything with that trait would possess IV.</a:t>
              </a:r>
            </a:p>
          </p:txBody>
        </p:sp>
        <p:sp>
          <p:nvSpPr>
            <p:cNvPr id="150" name="Shape 150">
              <a:extLst>
                <a:ext uri="{FF2B5EF4-FFF2-40B4-BE49-F238E27FC236}">
                  <a16:creationId xmlns:a16="http://schemas.microsoft.com/office/drawing/2014/main" id="{1753ECC4-A99F-83F9-793B-9E55A3B384E0}"/>
                </a:ext>
              </a:extLst>
            </p:cNvPr>
            <p:cNvSpPr/>
            <p:nvPr/>
          </p:nvSpPr>
          <p:spPr>
            <a:xfrm rot="5400000">
              <a:off x="1511405" y="13014"/>
              <a:ext cx="1206133" cy="1180103"/>
            </a:xfrm>
            <a:prstGeom prst="rightArrow">
              <a:avLst>
                <a:gd name="adj1" fmla="val 32000"/>
                <a:gd name="adj2" fmla="val 47312"/>
              </a:avLst>
            </a:prstGeom>
            <a:solidFill>
              <a:srgbClr val="B1DD8C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algn="ctr" defTabSz="583155" eaLnBrk="1" fontAlgn="auto" hangingPunct="1">
                <a:spcBef>
                  <a:spcPts val="0"/>
                </a:spcBef>
                <a:spcAft>
                  <a:spcPts val="0"/>
                </a:spcAft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72706" name="Shape 152">
            <a:extLst>
              <a:ext uri="{FF2B5EF4-FFF2-40B4-BE49-F238E27FC236}">
                <a16:creationId xmlns:a16="http://schemas.microsoft.com/office/drawing/2014/main" id="{2B05408D-167D-F445-1941-0481A560C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" y="-25400"/>
            <a:ext cx="1267460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028" tIns="38028" rIns="38028" bIns="38028" anchor="ctr"/>
          <a:lstStyle>
            <a:lvl1pPr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Is it ARBITRARY to acknowledge nature’s intrinsic value?</a:t>
            </a:r>
          </a:p>
        </p:txBody>
      </p:sp>
      <p:sp>
        <p:nvSpPr>
          <p:cNvPr id="72707" name="Shape 153">
            <a:extLst>
              <a:ext uri="{FF2B5EF4-FFF2-40B4-BE49-F238E27FC236}">
                <a16:creationId xmlns:a16="http://schemas.microsoft.com/office/drawing/2014/main" id="{6D16B2E2-E7E2-F5FA-7243-B26015A0705F}"/>
              </a:ext>
            </a:extLst>
          </p:cNvPr>
          <p:cNvSpPr>
            <a:spLocks noChangeShapeType="1"/>
          </p:cNvSpPr>
          <p:nvPr/>
        </p:nvSpPr>
        <p:spPr bwMode="auto">
          <a:xfrm>
            <a:off x="165100" y="1397000"/>
            <a:ext cx="12674600" cy="0"/>
          </a:xfrm>
          <a:prstGeom prst="line">
            <a:avLst/>
          </a:prstGeom>
          <a:noFill/>
          <a:ln w="38100">
            <a:solidFill>
              <a:srgbClr val="1A33FA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grpSp>
        <p:nvGrpSpPr>
          <p:cNvPr id="156" name="Group 156">
            <a:extLst>
              <a:ext uri="{FF2B5EF4-FFF2-40B4-BE49-F238E27FC236}">
                <a16:creationId xmlns:a16="http://schemas.microsoft.com/office/drawing/2014/main" id="{EFCD3D3B-0642-D2AD-0FE6-D1BD2C145F5C}"/>
              </a:ext>
            </a:extLst>
          </p:cNvPr>
          <p:cNvGrpSpPr>
            <a:grpSpLocks/>
          </p:cNvGrpSpPr>
          <p:nvPr/>
        </p:nvGrpSpPr>
        <p:grpSpPr bwMode="auto">
          <a:xfrm>
            <a:off x="690563" y="1398588"/>
            <a:ext cx="4038600" cy="1787525"/>
            <a:chOff x="0" y="-80892"/>
            <a:chExt cx="4038600" cy="1787383"/>
          </a:xfrm>
        </p:grpSpPr>
        <p:sp>
          <p:nvSpPr>
            <p:cNvPr id="154" name="Shape 154">
              <a:extLst>
                <a:ext uri="{FF2B5EF4-FFF2-40B4-BE49-F238E27FC236}">
                  <a16:creationId xmlns:a16="http://schemas.microsoft.com/office/drawing/2014/main" id="{52EAABC3-03B1-BC6D-6D32-D78D00DC9A9D}"/>
                </a:ext>
              </a:extLst>
            </p:cNvPr>
            <p:cNvSpPr/>
            <p:nvPr/>
          </p:nvSpPr>
          <p:spPr>
            <a:xfrm>
              <a:off x="20637" y="19112"/>
              <a:ext cx="4013200" cy="1600073"/>
            </a:xfrm>
            <a:prstGeom prst="roundRect">
              <a:avLst>
                <a:gd name="adj" fmla="val 11905"/>
              </a:avLst>
            </a:prstGeom>
            <a:solidFill>
              <a:srgbClr val="E0EDD4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algn="ctr" defTabSz="583155" eaLnBrk="1" fontAlgn="auto" hangingPunct="1">
                <a:spcBef>
                  <a:spcPts val="0"/>
                </a:spcBef>
                <a:spcAft>
                  <a:spcPts val="0"/>
                </a:spcAft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2726" name="Shape 155">
              <a:extLst>
                <a:ext uri="{FF2B5EF4-FFF2-40B4-BE49-F238E27FC236}">
                  <a16:creationId xmlns:a16="http://schemas.microsoft.com/office/drawing/2014/main" id="{5A17B292-FBCE-D7A2-5E8B-44F5D3E4AC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-80892"/>
              <a:ext cx="4038600" cy="1787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  <a:lvl2pPr marL="742950" indent="-285750"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2pPr>
              <a:lvl3pPr marL="1143000" indent="-228600"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3pPr>
              <a:lvl4pPr marL="1600200" indent="-228600"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4pPr>
              <a:lvl5pPr marL="2057400" indent="-228600"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5pPr>
              <a:lvl6pPr marL="2514600" indent="-228600" algn="ctr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6pPr>
              <a:lvl7pPr marL="2971800" indent="-228600" algn="ctr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7pPr>
              <a:lvl8pPr marL="3429000" indent="-228600" algn="ctr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8pPr>
              <a:lvl9pPr marL="3886200" indent="-228600" algn="ctr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9pPr>
            </a:lstStyle>
            <a:p>
              <a:pPr eaLnBrk="1" hangingPunct="1"/>
              <a:r>
                <a:rPr lang="en-US" altLang="en-US" sz="3600">
                  <a:solidFill>
                    <a:srgbClr val="000000"/>
                  </a:solidFill>
                </a:rPr>
                <a:t>What about humans imbues us with IV? What trait?</a:t>
              </a:r>
            </a:p>
          </p:txBody>
        </p:sp>
      </p:grpSp>
      <p:grpSp>
        <p:nvGrpSpPr>
          <p:cNvPr id="160" name="Group 160">
            <a:extLst>
              <a:ext uri="{FF2B5EF4-FFF2-40B4-BE49-F238E27FC236}">
                <a16:creationId xmlns:a16="http://schemas.microsoft.com/office/drawing/2014/main" id="{A39C14A6-63F3-9850-F102-47A659E31EC4}"/>
              </a:ext>
            </a:extLst>
          </p:cNvPr>
          <p:cNvGrpSpPr>
            <a:grpSpLocks/>
          </p:cNvGrpSpPr>
          <p:nvPr/>
        </p:nvGrpSpPr>
        <p:grpSpPr bwMode="auto">
          <a:xfrm>
            <a:off x="4775200" y="1498600"/>
            <a:ext cx="8066088" cy="1600200"/>
            <a:chOff x="0" y="0"/>
            <a:chExt cx="8066614" cy="1600200"/>
          </a:xfrm>
        </p:grpSpPr>
        <p:sp>
          <p:nvSpPr>
            <p:cNvPr id="157" name="Shape 157">
              <a:extLst>
                <a:ext uri="{FF2B5EF4-FFF2-40B4-BE49-F238E27FC236}">
                  <a16:creationId xmlns:a16="http://schemas.microsoft.com/office/drawing/2014/main" id="{90AC49F9-C263-9823-F317-F369611DC7CB}"/>
                </a:ext>
              </a:extLst>
            </p:cNvPr>
            <p:cNvSpPr/>
            <p:nvPr/>
          </p:nvSpPr>
          <p:spPr>
            <a:xfrm>
              <a:off x="1867022" y="0"/>
              <a:ext cx="6121799" cy="1600200"/>
            </a:xfrm>
            <a:prstGeom prst="roundRect">
              <a:avLst>
                <a:gd name="adj" fmla="val 11905"/>
              </a:avLst>
            </a:prstGeom>
            <a:solidFill>
              <a:srgbClr val="E0EDD4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algn="ctr" defTabSz="583155" eaLnBrk="1" fontAlgn="auto" hangingPunct="1">
                <a:spcBef>
                  <a:spcPts val="0"/>
                </a:spcBef>
                <a:spcAft>
                  <a:spcPts val="0"/>
                </a:spcAft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2723" name="Shape 158">
              <a:extLst>
                <a:ext uri="{FF2B5EF4-FFF2-40B4-BE49-F238E27FC236}">
                  <a16:creationId xmlns:a16="http://schemas.microsoft.com/office/drawing/2014/main" id="{462B42BA-81FE-FD9A-285A-13593701BD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9813" y="173638"/>
              <a:ext cx="6146801" cy="1240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  <a:lvl2pPr marL="742950" indent="-285750"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2pPr>
              <a:lvl3pPr marL="1143000" indent="-228600"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3pPr>
              <a:lvl4pPr marL="1600200" indent="-228600"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4pPr>
              <a:lvl5pPr marL="2057400" indent="-228600"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5pPr>
              <a:lvl6pPr marL="2514600" indent="-228600" algn="ctr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6pPr>
              <a:lvl7pPr marL="2971800" indent="-228600" algn="ctr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7pPr>
              <a:lvl8pPr marL="3429000" indent="-228600" algn="ctr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8pPr>
              <a:lvl9pPr marL="3886200" indent="-228600" algn="ctr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9pPr>
            </a:lstStyle>
            <a:p>
              <a:pPr eaLnBrk="1" hangingPunct="1"/>
              <a:r>
                <a:rPr lang="en-US" altLang="en-US" sz="3600">
                  <a:solidFill>
                    <a:srgbClr val="000000"/>
                  </a:solidFill>
                </a:rPr>
                <a:t>One answer is, certain interests, e.g., interest to avoid pain.</a:t>
              </a:r>
            </a:p>
          </p:txBody>
        </p:sp>
        <p:sp>
          <p:nvSpPr>
            <p:cNvPr id="159" name="Shape 159">
              <a:extLst>
                <a:ext uri="{FF2B5EF4-FFF2-40B4-BE49-F238E27FC236}">
                  <a16:creationId xmlns:a16="http://schemas.microsoft.com/office/drawing/2014/main" id="{6908EB97-C0A5-A0BE-B24A-F19ED0AA95C2}"/>
                </a:ext>
              </a:extLst>
            </p:cNvPr>
            <p:cNvSpPr/>
            <p:nvPr/>
          </p:nvSpPr>
          <p:spPr>
            <a:xfrm>
              <a:off x="0" y="203200"/>
              <a:ext cx="1867022" cy="1181100"/>
            </a:xfrm>
            <a:prstGeom prst="rightArrow">
              <a:avLst>
                <a:gd name="adj1" fmla="val 32000"/>
                <a:gd name="adj2" fmla="val 47312"/>
              </a:avLst>
            </a:prstGeom>
            <a:solidFill>
              <a:srgbClr val="B1DD8C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algn="ctr" defTabSz="583155" eaLnBrk="1" fontAlgn="auto" hangingPunct="1">
                <a:spcBef>
                  <a:spcPts val="0"/>
                </a:spcBef>
                <a:spcAft>
                  <a:spcPts val="0"/>
                </a:spcAft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64" name="Group 164">
            <a:extLst>
              <a:ext uri="{FF2B5EF4-FFF2-40B4-BE49-F238E27FC236}">
                <a16:creationId xmlns:a16="http://schemas.microsoft.com/office/drawing/2014/main" id="{EADAC4E3-8BFF-AE1F-526A-DDE321644C1D}"/>
              </a:ext>
            </a:extLst>
          </p:cNvPr>
          <p:cNvGrpSpPr>
            <a:grpSpLocks/>
          </p:cNvGrpSpPr>
          <p:nvPr/>
        </p:nvGrpSpPr>
        <p:grpSpPr bwMode="auto">
          <a:xfrm>
            <a:off x="558800" y="3932238"/>
            <a:ext cx="6845300" cy="1787525"/>
            <a:chOff x="0" y="-80892"/>
            <a:chExt cx="6845300" cy="1787383"/>
          </a:xfrm>
        </p:grpSpPr>
        <p:sp>
          <p:nvSpPr>
            <p:cNvPr id="161" name="Shape 161">
              <a:extLst>
                <a:ext uri="{FF2B5EF4-FFF2-40B4-BE49-F238E27FC236}">
                  <a16:creationId xmlns:a16="http://schemas.microsoft.com/office/drawing/2014/main" id="{064A852B-1F46-4A7B-C481-179F54298258}"/>
                </a:ext>
              </a:extLst>
            </p:cNvPr>
            <p:cNvSpPr/>
            <p:nvPr/>
          </p:nvSpPr>
          <p:spPr>
            <a:xfrm>
              <a:off x="0" y="12763"/>
              <a:ext cx="4660900" cy="1600073"/>
            </a:xfrm>
            <a:prstGeom prst="roundRect">
              <a:avLst>
                <a:gd name="adj" fmla="val 11905"/>
              </a:avLst>
            </a:prstGeom>
            <a:solidFill>
              <a:srgbClr val="E0EDD4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algn="ctr" defTabSz="583155" eaLnBrk="1" fontAlgn="auto" hangingPunct="1">
                <a:spcBef>
                  <a:spcPts val="0"/>
                </a:spcBef>
                <a:spcAft>
                  <a:spcPts val="0"/>
                </a:spcAft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2720" name="Shape 162">
              <a:extLst>
                <a:ext uri="{FF2B5EF4-FFF2-40B4-BE49-F238E27FC236}">
                  <a16:creationId xmlns:a16="http://schemas.microsoft.com/office/drawing/2014/main" id="{1C3FD20D-35D1-FD81-04E2-FC06034EEC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00" y="-80892"/>
              <a:ext cx="4572000" cy="1787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  <a:lvl2pPr marL="742950" indent="-285750"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2pPr>
              <a:lvl3pPr marL="1143000" indent="-228600"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3pPr>
              <a:lvl4pPr marL="1600200" indent="-228600"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4pPr>
              <a:lvl5pPr marL="2057400" indent="-228600"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5pPr>
              <a:lvl6pPr marL="2514600" indent="-228600" algn="ctr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6pPr>
              <a:lvl7pPr marL="2971800" indent="-228600" algn="ctr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7pPr>
              <a:lvl8pPr marL="3429000" indent="-228600" algn="ctr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8pPr>
              <a:lvl9pPr marL="3886200" indent="-228600" algn="ctr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9pPr>
            </a:lstStyle>
            <a:p>
              <a:pPr eaLnBrk="1" hangingPunct="1"/>
              <a:r>
                <a:rPr lang="en-US" altLang="en-US" sz="3600">
                  <a:solidFill>
                    <a:srgbClr val="000000"/>
                  </a:solidFill>
                </a:rPr>
                <a:t>Mammals and birds possess IV because they possess that trait.</a:t>
              </a:r>
            </a:p>
          </p:txBody>
        </p:sp>
        <p:sp>
          <p:nvSpPr>
            <p:cNvPr id="163" name="Shape 163">
              <a:extLst>
                <a:ext uri="{FF2B5EF4-FFF2-40B4-BE49-F238E27FC236}">
                  <a16:creationId xmlns:a16="http://schemas.microsoft.com/office/drawing/2014/main" id="{049E5E8E-99DB-E311-5819-925564F4AC1C}"/>
                </a:ext>
              </a:extLst>
            </p:cNvPr>
            <p:cNvSpPr/>
            <p:nvPr/>
          </p:nvSpPr>
          <p:spPr>
            <a:xfrm>
              <a:off x="4737100" y="228645"/>
              <a:ext cx="2108200" cy="1181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25" y="14256"/>
                  </a:moveTo>
                  <a:lnTo>
                    <a:pt x="5725" y="21600"/>
                  </a:lnTo>
                  <a:lnTo>
                    <a:pt x="0" y="10800"/>
                  </a:lnTo>
                  <a:lnTo>
                    <a:pt x="5725" y="0"/>
                  </a:lnTo>
                  <a:lnTo>
                    <a:pt x="5725" y="7344"/>
                  </a:lnTo>
                  <a:lnTo>
                    <a:pt x="21600" y="7344"/>
                  </a:lnTo>
                  <a:lnTo>
                    <a:pt x="21600" y="14256"/>
                  </a:lnTo>
                  <a:close/>
                </a:path>
              </a:pathLst>
            </a:custGeom>
            <a:solidFill>
              <a:srgbClr val="B1DD8C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algn="ctr" defTabSz="583155" eaLnBrk="1" fontAlgn="auto" hangingPunct="1">
                <a:spcBef>
                  <a:spcPts val="0"/>
                </a:spcBef>
                <a:spcAft>
                  <a:spcPts val="0"/>
                </a:spcAft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68" name="Group 168">
            <a:extLst>
              <a:ext uri="{FF2B5EF4-FFF2-40B4-BE49-F238E27FC236}">
                <a16:creationId xmlns:a16="http://schemas.microsoft.com/office/drawing/2014/main" id="{1A89AB55-3246-7145-19DB-7D30F36AAD06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5676900"/>
            <a:ext cx="4826000" cy="3001963"/>
            <a:chOff x="0" y="0"/>
            <a:chExt cx="4826000" cy="3001892"/>
          </a:xfrm>
        </p:grpSpPr>
        <p:sp>
          <p:nvSpPr>
            <p:cNvPr id="165" name="Shape 165">
              <a:extLst>
                <a:ext uri="{FF2B5EF4-FFF2-40B4-BE49-F238E27FC236}">
                  <a16:creationId xmlns:a16="http://schemas.microsoft.com/office/drawing/2014/main" id="{A309ED99-A9FB-939E-C1E2-087557E9F262}"/>
                </a:ext>
              </a:extLst>
            </p:cNvPr>
            <p:cNvSpPr/>
            <p:nvPr/>
          </p:nvSpPr>
          <p:spPr>
            <a:xfrm rot="5400000">
              <a:off x="1790715" y="38085"/>
              <a:ext cx="1257270" cy="1181100"/>
            </a:xfrm>
            <a:prstGeom prst="rightArrow">
              <a:avLst>
                <a:gd name="adj1" fmla="val 32000"/>
                <a:gd name="adj2" fmla="val 47312"/>
              </a:avLst>
            </a:prstGeom>
            <a:solidFill>
              <a:srgbClr val="B1DD8C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algn="ctr" defTabSz="583155" eaLnBrk="1" fontAlgn="auto" hangingPunct="1">
                <a:spcBef>
                  <a:spcPts val="0"/>
                </a:spcBef>
                <a:spcAft>
                  <a:spcPts val="0"/>
                </a:spcAft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6" name="Shape 166">
              <a:extLst>
                <a:ext uri="{FF2B5EF4-FFF2-40B4-BE49-F238E27FC236}">
                  <a16:creationId xmlns:a16="http://schemas.microsoft.com/office/drawing/2014/main" id="{3763008F-D328-5D5D-4452-AD290EA7486A}"/>
                </a:ext>
              </a:extLst>
            </p:cNvPr>
            <p:cNvSpPr/>
            <p:nvPr/>
          </p:nvSpPr>
          <p:spPr>
            <a:xfrm>
              <a:off x="177800" y="1308069"/>
              <a:ext cx="4635500" cy="1612862"/>
            </a:xfrm>
            <a:prstGeom prst="roundRect">
              <a:avLst>
                <a:gd name="adj" fmla="val 11811"/>
              </a:avLst>
            </a:prstGeom>
            <a:solidFill>
              <a:srgbClr val="E0EDD4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algn="ctr" defTabSz="583155" eaLnBrk="1" fontAlgn="auto" hangingPunct="1">
                <a:spcBef>
                  <a:spcPts val="0"/>
                </a:spcBef>
                <a:spcAft>
                  <a:spcPts val="0"/>
                </a:spcAft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2718" name="Shape 167">
              <a:extLst>
                <a:ext uri="{FF2B5EF4-FFF2-40B4-BE49-F238E27FC236}">
                  <a16:creationId xmlns:a16="http://schemas.microsoft.com/office/drawing/2014/main" id="{228553BC-7B60-CDBE-C1A0-42CB7EB292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214509"/>
              <a:ext cx="4826000" cy="1787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  <a:lvl2pPr marL="742950" indent="-285750"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2pPr>
              <a:lvl3pPr marL="1143000" indent="-228600"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3pPr>
              <a:lvl4pPr marL="1600200" indent="-228600"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4pPr>
              <a:lvl5pPr marL="2057400" indent="-228600"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5pPr>
              <a:lvl6pPr marL="2514600" indent="-228600" algn="ctr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6pPr>
              <a:lvl7pPr marL="2971800" indent="-228600" algn="ctr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7pPr>
              <a:lvl8pPr marL="3429000" indent="-228600" algn="ctr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8pPr>
              <a:lvl9pPr marL="3886200" indent="-228600" algn="ctr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9pPr>
            </a:lstStyle>
            <a:p>
              <a:pPr eaLnBrk="1" hangingPunct="1"/>
              <a:r>
                <a:rPr lang="en-US" altLang="en-US" sz="3600">
                  <a:solidFill>
                    <a:srgbClr val="000000"/>
                  </a:solidFill>
                </a:rPr>
                <a:t>Fish might possess IV because they might possess that trait.</a:t>
              </a:r>
            </a:p>
          </p:txBody>
        </p:sp>
      </p:grpSp>
      <p:grpSp>
        <p:nvGrpSpPr>
          <p:cNvPr id="172" name="Group 172">
            <a:extLst>
              <a:ext uri="{FF2B5EF4-FFF2-40B4-BE49-F238E27FC236}">
                <a16:creationId xmlns:a16="http://schemas.microsoft.com/office/drawing/2014/main" id="{1B36BB86-9E3E-2949-F92D-6E75173B2710}"/>
              </a:ext>
            </a:extLst>
          </p:cNvPr>
          <p:cNvGrpSpPr>
            <a:grpSpLocks/>
          </p:cNvGrpSpPr>
          <p:nvPr/>
        </p:nvGrpSpPr>
        <p:grpSpPr bwMode="auto">
          <a:xfrm>
            <a:off x="5168900" y="6865938"/>
            <a:ext cx="7073900" cy="1787525"/>
            <a:chOff x="0" y="-80892"/>
            <a:chExt cx="7073900" cy="1787384"/>
          </a:xfrm>
        </p:grpSpPr>
        <p:sp>
          <p:nvSpPr>
            <p:cNvPr id="169" name="Shape 169">
              <a:extLst>
                <a:ext uri="{FF2B5EF4-FFF2-40B4-BE49-F238E27FC236}">
                  <a16:creationId xmlns:a16="http://schemas.microsoft.com/office/drawing/2014/main" id="{07D3361C-ECA9-B051-002E-DD900D794AFD}"/>
                </a:ext>
              </a:extLst>
            </p:cNvPr>
            <p:cNvSpPr/>
            <p:nvPr/>
          </p:nvSpPr>
          <p:spPr>
            <a:xfrm>
              <a:off x="1917700" y="50860"/>
              <a:ext cx="5143500" cy="1600074"/>
            </a:xfrm>
            <a:prstGeom prst="roundRect">
              <a:avLst>
                <a:gd name="adj" fmla="val 11905"/>
              </a:avLst>
            </a:prstGeom>
            <a:solidFill>
              <a:srgbClr val="E0EDD4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algn="ctr" defTabSz="583155" eaLnBrk="1" fontAlgn="auto" hangingPunct="1">
                <a:spcBef>
                  <a:spcPts val="0"/>
                </a:spcBef>
                <a:spcAft>
                  <a:spcPts val="0"/>
                </a:spcAft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2714" name="Shape 170">
              <a:extLst>
                <a:ext uri="{FF2B5EF4-FFF2-40B4-BE49-F238E27FC236}">
                  <a16:creationId xmlns:a16="http://schemas.microsoft.com/office/drawing/2014/main" id="{818B0215-49D8-9D8F-DF2D-6FE3E19901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00" y="-80892"/>
              <a:ext cx="5168900" cy="1787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  <a:lvl2pPr marL="742950" indent="-285750"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2pPr>
              <a:lvl3pPr marL="1143000" indent="-228600"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3pPr>
              <a:lvl4pPr marL="1600200" indent="-228600"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4pPr>
              <a:lvl5pPr marL="2057400" indent="-228600"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5pPr>
              <a:lvl6pPr marL="2514600" indent="-228600" algn="ctr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6pPr>
              <a:lvl7pPr marL="2971800" indent="-228600" algn="ctr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7pPr>
              <a:lvl8pPr marL="3429000" indent="-228600" algn="ctr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8pPr>
              <a:lvl9pPr marL="3886200" indent="-228600" algn="ctr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9pPr>
            </a:lstStyle>
            <a:p>
              <a:pPr eaLnBrk="1" hangingPunct="1"/>
              <a:r>
                <a:rPr lang="en-US" altLang="en-US" sz="3600">
                  <a:solidFill>
                    <a:srgbClr val="000000"/>
                  </a:solidFill>
                </a:rPr>
                <a:t>Plants and insects do not possess IV because they </a:t>
              </a:r>
            </a:p>
            <a:p>
              <a:pPr eaLnBrk="1" hangingPunct="1"/>
              <a:r>
                <a:rPr lang="en-US" altLang="en-US" sz="3600">
                  <a:solidFill>
                    <a:srgbClr val="000000"/>
                  </a:solidFill>
                </a:rPr>
                <a:t>do not possess that trait.</a:t>
              </a:r>
            </a:p>
          </p:txBody>
        </p:sp>
        <p:sp>
          <p:nvSpPr>
            <p:cNvPr id="171" name="Shape 171">
              <a:extLst>
                <a:ext uri="{FF2B5EF4-FFF2-40B4-BE49-F238E27FC236}">
                  <a16:creationId xmlns:a16="http://schemas.microsoft.com/office/drawing/2014/main" id="{57F7F85C-1BC5-C4C3-24FB-4DDBE8FFA515}"/>
                </a:ext>
              </a:extLst>
            </p:cNvPr>
            <p:cNvSpPr/>
            <p:nvPr/>
          </p:nvSpPr>
          <p:spPr>
            <a:xfrm>
              <a:off x="0" y="279442"/>
              <a:ext cx="1854200" cy="1181007"/>
            </a:xfrm>
            <a:prstGeom prst="rightArrow">
              <a:avLst>
                <a:gd name="adj1" fmla="val 32000"/>
                <a:gd name="adj2" fmla="val 47312"/>
              </a:avLst>
            </a:prstGeom>
            <a:solidFill>
              <a:srgbClr val="B1DD8C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algn="ctr" defTabSz="583155" eaLnBrk="1" fontAlgn="auto" hangingPunct="1">
                <a:spcBef>
                  <a:spcPts val="0"/>
                </a:spcBef>
                <a:spcAft>
                  <a:spcPts val="0"/>
                </a:spcAft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 advAuto="0"/>
      <p:bldP spid="156" grpId="0" animBg="1" advAuto="0"/>
      <p:bldP spid="160" grpId="0" animBg="1" advAuto="0"/>
      <p:bldP spid="164" grpId="0" animBg="1" advAuto="0"/>
      <p:bldP spid="168" grpId="0" animBg="1" advAuto="0"/>
      <p:bldP spid="172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29" name="Group 222">
            <a:extLst>
              <a:ext uri="{FF2B5EF4-FFF2-40B4-BE49-F238E27FC236}">
                <a16:creationId xmlns:a16="http://schemas.microsoft.com/office/drawing/2014/main" id="{59D9B828-37FA-6DE3-615F-4557DAAC91D3}"/>
              </a:ext>
            </a:extLst>
          </p:cNvPr>
          <p:cNvGrpSpPr>
            <a:grpSpLocks/>
          </p:cNvGrpSpPr>
          <p:nvPr/>
        </p:nvGrpSpPr>
        <p:grpSpPr bwMode="auto">
          <a:xfrm>
            <a:off x="7353300" y="2921000"/>
            <a:ext cx="4241800" cy="2538413"/>
            <a:chOff x="0" y="0"/>
            <a:chExt cx="4241800" cy="2537813"/>
          </a:xfrm>
        </p:grpSpPr>
        <p:sp>
          <p:nvSpPr>
            <p:cNvPr id="219" name="Shape 219">
              <a:extLst>
                <a:ext uri="{FF2B5EF4-FFF2-40B4-BE49-F238E27FC236}">
                  <a16:creationId xmlns:a16="http://schemas.microsoft.com/office/drawing/2014/main" id="{961D624A-8AE1-ABE4-430C-EBBCF8C0B02F}"/>
                </a:ext>
              </a:extLst>
            </p:cNvPr>
            <p:cNvSpPr/>
            <p:nvPr/>
          </p:nvSpPr>
          <p:spPr>
            <a:xfrm rot="5400000">
              <a:off x="1454306" y="69694"/>
              <a:ext cx="1320488" cy="1181100"/>
            </a:xfrm>
            <a:prstGeom prst="rightArrow">
              <a:avLst>
                <a:gd name="adj1" fmla="val 32000"/>
                <a:gd name="adj2" fmla="val 47312"/>
              </a:avLst>
            </a:prstGeom>
            <a:solidFill>
              <a:srgbClr val="B1DD8C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algn="ctr" defTabSz="583155" eaLnBrk="1" fontAlgn="auto" hangingPunct="1">
                <a:spcBef>
                  <a:spcPts val="0"/>
                </a:spcBef>
                <a:spcAft>
                  <a:spcPts val="0"/>
                </a:spcAft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0" name="Shape 220">
              <a:extLst>
                <a:ext uri="{FF2B5EF4-FFF2-40B4-BE49-F238E27FC236}">
                  <a16:creationId xmlns:a16="http://schemas.microsoft.com/office/drawing/2014/main" id="{1688F00A-9BB2-CCA6-716B-DFA15F12D640}"/>
                </a:ext>
              </a:extLst>
            </p:cNvPr>
            <p:cNvSpPr/>
            <p:nvPr/>
          </p:nvSpPr>
          <p:spPr>
            <a:xfrm>
              <a:off x="114300" y="1371276"/>
              <a:ext cx="4013200" cy="1091942"/>
            </a:xfrm>
            <a:prstGeom prst="roundRect">
              <a:avLst>
                <a:gd name="adj" fmla="val 17442"/>
              </a:avLst>
            </a:prstGeom>
            <a:solidFill>
              <a:srgbClr val="E0EDD4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algn="ctr" defTabSz="583155" eaLnBrk="1" fontAlgn="auto" hangingPunct="1">
                <a:spcBef>
                  <a:spcPts val="0"/>
                </a:spcBef>
                <a:spcAft>
                  <a:spcPts val="0"/>
                </a:spcAft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3750" name="Shape 221">
              <a:extLst>
                <a:ext uri="{FF2B5EF4-FFF2-40B4-BE49-F238E27FC236}">
                  <a16:creationId xmlns:a16="http://schemas.microsoft.com/office/drawing/2014/main" id="{E4B26E96-67D5-54CF-A836-BA2C25935A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297588"/>
              <a:ext cx="4241800" cy="124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  <a:lvl2pPr marL="742950" indent="-285750"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2pPr>
              <a:lvl3pPr marL="1143000" indent="-228600"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3pPr>
              <a:lvl4pPr marL="1600200" indent="-228600"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4pPr>
              <a:lvl5pPr marL="2057400" indent="-228600"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5pPr>
              <a:lvl6pPr marL="2514600" indent="-228600" algn="ctr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6pPr>
              <a:lvl7pPr marL="2971800" indent="-228600" algn="ctr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7pPr>
              <a:lvl8pPr marL="3429000" indent="-228600" algn="ctr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8pPr>
              <a:lvl9pPr marL="3886200" indent="-228600" algn="ctr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9pPr>
            </a:lstStyle>
            <a:p>
              <a:pPr eaLnBrk="1" hangingPunct="1"/>
              <a:r>
                <a:rPr lang="en-US" altLang="en-US" sz="3600">
                  <a:solidFill>
                    <a:srgbClr val="000000"/>
                  </a:solidFill>
                </a:rPr>
                <a:t>Anything with that trait would have IV.</a:t>
              </a:r>
            </a:p>
          </p:txBody>
        </p:sp>
      </p:grpSp>
      <p:sp>
        <p:nvSpPr>
          <p:cNvPr id="73730" name="Shape 223">
            <a:extLst>
              <a:ext uri="{FF2B5EF4-FFF2-40B4-BE49-F238E27FC236}">
                <a16:creationId xmlns:a16="http://schemas.microsoft.com/office/drawing/2014/main" id="{4B6A9642-F73C-90A9-6000-397366C0A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" y="-25400"/>
            <a:ext cx="1267460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028" tIns="38028" rIns="38028" bIns="38028" anchor="ctr"/>
          <a:lstStyle>
            <a:lvl1pPr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Is it ARBITRARY to acknowledge nature’s intrinsic value?</a:t>
            </a:r>
          </a:p>
        </p:txBody>
      </p:sp>
      <p:sp>
        <p:nvSpPr>
          <p:cNvPr id="73731" name="Shape 224">
            <a:extLst>
              <a:ext uri="{FF2B5EF4-FFF2-40B4-BE49-F238E27FC236}">
                <a16:creationId xmlns:a16="http://schemas.microsoft.com/office/drawing/2014/main" id="{72141020-833B-0AC0-8421-207E2DF3B76E}"/>
              </a:ext>
            </a:extLst>
          </p:cNvPr>
          <p:cNvSpPr>
            <a:spLocks noChangeShapeType="1"/>
          </p:cNvSpPr>
          <p:nvPr/>
        </p:nvSpPr>
        <p:spPr bwMode="auto">
          <a:xfrm>
            <a:off x="165100" y="1397000"/>
            <a:ext cx="12674600" cy="0"/>
          </a:xfrm>
          <a:prstGeom prst="line">
            <a:avLst/>
          </a:prstGeom>
          <a:noFill/>
          <a:ln w="38100">
            <a:solidFill>
              <a:srgbClr val="1A33FA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grpSp>
        <p:nvGrpSpPr>
          <p:cNvPr id="73732" name="Group 227">
            <a:extLst>
              <a:ext uri="{FF2B5EF4-FFF2-40B4-BE49-F238E27FC236}">
                <a16:creationId xmlns:a16="http://schemas.microsoft.com/office/drawing/2014/main" id="{137A5260-7F3C-49CD-9A29-99CFAB6F196B}"/>
              </a:ext>
            </a:extLst>
          </p:cNvPr>
          <p:cNvGrpSpPr>
            <a:grpSpLocks/>
          </p:cNvGrpSpPr>
          <p:nvPr/>
        </p:nvGrpSpPr>
        <p:grpSpPr bwMode="auto">
          <a:xfrm>
            <a:off x="690563" y="1398588"/>
            <a:ext cx="4038600" cy="1787525"/>
            <a:chOff x="0" y="-80892"/>
            <a:chExt cx="4038600" cy="1787383"/>
          </a:xfrm>
        </p:grpSpPr>
        <p:sp>
          <p:nvSpPr>
            <p:cNvPr id="225" name="Shape 225">
              <a:extLst>
                <a:ext uri="{FF2B5EF4-FFF2-40B4-BE49-F238E27FC236}">
                  <a16:creationId xmlns:a16="http://schemas.microsoft.com/office/drawing/2014/main" id="{DDA5288C-1985-C113-A5C2-804BF988AA44}"/>
                </a:ext>
              </a:extLst>
            </p:cNvPr>
            <p:cNvSpPr/>
            <p:nvPr/>
          </p:nvSpPr>
          <p:spPr>
            <a:xfrm>
              <a:off x="20637" y="19112"/>
              <a:ext cx="4013200" cy="1600073"/>
            </a:xfrm>
            <a:prstGeom prst="roundRect">
              <a:avLst>
                <a:gd name="adj" fmla="val 11905"/>
              </a:avLst>
            </a:prstGeom>
            <a:solidFill>
              <a:srgbClr val="E0EDD4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algn="ctr" defTabSz="583155" eaLnBrk="1" fontAlgn="auto" hangingPunct="1">
                <a:spcBef>
                  <a:spcPts val="0"/>
                </a:spcBef>
                <a:spcAft>
                  <a:spcPts val="0"/>
                </a:spcAft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3747" name="Shape 226">
              <a:extLst>
                <a:ext uri="{FF2B5EF4-FFF2-40B4-BE49-F238E27FC236}">
                  <a16:creationId xmlns:a16="http://schemas.microsoft.com/office/drawing/2014/main" id="{FEC953EA-8F42-0AB4-5D9A-01AE7D6051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-80892"/>
              <a:ext cx="4038600" cy="1787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  <a:lvl2pPr marL="742950" indent="-285750"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2pPr>
              <a:lvl3pPr marL="1143000" indent="-228600"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3pPr>
              <a:lvl4pPr marL="1600200" indent="-228600"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4pPr>
              <a:lvl5pPr marL="2057400" indent="-228600"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5pPr>
              <a:lvl6pPr marL="2514600" indent="-228600" algn="ctr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6pPr>
              <a:lvl7pPr marL="2971800" indent="-228600" algn="ctr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7pPr>
              <a:lvl8pPr marL="3429000" indent="-228600" algn="ctr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8pPr>
              <a:lvl9pPr marL="3886200" indent="-228600" algn="ctr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9pPr>
            </a:lstStyle>
            <a:p>
              <a:pPr eaLnBrk="1" hangingPunct="1"/>
              <a:r>
                <a:rPr lang="en-US" altLang="en-US" sz="3600">
                  <a:solidFill>
                    <a:srgbClr val="000000"/>
                  </a:solidFill>
                </a:rPr>
                <a:t>What about humans imbues us with IV? What trait?</a:t>
              </a:r>
            </a:p>
          </p:txBody>
        </p:sp>
      </p:grpSp>
      <p:grpSp>
        <p:nvGrpSpPr>
          <p:cNvPr id="73733" name="Group 231">
            <a:extLst>
              <a:ext uri="{FF2B5EF4-FFF2-40B4-BE49-F238E27FC236}">
                <a16:creationId xmlns:a16="http://schemas.microsoft.com/office/drawing/2014/main" id="{9CF1B0D4-8BE4-FC3D-6E2E-1AA40C4231CA}"/>
              </a:ext>
            </a:extLst>
          </p:cNvPr>
          <p:cNvGrpSpPr>
            <a:grpSpLocks/>
          </p:cNvGrpSpPr>
          <p:nvPr/>
        </p:nvGrpSpPr>
        <p:grpSpPr bwMode="auto">
          <a:xfrm>
            <a:off x="4775200" y="1498600"/>
            <a:ext cx="8066088" cy="1414463"/>
            <a:chOff x="0" y="0"/>
            <a:chExt cx="8066614" cy="1413863"/>
          </a:xfrm>
        </p:grpSpPr>
        <p:sp>
          <p:nvSpPr>
            <p:cNvPr id="228" name="Shape 228">
              <a:extLst>
                <a:ext uri="{FF2B5EF4-FFF2-40B4-BE49-F238E27FC236}">
                  <a16:creationId xmlns:a16="http://schemas.microsoft.com/office/drawing/2014/main" id="{CB204CDF-CB1A-5A9C-E740-BD695DA3BABF}"/>
                </a:ext>
              </a:extLst>
            </p:cNvPr>
            <p:cNvSpPr/>
            <p:nvPr/>
          </p:nvSpPr>
          <p:spPr>
            <a:xfrm>
              <a:off x="1867022" y="0"/>
              <a:ext cx="6121799" cy="1409102"/>
            </a:xfrm>
            <a:prstGeom prst="roundRect">
              <a:avLst>
                <a:gd name="adj" fmla="val 13514"/>
              </a:avLst>
            </a:prstGeom>
            <a:solidFill>
              <a:srgbClr val="E0EDD4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algn="ctr" defTabSz="583155" eaLnBrk="1" fontAlgn="auto" hangingPunct="1">
                <a:spcBef>
                  <a:spcPts val="0"/>
                </a:spcBef>
                <a:spcAft>
                  <a:spcPts val="0"/>
                </a:spcAft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3744" name="Shape 229">
              <a:extLst>
                <a:ext uri="{FF2B5EF4-FFF2-40B4-BE49-F238E27FC236}">
                  <a16:creationId xmlns:a16="http://schemas.microsoft.com/office/drawing/2014/main" id="{1DC622CE-C361-8E78-EAEE-D5226F1EA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9813" y="173636"/>
              <a:ext cx="6146801" cy="1240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  <a:lvl2pPr marL="742950" indent="-285750"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2pPr>
              <a:lvl3pPr marL="1143000" indent="-228600"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3pPr>
              <a:lvl4pPr marL="1600200" indent="-228600"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4pPr>
              <a:lvl5pPr marL="2057400" indent="-228600"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5pPr>
              <a:lvl6pPr marL="2514600" indent="-228600" algn="ctr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6pPr>
              <a:lvl7pPr marL="2971800" indent="-228600" algn="ctr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7pPr>
              <a:lvl8pPr marL="3429000" indent="-228600" algn="ctr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8pPr>
              <a:lvl9pPr marL="3886200" indent="-228600" algn="ctr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9pPr>
            </a:lstStyle>
            <a:p>
              <a:pPr eaLnBrk="1" hangingPunct="1"/>
              <a:r>
                <a:rPr lang="en-US" altLang="en-US" sz="3600">
                  <a:solidFill>
                    <a:srgbClr val="000000"/>
                  </a:solidFill>
                </a:rPr>
                <a:t>One answer is, certain interests, e.g., interest to avoid pain.</a:t>
              </a:r>
            </a:p>
          </p:txBody>
        </p:sp>
        <p:sp>
          <p:nvSpPr>
            <p:cNvPr id="230" name="Shape 230">
              <a:extLst>
                <a:ext uri="{FF2B5EF4-FFF2-40B4-BE49-F238E27FC236}">
                  <a16:creationId xmlns:a16="http://schemas.microsoft.com/office/drawing/2014/main" id="{2015FCF6-12BA-217F-8307-753541AA9721}"/>
                </a:ext>
              </a:extLst>
            </p:cNvPr>
            <p:cNvSpPr/>
            <p:nvPr/>
          </p:nvSpPr>
          <p:spPr>
            <a:xfrm>
              <a:off x="0" y="203114"/>
              <a:ext cx="1867022" cy="1180599"/>
            </a:xfrm>
            <a:prstGeom prst="rightArrow">
              <a:avLst>
                <a:gd name="adj1" fmla="val 32000"/>
                <a:gd name="adj2" fmla="val 47312"/>
              </a:avLst>
            </a:prstGeom>
            <a:solidFill>
              <a:srgbClr val="B1DD8C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algn="ctr" defTabSz="583155" eaLnBrk="1" fontAlgn="auto" hangingPunct="1">
                <a:spcBef>
                  <a:spcPts val="0"/>
                </a:spcBef>
                <a:spcAft>
                  <a:spcPts val="0"/>
                </a:spcAft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73734" name="Group 235">
            <a:extLst>
              <a:ext uri="{FF2B5EF4-FFF2-40B4-BE49-F238E27FC236}">
                <a16:creationId xmlns:a16="http://schemas.microsoft.com/office/drawing/2014/main" id="{A56DE1D0-374D-7FA8-6CEF-9865C3568C29}"/>
              </a:ext>
            </a:extLst>
          </p:cNvPr>
          <p:cNvGrpSpPr>
            <a:grpSpLocks/>
          </p:cNvGrpSpPr>
          <p:nvPr/>
        </p:nvGrpSpPr>
        <p:grpSpPr bwMode="auto">
          <a:xfrm>
            <a:off x="558800" y="4025900"/>
            <a:ext cx="6845300" cy="1600200"/>
            <a:chOff x="0" y="0"/>
            <a:chExt cx="6845300" cy="1600200"/>
          </a:xfrm>
        </p:grpSpPr>
        <p:sp>
          <p:nvSpPr>
            <p:cNvPr id="232" name="Shape 232">
              <a:extLst>
                <a:ext uri="{FF2B5EF4-FFF2-40B4-BE49-F238E27FC236}">
                  <a16:creationId xmlns:a16="http://schemas.microsoft.com/office/drawing/2014/main" id="{D1839F13-6000-7D17-3836-529DA5205168}"/>
                </a:ext>
              </a:extLst>
            </p:cNvPr>
            <p:cNvSpPr/>
            <p:nvPr/>
          </p:nvSpPr>
          <p:spPr>
            <a:xfrm>
              <a:off x="0" y="0"/>
              <a:ext cx="4660900" cy="1600200"/>
            </a:xfrm>
            <a:prstGeom prst="roundRect">
              <a:avLst>
                <a:gd name="adj" fmla="val 11905"/>
              </a:avLst>
            </a:prstGeom>
            <a:solidFill>
              <a:srgbClr val="E0EDD4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algn="ctr" defTabSz="583155" eaLnBrk="1" fontAlgn="auto" hangingPunct="1">
                <a:spcBef>
                  <a:spcPts val="0"/>
                </a:spcBef>
                <a:spcAft>
                  <a:spcPts val="0"/>
                </a:spcAft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3741" name="Shape 233">
              <a:extLst>
                <a:ext uri="{FF2B5EF4-FFF2-40B4-BE49-F238E27FC236}">
                  <a16:creationId xmlns:a16="http://schemas.microsoft.com/office/drawing/2014/main" id="{820FCC10-275C-294E-3F7F-3D0B33FE7B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300" y="179988"/>
              <a:ext cx="3771899" cy="1240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  <a:lvl2pPr marL="742950" indent="-285750"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2pPr>
              <a:lvl3pPr marL="1143000" indent="-228600"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3pPr>
              <a:lvl4pPr marL="1600200" indent="-228600"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4pPr>
              <a:lvl5pPr marL="2057400" indent="-228600" algn="ctr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5pPr>
              <a:lvl6pPr marL="2514600" indent="-228600" algn="ctr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6pPr>
              <a:lvl7pPr marL="2971800" indent="-228600" algn="ctr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7pPr>
              <a:lvl8pPr marL="3429000" indent="-228600" algn="ctr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8pPr>
              <a:lvl9pPr marL="3886200" indent="-228600" algn="ctr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9pPr>
            </a:lstStyle>
            <a:p>
              <a:pPr eaLnBrk="1" hangingPunct="1"/>
              <a:r>
                <a:rPr lang="en-US" altLang="en-US" sz="3600">
                  <a:solidFill>
                    <a:srgbClr val="000000"/>
                  </a:solidFill>
                </a:rPr>
                <a:t>All living things possess IV.</a:t>
              </a:r>
            </a:p>
          </p:txBody>
        </p:sp>
        <p:sp>
          <p:nvSpPr>
            <p:cNvPr id="234" name="Shape 234">
              <a:extLst>
                <a:ext uri="{FF2B5EF4-FFF2-40B4-BE49-F238E27FC236}">
                  <a16:creationId xmlns:a16="http://schemas.microsoft.com/office/drawing/2014/main" id="{67265C21-3C67-06EC-A18B-1E62F8B96B3A}"/>
                </a:ext>
              </a:extLst>
            </p:cNvPr>
            <p:cNvSpPr/>
            <p:nvPr/>
          </p:nvSpPr>
          <p:spPr>
            <a:xfrm>
              <a:off x="4737100" y="215900"/>
              <a:ext cx="2108200" cy="1181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25" y="14256"/>
                  </a:moveTo>
                  <a:lnTo>
                    <a:pt x="5725" y="21600"/>
                  </a:lnTo>
                  <a:lnTo>
                    <a:pt x="0" y="10800"/>
                  </a:lnTo>
                  <a:lnTo>
                    <a:pt x="5725" y="0"/>
                  </a:lnTo>
                  <a:lnTo>
                    <a:pt x="5725" y="7344"/>
                  </a:lnTo>
                  <a:lnTo>
                    <a:pt x="21600" y="7344"/>
                  </a:lnTo>
                  <a:lnTo>
                    <a:pt x="21600" y="14256"/>
                  </a:lnTo>
                  <a:close/>
                </a:path>
              </a:pathLst>
            </a:custGeom>
            <a:solidFill>
              <a:srgbClr val="B1DD8C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algn="ctr" defTabSz="583155" eaLnBrk="1" fontAlgn="auto" hangingPunct="1">
                <a:spcBef>
                  <a:spcPts val="0"/>
                </a:spcBef>
                <a:spcAft>
                  <a:spcPts val="0"/>
                </a:spcAft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73735" name="Group 240">
            <a:extLst>
              <a:ext uri="{FF2B5EF4-FFF2-40B4-BE49-F238E27FC236}">
                <a16:creationId xmlns:a16="http://schemas.microsoft.com/office/drawing/2014/main" id="{AD247FFD-72A7-3BD2-5FA6-4982E1EB74F3}"/>
              </a:ext>
            </a:extLst>
          </p:cNvPr>
          <p:cNvGrpSpPr>
            <a:grpSpLocks/>
          </p:cNvGrpSpPr>
          <p:nvPr/>
        </p:nvGrpSpPr>
        <p:grpSpPr bwMode="auto">
          <a:xfrm>
            <a:off x="7456488" y="2100263"/>
            <a:ext cx="5081587" cy="1352550"/>
            <a:chOff x="0" y="0"/>
            <a:chExt cx="5081986" cy="1352233"/>
          </a:xfrm>
        </p:grpSpPr>
        <p:grpSp>
          <p:nvGrpSpPr>
            <p:cNvPr id="73736" name="Group 238">
              <a:extLst>
                <a:ext uri="{FF2B5EF4-FFF2-40B4-BE49-F238E27FC236}">
                  <a16:creationId xmlns:a16="http://schemas.microsoft.com/office/drawing/2014/main" id="{AB1557F8-BCFE-5769-9200-F3541120A5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66503" y="0"/>
              <a:ext cx="2815483" cy="1352233"/>
              <a:chOff x="0" y="0"/>
              <a:chExt cx="2815481" cy="1352232"/>
            </a:xfrm>
          </p:grpSpPr>
          <p:sp>
            <p:nvSpPr>
              <p:cNvPr id="73738" name="Shape 236">
                <a:extLst>
                  <a:ext uri="{FF2B5EF4-FFF2-40B4-BE49-F238E27FC236}">
                    <a16:creationId xmlns:a16="http://schemas.microsoft.com/office/drawing/2014/main" id="{DE613986-9F79-24A8-8323-CC1754D7D1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2815481" cy="2150"/>
              </a:xfrm>
              <a:prstGeom prst="line">
                <a:avLst/>
              </a:prstGeom>
              <a:noFill/>
              <a:ln w="38100">
                <a:solidFill>
                  <a:srgbClr val="E32400"/>
                </a:solidFill>
                <a:miter lim="4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/>
              <a:lstStyle/>
              <a:p>
                <a:endParaRPr lang="en-US"/>
              </a:p>
            </p:txBody>
          </p:sp>
          <p:sp>
            <p:nvSpPr>
              <p:cNvPr id="73739" name="Shape 237">
                <a:extLst>
                  <a:ext uri="{FF2B5EF4-FFF2-40B4-BE49-F238E27FC236}">
                    <a16:creationId xmlns:a16="http://schemas.microsoft.com/office/drawing/2014/main" id="{89BD813A-95FB-DCCF-16AD-A69680BE21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405" y="695643"/>
                <a:ext cx="2209803" cy="6565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>
                <a:spAutoFit/>
              </a:bodyPr>
              <a:lstStyle>
                <a:lvl1pPr algn="ctr">
                  <a:defRPr sz="4300">
                    <a:solidFill>
                      <a:schemeClr val="tx1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  <a:lvl2pPr marL="742950" indent="-285750" algn="ctr">
                  <a:defRPr sz="4300">
                    <a:solidFill>
                      <a:schemeClr val="tx1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2pPr>
                <a:lvl3pPr marL="1143000" indent="-228600" algn="ctr">
                  <a:defRPr sz="4300">
                    <a:solidFill>
                      <a:schemeClr val="tx1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3pPr>
                <a:lvl4pPr marL="1600200" indent="-228600" algn="ctr">
                  <a:defRPr sz="4300">
                    <a:solidFill>
                      <a:schemeClr val="tx1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4pPr>
                <a:lvl5pPr marL="2057400" indent="-228600" algn="ctr">
                  <a:defRPr sz="4300">
                    <a:solidFill>
                      <a:schemeClr val="tx1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5pPr>
                <a:lvl6pPr marL="2514600" indent="-228600" algn="ctr" defTabSz="582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6pPr>
                <a:lvl7pPr marL="2971800" indent="-228600" algn="ctr" defTabSz="582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7pPr>
                <a:lvl8pPr marL="3429000" indent="-228600" algn="ctr" defTabSz="582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8pPr>
                <a:lvl9pPr marL="3886200" indent="-228600" algn="ctr" defTabSz="582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9pPr>
              </a:lstStyle>
              <a:p>
                <a:pPr eaLnBrk="1" hangingPunct="1"/>
                <a:r>
                  <a:rPr lang="en-US" altLang="en-US" sz="3600">
                    <a:solidFill>
                      <a:srgbClr val="000000"/>
                    </a:solidFill>
                  </a:rPr>
                  <a:t>being alive</a:t>
                </a:r>
              </a:p>
            </p:txBody>
          </p:sp>
        </p:grpSp>
        <p:sp>
          <p:nvSpPr>
            <p:cNvPr id="73737" name="Shape 239">
              <a:extLst>
                <a:ext uri="{FF2B5EF4-FFF2-40B4-BE49-F238E27FC236}">
                  <a16:creationId xmlns:a16="http://schemas.microsoft.com/office/drawing/2014/main" id="{9C4CD803-715C-DE81-0D13-303CA65AF3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508148"/>
              <a:ext cx="4554191" cy="9971"/>
            </a:xfrm>
            <a:prstGeom prst="line">
              <a:avLst/>
            </a:prstGeom>
            <a:noFill/>
            <a:ln w="38100">
              <a:solidFill>
                <a:srgbClr val="E32400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8697C5-3A91-A11C-39BD-3CF1AFC31DE3}"/>
              </a:ext>
            </a:extLst>
          </p:cNvPr>
          <p:cNvSpPr txBox="1"/>
          <p:nvPr/>
        </p:nvSpPr>
        <p:spPr>
          <a:xfrm>
            <a:off x="327025" y="331788"/>
            <a:ext cx="5154613" cy="747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50800" tIns="50800" rIns="50800" bIns="50800" spcCol="38100" anchor="ctr">
            <a:spAutoFit/>
          </a:bodyPr>
          <a:lstStyle/>
          <a:p>
            <a:pPr algn="ctr" defTabSz="584200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kern="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Sometimes Conceptual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4C23F3-9CCE-A7D6-C080-C85BE2A225AD}"/>
              </a:ext>
            </a:extLst>
          </p:cNvPr>
          <p:cNvSpPr txBox="1"/>
          <p:nvPr/>
        </p:nvSpPr>
        <p:spPr>
          <a:xfrm>
            <a:off x="327025" y="1300163"/>
            <a:ext cx="12485688" cy="65659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indent="-457200" defTabSz="584200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kern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P1. Many of those who oppose hunting wolves attribute       IV to wolves</a:t>
            </a:r>
          </a:p>
          <a:p>
            <a:pPr indent="-457200" defTabSz="584200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en-US" sz="4200" kern="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indent="-457200" defTabSz="584200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kern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P2. The attribution of IV is arbitrary</a:t>
            </a:r>
          </a:p>
          <a:p>
            <a:pPr indent="-457200" defTabSz="584200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en-US" sz="4200" kern="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indent="-457200" defTabSz="584200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kern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P3. We shouldn’t seriously consider positions that are          based on arbitrary beliefs</a:t>
            </a:r>
          </a:p>
          <a:p>
            <a:pPr indent="-457200" defTabSz="584200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en-US" sz="4200" kern="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indent="-457200" defTabSz="584200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kern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C.  Therefore, we shouldn’t seriously consider positions       held by those who oppose hunting wolves</a:t>
            </a:r>
          </a:p>
        </p:txBody>
      </p:sp>
      <p:sp>
        <p:nvSpPr>
          <p:cNvPr id="6" name="Left Arrow 5">
            <a:extLst>
              <a:ext uri="{FF2B5EF4-FFF2-40B4-BE49-F238E27FC236}">
                <a16:creationId xmlns:a16="http://schemas.microsoft.com/office/drawing/2014/main" id="{D59CE0C3-AD68-DF95-A2CB-D86EB6DFC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4525" y="3165475"/>
            <a:ext cx="3505200" cy="1023938"/>
          </a:xfrm>
          <a:prstGeom prst="leftArrow">
            <a:avLst>
              <a:gd name="adj1" fmla="val 50000"/>
              <a:gd name="adj2" fmla="val 49970"/>
            </a:avLst>
          </a:prstGeom>
          <a:solidFill>
            <a:srgbClr val="FF0000"/>
          </a:solidFill>
          <a:ln>
            <a:noFill/>
          </a:ln>
          <a:effectLst>
            <a:outerShdw blurRad="38100" dist="25400" dir="5400000" rotWithShape="0">
              <a:srgbClr val="80808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 defTabSz="584200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 defTabSz="584200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 defTabSz="584200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 defTabSz="584200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eaLnBrk="1" latinLnBrk="1"/>
            <a:endParaRPr lang="en-US" alt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B0B969-CD14-8D01-4EB0-AA3D9954A93F}"/>
              </a:ext>
            </a:extLst>
          </p:cNvPr>
          <p:cNvSpPr txBox="1"/>
          <p:nvPr/>
        </p:nvSpPr>
        <p:spPr>
          <a:xfrm>
            <a:off x="9498013" y="1189038"/>
            <a:ext cx="2122487" cy="4945062"/>
          </a:xfrm>
          <a:prstGeom prst="rect">
            <a:avLst/>
          </a:prstGeom>
          <a:noFill/>
        </p:spPr>
        <p:txBody>
          <a:bodyPr wrap="none" lIns="129938" tIns="64970" rIns="129938" bIns="64970">
            <a:spAutoFit/>
          </a:bodyPr>
          <a:lstStyle/>
          <a:p>
            <a:pPr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1300" b="1" dirty="0">
                <a:solidFill>
                  <a:srgbClr val="008000"/>
                </a:solidFill>
                <a:latin typeface="Calibri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>
            <a:extLst>
              <a:ext uri="{FF2B5EF4-FFF2-40B4-BE49-F238E27FC236}">
                <a16:creationId xmlns:a16="http://schemas.microsoft.com/office/drawing/2014/main" id="{4FDB9B12-B094-301E-9CE8-487B6B959676}"/>
              </a:ext>
            </a:extLst>
          </p:cNvPr>
          <p:cNvSpPr/>
          <p:nvPr/>
        </p:nvSpPr>
        <p:spPr>
          <a:xfrm>
            <a:off x="2578100" y="6554788"/>
            <a:ext cx="8358188" cy="812800"/>
          </a:xfrm>
          <a:prstGeom prst="roundRect">
            <a:avLst>
              <a:gd name="adj" fmla="val 23438"/>
            </a:avLst>
          </a:prstGeom>
          <a:solidFill>
            <a:srgbClr val="E0EDD4"/>
          </a:solidFill>
          <a:ln w="25400">
            <a:solidFill/>
            <a:miter lim="400000"/>
          </a:ln>
        </p:spPr>
        <p:txBody>
          <a:bodyPr lIns="0" tIns="0" rIns="0" bIns="0" anchor="ctr"/>
          <a:lstStyle/>
          <a:p>
            <a:pPr algn="ctr" defTabSz="583155" eaLnBrk="1" fontAlgn="auto" hangingPunct="1">
              <a:spcBef>
                <a:spcPts val="0"/>
              </a:spcBef>
              <a:spcAft>
                <a:spcPts val="0"/>
              </a:spcAft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75778" name="Shape 406">
            <a:extLst>
              <a:ext uri="{FF2B5EF4-FFF2-40B4-BE49-F238E27FC236}">
                <a16:creationId xmlns:a16="http://schemas.microsoft.com/office/drawing/2014/main" id="{7A180A0B-1B34-21DA-B9E8-465D979E6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4800" y="1549400"/>
            <a:ext cx="2624138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701" tIns="50701" rIns="50701" bIns="50701" anchor="ctr">
            <a:spAutoFit/>
          </a:bodyPr>
          <a:lstStyle>
            <a:lvl1pPr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eaLnBrk="1" hangingPunct="1"/>
            <a:r>
              <a:rPr lang="en-US" altLang="en-US" sz="4800">
                <a:solidFill>
                  <a:srgbClr val="000000"/>
                </a:solidFill>
              </a:rPr>
              <a:t>arbitrary</a:t>
            </a:r>
            <a:r>
              <a:rPr lang="en-US" altLang="en-US" sz="48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?</a:t>
            </a:r>
          </a:p>
        </p:txBody>
      </p:sp>
      <p:sp>
        <p:nvSpPr>
          <p:cNvPr id="75779" name="Shape 407">
            <a:extLst>
              <a:ext uri="{FF2B5EF4-FFF2-40B4-BE49-F238E27FC236}">
                <a16:creationId xmlns:a16="http://schemas.microsoft.com/office/drawing/2014/main" id="{741CF775-B71A-34DF-C6DE-8B03F010D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4575" y="2579688"/>
            <a:ext cx="369728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701" tIns="50701" rIns="50701" bIns="50701" anchor="ctr">
            <a:spAutoFit/>
          </a:bodyPr>
          <a:lstStyle>
            <a:lvl1pPr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eaLnBrk="1" hangingPunct="1"/>
            <a:r>
              <a:rPr lang="en-US" altLang="en-US" sz="4800">
                <a:solidFill>
                  <a:srgbClr val="000000"/>
                </a:solidFill>
              </a:rPr>
              <a:t>misanthropic</a:t>
            </a:r>
            <a:r>
              <a:rPr lang="en-US" altLang="en-US" sz="48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?</a:t>
            </a:r>
          </a:p>
        </p:txBody>
      </p:sp>
      <p:sp>
        <p:nvSpPr>
          <p:cNvPr id="75780" name="Shape 408">
            <a:extLst>
              <a:ext uri="{FF2B5EF4-FFF2-40B4-BE49-F238E27FC236}">
                <a16:creationId xmlns:a16="http://schemas.microsoft.com/office/drawing/2014/main" id="{58992B88-C2CC-6B7C-A103-E1B638D9E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3775" y="6480175"/>
            <a:ext cx="5943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701" tIns="50701" rIns="50701" bIns="50701" anchor="ctr">
            <a:spAutoFit/>
          </a:bodyPr>
          <a:lstStyle>
            <a:lvl1pPr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algn="r" eaLnBrk="1" hangingPunct="1"/>
            <a:r>
              <a:rPr lang="en-US" altLang="en-US" sz="4800">
                <a:solidFill>
                  <a:srgbClr val="000000"/>
                </a:solidFill>
              </a:rPr>
              <a:t>widely acknowledged</a:t>
            </a:r>
            <a:r>
              <a:rPr lang="en-US" altLang="en-US" sz="48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?</a:t>
            </a:r>
          </a:p>
        </p:txBody>
      </p:sp>
      <p:sp>
        <p:nvSpPr>
          <p:cNvPr id="75781" name="Shape 409">
            <a:extLst>
              <a:ext uri="{FF2B5EF4-FFF2-40B4-BE49-F238E27FC236}">
                <a16:creationId xmlns:a16="http://schemas.microsoft.com/office/drawing/2014/main" id="{AD483892-C9DF-BF72-2492-947EE5488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400" y="7673975"/>
            <a:ext cx="100838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701" tIns="50701" rIns="50701" bIns="50701" anchor="ctr">
            <a:spAutoFit/>
          </a:bodyPr>
          <a:lstStyle>
            <a:lvl1pPr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eaLnBrk="1" hangingPunct="1"/>
            <a:r>
              <a:rPr lang="en-US" altLang="en-US" sz="4800">
                <a:solidFill>
                  <a:srgbClr val="000000"/>
                </a:solidFill>
              </a:rPr>
              <a:t>influence on behaviors and decisions</a:t>
            </a:r>
            <a:r>
              <a:rPr lang="en-US" altLang="en-US" sz="48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?</a:t>
            </a:r>
          </a:p>
        </p:txBody>
      </p:sp>
      <p:sp>
        <p:nvSpPr>
          <p:cNvPr id="75782" name="Shape 410">
            <a:extLst>
              <a:ext uri="{FF2B5EF4-FFF2-40B4-BE49-F238E27FC236}">
                <a16:creationId xmlns:a16="http://schemas.microsoft.com/office/drawing/2014/main" id="{F53CCB01-7D38-F967-1EA3-3FA4BA87D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2925" y="3646488"/>
            <a:ext cx="21526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701" tIns="50701" rIns="50701" bIns="50701" anchor="ctr">
            <a:spAutoFit/>
          </a:bodyPr>
          <a:lstStyle>
            <a:lvl1pPr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eaLnBrk="1" hangingPunct="1"/>
            <a:r>
              <a:rPr lang="en-US" altLang="en-US" sz="4800">
                <a:solidFill>
                  <a:srgbClr val="000000"/>
                </a:solidFill>
              </a:rPr>
              <a:t>infinite</a:t>
            </a:r>
            <a:r>
              <a:rPr lang="en-US" altLang="en-US" sz="48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?</a:t>
            </a:r>
          </a:p>
        </p:txBody>
      </p:sp>
      <p:sp>
        <p:nvSpPr>
          <p:cNvPr id="75783" name="Shape 411">
            <a:extLst>
              <a:ext uri="{FF2B5EF4-FFF2-40B4-BE49-F238E27FC236}">
                <a16:creationId xmlns:a16="http://schemas.microsoft.com/office/drawing/2014/main" id="{F3BA4C95-8282-0AA0-8D33-9E2DCF9B8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9138" y="5470525"/>
            <a:ext cx="1798637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701" tIns="50701" rIns="50701" bIns="50701" anchor="ctr">
            <a:spAutoFit/>
          </a:bodyPr>
          <a:lstStyle>
            <a:lvl1pPr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eaLnBrk="1" hangingPunct="1"/>
            <a:r>
              <a:rPr lang="en-US" altLang="en-US" sz="4800">
                <a:solidFill>
                  <a:srgbClr val="000000"/>
                </a:solidFill>
              </a:rPr>
              <a:t>moot</a:t>
            </a:r>
            <a:r>
              <a:rPr lang="en-US" altLang="en-US" sz="48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?</a:t>
            </a:r>
          </a:p>
        </p:txBody>
      </p:sp>
      <p:sp>
        <p:nvSpPr>
          <p:cNvPr id="75784" name="Shape 413">
            <a:extLst>
              <a:ext uri="{FF2B5EF4-FFF2-40B4-BE49-F238E27FC236}">
                <a16:creationId xmlns:a16="http://schemas.microsoft.com/office/drawing/2014/main" id="{8B703067-B2E3-6B84-6792-61C303D676C8}"/>
              </a:ext>
            </a:extLst>
          </p:cNvPr>
          <p:cNvSpPr>
            <a:spLocks noChangeShapeType="1"/>
          </p:cNvSpPr>
          <p:nvPr/>
        </p:nvSpPr>
        <p:spPr bwMode="auto">
          <a:xfrm>
            <a:off x="165100" y="774700"/>
            <a:ext cx="12674600" cy="0"/>
          </a:xfrm>
          <a:prstGeom prst="line">
            <a:avLst/>
          </a:prstGeom>
          <a:noFill/>
          <a:ln w="38100">
            <a:solidFill>
              <a:srgbClr val="1A33FA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75785" name="Shape 414">
            <a:extLst>
              <a:ext uri="{FF2B5EF4-FFF2-40B4-BE49-F238E27FC236}">
                <a16:creationId xmlns:a16="http://schemas.microsoft.com/office/drawing/2014/main" id="{41BB2A0F-AF69-3935-4FB5-94887242E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" y="25400"/>
            <a:ext cx="12674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028" tIns="38028" rIns="38028" bIns="38028" anchor="ctr"/>
          <a:lstStyle>
            <a:lvl1pPr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QUESTIONS ABOUT NATURE’S INTRINSIC VALUE?</a:t>
            </a:r>
          </a:p>
        </p:txBody>
      </p:sp>
      <p:sp>
        <p:nvSpPr>
          <p:cNvPr id="75786" name="Shape 324">
            <a:extLst>
              <a:ext uri="{FF2B5EF4-FFF2-40B4-BE49-F238E27FC236}">
                <a16:creationId xmlns:a16="http://schemas.microsoft.com/office/drawing/2014/main" id="{A6A0303B-6FA4-A755-11A3-C4BFA5342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9713" y="4546600"/>
            <a:ext cx="797242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701" tIns="50701" rIns="50701" bIns="50701" anchor="ctr">
            <a:spAutoFit/>
          </a:bodyPr>
          <a:lstStyle>
            <a:lvl1pPr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eaLnBrk="1" hangingPunct="1"/>
            <a:r>
              <a:rPr lang="en-US" altLang="en-US" sz="4800">
                <a:solidFill>
                  <a:srgbClr val="000000"/>
                </a:solidFill>
              </a:rPr>
              <a:t>subject to economic valuation</a:t>
            </a:r>
            <a:r>
              <a:rPr lang="en-US" altLang="en-US" sz="48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606F9A-D2A0-9C02-BC2A-AEAE0AF6E32D}"/>
              </a:ext>
            </a:extLst>
          </p:cNvPr>
          <p:cNvSpPr txBox="1"/>
          <p:nvPr/>
        </p:nvSpPr>
        <p:spPr>
          <a:xfrm>
            <a:off x="587375" y="331788"/>
            <a:ext cx="4633913" cy="747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50800" tIns="50800" rIns="50800" bIns="50800" spcCol="38100" anchor="ctr">
            <a:spAutoFit/>
          </a:bodyPr>
          <a:lstStyle/>
          <a:p>
            <a:pPr algn="ctr" defTabSz="584200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kern="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Sometimes Empirical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115144-E5B1-BC46-F3D1-EA782F9F1B53}"/>
              </a:ext>
            </a:extLst>
          </p:cNvPr>
          <p:cNvSpPr txBox="1"/>
          <p:nvPr/>
        </p:nvSpPr>
        <p:spPr>
          <a:xfrm>
            <a:off x="327025" y="1593850"/>
            <a:ext cx="12485688" cy="65659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indent="-457200" defTabSz="584200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kern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P1. We should only adopt management policies </a:t>
            </a:r>
          </a:p>
          <a:p>
            <a:pPr indent="-457200" defTabSz="584200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kern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	  reflecting the values of the majority of humans since 	  only those will be effective</a:t>
            </a:r>
          </a:p>
          <a:p>
            <a:pPr indent="-457200" defTabSz="584200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en-US" sz="4200" kern="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indent="-457200" defTabSz="584200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kern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P2. The majority of humans only view nature as </a:t>
            </a:r>
          </a:p>
          <a:p>
            <a:pPr indent="-457200" defTabSz="584200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kern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	  instrumentally (not intrinsically) valuable</a:t>
            </a:r>
          </a:p>
          <a:p>
            <a:pPr indent="-457200" defTabSz="584200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en-US" sz="4200" kern="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marL="285750" indent="-742950" defTabSz="584200" eaLnBrk="1" fontAlgn="auto" latinLnBrk="1">
              <a:spcBef>
                <a:spcPts val="0"/>
              </a:spcBef>
              <a:spcAft>
                <a:spcPts val="0"/>
              </a:spcAft>
              <a:buFontTx/>
              <a:buAutoNum type="alphaUcPeriod" startAt="3"/>
              <a:defRPr/>
            </a:pPr>
            <a:r>
              <a:rPr lang="en-US" sz="4200" kern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Therefore, we should only adopt management </a:t>
            </a:r>
          </a:p>
          <a:p>
            <a:pPr defTabSz="584200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kern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	  policies based on the instrumental value of nature </a:t>
            </a:r>
          </a:p>
          <a:p>
            <a:pPr defTabSz="584200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kern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	  since only those will be effective</a:t>
            </a:r>
          </a:p>
        </p:txBody>
      </p:sp>
      <p:sp>
        <p:nvSpPr>
          <p:cNvPr id="6" name="Left Arrow 5">
            <a:extLst>
              <a:ext uri="{FF2B5EF4-FFF2-40B4-BE49-F238E27FC236}">
                <a16:creationId xmlns:a16="http://schemas.microsoft.com/office/drawing/2014/main" id="{44E7B72E-29E2-83F8-15B3-E15DA64CB76A}"/>
              </a:ext>
            </a:extLst>
          </p:cNvPr>
          <p:cNvSpPr>
            <a:spLocks noChangeArrowheads="1"/>
          </p:cNvSpPr>
          <p:nvPr/>
        </p:nvSpPr>
        <p:spPr bwMode="auto">
          <a:xfrm rot="-425303">
            <a:off x="10761663" y="3922713"/>
            <a:ext cx="1827212" cy="1023937"/>
          </a:xfrm>
          <a:prstGeom prst="leftArrow">
            <a:avLst>
              <a:gd name="adj1" fmla="val 50000"/>
              <a:gd name="adj2" fmla="val 49991"/>
            </a:avLst>
          </a:prstGeom>
          <a:solidFill>
            <a:srgbClr val="FF0000"/>
          </a:solidFill>
          <a:ln>
            <a:noFill/>
          </a:ln>
          <a:effectLst>
            <a:outerShdw blurRad="38100" dist="25400" dir="5400000" rotWithShape="0">
              <a:srgbClr val="80808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 defTabSz="584200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 defTabSz="584200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 defTabSz="584200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 defTabSz="584200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eaLnBrk="1" latinLnBrk="1"/>
            <a:endParaRPr lang="en-US" alt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5" name="Group 51">
            <a:extLst>
              <a:ext uri="{FF2B5EF4-FFF2-40B4-BE49-F238E27FC236}">
                <a16:creationId xmlns:a16="http://schemas.microsoft.com/office/drawing/2014/main" id="{26709BFD-4485-8CF2-0645-3FCE86ADA8F1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1706563"/>
            <a:ext cx="3390900" cy="3963987"/>
            <a:chOff x="0" y="0"/>
            <a:chExt cx="4318000" cy="4715405"/>
          </a:xfrm>
        </p:grpSpPr>
        <p:sp>
          <p:nvSpPr>
            <p:cNvPr id="77836" name="Shape 49">
              <a:extLst>
                <a:ext uri="{FF2B5EF4-FFF2-40B4-BE49-F238E27FC236}">
                  <a16:creationId xmlns:a16="http://schemas.microsoft.com/office/drawing/2014/main" id="{28613837-7741-C229-1476-ADA0291837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212703"/>
              <a:ext cx="4318000" cy="502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 algn="ctr" defTabSz="457200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  <a:lvl2pPr marL="742950" indent="-285750" algn="ctr" defTabSz="457200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2pPr>
              <a:lvl3pPr marL="1143000" indent="-228600" algn="ctr" defTabSz="457200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3pPr>
              <a:lvl4pPr marL="1600200" indent="-228600" algn="ctr" defTabSz="457200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4pPr>
              <a:lvl5pPr marL="2057400" indent="-228600" algn="ctr" defTabSz="457200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5pPr>
              <a:lvl6pPr marL="25146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6pPr>
              <a:lvl7pPr marL="29718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7pPr>
              <a:lvl8pPr marL="34290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8pPr>
              <a:lvl9pPr marL="38862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9pPr>
            </a:lstStyle>
            <a:p>
              <a:pPr eaLnBrk="1" hangingPunct="1"/>
              <a:r>
                <a:rPr lang="en-US" altLang="en-US" sz="26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Michael Soule</a:t>
              </a:r>
            </a:p>
          </p:txBody>
        </p:sp>
        <p:pic>
          <p:nvPicPr>
            <p:cNvPr id="77837" name="droppedImage.png">
              <a:extLst>
                <a:ext uri="{FF2B5EF4-FFF2-40B4-BE49-F238E27FC236}">
                  <a16:creationId xmlns:a16="http://schemas.microsoft.com/office/drawing/2014/main" id="{86DE1B39-46C0-1D4B-FAE1-DD63FCE91F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89" t="2934" r="6815"/>
            <a:stretch>
              <a:fillRect/>
            </a:stretch>
          </p:blipFill>
          <p:spPr bwMode="auto">
            <a:xfrm>
              <a:off x="76200" y="0"/>
              <a:ext cx="3911600" cy="4116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sp>
        <p:nvSpPr>
          <p:cNvPr id="52" name="Shape 52">
            <a:extLst>
              <a:ext uri="{FF2B5EF4-FFF2-40B4-BE49-F238E27FC236}">
                <a16:creationId xmlns:a16="http://schemas.microsoft.com/office/drawing/2014/main" id="{5ECF5C55-0E64-4905-4F2C-B3F72ABE6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65100"/>
            <a:ext cx="120396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701" tIns="50701" rIns="50701" bIns="50701" anchor="ctr">
            <a:spAutoFit/>
          </a:bodyPr>
          <a:lstStyle>
            <a:lvl1pPr algn="ctr" defTabSz="455613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 defTabSz="455613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 defTabSz="455613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 defTabSz="455613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 defTabSz="455613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algn="r" eaLnBrk="1" hangingPunct="1"/>
            <a:r>
              <a:rPr lang="en-US" altLang="en-US" sz="4100">
                <a:solidFill>
                  <a:srgbClr val="000000"/>
                </a:solidFill>
                <a:latin typeface="Cambria" panose="02040503050406030204" pitchFamily="18" charset="0"/>
                <a:sym typeface="Cambria" panose="02040503050406030204" pitchFamily="18" charset="0"/>
              </a:rPr>
              <a:t>Conservation Biology emerges from the notion that “biotic diversity has </a:t>
            </a:r>
            <a:r>
              <a:rPr lang="en-US" altLang="en-US" sz="4100">
                <a:solidFill>
                  <a:srgbClr val="0056D6"/>
                </a:solidFill>
                <a:latin typeface="Cambria" panose="02040503050406030204" pitchFamily="18" charset="0"/>
                <a:sym typeface="Cambria" panose="02040503050406030204" pitchFamily="18" charset="0"/>
              </a:rPr>
              <a:t>intrinsic value</a:t>
            </a:r>
            <a:r>
              <a:rPr lang="en-US" altLang="en-US" sz="4100">
                <a:solidFill>
                  <a:srgbClr val="000000"/>
                </a:solidFill>
                <a:latin typeface="Cambria" panose="02040503050406030204" pitchFamily="18" charset="0"/>
                <a:sym typeface="Cambria" panose="02040503050406030204" pitchFamily="18" charset="0"/>
              </a:rPr>
              <a:t>, irrespective of its instrumental or utilitarian value” </a:t>
            </a:r>
          </a:p>
        </p:txBody>
      </p:sp>
      <p:sp>
        <p:nvSpPr>
          <p:cNvPr id="77827" name="Shape 54">
            <a:extLst>
              <a:ext uri="{FF2B5EF4-FFF2-40B4-BE49-F238E27FC236}">
                <a16:creationId xmlns:a16="http://schemas.microsoft.com/office/drawing/2014/main" id="{78D2D650-205A-0F1E-1559-D5E4392C1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5700" y="6351588"/>
            <a:ext cx="5461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701" tIns="50701" rIns="50701" bIns="50701" anchor="ctr">
            <a:spAutoFit/>
          </a:bodyPr>
          <a:lstStyle>
            <a:lvl1pPr algn="ctr" defTabSz="457200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 defTabSz="457200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 defTabSz="457200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 defTabSz="457200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 defTabSz="457200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,</a:t>
            </a:r>
          </a:p>
        </p:txBody>
      </p:sp>
      <p:grpSp>
        <p:nvGrpSpPr>
          <p:cNvPr id="77828" name="Group 57">
            <a:extLst>
              <a:ext uri="{FF2B5EF4-FFF2-40B4-BE49-F238E27FC236}">
                <a16:creationId xmlns:a16="http://schemas.microsoft.com/office/drawing/2014/main" id="{A0F0A97E-28BB-023E-D82D-214E5BFB7DD2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5867400"/>
            <a:ext cx="3725863" cy="2178050"/>
            <a:chOff x="0" y="0"/>
            <a:chExt cx="7213600" cy="3797300"/>
          </a:xfrm>
        </p:grpSpPr>
        <p:pic>
          <p:nvPicPr>
            <p:cNvPr id="77834" name="droppedImage.png">
              <a:extLst>
                <a:ext uri="{FF2B5EF4-FFF2-40B4-BE49-F238E27FC236}">
                  <a16:creationId xmlns:a16="http://schemas.microsoft.com/office/drawing/2014/main" id="{9A135FEC-EB14-80F2-9076-6FCB16D9A8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687" y="0"/>
              <a:ext cx="6629713" cy="379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56" name="Shape 56">
              <a:extLst>
                <a:ext uri="{FF2B5EF4-FFF2-40B4-BE49-F238E27FC236}">
                  <a16:creationId xmlns:a16="http://schemas.microsoft.com/office/drawing/2014/main" id="{BCBA7BE4-C0B4-2C1E-171D-AD263E680683}"/>
                </a:ext>
              </a:extLst>
            </p:cNvPr>
            <p:cNvSpPr/>
            <p:nvPr/>
          </p:nvSpPr>
          <p:spPr>
            <a:xfrm>
              <a:off x="0" y="332125"/>
              <a:ext cx="7213600" cy="3354466"/>
            </a:xfrm>
            <a:prstGeom prst="roundRect">
              <a:avLst>
                <a:gd name="adj" fmla="val 50000"/>
              </a:avLst>
            </a:prstGeom>
            <a:noFill/>
            <a:ln w="50800" cap="flat">
              <a:solidFill>
                <a:srgbClr val="87C9FE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algn="ctr" defTabSz="583155" eaLnBrk="1" fontAlgn="auto" hangingPunct="1">
                <a:spcBef>
                  <a:spcPts val="0"/>
                </a:spcBef>
                <a:spcAft>
                  <a:spcPts val="0"/>
                </a:spcAft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000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77829" name="droppedImage.png">
            <a:extLst>
              <a:ext uri="{FF2B5EF4-FFF2-40B4-BE49-F238E27FC236}">
                <a16:creationId xmlns:a16="http://schemas.microsoft.com/office/drawing/2014/main" id="{B1214132-AF1D-6CA4-57C7-169B42196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2913063"/>
            <a:ext cx="4564062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pSp>
        <p:nvGrpSpPr>
          <p:cNvPr id="77830" name="Group 61">
            <a:extLst>
              <a:ext uri="{FF2B5EF4-FFF2-40B4-BE49-F238E27FC236}">
                <a16:creationId xmlns:a16="http://schemas.microsoft.com/office/drawing/2014/main" id="{0254751A-ADD3-9A10-ADE4-A2715C0CEFEF}"/>
              </a:ext>
            </a:extLst>
          </p:cNvPr>
          <p:cNvGrpSpPr>
            <a:grpSpLocks/>
          </p:cNvGrpSpPr>
          <p:nvPr/>
        </p:nvGrpSpPr>
        <p:grpSpPr bwMode="auto">
          <a:xfrm>
            <a:off x="6202363" y="2732088"/>
            <a:ext cx="2332037" cy="3135312"/>
            <a:chOff x="0" y="0"/>
            <a:chExt cx="3485013" cy="5191656"/>
          </a:xfrm>
        </p:grpSpPr>
        <p:pic>
          <p:nvPicPr>
            <p:cNvPr id="77832" name="droppedImage.png">
              <a:extLst>
                <a:ext uri="{FF2B5EF4-FFF2-40B4-BE49-F238E27FC236}">
                  <a16:creationId xmlns:a16="http://schemas.microsoft.com/office/drawing/2014/main" id="{A57077BC-5C03-D715-BD56-C435AF64B3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" t="4666" r="50888" b="6000"/>
            <a:stretch>
              <a:fillRect/>
            </a:stretch>
          </p:blipFill>
          <p:spPr bwMode="auto">
            <a:xfrm>
              <a:off x="0" y="0"/>
              <a:ext cx="3485013" cy="453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77833" name="Shape 60">
              <a:extLst>
                <a:ext uri="{FF2B5EF4-FFF2-40B4-BE49-F238E27FC236}">
                  <a16:creationId xmlns:a16="http://schemas.microsoft.com/office/drawing/2014/main" id="{57116C9D-AB84-923B-5581-86E585C15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912" y="4688954"/>
              <a:ext cx="1936427" cy="502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ctr" defTabSz="457200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  <a:lvl2pPr marL="742950" indent="-285750" algn="ctr" defTabSz="457200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2pPr>
              <a:lvl3pPr marL="1143000" indent="-228600" algn="ctr" defTabSz="457200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3pPr>
              <a:lvl4pPr marL="1600200" indent="-228600" algn="ctr" defTabSz="457200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4pPr>
              <a:lvl5pPr marL="2057400" indent="-228600" algn="ctr" defTabSz="457200"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5pPr>
              <a:lvl6pPr marL="25146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6pPr>
              <a:lvl7pPr marL="29718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7pPr>
              <a:lvl8pPr marL="34290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8pPr>
              <a:lvl9pPr marL="38862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defRPr>
              </a:lvl9pPr>
            </a:lstStyle>
            <a:p>
              <a:pPr algn="l" eaLnBrk="1" hangingPunct="1">
                <a:spcBef>
                  <a:spcPts val="1600"/>
                </a:spcBef>
              </a:pPr>
              <a:r>
                <a:rPr lang="en-US" altLang="en-US" sz="2600">
                  <a:solidFill>
                    <a:srgbClr val="0000FF"/>
                  </a:solidFill>
                  <a:latin typeface="Times" panose="02020603050405020304" pitchFamily="18" charset="0"/>
                  <a:ea typeface="Times" panose="02020603050405020304" pitchFamily="18" charset="0"/>
                  <a:cs typeface="Times" panose="02020603050405020304" pitchFamily="18" charset="0"/>
                  <a:sym typeface="Times" panose="02020603050405020304" pitchFamily="18" charset="0"/>
                </a:rPr>
                <a:t>Peter Kareiva</a:t>
              </a:r>
            </a:p>
          </p:txBody>
        </p:sp>
      </p:grpSp>
      <p:sp>
        <p:nvSpPr>
          <p:cNvPr id="15" name="Shape 63">
            <a:extLst>
              <a:ext uri="{FF2B5EF4-FFF2-40B4-BE49-F238E27FC236}">
                <a16:creationId xmlns:a16="http://schemas.microsoft.com/office/drawing/2014/main" id="{D3C543A4-209F-2C0D-66DA-4D4C1A036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0838" y="6032500"/>
            <a:ext cx="5741987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701" tIns="50701" rIns="50701" bIns="50701" anchor="ctr">
            <a:spAutoFit/>
          </a:bodyPr>
          <a:lstStyle>
            <a:lvl1pPr algn="ctr" defTabSz="455613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 defTabSz="455613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 defTabSz="455613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 defTabSz="455613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 defTabSz="455613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algn="l" eaLnBrk="1" hangingPunct="1"/>
            <a:r>
              <a:rPr lang="en-US" altLang="en-US" sz="4100">
                <a:solidFill>
                  <a:srgbClr val="000000"/>
                </a:solidFill>
                <a:latin typeface="Cambria" panose="02040503050406030204" pitchFamily="18" charset="0"/>
                <a:sym typeface="Cambria" panose="02040503050406030204" pitchFamily="18" charset="0"/>
              </a:rPr>
              <a:t>Conservation should be motivated by </a:t>
            </a:r>
          </a:p>
          <a:p>
            <a:pPr algn="l" eaLnBrk="1" hangingPunct="1"/>
            <a:r>
              <a:rPr lang="en-US" altLang="en-US" sz="4100">
                <a:solidFill>
                  <a:srgbClr val="000000"/>
                </a:solidFill>
                <a:latin typeface="Cambria" panose="02040503050406030204" pitchFamily="18" charset="0"/>
                <a:sym typeface="Cambria" panose="02040503050406030204" pitchFamily="18" charset="0"/>
              </a:rPr>
              <a:t>the benefits that nature provides to humans.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 advAuto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09AB6A7-B902-2E5E-FE08-3FC8337E5215}"/>
              </a:ext>
            </a:extLst>
          </p:cNvPr>
          <p:cNvSpPr txBox="1"/>
          <p:nvPr/>
        </p:nvSpPr>
        <p:spPr>
          <a:xfrm>
            <a:off x="1185863" y="534988"/>
            <a:ext cx="10783887" cy="919162"/>
          </a:xfrm>
          <a:prstGeom prst="rect">
            <a:avLst/>
          </a:prstGeom>
          <a:noFill/>
        </p:spPr>
        <p:txBody>
          <a:bodyPr wrap="none" lIns="129783" tIns="64892" rIns="129783" bIns="64892">
            <a:spAutoFit/>
          </a:bodyPr>
          <a:lstStyle/>
          <a:p>
            <a:pPr defTabSz="64888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1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Reported Belief in Intrinsic Value - Ohio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3EC2CC-E933-139D-B352-92F5A4FD8B0D}"/>
              </a:ext>
            </a:extLst>
          </p:cNvPr>
          <p:cNvSpPr txBox="1"/>
          <p:nvPr/>
        </p:nvSpPr>
        <p:spPr>
          <a:xfrm>
            <a:off x="787400" y="2160588"/>
            <a:ext cx="4037013" cy="915987"/>
          </a:xfrm>
          <a:prstGeom prst="rect">
            <a:avLst/>
          </a:prstGeom>
          <a:noFill/>
        </p:spPr>
        <p:txBody>
          <a:bodyPr wrap="none" lIns="129783" tIns="64892" rIns="129783" bIns="64892">
            <a:spAutoFit/>
          </a:bodyPr>
          <a:lstStyle/>
          <a:p>
            <a:pPr defTabSz="64888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100" b="1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2 Statements: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0FD10F-94BA-F0F1-773E-9A5DE730818C}"/>
              </a:ext>
            </a:extLst>
          </p:cNvPr>
          <p:cNvSpPr txBox="1"/>
          <p:nvPr/>
        </p:nvSpPr>
        <p:spPr>
          <a:xfrm>
            <a:off x="1157288" y="3324225"/>
            <a:ext cx="11847512" cy="1357313"/>
          </a:xfrm>
          <a:prstGeom prst="rect">
            <a:avLst/>
          </a:prstGeom>
          <a:noFill/>
        </p:spPr>
        <p:txBody>
          <a:bodyPr wrap="none" lIns="129783" tIns="64892" rIns="129783" bIns="64892">
            <a:spAutoFit/>
          </a:bodyPr>
          <a:lstStyle/>
          <a:p>
            <a:pPr defTabSz="64888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1. Wildlife are only valuable if people get to utilize them </a:t>
            </a:r>
          </a:p>
          <a:p>
            <a:pPr defTabSz="64888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in some way.</a:t>
            </a:r>
            <a:endParaRPr lang="en-US" sz="4000" dirty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FC6B31-DB13-4F32-D5A6-9B891185B8E5}"/>
              </a:ext>
            </a:extLst>
          </p:cNvPr>
          <p:cNvSpPr txBox="1"/>
          <p:nvPr/>
        </p:nvSpPr>
        <p:spPr>
          <a:xfrm>
            <a:off x="1157288" y="5178425"/>
            <a:ext cx="11607800" cy="1357313"/>
          </a:xfrm>
          <a:prstGeom prst="rect">
            <a:avLst/>
          </a:prstGeom>
          <a:noFill/>
        </p:spPr>
        <p:txBody>
          <a:bodyPr wrap="none" lIns="129783" tIns="64892" rIns="129783" bIns="64892">
            <a:spAutoFit/>
          </a:bodyPr>
          <a:lstStyle/>
          <a:p>
            <a:pPr defTabSz="64888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2. Wildlife have inherent value, above and beyond their </a:t>
            </a:r>
          </a:p>
          <a:p>
            <a:pPr defTabSz="64888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utility to people.</a:t>
            </a:r>
            <a:endParaRPr lang="en-US" sz="4000" dirty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D7A22F-56CB-30D6-4CD2-56BCFC133654}"/>
              </a:ext>
            </a:extLst>
          </p:cNvPr>
          <p:cNvSpPr txBox="1"/>
          <p:nvPr/>
        </p:nvSpPr>
        <p:spPr>
          <a:xfrm>
            <a:off x="4210050" y="3989388"/>
            <a:ext cx="2366963" cy="744537"/>
          </a:xfrm>
          <a:prstGeom prst="rect">
            <a:avLst/>
          </a:prstGeom>
          <a:noFill/>
        </p:spPr>
        <p:txBody>
          <a:bodyPr wrap="none" lIns="129783" tIns="64892" rIns="129783" bIns="64892">
            <a:spAutoFit/>
          </a:bodyPr>
          <a:lstStyle/>
          <a:p>
            <a:pPr defTabSz="64888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N = ~2740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B316FB-6BB0-CBD2-DA81-954FE4EFA3D2}"/>
              </a:ext>
            </a:extLst>
          </p:cNvPr>
          <p:cNvSpPr txBox="1"/>
          <p:nvPr/>
        </p:nvSpPr>
        <p:spPr>
          <a:xfrm>
            <a:off x="4806950" y="5800725"/>
            <a:ext cx="2366963" cy="744538"/>
          </a:xfrm>
          <a:prstGeom prst="rect">
            <a:avLst/>
          </a:prstGeom>
          <a:noFill/>
        </p:spPr>
        <p:txBody>
          <a:bodyPr wrap="none" lIns="129783" tIns="64892" rIns="129783" bIns="64892">
            <a:spAutoFit/>
          </a:bodyPr>
          <a:lstStyle/>
          <a:p>
            <a:pPr defTabSz="64888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N = ~2730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D7087D-285A-64FD-313D-E13D54E83099}"/>
              </a:ext>
            </a:extLst>
          </p:cNvPr>
          <p:cNvSpPr txBox="1"/>
          <p:nvPr/>
        </p:nvSpPr>
        <p:spPr>
          <a:xfrm>
            <a:off x="2008188" y="534988"/>
            <a:ext cx="9009062" cy="919162"/>
          </a:xfrm>
          <a:prstGeom prst="rect">
            <a:avLst/>
          </a:prstGeom>
          <a:noFill/>
        </p:spPr>
        <p:txBody>
          <a:bodyPr wrap="none" lIns="129783" tIns="64892" rIns="129783" bIns="64892">
            <a:spAutoFit/>
          </a:bodyPr>
          <a:lstStyle/>
          <a:p>
            <a:pPr defTabSz="64888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1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Reported Belief in Intrinsic Value</a:t>
            </a:r>
          </a:p>
        </p:txBody>
      </p:sp>
      <p:grpSp>
        <p:nvGrpSpPr>
          <p:cNvPr id="80899" name="Group 16">
            <a:extLst>
              <a:ext uri="{FF2B5EF4-FFF2-40B4-BE49-F238E27FC236}">
                <a16:creationId xmlns:a16="http://schemas.microsoft.com/office/drawing/2014/main" id="{2C35035D-00EF-FDD7-975E-92F32140D367}"/>
              </a:ext>
            </a:extLst>
          </p:cNvPr>
          <p:cNvGrpSpPr>
            <a:grpSpLocks/>
          </p:cNvGrpSpPr>
          <p:nvPr/>
        </p:nvGrpSpPr>
        <p:grpSpPr bwMode="auto">
          <a:xfrm>
            <a:off x="196850" y="1727200"/>
            <a:ext cx="12018963" cy="7291388"/>
            <a:chOff x="-3691049" y="992800"/>
            <a:chExt cx="12019200" cy="7291022"/>
          </a:xfrm>
        </p:grpSpPr>
        <p:graphicFrame>
          <p:nvGraphicFramePr>
            <p:cNvPr id="19" name="Chart 18">
              <a:extLst>
                <a:ext uri="{FF2B5EF4-FFF2-40B4-BE49-F238E27FC236}">
                  <a16:creationId xmlns:a16="http://schemas.microsoft.com/office/drawing/2014/main" id="{91FA6A55-2F11-02D5-E121-0E4D565AD951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-3691049" y="992800"/>
            <a:ext cx="12019200" cy="72910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0" name="TextBox 2">
              <a:extLst>
                <a:ext uri="{FF2B5EF4-FFF2-40B4-BE49-F238E27FC236}">
                  <a16:creationId xmlns:a16="http://schemas.microsoft.com/office/drawing/2014/main" id="{638C8C87-7940-77BC-FBCB-3A6A35AB4059}"/>
                </a:ext>
              </a:extLst>
            </p:cNvPr>
            <p:cNvSpPr txBox="1"/>
            <p:nvPr/>
          </p:nvSpPr>
          <p:spPr>
            <a:xfrm>
              <a:off x="-215942" y="1272186"/>
              <a:ext cx="1893924" cy="261925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831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kern="0" dirty="0">
                  <a:solidFill>
                    <a:prstClr val="black"/>
                  </a:solidFill>
                </a:rPr>
                <a:t>(-0.04)</a:t>
              </a:r>
            </a:p>
          </p:txBody>
        </p:sp>
        <p:sp>
          <p:nvSpPr>
            <p:cNvPr id="21" name="TextBox 3">
              <a:extLst>
                <a:ext uri="{FF2B5EF4-FFF2-40B4-BE49-F238E27FC236}">
                  <a16:creationId xmlns:a16="http://schemas.microsoft.com/office/drawing/2014/main" id="{32AA3D38-AE77-9118-0C01-0BE0DF2B2BF1}"/>
                </a:ext>
              </a:extLst>
            </p:cNvPr>
            <p:cNvSpPr txBox="1"/>
            <p:nvPr/>
          </p:nvSpPr>
          <p:spPr>
            <a:xfrm>
              <a:off x="2063752" y="1272186"/>
              <a:ext cx="1446241" cy="263512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831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kern="0" dirty="0">
                  <a:solidFill>
                    <a:prstClr val="black"/>
                  </a:solidFill>
                </a:rPr>
                <a:t>(0.01)</a:t>
              </a:r>
            </a:p>
          </p:txBody>
        </p:sp>
        <p:sp>
          <p:nvSpPr>
            <p:cNvPr id="22" name="TextBox 4">
              <a:extLst>
                <a:ext uri="{FF2B5EF4-FFF2-40B4-BE49-F238E27FC236}">
                  <a16:creationId xmlns:a16="http://schemas.microsoft.com/office/drawing/2014/main" id="{AA0B9A0F-090B-BC82-C983-58B2FF50574D}"/>
                </a:ext>
              </a:extLst>
            </p:cNvPr>
            <p:cNvSpPr txBox="1"/>
            <p:nvPr/>
          </p:nvSpPr>
          <p:spPr>
            <a:xfrm>
              <a:off x="4283121" y="1272186"/>
              <a:ext cx="1208111" cy="261925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831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kern="0" dirty="0">
                  <a:solidFill>
                    <a:prstClr val="black"/>
                  </a:solidFill>
                </a:rPr>
                <a:t>(-0.04)</a:t>
              </a:r>
            </a:p>
          </p:txBody>
        </p:sp>
        <p:sp>
          <p:nvSpPr>
            <p:cNvPr id="23" name="TextBox 5">
              <a:extLst>
                <a:ext uri="{FF2B5EF4-FFF2-40B4-BE49-F238E27FC236}">
                  <a16:creationId xmlns:a16="http://schemas.microsoft.com/office/drawing/2014/main" id="{BD6932FA-92E9-72F7-41AB-5E1BFEE14533}"/>
                </a:ext>
              </a:extLst>
            </p:cNvPr>
            <p:cNvSpPr txBox="1"/>
            <p:nvPr/>
          </p:nvSpPr>
          <p:spPr>
            <a:xfrm>
              <a:off x="6261185" y="1273774"/>
              <a:ext cx="1341463" cy="261924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831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kern="0" dirty="0">
                  <a:solidFill>
                    <a:prstClr val="black"/>
                  </a:solidFill>
                </a:rPr>
                <a:t>(0.16)</a:t>
              </a:r>
            </a:p>
          </p:txBody>
        </p:sp>
      </p:grpSp>
      <p:sp>
        <p:nvSpPr>
          <p:cNvPr id="80900" name="TextBox 1">
            <a:extLst>
              <a:ext uri="{FF2B5EF4-FFF2-40B4-BE49-F238E27FC236}">
                <a16:creationId xmlns:a16="http://schemas.microsoft.com/office/drawing/2014/main" id="{D5A5D24A-52E4-9B86-C516-AF2E45EEF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6225" y="9018588"/>
            <a:ext cx="7289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0" tIns="45651" rIns="91310" bIns="45651">
            <a:spAutoFit/>
          </a:bodyPr>
          <a:lstStyle>
            <a:lvl1pPr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eaLnBrk="1" hangingPunct="1"/>
            <a:r>
              <a:rPr lang="en-US" altLang="en-US" sz="3100">
                <a:solidFill>
                  <a:srgbClr val="000000"/>
                </a:solidFill>
                <a:latin typeface="Calibri" panose="020F0502020204030204" pitchFamily="34" charset="0"/>
              </a:rPr>
              <a:t>Vucetich et al., </a:t>
            </a:r>
            <a:r>
              <a:rPr lang="en-US" altLang="en-US" sz="3100" i="1">
                <a:solidFill>
                  <a:srgbClr val="000000"/>
                </a:solidFill>
                <a:latin typeface="Calibri" panose="020F0502020204030204" pitchFamily="34" charset="0"/>
              </a:rPr>
              <a:t>Conservation Biology</a:t>
            </a:r>
            <a:r>
              <a:rPr lang="en-US" altLang="en-US" sz="3100">
                <a:solidFill>
                  <a:srgbClr val="000000"/>
                </a:solidFill>
                <a:latin typeface="Calibri" panose="020F0502020204030204" pitchFamily="34" charset="0"/>
              </a:rPr>
              <a:t>, 2015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54FE511-75D0-2F93-0977-33ADA7C27106}"/>
              </a:ext>
            </a:extLst>
          </p:cNvPr>
          <p:cNvSpPr txBox="1"/>
          <p:nvPr/>
        </p:nvSpPr>
        <p:spPr>
          <a:xfrm>
            <a:off x="2008188" y="534988"/>
            <a:ext cx="9009062" cy="919162"/>
          </a:xfrm>
          <a:prstGeom prst="rect">
            <a:avLst/>
          </a:prstGeom>
          <a:noFill/>
        </p:spPr>
        <p:txBody>
          <a:bodyPr wrap="none" lIns="129783" tIns="64892" rIns="129783" bIns="64892">
            <a:spAutoFit/>
          </a:bodyPr>
          <a:lstStyle/>
          <a:p>
            <a:pPr defTabSz="64888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1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Reported Belief in Intrinsic Value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4359FC1-1FA8-11D5-EBFD-53CC26102A9C}"/>
              </a:ext>
            </a:extLst>
          </p:cNvPr>
          <p:cNvGraphicFramePr>
            <a:graphicFrameLocks/>
          </p:cNvGraphicFramePr>
          <p:nvPr/>
        </p:nvGraphicFramePr>
        <p:xfrm>
          <a:off x="429659" y="1696600"/>
          <a:ext cx="12305840" cy="7337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1924" name="TextBox 3">
            <a:extLst>
              <a:ext uri="{FF2B5EF4-FFF2-40B4-BE49-F238E27FC236}">
                <a16:creationId xmlns:a16="http://schemas.microsoft.com/office/drawing/2014/main" id="{132A04EA-EB66-A07A-6BD7-825A6D567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9169400"/>
            <a:ext cx="7289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0" tIns="45651" rIns="91310" bIns="45651">
            <a:spAutoFit/>
          </a:bodyPr>
          <a:lstStyle>
            <a:lvl1pPr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eaLnBrk="1" hangingPunct="1"/>
            <a:r>
              <a:rPr lang="en-US" altLang="en-US" sz="3100">
                <a:solidFill>
                  <a:srgbClr val="000000"/>
                </a:solidFill>
                <a:latin typeface="Calibri" panose="020F0502020204030204" pitchFamily="34" charset="0"/>
              </a:rPr>
              <a:t>Vucetich et al., </a:t>
            </a:r>
            <a:r>
              <a:rPr lang="en-US" altLang="en-US" sz="3100" i="1">
                <a:solidFill>
                  <a:srgbClr val="000000"/>
                </a:solidFill>
                <a:latin typeface="Calibri" panose="020F0502020204030204" pitchFamily="34" charset="0"/>
              </a:rPr>
              <a:t>Conservation Biology</a:t>
            </a:r>
            <a:r>
              <a:rPr lang="en-US" altLang="en-US" sz="3100">
                <a:solidFill>
                  <a:srgbClr val="000000"/>
                </a:solidFill>
                <a:latin typeface="Calibri" panose="020F0502020204030204" pitchFamily="34" charset="0"/>
              </a:rPr>
              <a:t>, 2015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324AD6-9EEB-B5D7-02C3-C5CA65650BB3}"/>
              </a:ext>
            </a:extLst>
          </p:cNvPr>
          <p:cNvSpPr txBox="1"/>
          <p:nvPr/>
        </p:nvSpPr>
        <p:spPr>
          <a:xfrm>
            <a:off x="2008188" y="173038"/>
            <a:ext cx="9009062" cy="919162"/>
          </a:xfrm>
          <a:prstGeom prst="rect">
            <a:avLst/>
          </a:prstGeom>
          <a:noFill/>
        </p:spPr>
        <p:txBody>
          <a:bodyPr wrap="none" lIns="129783" tIns="64892" rIns="129783" bIns="64892">
            <a:spAutoFit/>
          </a:bodyPr>
          <a:lstStyle/>
          <a:p>
            <a:pPr defTabSz="64888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1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Reported Belief in Intrinsic Value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1725CC5-B69A-4516-ED32-59F7534234F3}"/>
              </a:ext>
            </a:extLst>
          </p:cNvPr>
          <p:cNvGraphicFramePr>
            <a:graphicFrameLocks/>
          </p:cNvGraphicFramePr>
          <p:nvPr/>
        </p:nvGraphicFramePr>
        <p:xfrm>
          <a:off x="445480" y="1337055"/>
          <a:ext cx="12074768" cy="7655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3972" name="TextBox 3">
            <a:extLst>
              <a:ext uri="{FF2B5EF4-FFF2-40B4-BE49-F238E27FC236}">
                <a16:creationId xmlns:a16="http://schemas.microsoft.com/office/drawing/2014/main" id="{F9B1E392-70D3-C7AC-E490-DF7809983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9163050"/>
            <a:ext cx="7289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0" tIns="45651" rIns="91310" bIns="45651">
            <a:spAutoFit/>
          </a:bodyPr>
          <a:lstStyle>
            <a:lvl1pPr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eaLnBrk="1" hangingPunct="1"/>
            <a:r>
              <a:rPr lang="en-US" altLang="en-US" sz="3100">
                <a:solidFill>
                  <a:srgbClr val="000000"/>
                </a:solidFill>
                <a:latin typeface="Calibri" panose="020F0502020204030204" pitchFamily="34" charset="0"/>
              </a:rPr>
              <a:t>Vucetich et al., </a:t>
            </a:r>
            <a:r>
              <a:rPr lang="en-US" altLang="en-US" sz="3100" i="1">
                <a:solidFill>
                  <a:srgbClr val="000000"/>
                </a:solidFill>
                <a:latin typeface="Calibri" panose="020F0502020204030204" pitchFamily="34" charset="0"/>
              </a:rPr>
              <a:t>Conservation Biology</a:t>
            </a:r>
            <a:r>
              <a:rPr lang="en-US" altLang="en-US" sz="3100">
                <a:solidFill>
                  <a:srgbClr val="000000"/>
                </a:solidFill>
                <a:latin typeface="Calibri" panose="020F0502020204030204" pitchFamily="34" charset="0"/>
              </a:rPr>
              <a:t>, 2015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3">
            <a:extLst>
              <a:ext uri="{FF2B5EF4-FFF2-40B4-BE49-F238E27FC236}">
                <a16:creationId xmlns:a16="http://schemas.microsoft.com/office/drawing/2014/main" id="{EF2B1A4A-BBFC-AC79-BDF1-7A7FC2C46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77"/>
          <a:stretch>
            <a:fillRect/>
          </a:stretch>
        </p:blipFill>
        <p:spPr bwMode="auto">
          <a:xfrm>
            <a:off x="3373438" y="760413"/>
            <a:ext cx="6253162" cy="786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E97B5BE-46A9-D77E-493E-A4A0E0D34546}"/>
              </a:ext>
            </a:extLst>
          </p:cNvPr>
          <p:cNvSpPr txBox="1"/>
          <p:nvPr/>
        </p:nvSpPr>
        <p:spPr>
          <a:xfrm>
            <a:off x="2008188" y="534988"/>
            <a:ext cx="9009062" cy="919162"/>
          </a:xfrm>
          <a:prstGeom prst="rect">
            <a:avLst/>
          </a:prstGeom>
          <a:noFill/>
        </p:spPr>
        <p:txBody>
          <a:bodyPr wrap="none" lIns="129783" tIns="64892" rIns="129783" bIns="64892">
            <a:spAutoFit/>
          </a:bodyPr>
          <a:lstStyle/>
          <a:p>
            <a:pPr defTabSz="64888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1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Reported Belief in Intrinsic Value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D1ECE86-363D-C14C-ECA9-B8AA00315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" r="15282"/>
          <a:stretch>
            <a:fillRect/>
          </a:stretch>
        </p:blipFill>
        <p:spPr bwMode="auto">
          <a:xfrm>
            <a:off x="0" y="2184400"/>
            <a:ext cx="13004800" cy="53498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TextBox 3">
            <a:extLst>
              <a:ext uri="{FF2B5EF4-FFF2-40B4-BE49-F238E27FC236}">
                <a16:creationId xmlns:a16="http://schemas.microsoft.com/office/drawing/2014/main" id="{96B64D3C-76B2-255E-DF17-9A59DC0A0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6225" y="9018588"/>
            <a:ext cx="7289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0" tIns="45651" rIns="91310" bIns="45651">
            <a:spAutoFit/>
          </a:bodyPr>
          <a:lstStyle>
            <a:lvl1pPr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eaLnBrk="1" hangingPunct="1"/>
            <a:r>
              <a:rPr lang="en-US" altLang="en-US" sz="3100">
                <a:solidFill>
                  <a:srgbClr val="000000"/>
                </a:solidFill>
                <a:latin typeface="Calibri" panose="020F0502020204030204" pitchFamily="34" charset="0"/>
              </a:rPr>
              <a:t>Vucetich et al., </a:t>
            </a:r>
            <a:r>
              <a:rPr lang="en-US" altLang="en-US" sz="3100" i="1">
                <a:solidFill>
                  <a:srgbClr val="000000"/>
                </a:solidFill>
                <a:latin typeface="Calibri" panose="020F0502020204030204" pitchFamily="34" charset="0"/>
              </a:rPr>
              <a:t>Conservation Biology</a:t>
            </a:r>
            <a:r>
              <a:rPr lang="en-US" altLang="en-US" sz="3100">
                <a:solidFill>
                  <a:srgbClr val="000000"/>
                </a:solidFill>
                <a:latin typeface="Calibri" panose="020F0502020204030204" pitchFamily="34" charset="0"/>
              </a:rPr>
              <a:t>, 2015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F9F868-EBC1-92D2-260F-7C14D2A1E968}"/>
              </a:ext>
            </a:extLst>
          </p:cNvPr>
          <p:cNvSpPr txBox="1"/>
          <p:nvPr/>
        </p:nvSpPr>
        <p:spPr>
          <a:xfrm>
            <a:off x="587375" y="331788"/>
            <a:ext cx="4633913" cy="747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50800" tIns="50800" rIns="50800" bIns="50800" spcCol="38100" anchor="ctr">
            <a:spAutoFit/>
          </a:bodyPr>
          <a:lstStyle/>
          <a:p>
            <a:pPr algn="ctr" defTabSz="584200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kern="0" dirty="0">
                <a:solidFill>
                  <a:srgbClr val="0000FF"/>
                </a:solidFill>
              </a:rPr>
              <a:t>Sometimes Empirical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DA13C9-8041-B772-C5A0-1CDB3274546C}"/>
              </a:ext>
            </a:extLst>
          </p:cNvPr>
          <p:cNvSpPr txBox="1"/>
          <p:nvPr/>
        </p:nvSpPr>
        <p:spPr>
          <a:xfrm>
            <a:off x="327025" y="1593850"/>
            <a:ext cx="12485688" cy="65659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indent="-457200" defTabSz="584200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kern="0" dirty="0">
                <a:solidFill>
                  <a:srgbClr val="000000"/>
                </a:solidFill>
              </a:rPr>
              <a:t>P1. We should only adopt management policies </a:t>
            </a:r>
          </a:p>
          <a:p>
            <a:pPr indent="-457200" defTabSz="584200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kern="0" dirty="0">
                <a:solidFill>
                  <a:srgbClr val="000000"/>
                </a:solidFill>
              </a:rPr>
              <a:t>	  reflecting the values of the majority of humans since 	  only those will be effective</a:t>
            </a:r>
          </a:p>
          <a:p>
            <a:pPr indent="-457200" defTabSz="584200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en-US" sz="4200" kern="0" dirty="0">
              <a:solidFill>
                <a:srgbClr val="000000"/>
              </a:solidFill>
            </a:endParaRPr>
          </a:p>
          <a:p>
            <a:pPr indent="-457200" defTabSz="584200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kern="0" dirty="0">
                <a:solidFill>
                  <a:srgbClr val="000000"/>
                </a:solidFill>
              </a:rPr>
              <a:t>P2. The majority of humans only view nature as </a:t>
            </a:r>
          </a:p>
          <a:p>
            <a:pPr indent="-457200" defTabSz="584200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kern="0" dirty="0">
                <a:solidFill>
                  <a:srgbClr val="000000"/>
                </a:solidFill>
              </a:rPr>
              <a:t>	  instrumentally (not intrinsically) valuable</a:t>
            </a:r>
          </a:p>
          <a:p>
            <a:pPr indent="-457200" defTabSz="584200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en-US" sz="4200" kern="0" dirty="0">
              <a:solidFill>
                <a:srgbClr val="000000"/>
              </a:solidFill>
            </a:endParaRPr>
          </a:p>
          <a:p>
            <a:pPr marL="285750" indent="-742950" defTabSz="584200" eaLnBrk="1" fontAlgn="auto" latinLnBrk="1">
              <a:spcBef>
                <a:spcPts val="0"/>
              </a:spcBef>
              <a:spcAft>
                <a:spcPts val="0"/>
              </a:spcAft>
              <a:buFontTx/>
              <a:buAutoNum type="alphaUcPeriod" startAt="3"/>
              <a:defRPr/>
            </a:pPr>
            <a:r>
              <a:rPr lang="en-US" sz="4200" kern="0" dirty="0">
                <a:solidFill>
                  <a:srgbClr val="000000"/>
                </a:solidFill>
              </a:rPr>
              <a:t>Therefore, we should only adopt management </a:t>
            </a:r>
          </a:p>
          <a:p>
            <a:pPr defTabSz="584200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kern="0" dirty="0">
                <a:solidFill>
                  <a:srgbClr val="000000"/>
                </a:solidFill>
              </a:rPr>
              <a:t>	  policies based on the instrumental value of nature </a:t>
            </a:r>
          </a:p>
          <a:p>
            <a:pPr defTabSz="584200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kern="0" dirty="0">
                <a:solidFill>
                  <a:srgbClr val="000000"/>
                </a:solidFill>
              </a:rPr>
              <a:t>	  since only those will be effective</a:t>
            </a:r>
          </a:p>
        </p:txBody>
      </p:sp>
      <p:sp>
        <p:nvSpPr>
          <p:cNvPr id="6" name="Left Arrow 5">
            <a:extLst>
              <a:ext uri="{FF2B5EF4-FFF2-40B4-BE49-F238E27FC236}">
                <a16:creationId xmlns:a16="http://schemas.microsoft.com/office/drawing/2014/main" id="{7D6AFB57-095D-05D2-B1CB-CC45E892C8AC}"/>
              </a:ext>
            </a:extLst>
          </p:cNvPr>
          <p:cNvSpPr>
            <a:spLocks noChangeArrowheads="1"/>
          </p:cNvSpPr>
          <p:nvPr/>
        </p:nvSpPr>
        <p:spPr bwMode="auto">
          <a:xfrm rot="-425303">
            <a:off x="10761663" y="3922713"/>
            <a:ext cx="1827212" cy="1023937"/>
          </a:xfrm>
          <a:prstGeom prst="leftArrow">
            <a:avLst>
              <a:gd name="adj1" fmla="val 50000"/>
              <a:gd name="adj2" fmla="val 49991"/>
            </a:avLst>
          </a:prstGeom>
          <a:solidFill>
            <a:srgbClr val="FF0000"/>
          </a:solidFill>
          <a:ln>
            <a:noFill/>
          </a:ln>
          <a:effectLst>
            <a:outerShdw blurRad="38100" dist="25400" dir="5400000" rotWithShape="0">
              <a:srgbClr val="80808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 defTabSz="584200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 defTabSz="584200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 defTabSz="584200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 defTabSz="584200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eaLnBrk="1" latinLnBrk="1"/>
            <a:endParaRPr lang="en-US" alt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1FC2D1-EDFF-D894-254B-E5582EC5E025}"/>
              </a:ext>
            </a:extLst>
          </p:cNvPr>
          <p:cNvSpPr txBox="1"/>
          <p:nvPr/>
        </p:nvSpPr>
        <p:spPr>
          <a:xfrm>
            <a:off x="10882313" y="1593850"/>
            <a:ext cx="2122487" cy="4946650"/>
          </a:xfrm>
          <a:prstGeom prst="rect">
            <a:avLst/>
          </a:prstGeom>
          <a:noFill/>
        </p:spPr>
        <p:txBody>
          <a:bodyPr wrap="none" lIns="129938" tIns="64970" rIns="129938" bIns="64970">
            <a:spAutoFit/>
          </a:bodyPr>
          <a:lstStyle/>
          <a:p>
            <a:pPr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1300" b="1" dirty="0">
                <a:solidFill>
                  <a:srgbClr val="008000"/>
                </a:solidFill>
                <a:latin typeface="Calibri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C8E608-EC49-459B-34AE-13DD67DF1AB4}"/>
              </a:ext>
            </a:extLst>
          </p:cNvPr>
          <p:cNvSpPr txBox="1"/>
          <p:nvPr/>
        </p:nvSpPr>
        <p:spPr>
          <a:xfrm>
            <a:off x="4576763" y="1546225"/>
            <a:ext cx="7924800" cy="471963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50701" tIns="50701" rIns="50701" bIns="50701" spcCol="38028" anchor="ctr">
            <a:spAutoFit/>
          </a:bodyPr>
          <a:lstStyle/>
          <a:p>
            <a:pPr algn="ctr" defTabSz="583155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0" kern="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Example II</a:t>
            </a:r>
          </a:p>
          <a:p>
            <a:pPr algn="ctr" defTabSz="583155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0" kern="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The Wolves of </a:t>
            </a:r>
          </a:p>
          <a:p>
            <a:pPr algn="ctr" defTabSz="583155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0" kern="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Isle Royale</a:t>
            </a:r>
          </a:p>
        </p:txBody>
      </p:sp>
      <p:pic>
        <p:nvPicPr>
          <p:cNvPr id="88066" name="Picture 1">
            <a:extLst>
              <a:ext uri="{FF2B5EF4-FFF2-40B4-BE49-F238E27FC236}">
                <a16:creationId xmlns:a16="http://schemas.microsoft.com/office/drawing/2014/main" id="{03CC9043-62A2-5B5A-44D3-15994CAD4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79888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BFBB74-CD10-FDE4-8244-A5DCEC01347D}"/>
              </a:ext>
            </a:extLst>
          </p:cNvPr>
          <p:cNvSpPr txBox="1"/>
          <p:nvPr/>
        </p:nvSpPr>
        <p:spPr>
          <a:xfrm>
            <a:off x="385763" y="136525"/>
            <a:ext cx="2776537" cy="9334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72154" tIns="72154" rIns="72154" bIns="72154" spcCol="54106" anchor="ctr">
            <a:spAutoFit/>
          </a:bodyPr>
          <a:lstStyle/>
          <a:p>
            <a:pPr algn="ctr" defTabSz="829655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100" dirty="0">
                <a:solidFill>
                  <a:srgbClr val="0000FF"/>
                </a:solidFill>
              </a:rPr>
              <a:t>Consider: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C3C5F7-7F31-826B-33EE-FA4DC6954334}"/>
              </a:ext>
            </a:extLst>
          </p:cNvPr>
          <p:cNvSpPr txBox="1"/>
          <p:nvPr/>
        </p:nvSpPr>
        <p:spPr>
          <a:xfrm>
            <a:off x="193675" y="1506538"/>
            <a:ext cx="12811125" cy="68421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72154" tIns="72154" rIns="72154" bIns="72154" spcCol="54106" anchor="ctr">
            <a:spAutoFit/>
          </a:bodyPr>
          <a:lstStyle/>
          <a:p>
            <a:pPr defTabSz="829655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rgbClr val="000000"/>
                </a:solidFill>
              </a:rPr>
              <a:t>P1. In the face of climate change, we will have to </a:t>
            </a:r>
          </a:p>
          <a:p>
            <a:pPr defTabSz="829655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rgbClr val="000000"/>
                </a:solidFill>
              </a:rPr>
              <a:t>intervene at times to secure land health. </a:t>
            </a:r>
          </a:p>
          <a:p>
            <a:pPr defTabSz="829655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en-US" sz="4800" dirty="0">
              <a:solidFill>
                <a:srgbClr val="000000"/>
              </a:solidFill>
            </a:endParaRPr>
          </a:p>
          <a:p>
            <a:pPr defTabSz="829655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rgbClr val="000000"/>
                </a:solidFill>
              </a:rPr>
              <a:t>P2. The public will not support intervention </a:t>
            </a:r>
          </a:p>
          <a:p>
            <a:pPr defTabSz="829655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rgbClr val="000000"/>
                </a:solidFill>
              </a:rPr>
              <a:t>(mistrust, health=non-intervention, etc.).</a:t>
            </a:r>
          </a:p>
          <a:p>
            <a:pPr defTabSz="829655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en-US" sz="4800" dirty="0">
              <a:solidFill>
                <a:srgbClr val="000000"/>
              </a:solidFill>
            </a:endParaRPr>
          </a:p>
          <a:p>
            <a:pPr defTabSz="829655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rgbClr val="000000"/>
                </a:solidFill>
              </a:rPr>
              <a:t>C. Therefore, we will not be allowed to </a:t>
            </a:r>
            <a:r>
              <a:rPr lang="en-US" sz="4800" dirty="0" err="1">
                <a:solidFill>
                  <a:srgbClr val="000000"/>
                </a:solidFill>
              </a:rPr>
              <a:t>intervene,we</a:t>
            </a:r>
            <a:r>
              <a:rPr lang="en-US" sz="4800" dirty="0">
                <a:solidFill>
                  <a:srgbClr val="000000"/>
                </a:solidFill>
              </a:rPr>
              <a:t> will not be able to secure land health, land will </a:t>
            </a:r>
          </a:p>
          <a:p>
            <a:pPr defTabSz="829655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rgbClr val="000000"/>
                </a:solidFill>
              </a:rPr>
              <a:t>become increasingly unhealthy.</a:t>
            </a:r>
          </a:p>
        </p:txBody>
      </p:sp>
      <p:sp>
        <p:nvSpPr>
          <p:cNvPr id="5" name="Left Arrow 4">
            <a:extLst>
              <a:ext uri="{FF2B5EF4-FFF2-40B4-BE49-F238E27FC236}">
                <a16:creationId xmlns:a16="http://schemas.microsoft.com/office/drawing/2014/main" id="{D7A7ABF7-DA74-3FB9-3319-D218EB43DC5B}"/>
              </a:ext>
            </a:extLst>
          </p:cNvPr>
          <p:cNvSpPr>
            <a:spLocks noChangeArrowheads="1"/>
          </p:cNvSpPr>
          <p:nvPr/>
        </p:nvSpPr>
        <p:spPr bwMode="auto">
          <a:xfrm rot="-1638805">
            <a:off x="606425" y="2540000"/>
            <a:ext cx="3506788" cy="1023938"/>
          </a:xfrm>
          <a:prstGeom prst="leftArrow">
            <a:avLst>
              <a:gd name="adj1" fmla="val 50000"/>
              <a:gd name="adj2" fmla="val 49993"/>
            </a:avLst>
          </a:prstGeom>
          <a:solidFill>
            <a:srgbClr val="FF0000"/>
          </a:solidFill>
          <a:ln>
            <a:noFill/>
          </a:ln>
          <a:effectLst>
            <a:outerShdw blurRad="38100" dist="25400" dir="5400000" rotWithShape="0">
              <a:srgbClr val="80808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 defTabSz="584200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 defTabSz="584200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 defTabSz="584200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 defTabSz="584200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eaLnBrk="1" latinLnBrk="1"/>
            <a:endParaRPr lang="en-US" alt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2">
            <a:extLst>
              <a:ext uri="{FF2B5EF4-FFF2-40B4-BE49-F238E27FC236}">
                <a16:creationId xmlns:a16="http://schemas.microsoft.com/office/drawing/2014/main" id="{048BDF8C-CC66-0879-B3E4-EE2C5E3B8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4" name="Picture 5">
            <a:extLst>
              <a:ext uri="{FF2B5EF4-FFF2-40B4-BE49-F238E27FC236}">
                <a16:creationId xmlns:a16="http://schemas.microsoft.com/office/drawing/2014/main" id="{DDF0764E-0371-BA0E-9645-8DF54C93FB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7018338"/>
            <a:ext cx="4321175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6F8D10-5538-48F0-3F82-227039CDE1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6338"/>
            <a:ext cx="6523038" cy="730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373064-5120-90F8-DF3C-4AF6036B2E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0"/>
            <a:ext cx="7343775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3">
            <a:extLst>
              <a:ext uri="{FF2B5EF4-FFF2-40B4-BE49-F238E27FC236}">
                <a16:creationId xmlns:a16="http://schemas.microsoft.com/office/drawing/2014/main" id="{1359A76A-B1C5-D8B3-A9A5-5CD7EA2FD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2213"/>
            <a:ext cx="13004800" cy="736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B150C94-1CDC-E197-C760-0348C81B2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0425" y="3279775"/>
            <a:ext cx="1857375" cy="3927475"/>
          </a:xfrm>
          <a:prstGeom prst="ellipse">
            <a:avLst/>
          </a:prstGeom>
          <a:noFill/>
          <a:ln w="44450">
            <a:solidFill>
              <a:srgbClr val="0000F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9877" tIns="64939" rIns="129877" bIns="64939" anchor="ctr"/>
          <a:lstStyle>
            <a:lvl1pPr algn="ctr" defTabSz="649288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 defTabSz="649288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 defTabSz="649288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 defTabSz="649288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 defTabSz="649288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6492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6492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6492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6492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eaLnBrk="1" hangingPunct="1"/>
            <a:endParaRPr lang="en-US" altLang="en-US" sz="26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0">
            <a:extLst>
              <a:ext uri="{FF2B5EF4-FFF2-40B4-BE49-F238E27FC236}">
                <a16:creationId xmlns:a16="http://schemas.microsoft.com/office/drawing/2014/main" id="{D2D6D3E2-3324-2D6D-74AC-9645C3E6FF2A}"/>
              </a:ext>
            </a:extLst>
          </p:cNvPr>
          <p:cNvGrpSpPr>
            <a:grpSpLocks/>
          </p:cNvGrpSpPr>
          <p:nvPr/>
        </p:nvGrpSpPr>
        <p:grpSpPr bwMode="auto">
          <a:xfrm>
            <a:off x="4763" y="-7938"/>
            <a:ext cx="3746500" cy="5062538"/>
            <a:chOff x="0" y="0"/>
            <a:chExt cx="2616" cy="3456"/>
          </a:xfrm>
        </p:grpSpPr>
        <p:pic>
          <p:nvPicPr>
            <p:cNvPr id="1039" name="Picture 8">
              <a:extLst>
                <a:ext uri="{FF2B5EF4-FFF2-40B4-BE49-F238E27FC236}">
                  <a16:creationId xmlns:a16="http://schemas.microsoft.com/office/drawing/2014/main" id="{ED707201-669D-6596-824D-DA0F79DDB7F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16" cy="3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5" name="Freeform 9">
              <a:extLst>
                <a:ext uri="{FF2B5EF4-FFF2-40B4-BE49-F238E27FC236}">
                  <a16:creationId xmlns:a16="http://schemas.microsoft.com/office/drawing/2014/main" id="{361E4160-F5F3-E6B9-2A28-07DE75939D5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" y="422"/>
              <a:ext cx="1982" cy="12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3" y="2020"/>
                </a:cxn>
                <a:cxn ang="0">
                  <a:pos x="592" y="4351"/>
                </a:cxn>
                <a:cxn ang="0">
                  <a:pos x="592" y="5905"/>
                </a:cxn>
                <a:cxn ang="0">
                  <a:pos x="1085" y="6993"/>
                </a:cxn>
                <a:cxn ang="0">
                  <a:pos x="2268" y="8391"/>
                </a:cxn>
                <a:cxn ang="0">
                  <a:pos x="3058" y="9324"/>
                </a:cxn>
                <a:cxn ang="0">
                  <a:pos x="3847" y="10722"/>
                </a:cxn>
                <a:cxn ang="0">
                  <a:pos x="4636" y="11655"/>
                </a:cxn>
                <a:cxn ang="0">
                  <a:pos x="5721" y="12432"/>
                </a:cxn>
                <a:cxn ang="0">
                  <a:pos x="6608" y="13209"/>
                </a:cxn>
                <a:cxn ang="0">
                  <a:pos x="7200" y="14452"/>
                </a:cxn>
                <a:cxn ang="0">
                  <a:pos x="7595" y="16006"/>
                </a:cxn>
                <a:cxn ang="0">
                  <a:pos x="7595" y="17404"/>
                </a:cxn>
                <a:cxn ang="0">
                  <a:pos x="9074" y="18492"/>
                </a:cxn>
                <a:cxn ang="0">
                  <a:pos x="10258" y="18803"/>
                </a:cxn>
                <a:cxn ang="0">
                  <a:pos x="11737" y="18803"/>
                </a:cxn>
                <a:cxn ang="0">
                  <a:pos x="13216" y="18803"/>
                </a:cxn>
                <a:cxn ang="0">
                  <a:pos x="14203" y="18803"/>
                </a:cxn>
                <a:cxn ang="0">
                  <a:pos x="15090" y="18958"/>
                </a:cxn>
                <a:cxn ang="0">
                  <a:pos x="15682" y="19425"/>
                </a:cxn>
                <a:cxn ang="0">
                  <a:pos x="16373" y="20201"/>
                </a:cxn>
                <a:cxn ang="0">
                  <a:pos x="16964" y="20823"/>
                </a:cxn>
                <a:cxn ang="0">
                  <a:pos x="17753" y="21600"/>
                </a:cxn>
                <a:cxn ang="0">
                  <a:pos x="18542" y="21600"/>
                </a:cxn>
                <a:cxn ang="0">
                  <a:pos x="19134" y="21600"/>
                </a:cxn>
                <a:cxn ang="0">
                  <a:pos x="19529" y="21134"/>
                </a:cxn>
                <a:cxn ang="0">
                  <a:pos x="20022" y="20046"/>
                </a:cxn>
                <a:cxn ang="0">
                  <a:pos x="20022" y="18337"/>
                </a:cxn>
                <a:cxn ang="0">
                  <a:pos x="20121" y="16938"/>
                </a:cxn>
                <a:cxn ang="0">
                  <a:pos x="20219" y="14296"/>
                </a:cxn>
                <a:cxn ang="0">
                  <a:pos x="20219" y="12276"/>
                </a:cxn>
                <a:cxn ang="0">
                  <a:pos x="20022" y="11033"/>
                </a:cxn>
                <a:cxn ang="0">
                  <a:pos x="19430" y="10101"/>
                </a:cxn>
                <a:cxn ang="0">
                  <a:pos x="20022" y="8547"/>
                </a:cxn>
                <a:cxn ang="0">
                  <a:pos x="20416" y="6837"/>
                </a:cxn>
                <a:cxn ang="0">
                  <a:pos x="20910" y="5594"/>
                </a:cxn>
                <a:cxn ang="0">
                  <a:pos x="21403" y="4040"/>
                </a:cxn>
                <a:cxn ang="0">
                  <a:pos x="21600" y="326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493" y="2020"/>
                  </a:lnTo>
                  <a:lnTo>
                    <a:pt x="592" y="4351"/>
                  </a:lnTo>
                  <a:lnTo>
                    <a:pt x="592" y="5905"/>
                  </a:lnTo>
                  <a:lnTo>
                    <a:pt x="1085" y="6993"/>
                  </a:lnTo>
                  <a:lnTo>
                    <a:pt x="2268" y="8391"/>
                  </a:lnTo>
                  <a:lnTo>
                    <a:pt x="3058" y="9324"/>
                  </a:lnTo>
                  <a:lnTo>
                    <a:pt x="3847" y="10722"/>
                  </a:lnTo>
                  <a:lnTo>
                    <a:pt x="4636" y="11655"/>
                  </a:lnTo>
                  <a:lnTo>
                    <a:pt x="5721" y="12432"/>
                  </a:lnTo>
                  <a:lnTo>
                    <a:pt x="6608" y="13209"/>
                  </a:lnTo>
                  <a:lnTo>
                    <a:pt x="7200" y="14452"/>
                  </a:lnTo>
                  <a:lnTo>
                    <a:pt x="7595" y="16006"/>
                  </a:lnTo>
                  <a:lnTo>
                    <a:pt x="7595" y="17404"/>
                  </a:lnTo>
                  <a:lnTo>
                    <a:pt x="9074" y="18492"/>
                  </a:lnTo>
                  <a:lnTo>
                    <a:pt x="10258" y="18803"/>
                  </a:lnTo>
                  <a:lnTo>
                    <a:pt x="11737" y="18803"/>
                  </a:lnTo>
                  <a:lnTo>
                    <a:pt x="13216" y="18803"/>
                  </a:lnTo>
                  <a:lnTo>
                    <a:pt x="14203" y="18803"/>
                  </a:lnTo>
                  <a:lnTo>
                    <a:pt x="15090" y="18958"/>
                  </a:lnTo>
                  <a:lnTo>
                    <a:pt x="15682" y="19425"/>
                  </a:lnTo>
                  <a:lnTo>
                    <a:pt x="16373" y="20201"/>
                  </a:lnTo>
                  <a:lnTo>
                    <a:pt x="16964" y="20823"/>
                  </a:lnTo>
                  <a:lnTo>
                    <a:pt x="17753" y="21600"/>
                  </a:lnTo>
                  <a:lnTo>
                    <a:pt x="18542" y="21600"/>
                  </a:lnTo>
                  <a:lnTo>
                    <a:pt x="19134" y="21600"/>
                  </a:lnTo>
                  <a:lnTo>
                    <a:pt x="19529" y="21134"/>
                  </a:lnTo>
                  <a:lnTo>
                    <a:pt x="20022" y="20046"/>
                  </a:lnTo>
                  <a:lnTo>
                    <a:pt x="20022" y="18337"/>
                  </a:lnTo>
                  <a:lnTo>
                    <a:pt x="20121" y="16938"/>
                  </a:lnTo>
                  <a:lnTo>
                    <a:pt x="20219" y="14296"/>
                  </a:lnTo>
                  <a:lnTo>
                    <a:pt x="20219" y="12276"/>
                  </a:lnTo>
                  <a:lnTo>
                    <a:pt x="20022" y="11033"/>
                  </a:lnTo>
                  <a:lnTo>
                    <a:pt x="19430" y="10101"/>
                  </a:lnTo>
                  <a:lnTo>
                    <a:pt x="20022" y="8547"/>
                  </a:lnTo>
                  <a:lnTo>
                    <a:pt x="20416" y="6837"/>
                  </a:lnTo>
                  <a:lnTo>
                    <a:pt x="20910" y="5594"/>
                  </a:lnTo>
                  <a:lnTo>
                    <a:pt x="21403" y="4040"/>
                  </a:lnTo>
                  <a:lnTo>
                    <a:pt x="21600" y="3263"/>
                  </a:lnTo>
                </a:path>
              </a:pathLst>
            </a:custGeom>
            <a:noFill/>
            <a:ln w="63500" cap="flat">
              <a:solidFill>
                <a:srgbClr val="A408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64932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600">
                <a:solidFill>
                  <a:srgbClr val="000000"/>
                </a:solidFill>
                <a:ea typeface="ヒラギノ角ゴ ProN W3"/>
                <a:cs typeface="ヒラギノ角ゴ ProN W3"/>
              </a:endParaRPr>
            </a:p>
          </p:txBody>
        </p:sp>
      </p:grpSp>
      <p:sp>
        <p:nvSpPr>
          <p:cNvPr id="39947" name="Rectangle 11">
            <a:extLst>
              <a:ext uri="{FF2B5EF4-FFF2-40B4-BE49-F238E27FC236}">
                <a16:creationId xmlns:a16="http://schemas.microsoft.com/office/drawing/2014/main" id="{3F298482-2370-D502-8933-943323994851}"/>
              </a:ext>
            </a:extLst>
          </p:cNvPr>
          <p:cNvSpPr>
            <a:spLocks/>
          </p:cNvSpPr>
          <p:nvPr/>
        </p:nvSpPr>
        <p:spPr bwMode="auto">
          <a:xfrm>
            <a:off x="5049838" y="-58738"/>
            <a:ext cx="7170737" cy="68103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50724" tIns="50724" rIns="50724" bIns="50724" anchor="ctr"/>
          <a:lstStyle/>
          <a:p>
            <a:pPr defTabSz="64932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600" dirty="0">
                <a:solidFill>
                  <a:srgbClr val="FFFFFF"/>
                </a:solidFill>
                <a:ea typeface="Gill Sans" pitchFamily="1" charset="0"/>
                <a:cs typeface="Gill Sans" pitchFamily="1" charset="0"/>
              </a:rPr>
              <a:t>Bone Deformities in Wolves</a:t>
            </a:r>
          </a:p>
        </p:txBody>
      </p:sp>
      <p:graphicFrame>
        <p:nvGraphicFramePr>
          <p:cNvPr id="39949" name="Object 13">
            <a:extLst>
              <a:ext uri="{FF2B5EF4-FFF2-40B4-BE49-F238E27FC236}">
                <a16:creationId xmlns:a16="http://schemas.microsoft.com/office/drawing/2014/main" id="{3C614FF5-B25E-596B-EAEB-AD04219314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80563" y="1320800"/>
          <a:ext cx="2044700" cy="204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2872408" imgH="2872408" progId="MSGraph.Chart.8">
                  <p:embed/>
                </p:oleObj>
              </mc:Choice>
              <mc:Fallback>
                <p:oleObj name="Chart" r:id="rId3" imgW="2872408" imgH="2872408" progId="MSGraph.Chart.8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80563" y="1320800"/>
                        <a:ext cx="2044700" cy="204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16">
            <a:extLst>
              <a:ext uri="{FF2B5EF4-FFF2-40B4-BE49-F238E27FC236}">
                <a16:creationId xmlns:a16="http://schemas.microsoft.com/office/drawing/2014/main" id="{3DA6E4BD-508A-CD1D-F805-FA6334293060}"/>
              </a:ext>
            </a:extLst>
          </p:cNvPr>
          <p:cNvGrpSpPr>
            <a:grpSpLocks/>
          </p:cNvGrpSpPr>
          <p:nvPr/>
        </p:nvGrpSpPr>
        <p:grpSpPr bwMode="auto">
          <a:xfrm>
            <a:off x="9144000" y="1320800"/>
            <a:ext cx="3289300" cy="3175000"/>
            <a:chOff x="0" y="0"/>
            <a:chExt cx="2072" cy="2000"/>
          </a:xfrm>
        </p:grpSpPr>
        <p:sp>
          <p:nvSpPr>
            <p:cNvPr id="39950" name="Rectangle 14">
              <a:extLst>
                <a:ext uri="{FF2B5EF4-FFF2-40B4-BE49-F238E27FC236}">
                  <a16:creationId xmlns:a16="http://schemas.microsoft.com/office/drawing/2014/main" id="{2BCFF0ED-A138-2DC0-8DB7-237BC8A55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96"/>
              <a:ext cx="896" cy="67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50800" tIns="50800" bIns="50800"/>
            <a:lstStyle/>
            <a:p>
              <a:pPr defTabSz="64932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800" dirty="0">
                  <a:solidFill>
                    <a:srgbClr val="FFFFFF"/>
                  </a:solidFill>
                  <a:latin typeface="Times New Roman" pitchFamily="1" charset="0"/>
                  <a:ea typeface="Times New Roman" pitchFamily="1" charset="0"/>
                  <a:cs typeface="Times New Roman" pitchFamily="1" charset="0"/>
                  <a:sym typeface="Times New Roman" pitchFamily="1" charset="0"/>
                </a:rPr>
                <a:t>1%</a:t>
              </a:r>
            </a:p>
          </p:txBody>
        </p:sp>
        <p:sp>
          <p:nvSpPr>
            <p:cNvPr id="39951" name="Rectangle 15">
              <a:extLst>
                <a:ext uri="{FF2B5EF4-FFF2-40B4-BE49-F238E27FC236}">
                  <a16:creationId xmlns:a16="http://schemas.microsoft.com/office/drawing/2014/main" id="{A103329B-033E-A815-E7F9-3156801ABC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" y="1264"/>
              <a:ext cx="1208" cy="736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50800" tIns="50800" bIns="50800"/>
            <a:lstStyle/>
            <a:p>
              <a:pPr defTabSz="64932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rgbClr val="FFFFFF"/>
                  </a:solidFill>
                  <a:ea typeface="Gill Sans" pitchFamily="1" charset="0"/>
                  <a:cs typeface="Gill Sans" pitchFamily="1" charset="0"/>
                </a:rPr>
                <a:t>incidence in </a:t>
              </a:r>
            </a:p>
            <a:p>
              <a:pPr defTabSz="64932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rgbClr val="FFFFFF"/>
                  </a:solidFill>
                  <a:ea typeface="Gill Sans" pitchFamily="1" charset="0"/>
                  <a:cs typeface="Gill Sans" pitchFamily="1" charset="0"/>
                </a:rPr>
                <a:t>normal populations.</a:t>
              </a:r>
            </a:p>
          </p:txBody>
        </p:sp>
      </p:grpSp>
      <p:graphicFrame>
        <p:nvGraphicFramePr>
          <p:cNvPr id="39953" name="Object 17">
            <a:extLst>
              <a:ext uri="{FF2B5EF4-FFF2-40B4-BE49-F238E27FC236}">
                <a16:creationId xmlns:a16="http://schemas.microsoft.com/office/drawing/2014/main" id="{FCE5A391-D0C2-2360-B9A6-B5900F65B22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75300" y="1320800"/>
          <a:ext cx="2044700" cy="204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5" imgW="2872408" imgH="2872408" progId="MSGraph.Chart.8">
                  <p:embed/>
                </p:oleObj>
              </mc:Choice>
              <mc:Fallback>
                <p:oleObj name="Chart" r:id="rId5" imgW="2872408" imgH="2872408" progId="MSGraph.Chart.8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5300" y="1320800"/>
                        <a:ext cx="2044700" cy="204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20">
            <a:extLst>
              <a:ext uri="{FF2B5EF4-FFF2-40B4-BE49-F238E27FC236}">
                <a16:creationId xmlns:a16="http://schemas.microsoft.com/office/drawing/2014/main" id="{F76C171E-AF5C-D2AD-7179-81384096CFCA}"/>
              </a:ext>
            </a:extLst>
          </p:cNvPr>
          <p:cNvGrpSpPr>
            <a:grpSpLocks/>
          </p:cNvGrpSpPr>
          <p:nvPr/>
        </p:nvGrpSpPr>
        <p:grpSpPr bwMode="auto">
          <a:xfrm>
            <a:off x="4991100" y="1320800"/>
            <a:ext cx="3644900" cy="3175000"/>
            <a:chOff x="0" y="0"/>
            <a:chExt cx="2296" cy="2000"/>
          </a:xfrm>
        </p:grpSpPr>
        <p:sp>
          <p:nvSpPr>
            <p:cNvPr id="39954" name="Rectangle 18">
              <a:extLst>
                <a:ext uri="{FF2B5EF4-FFF2-40B4-BE49-F238E27FC236}">
                  <a16:creationId xmlns:a16="http://schemas.microsoft.com/office/drawing/2014/main" id="{E0D2E7A5-4A4B-EF3A-1C7D-09D21D139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96"/>
              <a:ext cx="1160" cy="67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50800" tIns="50800" bIns="50800"/>
            <a:lstStyle/>
            <a:p>
              <a:pPr defTabSz="64932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800" dirty="0">
                  <a:solidFill>
                    <a:srgbClr val="FFFFFF"/>
                  </a:solidFill>
                  <a:latin typeface="Times New Roman" pitchFamily="1" charset="0"/>
                  <a:ea typeface="Times New Roman" pitchFamily="1" charset="0"/>
                  <a:cs typeface="Times New Roman" pitchFamily="1" charset="0"/>
                  <a:sym typeface="Times New Roman" pitchFamily="1" charset="0"/>
                </a:rPr>
                <a:t>33%</a:t>
              </a:r>
            </a:p>
          </p:txBody>
        </p:sp>
        <p:sp>
          <p:nvSpPr>
            <p:cNvPr id="39955" name="Rectangle 19">
              <a:extLst>
                <a:ext uri="{FF2B5EF4-FFF2-40B4-BE49-F238E27FC236}">
                  <a16:creationId xmlns:a16="http://schemas.microsoft.com/office/drawing/2014/main" id="{F1AF2EA3-4A7C-E9D7-7B1B-E79708683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" y="1264"/>
              <a:ext cx="1208" cy="736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50800" tIns="50800" bIns="50800"/>
            <a:lstStyle/>
            <a:p>
              <a:pPr defTabSz="64932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rgbClr val="FFFFFF"/>
                  </a:solidFill>
                  <a:ea typeface="Gill Sans" pitchFamily="1" charset="0"/>
                  <a:cs typeface="Gill Sans" pitchFamily="1" charset="0"/>
                </a:rPr>
                <a:t>incidence in Isle Royale wolves.</a:t>
              </a:r>
            </a:p>
          </p:txBody>
        </p:sp>
      </p:grpSp>
      <p:sp>
        <p:nvSpPr>
          <p:cNvPr id="39957" name="Rectangle 21">
            <a:extLst>
              <a:ext uri="{FF2B5EF4-FFF2-40B4-BE49-F238E27FC236}">
                <a16:creationId xmlns:a16="http://schemas.microsoft.com/office/drawing/2014/main" id="{9D9AB05D-C576-043D-9E75-D831B27D0A85}"/>
              </a:ext>
            </a:extLst>
          </p:cNvPr>
          <p:cNvSpPr>
            <a:spLocks/>
          </p:cNvSpPr>
          <p:nvPr/>
        </p:nvSpPr>
        <p:spPr bwMode="auto">
          <a:xfrm>
            <a:off x="4267200" y="622300"/>
            <a:ext cx="8788400" cy="6731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50724" tIns="50724" rIns="50724" bIns="50724" anchor="ctr"/>
          <a:lstStyle/>
          <a:p>
            <a:pPr defTabSz="64932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dirty="0">
                <a:solidFill>
                  <a:srgbClr val="FFFFFF"/>
                </a:solidFill>
                <a:ea typeface="Gill Sans" pitchFamily="1" charset="0"/>
                <a:cs typeface="Gill Sans" pitchFamily="1" charset="0"/>
              </a:rPr>
              <a:t>long been present, only discovered in 2009</a:t>
            </a:r>
          </a:p>
        </p:txBody>
      </p:sp>
      <p:pic>
        <p:nvPicPr>
          <p:cNvPr id="23" name="Picture 1">
            <a:extLst>
              <a:ext uri="{FF2B5EF4-FFF2-40B4-BE49-F238E27FC236}">
                <a16:creationId xmlns:a16="http://schemas.microsoft.com/office/drawing/2014/main" id="{798D92FD-4852-A67C-E2DD-FB5F7F856C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3"/>
          <a:stretch>
            <a:fillRect/>
          </a:stretch>
        </p:blipFill>
        <p:spPr bwMode="auto">
          <a:xfrm>
            <a:off x="-6350" y="5681663"/>
            <a:ext cx="7791450" cy="2700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rotWithShape="0">
              <a:srgbClr val="D9D9D9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C0CD4B7-D8EA-9B15-8344-D83E76E46A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775" y="5035550"/>
            <a:ext cx="4600575" cy="4518025"/>
          </a:xfrm>
          <a:prstGeom prst="rect">
            <a:avLst/>
          </a:prstGeom>
          <a:noFill/>
          <a:ln>
            <a:noFill/>
          </a:ln>
          <a:effectLst>
            <a:outerShdw blurRad="50800" dist="38100" dir="539985" algn="tl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39949" grpId="0"/>
      <p:bldOleChart spid="3995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4">
            <a:extLst>
              <a:ext uri="{FF2B5EF4-FFF2-40B4-BE49-F238E27FC236}">
                <a16:creationId xmlns:a16="http://schemas.microsoft.com/office/drawing/2014/main" id="{D07B2C41-8D67-C55A-3C8F-B15BAD6B0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9375"/>
            <a:ext cx="13004800" cy="448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0F6EB7-C604-3DB0-4E64-827970F9343E}"/>
              </a:ext>
            </a:extLst>
          </p:cNvPr>
          <p:cNvSpPr txBox="1"/>
          <p:nvPr/>
        </p:nvSpPr>
        <p:spPr>
          <a:xfrm>
            <a:off x="10261600" y="1231900"/>
            <a:ext cx="2119313" cy="787400"/>
          </a:xfrm>
          <a:prstGeom prst="rect">
            <a:avLst/>
          </a:prstGeom>
          <a:noFill/>
        </p:spPr>
        <p:txBody>
          <a:bodyPr wrap="none" lIns="129904" tIns="64953" rIns="129904" bIns="64953">
            <a:spAutoFit/>
          </a:bodyPr>
          <a:lstStyle/>
          <a:p>
            <a:pPr defTabSz="6494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2/15/15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A53D88-F445-D72D-A4C1-1B9D88CC1585}"/>
              </a:ext>
            </a:extLst>
          </p:cNvPr>
          <p:cNvCxnSpPr/>
          <p:nvPr/>
        </p:nvCxnSpPr>
        <p:spPr>
          <a:xfrm flipH="1">
            <a:off x="295275" y="4508500"/>
            <a:ext cx="5918200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892800-A9CE-3E7E-05A6-5750F8F08D9F}"/>
              </a:ext>
            </a:extLst>
          </p:cNvPr>
          <p:cNvCxnSpPr/>
          <p:nvPr/>
        </p:nvCxnSpPr>
        <p:spPr>
          <a:xfrm flipH="1">
            <a:off x="6353175" y="4498975"/>
            <a:ext cx="2359025" cy="0"/>
          </a:xfrm>
          <a:prstGeom prst="line">
            <a:avLst/>
          </a:prstGeom>
          <a:ln w="57150">
            <a:solidFill>
              <a:srgbClr val="3366FF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366DC71-8821-6462-73F7-356291532506}"/>
              </a:ext>
            </a:extLst>
          </p:cNvPr>
          <p:cNvCxnSpPr/>
          <p:nvPr/>
        </p:nvCxnSpPr>
        <p:spPr>
          <a:xfrm>
            <a:off x="8865981" y="4502150"/>
            <a:ext cx="3785661" cy="0"/>
          </a:xfrm>
          <a:prstGeom prst="straightConnector1">
            <a:avLst/>
          </a:prstGeom>
          <a:ln w="57150">
            <a:gradFill flip="none" rotWithShape="1">
              <a:gsLst>
                <a:gs pos="0">
                  <a:srgbClr val="008000"/>
                </a:gs>
                <a:gs pos="100000">
                  <a:srgbClr val="FFFFFF"/>
                </a:gs>
                <a:gs pos="65000">
                  <a:srgbClr val="008000"/>
                </a:gs>
                <a:gs pos="78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  <a:prstDash val="sysDash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2D8AE7E-7BFF-6378-CC45-0503920C7B81}"/>
              </a:ext>
            </a:extLst>
          </p:cNvPr>
          <p:cNvSpPr txBox="1"/>
          <p:nvPr/>
        </p:nvSpPr>
        <p:spPr>
          <a:xfrm>
            <a:off x="-82550" y="3629025"/>
            <a:ext cx="1044575" cy="612775"/>
          </a:xfrm>
          <a:prstGeom prst="rect">
            <a:avLst/>
          </a:prstGeom>
          <a:noFill/>
        </p:spPr>
        <p:txBody>
          <a:bodyPr wrap="none" lIns="129938" tIns="64970" rIns="129938" bIns="64970">
            <a:spAutoFit/>
          </a:bodyPr>
          <a:lstStyle/>
          <a:p>
            <a:pPr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1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9/12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EBE6AA-4EFB-88C6-DC7D-1EAF24D485AA}"/>
              </a:ext>
            </a:extLst>
          </p:cNvPr>
          <p:cNvSpPr txBox="1"/>
          <p:nvPr/>
        </p:nvSpPr>
        <p:spPr>
          <a:xfrm>
            <a:off x="2408238" y="4537075"/>
            <a:ext cx="1531937" cy="612775"/>
          </a:xfrm>
          <a:prstGeom prst="rect">
            <a:avLst/>
          </a:prstGeom>
          <a:noFill/>
        </p:spPr>
        <p:txBody>
          <a:bodyPr wrap="none" lIns="129938" tIns="64970" rIns="129938" bIns="64970">
            <a:spAutoFit/>
          </a:bodyPr>
          <a:lstStyle/>
          <a:p>
            <a:pPr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100" b="1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N=~930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FFD62A-C1DC-51BF-2686-94C02B727009}"/>
              </a:ext>
            </a:extLst>
          </p:cNvPr>
          <p:cNvSpPr txBox="1"/>
          <p:nvPr/>
        </p:nvSpPr>
        <p:spPr>
          <a:xfrm>
            <a:off x="6805613" y="4529138"/>
            <a:ext cx="1331912" cy="612775"/>
          </a:xfrm>
          <a:prstGeom prst="rect">
            <a:avLst/>
          </a:prstGeom>
          <a:noFill/>
        </p:spPr>
        <p:txBody>
          <a:bodyPr wrap="none" lIns="129938" tIns="64970" rIns="129938" bIns="64970">
            <a:spAutoFit/>
          </a:bodyPr>
          <a:lstStyle/>
          <a:p>
            <a:pPr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100" b="1" dirty="0">
                <a:solidFill>
                  <a:srgbClr val="3366FF"/>
                </a:solidFill>
                <a:latin typeface="Calibri"/>
                <a:ea typeface="+mn-ea"/>
                <a:cs typeface="+mn-cs"/>
              </a:rPr>
              <a:t>N=359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72A91B-A6F1-34B0-A553-390495DAA945}"/>
              </a:ext>
            </a:extLst>
          </p:cNvPr>
          <p:cNvSpPr txBox="1"/>
          <p:nvPr/>
        </p:nvSpPr>
        <p:spPr>
          <a:xfrm>
            <a:off x="10385425" y="4543425"/>
            <a:ext cx="908050" cy="612775"/>
          </a:xfrm>
          <a:prstGeom prst="rect">
            <a:avLst/>
          </a:prstGeom>
          <a:noFill/>
        </p:spPr>
        <p:txBody>
          <a:bodyPr wrap="none" lIns="129938" tIns="64970" rIns="129938" bIns="64970">
            <a:spAutoFit/>
          </a:bodyPr>
          <a:lstStyle/>
          <a:p>
            <a:pPr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100" b="1" dirty="0">
                <a:solidFill>
                  <a:srgbClr val="A6A6A6"/>
                </a:solidFill>
                <a:latin typeface="Calibri"/>
                <a:ea typeface="+mn-ea"/>
                <a:cs typeface="+mn-cs"/>
              </a:rPr>
              <a:t>N=</a:t>
            </a:r>
            <a:r>
              <a:rPr lang="en-US" sz="3100" b="1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69E1C9-E065-492B-5267-06EE9152535C}"/>
              </a:ext>
            </a:extLst>
          </p:cNvPr>
          <p:cNvSpPr txBox="1"/>
          <p:nvPr/>
        </p:nvSpPr>
        <p:spPr>
          <a:xfrm>
            <a:off x="5786438" y="3629025"/>
            <a:ext cx="1044575" cy="612775"/>
          </a:xfrm>
          <a:prstGeom prst="rect">
            <a:avLst/>
          </a:prstGeom>
          <a:noFill/>
        </p:spPr>
        <p:txBody>
          <a:bodyPr wrap="none" lIns="129938" tIns="64970" rIns="129938" bIns="64970">
            <a:spAutoFit/>
          </a:bodyPr>
          <a:lstStyle/>
          <a:p>
            <a:pPr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1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4/14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D1F0F8-B761-1F56-C201-5D6D58348A81}"/>
              </a:ext>
            </a:extLst>
          </p:cNvPr>
          <p:cNvSpPr txBox="1"/>
          <p:nvPr/>
        </p:nvSpPr>
        <p:spPr>
          <a:xfrm>
            <a:off x="8285163" y="3636963"/>
            <a:ext cx="1044575" cy="612775"/>
          </a:xfrm>
          <a:prstGeom prst="rect">
            <a:avLst/>
          </a:prstGeom>
          <a:noFill/>
        </p:spPr>
        <p:txBody>
          <a:bodyPr wrap="none" lIns="129938" tIns="64970" rIns="129938" bIns="64970">
            <a:spAutoFit/>
          </a:bodyPr>
          <a:lstStyle/>
          <a:p>
            <a:pPr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1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5/15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D6D8BA-381A-84D6-1411-166B8C761524}"/>
              </a:ext>
            </a:extLst>
          </p:cNvPr>
          <p:cNvSpPr txBox="1"/>
          <p:nvPr/>
        </p:nvSpPr>
        <p:spPr>
          <a:xfrm>
            <a:off x="11977688" y="3233738"/>
            <a:ext cx="1074737" cy="1093787"/>
          </a:xfrm>
          <a:prstGeom prst="rect">
            <a:avLst/>
          </a:prstGeom>
          <a:noFill/>
        </p:spPr>
        <p:txBody>
          <a:bodyPr wrap="none" lIns="129938" tIns="64970" rIns="129938" bIns="64970">
            <a:spAutoFit/>
          </a:bodyPr>
          <a:lstStyle/>
          <a:p>
            <a:pPr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100" dirty="0">
                <a:solidFill>
                  <a:srgbClr val="A6A6A6"/>
                </a:solidFill>
                <a:latin typeface="Calibri"/>
                <a:ea typeface="+mn-ea"/>
                <a:cs typeface="+mn-cs"/>
              </a:rPr>
              <a:t>~End</a:t>
            </a:r>
          </a:p>
          <a:p>
            <a:pPr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100" dirty="0">
                <a:solidFill>
                  <a:srgbClr val="A6A6A6"/>
                </a:solidFill>
                <a:latin typeface="Calibri"/>
                <a:ea typeface="+mn-ea"/>
                <a:cs typeface="+mn-cs"/>
              </a:rPr>
              <a:t>2017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5464208-44DE-EDEA-31DA-587B6B43F109}"/>
              </a:ext>
            </a:extLst>
          </p:cNvPr>
          <p:cNvCxnSpPr/>
          <p:nvPr/>
        </p:nvCxnSpPr>
        <p:spPr>
          <a:xfrm>
            <a:off x="295275" y="4173538"/>
            <a:ext cx="0" cy="32543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0578DF4-8492-FF61-0490-882F70706957}"/>
              </a:ext>
            </a:extLst>
          </p:cNvPr>
          <p:cNvCxnSpPr/>
          <p:nvPr/>
        </p:nvCxnSpPr>
        <p:spPr>
          <a:xfrm>
            <a:off x="6267450" y="4173538"/>
            <a:ext cx="0" cy="32543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5573FA2-0086-A6E4-22E0-8CF03EA7A2DB}"/>
              </a:ext>
            </a:extLst>
          </p:cNvPr>
          <p:cNvCxnSpPr/>
          <p:nvPr/>
        </p:nvCxnSpPr>
        <p:spPr>
          <a:xfrm>
            <a:off x="8780463" y="4173538"/>
            <a:ext cx="0" cy="32543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855B652-FF63-6845-1B46-45F05CC8FE55}"/>
              </a:ext>
            </a:extLst>
          </p:cNvPr>
          <p:cNvCxnSpPr/>
          <p:nvPr/>
        </p:nvCxnSpPr>
        <p:spPr>
          <a:xfrm>
            <a:off x="12650788" y="4173538"/>
            <a:ext cx="0" cy="32543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A8D8F52-4B38-06D2-1D7A-5FFDA6E0A2A7}"/>
              </a:ext>
            </a:extLst>
          </p:cNvPr>
          <p:cNvCxnSpPr/>
          <p:nvPr/>
        </p:nvCxnSpPr>
        <p:spPr>
          <a:xfrm>
            <a:off x="5856288" y="3233738"/>
            <a:ext cx="0" cy="121761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E41B485-FCB7-7F6B-3800-595F7AA5700A}"/>
              </a:ext>
            </a:extLst>
          </p:cNvPr>
          <p:cNvSpPr txBox="1"/>
          <p:nvPr/>
        </p:nvSpPr>
        <p:spPr>
          <a:xfrm>
            <a:off x="2452688" y="1773238"/>
            <a:ext cx="1576387" cy="1444625"/>
          </a:xfrm>
          <a:prstGeom prst="rect">
            <a:avLst/>
          </a:prstGeom>
          <a:noFill/>
        </p:spPr>
        <p:txBody>
          <a:bodyPr wrap="none" lIns="129938" tIns="64970" rIns="129938" bIns="64970">
            <a:spAutoFit/>
          </a:bodyPr>
          <a:lstStyle/>
          <a:p>
            <a:pPr algn="ctr"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WS 2013</a:t>
            </a:r>
          </a:p>
          <a:p>
            <a:pPr algn="ctr"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 = 975</a:t>
            </a:r>
          </a:p>
          <a:p>
            <a:pPr algn="ctr"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 = 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F24272A-A955-7A31-EB0C-9B33EE2C1CD5}"/>
              </a:ext>
            </a:extLst>
          </p:cNvPr>
          <p:cNvSpPr txBox="1"/>
          <p:nvPr/>
        </p:nvSpPr>
        <p:spPr>
          <a:xfrm>
            <a:off x="-34925" y="1773238"/>
            <a:ext cx="1576388" cy="1444625"/>
          </a:xfrm>
          <a:prstGeom prst="rect">
            <a:avLst/>
          </a:prstGeom>
          <a:noFill/>
        </p:spPr>
        <p:txBody>
          <a:bodyPr wrap="none" lIns="129938" tIns="64970" rIns="129938" bIns="64970">
            <a:spAutoFit/>
          </a:bodyPr>
          <a:lstStyle/>
          <a:p>
            <a:pPr algn="ctr"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WS 2012</a:t>
            </a:r>
          </a:p>
          <a:p>
            <a:pPr algn="ctr"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 = 750</a:t>
            </a:r>
          </a:p>
          <a:p>
            <a:pPr algn="ctr"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 = 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722AD8A-9C4E-0168-DF83-B9D31E2388F2}"/>
              </a:ext>
            </a:extLst>
          </p:cNvPr>
          <p:cNvSpPr txBox="1"/>
          <p:nvPr/>
        </p:nvSpPr>
        <p:spPr>
          <a:xfrm>
            <a:off x="5019675" y="1773238"/>
            <a:ext cx="1660525" cy="1444625"/>
          </a:xfrm>
          <a:prstGeom prst="rect">
            <a:avLst/>
          </a:prstGeom>
          <a:noFill/>
        </p:spPr>
        <p:txBody>
          <a:bodyPr wrap="none" lIns="129938" tIns="64970" rIns="129938" bIns="64970">
            <a:spAutoFit/>
          </a:bodyPr>
          <a:lstStyle/>
          <a:p>
            <a:pPr algn="ctr"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WS 2014</a:t>
            </a:r>
          </a:p>
          <a:p>
            <a:pPr algn="ctr"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 = 1050</a:t>
            </a:r>
          </a:p>
          <a:p>
            <a:pPr algn="ctr"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 = 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A01295F-401A-44D5-CA9A-54B9C93E149C}"/>
              </a:ext>
            </a:extLst>
          </p:cNvPr>
          <p:cNvSpPr txBox="1"/>
          <p:nvPr/>
        </p:nvSpPr>
        <p:spPr>
          <a:xfrm>
            <a:off x="7519988" y="1784350"/>
            <a:ext cx="1660525" cy="1444625"/>
          </a:xfrm>
          <a:prstGeom prst="rect">
            <a:avLst/>
          </a:prstGeom>
          <a:noFill/>
        </p:spPr>
        <p:txBody>
          <a:bodyPr wrap="none" lIns="129938" tIns="64970" rIns="129938" bIns="64970">
            <a:spAutoFit/>
          </a:bodyPr>
          <a:lstStyle/>
          <a:p>
            <a:pPr algn="ctr"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WS 2015</a:t>
            </a:r>
          </a:p>
          <a:p>
            <a:pPr algn="ctr"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 = 1250</a:t>
            </a:r>
          </a:p>
          <a:p>
            <a:pPr algn="ctr"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 = 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0A36C19-78BE-9D62-601F-102C4909452A}"/>
              </a:ext>
            </a:extLst>
          </p:cNvPr>
          <p:cNvSpPr txBox="1"/>
          <p:nvPr/>
        </p:nvSpPr>
        <p:spPr>
          <a:xfrm>
            <a:off x="10448925" y="1773238"/>
            <a:ext cx="1576388" cy="1444625"/>
          </a:xfrm>
          <a:prstGeom prst="rect">
            <a:avLst/>
          </a:prstGeom>
          <a:noFill/>
        </p:spPr>
        <p:txBody>
          <a:bodyPr wrap="none" lIns="129938" tIns="64970" rIns="129938" bIns="64970">
            <a:spAutoFit/>
          </a:bodyPr>
          <a:lstStyle/>
          <a:p>
            <a:pPr algn="ctr"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rPr>
              <a:t>WS 2016</a:t>
            </a:r>
          </a:p>
          <a:p>
            <a:pPr algn="ctr"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rPr>
              <a:t>M = ?</a:t>
            </a:r>
          </a:p>
          <a:p>
            <a:pPr algn="ctr"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rPr>
              <a:t>W = ?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7A63534-E28F-6056-D744-42E5FD51AED5}"/>
              </a:ext>
            </a:extLst>
          </p:cNvPr>
          <p:cNvCxnSpPr/>
          <p:nvPr/>
        </p:nvCxnSpPr>
        <p:spPr>
          <a:xfrm>
            <a:off x="8172450" y="3232150"/>
            <a:ext cx="0" cy="121761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6933A03-EC17-C4E3-0DB7-3D410A372074}"/>
              </a:ext>
            </a:extLst>
          </p:cNvPr>
          <p:cNvCxnSpPr/>
          <p:nvPr/>
        </p:nvCxnSpPr>
        <p:spPr>
          <a:xfrm>
            <a:off x="11293475" y="3221038"/>
            <a:ext cx="0" cy="121761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4D61A0A-4C0B-0F94-95BB-60CADA2E8F23}"/>
              </a:ext>
            </a:extLst>
          </p:cNvPr>
          <p:cNvCxnSpPr/>
          <p:nvPr/>
        </p:nvCxnSpPr>
        <p:spPr>
          <a:xfrm flipH="1">
            <a:off x="0" y="3135313"/>
            <a:ext cx="295275" cy="49371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90548E9-0D3B-A53A-D70D-581EAD721463}"/>
              </a:ext>
            </a:extLst>
          </p:cNvPr>
          <p:cNvCxnSpPr/>
          <p:nvPr/>
        </p:nvCxnSpPr>
        <p:spPr>
          <a:xfrm>
            <a:off x="3257550" y="3233738"/>
            <a:ext cx="0" cy="121761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3209" name="Picture 30">
            <a:extLst>
              <a:ext uri="{FF2B5EF4-FFF2-40B4-BE49-F238E27FC236}">
                <a16:creationId xmlns:a16="http://schemas.microsoft.com/office/drawing/2014/main" id="{450D78FF-1764-0385-4D73-BB52393C5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6599238"/>
            <a:ext cx="12257088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1">
            <a:extLst>
              <a:ext uri="{FF2B5EF4-FFF2-40B4-BE49-F238E27FC236}">
                <a16:creationId xmlns:a16="http://schemas.microsoft.com/office/drawing/2014/main" id="{652C12A1-E0BB-E5EF-60C2-04CE8EC73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9675" y="0"/>
            <a:ext cx="1448435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5A077B-F232-5715-1A98-ECE8757E1EE0}"/>
              </a:ext>
            </a:extLst>
          </p:cNvPr>
          <p:cNvSpPr txBox="1"/>
          <p:nvPr/>
        </p:nvSpPr>
        <p:spPr>
          <a:xfrm>
            <a:off x="0" y="22225"/>
            <a:ext cx="4206875" cy="787400"/>
          </a:xfrm>
          <a:prstGeom prst="rect">
            <a:avLst/>
          </a:prstGeom>
          <a:noFill/>
        </p:spPr>
        <p:txBody>
          <a:bodyPr wrap="none" lIns="129938" tIns="64970" rIns="129938" bIns="64970">
            <a:spAutoFit/>
          </a:bodyPr>
          <a:lstStyle/>
          <a:p>
            <a:pPr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7964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Policy Preference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CF9B4A-E93F-8C7D-19F8-0EF186C89B78}"/>
              </a:ext>
            </a:extLst>
          </p:cNvPr>
          <p:cNvSpPr txBox="1"/>
          <p:nvPr/>
        </p:nvSpPr>
        <p:spPr>
          <a:xfrm>
            <a:off x="1052513" y="1296988"/>
            <a:ext cx="7354887" cy="657225"/>
          </a:xfrm>
          <a:prstGeom prst="rect">
            <a:avLst/>
          </a:prstGeom>
          <a:noFill/>
        </p:spPr>
        <p:txBody>
          <a:bodyPr wrap="none" lIns="129938" tIns="64970" rIns="129938" bIns="64970">
            <a:spAutoFit/>
          </a:bodyPr>
          <a:lstStyle/>
          <a:p>
            <a:pPr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b="1" dirty="0" err="1">
                <a:solidFill>
                  <a:srgbClr val="CCFFCC"/>
                </a:solidFill>
                <a:latin typeface="Courier New"/>
                <a:ea typeface="+mn-ea"/>
                <a:cs typeface="Courier New"/>
              </a:rPr>
              <a:t>isleroyale_wildlife@nps.gov</a:t>
            </a:r>
            <a:endParaRPr lang="en-US" sz="3400" b="1" dirty="0">
              <a:solidFill>
                <a:srgbClr val="CCFFCC"/>
              </a:solidFill>
              <a:latin typeface="Courier New"/>
              <a:ea typeface="+mn-ea"/>
              <a:cs typeface="Courier New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2F08D3-1512-14DB-5A0B-44D62ECA0F26}"/>
              </a:ext>
            </a:extLst>
          </p:cNvPr>
          <p:cNvSpPr txBox="1"/>
          <p:nvPr/>
        </p:nvSpPr>
        <p:spPr>
          <a:xfrm>
            <a:off x="0" y="2322513"/>
            <a:ext cx="12871450" cy="4683125"/>
          </a:xfrm>
          <a:prstGeom prst="rect">
            <a:avLst/>
          </a:prstGeom>
          <a:noFill/>
        </p:spPr>
        <p:txBody>
          <a:bodyPr lIns="129938" tIns="64970" rIns="129938" bIns="64970">
            <a:spAutoFit/>
          </a:bodyPr>
          <a:lstStyle/>
          <a:p>
            <a:pPr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0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3 options, and why</a:t>
            </a:r>
          </a:p>
          <a:p>
            <a:pPr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700" b="1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marL="1136969" lvl="1" indent="-487278" defTabSz="649692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70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Do nothing, now or ever</a:t>
            </a:r>
          </a:p>
          <a:p>
            <a:pPr marL="1136969" lvl="1" indent="-487278" defTabSz="649692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70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Let them go extinct, then reintroduce</a:t>
            </a:r>
          </a:p>
          <a:p>
            <a:pPr marL="1136969" lvl="1" indent="-487278" defTabSz="649692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70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Genetic rescue now</a:t>
            </a:r>
          </a:p>
          <a:p>
            <a:pPr marL="1136969" lvl="1" indent="-487278" defTabSz="649692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en-US" sz="3700" b="1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marL="649692" lvl="1" indent="0"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0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4.   Do nothing now, but don’t rule out the possibility of genetic rescue later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A44B330B-679C-9C4C-763A-134EEB05C7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1338" y="133350"/>
            <a:ext cx="11704637" cy="1625600"/>
          </a:xfrm>
        </p:spPr>
        <p:txBody>
          <a:bodyPr/>
          <a:lstStyle/>
          <a:p>
            <a:pPr eaLnBrk="1" hangingPunct="1"/>
            <a:r>
              <a:rPr lang="en-US" altLang="en-US" sz="5700" b="1" u="sng">
                <a:solidFill>
                  <a:srgbClr val="FF66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The Practical Syllogism</a:t>
            </a:r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E485977A-D5F9-B51E-62B2-BB3C1A39B4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735138"/>
            <a:ext cx="13004800" cy="6435725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altLang="en-US" sz="3700" b="1">
                <a:solidFill>
                  <a:srgbClr val="00009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P1. Descriptive, empirical		This is the way the world </a:t>
            </a:r>
            <a:r>
              <a:rPr lang="en-US" altLang="en-US" sz="3700" b="1" i="1">
                <a:solidFill>
                  <a:srgbClr val="00009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is</a:t>
            </a:r>
            <a:r>
              <a:rPr lang="en-US" altLang="en-US" sz="3700" b="1">
                <a:solidFill>
                  <a:srgbClr val="00009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.</a:t>
            </a:r>
          </a:p>
          <a:p>
            <a:pPr eaLnBrk="1" hangingPunct="1">
              <a:buFontTx/>
              <a:buNone/>
            </a:pPr>
            <a:endParaRPr lang="en-US" altLang="en-US" sz="3700" b="1">
              <a:solidFill>
                <a:srgbClr val="00009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  <a:p>
            <a:pPr eaLnBrk="1" hangingPunct="1">
              <a:buFontTx/>
              <a:buNone/>
            </a:pPr>
            <a:r>
              <a:rPr lang="en-US" altLang="en-US" sz="3700" b="1">
                <a:solidFill>
                  <a:srgbClr val="00009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P2. Normative, ethical			This is what we value, </a:t>
            </a:r>
          </a:p>
          <a:p>
            <a:pPr eaLnBrk="1" hangingPunct="1">
              <a:buFontTx/>
              <a:buNone/>
            </a:pPr>
            <a:r>
              <a:rPr lang="en-US" altLang="en-US" sz="3700" b="1">
                <a:solidFill>
                  <a:srgbClr val="00009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											This is what we believe is right,</a:t>
            </a:r>
          </a:p>
          <a:p>
            <a:pPr eaLnBrk="1" hangingPunct="1">
              <a:buFontTx/>
              <a:buNone/>
            </a:pPr>
            <a:r>
              <a:rPr lang="en-US" altLang="en-US" sz="3700" b="1">
                <a:solidFill>
                  <a:srgbClr val="00009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											</a:t>
            </a:r>
            <a:r>
              <a:rPr lang="en-US" altLang="en-US" sz="3500" b="1">
                <a:solidFill>
                  <a:srgbClr val="00009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This is how the world </a:t>
            </a:r>
            <a:r>
              <a:rPr lang="en-US" altLang="en-US" sz="3500" b="1" i="1">
                <a:solidFill>
                  <a:srgbClr val="00009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ought to be</a:t>
            </a:r>
            <a:r>
              <a:rPr lang="en-US" altLang="en-US" sz="3500" b="1">
                <a:solidFill>
                  <a:srgbClr val="00009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.</a:t>
            </a:r>
          </a:p>
          <a:p>
            <a:pPr eaLnBrk="1" hangingPunct="1">
              <a:buFontTx/>
              <a:buNone/>
            </a:pPr>
            <a:r>
              <a:rPr lang="en-US" altLang="en-US" sz="3700" b="1">
                <a:solidFill>
                  <a:srgbClr val="00009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___________________________________________________</a:t>
            </a:r>
          </a:p>
          <a:p>
            <a:pPr eaLnBrk="1" hangingPunct="1">
              <a:buFontTx/>
              <a:buNone/>
            </a:pPr>
            <a:r>
              <a:rPr lang="en-US" altLang="en-US" sz="3700" b="1">
                <a:solidFill>
                  <a:srgbClr val="00009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Conclusion							This is what we </a:t>
            </a:r>
            <a:r>
              <a:rPr lang="en-US" altLang="en-US" sz="3700" b="1" i="1">
                <a:solidFill>
                  <a:srgbClr val="00009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ought to do</a:t>
            </a:r>
            <a:r>
              <a:rPr lang="en-US" altLang="en-US" sz="3700" b="1">
                <a:solidFill>
                  <a:srgbClr val="00009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.</a:t>
            </a:r>
            <a:r>
              <a:rPr lang="en-US" altLang="en-US" sz="3700" b="1">
                <a:solidFill>
                  <a:srgbClr val="00009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024F06E-397F-EF21-EF9D-05B3CC1D8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538" y="7183438"/>
            <a:ext cx="6554787" cy="2022475"/>
          </a:xfrm>
          <a:prstGeom prst="rect">
            <a:avLst/>
          </a:prstGeom>
          <a:solidFill>
            <a:srgbClr val="BFBFBF">
              <a:alpha val="70979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9938" tIns="64970" rIns="129938" bIns="64970" anchor="ctr"/>
          <a:lstStyle>
            <a:lvl1pPr algn="ctr" defTabSz="649288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 defTabSz="649288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 defTabSz="649288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 defTabSz="649288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 defTabSz="649288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6492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6492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6492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6492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eaLnBrk="1" hangingPunct="1"/>
            <a:endParaRPr lang="en-US" altLang="en-US" sz="26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752EC9-2B49-A426-3BFE-308809DCF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975" y="827088"/>
            <a:ext cx="6535738" cy="2052637"/>
          </a:xfrm>
          <a:prstGeom prst="rect">
            <a:avLst/>
          </a:prstGeom>
          <a:solidFill>
            <a:srgbClr val="BFBFBF">
              <a:alpha val="70979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9938" tIns="64970" rIns="129938" bIns="64970" anchor="ctr"/>
          <a:lstStyle>
            <a:lvl1pPr algn="ctr" defTabSz="649288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 defTabSz="649288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 defTabSz="649288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 defTabSz="649288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 defTabSz="649288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6492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6492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6492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6492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eaLnBrk="1" hangingPunct="1"/>
            <a:endParaRPr lang="en-US" altLang="en-US" sz="26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C23E5A-F886-45EC-8469-C04FD7A941C9}"/>
              </a:ext>
            </a:extLst>
          </p:cNvPr>
          <p:cNvSpPr txBox="1"/>
          <p:nvPr/>
        </p:nvSpPr>
        <p:spPr>
          <a:xfrm>
            <a:off x="0" y="22225"/>
            <a:ext cx="2305050" cy="787400"/>
          </a:xfrm>
          <a:prstGeom prst="rect">
            <a:avLst/>
          </a:prstGeom>
          <a:noFill/>
        </p:spPr>
        <p:txBody>
          <a:bodyPr wrap="none" lIns="129938" tIns="64970" rIns="129938" bIns="64970">
            <a:spAutoFit/>
          </a:bodyPr>
          <a:lstStyle/>
          <a:p>
            <a:pPr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6600"/>
                </a:solidFill>
                <a:latin typeface="Calibri"/>
                <a:ea typeface="+mn-ea"/>
                <a:cs typeface="+mn-cs"/>
              </a:rPr>
              <a:t>Methods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0AB964-616B-20B7-37CC-64C3BB77A248}"/>
              </a:ext>
            </a:extLst>
          </p:cNvPr>
          <p:cNvSpPr txBox="1"/>
          <p:nvPr/>
        </p:nvSpPr>
        <p:spPr>
          <a:xfrm>
            <a:off x="1074738" y="809625"/>
            <a:ext cx="5937250" cy="2101850"/>
          </a:xfrm>
          <a:prstGeom prst="rect">
            <a:avLst/>
          </a:prstGeom>
          <a:noFill/>
        </p:spPr>
        <p:txBody>
          <a:bodyPr wrap="none" lIns="129938" tIns="64970" rIns="129938" bIns="64970">
            <a:spAutoFit/>
          </a:bodyPr>
          <a:lstStyle/>
          <a:p>
            <a:pPr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Total N = 930</a:t>
            </a:r>
          </a:p>
          <a:p>
            <a:pPr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We analyzed ~50% = 466, </a:t>
            </a:r>
          </a:p>
          <a:p>
            <a:pPr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selected at random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B52DC9-3EF3-ECDF-4B1B-32C4CFC0E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988" y="158750"/>
            <a:ext cx="4238625" cy="6000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8580010" algn="tl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8BD087-2DF7-B95B-9AE2-83E0CA7882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3190875"/>
            <a:ext cx="6550025" cy="3586163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7F466F0-6764-F61B-E30F-59DC4DF4B74F}"/>
              </a:ext>
            </a:extLst>
          </p:cNvPr>
          <p:cNvGrpSpPr/>
          <p:nvPr/>
        </p:nvGrpSpPr>
        <p:grpSpPr>
          <a:xfrm>
            <a:off x="7638412" y="6485252"/>
            <a:ext cx="4496209" cy="3141222"/>
            <a:chOff x="756214" y="4821077"/>
            <a:chExt cx="2648857" cy="1751072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67910DF-A954-198A-3299-BBAC6E584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6214" y="4821077"/>
              <a:ext cx="2648857" cy="175107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4F34DC3-3473-8886-BC1F-F049BE1B66C3}"/>
                </a:ext>
              </a:extLst>
            </p:cNvPr>
            <p:cNvSpPr/>
            <p:nvPr/>
          </p:nvSpPr>
          <p:spPr>
            <a:xfrm>
              <a:off x="1221619" y="4821077"/>
              <a:ext cx="338667" cy="11378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4969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600">
                <a:solidFill>
                  <a:prstClr val="white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D7B575C-4FE8-5111-2BE1-21785A33A144}"/>
                </a:ext>
              </a:extLst>
            </p:cNvPr>
            <p:cNvSpPr/>
            <p:nvPr/>
          </p:nvSpPr>
          <p:spPr>
            <a:xfrm>
              <a:off x="803111" y="6185169"/>
              <a:ext cx="338667" cy="11378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49692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600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F05C0E3-45CC-7D63-4CDC-BCBBC2FA0C6D}"/>
              </a:ext>
            </a:extLst>
          </p:cNvPr>
          <p:cNvSpPr txBox="1"/>
          <p:nvPr/>
        </p:nvSpPr>
        <p:spPr>
          <a:xfrm>
            <a:off x="336550" y="7272338"/>
            <a:ext cx="6715125" cy="1838325"/>
          </a:xfrm>
          <a:prstGeom prst="rect">
            <a:avLst/>
          </a:prstGeom>
          <a:noFill/>
        </p:spPr>
        <p:txBody>
          <a:bodyPr lIns="129938" tIns="64970" rIns="129938" bIns="64970">
            <a:spAutoFit/>
          </a:bodyPr>
          <a:lstStyle/>
          <a:p>
            <a:pPr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 Independent Coders</a:t>
            </a:r>
          </a:p>
          <a:p>
            <a:pPr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Intercoder</a:t>
            </a:r>
            <a:r>
              <a:rPr lang="en-US" sz="37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reliability = </a:t>
            </a:r>
            <a:r>
              <a:rPr lang="en-US" sz="37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low 90% </a:t>
            </a:r>
            <a:r>
              <a:rPr lang="en-US" sz="37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ave.</a:t>
            </a:r>
            <a:r>
              <a:rPr lang="en-US" sz="37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across the board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DED3B6A1-FA27-3E43-911E-B1022A7A6BF8}"/>
              </a:ext>
            </a:extLst>
          </p:cNvPr>
          <p:cNvGraphicFramePr>
            <a:graphicFrameLocks/>
          </p:cNvGraphicFramePr>
          <p:nvPr/>
        </p:nvGraphicFramePr>
        <p:xfrm>
          <a:off x="794828" y="649702"/>
          <a:ext cx="10080442" cy="6691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6C6093E-F80B-7A47-D8D0-4F6DD3D96B7E}"/>
              </a:ext>
            </a:extLst>
          </p:cNvPr>
          <p:cNvSpPr txBox="1"/>
          <p:nvPr/>
        </p:nvSpPr>
        <p:spPr>
          <a:xfrm>
            <a:off x="0" y="7202488"/>
            <a:ext cx="13004800" cy="839787"/>
          </a:xfrm>
          <a:prstGeom prst="rect">
            <a:avLst/>
          </a:prstGeom>
          <a:noFill/>
        </p:spPr>
        <p:txBody>
          <a:bodyPr lIns="129938" tIns="64970" rIns="129938" bIns="64970">
            <a:spAutoFit/>
          </a:bodyPr>
          <a:lstStyle/>
          <a:p>
            <a:pPr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600" b="1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Interventionist = 88%        </a:t>
            </a:r>
            <a:r>
              <a:rPr lang="en-US" sz="4600" b="1" dirty="0">
                <a:solidFill>
                  <a:srgbClr val="953735"/>
                </a:solidFill>
                <a:latin typeface="Calibri"/>
                <a:ea typeface="+mn-ea"/>
                <a:cs typeface="+mn-cs"/>
              </a:rPr>
              <a:t>Non-Interventionist = 12%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F297EF-1D61-1F58-0BED-FA469267A44C}"/>
              </a:ext>
            </a:extLst>
          </p:cNvPr>
          <p:cNvSpPr txBox="1"/>
          <p:nvPr/>
        </p:nvSpPr>
        <p:spPr>
          <a:xfrm>
            <a:off x="0" y="15875"/>
            <a:ext cx="4206875" cy="787400"/>
          </a:xfrm>
          <a:prstGeom prst="rect">
            <a:avLst/>
          </a:prstGeom>
          <a:noFill/>
        </p:spPr>
        <p:txBody>
          <a:bodyPr wrap="none" lIns="129938" tIns="64970" rIns="129938" bIns="64970">
            <a:spAutoFit/>
          </a:bodyPr>
          <a:lstStyle/>
          <a:p>
            <a:pPr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6600"/>
                </a:solidFill>
                <a:latin typeface="Calibri"/>
                <a:ea typeface="+mn-ea"/>
                <a:cs typeface="+mn-cs"/>
              </a:rPr>
              <a:t>Policy Preference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44AA4D-7D36-DD4A-8EE4-41C4AB6F1E40}"/>
              </a:ext>
            </a:extLst>
          </p:cNvPr>
          <p:cNvSpPr txBox="1"/>
          <p:nvPr/>
        </p:nvSpPr>
        <p:spPr>
          <a:xfrm>
            <a:off x="9925050" y="315913"/>
            <a:ext cx="2971800" cy="1730375"/>
          </a:xfrm>
          <a:prstGeom prst="rect">
            <a:avLst/>
          </a:prstGeom>
          <a:solidFill>
            <a:schemeClr val="bg1">
              <a:lumMod val="85000"/>
              <a:alpha val="71000"/>
            </a:schemeClr>
          </a:solidFill>
          <a:ln>
            <a:solidFill>
              <a:schemeClr val="tx1"/>
            </a:solidFill>
          </a:ln>
        </p:spPr>
        <p:txBody>
          <a:bodyPr lIns="129938" tIns="64970" rIns="129938" bIns="64970">
            <a:spAutoFit/>
          </a:bodyPr>
          <a:lstStyle/>
          <a:p>
            <a:pPr algn="ctr"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 = 428</a:t>
            </a:r>
          </a:p>
          <a:p>
            <a:pPr algn="ctr"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Removed those where we couldn’t tell or off topic=5%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ight Arrow 32">
            <a:extLst>
              <a:ext uri="{FF2B5EF4-FFF2-40B4-BE49-F238E27FC236}">
                <a16:creationId xmlns:a16="http://schemas.microsoft.com/office/drawing/2014/main" id="{7CEF6863-DF00-071E-9E47-01DE10240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6725" y="6748463"/>
            <a:ext cx="1890713" cy="871537"/>
          </a:xfrm>
          <a:prstGeom prst="rightArrow">
            <a:avLst>
              <a:gd name="adj1" fmla="val 50000"/>
              <a:gd name="adj2" fmla="val 50037"/>
            </a:avLst>
          </a:prstGeom>
          <a:solidFill>
            <a:schemeClr val="bg1"/>
          </a:solidFill>
          <a:ln w="6350">
            <a:solidFill>
              <a:schemeClr val="bg1"/>
            </a:solidFill>
            <a:miter lim="800000"/>
            <a:headEnd/>
            <a:tailEnd/>
          </a:ln>
          <a:effectLst>
            <a:outerShdw blurRad="88900" dist="50800" dir="2100015" sx="103999" sy="103999" algn="br" rotWithShape="0">
              <a:srgbClr val="808080">
                <a:alpha val="54999"/>
              </a:srgbClr>
            </a:outerShdw>
          </a:effectLst>
        </p:spPr>
        <p:txBody>
          <a:bodyPr lIns="129938" tIns="64970" rIns="129938" bIns="64970" anchor="ctr"/>
          <a:lstStyle>
            <a:lvl1pPr algn="ctr" defTabSz="649288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 defTabSz="649288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 defTabSz="649288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 defTabSz="649288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 defTabSz="649288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6492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6492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6492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6492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eaLnBrk="1" hangingPunct="1"/>
            <a:endParaRPr lang="en-US" altLang="en-US" sz="2600">
              <a:solidFill>
                <a:srgbClr val="FFFFFF"/>
              </a:solidFill>
              <a:latin typeface="Calisto MT" panose="02040603050505030304" pitchFamily="18" charset="0"/>
            </a:endParaRPr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B0CB878F-17E5-DD47-7C08-CB0BA2CB8378}"/>
              </a:ext>
            </a:extLst>
          </p:cNvPr>
          <p:cNvSpPr>
            <a:spLocks noChangeArrowheads="1"/>
          </p:cNvSpPr>
          <p:nvPr/>
        </p:nvSpPr>
        <p:spPr bwMode="auto">
          <a:xfrm rot="4060437">
            <a:off x="4029869" y="4574381"/>
            <a:ext cx="2205038" cy="873125"/>
          </a:xfrm>
          <a:prstGeom prst="rightArrow">
            <a:avLst>
              <a:gd name="adj1" fmla="val 50000"/>
              <a:gd name="adj2" fmla="val 49948"/>
            </a:avLst>
          </a:prstGeom>
          <a:solidFill>
            <a:schemeClr val="bg1"/>
          </a:solidFill>
          <a:ln w="6350">
            <a:solidFill>
              <a:schemeClr val="bg1"/>
            </a:solidFill>
            <a:miter lim="800000"/>
            <a:headEnd/>
            <a:tailEnd/>
          </a:ln>
          <a:effectLst>
            <a:outerShdw blurRad="88900" dist="50800" dir="2100015" sx="103999" sy="103999" algn="br" rotWithShape="0">
              <a:srgbClr val="808080">
                <a:alpha val="54999"/>
              </a:srgbClr>
            </a:outerShdw>
          </a:effectLst>
        </p:spPr>
        <p:txBody>
          <a:bodyPr lIns="129938" tIns="64970" rIns="129938" bIns="64970" anchor="ctr"/>
          <a:lstStyle>
            <a:lvl1pPr algn="ctr" defTabSz="649288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 defTabSz="649288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 defTabSz="649288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 defTabSz="649288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 defTabSz="649288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6492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6492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6492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6492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eaLnBrk="1" hangingPunct="1"/>
            <a:endParaRPr lang="en-US" altLang="en-US" sz="2600">
              <a:solidFill>
                <a:srgbClr val="FFFFFF"/>
              </a:solidFill>
              <a:latin typeface="Calisto MT" panose="02040603050505030304" pitchFamily="18" charset="0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4537156D-99C3-110A-1502-0727C2993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413" y="6913563"/>
            <a:ext cx="2205037" cy="871537"/>
          </a:xfrm>
          <a:prstGeom prst="rightArrow">
            <a:avLst>
              <a:gd name="adj1" fmla="val 50000"/>
              <a:gd name="adj2" fmla="val 50039"/>
            </a:avLst>
          </a:prstGeom>
          <a:solidFill>
            <a:schemeClr val="bg1"/>
          </a:solidFill>
          <a:ln w="6350">
            <a:solidFill>
              <a:schemeClr val="bg1"/>
            </a:solidFill>
            <a:miter lim="800000"/>
            <a:headEnd/>
            <a:tailEnd/>
          </a:ln>
          <a:effectLst>
            <a:outerShdw blurRad="88900" dist="50800" dir="2100015" sx="103999" sy="103999" algn="br" rotWithShape="0">
              <a:srgbClr val="808080">
                <a:alpha val="54999"/>
              </a:srgbClr>
            </a:outerShdw>
          </a:effectLst>
        </p:spPr>
        <p:txBody>
          <a:bodyPr lIns="129938" tIns="64970" rIns="129938" bIns="64970" anchor="ctr"/>
          <a:lstStyle>
            <a:lvl1pPr algn="ctr" defTabSz="649288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 defTabSz="649288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 defTabSz="649288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 defTabSz="649288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 defTabSz="649288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6492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6492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6492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6492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eaLnBrk="1" hangingPunct="1"/>
            <a:endParaRPr lang="en-US" altLang="en-US" sz="2600">
              <a:solidFill>
                <a:srgbClr val="FFFFFF"/>
              </a:solidFill>
              <a:latin typeface="Calisto MT" panose="02040603050505030304" pitchFamily="18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1C21CEF-2C04-2E3B-10DF-280CAE69C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9963" y="6094413"/>
            <a:ext cx="3443287" cy="22574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3ACFF"/>
              </a:gs>
              <a:gs pos="50000">
                <a:srgbClr val="0285DD"/>
              </a:gs>
              <a:gs pos="100000">
                <a:srgbClr val="00406F"/>
              </a:gs>
            </a:gsLst>
            <a:lin ang="5400000"/>
          </a:gradFill>
          <a:ln w="6350">
            <a:solidFill>
              <a:srgbClr val="1884CD"/>
            </a:solidFill>
            <a:round/>
            <a:headEnd/>
            <a:tailEnd/>
          </a:ln>
          <a:effectLst>
            <a:outerShdw blurRad="88900" dist="50800" dir="2100015" sx="103999" sy="103999" algn="br" rotWithShape="0">
              <a:srgbClr val="808080">
                <a:alpha val="54999"/>
              </a:srgbClr>
            </a:outerShdw>
          </a:effectLst>
        </p:spPr>
        <p:txBody>
          <a:bodyPr lIns="129938" tIns="64970" rIns="129938" bIns="64970" anchor="ctr"/>
          <a:lstStyle/>
          <a:p>
            <a:pPr algn="ctr" defTabSz="12993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b="1" dirty="0">
                <a:solidFill>
                  <a:prstClr val="white"/>
                </a:solidFill>
                <a:latin typeface="Century Gothic"/>
                <a:ea typeface="+mn-ea"/>
                <a:cs typeface="+mn-cs"/>
              </a:rPr>
              <a:t>What should be done about ISRO wolves?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8FEC22C-A6C0-5278-D4D8-4A73A8014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6650" y="1898650"/>
            <a:ext cx="3116263" cy="2079625"/>
          </a:xfrm>
          <a:prstGeom prst="ellipse">
            <a:avLst/>
          </a:prstGeom>
          <a:solidFill>
            <a:srgbClr val="A6A6A6"/>
          </a:solidFill>
          <a:ln w="6350">
            <a:solidFill>
              <a:schemeClr val="accent2"/>
            </a:solidFill>
            <a:round/>
            <a:headEnd/>
            <a:tailEnd/>
          </a:ln>
          <a:effectLst>
            <a:outerShdw blurRad="88900" dist="50800" dir="2100015" sx="103999" sy="103999" algn="br" rotWithShape="0">
              <a:srgbClr val="808080">
                <a:alpha val="54999"/>
              </a:srgbClr>
            </a:outerShdw>
          </a:effectLst>
        </p:spPr>
        <p:txBody>
          <a:bodyPr lIns="129938" tIns="64970" rIns="129938" bIns="64970" anchor="ctr"/>
          <a:lstStyle/>
          <a:p>
            <a:pPr algn="ctr" defTabSz="12993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Century Gothic"/>
                <a:ea typeface="+mn-ea"/>
                <a:cs typeface="+mn-cs"/>
              </a:rPr>
              <a:t>Divine Command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4F43623-146D-CCAD-C18D-7511FED3B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" y="5467350"/>
            <a:ext cx="3116263" cy="2079625"/>
          </a:xfrm>
          <a:prstGeom prst="ellipse">
            <a:avLst/>
          </a:prstGeom>
          <a:solidFill>
            <a:srgbClr val="CCFFCC"/>
          </a:solidFill>
          <a:ln w="6350">
            <a:solidFill>
              <a:schemeClr val="accent2"/>
            </a:solidFill>
            <a:round/>
            <a:headEnd/>
            <a:tailEnd/>
          </a:ln>
          <a:effectLst>
            <a:outerShdw blurRad="88900" dist="50800" dir="2100015" sx="103999" sy="103999" algn="br" rotWithShape="0">
              <a:srgbClr val="808080">
                <a:alpha val="54999"/>
              </a:srgbClr>
            </a:outerShdw>
          </a:effectLst>
        </p:spPr>
        <p:txBody>
          <a:bodyPr lIns="129938" tIns="64970" rIns="129938" bIns="64970" anchor="ctr"/>
          <a:lstStyle/>
          <a:p>
            <a:pPr algn="ctr" defTabSz="12993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100" dirty="0">
                <a:solidFill>
                  <a:srgbClr val="000000"/>
                </a:solidFill>
                <a:latin typeface="Century Gothic"/>
                <a:ea typeface="+mn-ea"/>
                <a:cs typeface="+mn-cs"/>
              </a:rPr>
              <a:t>Appeals to Rights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399FBA8-125F-CA9A-C499-A205A9E81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88" y="7183438"/>
            <a:ext cx="3114675" cy="2079625"/>
          </a:xfrm>
          <a:prstGeom prst="ellipse">
            <a:avLst/>
          </a:prstGeom>
          <a:solidFill>
            <a:srgbClr val="CCFFCC"/>
          </a:solidFill>
          <a:ln w="6350">
            <a:solidFill>
              <a:schemeClr val="accent2"/>
            </a:solidFill>
            <a:round/>
            <a:headEnd/>
            <a:tailEnd/>
          </a:ln>
          <a:effectLst>
            <a:outerShdw blurRad="88900" dist="50800" dir="2100015" sx="103999" sy="103999" algn="br" rotWithShape="0">
              <a:srgbClr val="808080">
                <a:alpha val="54999"/>
              </a:srgbClr>
            </a:outerShdw>
          </a:effectLst>
        </p:spPr>
        <p:txBody>
          <a:bodyPr lIns="129938" tIns="64970" rIns="129938" bIns="64970" anchor="ctr"/>
          <a:lstStyle/>
          <a:p>
            <a:pPr algn="ctr" defTabSz="12993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100" dirty="0">
                <a:solidFill>
                  <a:srgbClr val="000000"/>
                </a:solidFill>
                <a:latin typeface="Century Gothic"/>
                <a:ea typeface="+mn-ea"/>
                <a:cs typeface="+mn-cs"/>
              </a:rPr>
              <a:t>Appeals to Virtue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18E986B-2AAC-6EAF-EF3C-F13A886BE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6613" y="7043738"/>
            <a:ext cx="3116262" cy="2079625"/>
          </a:xfrm>
          <a:prstGeom prst="ellipse">
            <a:avLst/>
          </a:prstGeom>
          <a:solidFill>
            <a:srgbClr val="39E9FF"/>
          </a:solidFill>
          <a:ln w="6350">
            <a:solidFill>
              <a:schemeClr val="accent2"/>
            </a:solidFill>
            <a:round/>
            <a:headEnd/>
            <a:tailEnd/>
          </a:ln>
          <a:effectLst>
            <a:outerShdw blurRad="88900" dist="50800" dir="2100015" sx="103999" sy="103999" algn="br" rotWithShape="0">
              <a:srgbClr val="808080">
                <a:alpha val="54999"/>
              </a:srgbClr>
            </a:outerShdw>
          </a:effectLst>
        </p:spPr>
        <p:txBody>
          <a:bodyPr lIns="129938" tIns="64970" rIns="129938" bIns="64970" anchor="ctr"/>
          <a:lstStyle/>
          <a:p>
            <a:pPr algn="ctr" defTabSz="12993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>
                <a:solidFill>
                  <a:srgbClr val="000000"/>
                </a:solidFill>
                <a:latin typeface="Century Gothic"/>
                <a:ea typeface="+mn-ea"/>
                <a:cs typeface="+mn-cs"/>
              </a:rPr>
              <a:t>Benefits to Science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3D2D899-6944-DF39-E56B-E65624BA3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7413" y="1847850"/>
            <a:ext cx="3116262" cy="2079625"/>
          </a:xfrm>
          <a:prstGeom prst="ellipse">
            <a:avLst/>
          </a:prstGeom>
          <a:solidFill>
            <a:srgbClr val="A6A6A6"/>
          </a:solidFill>
          <a:ln w="6350">
            <a:solidFill>
              <a:schemeClr val="accent2"/>
            </a:solidFill>
            <a:round/>
            <a:headEnd/>
            <a:tailEnd/>
          </a:ln>
          <a:effectLst>
            <a:outerShdw blurRad="88900" dist="50800" dir="2100015" sx="103999" sy="103999" algn="br" rotWithShape="0">
              <a:srgbClr val="808080">
                <a:alpha val="54999"/>
              </a:srgbClr>
            </a:outerShdw>
          </a:effectLst>
        </p:spPr>
        <p:txBody>
          <a:bodyPr lIns="129938" tIns="64970" rIns="129938" bIns="64970" anchor="ctr"/>
          <a:lstStyle/>
          <a:p>
            <a:pPr algn="ctr" defTabSz="12993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Century Gothic"/>
                <a:ea typeface="+mn-ea"/>
                <a:cs typeface="+mn-cs"/>
              </a:rPr>
              <a:t>Natural Law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037D835-0F5B-F4EB-3E7B-767A89F9B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0425" y="5359400"/>
            <a:ext cx="3116263" cy="2079625"/>
          </a:xfrm>
          <a:prstGeom prst="ellipse">
            <a:avLst/>
          </a:prstGeom>
          <a:solidFill>
            <a:srgbClr val="39E9FF"/>
          </a:solidFill>
          <a:ln w="6350">
            <a:solidFill>
              <a:schemeClr val="accent2"/>
            </a:solidFill>
            <a:round/>
            <a:headEnd/>
            <a:tailEnd/>
          </a:ln>
          <a:effectLst>
            <a:outerShdw blurRad="88900" dist="50800" dir="2100015" sx="103999" sy="103999" algn="br" rotWithShape="0">
              <a:srgbClr val="808080">
                <a:alpha val="54999"/>
              </a:srgbClr>
            </a:outerShdw>
          </a:effectLst>
        </p:spPr>
        <p:txBody>
          <a:bodyPr lIns="129938" tIns="64970" rIns="129938" bIns="64970" anchor="ctr"/>
          <a:lstStyle/>
          <a:p>
            <a:pPr algn="ctr" defTabSz="12993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>
                <a:solidFill>
                  <a:srgbClr val="000000"/>
                </a:solidFill>
                <a:latin typeface="Century Gothic"/>
                <a:ea typeface="+mn-ea"/>
                <a:cs typeface="+mn-cs"/>
              </a:rPr>
              <a:t>Individual or Collective Suffering/Benefit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E7BC81-5C38-BB35-DCD9-D25E177DADAB}"/>
              </a:ext>
            </a:extLst>
          </p:cNvPr>
          <p:cNvSpPr txBox="1"/>
          <p:nvPr/>
        </p:nvSpPr>
        <p:spPr>
          <a:xfrm>
            <a:off x="9271000" y="4433888"/>
            <a:ext cx="3733800" cy="701675"/>
          </a:xfrm>
          <a:prstGeom prst="rect">
            <a:avLst/>
          </a:prstGeom>
          <a:noFill/>
        </p:spPr>
        <p:txBody>
          <a:bodyPr wrap="none" lIns="129938" tIns="64970" rIns="129938" bIns="64970">
            <a:spAutoFit/>
          </a:bodyPr>
          <a:lstStyle/>
          <a:p>
            <a:pPr defTabSz="12993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00" b="1" dirty="0">
                <a:solidFill>
                  <a:srgbClr val="3366FF"/>
                </a:solidFill>
                <a:latin typeface="Century Gothic"/>
                <a:ea typeface="+mn-ea"/>
                <a:cs typeface="+mn-cs"/>
              </a:rPr>
              <a:t>Consequences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ED04BF-FF61-CB23-B16B-B8259376B4B2}"/>
              </a:ext>
            </a:extLst>
          </p:cNvPr>
          <p:cNvSpPr txBox="1"/>
          <p:nvPr/>
        </p:nvSpPr>
        <p:spPr>
          <a:xfrm>
            <a:off x="1768475" y="1069975"/>
            <a:ext cx="4264025" cy="700088"/>
          </a:xfrm>
          <a:prstGeom prst="rect">
            <a:avLst/>
          </a:prstGeom>
          <a:noFill/>
        </p:spPr>
        <p:txBody>
          <a:bodyPr wrap="none" lIns="129938" tIns="64970" rIns="129938" bIns="64970">
            <a:spAutoFit/>
          </a:bodyPr>
          <a:lstStyle/>
          <a:p>
            <a:pPr algn="ctr" defTabSz="12993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00" b="1" dirty="0">
                <a:solidFill>
                  <a:prstClr val="white">
                    <a:lumMod val="50000"/>
                  </a:prstClr>
                </a:solidFill>
                <a:latin typeface="Century Gothic"/>
                <a:ea typeface="+mn-ea"/>
                <a:cs typeface="+mn-cs"/>
              </a:rPr>
              <a:t>External Authority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2184630-C7F5-C497-CBD3-CCF9106FC6B1}"/>
              </a:ext>
            </a:extLst>
          </p:cNvPr>
          <p:cNvSpPr txBox="1"/>
          <p:nvPr/>
        </p:nvSpPr>
        <p:spPr>
          <a:xfrm>
            <a:off x="142875" y="4632325"/>
            <a:ext cx="2025650" cy="700088"/>
          </a:xfrm>
          <a:prstGeom prst="rect">
            <a:avLst/>
          </a:prstGeom>
          <a:noFill/>
        </p:spPr>
        <p:txBody>
          <a:bodyPr wrap="none" lIns="129938" tIns="64970" rIns="129938" bIns="64970">
            <a:spAutoFit/>
          </a:bodyPr>
          <a:lstStyle/>
          <a:p>
            <a:pPr defTabSz="12993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00" b="1" dirty="0">
                <a:solidFill>
                  <a:srgbClr val="008000"/>
                </a:solidFill>
                <a:latin typeface="Century Gothic"/>
                <a:ea typeface="+mn-ea"/>
                <a:cs typeface="+mn-cs"/>
              </a:rPr>
              <a:t>Motives</a:t>
            </a:r>
          </a:p>
        </p:txBody>
      </p:sp>
      <p:sp>
        <p:nvSpPr>
          <p:cNvPr id="97295" name="TextBox 18">
            <a:extLst>
              <a:ext uri="{FF2B5EF4-FFF2-40B4-BE49-F238E27FC236}">
                <a16:creationId xmlns:a16="http://schemas.microsoft.com/office/drawing/2014/main" id="{21284968-B2DC-F8FA-FA8D-8BC22D4D1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875"/>
            <a:ext cx="12169775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9938" tIns="64970" rIns="129938" bIns="64970">
            <a:spAutoFit/>
          </a:bodyPr>
          <a:lstStyle>
            <a:lvl1pPr algn="ctr" defTabSz="1298575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 defTabSz="1298575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 defTabSz="1298575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 defTabSz="1298575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 defTabSz="1298575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1298575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1298575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1298575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1298575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algn="l" eaLnBrk="1" hangingPunct="1"/>
            <a:r>
              <a:rPr lang="en-US" altLang="en-US" b="1">
                <a:solidFill>
                  <a:srgbClr val="FF6600"/>
                </a:solidFill>
                <a:latin typeface="Calisto MT" panose="02040603050505030304" pitchFamily="18" charset="0"/>
              </a:rPr>
              <a:t>Moral Grounding – our specific ethical theory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D060463-4AF5-5EA9-C9C6-8FE4FA072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4850" y="3055938"/>
            <a:ext cx="3114675" cy="2079625"/>
          </a:xfrm>
          <a:prstGeom prst="ellipse">
            <a:avLst/>
          </a:prstGeom>
          <a:solidFill>
            <a:srgbClr val="A6A6A6"/>
          </a:solidFill>
          <a:ln w="6350">
            <a:solidFill>
              <a:schemeClr val="accent2"/>
            </a:solidFill>
            <a:round/>
            <a:headEnd/>
            <a:tailEnd/>
          </a:ln>
          <a:effectLst>
            <a:outerShdw blurRad="88900" dist="50800" dir="2100015" sx="103999" sy="103999" algn="br" rotWithShape="0">
              <a:srgbClr val="808080">
                <a:alpha val="54999"/>
              </a:srgbClr>
            </a:outerShdw>
          </a:effectLst>
        </p:spPr>
        <p:txBody>
          <a:bodyPr lIns="129938" tIns="64970" rIns="129938" bIns="64970" anchor="ctr"/>
          <a:lstStyle/>
          <a:p>
            <a:pPr algn="ctr" defTabSz="12993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Century Gothic"/>
                <a:ea typeface="+mn-ea"/>
                <a:cs typeface="+mn-cs"/>
              </a:rPr>
              <a:t>Human Authority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63081A-F345-3EAD-55FA-78E9569F5024}"/>
              </a:ext>
            </a:extLst>
          </p:cNvPr>
          <p:cNvSpPr txBox="1"/>
          <p:nvPr/>
        </p:nvSpPr>
        <p:spPr>
          <a:xfrm>
            <a:off x="0" y="15875"/>
            <a:ext cx="4165600" cy="787400"/>
          </a:xfrm>
          <a:prstGeom prst="rect">
            <a:avLst/>
          </a:prstGeom>
          <a:noFill/>
        </p:spPr>
        <p:txBody>
          <a:bodyPr wrap="none" lIns="129951" tIns="64976" rIns="129951" bIns="64976">
            <a:spAutoFit/>
          </a:bodyPr>
          <a:lstStyle/>
          <a:p>
            <a:pPr defTabSz="6497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6600"/>
                </a:solidFill>
                <a:latin typeface="Calibri"/>
                <a:ea typeface="+mn-ea"/>
                <a:cs typeface="+mn-cs"/>
              </a:rPr>
              <a:t>Moral Grounding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7520B8-3A2E-9758-7FA8-08A02B5D7CFE}"/>
              </a:ext>
            </a:extLst>
          </p:cNvPr>
          <p:cNvSpPr txBox="1"/>
          <p:nvPr/>
        </p:nvSpPr>
        <p:spPr>
          <a:xfrm>
            <a:off x="5164138" y="387350"/>
            <a:ext cx="7920037" cy="839788"/>
          </a:xfrm>
          <a:prstGeom prst="rect">
            <a:avLst/>
          </a:prstGeom>
          <a:noFill/>
        </p:spPr>
        <p:txBody>
          <a:bodyPr wrap="none" lIns="129951" tIns="64976" rIns="129951" bIns="64976">
            <a:spAutoFit/>
          </a:bodyPr>
          <a:lstStyle/>
          <a:p>
            <a:pPr defTabSz="6497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600" b="1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“Dominant” Ethical Framework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98128D-039A-3504-D943-3111CCD7A2CA}"/>
              </a:ext>
            </a:extLst>
          </p:cNvPr>
          <p:cNvGrpSpPr>
            <a:grpSpLocks/>
          </p:cNvGrpSpPr>
          <p:nvPr/>
        </p:nvGrpSpPr>
        <p:grpSpPr bwMode="auto">
          <a:xfrm>
            <a:off x="947738" y="1385888"/>
            <a:ext cx="11204575" cy="7008812"/>
            <a:chOff x="456198" y="739739"/>
            <a:chExt cx="7878667" cy="4928088"/>
          </a:xfrm>
        </p:grpSpPr>
        <p:graphicFrame>
          <p:nvGraphicFramePr>
            <p:cNvPr id="7" name="Chart 6">
              <a:extLst>
                <a:ext uri="{FF2B5EF4-FFF2-40B4-BE49-F238E27FC236}">
                  <a16:creationId xmlns:a16="http://schemas.microsoft.com/office/drawing/2014/main" id="{94084270-76C2-9B00-8BD8-A1B14564CE37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456198" y="739739"/>
            <a:ext cx="7878667" cy="49280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C214198-E08E-E897-E167-588548836F33}"/>
                </a:ext>
              </a:extLst>
            </p:cNvPr>
            <p:cNvSpPr txBox="1"/>
            <p:nvPr/>
          </p:nvSpPr>
          <p:spPr>
            <a:xfrm>
              <a:off x="3575070" y="3340519"/>
              <a:ext cx="712183" cy="46546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64975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700" b="1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66%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DC253C-3846-1685-2056-A4EDF8FABF14}"/>
                </a:ext>
              </a:extLst>
            </p:cNvPr>
            <p:cNvSpPr txBox="1"/>
            <p:nvPr/>
          </p:nvSpPr>
          <p:spPr>
            <a:xfrm>
              <a:off x="456198" y="4356275"/>
              <a:ext cx="542510" cy="46546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64975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700" b="1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2%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01A444A-4077-58A0-3B36-F9FEBF876C0A}"/>
                </a:ext>
              </a:extLst>
            </p:cNvPr>
            <p:cNvSpPr txBox="1"/>
            <p:nvPr/>
          </p:nvSpPr>
          <p:spPr>
            <a:xfrm>
              <a:off x="1140474" y="3094952"/>
              <a:ext cx="711067" cy="4643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64975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700" b="1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13%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D55E6E3-D55D-715A-9BFF-D0397EA91EF2}"/>
                </a:ext>
              </a:extLst>
            </p:cNvPr>
            <p:cNvSpPr txBox="1"/>
            <p:nvPr/>
          </p:nvSpPr>
          <p:spPr>
            <a:xfrm>
              <a:off x="1851541" y="1701916"/>
              <a:ext cx="711067" cy="46546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64975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700" b="1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19%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D0FA89C-B6BD-DDDB-AC8C-0FEDA964402A}"/>
              </a:ext>
            </a:extLst>
          </p:cNvPr>
          <p:cNvSpPr txBox="1"/>
          <p:nvPr/>
        </p:nvSpPr>
        <p:spPr>
          <a:xfrm>
            <a:off x="0" y="15875"/>
            <a:ext cx="4165600" cy="787400"/>
          </a:xfrm>
          <a:prstGeom prst="rect">
            <a:avLst/>
          </a:prstGeom>
          <a:noFill/>
        </p:spPr>
        <p:txBody>
          <a:bodyPr wrap="none" lIns="129951" tIns="64976" rIns="129951" bIns="64976">
            <a:spAutoFit/>
          </a:bodyPr>
          <a:lstStyle/>
          <a:p>
            <a:pPr defTabSz="6497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6600"/>
                </a:solidFill>
                <a:latin typeface="Calibri"/>
                <a:ea typeface="+mn-ea"/>
                <a:cs typeface="+mn-cs"/>
              </a:rPr>
              <a:t>Moral Grounding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1BB29CF-3501-3C60-3CC7-8C54D262A106}"/>
              </a:ext>
            </a:extLst>
          </p:cNvPr>
          <p:cNvGraphicFramePr>
            <a:graphicFrameLocks/>
          </p:cNvGraphicFramePr>
          <p:nvPr/>
        </p:nvGraphicFramePr>
        <p:xfrm>
          <a:off x="-1736017" y="561106"/>
          <a:ext cx="8627489" cy="6557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A7F129C-DEF3-E988-4E26-7EB13FF8666C}"/>
              </a:ext>
            </a:extLst>
          </p:cNvPr>
          <p:cNvGraphicFramePr>
            <a:graphicFrameLocks/>
          </p:cNvGraphicFramePr>
          <p:nvPr/>
        </p:nvGraphicFramePr>
        <p:xfrm>
          <a:off x="6575831" y="561126"/>
          <a:ext cx="7259718" cy="6557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0F60D8E-7C8D-A3BA-5FEF-6D51E7B3AAB4}"/>
              </a:ext>
            </a:extLst>
          </p:cNvPr>
          <p:cNvSpPr txBox="1"/>
          <p:nvPr/>
        </p:nvSpPr>
        <p:spPr>
          <a:xfrm>
            <a:off x="9734550" y="4559300"/>
            <a:ext cx="2149475" cy="931863"/>
          </a:xfrm>
          <a:prstGeom prst="rect">
            <a:avLst/>
          </a:prstGeom>
          <a:noFill/>
        </p:spPr>
        <p:txBody>
          <a:bodyPr wrap="none" lIns="129951" tIns="64976" rIns="129951" bIns="64976">
            <a:spAutoFit/>
          </a:bodyPr>
          <a:lstStyle/>
          <a:p>
            <a:pPr algn="ctr" defTabSz="6497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Utilitarianism</a:t>
            </a:r>
          </a:p>
          <a:p>
            <a:pPr algn="ctr" defTabSz="6497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73%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42C4AB-AF6C-CF71-EA0F-C8BDDC10E20B}"/>
              </a:ext>
            </a:extLst>
          </p:cNvPr>
          <p:cNvSpPr txBox="1"/>
          <p:nvPr/>
        </p:nvSpPr>
        <p:spPr>
          <a:xfrm>
            <a:off x="2573338" y="3040063"/>
            <a:ext cx="2149475" cy="931862"/>
          </a:xfrm>
          <a:prstGeom prst="rect">
            <a:avLst/>
          </a:prstGeom>
          <a:noFill/>
        </p:spPr>
        <p:txBody>
          <a:bodyPr wrap="none" lIns="129951" tIns="64976" rIns="129951" bIns="64976">
            <a:spAutoFit/>
          </a:bodyPr>
          <a:lstStyle/>
          <a:p>
            <a:pPr algn="ctr" defTabSz="6497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Utilitarianism</a:t>
            </a:r>
          </a:p>
          <a:p>
            <a:pPr algn="ctr" defTabSz="6497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27%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E2915E-8729-0912-0BEF-4A61085BA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2905125"/>
            <a:ext cx="7108825" cy="2301875"/>
          </a:xfrm>
          <a:prstGeom prst="rect">
            <a:avLst/>
          </a:prstGeom>
          <a:solidFill>
            <a:srgbClr val="BFBFBF">
              <a:alpha val="70979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9938" tIns="64970" rIns="129938" bIns="64970" anchor="ctr"/>
          <a:lstStyle>
            <a:lvl1pPr algn="ctr" defTabSz="649288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 defTabSz="649288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 defTabSz="649288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 defTabSz="649288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 defTabSz="649288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6492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6492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6492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6492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eaLnBrk="1" hangingPunct="1"/>
            <a:endParaRPr lang="en-US" altLang="en-US" sz="26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4F2710-2A83-BC44-6734-6C1BE0CE6B65}"/>
              </a:ext>
            </a:extLst>
          </p:cNvPr>
          <p:cNvSpPr txBox="1"/>
          <p:nvPr/>
        </p:nvSpPr>
        <p:spPr>
          <a:xfrm>
            <a:off x="0" y="15875"/>
            <a:ext cx="4165600" cy="787400"/>
          </a:xfrm>
          <a:prstGeom prst="rect">
            <a:avLst/>
          </a:prstGeom>
          <a:noFill/>
        </p:spPr>
        <p:txBody>
          <a:bodyPr wrap="none" lIns="129938" tIns="64970" rIns="129938" bIns="64970">
            <a:spAutoFit/>
          </a:bodyPr>
          <a:lstStyle/>
          <a:p>
            <a:pPr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6600"/>
                </a:solidFill>
                <a:latin typeface="Calibri"/>
                <a:ea typeface="+mn-ea"/>
                <a:cs typeface="+mn-cs"/>
              </a:rPr>
              <a:t>Moral Grounding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8DAC3C-7377-9F25-C6FA-A6877ECB0F3B}"/>
              </a:ext>
            </a:extLst>
          </p:cNvPr>
          <p:cNvSpPr txBox="1"/>
          <p:nvPr/>
        </p:nvSpPr>
        <p:spPr>
          <a:xfrm>
            <a:off x="6856413" y="611188"/>
            <a:ext cx="5664200" cy="2100262"/>
          </a:xfrm>
          <a:prstGeom prst="rect">
            <a:avLst/>
          </a:prstGeom>
          <a:noFill/>
        </p:spPr>
        <p:txBody>
          <a:bodyPr lIns="129938" tIns="64970" rIns="129938" bIns="64970">
            <a:spAutoFit/>
          </a:bodyPr>
          <a:lstStyle/>
          <a:p>
            <a:pPr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Justice Frame:</a:t>
            </a:r>
          </a:p>
          <a:p>
            <a:pPr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Mainly restorative, we broke it, we should fix 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D8F64C-4CED-35BB-0EE0-A13D9F33FB09}"/>
              </a:ext>
            </a:extLst>
          </p:cNvPr>
          <p:cNvSpPr txBox="1"/>
          <p:nvPr/>
        </p:nvSpPr>
        <p:spPr>
          <a:xfrm>
            <a:off x="260350" y="3100388"/>
            <a:ext cx="6765925" cy="2406650"/>
          </a:xfrm>
          <a:prstGeom prst="rect">
            <a:avLst/>
          </a:prstGeom>
          <a:noFill/>
        </p:spPr>
        <p:txBody>
          <a:bodyPr wrap="none" lIns="129938" tIns="64970" rIns="129938" bIns="64970">
            <a:spAutoFit/>
          </a:bodyPr>
          <a:lstStyle/>
          <a:p>
            <a:pPr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18% of total appealed to justice</a:t>
            </a:r>
          </a:p>
          <a:p>
            <a:pPr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7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00" b="1" u="sng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All</a:t>
            </a:r>
            <a:r>
              <a:rPr lang="en-US" sz="37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of them were interventionists</a:t>
            </a:r>
          </a:p>
          <a:p>
            <a:pPr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700" u="sng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1381" name="Picture 4">
            <a:extLst>
              <a:ext uri="{FF2B5EF4-FFF2-40B4-BE49-F238E27FC236}">
                <a16:creationId xmlns:a16="http://schemas.microsoft.com/office/drawing/2014/main" id="{D8CE0FB3-448C-29E8-A43E-148C54FAB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50" y="6053138"/>
            <a:ext cx="9367838" cy="373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19FA1B0-4C25-4768-80D9-1DB22DAF8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2892425"/>
            <a:ext cx="3581400" cy="34369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129938" tIns="64970" rIns="129938" bIns="64970" anchor="ctr"/>
          <a:lstStyle>
            <a:lvl1pPr algn="ctr" defTabSz="649288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 defTabSz="649288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 defTabSz="649288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 defTabSz="649288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 defTabSz="649288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6492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6492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6492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649288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eaLnBrk="1" hangingPunct="1"/>
            <a:endParaRPr lang="en-US" altLang="en-US" sz="26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486262-BBEC-190B-2EA2-6420A7797339}"/>
              </a:ext>
            </a:extLst>
          </p:cNvPr>
          <p:cNvSpPr txBox="1"/>
          <p:nvPr/>
        </p:nvSpPr>
        <p:spPr>
          <a:xfrm>
            <a:off x="442913" y="138113"/>
            <a:ext cx="2662237" cy="9302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72194" tIns="72194" rIns="72194" bIns="72194" spcCol="54140" anchor="ctr">
            <a:spAutoFit/>
          </a:bodyPr>
          <a:lstStyle/>
          <a:p>
            <a:pPr algn="ctr" defTabSz="830167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100" dirty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Consider: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67B9E-43BF-A2FE-5919-F4E227CE4469}"/>
              </a:ext>
            </a:extLst>
          </p:cNvPr>
          <p:cNvSpPr txBox="1"/>
          <p:nvPr/>
        </p:nvSpPr>
        <p:spPr>
          <a:xfrm>
            <a:off x="193675" y="1506538"/>
            <a:ext cx="12811125" cy="68421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72194" tIns="72194" rIns="72194" bIns="72194" spcCol="54140" anchor="ctr">
            <a:spAutoFit/>
          </a:bodyPr>
          <a:lstStyle/>
          <a:p>
            <a:pPr defTabSz="830167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P1. In the face of climate change, we will have to </a:t>
            </a:r>
          </a:p>
          <a:p>
            <a:pPr defTabSz="830167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intervene at times to secure land health. </a:t>
            </a:r>
          </a:p>
          <a:p>
            <a:pPr defTabSz="830167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en-US" sz="4800" dirty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  <a:p>
            <a:pPr defTabSz="830167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P2. The public will not support intervention </a:t>
            </a:r>
          </a:p>
          <a:p>
            <a:pPr defTabSz="830167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(mistrust, health=non-intervention, etc.).</a:t>
            </a:r>
          </a:p>
          <a:p>
            <a:pPr defTabSz="830167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en-US" sz="4800" dirty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  <a:p>
            <a:pPr defTabSz="830167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C. Therefore, we will not be allowed to </a:t>
            </a:r>
            <a:r>
              <a:rPr lang="en-US" sz="4800" dirty="0" err="1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intervene,we</a:t>
            </a:r>
            <a:r>
              <a:rPr lang="en-US" sz="48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 will not be able to secure land health, land will </a:t>
            </a:r>
          </a:p>
          <a:p>
            <a:pPr defTabSz="830167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become increasingly unhealthy.</a:t>
            </a:r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51148993-9710-300D-D904-D52F39A714A7}"/>
              </a:ext>
            </a:extLst>
          </p:cNvPr>
          <p:cNvSpPr>
            <a:spLocks noChangeArrowheads="1"/>
          </p:cNvSpPr>
          <p:nvPr/>
        </p:nvSpPr>
        <p:spPr bwMode="auto">
          <a:xfrm rot="-1795755">
            <a:off x="679450" y="2520950"/>
            <a:ext cx="3506788" cy="1023938"/>
          </a:xfrm>
          <a:prstGeom prst="leftArrow">
            <a:avLst>
              <a:gd name="adj1" fmla="val 50000"/>
              <a:gd name="adj2" fmla="val 49993"/>
            </a:avLst>
          </a:prstGeom>
          <a:solidFill>
            <a:srgbClr val="FF0000"/>
          </a:solidFill>
          <a:ln>
            <a:noFill/>
          </a:ln>
          <a:effectLst>
            <a:outerShdw blurRad="38100" dist="25400" dir="5400000" rotWithShape="0">
              <a:srgbClr val="80808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 defTabSz="584200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 defTabSz="584200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 defTabSz="584200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 defTabSz="584200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eaLnBrk="1" latinLnBrk="1"/>
            <a:endParaRPr lang="en-US" alt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38D7E0-64F9-3D4B-601B-72C78776DBA6}"/>
              </a:ext>
            </a:extLst>
          </p:cNvPr>
          <p:cNvSpPr txBox="1"/>
          <p:nvPr/>
        </p:nvSpPr>
        <p:spPr>
          <a:xfrm>
            <a:off x="1878013" y="227013"/>
            <a:ext cx="2122487" cy="4946650"/>
          </a:xfrm>
          <a:prstGeom prst="rect">
            <a:avLst/>
          </a:prstGeom>
          <a:noFill/>
        </p:spPr>
        <p:txBody>
          <a:bodyPr wrap="none" lIns="129938" tIns="64970" rIns="129938" bIns="64970">
            <a:spAutoFit/>
          </a:bodyPr>
          <a:lstStyle/>
          <a:p>
            <a:pPr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1300" b="1" dirty="0">
                <a:solidFill>
                  <a:srgbClr val="008000"/>
                </a:solidFill>
                <a:latin typeface="Calibri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">
            <a:extLst>
              <a:ext uri="{FF2B5EF4-FFF2-40B4-BE49-F238E27FC236}">
                <a16:creationId xmlns:a16="http://schemas.microsoft.com/office/drawing/2014/main" id="{20745A76-C0F4-A063-CAE1-AA4DAFFD9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13004800" cy="474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23C479-2F2E-4CF4-C332-CC689496EF16}"/>
              </a:ext>
            </a:extLst>
          </p:cNvPr>
          <p:cNvSpPr txBox="1"/>
          <p:nvPr/>
        </p:nvSpPr>
        <p:spPr>
          <a:xfrm>
            <a:off x="8575675" y="736600"/>
            <a:ext cx="3332163" cy="1006475"/>
          </a:xfrm>
          <a:prstGeom prst="rect">
            <a:avLst/>
          </a:prstGeom>
          <a:noFill/>
        </p:spPr>
        <p:txBody>
          <a:bodyPr wrap="none" lIns="129938" tIns="64970" rIns="129938" bIns="64970">
            <a:spAutoFit/>
          </a:bodyPr>
          <a:lstStyle/>
          <a:p>
            <a:pPr defTabSz="64969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700" dirty="0">
                <a:solidFill>
                  <a:prstClr val="white"/>
                </a:solidFill>
                <a:latin typeface="Apple Chancery"/>
                <a:ea typeface="+mn-ea"/>
                <a:cs typeface="Apple Chancery"/>
              </a:rPr>
              <a:t>The End?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1ACD5D-CD2F-5F29-12BF-98BC492EFE23}"/>
              </a:ext>
            </a:extLst>
          </p:cNvPr>
          <p:cNvSpPr txBox="1"/>
          <p:nvPr/>
        </p:nvSpPr>
        <p:spPr>
          <a:xfrm>
            <a:off x="2778125" y="1008063"/>
            <a:ext cx="7472363" cy="31813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50701" tIns="50701" rIns="50701" bIns="50701" spcCol="38028" anchor="ctr">
            <a:spAutoFit/>
          </a:bodyPr>
          <a:lstStyle/>
          <a:p>
            <a:pPr algn="ctr" defTabSz="583155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0" kern="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Example 1</a:t>
            </a:r>
          </a:p>
          <a:p>
            <a:pPr algn="ctr" defTabSz="583155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0" kern="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Intrinsic Value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B4E0D3-8439-DC91-64B3-BC6E2FA23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4962525"/>
            <a:ext cx="8636000" cy="482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3919967" algn="tl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>
            <a:extLst>
              <a:ext uri="{FF2B5EF4-FFF2-40B4-BE49-F238E27FC236}">
                <a16:creationId xmlns:a16="http://schemas.microsoft.com/office/drawing/2014/main" id="{139E6310-7172-50B7-E8FC-C7BEEBCB9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268288"/>
            <a:ext cx="12006262" cy="948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165D95-A658-A0EB-1BA9-241E9F8F64D5}"/>
              </a:ext>
            </a:extLst>
          </p:cNvPr>
          <p:cNvSpPr txBox="1"/>
          <p:nvPr/>
        </p:nvSpPr>
        <p:spPr>
          <a:xfrm>
            <a:off x="9742488" y="0"/>
            <a:ext cx="3262312" cy="255428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lIns="91277" tIns="45634" rIns="91277" bIns="45634">
            <a:spAutoFit/>
          </a:bodyPr>
          <a:lstStyle/>
          <a:p>
            <a:pPr algn="ctr" defTabSz="583155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100" b="1" i="1" kern="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Conservation Biology,</a:t>
            </a:r>
          </a:p>
          <a:p>
            <a:pPr algn="ctr" defTabSz="583155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100" b="1" kern="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29(2) pp. 321–332</a:t>
            </a:r>
            <a:r>
              <a:rPr lang="en-US" sz="3100" kern="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, </a:t>
            </a:r>
            <a:r>
              <a:rPr lang="en-US" sz="3100" b="1" kern="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April 2015.</a:t>
            </a:r>
            <a:endParaRPr lang="en-US" sz="3100" kern="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algn="ctr" defTabSz="5831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100" kern="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hape 82">
            <a:extLst>
              <a:ext uri="{FF2B5EF4-FFF2-40B4-BE49-F238E27FC236}">
                <a16:creationId xmlns:a16="http://schemas.microsoft.com/office/drawing/2014/main" id="{C03008AB-21F8-C640-30DC-A24AD38D4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0" y="1582738"/>
            <a:ext cx="7277100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701" tIns="50701" rIns="50701" bIns="50701" anchor="ctr">
            <a:spAutoFit/>
          </a:bodyPr>
          <a:lstStyle>
            <a:lvl1pPr algn="ctr" defTabSz="457200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 defTabSz="457200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 defTabSz="457200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 defTabSz="457200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 defTabSz="457200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algn="l" eaLnBrk="1" hangingPunct="1"/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...everything has either a price or a dignity.  What has a price can be replaced by an equivalent; by contrast, that which is elevated above all price... has a dignity…</a:t>
            </a:r>
          </a:p>
        </p:txBody>
      </p:sp>
      <p:pic>
        <p:nvPicPr>
          <p:cNvPr id="68610" name="droppedImage.png">
            <a:extLst>
              <a:ext uri="{FF2B5EF4-FFF2-40B4-BE49-F238E27FC236}">
                <a16:creationId xmlns:a16="http://schemas.microsoft.com/office/drawing/2014/main" id="{296E26B2-A4C1-8FAC-8487-496375C16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582738"/>
            <a:ext cx="4592638" cy="607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8611" name="Shape 86">
            <a:extLst>
              <a:ext uri="{FF2B5EF4-FFF2-40B4-BE49-F238E27FC236}">
                <a16:creationId xmlns:a16="http://schemas.microsoft.com/office/drawing/2014/main" id="{771B0BB9-AFCE-5B09-954A-582112626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8" y="7829550"/>
            <a:ext cx="431800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701" tIns="50701" rIns="50701" bIns="50701" anchor="ctr">
            <a:spAutoFit/>
          </a:bodyPr>
          <a:lstStyle>
            <a:lvl1pPr algn="ctr" defTabSz="457200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 defTabSz="457200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 defTabSz="457200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 defTabSz="457200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 defTabSz="457200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Immanuel Kant (1870)</a:t>
            </a:r>
          </a:p>
        </p:txBody>
      </p:sp>
      <p:sp>
        <p:nvSpPr>
          <p:cNvPr id="68612" name="Shape 87">
            <a:extLst>
              <a:ext uri="{FF2B5EF4-FFF2-40B4-BE49-F238E27FC236}">
                <a16:creationId xmlns:a16="http://schemas.microsoft.com/office/drawing/2014/main" id="{11AFD2AA-0015-F5C5-CB8E-B086A9A88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0" y="5246688"/>
            <a:ext cx="6946900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701" tIns="50701" rIns="50701" bIns="50701" anchor="ctr">
            <a:spAutoFit/>
          </a:bodyPr>
          <a:lstStyle>
            <a:lvl1pPr algn="ctr" defTabSz="455613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 defTabSz="455613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 defTabSz="455613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 defTabSz="455613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 defTabSz="455613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algn="l" eaLnBrk="1" hangingPunct="1"/>
            <a:r>
              <a:rPr lang="en-US" altLang="en-US" sz="3600" b="1" i="1">
                <a:solidFill>
                  <a:srgbClr val="0042A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Each human being necessarily represents his own existence in this way.</a:t>
            </a:r>
          </a:p>
        </p:txBody>
      </p:sp>
      <p:sp>
        <p:nvSpPr>
          <p:cNvPr id="68613" name="Shape 66">
            <a:extLst>
              <a:ext uri="{FF2B5EF4-FFF2-40B4-BE49-F238E27FC236}">
                <a16:creationId xmlns:a16="http://schemas.microsoft.com/office/drawing/2014/main" id="{C049A516-6FE9-B9DE-21C8-45985FD8A3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" y="25400"/>
            <a:ext cx="1267460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028" tIns="38028" rIns="38028" bIns="38028" anchor="ctr"/>
          <a:lstStyle>
            <a:lvl1pPr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WHAT IS INTRINSIC VALUE?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droppedImage.png">
            <a:extLst>
              <a:ext uri="{FF2B5EF4-FFF2-40B4-BE49-F238E27FC236}">
                <a16:creationId xmlns:a16="http://schemas.microsoft.com/office/drawing/2014/main" id="{042898DB-3BAD-CC4E-8626-67D42B333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0645">
            <a:off x="355600" y="2284413"/>
            <a:ext cx="605948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pSp>
        <p:nvGrpSpPr>
          <p:cNvPr id="105" name="Group 105">
            <a:extLst>
              <a:ext uri="{FF2B5EF4-FFF2-40B4-BE49-F238E27FC236}">
                <a16:creationId xmlns:a16="http://schemas.microsoft.com/office/drawing/2014/main" id="{325E33E2-FAF0-416D-444A-87842FEAFBCF}"/>
              </a:ext>
            </a:extLst>
          </p:cNvPr>
          <p:cNvGrpSpPr>
            <a:grpSpLocks/>
          </p:cNvGrpSpPr>
          <p:nvPr/>
        </p:nvGrpSpPr>
        <p:grpSpPr bwMode="auto">
          <a:xfrm>
            <a:off x="5491163" y="512763"/>
            <a:ext cx="7183437" cy="5473700"/>
            <a:chOff x="0" y="0"/>
            <a:chExt cx="7183834" cy="5473700"/>
          </a:xfrm>
        </p:grpSpPr>
        <p:pic>
          <p:nvPicPr>
            <p:cNvPr id="69640" name="droppedImage.png">
              <a:extLst>
                <a:ext uri="{FF2B5EF4-FFF2-40B4-BE49-F238E27FC236}">
                  <a16:creationId xmlns:a16="http://schemas.microsoft.com/office/drawing/2014/main" id="{100169FB-9C1A-E69C-6EFA-6B9E71F9BF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8600"/>
              <a:ext cx="7183835" cy="467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103" name="Shape 103">
              <a:extLst>
                <a:ext uri="{FF2B5EF4-FFF2-40B4-BE49-F238E27FC236}">
                  <a16:creationId xmlns:a16="http://schemas.microsoft.com/office/drawing/2014/main" id="{DD1BC104-3C62-C3FF-EA3D-7FEB4CD39343}"/>
                </a:ext>
              </a:extLst>
            </p:cNvPr>
            <p:cNvSpPr/>
            <p:nvPr/>
          </p:nvSpPr>
          <p:spPr>
            <a:xfrm>
              <a:off x="7937" y="0"/>
              <a:ext cx="6921883" cy="99060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algn="ctr" defTabSz="583155" eaLnBrk="1" fontAlgn="auto" hangingPunct="1">
                <a:spcBef>
                  <a:spcPts val="0"/>
                </a:spcBef>
                <a:spcAft>
                  <a:spcPts val="0"/>
                </a:spcAft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600" b="1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4" name="Shape 104">
              <a:extLst>
                <a:ext uri="{FF2B5EF4-FFF2-40B4-BE49-F238E27FC236}">
                  <a16:creationId xmlns:a16="http://schemas.microsoft.com/office/drawing/2014/main" id="{D3F90BE9-EA0E-B032-4AED-ADCFCFA1BCEE}"/>
                </a:ext>
              </a:extLst>
            </p:cNvPr>
            <p:cNvSpPr/>
            <p:nvPr/>
          </p:nvSpPr>
          <p:spPr>
            <a:xfrm>
              <a:off x="249251" y="4483100"/>
              <a:ext cx="6921883" cy="99060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algn="ctr" defTabSz="583155" eaLnBrk="1" fontAlgn="auto" hangingPunct="1">
                <a:spcBef>
                  <a:spcPts val="0"/>
                </a:spcBef>
                <a:spcAft>
                  <a:spcPts val="0"/>
                </a:spcAft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600" b="1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69635" name="Shape 109">
            <a:extLst>
              <a:ext uri="{FF2B5EF4-FFF2-40B4-BE49-F238E27FC236}">
                <a16:creationId xmlns:a16="http://schemas.microsoft.com/office/drawing/2014/main" id="{FC4A9AE4-0AF9-3247-C84C-F6CE00360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" y="4702175"/>
            <a:ext cx="5356225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701" tIns="50701" rIns="50701" bIns="50701" anchor="ctr">
            <a:spAutoFit/>
          </a:bodyPr>
          <a:lstStyle>
            <a:lvl1pPr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algn="l" eaLnBrk="1" hangingPunct="1"/>
            <a:r>
              <a:rPr lang="en-US" altLang="en-US" sz="3600" b="1">
                <a:solidFill>
                  <a:srgbClr val="000000"/>
                </a:solidFill>
              </a:rPr>
              <a:t>function</a:t>
            </a:r>
          </a:p>
          <a:p>
            <a:pPr algn="l" eaLnBrk="1" hangingPunct="1"/>
            <a:endParaRPr lang="en-US" altLang="en-US" sz="3600" b="1">
              <a:solidFill>
                <a:srgbClr val="000000"/>
              </a:solidFill>
            </a:endParaRPr>
          </a:p>
          <a:p>
            <a:pPr algn="l" eaLnBrk="1" hangingPunct="1"/>
            <a:r>
              <a:rPr lang="en-US" altLang="en-US" sz="3600" b="1">
                <a:solidFill>
                  <a:srgbClr val="000000"/>
                </a:solidFill>
              </a:rPr>
              <a:t>replaceable</a:t>
            </a:r>
          </a:p>
          <a:p>
            <a:pPr algn="l" eaLnBrk="1" hangingPunct="1"/>
            <a:endParaRPr lang="en-US" altLang="en-US" sz="3600" b="1">
              <a:solidFill>
                <a:srgbClr val="000000"/>
              </a:solidFill>
            </a:endParaRPr>
          </a:p>
          <a:p>
            <a:pPr algn="l" eaLnBrk="1" hangingPunct="1"/>
            <a:r>
              <a:rPr lang="en-US" altLang="en-US" sz="3600" b="1">
                <a:solidFill>
                  <a:srgbClr val="000000"/>
                </a:solidFill>
              </a:rPr>
              <a:t>useful for what it does</a:t>
            </a:r>
          </a:p>
        </p:txBody>
      </p:sp>
      <p:sp>
        <p:nvSpPr>
          <p:cNvPr id="110" name="Shape 110">
            <a:extLst>
              <a:ext uri="{FF2B5EF4-FFF2-40B4-BE49-F238E27FC236}">
                <a16:creationId xmlns:a16="http://schemas.microsoft.com/office/drawing/2014/main" id="{12DA19CC-BD5D-C7B4-3144-03A112584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8838" y="6502400"/>
            <a:ext cx="4449762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701" tIns="50701" rIns="50701" bIns="50701" anchor="ctr">
            <a:spAutoFit/>
          </a:bodyPr>
          <a:lstStyle>
            <a:lvl1pPr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algn="l" eaLnBrk="1" hangingPunct="1"/>
            <a:r>
              <a:rPr lang="en-US" altLang="en-US" sz="3600" b="1">
                <a:solidFill>
                  <a:srgbClr val="000000"/>
                </a:solidFill>
              </a:rPr>
              <a:t>for what it is, not </a:t>
            </a:r>
          </a:p>
          <a:p>
            <a:pPr algn="l" eaLnBrk="1" hangingPunct="1"/>
            <a:r>
              <a:rPr lang="en-US" altLang="en-US" sz="3600" b="1">
                <a:solidFill>
                  <a:srgbClr val="000000"/>
                </a:solidFill>
              </a:rPr>
              <a:t>what it does</a:t>
            </a:r>
          </a:p>
        </p:txBody>
      </p:sp>
      <p:sp>
        <p:nvSpPr>
          <p:cNvPr id="111" name="Shape 111">
            <a:extLst>
              <a:ext uri="{FF2B5EF4-FFF2-40B4-BE49-F238E27FC236}">
                <a16:creationId xmlns:a16="http://schemas.microsoft.com/office/drawing/2014/main" id="{39C5C043-3E0E-3804-4AFF-2C9A1EEE6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4200" y="8134350"/>
            <a:ext cx="47244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701" tIns="50701" rIns="50701" bIns="50701" anchor="ctr">
            <a:spAutoFit/>
          </a:bodyPr>
          <a:lstStyle>
            <a:lvl1pPr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algn="r" eaLnBrk="1" hangingPunct="1"/>
            <a:r>
              <a:rPr lang="en-US" altLang="en-US" sz="3600" b="1">
                <a:solidFill>
                  <a:srgbClr val="000000"/>
                </a:solidFill>
              </a:rPr>
              <a:t>irreplaceable</a:t>
            </a:r>
          </a:p>
        </p:txBody>
      </p:sp>
      <p:sp>
        <p:nvSpPr>
          <p:cNvPr id="112" name="Shape 112">
            <a:extLst>
              <a:ext uri="{FF2B5EF4-FFF2-40B4-BE49-F238E27FC236}">
                <a16:creationId xmlns:a16="http://schemas.microsoft.com/office/drawing/2014/main" id="{A8AFDB9A-9C56-20FF-7769-ACE12CA37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8838" y="5524500"/>
            <a:ext cx="4497387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701" tIns="50701" rIns="50701" bIns="50701" anchor="ctr">
            <a:spAutoFit/>
          </a:bodyPr>
          <a:lstStyle>
            <a:lvl1pPr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algn="r" eaLnBrk="1" hangingPunct="1"/>
            <a:r>
              <a:rPr lang="en-US" altLang="en-US" sz="3600" b="1">
                <a:solidFill>
                  <a:srgbClr val="000000"/>
                </a:solidFill>
              </a:rPr>
              <a:t>for its own sake</a:t>
            </a:r>
          </a:p>
        </p:txBody>
      </p:sp>
      <p:sp>
        <p:nvSpPr>
          <p:cNvPr id="69639" name="Shape 66">
            <a:extLst>
              <a:ext uri="{FF2B5EF4-FFF2-40B4-BE49-F238E27FC236}">
                <a16:creationId xmlns:a16="http://schemas.microsoft.com/office/drawing/2014/main" id="{3914C716-1684-EBCB-701F-4DD525FD49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" y="25400"/>
            <a:ext cx="12674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028" tIns="38028" rIns="38028" bIns="38028" anchor="ctr"/>
          <a:lstStyle>
            <a:lvl1pPr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WHAT IS INTRINSIC VALUE?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 advAuto="0"/>
      <p:bldP spid="110" grpId="0" animBg="1" advAuto="0"/>
      <p:bldP spid="111" grpId="0" animBg="1" advAuto="0"/>
      <p:bldP spid="112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>
            <a:extLst>
              <a:ext uri="{FF2B5EF4-FFF2-40B4-BE49-F238E27FC236}">
                <a16:creationId xmlns:a16="http://schemas.microsoft.com/office/drawing/2014/main" id="{799BB019-5EC8-B55A-F5EB-4ADAE7C732EF}"/>
              </a:ext>
            </a:extLst>
          </p:cNvPr>
          <p:cNvSpPr/>
          <p:nvPr/>
        </p:nvSpPr>
        <p:spPr>
          <a:xfrm>
            <a:off x="3797300" y="1625600"/>
            <a:ext cx="5426075" cy="812800"/>
          </a:xfrm>
          <a:prstGeom prst="roundRect">
            <a:avLst>
              <a:gd name="adj" fmla="val 23438"/>
            </a:avLst>
          </a:prstGeom>
          <a:solidFill>
            <a:srgbClr val="E0EDD4"/>
          </a:solidFill>
          <a:ln w="25400">
            <a:solidFill/>
            <a:miter lim="400000"/>
          </a:ln>
        </p:spPr>
        <p:txBody>
          <a:bodyPr lIns="0" tIns="0" rIns="0" bIns="0" anchor="ctr"/>
          <a:lstStyle/>
          <a:p>
            <a:pPr algn="ctr" defTabSz="583155" eaLnBrk="1" fontAlgn="auto" hangingPunct="1">
              <a:spcBef>
                <a:spcPts val="0"/>
              </a:spcBef>
              <a:spcAft>
                <a:spcPts val="0"/>
              </a:spcAft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0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70658" name="Shape 406">
            <a:extLst>
              <a:ext uri="{FF2B5EF4-FFF2-40B4-BE49-F238E27FC236}">
                <a16:creationId xmlns:a16="http://schemas.microsoft.com/office/drawing/2014/main" id="{B60155D9-695F-1BDE-4042-D7DE85224C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4800" y="1549400"/>
            <a:ext cx="2624138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701" tIns="50701" rIns="50701" bIns="50701" anchor="ctr">
            <a:spAutoFit/>
          </a:bodyPr>
          <a:lstStyle>
            <a:lvl1pPr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eaLnBrk="1" hangingPunct="1"/>
            <a:r>
              <a:rPr lang="en-US" altLang="en-US" sz="4800">
                <a:solidFill>
                  <a:srgbClr val="000000"/>
                </a:solidFill>
              </a:rPr>
              <a:t>arbitrary</a:t>
            </a:r>
            <a:r>
              <a:rPr lang="en-US" altLang="en-US" sz="48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?</a:t>
            </a:r>
          </a:p>
        </p:txBody>
      </p:sp>
      <p:sp>
        <p:nvSpPr>
          <p:cNvPr id="70659" name="Shape 407">
            <a:extLst>
              <a:ext uri="{FF2B5EF4-FFF2-40B4-BE49-F238E27FC236}">
                <a16:creationId xmlns:a16="http://schemas.microsoft.com/office/drawing/2014/main" id="{EE56DC27-B338-E957-1138-6D60E4B8C9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4575" y="2579688"/>
            <a:ext cx="369728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701" tIns="50701" rIns="50701" bIns="50701" anchor="ctr">
            <a:spAutoFit/>
          </a:bodyPr>
          <a:lstStyle>
            <a:lvl1pPr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eaLnBrk="1" hangingPunct="1"/>
            <a:r>
              <a:rPr lang="en-US" altLang="en-US" sz="4800">
                <a:solidFill>
                  <a:srgbClr val="000000"/>
                </a:solidFill>
              </a:rPr>
              <a:t>misanthropic</a:t>
            </a:r>
            <a:r>
              <a:rPr lang="en-US" altLang="en-US" sz="48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?</a:t>
            </a:r>
          </a:p>
        </p:txBody>
      </p:sp>
      <p:sp>
        <p:nvSpPr>
          <p:cNvPr id="70660" name="Shape 408">
            <a:extLst>
              <a:ext uri="{FF2B5EF4-FFF2-40B4-BE49-F238E27FC236}">
                <a16:creationId xmlns:a16="http://schemas.microsoft.com/office/drawing/2014/main" id="{A76C99C3-B9AA-9B91-C512-195475955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3775" y="6480175"/>
            <a:ext cx="5943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701" tIns="50701" rIns="50701" bIns="50701" anchor="ctr">
            <a:spAutoFit/>
          </a:bodyPr>
          <a:lstStyle>
            <a:lvl1pPr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algn="r" eaLnBrk="1" hangingPunct="1"/>
            <a:r>
              <a:rPr lang="en-US" altLang="en-US" sz="4800">
                <a:solidFill>
                  <a:srgbClr val="000000"/>
                </a:solidFill>
              </a:rPr>
              <a:t>widely acknowledged</a:t>
            </a:r>
            <a:r>
              <a:rPr lang="en-US" altLang="en-US" sz="48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?</a:t>
            </a:r>
          </a:p>
        </p:txBody>
      </p:sp>
      <p:sp>
        <p:nvSpPr>
          <p:cNvPr id="70661" name="Shape 409">
            <a:extLst>
              <a:ext uri="{FF2B5EF4-FFF2-40B4-BE49-F238E27FC236}">
                <a16:creationId xmlns:a16="http://schemas.microsoft.com/office/drawing/2014/main" id="{ED6B7B2A-E881-7D14-80A3-1B9C83AD1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400" y="7673975"/>
            <a:ext cx="100838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701" tIns="50701" rIns="50701" bIns="50701" anchor="ctr">
            <a:spAutoFit/>
          </a:bodyPr>
          <a:lstStyle>
            <a:lvl1pPr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eaLnBrk="1" hangingPunct="1"/>
            <a:r>
              <a:rPr lang="en-US" altLang="en-US" sz="4800">
                <a:solidFill>
                  <a:srgbClr val="000000"/>
                </a:solidFill>
              </a:rPr>
              <a:t>influence on behaviors and decisions</a:t>
            </a:r>
            <a:r>
              <a:rPr lang="en-US" altLang="en-US" sz="48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?</a:t>
            </a:r>
          </a:p>
        </p:txBody>
      </p:sp>
      <p:sp>
        <p:nvSpPr>
          <p:cNvPr id="70662" name="Shape 410">
            <a:extLst>
              <a:ext uri="{FF2B5EF4-FFF2-40B4-BE49-F238E27FC236}">
                <a16:creationId xmlns:a16="http://schemas.microsoft.com/office/drawing/2014/main" id="{59E74765-8369-02C2-66B9-B53B2E480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2925" y="3646488"/>
            <a:ext cx="21526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701" tIns="50701" rIns="50701" bIns="50701" anchor="ctr">
            <a:spAutoFit/>
          </a:bodyPr>
          <a:lstStyle>
            <a:lvl1pPr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eaLnBrk="1" hangingPunct="1"/>
            <a:r>
              <a:rPr lang="en-US" altLang="en-US" sz="4800">
                <a:solidFill>
                  <a:srgbClr val="000000"/>
                </a:solidFill>
              </a:rPr>
              <a:t>infinite</a:t>
            </a:r>
            <a:r>
              <a:rPr lang="en-US" altLang="en-US" sz="48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?</a:t>
            </a:r>
          </a:p>
        </p:txBody>
      </p:sp>
      <p:sp>
        <p:nvSpPr>
          <p:cNvPr id="70663" name="Shape 411">
            <a:extLst>
              <a:ext uri="{FF2B5EF4-FFF2-40B4-BE49-F238E27FC236}">
                <a16:creationId xmlns:a16="http://schemas.microsoft.com/office/drawing/2014/main" id="{DDBD8171-FA46-2F86-2F6F-9BA5D0CA1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9138" y="5470525"/>
            <a:ext cx="1798637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701" tIns="50701" rIns="50701" bIns="50701" anchor="ctr">
            <a:spAutoFit/>
          </a:bodyPr>
          <a:lstStyle>
            <a:lvl1pPr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eaLnBrk="1" hangingPunct="1"/>
            <a:r>
              <a:rPr lang="en-US" altLang="en-US" sz="4800">
                <a:solidFill>
                  <a:srgbClr val="000000"/>
                </a:solidFill>
              </a:rPr>
              <a:t>moot</a:t>
            </a:r>
            <a:r>
              <a:rPr lang="en-US" altLang="en-US" sz="48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?</a:t>
            </a:r>
          </a:p>
        </p:txBody>
      </p:sp>
      <p:sp>
        <p:nvSpPr>
          <p:cNvPr id="70664" name="Shape 413">
            <a:extLst>
              <a:ext uri="{FF2B5EF4-FFF2-40B4-BE49-F238E27FC236}">
                <a16:creationId xmlns:a16="http://schemas.microsoft.com/office/drawing/2014/main" id="{E09CE70A-8EDA-8FA1-25F4-42D9CE77C932}"/>
              </a:ext>
            </a:extLst>
          </p:cNvPr>
          <p:cNvSpPr>
            <a:spLocks noChangeShapeType="1"/>
          </p:cNvSpPr>
          <p:nvPr/>
        </p:nvSpPr>
        <p:spPr bwMode="auto">
          <a:xfrm>
            <a:off x="165100" y="774700"/>
            <a:ext cx="12674600" cy="0"/>
          </a:xfrm>
          <a:prstGeom prst="line">
            <a:avLst/>
          </a:prstGeom>
          <a:noFill/>
          <a:ln w="38100">
            <a:solidFill>
              <a:srgbClr val="1A33FA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70665" name="Shape 324">
            <a:extLst>
              <a:ext uri="{FF2B5EF4-FFF2-40B4-BE49-F238E27FC236}">
                <a16:creationId xmlns:a16="http://schemas.microsoft.com/office/drawing/2014/main" id="{21B25EC6-6909-283F-32CF-45F210751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9713" y="4546600"/>
            <a:ext cx="797242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701" tIns="50701" rIns="50701" bIns="50701" anchor="ctr">
            <a:spAutoFit/>
          </a:bodyPr>
          <a:lstStyle>
            <a:lvl1pPr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eaLnBrk="1" hangingPunct="1"/>
            <a:r>
              <a:rPr lang="en-US" altLang="en-US" sz="4800">
                <a:solidFill>
                  <a:srgbClr val="000000"/>
                </a:solidFill>
              </a:rPr>
              <a:t>subject to economic valuation</a:t>
            </a:r>
            <a:r>
              <a:rPr lang="en-US" altLang="en-US" sz="4800">
                <a:solidFill>
                  <a:srgbClr val="0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?</a:t>
            </a:r>
          </a:p>
        </p:txBody>
      </p:sp>
      <p:sp>
        <p:nvSpPr>
          <p:cNvPr id="70666" name="Shape 414">
            <a:extLst>
              <a:ext uri="{FF2B5EF4-FFF2-40B4-BE49-F238E27FC236}">
                <a16:creationId xmlns:a16="http://schemas.microsoft.com/office/drawing/2014/main" id="{270B403E-B9E0-F4E4-C340-7936D7028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" y="25400"/>
            <a:ext cx="12674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028" tIns="38028" rIns="38028" bIns="38028" anchor="ctr"/>
          <a:lstStyle>
            <a:lvl1pPr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58261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QUESTIONS ABOUT NATURE’S INTRINSIC VALUE?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F885EC-7F11-F889-7591-1C55649C1A5D}"/>
              </a:ext>
            </a:extLst>
          </p:cNvPr>
          <p:cNvSpPr txBox="1"/>
          <p:nvPr/>
        </p:nvSpPr>
        <p:spPr>
          <a:xfrm>
            <a:off x="327025" y="331788"/>
            <a:ext cx="5154613" cy="747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50800" tIns="50800" rIns="50800" bIns="50800" spcCol="38100" anchor="ctr">
            <a:spAutoFit/>
          </a:bodyPr>
          <a:lstStyle/>
          <a:p>
            <a:pPr algn="ctr" defTabSz="584200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kern="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Sometimes Conceptual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5BC990-34A9-3901-9FEE-CB732C29A8FA}"/>
              </a:ext>
            </a:extLst>
          </p:cNvPr>
          <p:cNvSpPr txBox="1"/>
          <p:nvPr/>
        </p:nvSpPr>
        <p:spPr>
          <a:xfrm>
            <a:off x="327025" y="1281113"/>
            <a:ext cx="12485688" cy="65659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indent="-457200" defTabSz="584200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kern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P1. Many of those who oppose hunting wolves attribute       IV to wolves</a:t>
            </a:r>
          </a:p>
          <a:p>
            <a:pPr indent="-457200" defTabSz="584200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en-US" sz="4200" kern="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indent="-457200" defTabSz="584200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kern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P2. The attribution of IV is arbitrary</a:t>
            </a:r>
          </a:p>
          <a:p>
            <a:pPr indent="-457200" defTabSz="584200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en-US" sz="4200" kern="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indent="-457200" defTabSz="584200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kern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P3. We shouldn’t seriously consider positions that are          based on arbitrary beliefs</a:t>
            </a:r>
          </a:p>
          <a:p>
            <a:pPr indent="-457200" defTabSz="584200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en-US" sz="4200" kern="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indent="-457200" defTabSz="584200" eaLnBrk="1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kern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C.  Therefore, we shouldn’t seriously consider positions       held by those who oppose hunting wolves</a:t>
            </a:r>
          </a:p>
        </p:txBody>
      </p:sp>
      <p:sp>
        <p:nvSpPr>
          <p:cNvPr id="6" name="Left Arrow 5">
            <a:extLst>
              <a:ext uri="{FF2B5EF4-FFF2-40B4-BE49-F238E27FC236}">
                <a16:creationId xmlns:a16="http://schemas.microsoft.com/office/drawing/2014/main" id="{16D5DAF3-F08B-7063-FFA3-4BE1228AA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4525" y="3165475"/>
            <a:ext cx="3505200" cy="1023938"/>
          </a:xfrm>
          <a:prstGeom prst="leftArrow">
            <a:avLst>
              <a:gd name="adj1" fmla="val 50000"/>
              <a:gd name="adj2" fmla="val 49970"/>
            </a:avLst>
          </a:prstGeom>
          <a:solidFill>
            <a:srgbClr val="FF0000"/>
          </a:solidFill>
          <a:ln>
            <a:noFill/>
          </a:ln>
          <a:effectLst>
            <a:outerShdw blurRad="38100" dist="25400" dir="5400000" rotWithShape="0">
              <a:srgbClr val="80808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742950" indent="-285750" algn="ctr" defTabSz="584200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143000" indent="-228600" algn="ctr" defTabSz="584200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600200" indent="-228600" algn="ctr" defTabSz="584200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057400" indent="-228600" algn="ctr" defTabSz="584200"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eaLnBrk="1" latinLnBrk="1"/>
            <a:endParaRPr lang="en-US" altLang="en-US" sz="4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1" charset="0"/>
            <a:ea typeface="ヒラギノ角ゴ ProN W3" pitchFamily="1" charset="-128"/>
            <a:cs typeface="ヒラギノ角ゴ ProN W3" pitchFamily="1" charset="-128"/>
            <a:sym typeface="Gill San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1" charset="0"/>
            <a:ea typeface="ヒラギノ角ゴ ProN W3" pitchFamily="1" charset="-128"/>
            <a:cs typeface="ヒラギノ角ゴ ProN W3" pitchFamily="1" charset="-128"/>
            <a:sym typeface="Gill Sans" pitchFamily="1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_Story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9389</TotalTime>
  <Words>1308</Words>
  <Application>Microsoft Office PowerPoint</Application>
  <PresentationFormat>Custom</PresentationFormat>
  <Paragraphs>239</Paragraphs>
  <Slides>37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60" baseType="lpstr">
      <vt:lpstr>Gill Sans</vt:lpstr>
      <vt:lpstr>Arial</vt:lpstr>
      <vt:lpstr>Lucida Grande</vt:lpstr>
      <vt:lpstr>Calibri</vt:lpstr>
      <vt:lpstr>MS PGothic</vt:lpstr>
      <vt:lpstr>ヒラギノ角ゴ ProN W3</vt:lpstr>
      <vt:lpstr>Calisto MT</vt:lpstr>
      <vt:lpstr>Times New Roman</vt:lpstr>
      <vt:lpstr>Helvetica</vt:lpstr>
      <vt:lpstr>Cambria</vt:lpstr>
      <vt:lpstr>Times</vt:lpstr>
      <vt:lpstr>Courier New</vt:lpstr>
      <vt:lpstr>Century Gothic</vt:lpstr>
      <vt:lpstr>Apple Chancery</vt:lpstr>
      <vt:lpstr>White</vt:lpstr>
      <vt:lpstr>Office Theme</vt:lpstr>
      <vt:lpstr>1_White</vt:lpstr>
      <vt:lpstr>4_Office Theme</vt:lpstr>
      <vt:lpstr>2_Bullets</vt:lpstr>
      <vt:lpstr>5_Office Theme</vt:lpstr>
      <vt:lpstr>6_Office Theme</vt:lpstr>
      <vt:lpstr>1_Story</vt:lpstr>
      <vt:lpstr>Chart</vt:lpstr>
      <vt:lpstr>PowerPoint Presentation</vt:lpstr>
      <vt:lpstr>PowerPoint Presentation</vt:lpstr>
      <vt:lpstr>The Practical Syllogism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Lum-Naihe, Christof Jurh duk - FS, AZ</cp:lastModifiedBy>
  <cp:revision>89</cp:revision>
  <dcterms:modified xsi:type="dcterms:W3CDTF">2025-08-04T15:11:17Z</dcterms:modified>
</cp:coreProperties>
</file>