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63" r:id="rId2"/>
    <p:sldId id="264" r:id="rId3"/>
    <p:sldId id="268" r:id="rId4"/>
    <p:sldId id="266" r:id="rId5"/>
    <p:sldId id="273" r:id="rId6"/>
    <p:sldId id="267" r:id="rId7"/>
    <p:sldId id="257" r:id="rId8"/>
    <p:sldId id="271" r:id="rId9"/>
    <p:sldId id="258" r:id="rId10"/>
    <p:sldId id="259" r:id="rId11"/>
    <p:sldId id="260" r:id="rId12"/>
    <p:sldId id="261" r:id="rId13"/>
    <p:sldId id="262" r:id="rId14"/>
    <p:sldId id="274" r:id="rId15"/>
    <p:sldId id="275" r:id="rId16"/>
    <p:sldId id="285" r:id="rId17"/>
    <p:sldId id="288" r:id="rId18"/>
    <p:sldId id="276" r:id="rId19"/>
    <p:sldId id="287" r:id="rId20"/>
    <p:sldId id="278" r:id="rId21"/>
    <p:sldId id="279" r:id="rId22"/>
    <p:sldId id="281" r:id="rId23"/>
    <p:sldId id="282" r:id="rId24"/>
    <p:sldId id="286" r:id="rId25"/>
  </p:sldIdLst>
  <p:sldSz cx="9144000" cy="6858000" type="screen4x3"/>
  <p:notesSz cx="9372600" cy="70866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D4967-39DE-4A4E-A402-8820B0D68E13}"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19FF94FB-3472-4EE2-B135-A6861EDDF5FA}">
      <dgm:prSet phldrT="[Text]"/>
      <dgm:spPr/>
      <dgm:t>
        <a:bodyPr/>
        <a:lstStyle/>
        <a:p>
          <a:r>
            <a:rPr lang="en-US" b="1" dirty="0"/>
            <a:t>Human Uses</a:t>
          </a:r>
        </a:p>
      </dgm:t>
    </dgm:pt>
    <dgm:pt modelId="{409B4084-33B9-4EFB-A328-9865CBD06DAC}" type="parTrans" cxnId="{585CE540-C900-4793-87D2-463078145F0A}">
      <dgm:prSet/>
      <dgm:spPr/>
      <dgm:t>
        <a:bodyPr/>
        <a:lstStyle/>
        <a:p>
          <a:endParaRPr lang="en-US"/>
        </a:p>
      </dgm:t>
    </dgm:pt>
    <dgm:pt modelId="{7E653C10-D1D0-4545-804E-11239B5A1D30}" type="sibTrans" cxnId="{585CE540-C900-4793-87D2-463078145F0A}">
      <dgm:prSet/>
      <dgm:spPr/>
      <dgm:t>
        <a:bodyPr/>
        <a:lstStyle/>
        <a:p>
          <a:endParaRPr lang="en-US"/>
        </a:p>
      </dgm:t>
    </dgm:pt>
    <dgm:pt modelId="{A5F292DB-5784-45F1-BC3A-48FF0A278CEC}">
      <dgm:prSet phldrT="[Text]"/>
      <dgm:spPr/>
      <dgm:t>
        <a:bodyPr/>
        <a:lstStyle/>
        <a:p>
          <a:r>
            <a:rPr lang="en-US" dirty="0"/>
            <a:t>Recreation</a:t>
          </a:r>
        </a:p>
      </dgm:t>
    </dgm:pt>
    <dgm:pt modelId="{5A39B1DA-9D5F-4E30-B112-2C7FE4AE1487}" type="parTrans" cxnId="{C2CD790E-61EE-4EB4-B377-5BB9051FA4AE}">
      <dgm:prSet/>
      <dgm:spPr/>
      <dgm:t>
        <a:bodyPr/>
        <a:lstStyle/>
        <a:p>
          <a:endParaRPr lang="en-US"/>
        </a:p>
      </dgm:t>
    </dgm:pt>
    <dgm:pt modelId="{FE05BC05-A1C5-4CB2-B253-D97E872BE508}" type="sibTrans" cxnId="{C2CD790E-61EE-4EB4-B377-5BB9051FA4AE}">
      <dgm:prSet/>
      <dgm:spPr/>
      <dgm:t>
        <a:bodyPr/>
        <a:lstStyle/>
        <a:p>
          <a:endParaRPr lang="en-US"/>
        </a:p>
      </dgm:t>
    </dgm:pt>
    <dgm:pt modelId="{D527E1B9-B749-4382-8E6C-CD8EF17A374D}">
      <dgm:prSet phldrT="[Text]"/>
      <dgm:spPr/>
      <dgm:t>
        <a:bodyPr/>
        <a:lstStyle/>
        <a:p>
          <a:r>
            <a:rPr lang="en-US" dirty="0"/>
            <a:t>Subsistence</a:t>
          </a:r>
        </a:p>
      </dgm:t>
    </dgm:pt>
    <dgm:pt modelId="{4A45397B-F3AB-4733-82B1-04DF0BBCB7B2}" type="parTrans" cxnId="{D0618515-300C-41B1-8CAD-535DEAC3B74E}">
      <dgm:prSet/>
      <dgm:spPr/>
      <dgm:t>
        <a:bodyPr/>
        <a:lstStyle/>
        <a:p>
          <a:endParaRPr lang="en-US"/>
        </a:p>
      </dgm:t>
    </dgm:pt>
    <dgm:pt modelId="{93CF6FC1-FB08-4486-8204-28C5D16A27EC}" type="sibTrans" cxnId="{D0618515-300C-41B1-8CAD-535DEAC3B74E}">
      <dgm:prSet/>
      <dgm:spPr/>
      <dgm:t>
        <a:bodyPr/>
        <a:lstStyle/>
        <a:p>
          <a:endParaRPr lang="en-US"/>
        </a:p>
      </dgm:t>
    </dgm:pt>
    <dgm:pt modelId="{C182EA4D-6941-4726-ADD4-5E4B27AF684E}">
      <dgm:prSet phldrT="[Text]"/>
      <dgm:spPr/>
      <dgm:t>
        <a:bodyPr/>
        <a:lstStyle/>
        <a:p>
          <a:r>
            <a:rPr lang="en-US" baseline="0" dirty="0"/>
            <a:t>Stewardship </a:t>
          </a:r>
          <a:endParaRPr lang="en-US" dirty="0"/>
        </a:p>
      </dgm:t>
    </dgm:pt>
    <dgm:pt modelId="{D684B045-5D4F-477C-8B94-F284013219AE}" type="parTrans" cxnId="{3684EEAA-1C6C-4FC0-ADE1-9B9CD7761CBB}">
      <dgm:prSet/>
      <dgm:spPr/>
      <dgm:t>
        <a:bodyPr/>
        <a:lstStyle/>
        <a:p>
          <a:endParaRPr lang="en-US"/>
        </a:p>
      </dgm:t>
    </dgm:pt>
    <dgm:pt modelId="{FC3AC23C-D15D-4636-BC3F-43AD1939EA9B}" type="sibTrans" cxnId="{3684EEAA-1C6C-4FC0-ADE1-9B9CD7761CBB}">
      <dgm:prSet/>
      <dgm:spPr/>
      <dgm:t>
        <a:bodyPr/>
        <a:lstStyle/>
        <a:p>
          <a:endParaRPr lang="en-US"/>
        </a:p>
      </dgm:t>
    </dgm:pt>
    <dgm:pt modelId="{0AF18890-20BC-4CA7-BD79-C5D1DEED4B55}">
      <dgm:prSet phldrT="[Text]"/>
      <dgm:spPr/>
      <dgm:t>
        <a:bodyPr/>
        <a:lstStyle/>
        <a:p>
          <a:r>
            <a:rPr lang="en-US" dirty="0"/>
            <a:t>Culture &amp; Heritage</a:t>
          </a:r>
        </a:p>
      </dgm:t>
    </dgm:pt>
    <dgm:pt modelId="{4E40277D-8A58-4143-98C4-5DD00D65DA98}" type="parTrans" cxnId="{3A4D9C25-2056-4B34-866C-403E42F7F442}">
      <dgm:prSet/>
      <dgm:spPr/>
      <dgm:t>
        <a:bodyPr/>
        <a:lstStyle/>
        <a:p>
          <a:endParaRPr lang="en-US"/>
        </a:p>
      </dgm:t>
    </dgm:pt>
    <dgm:pt modelId="{4DDBF4FE-F2F1-4C5C-823C-97869155C8C7}" type="sibTrans" cxnId="{3A4D9C25-2056-4B34-866C-403E42F7F442}">
      <dgm:prSet/>
      <dgm:spPr/>
      <dgm:t>
        <a:bodyPr/>
        <a:lstStyle/>
        <a:p>
          <a:endParaRPr lang="en-US"/>
        </a:p>
      </dgm:t>
    </dgm:pt>
    <dgm:pt modelId="{A0F040D8-F3F3-4649-9040-83BDD89D68AD}">
      <dgm:prSet phldrT="[Text]"/>
      <dgm:spPr/>
      <dgm:t>
        <a:bodyPr/>
        <a:lstStyle/>
        <a:p>
          <a:r>
            <a:rPr lang="en-US" dirty="0"/>
            <a:t>Learning &amp; Discovery</a:t>
          </a:r>
        </a:p>
      </dgm:t>
    </dgm:pt>
    <dgm:pt modelId="{B41AB93A-EDA6-4BB3-9BFD-ACDCAAC655E5}" type="parTrans" cxnId="{EB6F254A-FF62-4F5E-B718-08CEC1A17239}">
      <dgm:prSet/>
      <dgm:spPr/>
      <dgm:t>
        <a:bodyPr/>
        <a:lstStyle/>
        <a:p>
          <a:endParaRPr lang="en-US"/>
        </a:p>
      </dgm:t>
    </dgm:pt>
    <dgm:pt modelId="{802437F5-1977-442C-A558-A07EF99ACFA5}" type="sibTrans" cxnId="{EB6F254A-FF62-4F5E-B718-08CEC1A17239}">
      <dgm:prSet/>
      <dgm:spPr/>
      <dgm:t>
        <a:bodyPr/>
        <a:lstStyle/>
        <a:p>
          <a:endParaRPr lang="en-US"/>
        </a:p>
      </dgm:t>
    </dgm:pt>
    <dgm:pt modelId="{03D6DF3F-A2E2-4B37-850B-EF3437D2A1AC}">
      <dgm:prSet phldrT="[Text]"/>
      <dgm:spPr/>
      <dgm:t>
        <a:bodyPr/>
        <a:lstStyle/>
        <a:p>
          <a:r>
            <a:rPr lang="en-US" dirty="0"/>
            <a:t>Healing &amp; Therapy</a:t>
          </a:r>
        </a:p>
      </dgm:t>
    </dgm:pt>
    <dgm:pt modelId="{AAAB746D-64F2-4109-A312-FFE0227CB9F6}" type="parTrans" cxnId="{A24F667C-5DBB-4121-B350-D6FCB89F133A}">
      <dgm:prSet/>
      <dgm:spPr/>
      <dgm:t>
        <a:bodyPr/>
        <a:lstStyle/>
        <a:p>
          <a:endParaRPr lang="en-US"/>
        </a:p>
      </dgm:t>
    </dgm:pt>
    <dgm:pt modelId="{57245FD2-5F96-448F-9392-5F40650E697B}" type="sibTrans" cxnId="{A24F667C-5DBB-4121-B350-D6FCB89F133A}">
      <dgm:prSet/>
      <dgm:spPr/>
      <dgm:t>
        <a:bodyPr/>
        <a:lstStyle/>
        <a:p>
          <a:endParaRPr lang="en-US"/>
        </a:p>
      </dgm:t>
    </dgm:pt>
    <dgm:pt modelId="{A8A03C94-7788-44A0-9941-E26D3CFA7772}">
      <dgm:prSet phldrT="[Text]"/>
      <dgm:spPr/>
      <dgm:t>
        <a:bodyPr/>
        <a:lstStyle/>
        <a:p>
          <a:r>
            <a:rPr lang="en-US" dirty="0"/>
            <a:t>Outdoor Work</a:t>
          </a:r>
        </a:p>
      </dgm:t>
    </dgm:pt>
    <dgm:pt modelId="{A009732E-A4F0-487F-96D1-F3C62D5D3A54}" type="parTrans" cxnId="{C6D1AFF7-B3C5-484D-84FB-CF209F8C82AC}">
      <dgm:prSet/>
      <dgm:spPr/>
      <dgm:t>
        <a:bodyPr/>
        <a:lstStyle/>
        <a:p>
          <a:endParaRPr lang="en-US"/>
        </a:p>
      </dgm:t>
    </dgm:pt>
    <dgm:pt modelId="{7340CB81-A097-411D-84BB-C27F3B3DC70A}" type="sibTrans" cxnId="{C6D1AFF7-B3C5-484D-84FB-CF209F8C82AC}">
      <dgm:prSet/>
      <dgm:spPr/>
      <dgm:t>
        <a:bodyPr/>
        <a:lstStyle/>
        <a:p>
          <a:endParaRPr lang="en-US"/>
        </a:p>
      </dgm:t>
    </dgm:pt>
    <dgm:pt modelId="{11447CCD-87AB-45EA-935B-C008A5F0894F}">
      <dgm:prSet phldrT="[Text]"/>
      <dgm:spPr/>
      <dgm:t>
        <a:bodyPr/>
        <a:lstStyle/>
        <a:p>
          <a:r>
            <a:rPr lang="en-US" dirty="0"/>
            <a:t>Social &amp; Family Ties</a:t>
          </a:r>
        </a:p>
      </dgm:t>
    </dgm:pt>
    <dgm:pt modelId="{A38D616B-B843-4D64-B280-52AB443FA547}" type="sibTrans" cxnId="{FB4185F9-9883-45E4-9535-FC916C2168C3}">
      <dgm:prSet/>
      <dgm:spPr/>
      <dgm:t>
        <a:bodyPr/>
        <a:lstStyle/>
        <a:p>
          <a:endParaRPr lang="en-US"/>
        </a:p>
      </dgm:t>
    </dgm:pt>
    <dgm:pt modelId="{CA55FF68-C90D-457F-824E-393F7224FD13}" type="parTrans" cxnId="{FB4185F9-9883-45E4-9535-FC916C2168C3}">
      <dgm:prSet/>
      <dgm:spPr/>
      <dgm:t>
        <a:bodyPr/>
        <a:lstStyle/>
        <a:p>
          <a:endParaRPr lang="en-US"/>
        </a:p>
      </dgm:t>
    </dgm:pt>
    <dgm:pt modelId="{CF23218F-623B-4A74-978A-31059C6F2EC8}" type="pres">
      <dgm:prSet presAssocID="{E1AD4967-39DE-4A4E-A402-8820B0D68E13}" presName="Name0" presStyleCnt="0">
        <dgm:presLayoutVars>
          <dgm:chMax val="1"/>
          <dgm:dir/>
          <dgm:animLvl val="ctr"/>
          <dgm:resizeHandles val="exact"/>
        </dgm:presLayoutVars>
      </dgm:prSet>
      <dgm:spPr/>
    </dgm:pt>
    <dgm:pt modelId="{9DDDB9A5-64F1-4118-A2C7-E3CD1668F0C5}" type="pres">
      <dgm:prSet presAssocID="{19FF94FB-3472-4EE2-B135-A6861EDDF5FA}" presName="centerShape" presStyleLbl="node0" presStyleIdx="0" presStyleCnt="1" custScaleX="148365" custScaleY="140473"/>
      <dgm:spPr/>
    </dgm:pt>
    <dgm:pt modelId="{23A1BC49-7660-4853-9A77-80C0FBF64CF4}" type="pres">
      <dgm:prSet presAssocID="{A5F292DB-5784-45F1-BC3A-48FF0A278CEC}" presName="node" presStyleLbl="node1" presStyleIdx="0" presStyleCnt="8">
        <dgm:presLayoutVars>
          <dgm:bulletEnabled val="1"/>
        </dgm:presLayoutVars>
      </dgm:prSet>
      <dgm:spPr/>
    </dgm:pt>
    <dgm:pt modelId="{B589D911-378E-4DB6-A87F-B36B15199072}" type="pres">
      <dgm:prSet presAssocID="{A5F292DB-5784-45F1-BC3A-48FF0A278CEC}" presName="dummy" presStyleCnt="0"/>
      <dgm:spPr/>
    </dgm:pt>
    <dgm:pt modelId="{49189D0A-99E8-4411-AA27-487EDE4C4E71}" type="pres">
      <dgm:prSet presAssocID="{FE05BC05-A1C5-4CB2-B253-D97E872BE508}" presName="sibTrans" presStyleLbl="sibTrans2D1" presStyleIdx="0" presStyleCnt="8"/>
      <dgm:spPr/>
    </dgm:pt>
    <dgm:pt modelId="{74F4FF08-720A-4D51-9CB3-1F65F79FE5DF}" type="pres">
      <dgm:prSet presAssocID="{A8A03C94-7788-44A0-9941-E26D3CFA7772}" presName="node" presStyleLbl="node1" presStyleIdx="1" presStyleCnt="8">
        <dgm:presLayoutVars>
          <dgm:bulletEnabled val="1"/>
        </dgm:presLayoutVars>
      </dgm:prSet>
      <dgm:spPr/>
    </dgm:pt>
    <dgm:pt modelId="{D88F380F-3882-47A0-B624-218D99AD39BE}" type="pres">
      <dgm:prSet presAssocID="{A8A03C94-7788-44A0-9941-E26D3CFA7772}" presName="dummy" presStyleCnt="0"/>
      <dgm:spPr/>
    </dgm:pt>
    <dgm:pt modelId="{0FC2F548-6128-4366-B9CA-6BE6425A8412}" type="pres">
      <dgm:prSet presAssocID="{7340CB81-A097-411D-84BB-C27F3B3DC70A}" presName="sibTrans" presStyleLbl="sibTrans2D1" presStyleIdx="1" presStyleCnt="8"/>
      <dgm:spPr/>
    </dgm:pt>
    <dgm:pt modelId="{33DA2A91-994C-4A2E-AF91-93F52BBC5E5C}" type="pres">
      <dgm:prSet presAssocID="{D527E1B9-B749-4382-8E6C-CD8EF17A374D}" presName="node" presStyleLbl="node1" presStyleIdx="2" presStyleCnt="8">
        <dgm:presLayoutVars>
          <dgm:bulletEnabled val="1"/>
        </dgm:presLayoutVars>
      </dgm:prSet>
      <dgm:spPr/>
    </dgm:pt>
    <dgm:pt modelId="{0A9CE0D1-8CCB-45A2-A7FB-367575CB8E14}" type="pres">
      <dgm:prSet presAssocID="{D527E1B9-B749-4382-8E6C-CD8EF17A374D}" presName="dummy" presStyleCnt="0"/>
      <dgm:spPr/>
    </dgm:pt>
    <dgm:pt modelId="{7397DB12-F9F3-4BA6-829B-6AFD5E5DBBE3}" type="pres">
      <dgm:prSet presAssocID="{93CF6FC1-FB08-4486-8204-28C5D16A27EC}" presName="sibTrans" presStyleLbl="sibTrans2D1" presStyleIdx="2" presStyleCnt="8"/>
      <dgm:spPr/>
    </dgm:pt>
    <dgm:pt modelId="{23ADB837-0413-4BC2-904D-BA0FC548798C}" type="pres">
      <dgm:prSet presAssocID="{C182EA4D-6941-4726-ADD4-5E4B27AF684E}" presName="node" presStyleLbl="node1" presStyleIdx="3" presStyleCnt="8">
        <dgm:presLayoutVars>
          <dgm:bulletEnabled val="1"/>
        </dgm:presLayoutVars>
      </dgm:prSet>
      <dgm:spPr/>
    </dgm:pt>
    <dgm:pt modelId="{1E37E50A-C109-432E-8F11-14978E955546}" type="pres">
      <dgm:prSet presAssocID="{C182EA4D-6941-4726-ADD4-5E4B27AF684E}" presName="dummy" presStyleCnt="0"/>
      <dgm:spPr/>
    </dgm:pt>
    <dgm:pt modelId="{5D71DC76-5321-4A0F-B71B-9A1FD18265AE}" type="pres">
      <dgm:prSet presAssocID="{FC3AC23C-D15D-4636-BC3F-43AD1939EA9B}" presName="sibTrans" presStyleLbl="sibTrans2D1" presStyleIdx="3" presStyleCnt="8"/>
      <dgm:spPr/>
    </dgm:pt>
    <dgm:pt modelId="{7F992626-516D-48CF-9C55-3841BCAE1021}" type="pres">
      <dgm:prSet presAssocID="{0AF18890-20BC-4CA7-BD79-C5D1DEED4B55}" presName="node" presStyleLbl="node1" presStyleIdx="4" presStyleCnt="8">
        <dgm:presLayoutVars>
          <dgm:bulletEnabled val="1"/>
        </dgm:presLayoutVars>
      </dgm:prSet>
      <dgm:spPr/>
    </dgm:pt>
    <dgm:pt modelId="{7D2FBA0D-F459-4D39-A9C0-5F4DC9181B01}" type="pres">
      <dgm:prSet presAssocID="{0AF18890-20BC-4CA7-BD79-C5D1DEED4B55}" presName="dummy" presStyleCnt="0"/>
      <dgm:spPr/>
    </dgm:pt>
    <dgm:pt modelId="{CBB0E956-7388-464D-9C9F-84E85CFEA0DE}" type="pres">
      <dgm:prSet presAssocID="{4DDBF4FE-F2F1-4C5C-823C-97869155C8C7}" presName="sibTrans" presStyleLbl="sibTrans2D1" presStyleIdx="4" presStyleCnt="8"/>
      <dgm:spPr/>
    </dgm:pt>
    <dgm:pt modelId="{70E9D0F7-5144-459F-9B25-1BE0BDFDB6D4}" type="pres">
      <dgm:prSet presAssocID="{11447CCD-87AB-45EA-935B-C008A5F0894F}" presName="node" presStyleLbl="node1" presStyleIdx="5" presStyleCnt="8">
        <dgm:presLayoutVars>
          <dgm:bulletEnabled val="1"/>
        </dgm:presLayoutVars>
      </dgm:prSet>
      <dgm:spPr/>
    </dgm:pt>
    <dgm:pt modelId="{4CCF4F40-8E94-4146-B00D-5A2606F2FDB5}" type="pres">
      <dgm:prSet presAssocID="{11447CCD-87AB-45EA-935B-C008A5F0894F}" presName="dummy" presStyleCnt="0"/>
      <dgm:spPr/>
    </dgm:pt>
    <dgm:pt modelId="{7F6839AC-7B4F-4BAC-9C39-91EC96432032}" type="pres">
      <dgm:prSet presAssocID="{A38D616B-B843-4D64-B280-52AB443FA547}" presName="sibTrans" presStyleLbl="sibTrans2D1" presStyleIdx="5" presStyleCnt="8"/>
      <dgm:spPr/>
    </dgm:pt>
    <dgm:pt modelId="{1C340FE5-0B89-4695-81CC-C34C0D7CE2D6}" type="pres">
      <dgm:prSet presAssocID="{A0F040D8-F3F3-4649-9040-83BDD89D68AD}" presName="node" presStyleLbl="node1" presStyleIdx="6" presStyleCnt="8">
        <dgm:presLayoutVars>
          <dgm:bulletEnabled val="1"/>
        </dgm:presLayoutVars>
      </dgm:prSet>
      <dgm:spPr/>
    </dgm:pt>
    <dgm:pt modelId="{0E3C1E2E-B894-4246-889C-6439D85E4333}" type="pres">
      <dgm:prSet presAssocID="{A0F040D8-F3F3-4649-9040-83BDD89D68AD}" presName="dummy" presStyleCnt="0"/>
      <dgm:spPr/>
    </dgm:pt>
    <dgm:pt modelId="{F55F08BF-D64C-4BB5-83DD-BF7BA5686BE6}" type="pres">
      <dgm:prSet presAssocID="{802437F5-1977-442C-A558-A07EF99ACFA5}" presName="sibTrans" presStyleLbl="sibTrans2D1" presStyleIdx="6" presStyleCnt="8"/>
      <dgm:spPr/>
    </dgm:pt>
    <dgm:pt modelId="{73DE6693-86A7-4789-AB93-7DEDBC80F823}" type="pres">
      <dgm:prSet presAssocID="{03D6DF3F-A2E2-4B37-850B-EF3437D2A1AC}" presName="node" presStyleLbl="node1" presStyleIdx="7" presStyleCnt="8">
        <dgm:presLayoutVars>
          <dgm:bulletEnabled val="1"/>
        </dgm:presLayoutVars>
      </dgm:prSet>
      <dgm:spPr/>
    </dgm:pt>
    <dgm:pt modelId="{83228B92-BD0C-4FF8-8CC9-B063D1A11061}" type="pres">
      <dgm:prSet presAssocID="{03D6DF3F-A2E2-4B37-850B-EF3437D2A1AC}" presName="dummy" presStyleCnt="0"/>
      <dgm:spPr/>
    </dgm:pt>
    <dgm:pt modelId="{19AC0ED3-7887-428D-B474-BC76301859CE}" type="pres">
      <dgm:prSet presAssocID="{57245FD2-5F96-448F-9392-5F40650E697B}" presName="sibTrans" presStyleLbl="sibTrans2D1" presStyleIdx="7" presStyleCnt="8"/>
      <dgm:spPr/>
    </dgm:pt>
  </dgm:ptLst>
  <dgm:cxnLst>
    <dgm:cxn modelId="{8C6E1309-D876-2E44-999D-EFE3A82B158F}" type="presOf" srcId="{A8A03C94-7788-44A0-9941-E26D3CFA7772}" destId="{74F4FF08-720A-4D51-9CB3-1F65F79FE5DF}" srcOrd="0" destOrd="0" presId="urn:microsoft.com/office/officeart/2005/8/layout/radial6"/>
    <dgm:cxn modelId="{C2CD790E-61EE-4EB4-B377-5BB9051FA4AE}" srcId="{19FF94FB-3472-4EE2-B135-A6861EDDF5FA}" destId="{A5F292DB-5784-45F1-BC3A-48FF0A278CEC}" srcOrd="0" destOrd="0" parTransId="{5A39B1DA-9D5F-4E30-B112-2C7FE4AE1487}" sibTransId="{FE05BC05-A1C5-4CB2-B253-D97E872BE508}"/>
    <dgm:cxn modelId="{D0618515-300C-41B1-8CAD-535DEAC3B74E}" srcId="{19FF94FB-3472-4EE2-B135-A6861EDDF5FA}" destId="{D527E1B9-B749-4382-8E6C-CD8EF17A374D}" srcOrd="2" destOrd="0" parTransId="{4A45397B-F3AB-4733-82B1-04DF0BBCB7B2}" sibTransId="{93CF6FC1-FB08-4486-8204-28C5D16A27EC}"/>
    <dgm:cxn modelId="{40FD4C18-48D5-1041-9741-973C16A8E0CA}" type="presOf" srcId="{A5F292DB-5784-45F1-BC3A-48FF0A278CEC}" destId="{23A1BC49-7660-4853-9A77-80C0FBF64CF4}" srcOrd="0" destOrd="0" presId="urn:microsoft.com/office/officeart/2005/8/layout/radial6"/>
    <dgm:cxn modelId="{7EDCD21B-F569-0748-8C7B-5C74DCE1E1C5}" type="presOf" srcId="{A38D616B-B843-4D64-B280-52AB443FA547}" destId="{7F6839AC-7B4F-4BAC-9C39-91EC96432032}" srcOrd="0" destOrd="0" presId="urn:microsoft.com/office/officeart/2005/8/layout/radial6"/>
    <dgm:cxn modelId="{3A4D9C25-2056-4B34-866C-403E42F7F442}" srcId="{19FF94FB-3472-4EE2-B135-A6861EDDF5FA}" destId="{0AF18890-20BC-4CA7-BD79-C5D1DEED4B55}" srcOrd="4" destOrd="0" parTransId="{4E40277D-8A58-4143-98C4-5DD00D65DA98}" sibTransId="{4DDBF4FE-F2F1-4C5C-823C-97869155C8C7}"/>
    <dgm:cxn modelId="{FD81F42D-3F69-4549-B9CE-92EE52B050A8}" type="presOf" srcId="{93CF6FC1-FB08-4486-8204-28C5D16A27EC}" destId="{7397DB12-F9F3-4BA6-829B-6AFD5E5DBBE3}" srcOrd="0" destOrd="0" presId="urn:microsoft.com/office/officeart/2005/8/layout/radial6"/>
    <dgm:cxn modelId="{585CE540-C900-4793-87D2-463078145F0A}" srcId="{E1AD4967-39DE-4A4E-A402-8820B0D68E13}" destId="{19FF94FB-3472-4EE2-B135-A6861EDDF5FA}" srcOrd="0" destOrd="0" parTransId="{409B4084-33B9-4EFB-A328-9865CBD06DAC}" sibTransId="{7E653C10-D1D0-4545-804E-11239B5A1D30}"/>
    <dgm:cxn modelId="{96A36864-3747-134D-9653-9B3E9D14FD9A}" type="presOf" srcId="{A0F040D8-F3F3-4649-9040-83BDD89D68AD}" destId="{1C340FE5-0B89-4695-81CC-C34C0D7CE2D6}" srcOrd="0" destOrd="0" presId="urn:microsoft.com/office/officeart/2005/8/layout/radial6"/>
    <dgm:cxn modelId="{EB6F254A-FF62-4F5E-B718-08CEC1A17239}" srcId="{19FF94FB-3472-4EE2-B135-A6861EDDF5FA}" destId="{A0F040D8-F3F3-4649-9040-83BDD89D68AD}" srcOrd="6" destOrd="0" parTransId="{B41AB93A-EDA6-4BB3-9BFD-ACDCAAC655E5}" sibTransId="{802437F5-1977-442C-A558-A07EF99ACFA5}"/>
    <dgm:cxn modelId="{A5E98D5A-B0A2-A348-A5BD-921061E0CE5F}" type="presOf" srcId="{03D6DF3F-A2E2-4B37-850B-EF3437D2A1AC}" destId="{73DE6693-86A7-4789-AB93-7DEDBC80F823}" srcOrd="0" destOrd="0" presId="urn:microsoft.com/office/officeart/2005/8/layout/radial6"/>
    <dgm:cxn modelId="{A24F667C-5DBB-4121-B350-D6FCB89F133A}" srcId="{19FF94FB-3472-4EE2-B135-A6861EDDF5FA}" destId="{03D6DF3F-A2E2-4B37-850B-EF3437D2A1AC}" srcOrd="7" destOrd="0" parTransId="{AAAB746D-64F2-4109-A312-FFE0227CB9F6}" sibTransId="{57245FD2-5F96-448F-9392-5F40650E697B}"/>
    <dgm:cxn modelId="{13346780-298F-5240-A882-346CFEAFD2E3}" type="presOf" srcId="{7340CB81-A097-411D-84BB-C27F3B3DC70A}" destId="{0FC2F548-6128-4366-B9CA-6BE6425A8412}" srcOrd="0" destOrd="0" presId="urn:microsoft.com/office/officeart/2005/8/layout/radial6"/>
    <dgm:cxn modelId="{7FAF9081-8D1B-0F42-A433-AF73D81536AD}" type="presOf" srcId="{11447CCD-87AB-45EA-935B-C008A5F0894F}" destId="{70E9D0F7-5144-459F-9B25-1BE0BDFDB6D4}" srcOrd="0" destOrd="0" presId="urn:microsoft.com/office/officeart/2005/8/layout/radial6"/>
    <dgm:cxn modelId="{8A13EA84-9BBB-7842-94FA-91C6029DE08E}" type="presOf" srcId="{E1AD4967-39DE-4A4E-A402-8820B0D68E13}" destId="{CF23218F-623B-4A74-978A-31059C6F2EC8}" srcOrd="0" destOrd="0" presId="urn:microsoft.com/office/officeart/2005/8/layout/radial6"/>
    <dgm:cxn modelId="{4BA27A8C-62C2-034B-9351-A90BB0DD4460}" type="presOf" srcId="{FC3AC23C-D15D-4636-BC3F-43AD1939EA9B}" destId="{5D71DC76-5321-4A0F-B71B-9A1FD18265AE}" srcOrd="0" destOrd="0" presId="urn:microsoft.com/office/officeart/2005/8/layout/radial6"/>
    <dgm:cxn modelId="{4F53629B-E321-1640-B359-8ECDE9B23B77}" type="presOf" srcId="{19FF94FB-3472-4EE2-B135-A6861EDDF5FA}" destId="{9DDDB9A5-64F1-4118-A2C7-E3CD1668F0C5}" srcOrd="0" destOrd="0" presId="urn:microsoft.com/office/officeart/2005/8/layout/radial6"/>
    <dgm:cxn modelId="{74A626A2-6934-1F45-B851-64AF0B535C14}" type="presOf" srcId="{FE05BC05-A1C5-4CB2-B253-D97E872BE508}" destId="{49189D0A-99E8-4411-AA27-487EDE4C4E71}" srcOrd="0" destOrd="0" presId="urn:microsoft.com/office/officeart/2005/8/layout/radial6"/>
    <dgm:cxn modelId="{3684EEAA-1C6C-4FC0-ADE1-9B9CD7761CBB}" srcId="{19FF94FB-3472-4EE2-B135-A6861EDDF5FA}" destId="{C182EA4D-6941-4726-ADD4-5E4B27AF684E}" srcOrd="3" destOrd="0" parTransId="{D684B045-5D4F-477C-8B94-F284013219AE}" sibTransId="{FC3AC23C-D15D-4636-BC3F-43AD1939EA9B}"/>
    <dgm:cxn modelId="{296377B1-6F2A-E54E-8D27-BBDFC461BE27}" type="presOf" srcId="{802437F5-1977-442C-A558-A07EF99ACFA5}" destId="{F55F08BF-D64C-4BB5-83DD-BF7BA5686BE6}" srcOrd="0" destOrd="0" presId="urn:microsoft.com/office/officeart/2005/8/layout/radial6"/>
    <dgm:cxn modelId="{8A0D95BF-3DBF-BF4F-9C9C-A4A756AC330A}" type="presOf" srcId="{57245FD2-5F96-448F-9392-5F40650E697B}" destId="{19AC0ED3-7887-428D-B474-BC76301859CE}" srcOrd="0" destOrd="0" presId="urn:microsoft.com/office/officeart/2005/8/layout/radial6"/>
    <dgm:cxn modelId="{462FB8C4-B58F-5C43-B9E3-721E78C4152B}" type="presOf" srcId="{0AF18890-20BC-4CA7-BD79-C5D1DEED4B55}" destId="{7F992626-516D-48CF-9C55-3841BCAE1021}" srcOrd="0" destOrd="0" presId="urn:microsoft.com/office/officeart/2005/8/layout/radial6"/>
    <dgm:cxn modelId="{E6EC98CC-8507-6540-A033-7AB65926079D}" type="presOf" srcId="{C182EA4D-6941-4726-ADD4-5E4B27AF684E}" destId="{23ADB837-0413-4BC2-904D-BA0FC548798C}" srcOrd="0" destOrd="0" presId="urn:microsoft.com/office/officeart/2005/8/layout/radial6"/>
    <dgm:cxn modelId="{97D0B2CD-D025-3D48-9F34-BAD42C916E35}" type="presOf" srcId="{D527E1B9-B749-4382-8E6C-CD8EF17A374D}" destId="{33DA2A91-994C-4A2E-AF91-93F52BBC5E5C}" srcOrd="0" destOrd="0" presId="urn:microsoft.com/office/officeart/2005/8/layout/radial6"/>
    <dgm:cxn modelId="{3618BFE6-5AF3-ED43-98B7-20967FE7E855}" type="presOf" srcId="{4DDBF4FE-F2F1-4C5C-823C-97869155C8C7}" destId="{CBB0E956-7388-464D-9C9F-84E85CFEA0DE}" srcOrd="0" destOrd="0" presId="urn:microsoft.com/office/officeart/2005/8/layout/radial6"/>
    <dgm:cxn modelId="{C6D1AFF7-B3C5-484D-84FB-CF209F8C82AC}" srcId="{19FF94FB-3472-4EE2-B135-A6861EDDF5FA}" destId="{A8A03C94-7788-44A0-9941-E26D3CFA7772}" srcOrd="1" destOrd="0" parTransId="{A009732E-A4F0-487F-96D1-F3C62D5D3A54}" sibTransId="{7340CB81-A097-411D-84BB-C27F3B3DC70A}"/>
    <dgm:cxn modelId="{FB4185F9-9883-45E4-9535-FC916C2168C3}" srcId="{19FF94FB-3472-4EE2-B135-A6861EDDF5FA}" destId="{11447CCD-87AB-45EA-935B-C008A5F0894F}" srcOrd="5" destOrd="0" parTransId="{CA55FF68-C90D-457F-824E-393F7224FD13}" sibTransId="{A38D616B-B843-4D64-B280-52AB443FA547}"/>
    <dgm:cxn modelId="{65ACAE01-862D-8B40-AF18-AB8F56990C32}" type="presParOf" srcId="{CF23218F-623B-4A74-978A-31059C6F2EC8}" destId="{9DDDB9A5-64F1-4118-A2C7-E3CD1668F0C5}" srcOrd="0" destOrd="0" presId="urn:microsoft.com/office/officeart/2005/8/layout/radial6"/>
    <dgm:cxn modelId="{C24A08CF-43F3-0F41-883B-15D3C0B52F23}" type="presParOf" srcId="{CF23218F-623B-4A74-978A-31059C6F2EC8}" destId="{23A1BC49-7660-4853-9A77-80C0FBF64CF4}" srcOrd="1" destOrd="0" presId="urn:microsoft.com/office/officeart/2005/8/layout/radial6"/>
    <dgm:cxn modelId="{7BB5412F-5987-1A4B-A502-F32E86A88E1A}" type="presParOf" srcId="{CF23218F-623B-4A74-978A-31059C6F2EC8}" destId="{B589D911-378E-4DB6-A87F-B36B15199072}" srcOrd="2" destOrd="0" presId="urn:microsoft.com/office/officeart/2005/8/layout/radial6"/>
    <dgm:cxn modelId="{4A4CDB30-ACB4-A14B-8D7D-F50B1BB4F10C}" type="presParOf" srcId="{CF23218F-623B-4A74-978A-31059C6F2EC8}" destId="{49189D0A-99E8-4411-AA27-487EDE4C4E71}" srcOrd="3" destOrd="0" presId="urn:microsoft.com/office/officeart/2005/8/layout/radial6"/>
    <dgm:cxn modelId="{CA8165DB-1D35-574D-BA83-9870F0EDEBB8}" type="presParOf" srcId="{CF23218F-623B-4A74-978A-31059C6F2EC8}" destId="{74F4FF08-720A-4D51-9CB3-1F65F79FE5DF}" srcOrd="4" destOrd="0" presId="urn:microsoft.com/office/officeart/2005/8/layout/radial6"/>
    <dgm:cxn modelId="{BDF7BDCA-7CD0-D246-B5E5-2F7DE8E90691}" type="presParOf" srcId="{CF23218F-623B-4A74-978A-31059C6F2EC8}" destId="{D88F380F-3882-47A0-B624-218D99AD39BE}" srcOrd="5" destOrd="0" presId="urn:microsoft.com/office/officeart/2005/8/layout/radial6"/>
    <dgm:cxn modelId="{4D98E903-F5BA-834B-BECD-3150CFA9FC37}" type="presParOf" srcId="{CF23218F-623B-4A74-978A-31059C6F2EC8}" destId="{0FC2F548-6128-4366-B9CA-6BE6425A8412}" srcOrd="6" destOrd="0" presId="urn:microsoft.com/office/officeart/2005/8/layout/radial6"/>
    <dgm:cxn modelId="{2228177C-DD23-D44D-8AF3-C111B413B9C3}" type="presParOf" srcId="{CF23218F-623B-4A74-978A-31059C6F2EC8}" destId="{33DA2A91-994C-4A2E-AF91-93F52BBC5E5C}" srcOrd="7" destOrd="0" presId="urn:microsoft.com/office/officeart/2005/8/layout/radial6"/>
    <dgm:cxn modelId="{2FF1B4F1-354A-5B48-8B97-84F9CE9C2F3E}" type="presParOf" srcId="{CF23218F-623B-4A74-978A-31059C6F2EC8}" destId="{0A9CE0D1-8CCB-45A2-A7FB-367575CB8E14}" srcOrd="8" destOrd="0" presId="urn:microsoft.com/office/officeart/2005/8/layout/radial6"/>
    <dgm:cxn modelId="{DDDCD313-960C-AF43-9BBB-588545982911}" type="presParOf" srcId="{CF23218F-623B-4A74-978A-31059C6F2EC8}" destId="{7397DB12-F9F3-4BA6-829B-6AFD5E5DBBE3}" srcOrd="9" destOrd="0" presId="urn:microsoft.com/office/officeart/2005/8/layout/radial6"/>
    <dgm:cxn modelId="{2C3BD48E-746B-5643-B825-625BCA3B97D5}" type="presParOf" srcId="{CF23218F-623B-4A74-978A-31059C6F2EC8}" destId="{23ADB837-0413-4BC2-904D-BA0FC548798C}" srcOrd="10" destOrd="0" presId="urn:microsoft.com/office/officeart/2005/8/layout/radial6"/>
    <dgm:cxn modelId="{C56003AD-8ADC-AD4D-A601-AEF18E85550C}" type="presParOf" srcId="{CF23218F-623B-4A74-978A-31059C6F2EC8}" destId="{1E37E50A-C109-432E-8F11-14978E955546}" srcOrd="11" destOrd="0" presId="urn:microsoft.com/office/officeart/2005/8/layout/radial6"/>
    <dgm:cxn modelId="{70B6ECE9-338A-964F-B70E-71F6AE2D3F2C}" type="presParOf" srcId="{CF23218F-623B-4A74-978A-31059C6F2EC8}" destId="{5D71DC76-5321-4A0F-B71B-9A1FD18265AE}" srcOrd="12" destOrd="0" presId="urn:microsoft.com/office/officeart/2005/8/layout/radial6"/>
    <dgm:cxn modelId="{0CED1B91-29F2-3443-87A3-49EC903442B4}" type="presParOf" srcId="{CF23218F-623B-4A74-978A-31059C6F2EC8}" destId="{7F992626-516D-48CF-9C55-3841BCAE1021}" srcOrd="13" destOrd="0" presId="urn:microsoft.com/office/officeart/2005/8/layout/radial6"/>
    <dgm:cxn modelId="{192177F0-4C56-6B4E-B15B-6B112CDF5556}" type="presParOf" srcId="{CF23218F-623B-4A74-978A-31059C6F2EC8}" destId="{7D2FBA0D-F459-4D39-A9C0-5F4DC9181B01}" srcOrd="14" destOrd="0" presId="urn:microsoft.com/office/officeart/2005/8/layout/radial6"/>
    <dgm:cxn modelId="{BF70E489-1B17-9E41-9C4F-AD3269068C05}" type="presParOf" srcId="{CF23218F-623B-4A74-978A-31059C6F2EC8}" destId="{CBB0E956-7388-464D-9C9F-84E85CFEA0DE}" srcOrd="15" destOrd="0" presId="urn:microsoft.com/office/officeart/2005/8/layout/radial6"/>
    <dgm:cxn modelId="{2CE158C1-122A-4F4C-9701-2C025190877E}" type="presParOf" srcId="{CF23218F-623B-4A74-978A-31059C6F2EC8}" destId="{70E9D0F7-5144-459F-9B25-1BE0BDFDB6D4}" srcOrd="16" destOrd="0" presId="urn:microsoft.com/office/officeart/2005/8/layout/radial6"/>
    <dgm:cxn modelId="{5A847AB5-6108-7049-B74F-8BEA22877D25}" type="presParOf" srcId="{CF23218F-623B-4A74-978A-31059C6F2EC8}" destId="{4CCF4F40-8E94-4146-B00D-5A2606F2FDB5}" srcOrd="17" destOrd="0" presId="urn:microsoft.com/office/officeart/2005/8/layout/radial6"/>
    <dgm:cxn modelId="{D1FDBA0B-CEC7-F14F-BC3C-22FA4B990FA3}" type="presParOf" srcId="{CF23218F-623B-4A74-978A-31059C6F2EC8}" destId="{7F6839AC-7B4F-4BAC-9C39-91EC96432032}" srcOrd="18" destOrd="0" presId="urn:microsoft.com/office/officeart/2005/8/layout/radial6"/>
    <dgm:cxn modelId="{44216FE4-FEC2-374D-8CED-CC74CD703917}" type="presParOf" srcId="{CF23218F-623B-4A74-978A-31059C6F2EC8}" destId="{1C340FE5-0B89-4695-81CC-C34C0D7CE2D6}" srcOrd="19" destOrd="0" presId="urn:microsoft.com/office/officeart/2005/8/layout/radial6"/>
    <dgm:cxn modelId="{6C17DD9A-B7F8-3449-8F3E-099EDFBDDF6F}" type="presParOf" srcId="{CF23218F-623B-4A74-978A-31059C6F2EC8}" destId="{0E3C1E2E-B894-4246-889C-6439D85E4333}" srcOrd="20" destOrd="0" presId="urn:microsoft.com/office/officeart/2005/8/layout/radial6"/>
    <dgm:cxn modelId="{A046C894-A106-8648-B589-486685A5D4BD}" type="presParOf" srcId="{CF23218F-623B-4A74-978A-31059C6F2EC8}" destId="{F55F08BF-D64C-4BB5-83DD-BF7BA5686BE6}" srcOrd="21" destOrd="0" presId="urn:microsoft.com/office/officeart/2005/8/layout/radial6"/>
    <dgm:cxn modelId="{BAC16FD4-FA2A-104E-9ACA-2E841180D975}" type="presParOf" srcId="{CF23218F-623B-4A74-978A-31059C6F2EC8}" destId="{73DE6693-86A7-4789-AB93-7DEDBC80F823}" srcOrd="22" destOrd="0" presId="urn:microsoft.com/office/officeart/2005/8/layout/radial6"/>
    <dgm:cxn modelId="{6168BA1E-2FC9-B14C-9D42-3F7A74C08BD0}" type="presParOf" srcId="{CF23218F-623B-4A74-978A-31059C6F2EC8}" destId="{83228B92-BD0C-4FF8-8CC9-B063D1A11061}" srcOrd="23" destOrd="0" presId="urn:microsoft.com/office/officeart/2005/8/layout/radial6"/>
    <dgm:cxn modelId="{8AA2E75B-07CB-5E49-931D-286EAE201114}" type="presParOf" srcId="{CF23218F-623B-4A74-978A-31059C6F2EC8}" destId="{19AC0ED3-7887-428D-B474-BC76301859CE}"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EE6C0-A214-4854-8403-CEDD68642FE5}" type="doc">
      <dgm:prSet loTypeId="urn:microsoft.com/office/officeart/2005/8/layout/venn1" loCatId="relationship" qsTypeId="urn:microsoft.com/office/officeart/2005/8/quickstyle/simple1" qsCatId="simple" csTypeId="urn:microsoft.com/office/officeart/2005/8/colors/accent1_2" csCatId="accent1"/>
      <dgm:spPr/>
    </dgm:pt>
    <dgm:pt modelId="{77204287-F3E2-47E5-9A86-903191685E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Ecologically sustainable</a:t>
          </a:r>
        </a:p>
      </dgm:t>
    </dgm:pt>
    <dgm:pt modelId="{C5BE2138-4AB4-46E7-AAC8-85A3F0592140}" type="parTrans" cxnId="{75919406-A7C9-4144-864C-786BFA676E6D}">
      <dgm:prSet/>
      <dgm:spPr/>
      <dgm:t>
        <a:bodyPr/>
        <a:lstStyle/>
        <a:p>
          <a:endParaRPr lang="en-US"/>
        </a:p>
      </dgm:t>
    </dgm:pt>
    <dgm:pt modelId="{59DC0BC7-E57C-4CA0-A24C-0DE02CF98F00}" type="sibTrans" cxnId="{75919406-A7C9-4144-864C-786BFA676E6D}">
      <dgm:prSet/>
      <dgm:spPr/>
      <dgm:t>
        <a:bodyPr/>
        <a:lstStyle/>
        <a:p>
          <a:endParaRPr lang="en-US"/>
        </a:p>
      </dgm:t>
    </dgm:pt>
    <dgm:pt modelId="{1149858B-8EAC-4D93-A662-51CD211BEB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Economically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feasible</a:t>
          </a:r>
        </a:p>
      </dgm:t>
    </dgm:pt>
    <dgm:pt modelId="{7DDC4A3C-0869-42BF-9312-88AEACBF639C}" type="parTrans" cxnId="{4C35D1C3-B6F4-4D18-8342-F46A53873264}">
      <dgm:prSet/>
      <dgm:spPr/>
      <dgm:t>
        <a:bodyPr/>
        <a:lstStyle/>
        <a:p>
          <a:endParaRPr lang="en-US"/>
        </a:p>
      </dgm:t>
    </dgm:pt>
    <dgm:pt modelId="{431BA9C1-CE9B-4B71-8B80-DF9307EB6F0B}" type="sibTrans" cxnId="{4C35D1C3-B6F4-4D18-8342-F46A53873264}">
      <dgm:prSet/>
      <dgm:spPr/>
      <dgm:t>
        <a:bodyPr/>
        <a:lstStyle/>
        <a:p>
          <a:endParaRPr lang="en-US"/>
        </a:p>
      </dgm:t>
    </dgm:pt>
    <dgm:pt modelId="{201806C8-356E-4FC3-8A78-62E80FA8E62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Socially acceptable</a:t>
          </a:r>
        </a:p>
      </dgm:t>
    </dgm:pt>
    <dgm:pt modelId="{5579A419-5CEB-4F52-BDFA-E96F194379A0}" type="parTrans" cxnId="{9B11B046-D9EB-4371-B6AE-C2E2E67633FB}">
      <dgm:prSet/>
      <dgm:spPr/>
      <dgm:t>
        <a:bodyPr/>
        <a:lstStyle/>
        <a:p>
          <a:endParaRPr lang="en-US"/>
        </a:p>
      </dgm:t>
    </dgm:pt>
    <dgm:pt modelId="{18931E61-9000-45FB-90EE-FDDCEB7BEF0F}" type="sibTrans" cxnId="{9B11B046-D9EB-4371-B6AE-C2E2E67633FB}">
      <dgm:prSet/>
      <dgm:spPr/>
      <dgm:t>
        <a:bodyPr/>
        <a:lstStyle/>
        <a:p>
          <a:endParaRPr lang="en-US"/>
        </a:p>
      </dgm:t>
    </dgm:pt>
    <dgm:pt modelId="{59F0FBA5-6726-4711-B8A8-2B856079B38A}" type="pres">
      <dgm:prSet presAssocID="{5C1EE6C0-A214-4854-8403-CEDD68642FE5}" presName="compositeShape" presStyleCnt="0">
        <dgm:presLayoutVars>
          <dgm:chMax val="7"/>
          <dgm:dir/>
          <dgm:resizeHandles val="exact"/>
        </dgm:presLayoutVars>
      </dgm:prSet>
      <dgm:spPr/>
    </dgm:pt>
    <dgm:pt modelId="{B72C943E-6C84-4241-AEEF-F2362DE2E2BC}" type="pres">
      <dgm:prSet presAssocID="{77204287-F3E2-47E5-9A86-903191685E36}" presName="circ1" presStyleLbl="vennNode1" presStyleIdx="0" presStyleCnt="3" custLinFactNeighborX="-12" custLinFactNeighborY="841"/>
      <dgm:spPr/>
    </dgm:pt>
    <dgm:pt modelId="{ECF3E247-F7B3-4090-9E99-41A24799A17A}" type="pres">
      <dgm:prSet presAssocID="{77204287-F3E2-47E5-9A86-903191685E36}" presName="circ1Tx" presStyleLbl="revTx" presStyleIdx="0" presStyleCnt="0">
        <dgm:presLayoutVars>
          <dgm:chMax val="0"/>
          <dgm:chPref val="0"/>
          <dgm:bulletEnabled val="1"/>
        </dgm:presLayoutVars>
      </dgm:prSet>
      <dgm:spPr/>
    </dgm:pt>
    <dgm:pt modelId="{ED8D9B5A-F577-408B-A4AA-2E706899A9CB}" type="pres">
      <dgm:prSet presAssocID="{1149858B-8EAC-4D93-A662-51CD211BEB26}" presName="circ2" presStyleLbl="vennNode1" presStyleIdx="1" presStyleCnt="3"/>
      <dgm:spPr/>
    </dgm:pt>
    <dgm:pt modelId="{D911921B-D168-4A83-8F4C-FEDCBDEE7ED8}" type="pres">
      <dgm:prSet presAssocID="{1149858B-8EAC-4D93-A662-51CD211BEB26}" presName="circ2Tx" presStyleLbl="revTx" presStyleIdx="0" presStyleCnt="0">
        <dgm:presLayoutVars>
          <dgm:chMax val="0"/>
          <dgm:chPref val="0"/>
          <dgm:bulletEnabled val="1"/>
        </dgm:presLayoutVars>
      </dgm:prSet>
      <dgm:spPr/>
    </dgm:pt>
    <dgm:pt modelId="{5F446D94-DDD3-4C83-935F-05564EFFD0DD}" type="pres">
      <dgm:prSet presAssocID="{201806C8-356E-4FC3-8A78-62E80FA8E622}" presName="circ3" presStyleLbl="vennNode1" presStyleIdx="2" presStyleCnt="3"/>
      <dgm:spPr/>
    </dgm:pt>
    <dgm:pt modelId="{2CA533F6-B62D-4337-97D9-2CBBFD295912}" type="pres">
      <dgm:prSet presAssocID="{201806C8-356E-4FC3-8A78-62E80FA8E622}" presName="circ3Tx" presStyleLbl="revTx" presStyleIdx="0" presStyleCnt="0">
        <dgm:presLayoutVars>
          <dgm:chMax val="0"/>
          <dgm:chPref val="0"/>
          <dgm:bulletEnabled val="1"/>
        </dgm:presLayoutVars>
      </dgm:prSet>
      <dgm:spPr/>
    </dgm:pt>
  </dgm:ptLst>
  <dgm:cxnLst>
    <dgm:cxn modelId="{75919406-A7C9-4144-864C-786BFA676E6D}" srcId="{5C1EE6C0-A214-4854-8403-CEDD68642FE5}" destId="{77204287-F3E2-47E5-9A86-903191685E36}" srcOrd="0" destOrd="0" parTransId="{C5BE2138-4AB4-46E7-AAC8-85A3F0592140}" sibTransId="{59DC0BC7-E57C-4CA0-A24C-0DE02CF98F00}"/>
    <dgm:cxn modelId="{C9FAAF12-1404-FC4E-B300-133496021445}" type="presOf" srcId="{1149858B-8EAC-4D93-A662-51CD211BEB26}" destId="{ED8D9B5A-F577-408B-A4AA-2E706899A9CB}" srcOrd="0" destOrd="0" presId="urn:microsoft.com/office/officeart/2005/8/layout/venn1"/>
    <dgm:cxn modelId="{CBAFBA26-DF0E-CF49-97DC-7883D2940B2B}" type="presOf" srcId="{1149858B-8EAC-4D93-A662-51CD211BEB26}" destId="{D911921B-D168-4A83-8F4C-FEDCBDEE7ED8}" srcOrd="1" destOrd="0" presId="urn:microsoft.com/office/officeart/2005/8/layout/venn1"/>
    <dgm:cxn modelId="{9B11B046-D9EB-4371-B6AE-C2E2E67633FB}" srcId="{5C1EE6C0-A214-4854-8403-CEDD68642FE5}" destId="{201806C8-356E-4FC3-8A78-62E80FA8E622}" srcOrd="2" destOrd="0" parTransId="{5579A419-5CEB-4F52-BDFA-E96F194379A0}" sibTransId="{18931E61-9000-45FB-90EE-FDDCEB7BEF0F}"/>
    <dgm:cxn modelId="{57612589-306F-6741-A6F9-C87956851CE1}" type="presOf" srcId="{5C1EE6C0-A214-4854-8403-CEDD68642FE5}" destId="{59F0FBA5-6726-4711-B8A8-2B856079B38A}" srcOrd="0" destOrd="0" presId="urn:microsoft.com/office/officeart/2005/8/layout/venn1"/>
    <dgm:cxn modelId="{D0CF9997-3AB5-B64C-A738-5FF6BCDB85F6}" type="presOf" srcId="{77204287-F3E2-47E5-9A86-903191685E36}" destId="{ECF3E247-F7B3-4090-9E99-41A24799A17A}" srcOrd="1" destOrd="0" presId="urn:microsoft.com/office/officeart/2005/8/layout/venn1"/>
    <dgm:cxn modelId="{F89290BD-6303-7444-8F20-E19A02B2BA10}" type="presOf" srcId="{201806C8-356E-4FC3-8A78-62E80FA8E622}" destId="{2CA533F6-B62D-4337-97D9-2CBBFD295912}" srcOrd="1" destOrd="0" presId="urn:microsoft.com/office/officeart/2005/8/layout/venn1"/>
    <dgm:cxn modelId="{4C35D1C3-B6F4-4D18-8342-F46A53873264}" srcId="{5C1EE6C0-A214-4854-8403-CEDD68642FE5}" destId="{1149858B-8EAC-4D93-A662-51CD211BEB26}" srcOrd="1" destOrd="0" parTransId="{7DDC4A3C-0869-42BF-9312-88AEACBF639C}" sibTransId="{431BA9C1-CE9B-4B71-8B80-DF9307EB6F0B}"/>
    <dgm:cxn modelId="{12C9CFDC-572A-3F46-8188-DB4AE1EBE3DF}" type="presOf" srcId="{77204287-F3E2-47E5-9A86-903191685E36}" destId="{B72C943E-6C84-4241-AEEF-F2362DE2E2BC}" srcOrd="0" destOrd="0" presId="urn:microsoft.com/office/officeart/2005/8/layout/venn1"/>
    <dgm:cxn modelId="{B80FE8E7-67AB-6748-8E37-790B881ECEFA}" type="presOf" srcId="{201806C8-356E-4FC3-8A78-62E80FA8E622}" destId="{5F446D94-DDD3-4C83-935F-05564EFFD0DD}" srcOrd="0" destOrd="0" presId="urn:microsoft.com/office/officeart/2005/8/layout/venn1"/>
    <dgm:cxn modelId="{0B0D1693-738D-804B-8F9C-546265E24556}" type="presParOf" srcId="{59F0FBA5-6726-4711-B8A8-2B856079B38A}" destId="{B72C943E-6C84-4241-AEEF-F2362DE2E2BC}" srcOrd="0" destOrd="0" presId="urn:microsoft.com/office/officeart/2005/8/layout/venn1"/>
    <dgm:cxn modelId="{49F76661-32C7-9041-8D6E-889979A79419}" type="presParOf" srcId="{59F0FBA5-6726-4711-B8A8-2B856079B38A}" destId="{ECF3E247-F7B3-4090-9E99-41A24799A17A}" srcOrd="1" destOrd="0" presId="urn:microsoft.com/office/officeart/2005/8/layout/venn1"/>
    <dgm:cxn modelId="{77201451-501D-1641-B20F-F678F83F0906}" type="presParOf" srcId="{59F0FBA5-6726-4711-B8A8-2B856079B38A}" destId="{ED8D9B5A-F577-408B-A4AA-2E706899A9CB}" srcOrd="2" destOrd="0" presId="urn:microsoft.com/office/officeart/2005/8/layout/venn1"/>
    <dgm:cxn modelId="{9E3D15F4-0959-0F40-BC88-25B45E3DF396}" type="presParOf" srcId="{59F0FBA5-6726-4711-B8A8-2B856079B38A}" destId="{D911921B-D168-4A83-8F4C-FEDCBDEE7ED8}" srcOrd="3" destOrd="0" presId="urn:microsoft.com/office/officeart/2005/8/layout/venn1"/>
    <dgm:cxn modelId="{CED61784-81B2-0644-BFB2-655655C06F45}" type="presParOf" srcId="{59F0FBA5-6726-4711-B8A8-2B856079B38A}" destId="{5F446D94-DDD3-4C83-935F-05564EFFD0DD}" srcOrd="4" destOrd="0" presId="urn:microsoft.com/office/officeart/2005/8/layout/venn1"/>
    <dgm:cxn modelId="{AFDCFBC1-5ACB-BE4E-A383-A37E4493A496}" type="presParOf" srcId="{59F0FBA5-6726-4711-B8A8-2B856079B38A}" destId="{2CA533F6-B62D-4337-97D9-2CBBFD29591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1EE6C0-A214-4854-8403-CEDD68642FE5}" type="doc">
      <dgm:prSet loTypeId="urn:microsoft.com/office/officeart/2005/8/layout/venn1" loCatId="relationship" qsTypeId="urn:microsoft.com/office/officeart/2005/8/quickstyle/simple1" qsCatId="simple" csTypeId="urn:microsoft.com/office/officeart/2005/8/colors/accent1_2" csCatId="accent1"/>
      <dgm:spPr/>
    </dgm:pt>
    <dgm:pt modelId="{77204287-F3E2-47E5-9A86-903191685E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Ecologically sustainable</a:t>
          </a:r>
        </a:p>
      </dgm:t>
    </dgm:pt>
    <dgm:pt modelId="{C5BE2138-4AB4-46E7-AAC8-85A3F0592140}" type="parTrans" cxnId="{75919406-A7C9-4144-864C-786BFA676E6D}">
      <dgm:prSet/>
      <dgm:spPr/>
      <dgm:t>
        <a:bodyPr/>
        <a:lstStyle/>
        <a:p>
          <a:endParaRPr lang="en-US"/>
        </a:p>
      </dgm:t>
    </dgm:pt>
    <dgm:pt modelId="{59DC0BC7-E57C-4CA0-A24C-0DE02CF98F00}" type="sibTrans" cxnId="{75919406-A7C9-4144-864C-786BFA676E6D}">
      <dgm:prSet/>
      <dgm:spPr/>
      <dgm:t>
        <a:bodyPr/>
        <a:lstStyle/>
        <a:p>
          <a:endParaRPr lang="en-US"/>
        </a:p>
      </dgm:t>
    </dgm:pt>
    <dgm:pt modelId="{1149858B-8EAC-4D93-A662-51CD211BEB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Economically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feasible</a:t>
          </a:r>
        </a:p>
      </dgm:t>
    </dgm:pt>
    <dgm:pt modelId="{7DDC4A3C-0869-42BF-9312-88AEACBF639C}" type="parTrans" cxnId="{4C35D1C3-B6F4-4D18-8342-F46A53873264}">
      <dgm:prSet/>
      <dgm:spPr/>
      <dgm:t>
        <a:bodyPr/>
        <a:lstStyle/>
        <a:p>
          <a:endParaRPr lang="en-US"/>
        </a:p>
      </dgm:t>
    </dgm:pt>
    <dgm:pt modelId="{431BA9C1-CE9B-4B71-8B80-DF9307EB6F0B}" type="sibTrans" cxnId="{4C35D1C3-B6F4-4D18-8342-F46A53873264}">
      <dgm:prSet/>
      <dgm:spPr/>
      <dgm:t>
        <a:bodyPr/>
        <a:lstStyle/>
        <a:p>
          <a:endParaRPr lang="en-US"/>
        </a:p>
      </dgm:t>
    </dgm:pt>
    <dgm:pt modelId="{201806C8-356E-4FC3-8A78-62E80FA8E62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Socially acceptable</a:t>
          </a:r>
        </a:p>
      </dgm:t>
    </dgm:pt>
    <dgm:pt modelId="{5579A419-5CEB-4F52-BDFA-E96F194379A0}" type="parTrans" cxnId="{9B11B046-D9EB-4371-B6AE-C2E2E67633FB}">
      <dgm:prSet/>
      <dgm:spPr/>
      <dgm:t>
        <a:bodyPr/>
        <a:lstStyle/>
        <a:p>
          <a:endParaRPr lang="en-US"/>
        </a:p>
      </dgm:t>
    </dgm:pt>
    <dgm:pt modelId="{18931E61-9000-45FB-90EE-FDDCEB7BEF0F}" type="sibTrans" cxnId="{9B11B046-D9EB-4371-B6AE-C2E2E67633FB}">
      <dgm:prSet/>
      <dgm:spPr/>
      <dgm:t>
        <a:bodyPr/>
        <a:lstStyle/>
        <a:p>
          <a:endParaRPr lang="en-US"/>
        </a:p>
      </dgm:t>
    </dgm:pt>
    <dgm:pt modelId="{59F0FBA5-6726-4711-B8A8-2B856079B38A}" type="pres">
      <dgm:prSet presAssocID="{5C1EE6C0-A214-4854-8403-CEDD68642FE5}" presName="compositeShape" presStyleCnt="0">
        <dgm:presLayoutVars>
          <dgm:chMax val="7"/>
          <dgm:dir/>
          <dgm:resizeHandles val="exact"/>
        </dgm:presLayoutVars>
      </dgm:prSet>
      <dgm:spPr/>
    </dgm:pt>
    <dgm:pt modelId="{B72C943E-6C84-4241-AEEF-F2362DE2E2BC}" type="pres">
      <dgm:prSet presAssocID="{77204287-F3E2-47E5-9A86-903191685E36}" presName="circ1" presStyleLbl="vennNode1" presStyleIdx="0" presStyleCnt="3"/>
      <dgm:spPr/>
    </dgm:pt>
    <dgm:pt modelId="{ECF3E247-F7B3-4090-9E99-41A24799A17A}" type="pres">
      <dgm:prSet presAssocID="{77204287-F3E2-47E5-9A86-903191685E36}" presName="circ1Tx" presStyleLbl="revTx" presStyleIdx="0" presStyleCnt="0">
        <dgm:presLayoutVars>
          <dgm:chMax val="0"/>
          <dgm:chPref val="0"/>
          <dgm:bulletEnabled val="1"/>
        </dgm:presLayoutVars>
      </dgm:prSet>
      <dgm:spPr/>
    </dgm:pt>
    <dgm:pt modelId="{ED8D9B5A-F577-408B-A4AA-2E706899A9CB}" type="pres">
      <dgm:prSet presAssocID="{1149858B-8EAC-4D93-A662-51CD211BEB26}" presName="circ2" presStyleLbl="vennNode1" presStyleIdx="1" presStyleCnt="3"/>
      <dgm:spPr/>
    </dgm:pt>
    <dgm:pt modelId="{D911921B-D168-4A83-8F4C-FEDCBDEE7ED8}" type="pres">
      <dgm:prSet presAssocID="{1149858B-8EAC-4D93-A662-51CD211BEB26}" presName="circ2Tx" presStyleLbl="revTx" presStyleIdx="0" presStyleCnt="0">
        <dgm:presLayoutVars>
          <dgm:chMax val="0"/>
          <dgm:chPref val="0"/>
          <dgm:bulletEnabled val="1"/>
        </dgm:presLayoutVars>
      </dgm:prSet>
      <dgm:spPr/>
    </dgm:pt>
    <dgm:pt modelId="{5F446D94-DDD3-4C83-935F-05564EFFD0DD}" type="pres">
      <dgm:prSet presAssocID="{201806C8-356E-4FC3-8A78-62E80FA8E622}" presName="circ3" presStyleLbl="vennNode1" presStyleIdx="2" presStyleCnt="3"/>
      <dgm:spPr/>
    </dgm:pt>
    <dgm:pt modelId="{2CA533F6-B62D-4337-97D9-2CBBFD295912}" type="pres">
      <dgm:prSet presAssocID="{201806C8-356E-4FC3-8A78-62E80FA8E622}" presName="circ3Tx" presStyleLbl="revTx" presStyleIdx="0" presStyleCnt="0">
        <dgm:presLayoutVars>
          <dgm:chMax val="0"/>
          <dgm:chPref val="0"/>
          <dgm:bulletEnabled val="1"/>
        </dgm:presLayoutVars>
      </dgm:prSet>
      <dgm:spPr/>
    </dgm:pt>
  </dgm:ptLst>
  <dgm:cxnLst>
    <dgm:cxn modelId="{75919406-A7C9-4144-864C-786BFA676E6D}" srcId="{5C1EE6C0-A214-4854-8403-CEDD68642FE5}" destId="{77204287-F3E2-47E5-9A86-903191685E36}" srcOrd="0" destOrd="0" parTransId="{C5BE2138-4AB4-46E7-AAC8-85A3F0592140}" sibTransId="{59DC0BC7-E57C-4CA0-A24C-0DE02CF98F00}"/>
    <dgm:cxn modelId="{BAD9692F-887B-B348-B839-DAF33960240D}" type="presOf" srcId="{1149858B-8EAC-4D93-A662-51CD211BEB26}" destId="{D911921B-D168-4A83-8F4C-FEDCBDEE7ED8}" srcOrd="1" destOrd="0" presId="urn:microsoft.com/office/officeart/2005/8/layout/venn1"/>
    <dgm:cxn modelId="{9B11B046-D9EB-4371-B6AE-C2E2E67633FB}" srcId="{5C1EE6C0-A214-4854-8403-CEDD68642FE5}" destId="{201806C8-356E-4FC3-8A78-62E80FA8E622}" srcOrd="2" destOrd="0" parTransId="{5579A419-5CEB-4F52-BDFA-E96F194379A0}" sibTransId="{18931E61-9000-45FB-90EE-FDDCEB7BEF0F}"/>
    <dgm:cxn modelId="{B9FB10AF-B0AA-F441-8929-FDAE7D0F4D27}" type="presOf" srcId="{77204287-F3E2-47E5-9A86-903191685E36}" destId="{B72C943E-6C84-4241-AEEF-F2362DE2E2BC}" srcOrd="0" destOrd="0" presId="urn:microsoft.com/office/officeart/2005/8/layout/venn1"/>
    <dgm:cxn modelId="{A6F2E9BD-E276-D147-B20C-BEA41BB2494D}" type="presOf" srcId="{201806C8-356E-4FC3-8A78-62E80FA8E622}" destId="{2CA533F6-B62D-4337-97D9-2CBBFD295912}" srcOrd="1" destOrd="0" presId="urn:microsoft.com/office/officeart/2005/8/layout/venn1"/>
    <dgm:cxn modelId="{4C35D1C3-B6F4-4D18-8342-F46A53873264}" srcId="{5C1EE6C0-A214-4854-8403-CEDD68642FE5}" destId="{1149858B-8EAC-4D93-A662-51CD211BEB26}" srcOrd="1" destOrd="0" parTransId="{7DDC4A3C-0869-42BF-9312-88AEACBF639C}" sibTransId="{431BA9C1-CE9B-4B71-8B80-DF9307EB6F0B}"/>
    <dgm:cxn modelId="{1E5A06D5-CC97-0541-8B7A-179C8551F602}" type="presOf" srcId="{77204287-F3E2-47E5-9A86-903191685E36}" destId="{ECF3E247-F7B3-4090-9E99-41A24799A17A}" srcOrd="1" destOrd="0" presId="urn:microsoft.com/office/officeart/2005/8/layout/venn1"/>
    <dgm:cxn modelId="{86C563D8-4D01-5B45-B450-50E3BA87A42A}" type="presOf" srcId="{5C1EE6C0-A214-4854-8403-CEDD68642FE5}" destId="{59F0FBA5-6726-4711-B8A8-2B856079B38A}" srcOrd="0" destOrd="0" presId="urn:microsoft.com/office/officeart/2005/8/layout/venn1"/>
    <dgm:cxn modelId="{ABD4ACEF-E56C-234F-942F-6E4ABD36C37E}" type="presOf" srcId="{201806C8-356E-4FC3-8A78-62E80FA8E622}" destId="{5F446D94-DDD3-4C83-935F-05564EFFD0DD}" srcOrd="0" destOrd="0" presId="urn:microsoft.com/office/officeart/2005/8/layout/venn1"/>
    <dgm:cxn modelId="{1ACAB0F9-09B2-3A45-A579-DED3656B8E4F}" type="presOf" srcId="{1149858B-8EAC-4D93-A662-51CD211BEB26}" destId="{ED8D9B5A-F577-408B-A4AA-2E706899A9CB}" srcOrd="0" destOrd="0" presId="urn:microsoft.com/office/officeart/2005/8/layout/venn1"/>
    <dgm:cxn modelId="{65F3909D-3C6B-3243-A883-4324F0B5983B}" type="presParOf" srcId="{59F0FBA5-6726-4711-B8A8-2B856079B38A}" destId="{B72C943E-6C84-4241-AEEF-F2362DE2E2BC}" srcOrd="0" destOrd="0" presId="urn:microsoft.com/office/officeart/2005/8/layout/venn1"/>
    <dgm:cxn modelId="{61AEB08B-0584-B042-AB3A-1A880B516549}" type="presParOf" srcId="{59F0FBA5-6726-4711-B8A8-2B856079B38A}" destId="{ECF3E247-F7B3-4090-9E99-41A24799A17A}" srcOrd="1" destOrd="0" presId="urn:microsoft.com/office/officeart/2005/8/layout/venn1"/>
    <dgm:cxn modelId="{4E5F1C56-C5F9-DB4F-A600-D7A98F1E826C}" type="presParOf" srcId="{59F0FBA5-6726-4711-B8A8-2B856079B38A}" destId="{ED8D9B5A-F577-408B-A4AA-2E706899A9CB}" srcOrd="2" destOrd="0" presId="urn:microsoft.com/office/officeart/2005/8/layout/venn1"/>
    <dgm:cxn modelId="{683F3131-2B84-2440-B556-E07119C77257}" type="presParOf" srcId="{59F0FBA5-6726-4711-B8A8-2B856079B38A}" destId="{D911921B-D168-4A83-8F4C-FEDCBDEE7ED8}" srcOrd="3" destOrd="0" presId="urn:microsoft.com/office/officeart/2005/8/layout/venn1"/>
    <dgm:cxn modelId="{B4B0F732-FCD2-1F41-9E0D-9A704C220C99}" type="presParOf" srcId="{59F0FBA5-6726-4711-B8A8-2B856079B38A}" destId="{5F446D94-DDD3-4C83-935F-05564EFFD0DD}" srcOrd="4" destOrd="0" presId="urn:microsoft.com/office/officeart/2005/8/layout/venn1"/>
    <dgm:cxn modelId="{36058956-EC68-E34D-B699-E576A4EBFA05}" type="presParOf" srcId="{59F0FBA5-6726-4711-B8A8-2B856079B38A}" destId="{2CA533F6-B62D-4337-97D9-2CBBFD29591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6FABF-F3BE-4104-94BB-25669E390365}" type="doc">
      <dgm:prSet loTypeId="urn:microsoft.com/office/officeart/2005/8/layout/venn1" loCatId="relationship" qsTypeId="urn:microsoft.com/office/officeart/2005/8/quickstyle/simple1" qsCatId="simple" csTypeId="urn:microsoft.com/office/officeart/2005/8/colors/accent1_2" csCatId="accent1" phldr="1"/>
      <dgm:spPr/>
    </dgm:pt>
    <dgm:pt modelId="{74927707-B634-46C8-A9FE-B78B2DEA1A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Environment</a:t>
          </a:r>
        </a:p>
      </dgm:t>
    </dgm:pt>
    <dgm:pt modelId="{8C0D4E52-F8D7-439C-8C1A-BEB71CFD0B78}" type="parTrans" cxnId="{D35025C5-388C-4E20-929E-C056ADBD53BE}">
      <dgm:prSet/>
      <dgm:spPr/>
      <dgm:t>
        <a:bodyPr/>
        <a:lstStyle/>
        <a:p>
          <a:endParaRPr lang="en-US"/>
        </a:p>
      </dgm:t>
    </dgm:pt>
    <dgm:pt modelId="{DD2DD258-52D2-43F8-9608-6C1F58361FFA}" type="sibTrans" cxnId="{D35025C5-388C-4E20-929E-C056ADBD53BE}">
      <dgm:prSet/>
      <dgm:spPr/>
      <dgm:t>
        <a:bodyPr/>
        <a:lstStyle/>
        <a:p>
          <a:endParaRPr lang="en-US"/>
        </a:p>
      </dgm:t>
    </dgm:pt>
    <dgm:pt modelId="{DA28EE5C-8961-4290-B70C-4BF6AC8B75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Economy</a:t>
          </a:r>
        </a:p>
      </dgm:t>
    </dgm:pt>
    <dgm:pt modelId="{FC100163-3A4B-45C8-BF66-C591EE659FCF}" type="parTrans" cxnId="{E7FFAAC9-8837-4799-879F-C04FE2579257}">
      <dgm:prSet/>
      <dgm:spPr/>
      <dgm:t>
        <a:bodyPr/>
        <a:lstStyle/>
        <a:p>
          <a:endParaRPr lang="en-US"/>
        </a:p>
      </dgm:t>
    </dgm:pt>
    <dgm:pt modelId="{E8849F9A-6997-4801-9B44-A48C3AFAD573}" type="sibTrans" cxnId="{E7FFAAC9-8837-4799-879F-C04FE2579257}">
      <dgm:prSet/>
      <dgm:spPr/>
      <dgm:t>
        <a:bodyPr/>
        <a:lstStyle/>
        <a:p>
          <a:endParaRPr lang="en-US"/>
        </a:p>
      </dgm:t>
    </dgm:pt>
    <dgm:pt modelId="{6518AF4A-E6CE-4471-B6C4-8099D9AD316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Society</a:t>
          </a:r>
        </a:p>
      </dgm:t>
    </dgm:pt>
    <dgm:pt modelId="{C1754502-37F2-429D-BED9-A256EE5F2689}" type="parTrans" cxnId="{5016A421-B94B-4F38-9A8D-3D1FDD8E5194}">
      <dgm:prSet/>
      <dgm:spPr/>
      <dgm:t>
        <a:bodyPr/>
        <a:lstStyle/>
        <a:p>
          <a:endParaRPr lang="en-US"/>
        </a:p>
      </dgm:t>
    </dgm:pt>
    <dgm:pt modelId="{6A4D8709-2812-48FF-B8EE-139970FC31C8}" type="sibTrans" cxnId="{5016A421-B94B-4F38-9A8D-3D1FDD8E5194}">
      <dgm:prSet/>
      <dgm:spPr/>
      <dgm:t>
        <a:bodyPr/>
        <a:lstStyle/>
        <a:p>
          <a:endParaRPr lang="en-US"/>
        </a:p>
      </dgm:t>
    </dgm:pt>
    <dgm:pt modelId="{B62B7084-1240-493A-BF10-08AF0F1BD878}" type="pres">
      <dgm:prSet presAssocID="{92F6FABF-F3BE-4104-94BB-25669E390365}" presName="compositeShape" presStyleCnt="0">
        <dgm:presLayoutVars>
          <dgm:chMax val="7"/>
          <dgm:dir/>
          <dgm:resizeHandles val="exact"/>
        </dgm:presLayoutVars>
      </dgm:prSet>
      <dgm:spPr/>
    </dgm:pt>
    <dgm:pt modelId="{66BAC1DA-409F-4231-B70E-06E8C9DB6056}" type="pres">
      <dgm:prSet presAssocID="{74927707-B634-46C8-A9FE-B78B2DEA1A73}" presName="circ1" presStyleLbl="vennNode1" presStyleIdx="0" presStyleCnt="3" custLinFactNeighborX="617" custLinFactNeighborY="7176"/>
      <dgm:spPr/>
    </dgm:pt>
    <dgm:pt modelId="{B817CDAC-76BC-429A-8EF4-DEFC6A33DD06}" type="pres">
      <dgm:prSet presAssocID="{74927707-B634-46C8-A9FE-B78B2DEA1A73}" presName="circ1Tx" presStyleLbl="revTx" presStyleIdx="0" presStyleCnt="0">
        <dgm:presLayoutVars>
          <dgm:chMax val="0"/>
          <dgm:chPref val="0"/>
          <dgm:bulletEnabled val="1"/>
        </dgm:presLayoutVars>
      </dgm:prSet>
      <dgm:spPr/>
    </dgm:pt>
    <dgm:pt modelId="{FE392368-6F7D-4BCA-A188-676FE32F68CE}" type="pres">
      <dgm:prSet presAssocID="{DA28EE5C-8961-4290-B70C-4BF6AC8B7533}" presName="circ2" presStyleLbl="vennNode1" presStyleIdx="1" presStyleCnt="3"/>
      <dgm:spPr/>
    </dgm:pt>
    <dgm:pt modelId="{8B71CD0A-6797-4FB5-8ECC-A7716CEA16EC}" type="pres">
      <dgm:prSet presAssocID="{DA28EE5C-8961-4290-B70C-4BF6AC8B7533}" presName="circ2Tx" presStyleLbl="revTx" presStyleIdx="0" presStyleCnt="0">
        <dgm:presLayoutVars>
          <dgm:chMax val="0"/>
          <dgm:chPref val="0"/>
          <dgm:bulletEnabled val="1"/>
        </dgm:presLayoutVars>
      </dgm:prSet>
      <dgm:spPr/>
    </dgm:pt>
    <dgm:pt modelId="{C34BB86F-5EA1-4CF8-B6FE-94EC16056813}" type="pres">
      <dgm:prSet presAssocID="{6518AF4A-E6CE-4471-B6C4-8099D9AD3160}" presName="circ3" presStyleLbl="vennNode1" presStyleIdx="2" presStyleCnt="3" custLinFactNeighborX="-1218" custLinFactNeighborY="2083"/>
      <dgm:spPr/>
    </dgm:pt>
    <dgm:pt modelId="{C8872C11-D5E6-4679-A458-EB9D2F85A1F0}" type="pres">
      <dgm:prSet presAssocID="{6518AF4A-E6CE-4471-B6C4-8099D9AD3160}" presName="circ3Tx" presStyleLbl="revTx" presStyleIdx="0" presStyleCnt="0">
        <dgm:presLayoutVars>
          <dgm:chMax val="0"/>
          <dgm:chPref val="0"/>
          <dgm:bulletEnabled val="1"/>
        </dgm:presLayoutVars>
      </dgm:prSet>
      <dgm:spPr/>
    </dgm:pt>
  </dgm:ptLst>
  <dgm:cxnLst>
    <dgm:cxn modelId="{1B28A108-31CC-8A46-ABC3-EB192B84DFB9}" type="presOf" srcId="{74927707-B634-46C8-A9FE-B78B2DEA1A73}" destId="{B817CDAC-76BC-429A-8EF4-DEFC6A33DD06}" srcOrd="1" destOrd="0" presId="urn:microsoft.com/office/officeart/2005/8/layout/venn1"/>
    <dgm:cxn modelId="{2EC37A18-4F1F-C148-81AC-B153F71ED636}" type="presOf" srcId="{6518AF4A-E6CE-4471-B6C4-8099D9AD3160}" destId="{C8872C11-D5E6-4679-A458-EB9D2F85A1F0}" srcOrd="1" destOrd="0" presId="urn:microsoft.com/office/officeart/2005/8/layout/venn1"/>
    <dgm:cxn modelId="{5016A421-B94B-4F38-9A8D-3D1FDD8E5194}" srcId="{92F6FABF-F3BE-4104-94BB-25669E390365}" destId="{6518AF4A-E6CE-4471-B6C4-8099D9AD3160}" srcOrd="2" destOrd="0" parTransId="{C1754502-37F2-429D-BED9-A256EE5F2689}" sibTransId="{6A4D8709-2812-48FF-B8EE-139970FC31C8}"/>
    <dgm:cxn modelId="{055CB138-6CC3-0C46-A67C-AC387C00C67F}" type="presOf" srcId="{92F6FABF-F3BE-4104-94BB-25669E390365}" destId="{B62B7084-1240-493A-BF10-08AF0F1BD878}" srcOrd="0" destOrd="0" presId="urn:microsoft.com/office/officeart/2005/8/layout/venn1"/>
    <dgm:cxn modelId="{50B91940-3DDF-3B4B-9266-692F5956A8C0}" type="presOf" srcId="{6518AF4A-E6CE-4471-B6C4-8099D9AD3160}" destId="{C34BB86F-5EA1-4CF8-B6FE-94EC16056813}" srcOrd="0" destOrd="0" presId="urn:microsoft.com/office/officeart/2005/8/layout/venn1"/>
    <dgm:cxn modelId="{B2E5BC6E-5788-5D42-A2ED-1A2940652148}" type="presOf" srcId="{74927707-B634-46C8-A9FE-B78B2DEA1A73}" destId="{66BAC1DA-409F-4231-B70E-06E8C9DB6056}" srcOrd="0" destOrd="0" presId="urn:microsoft.com/office/officeart/2005/8/layout/venn1"/>
    <dgm:cxn modelId="{D8938D57-C050-BC4F-991F-89CC79A4E683}" type="presOf" srcId="{DA28EE5C-8961-4290-B70C-4BF6AC8B7533}" destId="{FE392368-6F7D-4BCA-A188-676FE32F68CE}" srcOrd="0" destOrd="0" presId="urn:microsoft.com/office/officeart/2005/8/layout/venn1"/>
    <dgm:cxn modelId="{E69F36BD-6B6D-5040-AF33-B0631AF96A4C}" type="presOf" srcId="{DA28EE5C-8961-4290-B70C-4BF6AC8B7533}" destId="{8B71CD0A-6797-4FB5-8ECC-A7716CEA16EC}" srcOrd="1" destOrd="0" presId="urn:microsoft.com/office/officeart/2005/8/layout/venn1"/>
    <dgm:cxn modelId="{D35025C5-388C-4E20-929E-C056ADBD53BE}" srcId="{92F6FABF-F3BE-4104-94BB-25669E390365}" destId="{74927707-B634-46C8-A9FE-B78B2DEA1A73}" srcOrd="0" destOrd="0" parTransId="{8C0D4E52-F8D7-439C-8C1A-BEB71CFD0B78}" sibTransId="{DD2DD258-52D2-43F8-9608-6C1F58361FFA}"/>
    <dgm:cxn modelId="{E7FFAAC9-8837-4799-879F-C04FE2579257}" srcId="{92F6FABF-F3BE-4104-94BB-25669E390365}" destId="{DA28EE5C-8961-4290-B70C-4BF6AC8B7533}" srcOrd="1" destOrd="0" parTransId="{FC100163-3A4B-45C8-BF66-C591EE659FCF}" sibTransId="{E8849F9A-6997-4801-9B44-A48C3AFAD573}"/>
    <dgm:cxn modelId="{06F2515C-C636-084C-91D9-D14BF2417FEF}" type="presParOf" srcId="{B62B7084-1240-493A-BF10-08AF0F1BD878}" destId="{66BAC1DA-409F-4231-B70E-06E8C9DB6056}" srcOrd="0" destOrd="0" presId="urn:microsoft.com/office/officeart/2005/8/layout/venn1"/>
    <dgm:cxn modelId="{3B3DE25A-1A60-F44A-880E-C71545A578EB}" type="presParOf" srcId="{B62B7084-1240-493A-BF10-08AF0F1BD878}" destId="{B817CDAC-76BC-429A-8EF4-DEFC6A33DD06}" srcOrd="1" destOrd="0" presId="urn:microsoft.com/office/officeart/2005/8/layout/venn1"/>
    <dgm:cxn modelId="{EF321350-D7CB-5C40-AFB4-C5CE961A9686}" type="presParOf" srcId="{B62B7084-1240-493A-BF10-08AF0F1BD878}" destId="{FE392368-6F7D-4BCA-A188-676FE32F68CE}" srcOrd="2" destOrd="0" presId="urn:microsoft.com/office/officeart/2005/8/layout/venn1"/>
    <dgm:cxn modelId="{9D6C4B34-7512-8045-B623-ADE98AF0CD3C}" type="presParOf" srcId="{B62B7084-1240-493A-BF10-08AF0F1BD878}" destId="{8B71CD0A-6797-4FB5-8ECC-A7716CEA16EC}" srcOrd="3" destOrd="0" presId="urn:microsoft.com/office/officeart/2005/8/layout/venn1"/>
    <dgm:cxn modelId="{C0615D44-25E8-0D4B-A981-1BEE32A71C86}" type="presParOf" srcId="{B62B7084-1240-493A-BF10-08AF0F1BD878}" destId="{C34BB86F-5EA1-4CF8-B6FE-94EC16056813}" srcOrd="4" destOrd="0" presId="urn:microsoft.com/office/officeart/2005/8/layout/venn1"/>
    <dgm:cxn modelId="{5B957E10-EA86-DA4E-B137-4CAC88A3F6A6}" type="presParOf" srcId="{B62B7084-1240-493A-BF10-08AF0F1BD878}" destId="{C8872C11-D5E6-4679-A458-EB9D2F85A1F0}"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F6FABF-F3BE-4104-94BB-25669E390365}" type="doc">
      <dgm:prSet loTypeId="urn:microsoft.com/office/officeart/2005/8/layout/venn1" loCatId="relationship" qsTypeId="urn:microsoft.com/office/officeart/2005/8/quickstyle/simple1" qsCatId="simple" csTypeId="urn:microsoft.com/office/officeart/2005/8/colors/accent1_2" csCatId="accent1" phldr="1"/>
      <dgm:spPr/>
    </dgm:pt>
    <dgm:pt modelId="{74927707-B634-46C8-A9FE-B78B2DEA1A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Environment</a:t>
          </a:r>
        </a:p>
      </dgm:t>
    </dgm:pt>
    <dgm:pt modelId="{8C0D4E52-F8D7-439C-8C1A-BEB71CFD0B78}" type="parTrans" cxnId="{D35025C5-388C-4E20-929E-C056ADBD53BE}">
      <dgm:prSet/>
      <dgm:spPr/>
      <dgm:t>
        <a:bodyPr/>
        <a:lstStyle/>
        <a:p>
          <a:endParaRPr lang="en-US"/>
        </a:p>
      </dgm:t>
    </dgm:pt>
    <dgm:pt modelId="{DD2DD258-52D2-43F8-9608-6C1F58361FFA}" type="sibTrans" cxnId="{D35025C5-388C-4E20-929E-C056ADBD53BE}">
      <dgm:prSet/>
      <dgm:spPr/>
      <dgm:t>
        <a:bodyPr/>
        <a:lstStyle/>
        <a:p>
          <a:endParaRPr lang="en-US"/>
        </a:p>
      </dgm:t>
    </dgm:pt>
    <dgm:pt modelId="{DA28EE5C-8961-4290-B70C-4BF6AC8B75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Economy</a:t>
          </a:r>
        </a:p>
      </dgm:t>
    </dgm:pt>
    <dgm:pt modelId="{FC100163-3A4B-45C8-BF66-C591EE659FCF}" type="parTrans" cxnId="{E7FFAAC9-8837-4799-879F-C04FE2579257}">
      <dgm:prSet/>
      <dgm:spPr/>
      <dgm:t>
        <a:bodyPr/>
        <a:lstStyle/>
        <a:p>
          <a:endParaRPr lang="en-US"/>
        </a:p>
      </dgm:t>
    </dgm:pt>
    <dgm:pt modelId="{E8849F9A-6997-4801-9B44-A48C3AFAD573}" type="sibTrans" cxnId="{E7FFAAC9-8837-4799-879F-C04FE2579257}">
      <dgm:prSet/>
      <dgm:spPr/>
      <dgm:t>
        <a:bodyPr/>
        <a:lstStyle/>
        <a:p>
          <a:endParaRPr lang="en-US"/>
        </a:p>
      </dgm:t>
    </dgm:pt>
    <dgm:pt modelId="{6518AF4A-E6CE-4471-B6C4-8099D9AD316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Society</a:t>
          </a:r>
        </a:p>
      </dgm:t>
    </dgm:pt>
    <dgm:pt modelId="{C1754502-37F2-429D-BED9-A256EE5F2689}" type="parTrans" cxnId="{5016A421-B94B-4F38-9A8D-3D1FDD8E5194}">
      <dgm:prSet/>
      <dgm:spPr/>
      <dgm:t>
        <a:bodyPr/>
        <a:lstStyle/>
        <a:p>
          <a:endParaRPr lang="en-US"/>
        </a:p>
      </dgm:t>
    </dgm:pt>
    <dgm:pt modelId="{6A4D8709-2812-48FF-B8EE-139970FC31C8}" type="sibTrans" cxnId="{5016A421-B94B-4F38-9A8D-3D1FDD8E5194}">
      <dgm:prSet/>
      <dgm:spPr/>
      <dgm:t>
        <a:bodyPr/>
        <a:lstStyle/>
        <a:p>
          <a:endParaRPr lang="en-US"/>
        </a:p>
      </dgm:t>
    </dgm:pt>
    <dgm:pt modelId="{B62B7084-1240-493A-BF10-08AF0F1BD878}" type="pres">
      <dgm:prSet presAssocID="{92F6FABF-F3BE-4104-94BB-25669E390365}" presName="compositeShape" presStyleCnt="0">
        <dgm:presLayoutVars>
          <dgm:chMax val="7"/>
          <dgm:dir/>
          <dgm:resizeHandles val="exact"/>
        </dgm:presLayoutVars>
      </dgm:prSet>
      <dgm:spPr/>
    </dgm:pt>
    <dgm:pt modelId="{66BAC1DA-409F-4231-B70E-06E8C9DB6056}" type="pres">
      <dgm:prSet presAssocID="{74927707-B634-46C8-A9FE-B78B2DEA1A73}" presName="circ1" presStyleLbl="vennNode1" presStyleIdx="0" presStyleCnt="3"/>
      <dgm:spPr/>
    </dgm:pt>
    <dgm:pt modelId="{B817CDAC-76BC-429A-8EF4-DEFC6A33DD06}" type="pres">
      <dgm:prSet presAssocID="{74927707-B634-46C8-A9FE-B78B2DEA1A73}" presName="circ1Tx" presStyleLbl="revTx" presStyleIdx="0" presStyleCnt="0">
        <dgm:presLayoutVars>
          <dgm:chMax val="0"/>
          <dgm:chPref val="0"/>
          <dgm:bulletEnabled val="1"/>
        </dgm:presLayoutVars>
      </dgm:prSet>
      <dgm:spPr/>
    </dgm:pt>
    <dgm:pt modelId="{FE392368-6F7D-4BCA-A188-676FE32F68CE}" type="pres">
      <dgm:prSet presAssocID="{DA28EE5C-8961-4290-B70C-4BF6AC8B7533}" presName="circ2" presStyleLbl="vennNode1" presStyleIdx="1" presStyleCnt="3"/>
      <dgm:spPr/>
    </dgm:pt>
    <dgm:pt modelId="{8B71CD0A-6797-4FB5-8ECC-A7716CEA16EC}" type="pres">
      <dgm:prSet presAssocID="{DA28EE5C-8961-4290-B70C-4BF6AC8B7533}" presName="circ2Tx" presStyleLbl="revTx" presStyleIdx="0" presStyleCnt="0">
        <dgm:presLayoutVars>
          <dgm:chMax val="0"/>
          <dgm:chPref val="0"/>
          <dgm:bulletEnabled val="1"/>
        </dgm:presLayoutVars>
      </dgm:prSet>
      <dgm:spPr/>
    </dgm:pt>
    <dgm:pt modelId="{C34BB86F-5EA1-4CF8-B6FE-94EC16056813}" type="pres">
      <dgm:prSet presAssocID="{6518AF4A-E6CE-4471-B6C4-8099D9AD3160}" presName="circ3" presStyleLbl="vennNode1" presStyleIdx="2" presStyleCnt="3"/>
      <dgm:spPr/>
    </dgm:pt>
    <dgm:pt modelId="{C8872C11-D5E6-4679-A458-EB9D2F85A1F0}" type="pres">
      <dgm:prSet presAssocID="{6518AF4A-E6CE-4471-B6C4-8099D9AD3160}" presName="circ3Tx" presStyleLbl="revTx" presStyleIdx="0" presStyleCnt="0">
        <dgm:presLayoutVars>
          <dgm:chMax val="0"/>
          <dgm:chPref val="0"/>
          <dgm:bulletEnabled val="1"/>
        </dgm:presLayoutVars>
      </dgm:prSet>
      <dgm:spPr/>
    </dgm:pt>
  </dgm:ptLst>
  <dgm:cxnLst>
    <dgm:cxn modelId="{17D0481A-22F2-8C47-9B36-EB46435CDA8D}" type="presOf" srcId="{6518AF4A-E6CE-4471-B6C4-8099D9AD3160}" destId="{C34BB86F-5EA1-4CF8-B6FE-94EC16056813}" srcOrd="0" destOrd="0" presId="urn:microsoft.com/office/officeart/2005/8/layout/venn1"/>
    <dgm:cxn modelId="{5016A421-B94B-4F38-9A8D-3D1FDD8E5194}" srcId="{92F6FABF-F3BE-4104-94BB-25669E390365}" destId="{6518AF4A-E6CE-4471-B6C4-8099D9AD3160}" srcOrd="2" destOrd="0" parTransId="{C1754502-37F2-429D-BED9-A256EE5F2689}" sibTransId="{6A4D8709-2812-48FF-B8EE-139970FC31C8}"/>
    <dgm:cxn modelId="{95DCF66E-2054-6E4B-9175-321E7BEBCBB1}" type="presOf" srcId="{6518AF4A-E6CE-4471-B6C4-8099D9AD3160}" destId="{C8872C11-D5E6-4679-A458-EB9D2F85A1F0}" srcOrd="1" destOrd="0" presId="urn:microsoft.com/office/officeart/2005/8/layout/venn1"/>
    <dgm:cxn modelId="{D6E5D270-4E73-EE4F-91BE-2F4794A07CC8}" type="presOf" srcId="{92F6FABF-F3BE-4104-94BB-25669E390365}" destId="{B62B7084-1240-493A-BF10-08AF0F1BD878}" srcOrd="0" destOrd="0" presId="urn:microsoft.com/office/officeart/2005/8/layout/venn1"/>
    <dgm:cxn modelId="{D35025C5-388C-4E20-929E-C056ADBD53BE}" srcId="{92F6FABF-F3BE-4104-94BB-25669E390365}" destId="{74927707-B634-46C8-A9FE-B78B2DEA1A73}" srcOrd="0" destOrd="0" parTransId="{8C0D4E52-F8D7-439C-8C1A-BEB71CFD0B78}" sibTransId="{DD2DD258-52D2-43F8-9608-6C1F58361FFA}"/>
    <dgm:cxn modelId="{E7FFAAC9-8837-4799-879F-C04FE2579257}" srcId="{92F6FABF-F3BE-4104-94BB-25669E390365}" destId="{DA28EE5C-8961-4290-B70C-4BF6AC8B7533}" srcOrd="1" destOrd="0" parTransId="{FC100163-3A4B-45C8-BF66-C591EE659FCF}" sibTransId="{E8849F9A-6997-4801-9B44-A48C3AFAD573}"/>
    <dgm:cxn modelId="{31B005D4-2E97-4947-9DEE-A5D2A08486EB}" type="presOf" srcId="{74927707-B634-46C8-A9FE-B78B2DEA1A73}" destId="{66BAC1DA-409F-4231-B70E-06E8C9DB6056}" srcOrd="0" destOrd="0" presId="urn:microsoft.com/office/officeart/2005/8/layout/venn1"/>
    <dgm:cxn modelId="{7F8EBDE6-699E-EE48-8835-F98F127FF432}" type="presOf" srcId="{74927707-B634-46C8-A9FE-B78B2DEA1A73}" destId="{B817CDAC-76BC-429A-8EF4-DEFC6A33DD06}" srcOrd="1" destOrd="0" presId="urn:microsoft.com/office/officeart/2005/8/layout/venn1"/>
    <dgm:cxn modelId="{FC71A2E7-0E2F-5641-9948-E279D40AB91D}" type="presOf" srcId="{DA28EE5C-8961-4290-B70C-4BF6AC8B7533}" destId="{8B71CD0A-6797-4FB5-8ECC-A7716CEA16EC}" srcOrd="1" destOrd="0" presId="urn:microsoft.com/office/officeart/2005/8/layout/venn1"/>
    <dgm:cxn modelId="{717ED3F4-45EC-2F46-AB4B-46CD20692A76}" type="presOf" srcId="{DA28EE5C-8961-4290-B70C-4BF6AC8B7533}" destId="{FE392368-6F7D-4BCA-A188-676FE32F68CE}" srcOrd="0" destOrd="0" presId="urn:microsoft.com/office/officeart/2005/8/layout/venn1"/>
    <dgm:cxn modelId="{61522028-08D1-E848-B43F-C9E190B3981B}" type="presParOf" srcId="{B62B7084-1240-493A-BF10-08AF0F1BD878}" destId="{66BAC1DA-409F-4231-B70E-06E8C9DB6056}" srcOrd="0" destOrd="0" presId="urn:microsoft.com/office/officeart/2005/8/layout/venn1"/>
    <dgm:cxn modelId="{2329D9AC-92E9-6C4C-92FE-3B69DB07ED0E}" type="presParOf" srcId="{B62B7084-1240-493A-BF10-08AF0F1BD878}" destId="{B817CDAC-76BC-429A-8EF4-DEFC6A33DD06}" srcOrd="1" destOrd="0" presId="urn:microsoft.com/office/officeart/2005/8/layout/venn1"/>
    <dgm:cxn modelId="{24DE7685-51C9-3B4C-B731-523FF74F0C82}" type="presParOf" srcId="{B62B7084-1240-493A-BF10-08AF0F1BD878}" destId="{FE392368-6F7D-4BCA-A188-676FE32F68CE}" srcOrd="2" destOrd="0" presId="urn:microsoft.com/office/officeart/2005/8/layout/venn1"/>
    <dgm:cxn modelId="{91D16ACF-29E0-7349-A591-9E7ED67F17AD}" type="presParOf" srcId="{B62B7084-1240-493A-BF10-08AF0F1BD878}" destId="{8B71CD0A-6797-4FB5-8ECC-A7716CEA16EC}" srcOrd="3" destOrd="0" presId="urn:microsoft.com/office/officeart/2005/8/layout/venn1"/>
    <dgm:cxn modelId="{D7DE8DB9-130C-6A40-B8D3-CC02EEEE344B}" type="presParOf" srcId="{B62B7084-1240-493A-BF10-08AF0F1BD878}" destId="{C34BB86F-5EA1-4CF8-B6FE-94EC16056813}" srcOrd="4" destOrd="0" presId="urn:microsoft.com/office/officeart/2005/8/layout/venn1"/>
    <dgm:cxn modelId="{A6D44DB8-3F0D-BC49-BB93-FBDB92310F31}" type="presParOf" srcId="{B62B7084-1240-493A-BF10-08AF0F1BD878}" destId="{C8872C11-D5E6-4679-A458-EB9D2F85A1F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C0ED3-7887-428D-B474-BC76301859CE}">
      <dsp:nvSpPr>
        <dsp:cNvPr id="0" name=""/>
        <dsp:cNvSpPr/>
      </dsp:nvSpPr>
      <dsp:spPr>
        <a:xfrm>
          <a:off x="1869498" y="497898"/>
          <a:ext cx="4490603" cy="4490603"/>
        </a:xfrm>
        <a:prstGeom prst="blockArc">
          <a:avLst>
            <a:gd name="adj1" fmla="val 13500000"/>
            <a:gd name="adj2" fmla="val 16200000"/>
            <a:gd name="adj3" fmla="val 342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5F08BF-D64C-4BB5-83DD-BF7BA5686BE6}">
      <dsp:nvSpPr>
        <dsp:cNvPr id="0" name=""/>
        <dsp:cNvSpPr/>
      </dsp:nvSpPr>
      <dsp:spPr>
        <a:xfrm>
          <a:off x="1869498" y="497898"/>
          <a:ext cx="4490603" cy="4490603"/>
        </a:xfrm>
        <a:prstGeom prst="blockArc">
          <a:avLst>
            <a:gd name="adj1" fmla="val 10800000"/>
            <a:gd name="adj2" fmla="val 13500000"/>
            <a:gd name="adj3" fmla="val 342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6839AC-7B4F-4BAC-9C39-91EC96432032}">
      <dsp:nvSpPr>
        <dsp:cNvPr id="0" name=""/>
        <dsp:cNvSpPr/>
      </dsp:nvSpPr>
      <dsp:spPr>
        <a:xfrm>
          <a:off x="1869498" y="497898"/>
          <a:ext cx="4490603" cy="4490603"/>
        </a:xfrm>
        <a:prstGeom prst="blockArc">
          <a:avLst>
            <a:gd name="adj1" fmla="val 8100000"/>
            <a:gd name="adj2" fmla="val 10800000"/>
            <a:gd name="adj3" fmla="val 342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B0E956-7388-464D-9C9F-84E85CFEA0DE}">
      <dsp:nvSpPr>
        <dsp:cNvPr id="0" name=""/>
        <dsp:cNvSpPr/>
      </dsp:nvSpPr>
      <dsp:spPr>
        <a:xfrm>
          <a:off x="1869498" y="497898"/>
          <a:ext cx="4490603" cy="4490603"/>
        </a:xfrm>
        <a:prstGeom prst="blockArc">
          <a:avLst>
            <a:gd name="adj1" fmla="val 5400000"/>
            <a:gd name="adj2" fmla="val 8100000"/>
            <a:gd name="adj3" fmla="val 3428"/>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71DC76-5321-4A0F-B71B-9A1FD18265AE}">
      <dsp:nvSpPr>
        <dsp:cNvPr id="0" name=""/>
        <dsp:cNvSpPr/>
      </dsp:nvSpPr>
      <dsp:spPr>
        <a:xfrm>
          <a:off x="1869498" y="497898"/>
          <a:ext cx="4490603" cy="4490603"/>
        </a:xfrm>
        <a:prstGeom prst="blockArc">
          <a:avLst>
            <a:gd name="adj1" fmla="val 2700000"/>
            <a:gd name="adj2" fmla="val 5400000"/>
            <a:gd name="adj3" fmla="val 342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97DB12-F9F3-4BA6-829B-6AFD5E5DBBE3}">
      <dsp:nvSpPr>
        <dsp:cNvPr id="0" name=""/>
        <dsp:cNvSpPr/>
      </dsp:nvSpPr>
      <dsp:spPr>
        <a:xfrm>
          <a:off x="1869498" y="497898"/>
          <a:ext cx="4490603" cy="4490603"/>
        </a:xfrm>
        <a:prstGeom prst="blockArc">
          <a:avLst>
            <a:gd name="adj1" fmla="val 0"/>
            <a:gd name="adj2" fmla="val 2700000"/>
            <a:gd name="adj3" fmla="val 342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C2F548-6128-4366-B9CA-6BE6425A8412}">
      <dsp:nvSpPr>
        <dsp:cNvPr id="0" name=""/>
        <dsp:cNvSpPr/>
      </dsp:nvSpPr>
      <dsp:spPr>
        <a:xfrm>
          <a:off x="1869498" y="497898"/>
          <a:ext cx="4490603" cy="4490603"/>
        </a:xfrm>
        <a:prstGeom prst="blockArc">
          <a:avLst>
            <a:gd name="adj1" fmla="val 18900000"/>
            <a:gd name="adj2" fmla="val 0"/>
            <a:gd name="adj3" fmla="val 342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189D0A-99E8-4411-AA27-487EDE4C4E71}">
      <dsp:nvSpPr>
        <dsp:cNvPr id="0" name=""/>
        <dsp:cNvSpPr/>
      </dsp:nvSpPr>
      <dsp:spPr>
        <a:xfrm>
          <a:off x="1869498" y="497898"/>
          <a:ext cx="4490603" cy="4490603"/>
        </a:xfrm>
        <a:prstGeom prst="blockArc">
          <a:avLst>
            <a:gd name="adj1" fmla="val 16200000"/>
            <a:gd name="adj2" fmla="val 18900000"/>
            <a:gd name="adj3" fmla="val 342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DDB9A5-64F1-4118-A2C7-E3CD1668F0C5}">
      <dsp:nvSpPr>
        <dsp:cNvPr id="0" name=""/>
        <dsp:cNvSpPr/>
      </dsp:nvSpPr>
      <dsp:spPr>
        <a:xfrm>
          <a:off x="2982050" y="1670705"/>
          <a:ext cx="2265498" cy="21449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b="1" kern="1200" dirty="0"/>
            <a:t>Human Uses</a:t>
          </a:r>
        </a:p>
      </dsp:txBody>
      <dsp:txXfrm>
        <a:off x="3313825" y="1984831"/>
        <a:ext cx="1601948" cy="1516737"/>
      </dsp:txXfrm>
    </dsp:sp>
    <dsp:sp modelId="{23A1BC49-7660-4853-9A77-80C0FBF64CF4}">
      <dsp:nvSpPr>
        <dsp:cNvPr id="0" name=""/>
        <dsp:cNvSpPr/>
      </dsp:nvSpPr>
      <dsp:spPr>
        <a:xfrm>
          <a:off x="3580358" y="1936"/>
          <a:ext cx="1068883" cy="106888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Recreation</a:t>
          </a:r>
        </a:p>
      </dsp:txBody>
      <dsp:txXfrm>
        <a:off x="3736892" y="158470"/>
        <a:ext cx="755815" cy="755815"/>
      </dsp:txXfrm>
    </dsp:sp>
    <dsp:sp modelId="{74F4FF08-720A-4D51-9CB3-1F65F79FE5DF}">
      <dsp:nvSpPr>
        <dsp:cNvPr id="0" name=""/>
        <dsp:cNvSpPr/>
      </dsp:nvSpPr>
      <dsp:spPr>
        <a:xfrm>
          <a:off x="5140817" y="648299"/>
          <a:ext cx="1068883" cy="106888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Outdoor Work</a:t>
          </a:r>
        </a:p>
      </dsp:txBody>
      <dsp:txXfrm>
        <a:off x="5297351" y="804833"/>
        <a:ext cx="755815" cy="755815"/>
      </dsp:txXfrm>
    </dsp:sp>
    <dsp:sp modelId="{33DA2A91-994C-4A2E-AF91-93F52BBC5E5C}">
      <dsp:nvSpPr>
        <dsp:cNvPr id="0" name=""/>
        <dsp:cNvSpPr/>
      </dsp:nvSpPr>
      <dsp:spPr>
        <a:xfrm>
          <a:off x="5787180" y="2208758"/>
          <a:ext cx="1068883" cy="106888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Subsistence</a:t>
          </a:r>
        </a:p>
      </dsp:txBody>
      <dsp:txXfrm>
        <a:off x="5943714" y="2365292"/>
        <a:ext cx="755815" cy="755815"/>
      </dsp:txXfrm>
    </dsp:sp>
    <dsp:sp modelId="{23ADB837-0413-4BC2-904D-BA0FC548798C}">
      <dsp:nvSpPr>
        <dsp:cNvPr id="0" name=""/>
        <dsp:cNvSpPr/>
      </dsp:nvSpPr>
      <dsp:spPr>
        <a:xfrm>
          <a:off x="5140817" y="3769217"/>
          <a:ext cx="1068883" cy="106888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baseline="0" dirty="0"/>
            <a:t>Stewardship </a:t>
          </a:r>
          <a:endParaRPr lang="en-US" sz="1100" kern="1200" dirty="0"/>
        </a:p>
      </dsp:txBody>
      <dsp:txXfrm>
        <a:off x="5297351" y="3925751"/>
        <a:ext cx="755815" cy="755815"/>
      </dsp:txXfrm>
    </dsp:sp>
    <dsp:sp modelId="{7F992626-516D-48CF-9C55-3841BCAE1021}">
      <dsp:nvSpPr>
        <dsp:cNvPr id="0" name=""/>
        <dsp:cNvSpPr/>
      </dsp:nvSpPr>
      <dsp:spPr>
        <a:xfrm>
          <a:off x="3580358" y="4415580"/>
          <a:ext cx="1068883" cy="106888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Culture &amp; Heritage</a:t>
          </a:r>
        </a:p>
      </dsp:txBody>
      <dsp:txXfrm>
        <a:off x="3736892" y="4572114"/>
        <a:ext cx="755815" cy="755815"/>
      </dsp:txXfrm>
    </dsp:sp>
    <dsp:sp modelId="{70E9D0F7-5144-459F-9B25-1BE0BDFDB6D4}">
      <dsp:nvSpPr>
        <dsp:cNvPr id="0" name=""/>
        <dsp:cNvSpPr/>
      </dsp:nvSpPr>
      <dsp:spPr>
        <a:xfrm>
          <a:off x="2019899" y="3769217"/>
          <a:ext cx="1068883" cy="106888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Social &amp; Family Ties</a:t>
          </a:r>
        </a:p>
      </dsp:txBody>
      <dsp:txXfrm>
        <a:off x="2176433" y="3925751"/>
        <a:ext cx="755815" cy="755815"/>
      </dsp:txXfrm>
    </dsp:sp>
    <dsp:sp modelId="{1C340FE5-0B89-4695-81CC-C34C0D7CE2D6}">
      <dsp:nvSpPr>
        <dsp:cNvPr id="0" name=""/>
        <dsp:cNvSpPr/>
      </dsp:nvSpPr>
      <dsp:spPr>
        <a:xfrm>
          <a:off x="1373536" y="2208758"/>
          <a:ext cx="1068883" cy="106888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Learning &amp; Discovery</a:t>
          </a:r>
        </a:p>
      </dsp:txBody>
      <dsp:txXfrm>
        <a:off x="1530070" y="2365292"/>
        <a:ext cx="755815" cy="755815"/>
      </dsp:txXfrm>
    </dsp:sp>
    <dsp:sp modelId="{73DE6693-86A7-4789-AB93-7DEDBC80F823}">
      <dsp:nvSpPr>
        <dsp:cNvPr id="0" name=""/>
        <dsp:cNvSpPr/>
      </dsp:nvSpPr>
      <dsp:spPr>
        <a:xfrm>
          <a:off x="2019899" y="648299"/>
          <a:ext cx="1068883" cy="106888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Healing &amp; Therapy</a:t>
          </a:r>
        </a:p>
      </dsp:txBody>
      <dsp:txXfrm>
        <a:off x="2176433" y="804833"/>
        <a:ext cx="755815" cy="755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C943E-6C84-4241-AEEF-F2362DE2E2BC}">
      <dsp:nvSpPr>
        <dsp:cNvPr id="0" name=""/>
        <dsp:cNvSpPr/>
      </dsp:nvSpPr>
      <dsp:spPr>
        <a:xfrm>
          <a:off x="1020767" y="76209"/>
          <a:ext cx="2606040" cy="26060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tx1"/>
              </a:solidFill>
              <a:effectLst/>
              <a:latin typeface="Arial" charset="0"/>
            </a:rPr>
            <a:t>Ecologically sustainable</a:t>
          </a:r>
        </a:p>
      </dsp:txBody>
      <dsp:txXfrm>
        <a:off x="1368239" y="532266"/>
        <a:ext cx="1911096" cy="1172718"/>
      </dsp:txXfrm>
    </dsp:sp>
    <dsp:sp modelId="{ED8D9B5A-F577-408B-A4AA-2E706899A9CB}">
      <dsp:nvSpPr>
        <dsp:cNvPr id="0" name=""/>
        <dsp:cNvSpPr/>
      </dsp:nvSpPr>
      <dsp:spPr>
        <a:xfrm>
          <a:off x="1961426" y="1683067"/>
          <a:ext cx="2606040" cy="26060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tx1"/>
              </a:solidFill>
              <a:effectLst/>
              <a:latin typeface="Arial" charset="0"/>
            </a:rPr>
            <a:t>Economically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tx1"/>
              </a:solidFill>
              <a:effectLst/>
              <a:latin typeface="Arial" charset="0"/>
            </a:rPr>
            <a:t>feasible</a:t>
          </a:r>
        </a:p>
      </dsp:txBody>
      <dsp:txXfrm>
        <a:off x="2758440" y="2356294"/>
        <a:ext cx="1563624" cy="1433322"/>
      </dsp:txXfrm>
    </dsp:sp>
    <dsp:sp modelId="{5F446D94-DDD3-4C83-935F-05564EFFD0DD}">
      <dsp:nvSpPr>
        <dsp:cNvPr id="0" name=""/>
        <dsp:cNvSpPr/>
      </dsp:nvSpPr>
      <dsp:spPr>
        <a:xfrm>
          <a:off x="80733" y="1683067"/>
          <a:ext cx="2606040" cy="26060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tx1"/>
              </a:solidFill>
              <a:effectLst/>
              <a:latin typeface="Arial" charset="0"/>
            </a:rPr>
            <a:t>Socially acceptable</a:t>
          </a:r>
        </a:p>
      </dsp:txBody>
      <dsp:txXfrm>
        <a:off x="326135" y="2356294"/>
        <a:ext cx="1563624" cy="1433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C943E-6C84-4241-AEEF-F2362DE2E2BC}">
      <dsp:nvSpPr>
        <dsp:cNvPr id="0" name=""/>
        <dsp:cNvSpPr/>
      </dsp:nvSpPr>
      <dsp:spPr>
        <a:xfrm>
          <a:off x="638811" y="237967"/>
          <a:ext cx="1770378" cy="17703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Arial" charset="0"/>
            </a:rPr>
            <a:t>Ecologically sustainable</a:t>
          </a:r>
        </a:p>
      </dsp:txBody>
      <dsp:txXfrm>
        <a:off x="874861" y="547783"/>
        <a:ext cx="1298277" cy="796670"/>
      </dsp:txXfrm>
    </dsp:sp>
    <dsp:sp modelId="{ED8D9B5A-F577-408B-A4AA-2E706899A9CB}">
      <dsp:nvSpPr>
        <dsp:cNvPr id="0" name=""/>
        <dsp:cNvSpPr/>
      </dsp:nvSpPr>
      <dsp:spPr>
        <a:xfrm>
          <a:off x="1277622" y="1344454"/>
          <a:ext cx="1770378" cy="17703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Arial" charset="0"/>
            </a:rPr>
            <a:t>Economically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Arial" charset="0"/>
            </a:rPr>
            <a:t>feasible</a:t>
          </a:r>
        </a:p>
      </dsp:txBody>
      <dsp:txXfrm>
        <a:off x="1819063" y="1801801"/>
        <a:ext cx="1062226" cy="973707"/>
      </dsp:txXfrm>
    </dsp:sp>
    <dsp:sp modelId="{5F446D94-DDD3-4C83-935F-05564EFFD0DD}">
      <dsp:nvSpPr>
        <dsp:cNvPr id="0" name=""/>
        <dsp:cNvSpPr/>
      </dsp:nvSpPr>
      <dsp:spPr>
        <a:xfrm>
          <a:off x="0" y="1344454"/>
          <a:ext cx="1770378" cy="17703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chemeClr val="tx1"/>
              </a:solidFill>
              <a:effectLst/>
              <a:latin typeface="Arial" charset="0"/>
            </a:rPr>
            <a:t>Socially acceptable</a:t>
          </a:r>
        </a:p>
      </dsp:txBody>
      <dsp:txXfrm>
        <a:off x="166710" y="1801801"/>
        <a:ext cx="1062226" cy="9737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AC1DA-409F-4231-B70E-06E8C9DB6056}">
      <dsp:nvSpPr>
        <dsp:cNvPr id="0" name=""/>
        <dsp:cNvSpPr/>
      </dsp:nvSpPr>
      <dsp:spPr>
        <a:xfrm>
          <a:off x="804327" y="177801"/>
          <a:ext cx="1920240" cy="1920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Arial" charset="0"/>
            </a:rPr>
            <a:t>Environment</a:t>
          </a:r>
        </a:p>
      </dsp:txBody>
      <dsp:txXfrm>
        <a:off x="1060359" y="513843"/>
        <a:ext cx="1408176" cy="864108"/>
      </dsp:txXfrm>
    </dsp:sp>
    <dsp:sp modelId="{FE392368-6F7D-4BCA-A188-676FE32F68CE}">
      <dsp:nvSpPr>
        <dsp:cNvPr id="0" name=""/>
        <dsp:cNvSpPr/>
      </dsp:nvSpPr>
      <dsp:spPr>
        <a:xfrm>
          <a:off x="1485366" y="1240155"/>
          <a:ext cx="1920240" cy="1920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Arial" charset="0"/>
            </a:rPr>
            <a:t>Economy</a:t>
          </a:r>
        </a:p>
      </dsp:txBody>
      <dsp:txXfrm>
        <a:off x="2072640" y="1736217"/>
        <a:ext cx="1152144" cy="1056132"/>
      </dsp:txXfrm>
    </dsp:sp>
    <dsp:sp modelId="{C34BB86F-5EA1-4CF8-B6FE-94EC16056813}">
      <dsp:nvSpPr>
        <dsp:cNvPr id="0" name=""/>
        <dsp:cNvSpPr/>
      </dsp:nvSpPr>
      <dsp:spPr>
        <a:xfrm>
          <a:off x="76204" y="1280153"/>
          <a:ext cx="1920240" cy="19202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Arial" charset="0"/>
            </a:rPr>
            <a:t>Society</a:t>
          </a:r>
        </a:p>
      </dsp:txBody>
      <dsp:txXfrm>
        <a:off x="257027" y="1776215"/>
        <a:ext cx="1152144" cy="1056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AC1DA-409F-4231-B70E-06E8C9DB6056}">
      <dsp:nvSpPr>
        <dsp:cNvPr id="0" name=""/>
        <dsp:cNvSpPr/>
      </dsp:nvSpPr>
      <dsp:spPr>
        <a:xfrm>
          <a:off x="654781" y="430607"/>
          <a:ext cx="1814636" cy="18146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charset="0"/>
            </a:rPr>
            <a:t>Environment</a:t>
          </a:r>
        </a:p>
      </dsp:txBody>
      <dsp:txXfrm>
        <a:off x="896733" y="748168"/>
        <a:ext cx="1330733" cy="816586"/>
      </dsp:txXfrm>
    </dsp:sp>
    <dsp:sp modelId="{FE392368-6F7D-4BCA-A188-676FE32F68CE}">
      <dsp:nvSpPr>
        <dsp:cNvPr id="0" name=""/>
        <dsp:cNvSpPr/>
      </dsp:nvSpPr>
      <dsp:spPr>
        <a:xfrm>
          <a:off x="1309563" y="1564755"/>
          <a:ext cx="1814636" cy="18146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charset="0"/>
            </a:rPr>
            <a:t>Economy</a:t>
          </a:r>
        </a:p>
      </dsp:txBody>
      <dsp:txXfrm>
        <a:off x="1864539" y="2033536"/>
        <a:ext cx="1088782" cy="998050"/>
      </dsp:txXfrm>
    </dsp:sp>
    <dsp:sp modelId="{C34BB86F-5EA1-4CF8-B6FE-94EC16056813}">
      <dsp:nvSpPr>
        <dsp:cNvPr id="0" name=""/>
        <dsp:cNvSpPr/>
      </dsp:nvSpPr>
      <dsp:spPr>
        <a:xfrm>
          <a:off x="0" y="1564755"/>
          <a:ext cx="1814636" cy="181463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charset="0"/>
            </a:rPr>
            <a:t>Society</a:t>
          </a:r>
        </a:p>
      </dsp:txBody>
      <dsp:txXfrm>
        <a:off x="170878" y="2033536"/>
        <a:ext cx="1088782" cy="99805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8C363-B4EE-CD9D-525D-358891E65816}"/>
              </a:ext>
            </a:extLst>
          </p:cNvPr>
          <p:cNvSpPr>
            <a:spLocks noGrp="1"/>
          </p:cNvSpPr>
          <p:nvPr>
            <p:ph type="hdr" sz="quarter"/>
          </p:nvPr>
        </p:nvSpPr>
        <p:spPr>
          <a:xfrm>
            <a:off x="0" y="0"/>
            <a:ext cx="4060825" cy="354013"/>
          </a:xfrm>
          <a:prstGeom prst="rect">
            <a:avLst/>
          </a:prstGeom>
        </p:spPr>
        <p:txBody>
          <a:bodyPr vert="horz" lIns="94044" tIns="47022" rIns="94044" bIns="47022"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8A84980E-3E11-7008-ABFE-47C453AD2A63}"/>
              </a:ext>
            </a:extLst>
          </p:cNvPr>
          <p:cNvSpPr>
            <a:spLocks noGrp="1"/>
          </p:cNvSpPr>
          <p:nvPr>
            <p:ph type="dt" sz="quarter" idx="1"/>
          </p:nvPr>
        </p:nvSpPr>
        <p:spPr>
          <a:xfrm>
            <a:off x="5308600" y="0"/>
            <a:ext cx="4062413" cy="354013"/>
          </a:xfrm>
          <a:prstGeom prst="rect">
            <a:avLst/>
          </a:prstGeom>
        </p:spPr>
        <p:txBody>
          <a:bodyPr vert="horz" wrap="square" lIns="94044" tIns="47022" rIns="94044" bIns="47022" numCol="1" anchor="t" anchorCtr="0" compatLnSpc="1">
            <a:prstTxWarp prst="textNoShape">
              <a:avLst/>
            </a:prstTxWarp>
          </a:bodyPr>
          <a:lstStyle>
            <a:lvl1pPr algn="r">
              <a:defRPr sz="1200"/>
            </a:lvl1pPr>
          </a:lstStyle>
          <a:p>
            <a:fld id="{FA5981D9-55C3-4C20-BCFB-5E260282109F}" type="datetimeFigureOut">
              <a:rPr lang="en-US" altLang="en-US"/>
              <a:pPr/>
              <a:t>8/4/2025</a:t>
            </a:fld>
            <a:endParaRPr lang="en-US" altLang="en-US"/>
          </a:p>
        </p:txBody>
      </p:sp>
      <p:sp>
        <p:nvSpPr>
          <p:cNvPr id="4" name="Footer Placeholder 3">
            <a:extLst>
              <a:ext uri="{FF2B5EF4-FFF2-40B4-BE49-F238E27FC236}">
                <a16:creationId xmlns:a16="http://schemas.microsoft.com/office/drawing/2014/main" id="{19D0E391-16C2-1345-ABE0-3D11A2B1014F}"/>
              </a:ext>
            </a:extLst>
          </p:cNvPr>
          <p:cNvSpPr>
            <a:spLocks noGrp="1"/>
          </p:cNvSpPr>
          <p:nvPr>
            <p:ph type="ftr" sz="quarter" idx="2"/>
          </p:nvPr>
        </p:nvSpPr>
        <p:spPr>
          <a:xfrm>
            <a:off x="0" y="6731000"/>
            <a:ext cx="4060825" cy="354013"/>
          </a:xfrm>
          <a:prstGeom prst="rect">
            <a:avLst/>
          </a:prstGeom>
        </p:spPr>
        <p:txBody>
          <a:bodyPr vert="horz" lIns="94044" tIns="47022" rIns="94044" bIns="47022"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D5EC3B74-151F-44D4-6A39-DE1842C0DC90}"/>
              </a:ext>
            </a:extLst>
          </p:cNvPr>
          <p:cNvSpPr>
            <a:spLocks noGrp="1"/>
          </p:cNvSpPr>
          <p:nvPr>
            <p:ph type="sldNum" sz="quarter" idx="3"/>
          </p:nvPr>
        </p:nvSpPr>
        <p:spPr>
          <a:xfrm>
            <a:off x="5308600" y="6731000"/>
            <a:ext cx="4062413" cy="354013"/>
          </a:xfrm>
          <a:prstGeom prst="rect">
            <a:avLst/>
          </a:prstGeom>
        </p:spPr>
        <p:txBody>
          <a:bodyPr vert="horz" wrap="square" lIns="94044" tIns="47022" rIns="94044" bIns="47022" numCol="1" anchor="b" anchorCtr="0" compatLnSpc="1">
            <a:prstTxWarp prst="textNoShape">
              <a:avLst/>
            </a:prstTxWarp>
          </a:bodyPr>
          <a:lstStyle>
            <a:lvl1pPr algn="r">
              <a:defRPr sz="1200"/>
            </a:lvl1pPr>
          </a:lstStyle>
          <a:p>
            <a:fld id="{F87327D0-B5B3-4FF8-9EFE-A7A9DA90262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13DE7-A531-4C02-99BC-1CD064396217}"/>
              </a:ext>
            </a:extLst>
          </p:cNvPr>
          <p:cNvSpPr>
            <a:spLocks noGrp="1"/>
          </p:cNvSpPr>
          <p:nvPr>
            <p:ph type="hdr" sz="quarter"/>
          </p:nvPr>
        </p:nvSpPr>
        <p:spPr>
          <a:xfrm>
            <a:off x="0" y="0"/>
            <a:ext cx="4060825" cy="354013"/>
          </a:xfrm>
          <a:prstGeom prst="rect">
            <a:avLst/>
          </a:prstGeom>
        </p:spPr>
        <p:txBody>
          <a:bodyPr vert="horz" lIns="94044" tIns="47022" rIns="94044" bIns="47022"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534ECE2B-07C8-1DE7-BD5F-209B98EA52B6}"/>
              </a:ext>
            </a:extLst>
          </p:cNvPr>
          <p:cNvSpPr>
            <a:spLocks noGrp="1"/>
          </p:cNvSpPr>
          <p:nvPr>
            <p:ph type="dt" idx="1"/>
          </p:nvPr>
        </p:nvSpPr>
        <p:spPr>
          <a:xfrm>
            <a:off x="5308600" y="0"/>
            <a:ext cx="4062413" cy="354013"/>
          </a:xfrm>
          <a:prstGeom prst="rect">
            <a:avLst/>
          </a:prstGeom>
        </p:spPr>
        <p:txBody>
          <a:bodyPr vert="horz" wrap="square" lIns="94044" tIns="47022" rIns="94044" bIns="47022" numCol="1" anchor="t" anchorCtr="0" compatLnSpc="1">
            <a:prstTxWarp prst="textNoShape">
              <a:avLst/>
            </a:prstTxWarp>
          </a:bodyPr>
          <a:lstStyle>
            <a:lvl1pPr algn="r">
              <a:defRPr sz="1200"/>
            </a:lvl1pPr>
          </a:lstStyle>
          <a:p>
            <a:fld id="{03AA8DD0-1312-4F64-9609-E4E12DF48C2F}"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AE91A9DA-38ED-FD33-A1B9-030D7BDC2DD9}"/>
              </a:ext>
            </a:extLst>
          </p:cNvPr>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4044" tIns="47022" rIns="94044" bIns="47022" rtlCol="0" anchor="ctr"/>
          <a:lstStyle/>
          <a:p>
            <a:pPr lvl="0"/>
            <a:endParaRPr lang="en-US" noProof="0"/>
          </a:p>
        </p:txBody>
      </p:sp>
      <p:sp>
        <p:nvSpPr>
          <p:cNvPr id="5" name="Notes Placeholder 4">
            <a:extLst>
              <a:ext uri="{FF2B5EF4-FFF2-40B4-BE49-F238E27FC236}">
                <a16:creationId xmlns:a16="http://schemas.microsoft.com/office/drawing/2014/main" id="{528D5B68-0F28-D353-5E96-9CC953F4AAED}"/>
              </a:ext>
            </a:extLst>
          </p:cNvPr>
          <p:cNvSpPr>
            <a:spLocks noGrp="1"/>
          </p:cNvSpPr>
          <p:nvPr>
            <p:ph type="body" sz="quarter" idx="3"/>
          </p:nvPr>
        </p:nvSpPr>
        <p:spPr>
          <a:xfrm>
            <a:off x="936625" y="3365500"/>
            <a:ext cx="7499350" cy="3189288"/>
          </a:xfrm>
          <a:prstGeom prst="rect">
            <a:avLst/>
          </a:prstGeom>
        </p:spPr>
        <p:txBody>
          <a:bodyPr vert="horz" lIns="94044" tIns="47022" rIns="94044" bIns="4702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C960AF2-2A89-BD2A-EA26-4E2D5D57B955}"/>
              </a:ext>
            </a:extLst>
          </p:cNvPr>
          <p:cNvSpPr>
            <a:spLocks noGrp="1"/>
          </p:cNvSpPr>
          <p:nvPr>
            <p:ph type="ftr" sz="quarter" idx="4"/>
          </p:nvPr>
        </p:nvSpPr>
        <p:spPr>
          <a:xfrm>
            <a:off x="0" y="6731000"/>
            <a:ext cx="4060825" cy="354013"/>
          </a:xfrm>
          <a:prstGeom prst="rect">
            <a:avLst/>
          </a:prstGeom>
        </p:spPr>
        <p:txBody>
          <a:bodyPr vert="horz" lIns="94044" tIns="47022" rIns="94044" bIns="47022"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C7A1A249-B02D-4F0C-F833-BA1A87BE6EB5}"/>
              </a:ext>
            </a:extLst>
          </p:cNvPr>
          <p:cNvSpPr>
            <a:spLocks noGrp="1"/>
          </p:cNvSpPr>
          <p:nvPr>
            <p:ph type="sldNum" sz="quarter" idx="5"/>
          </p:nvPr>
        </p:nvSpPr>
        <p:spPr>
          <a:xfrm>
            <a:off x="5308600" y="6731000"/>
            <a:ext cx="4062413" cy="354013"/>
          </a:xfrm>
          <a:prstGeom prst="rect">
            <a:avLst/>
          </a:prstGeom>
        </p:spPr>
        <p:txBody>
          <a:bodyPr vert="horz" wrap="square" lIns="94044" tIns="47022" rIns="94044" bIns="47022" numCol="1" anchor="b" anchorCtr="0" compatLnSpc="1">
            <a:prstTxWarp prst="textNoShape">
              <a:avLst/>
            </a:prstTxWarp>
          </a:bodyPr>
          <a:lstStyle>
            <a:lvl1pPr algn="r">
              <a:defRPr sz="1200"/>
            </a:lvl1pPr>
          </a:lstStyle>
          <a:p>
            <a:fld id="{5E8F3FC1-2D4A-4FD0-BE41-E0153F0D8A5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855EEBC9-245F-093E-36AB-1D56190A30A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C8B13E07-8A8E-B954-5AAC-EACAE03765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Olympic Peninsula is an ideal place to start this project.  This map is hard to read, perhaps, but you can see the array of land management agencies represented here.  Light green is Park Service.  Dark green is the USFS – which makes a doughnut around the park.  Purple represents DNR lands and beige shows the tribal lands.  There are 8 tribes on the Peninsula.  In between the patchwork of purple and dark green are large private land-owners, timber companies mostly, which are especially prominent players on the westside.</a:t>
            </a:r>
          </a:p>
        </p:txBody>
      </p:sp>
      <p:sp>
        <p:nvSpPr>
          <p:cNvPr id="31747" name="Slide Number Placeholder 3">
            <a:extLst>
              <a:ext uri="{FF2B5EF4-FFF2-40B4-BE49-F238E27FC236}">
                <a16:creationId xmlns:a16="http://schemas.microsoft.com/office/drawing/2014/main" id="{3A349858-A4A8-71E6-F5E2-F50D56D352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CDCD62-EABA-408D-98F5-196C8294E148}" type="slidenum">
              <a:rPr lang="en-US" altLang="en-US">
                <a:solidFill>
                  <a:srgbClr val="000000"/>
                </a:solidFill>
              </a:rPr>
              <a:pPr/>
              <a:t>6</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55B44E35-1269-2325-9890-DA6D57BDB38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CC7F0235-69C3-74D1-37B1-FA268AD1B7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2771" name="Slide Number Placeholder 3">
            <a:extLst>
              <a:ext uri="{FF2B5EF4-FFF2-40B4-BE49-F238E27FC236}">
                <a16:creationId xmlns:a16="http://schemas.microsoft.com/office/drawing/2014/main" id="{1CA5E381-A6BB-2ACE-FA21-E7FBA81A40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C8533A6-74BE-4DA6-AF28-0B802BA0F13A}" type="slidenum">
              <a:rPr lang="en-US" altLang="en-US"/>
              <a:pPr/>
              <a:t>16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91DCE2AC-C89B-6229-2272-0B2FD83B6DF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4737F80D-D359-E03B-4F01-A185AC1D2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r>
              <a:rPr lang="en-US" altLang="en-US"/>
              <a:t>Human ecology mapping gathers information about social values, human uses, and resource interactions using maps and other geo-spatial tools.</a:t>
            </a:r>
          </a:p>
          <a:p>
            <a:pPr defTabSz="930275">
              <a:spcBef>
                <a:spcPct val="0"/>
              </a:spcBef>
            </a:pPr>
            <a:endParaRPr lang="en-US" altLang="en-US"/>
          </a:p>
          <a:p>
            <a:pPr defTabSz="930275">
              <a:spcBef>
                <a:spcPct val="0"/>
              </a:spcBef>
            </a:pPr>
            <a:r>
              <a:rPr lang="en-US" altLang="en-US"/>
              <a:t>HEM is a tool developed by social scientists and GIS specialists.  HEM can be used to gather information from communities, stakeholders, tribes, landowners, public agencies, and special populations.  </a:t>
            </a:r>
          </a:p>
          <a:p>
            <a:pPr defTabSz="930275">
              <a:spcBef>
                <a:spcPct val="0"/>
              </a:spcBef>
            </a:pPr>
            <a:endParaRPr lang="en-US" altLang="en-US"/>
          </a:p>
        </p:txBody>
      </p:sp>
      <p:sp>
        <p:nvSpPr>
          <p:cNvPr id="33795" name="Slide Number Placeholder 3">
            <a:extLst>
              <a:ext uri="{FF2B5EF4-FFF2-40B4-BE49-F238E27FC236}">
                <a16:creationId xmlns:a16="http://schemas.microsoft.com/office/drawing/2014/main" id="{181B1B4B-00B8-5F38-856C-7FA145F5D6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4D8C4FA-09A2-46DF-B05A-F4043BA85026}" type="slidenum">
              <a:rPr lang="en-US" altLang="en-US"/>
              <a:pPr/>
              <a:t>22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C55FFA96-B930-00BD-D3F7-6AFDD069A92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2EED258A-E656-57D6-EA1F-3921648C0D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For each workshop, we organized 4 to 6 people around tables with a 36 by 36” map in the middle.  Maps were covered with mylar. Maps displayed general topographical features and landmarks, such as major roads, towns, and rivers, but we wanted to avoid lots of labels, such as names of campgrounds, which might bias what people choose to map.  </a:t>
            </a:r>
          </a:p>
          <a:p>
            <a:pPr>
              <a:spcBef>
                <a:spcPct val="0"/>
              </a:spcBef>
            </a:pPr>
            <a:endParaRPr lang="en-US" altLang="en-US"/>
          </a:p>
          <a:p>
            <a:pPr>
              <a:spcBef>
                <a:spcPct val="0"/>
              </a:spcBef>
            </a:pPr>
            <a:r>
              <a:rPr lang="en-US" altLang="en-US"/>
              <a:t>Each participant had a workshop packet with prompts helping them along.  We gave participants separate colors for marking their packets and their maps.  We had reference materials available to help people find their places.  </a:t>
            </a:r>
          </a:p>
          <a:p>
            <a:pPr>
              <a:spcBef>
                <a:spcPct val="0"/>
              </a:spcBef>
            </a:pPr>
            <a:br>
              <a:rPr lang="en-US" altLang="en-US"/>
            </a:br>
            <a:r>
              <a:rPr lang="en-US" altLang="en-US"/>
              <a:t>Workshops were 90 minutes and we had two major mapping exercises, which took 25 minutes each.</a:t>
            </a:r>
          </a:p>
        </p:txBody>
      </p:sp>
      <p:sp>
        <p:nvSpPr>
          <p:cNvPr id="34819" name="Slide Number Placeholder 3">
            <a:extLst>
              <a:ext uri="{FF2B5EF4-FFF2-40B4-BE49-F238E27FC236}">
                <a16:creationId xmlns:a16="http://schemas.microsoft.com/office/drawing/2014/main" id="{90F22344-AC86-38D5-C997-995B8721FA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364FE1A-5C13-4999-B0B1-2E9236C7EF8B}" type="slidenum">
              <a:rPr lang="en-US" altLang="en-US"/>
              <a:pPr/>
              <a:t>23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05DC780-68E9-DDDC-5BD7-15EECF83C6F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1DAA611D-2E79-9380-87B1-548F100E9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5843" name="Slide Number Placeholder 3">
            <a:extLst>
              <a:ext uri="{FF2B5EF4-FFF2-40B4-BE49-F238E27FC236}">
                <a16:creationId xmlns:a16="http://schemas.microsoft.com/office/drawing/2014/main" id="{1FD97334-3B5F-4884-17F4-0F3096665B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AA3C27D-2F3D-4B8A-9336-44CDA936B129}" type="slidenum">
              <a:rPr lang="en-US" altLang="en-US"/>
              <a:pPr/>
              <a:t>24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A8FA8D94-7187-E549-A355-3D4B830AA1E1}"/>
              </a:ext>
            </a:extLst>
          </p:cNvPr>
          <p:cNvSpPr>
            <a:spLocks noGrp="1"/>
          </p:cNvSpPr>
          <p:nvPr>
            <p:ph type="sldNum" sz="quarter" idx="10"/>
          </p:nvPr>
        </p:nvSpPr>
        <p:spPr>
          <a:ln/>
        </p:spPr>
        <p:txBody>
          <a:bodyPr/>
          <a:lstStyle>
            <a:lvl1pPr>
              <a:defRPr/>
            </a:lvl1pPr>
          </a:lstStyle>
          <a:p>
            <a:fld id="{2609DD42-7310-4CA1-9C47-38D365AF42E2}" type="slidenum">
              <a:rPr lang="en-US" altLang="en-US"/>
              <a:pPr/>
              <a:t>‹#›</a:t>
            </a:fld>
            <a:endParaRPr lang="en-US" altLang="en-US"/>
          </a:p>
        </p:txBody>
      </p:sp>
      <p:sp>
        <p:nvSpPr>
          <p:cNvPr id="5" name="Footer Placeholder 4">
            <a:extLst>
              <a:ext uri="{FF2B5EF4-FFF2-40B4-BE49-F238E27FC236}">
                <a16:creationId xmlns:a16="http://schemas.microsoft.com/office/drawing/2014/main" id="{84C7CF13-DDD9-A208-B88F-1880333C23B5}"/>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91208FD3-28A7-50B1-C4DE-DB6CF1842699}"/>
              </a:ext>
            </a:extLst>
          </p:cNvPr>
          <p:cNvSpPr>
            <a:spLocks noGrp="1"/>
          </p:cNvSpPr>
          <p:nvPr>
            <p:ph type="dt" sz="half" idx="12"/>
          </p:nvPr>
        </p:nvSpPr>
        <p:spPr/>
        <p:txBody>
          <a:bodyPr/>
          <a:lstStyle>
            <a:lvl1pPr>
              <a:defRPr/>
            </a:lvl1pPr>
          </a:lstStyle>
          <a:p>
            <a:fld id="{2B28885A-D71D-4E58-A20B-3E6656D2DBB5}" type="datetime1">
              <a:rPr lang="en-US" altLang="en-US"/>
              <a:pPr/>
              <a:t>8/4/2025</a:t>
            </a:fld>
            <a:endParaRPr lang="en-US" altLang="en-US"/>
          </a:p>
        </p:txBody>
      </p:sp>
    </p:spTree>
    <p:extLst>
      <p:ext uri="{BB962C8B-B14F-4D97-AF65-F5344CB8AC3E}">
        <p14:creationId xmlns:p14="http://schemas.microsoft.com/office/powerpoint/2010/main" val="29988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A37F045-05E8-D7E8-32B9-894584DBD5F5}"/>
              </a:ext>
            </a:extLst>
          </p:cNvPr>
          <p:cNvSpPr>
            <a:spLocks noGrp="1"/>
          </p:cNvSpPr>
          <p:nvPr>
            <p:ph type="sldNum" sz="quarter" idx="10"/>
          </p:nvPr>
        </p:nvSpPr>
        <p:spPr>
          <a:ln/>
        </p:spPr>
        <p:txBody>
          <a:bodyPr/>
          <a:lstStyle>
            <a:lvl1pPr>
              <a:defRPr/>
            </a:lvl1pPr>
          </a:lstStyle>
          <a:p>
            <a:fld id="{65633D42-8B2E-4DC7-8016-B9E923E652D6}" type="slidenum">
              <a:rPr lang="en-US" altLang="en-US"/>
              <a:pPr/>
              <a:t>‹#›</a:t>
            </a:fld>
            <a:endParaRPr lang="en-US" altLang="en-US"/>
          </a:p>
        </p:txBody>
      </p:sp>
      <p:sp>
        <p:nvSpPr>
          <p:cNvPr id="5" name="Footer Placeholder 4">
            <a:extLst>
              <a:ext uri="{FF2B5EF4-FFF2-40B4-BE49-F238E27FC236}">
                <a16:creationId xmlns:a16="http://schemas.microsoft.com/office/drawing/2014/main" id="{DBB22D11-A8D5-AD51-282D-8169BADFE549}"/>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B3D50BA4-25EB-0E4C-6138-D88BED02DCA9}"/>
              </a:ext>
            </a:extLst>
          </p:cNvPr>
          <p:cNvSpPr>
            <a:spLocks noGrp="1"/>
          </p:cNvSpPr>
          <p:nvPr>
            <p:ph type="dt" sz="half" idx="12"/>
          </p:nvPr>
        </p:nvSpPr>
        <p:spPr/>
        <p:txBody>
          <a:bodyPr/>
          <a:lstStyle>
            <a:lvl1pPr>
              <a:defRPr/>
            </a:lvl1pPr>
          </a:lstStyle>
          <a:p>
            <a:fld id="{47CD9241-3D99-4432-8437-A3BC11D6E446}" type="datetime1">
              <a:rPr lang="en-US" altLang="en-US"/>
              <a:pPr/>
              <a:t>8/4/2025</a:t>
            </a:fld>
            <a:endParaRPr lang="en-US" altLang="en-US"/>
          </a:p>
        </p:txBody>
      </p:sp>
    </p:spTree>
    <p:extLst>
      <p:ext uri="{BB962C8B-B14F-4D97-AF65-F5344CB8AC3E}">
        <p14:creationId xmlns:p14="http://schemas.microsoft.com/office/powerpoint/2010/main" val="194468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1DFF253-DE53-C6BC-9B22-A8E61B421364}"/>
              </a:ext>
            </a:extLst>
          </p:cNvPr>
          <p:cNvSpPr>
            <a:spLocks noGrp="1"/>
          </p:cNvSpPr>
          <p:nvPr>
            <p:ph type="sldNum" sz="quarter" idx="10"/>
          </p:nvPr>
        </p:nvSpPr>
        <p:spPr>
          <a:ln/>
        </p:spPr>
        <p:txBody>
          <a:bodyPr/>
          <a:lstStyle>
            <a:lvl1pPr>
              <a:defRPr/>
            </a:lvl1pPr>
          </a:lstStyle>
          <a:p>
            <a:fld id="{A5145E9D-B24A-4E7A-8E2F-5843C7E192CD}" type="slidenum">
              <a:rPr lang="en-US" altLang="en-US"/>
              <a:pPr/>
              <a:t>‹#›</a:t>
            </a:fld>
            <a:endParaRPr lang="en-US" altLang="en-US"/>
          </a:p>
        </p:txBody>
      </p:sp>
      <p:sp>
        <p:nvSpPr>
          <p:cNvPr id="5" name="Footer Placeholder 4">
            <a:extLst>
              <a:ext uri="{FF2B5EF4-FFF2-40B4-BE49-F238E27FC236}">
                <a16:creationId xmlns:a16="http://schemas.microsoft.com/office/drawing/2014/main" id="{8C77F1BE-915B-741E-176E-6DFDC300973C}"/>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6BA4DA15-74D2-3383-9431-AFCB97CA0A8F}"/>
              </a:ext>
            </a:extLst>
          </p:cNvPr>
          <p:cNvSpPr>
            <a:spLocks noGrp="1"/>
          </p:cNvSpPr>
          <p:nvPr>
            <p:ph type="dt" sz="half" idx="12"/>
          </p:nvPr>
        </p:nvSpPr>
        <p:spPr/>
        <p:txBody>
          <a:bodyPr/>
          <a:lstStyle>
            <a:lvl1pPr>
              <a:defRPr/>
            </a:lvl1pPr>
          </a:lstStyle>
          <a:p>
            <a:fld id="{0483888E-9D4B-410C-9DC1-068C1A2E525B}" type="datetime1">
              <a:rPr lang="en-US" altLang="en-US"/>
              <a:pPr/>
              <a:t>8/4/2025</a:t>
            </a:fld>
            <a:endParaRPr lang="en-US" altLang="en-US"/>
          </a:p>
        </p:txBody>
      </p:sp>
    </p:spTree>
    <p:extLst>
      <p:ext uri="{BB962C8B-B14F-4D97-AF65-F5344CB8AC3E}">
        <p14:creationId xmlns:p14="http://schemas.microsoft.com/office/powerpoint/2010/main" val="232090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1A195C1-828E-4794-2CE5-7D17D0BA4B1D}"/>
              </a:ext>
            </a:extLst>
          </p:cNvPr>
          <p:cNvSpPr>
            <a:spLocks noGrp="1"/>
          </p:cNvSpPr>
          <p:nvPr>
            <p:ph type="dt" sz="half" idx="10"/>
          </p:nvPr>
        </p:nvSpPr>
        <p:spPr>
          <a:xfrm>
            <a:off x="685800" y="6324600"/>
            <a:ext cx="1905000" cy="457200"/>
          </a:xfrm>
        </p:spPr>
        <p:txBody>
          <a:bodyPr/>
          <a:lstStyle>
            <a:lvl1pPr>
              <a:defRPr/>
            </a:lvl1pPr>
          </a:lstStyle>
          <a:p>
            <a:fld id="{099335DB-5166-4693-AD36-9C0F433E2521}" type="datetime1">
              <a:rPr lang="en-US" altLang="en-US"/>
              <a:pPr/>
              <a:t>8/4/2025</a:t>
            </a:fld>
            <a:endParaRPr lang="en-US" altLang="en-US"/>
          </a:p>
        </p:txBody>
      </p:sp>
      <p:sp>
        <p:nvSpPr>
          <p:cNvPr id="7" name="Footer Placeholder 6">
            <a:extLst>
              <a:ext uri="{FF2B5EF4-FFF2-40B4-BE49-F238E27FC236}">
                <a16:creationId xmlns:a16="http://schemas.microsoft.com/office/drawing/2014/main" id="{74856A86-90FE-2621-C3C4-DCE18F0BBC41}"/>
              </a:ext>
            </a:extLst>
          </p:cNvPr>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FE508660-A4FE-3097-FF47-A1447547A7DD}"/>
              </a:ext>
            </a:extLst>
          </p:cNvPr>
          <p:cNvSpPr>
            <a:spLocks noGrp="1"/>
          </p:cNvSpPr>
          <p:nvPr>
            <p:ph type="sldNum" sz="quarter" idx="12"/>
          </p:nvPr>
        </p:nvSpPr>
        <p:spPr>
          <a:xfrm>
            <a:off x="6553200" y="6324600"/>
            <a:ext cx="1905000" cy="457200"/>
          </a:xfrm>
        </p:spPr>
        <p:txBody>
          <a:bodyPr/>
          <a:lstStyle>
            <a:lvl1pPr>
              <a:defRPr/>
            </a:lvl1pPr>
          </a:lstStyle>
          <a:p>
            <a:fld id="{E8C491C1-6A49-485E-AFB1-79AE235A4FD5}" type="slidenum">
              <a:rPr lang="en-US" altLang="en-US"/>
              <a:pPr/>
              <a:t>‹#›</a:t>
            </a:fld>
            <a:endParaRPr lang="en-US" altLang="en-US"/>
          </a:p>
        </p:txBody>
      </p:sp>
    </p:spTree>
    <p:extLst>
      <p:ext uri="{BB962C8B-B14F-4D97-AF65-F5344CB8AC3E}">
        <p14:creationId xmlns:p14="http://schemas.microsoft.com/office/powerpoint/2010/main" val="76351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2DE3A3C-DEF4-8E30-61FE-DC498D7DEA88}"/>
              </a:ext>
            </a:extLst>
          </p:cNvPr>
          <p:cNvSpPr>
            <a:spLocks noGrp="1"/>
          </p:cNvSpPr>
          <p:nvPr>
            <p:ph type="dt" sz="half" idx="10"/>
          </p:nvPr>
        </p:nvSpPr>
        <p:spPr>
          <a:xfrm>
            <a:off x="685800" y="6324600"/>
            <a:ext cx="1905000" cy="457200"/>
          </a:xfrm>
        </p:spPr>
        <p:txBody>
          <a:bodyPr/>
          <a:lstStyle>
            <a:lvl1pPr>
              <a:defRPr/>
            </a:lvl1pPr>
          </a:lstStyle>
          <a:p>
            <a:fld id="{60E31260-C765-4656-967F-FDA10FE7EB6F}" type="datetime1">
              <a:rPr lang="en-US" altLang="en-US"/>
              <a:pPr/>
              <a:t>8/4/2025</a:t>
            </a:fld>
            <a:endParaRPr lang="en-US" altLang="en-US"/>
          </a:p>
        </p:txBody>
      </p:sp>
      <p:sp>
        <p:nvSpPr>
          <p:cNvPr id="7" name="Footer Placeholder 6">
            <a:extLst>
              <a:ext uri="{FF2B5EF4-FFF2-40B4-BE49-F238E27FC236}">
                <a16:creationId xmlns:a16="http://schemas.microsoft.com/office/drawing/2014/main" id="{53614B51-2574-BFC4-B41F-222D61366BC0}"/>
              </a:ext>
            </a:extLst>
          </p:cNvPr>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C33D9744-6EE9-2D73-D4A4-4D4D86D773F5}"/>
              </a:ext>
            </a:extLst>
          </p:cNvPr>
          <p:cNvSpPr>
            <a:spLocks noGrp="1"/>
          </p:cNvSpPr>
          <p:nvPr>
            <p:ph type="sldNum" sz="quarter" idx="12"/>
          </p:nvPr>
        </p:nvSpPr>
        <p:spPr>
          <a:xfrm>
            <a:off x="6553200" y="6324600"/>
            <a:ext cx="1905000" cy="457200"/>
          </a:xfrm>
        </p:spPr>
        <p:txBody>
          <a:bodyPr/>
          <a:lstStyle>
            <a:lvl1pPr>
              <a:defRPr/>
            </a:lvl1pPr>
          </a:lstStyle>
          <a:p>
            <a:fld id="{A04D8D1B-F87A-4AFD-821A-DFB0CAB27040}" type="slidenum">
              <a:rPr lang="en-US" altLang="en-US"/>
              <a:pPr/>
              <a:t>‹#›</a:t>
            </a:fld>
            <a:endParaRPr lang="en-US" altLang="en-US"/>
          </a:p>
        </p:txBody>
      </p:sp>
    </p:spTree>
    <p:extLst>
      <p:ext uri="{BB962C8B-B14F-4D97-AF65-F5344CB8AC3E}">
        <p14:creationId xmlns:p14="http://schemas.microsoft.com/office/powerpoint/2010/main" val="4105127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a:extLst>
              <a:ext uri="{FF2B5EF4-FFF2-40B4-BE49-F238E27FC236}">
                <a16:creationId xmlns:a16="http://schemas.microsoft.com/office/drawing/2014/main" id="{C10567C7-F84C-1AED-3DED-89716E246CE6}"/>
              </a:ext>
            </a:extLst>
          </p:cNvPr>
          <p:cNvSpPr>
            <a:spLocks noGrp="1"/>
          </p:cNvSpPr>
          <p:nvPr>
            <p:ph type="dt" sz="half" idx="10"/>
          </p:nvPr>
        </p:nvSpPr>
        <p:spPr>
          <a:xfrm>
            <a:off x="685800" y="6324600"/>
            <a:ext cx="1905000" cy="457200"/>
          </a:xfrm>
        </p:spPr>
        <p:txBody>
          <a:bodyPr/>
          <a:lstStyle>
            <a:lvl1pPr>
              <a:defRPr/>
            </a:lvl1pPr>
          </a:lstStyle>
          <a:p>
            <a:fld id="{AE288A17-FF2D-4C62-BAA5-04D81EEDF19D}" type="datetime1">
              <a:rPr lang="en-US" altLang="en-US"/>
              <a:pPr/>
              <a:t>8/4/2025</a:t>
            </a:fld>
            <a:endParaRPr lang="en-US" altLang="en-US"/>
          </a:p>
        </p:txBody>
      </p:sp>
      <p:sp>
        <p:nvSpPr>
          <p:cNvPr id="6" name="Footer Placeholder 5">
            <a:extLst>
              <a:ext uri="{FF2B5EF4-FFF2-40B4-BE49-F238E27FC236}">
                <a16:creationId xmlns:a16="http://schemas.microsoft.com/office/drawing/2014/main" id="{DF58B4DC-2E7B-B3F0-2B64-8AD30469FCFD}"/>
              </a:ext>
            </a:extLst>
          </p:cNvPr>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B96482C-6A23-43DE-6F3E-3E345D9E4473}"/>
              </a:ext>
            </a:extLst>
          </p:cNvPr>
          <p:cNvSpPr>
            <a:spLocks noGrp="1"/>
          </p:cNvSpPr>
          <p:nvPr>
            <p:ph type="sldNum" sz="quarter" idx="12"/>
          </p:nvPr>
        </p:nvSpPr>
        <p:spPr>
          <a:xfrm>
            <a:off x="6553200" y="6324600"/>
            <a:ext cx="1905000" cy="457200"/>
          </a:xfrm>
        </p:spPr>
        <p:txBody>
          <a:bodyPr/>
          <a:lstStyle>
            <a:lvl1pPr>
              <a:defRPr/>
            </a:lvl1pPr>
          </a:lstStyle>
          <a:p>
            <a:fld id="{FB9ACB09-8721-41BF-8AA3-C6BD0AA14A4D}" type="slidenum">
              <a:rPr lang="en-US" altLang="en-US"/>
              <a:pPr/>
              <a:t>‹#›</a:t>
            </a:fld>
            <a:endParaRPr lang="en-US" altLang="en-US"/>
          </a:p>
        </p:txBody>
      </p:sp>
    </p:spTree>
    <p:extLst>
      <p:ext uri="{BB962C8B-B14F-4D97-AF65-F5344CB8AC3E}">
        <p14:creationId xmlns:p14="http://schemas.microsoft.com/office/powerpoint/2010/main" val="1049805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77724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C41D7C3E-BB11-EAF2-FD01-D35D3AF4F592}"/>
              </a:ext>
            </a:extLst>
          </p:cNvPr>
          <p:cNvSpPr>
            <a:spLocks noGrp="1"/>
          </p:cNvSpPr>
          <p:nvPr>
            <p:ph type="dt" sz="half" idx="10"/>
          </p:nvPr>
        </p:nvSpPr>
        <p:spPr>
          <a:xfrm>
            <a:off x="685800" y="6324600"/>
            <a:ext cx="1905000" cy="457200"/>
          </a:xfrm>
        </p:spPr>
        <p:txBody>
          <a:bodyPr/>
          <a:lstStyle>
            <a:lvl1pPr>
              <a:defRPr/>
            </a:lvl1pPr>
          </a:lstStyle>
          <a:p>
            <a:fld id="{D839570B-2929-4868-AE24-BCD5C04DD62E}" type="datetime1">
              <a:rPr lang="en-US" altLang="en-US"/>
              <a:pPr/>
              <a:t>8/4/2025</a:t>
            </a:fld>
            <a:endParaRPr lang="en-US" altLang="en-US"/>
          </a:p>
        </p:txBody>
      </p:sp>
      <p:sp>
        <p:nvSpPr>
          <p:cNvPr id="4" name="Footer Placeholder 3">
            <a:extLst>
              <a:ext uri="{FF2B5EF4-FFF2-40B4-BE49-F238E27FC236}">
                <a16:creationId xmlns:a16="http://schemas.microsoft.com/office/drawing/2014/main" id="{777ED1F9-ED21-15E9-BC8C-95FD46B5F70C}"/>
              </a:ext>
            </a:extLst>
          </p:cNvPr>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0437ED8-9557-7277-7BAD-B40FE87845D9}"/>
              </a:ext>
            </a:extLst>
          </p:cNvPr>
          <p:cNvSpPr>
            <a:spLocks noGrp="1"/>
          </p:cNvSpPr>
          <p:nvPr>
            <p:ph type="sldNum" sz="quarter" idx="12"/>
          </p:nvPr>
        </p:nvSpPr>
        <p:spPr>
          <a:xfrm>
            <a:off x="6553200" y="6324600"/>
            <a:ext cx="1905000" cy="457200"/>
          </a:xfrm>
        </p:spPr>
        <p:txBody>
          <a:bodyPr/>
          <a:lstStyle>
            <a:lvl1pPr>
              <a:defRPr/>
            </a:lvl1pPr>
          </a:lstStyle>
          <a:p>
            <a:fld id="{3A8A4DBB-4A86-4835-9199-CA26C81A7FD5}" type="slidenum">
              <a:rPr lang="en-US" altLang="en-US"/>
              <a:pPr/>
              <a:t>‹#›</a:t>
            </a:fld>
            <a:endParaRPr lang="en-US" altLang="en-US"/>
          </a:p>
        </p:txBody>
      </p:sp>
    </p:spTree>
    <p:extLst>
      <p:ext uri="{BB962C8B-B14F-4D97-AF65-F5344CB8AC3E}">
        <p14:creationId xmlns:p14="http://schemas.microsoft.com/office/powerpoint/2010/main" val="81104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5A5BF19C-3670-BF96-D0A6-EC2EB10FAE3E}"/>
              </a:ext>
            </a:extLst>
          </p:cNvPr>
          <p:cNvSpPr>
            <a:spLocks noGrp="1"/>
          </p:cNvSpPr>
          <p:nvPr>
            <p:ph type="sldNum" sz="quarter" idx="10"/>
          </p:nvPr>
        </p:nvSpPr>
        <p:spPr>
          <a:ln/>
        </p:spPr>
        <p:txBody>
          <a:bodyPr/>
          <a:lstStyle>
            <a:lvl1pPr>
              <a:defRPr/>
            </a:lvl1pPr>
          </a:lstStyle>
          <a:p>
            <a:fld id="{224E30EF-0334-45F7-A21B-7C971A159408}" type="slidenum">
              <a:rPr lang="en-US" altLang="en-US"/>
              <a:pPr/>
              <a:t>‹#›</a:t>
            </a:fld>
            <a:endParaRPr lang="en-US" altLang="en-US"/>
          </a:p>
        </p:txBody>
      </p:sp>
      <p:sp>
        <p:nvSpPr>
          <p:cNvPr id="5" name="Footer Placeholder 4">
            <a:extLst>
              <a:ext uri="{FF2B5EF4-FFF2-40B4-BE49-F238E27FC236}">
                <a16:creationId xmlns:a16="http://schemas.microsoft.com/office/drawing/2014/main" id="{D4AF8657-7133-BA0D-1E6A-F13D277B3A15}"/>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568DFBF9-C375-56E4-F9E7-1427840C4839}"/>
              </a:ext>
            </a:extLst>
          </p:cNvPr>
          <p:cNvSpPr>
            <a:spLocks noGrp="1"/>
          </p:cNvSpPr>
          <p:nvPr>
            <p:ph type="dt" sz="half" idx="12"/>
          </p:nvPr>
        </p:nvSpPr>
        <p:spPr/>
        <p:txBody>
          <a:bodyPr/>
          <a:lstStyle>
            <a:lvl1pPr>
              <a:defRPr/>
            </a:lvl1pPr>
          </a:lstStyle>
          <a:p>
            <a:fld id="{1420A6EE-164D-482B-BD51-5D2D6261264C}" type="datetime1">
              <a:rPr lang="en-US" altLang="en-US"/>
              <a:pPr/>
              <a:t>8/4/2025</a:t>
            </a:fld>
            <a:endParaRPr lang="en-US" altLang="en-US"/>
          </a:p>
        </p:txBody>
      </p:sp>
    </p:spTree>
    <p:extLst>
      <p:ext uri="{BB962C8B-B14F-4D97-AF65-F5344CB8AC3E}">
        <p14:creationId xmlns:p14="http://schemas.microsoft.com/office/powerpoint/2010/main" val="53771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8D0BD6DE-E3E3-A74A-1E91-98D5F4791EEA}"/>
              </a:ext>
            </a:extLst>
          </p:cNvPr>
          <p:cNvSpPr>
            <a:spLocks noGrp="1"/>
          </p:cNvSpPr>
          <p:nvPr>
            <p:ph type="sldNum" sz="quarter" idx="10"/>
          </p:nvPr>
        </p:nvSpPr>
        <p:spPr>
          <a:ln/>
        </p:spPr>
        <p:txBody>
          <a:bodyPr/>
          <a:lstStyle>
            <a:lvl1pPr>
              <a:defRPr/>
            </a:lvl1pPr>
          </a:lstStyle>
          <a:p>
            <a:fld id="{A024316A-87DA-45CB-8E8F-8505733CE705}" type="slidenum">
              <a:rPr lang="en-US" altLang="en-US"/>
              <a:pPr/>
              <a:t>‹#›</a:t>
            </a:fld>
            <a:endParaRPr lang="en-US" altLang="en-US"/>
          </a:p>
        </p:txBody>
      </p:sp>
      <p:sp>
        <p:nvSpPr>
          <p:cNvPr id="5" name="Footer Placeholder 4">
            <a:extLst>
              <a:ext uri="{FF2B5EF4-FFF2-40B4-BE49-F238E27FC236}">
                <a16:creationId xmlns:a16="http://schemas.microsoft.com/office/drawing/2014/main" id="{01342D96-987A-26CC-7BD2-F0A061DAEFA2}"/>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DDE0404B-D64D-2F95-5FDA-60FEABA8FA99}"/>
              </a:ext>
            </a:extLst>
          </p:cNvPr>
          <p:cNvSpPr>
            <a:spLocks noGrp="1"/>
          </p:cNvSpPr>
          <p:nvPr>
            <p:ph type="dt" sz="half" idx="12"/>
          </p:nvPr>
        </p:nvSpPr>
        <p:spPr/>
        <p:txBody>
          <a:bodyPr/>
          <a:lstStyle>
            <a:lvl1pPr>
              <a:defRPr/>
            </a:lvl1pPr>
          </a:lstStyle>
          <a:p>
            <a:fld id="{7BF6FFDF-0983-42C0-9E64-D694F190D479}" type="datetime1">
              <a:rPr lang="en-US" altLang="en-US"/>
              <a:pPr/>
              <a:t>8/4/2025</a:t>
            </a:fld>
            <a:endParaRPr lang="en-US" altLang="en-US"/>
          </a:p>
        </p:txBody>
      </p:sp>
    </p:spTree>
    <p:extLst>
      <p:ext uri="{BB962C8B-B14F-4D97-AF65-F5344CB8AC3E}">
        <p14:creationId xmlns:p14="http://schemas.microsoft.com/office/powerpoint/2010/main" val="287000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69E08900-9D06-2104-BD2D-0123AEFAEAB0}"/>
              </a:ext>
            </a:extLst>
          </p:cNvPr>
          <p:cNvSpPr>
            <a:spLocks noGrp="1"/>
          </p:cNvSpPr>
          <p:nvPr>
            <p:ph type="sldNum" sz="quarter" idx="10"/>
          </p:nvPr>
        </p:nvSpPr>
        <p:spPr>
          <a:ln/>
        </p:spPr>
        <p:txBody>
          <a:bodyPr/>
          <a:lstStyle>
            <a:lvl1pPr>
              <a:defRPr/>
            </a:lvl1pPr>
          </a:lstStyle>
          <a:p>
            <a:fld id="{7B0B47EB-6A4A-41EE-B9FD-F5F1522C9FA0}" type="slidenum">
              <a:rPr lang="en-US" altLang="en-US"/>
              <a:pPr/>
              <a:t>‹#›</a:t>
            </a:fld>
            <a:endParaRPr lang="en-US" altLang="en-US"/>
          </a:p>
        </p:txBody>
      </p:sp>
      <p:sp>
        <p:nvSpPr>
          <p:cNvPr id="6" name="Footer Placeholder 4">
            <a:extLst>
              <a:ext uri="{FF2B5EF4-FFF2-40B4-BE49-F238E27FC236}">
                <a16:creationId xmlns:a16="http://schemas.microsoft.com/office/drawing/2014/main" id="{9FF51983-885C-DA1F-F84F-9234D3EB8DF1}"/>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24D46792-43DF-D8C8-BD3C-411D2585E05F}"/>
              </a:ext>
            </a:extLst>
          </p:cNvPr>
          <p:cNvSpPr>
            <a:spLocks noGrp="1"/>
          </p:cNvSpPr>
          <p:nvPr>
            <p:ph type="dt" sz="half" idx="12"/>
          </p:nvPr>
        </p:nvSpPr>
        <p:spPr/>
        <p:txBody>
          <a:bodyPr/>
          <a:lstStyle>
            <a:lvl1pPr>
              <a:defRPr/>
            </a:lvl1pPr>
          </a:lstStyle>
          <a:p>
            <a:fld id="{0D65E493-B50B-44B3-829A-CD2AA6887522}" type="datetime1">
              <a:rPr lang="en-US" altLang="en-US"/>
              <a:pPr/>
              <a:t>8/4/2025</a:t>
            </a:fld>
            <a:endParaRPr lang="en-US" altLang="en-US"/>
          </a:p>
        </p:txBody>
      </p:sp>
    </p:spTree>
    <p:extLst>
      <p:ext uri="{BB962C8B-B14F-4D97-AF65-F5344CB8AC3E}">
        <p14:creationId xmlns:p14="http://schemas.microsoft.com/office/powerpoint/2010/main" val="324698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AF728A8-88AE-1652-8416-990515362072}"/>
              </a:ext>
            </a:extLst>
          </p:cNvPr>
          <p:cNvSpPr>
            <a:spLocks noGrp="1"/>
          </p:cNvSpPr>
          <p:nvPr>
            <p:ph type="sldNum" sz="quarter" idx="10"/>
          </p:nvPr>
        </p:nvSpPr>
        <p:spPr>
          <a:ln/>
        </p:spPr>
        <p:txBody>
          <a:bodyPr/>
          <a:lstStyle>
            <a:lvl1pPr>
              <a:defRPr/>
            </a:lvl1pPr>
          </a:lstStyle>
          <a:p>
            <a:fld id="{53EDA861-2E18-4A0B-892D-09186E2994DD}" type="slidenum">
              <a:rPr lang="en-US" altLang="en-US"/>
              <a:pPr/>
              <a:t>‹#›</a:t>
            </a:fld>
            <a:endParaRPr lang="en-US" altLang="en-US"/>
          </a:p>
        </p:txBody>
      </p:sp>
      <p:sp>
        <p:nvSpPr>
          <p:cNvPr id="8" name="Footer Placeholder 4">
            <a:extLst>
              <a:ext uri="{FF2B5EF4-FFF2-40B4-BE49-F238E27FC236}">
                <a16:creationId xmlns:a16="http://schemas.microsoft.com/office/drawing/2014/main" id="{CC60A852-DA34-9854-6F15-43AD8B463698}"/>
              </a:ext>
            </a:extLst>
          </p:cNvPr>
          <p:cNvSpPr>
            <a:spLocks noGrp="1"/>
          </p:cNvSpPr>
          <p:nvPr>
            <p:ph type="ftr" sz="quarter" idx="11"/>
          </p:nvPr>
        </p:nvSpPr>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id="{E7A490B7-3646-5D83-A72D-A63C1D3746B2}"/>
              </a:ext>
            </a:extLst>
          </p:cNvPr>
          <p:cNvSpPr>
            <a:spLocks noGrp="1"/>
          </p:cNvSpPr>
          <p:nvPr>
            <p:ph type="dt" sz="half" idx="12"/>
          </p:nvPr>
        </p:nvSpPr>
        <p:spPr/>
        <p:txBody>
          <a:bodyPr/>
          <a:lstStyle>
            <a:lvl1pPr>
              <a:defRPr/>
            </a:lvl1pPr>
          </a:lstStyle>
          <a:p>
            <a:fld id="{549CE985-EBF4-4FCC-BD8C-5D22FB8FD820}" type="datetime1">
              <a:rPr lang="en-US" altLang="en-US"/>
              <a:pPr/>
              <a:t>8/4/2025</a:t>
            </a:fld>
            <a:endParaRPr lang="en-US" altLang="en-US"/>
          </a:p>
        </p:txBody>
      </p:sp>
    </p:spTree>
    <p:extLst>
      <p:ext uri="{BB962C8B-B14F-4D97-AF65-F5344CB8AC3E}">
        <p14:creationId xmlns:p14="http://schemas.microsoft.com/office/powerpoint/2010/main" val="121630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7D168A4F-C636-96EA-8ABC-5ED50ABDB574}"/>
              </a:ext>
            </a:extLst>
          </p:cNvPr>
          <p:cNvSpPr>
            <a:spLocks noGrp="1"/>
          </p:cNvSpPr>
          <p:nvPr>
            <p:ph type="sldNum" sz="quarter" idx="10"/>
          </p:nvPr>
        </p:nvSpPr>
        <p:spPr>
          <a:ln/>
        </p:spPr>
        <p:txBody>
          <a:bodyPr/>
          <a:lstStyle>
            <a:lvl1pPr>
              <a:defRPr/>
            </a:lvl1pPr>
          </a:lstStyle>
          <a:p>
            <a:fld id="{EB8DF23B-AE23-41D7-A82D-56294B4D5C65}" type="slidenum">
              <a:rPr lang="en-US" altLang="en-US"/>
              <a:pPr/>
              <a:t>‹#›</a:t>
            </a:fld>
            <a:endParaRPr lang="en-US" altLang="en-US"/>
          </a:p>
        </p:txBody>
      </p:sp>
      <p:sp>
        <p:nvSpPr>
          <p:cNvPr id="4" name="Footer Placeholder 4">
            <a:extLst>
              <a:ext uri="{FF2B5EF4-FFF2-40B4-BE49-F238E27FC236}">
                <a16:creationId xmlns:a16="http://schemas.microsoft.com/office/drawing/2014/main" id="{CE83F82A-CC6A-A032-FE2D-BCCDE4AC9142}"/>
              </a:ext>
            </a:extLst>
          </p:cNvPr>
          <p:cNvSpPr>
            <a:spLocks noGrp="1"/>
          </p:cNvSpPr>
          <p:nvPr>
            <p:ph type="ftr" sz="quarter" idx="11"/>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661DEDE1-69E6-2347-B67B-C58C769A6DBF}"/>
              </a:ext>
            </a:extLst>
          </p:cNvPr>
          <p:cNvSpPr>
            <a:spLocks noGrp="1"/>
          </p:cNvSpPr>
          <p:nvPr>
            <p:ph type="dt" sz="half" idx="12"/>
          </p:nvPr>
        </p:nvSpPr>
        <p:spPr/>
        <p:txBody>
          <a:bodyPr/>
          <a:lstStyle>
            <a:lvl1pPr>
              <a:defRPr/>
            </a:lvl1pPr>
          </a:lstStyle>
          <a:p>
            <a:fld id="{71C75BAF-9E74-454C-8150-D4BC94163627}" type="datetime1">
              <a:rPr lang="en-US" altLang="en-US"/>
              <a:pPr/>
              <a:t>8/4/2025</a:t>
            </a:fld>
            <a:endParaRPr lang="en-US" altLang="en-US"/>
          </a:p>
        </p:txBody>
      </p:sp>
    </p:spTree>
    <p:extLst>
      <p:ext uri="{BB962C8B-B14F-4D97-AF65-F5344CB8AC3E}">
        <p14:creationId xmlns:p14="http://schemas.microsoft.com/office/powerpoint/2010/main" val="428656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23E4E2B-3A7C-095C-BC81-F8F61FCD68A8}"/>
              </a:ext>
            </a:extLst>
          </p:cNvPr>
          <p:cNvSpPr>
            <a:spLocks noGrp="1"/>
          </p:cNvSpPr>
          <p:nvPr>
            <p:ph type="sldNum" sz="quarter" idx="10"/>
          </p:nvPr>
        </p:nvSpPr>
        <p:spPr>
          <a:ln/>
        </p:spPr>
        <p:txBody>
          <a:bodyPr/>
          <a:lstStyle>
            <a:lvl1pPr>
              <a:defRPr/>
            </a:lvl1pPr>
          </a:lstStyle>
          <a:p>
            <a:fld id="{100452A5-AF54-4C2E-BC57-3F24C0C0BCCF}" type="slidenum">
              <a:rPr lang="en-US" altLang="en-US"/>
              <a:pPr/>
              <a:t>‹#›</a:t>
            </a:fld>
            <a:endParaRPr lang="en-US" altLang="en-US"/>
          </a:p>
        </p:txBody>
      </p:sp>
      <p:sp>
        <p:nvSpPr>
          <p:cNvPr id="3" name="Footer Placeholder 4">
            <a:extLst>
              <a:ext uri="{FF2B5EF4-FFF2-40B4-BE49-F238E27FC236}">
                <a16:creationId xmlns:a16="http://schemas.microsoft.com/office/drawing/2014/main" id="{498AA07A-2B04-ADA5-0BC4-278C775135CB}"/>
              </a:ext>
            </a:extLst>
          </p:cNvPr>
          <p:cNvSpPr>
            <a:spLocks noGrp="1"/>
          </p:cNvSpPr>
          <p:nvPr>
            <p:ph type="ftr" sz="quarter" idx="11"/>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id="{38CFB83F-D26A-F9C1-1EF4-5F18EBECC551}"/>
              </a:ext>
            </a:extLst>
          </p:cNvPr>
          <p:cNvSpPr>
            <a:spLocks noGrp="1"/>
          </p:cNvSpPr>
          <p:nvPr>
            <p:ph type="dt" sz="half" idx="12"/>
          </p:nvPr>
        </p:nvSpPr>
        <p:spPr/>
        <p:txBody>
          <a:bodyPr/>
          <a:lstStyle>
            <a:lvl1pPr>
              <a:defRPr/>
            </a:lvl1pPr>
          </a:lstStyle>
          <a:p>
            <a:fld id="{29CF7065-8F59-4CA9-9E71-B893053B3D3F}" type="datetime1">
              <a:rPr lang="en-US" altLang="en-US"/>
              <a:pPr/>
              <a:t>8/4/2025</a:t>
            </a:fld>
            <a:endParaRPr lang="en-US" altLang="en-US"/>
          </a:p>
        </p:txBody>
      </p:sp>
    </p:spTree>
    <p:extLst>
      <p:ext uri="{BB962C8B-B14F-4D97-AF65-F5344CB8AC3E}">
        <p14:creationId xmlns:p14="http://schemas.microsoft.com/office/powerpoint/2010/main" val="98044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7E72D034-B480-166F-A292-73A5493D5AF1}"/>
              </a:ext>
            </a:extLst>
          </p:cNvPr>
          <p:cNvSpPr>
            <a:spLocks noGrp="1"/>
          </p:cNvSpPr>
          <p:nvPr>
            <p:ph type="sldNum" sz="quarter" idx="14"/>
          </p:nvPr>
        </p:nvSpPr>
        <p:spPr>
          <a:ln/>
        </p:spPr>
        <p:txBody>
          <a:bodyPr/>
          <a:lstStyle>
            <a:lvl1pPr>
              <a:defRPr/>
            </a:lvl1pPr>
          </a:lstStyle>
          <a:p>
            <a:fld id="{A79C46A7-457E-4C55-9F5D-FFC01ED412F7}" type="slidenum">
              <a:rPr lang="en-US" altLang="en-US"/>
              <a:pPr/>
              <a:t>‹#›</a:t>
            </a:fld>
            <a:endParaRPr lang="en-US" altLang="en-US"/>
          </a:p>
        </p:txBody>
      </p:sp>
      <p:sp>
        <p:nvSpPr>
          <p:cNvPr id="5" name="Footer Placeholder 4">
            <a:extLst>
              <a:ext uri="{FF2B5EF4-FFF2-40B4-BE49-F238E27FC236}">
                <a16:creationId xmlns:a16="http://schemas.microsoft.com/office/drawing/2014/main" id="{C345C309-188B-01F1-F161-3B3C806FCFFA}"/>
              </a:ext>
            </a:extLst>
          </p:cNvPr>
          <p:cNvSpPr>
            <a:spLocks noGrp="1"/>
          </p:cNvSpPr>
          <p:nvPr>
            <p:ph type="ftr" sz="quarter" idx="15"/>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994BCD5C-E796-26C5-B8A5-8DE16887C577}"/>
              </a:ext>
            </a:extLst>
          </p:cNvPr>
          <p:cNvSpPr>
            <a:spLocks noGrp="1"/>
          </p:cNvSpPr>
          <p:nvPr>
            <p:ph type="dt" sz="half" idx="16"/>
          </p:nvPr>
        </p:nvSpPr>
        <p:spPr/>
        <p:txBody>
          <a:bodyPr/>
          <a:lstStyle>
            <a:lvl1pPr>
              <a:defRPr/>
            </a:lvl1pPr>
          </a:lstStyle>
          <a:p>
            <a:fld id="{96E3CBBB-0673-4ECC-9CE5-50DA14A49EEA}" type="datetime1">
              <a:rPr lang="en-US" altLang="en-US"/>
              <a:pPr/>
              <a:t>8/4/2025</a:t>
            </a:fld>
            <a:endParaRPr lang="en-US" altLang="en-US"/>
          </a:p>
        </p:txBody>
      </p:sp>
    </p:spTree>
    <p:extLst>
      <p:ext uri="{BB962C8B-B14F-4D97-AF65-F5344CB8AC3E}">
        <p14:creationId xmlns:p14="http://schemas.microsoft.com/office/powerpoint/2010/main" val="406635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07D91A4A-7277-D546-5FFE-8BD749D6BD6E}"/>
              </a:ext>
            </a:extLst>
          </p:cNvPr>
          <p:cNvSpPr>
            <a:spLocks noGrp="1"/>
          </p:cNvSpPr>
          <p:nvPr>
            <p:ph type="sldNum" sz="quarter" idx="10"/>
          </p:nvPr>
        </p:nvSpPr>
        <p:spPr>
          <a:ln/>
        </p:spPr>
        <p:txBody>
          <a:bodyPr/>
          <a:lstStyle>
            <a:lvl1pPr>
              <a:defRPr/>
            </a:lvl1pPr>
          </a:lstStyle>
          <a:p>
            <a:fld id="{397CA1DE-B0C8-444D-BB5F-147A77484D23}" type="slidenum">
              <a:rPr lang="en-US" altLang="en-US"/>
              <a:pPr/>
              <a:t>‹#›</a:t>
            </a:fld>
            <a:endParaRPr lang="en-US" altLang="en-US"/>
          </a:p>
        </p:txBody>
      </p:sp>
      <p:sp>
        <p:nvSpPr>
          <p:cNvPr id="6" name="Footer Placeholder 4">
            <a:extLst>
              <a:ext uri="{FF2B5EF4-FFF2-40B4-BE49-F238E27FC236}">
                <a16:creationId xmlns:a16="http://schemas.microsoft.com/office/drawing/2014/main" id="{494E9A09-F0D4-F5AF-2F10-52153D41EEAB}"/>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4DDA0123-0871-5A93-4EDE-0C43BAF0F35C}"/>
              </a:ext>
            </a:extLst>
          </p:cNvPr>
          <p:cNvSpPr>
            <a:spLocks noGrp="1"/>
          </p:cNvSpPr>
          <p:nvPr>
            <p:ph type="dt" sz="half" idx="12"/>
          </p:nvPr>
        </p:nvSpPr>
        <p:spPr/>
        <p:txBody>
          <a:bodyPr/>
          <a:lstStyle>
            <a:lvl1pPr>
              <a:defRPr/>
            </a:lvl1pPr>
          </a:lstStyle>
          <a:p>
            <a:fld id="{0AF7A1B3-9B98-4B45-B43F-7C4E8C839FC3}" type="datetime1">
              <a:rPr lang="en-US" altLang="en-US"/>
              <a:pPr/>
              <a:t>8/4/2025</a:t>
            </a:fld>
            <a:endParaRPr lang="en-US" altLang="en-US"/>
          </a:p>
        </p:txBody>
      </p:sp>
    </p:spTree>
    <p:extLst>
      <p:ext uri="{BB962C8B-B14F-4D97-AF65-F5344CB8AC3E}">
        <p14:creationId xmlns:p14="http://schemas.microsoft.com/office/powerpoint/2010/main" val="325460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EC570E-A6C3-4236-940C-BC17E45DAA06}"/>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C8E85840-C507-31A5-BCB1-7EC637C69E90}"/>
              </a:ext>
            </a:extLst>
          </p:cNvPr>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A2336DA4-B06F-A937-DE90-5D12231F0E5B}"/>
              </a:ext>
            </a:extLst>
          </p:cNvPr>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a:extLst>
              <a:ext uri="{FF2B5EF4-FFF2-40B4-BE49-F238E27FC236}">
                <a16:creationId xmlns:a16="http://schemas.microsoft.com/office/drawing/2014/main" id="{C6FAFF65-BF46-BE06-47CB-B17D8755B8BE}"/>
              </a:ext>
            </a:extLst>
          </p:cNvPr>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Slide Number Placeholder 5">
            <a:extLst>
              <a:ext uri="{FF2B5EF4-FFF2-40B4-BE49-F238E27FC236}">
                <a16:creationId xmlns:a16="http://schemas.microsoft.com/office/drawing/2014/main" id="{11B9197A-1970-C6E3-C00A-AA563B25F9C9}"/>
              </a:ext>
            </a:extLst>
          </p:cNvPr>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8FC64302-C95D-46CC-9A9E-122163849AD4}" type="slidenum">
              <a:rPr lang="en-US" altLang="en-US"/>
              <a:pPr/>
              <a:t>‹#›</a:t>
            </a:fld>
            <a:endParaRPr lang="en-US" altLang="en-US"/>
          </a:p>
        </p:txBody>
      </p:sp>
      <p:sp>
        <p:nvSpPr>
          <p:cNvPr id="5" name="Footer Placeholder 4">
            <a:extLst>
              <a:ext uri="{FF2B5EF4-FFF2-40B4-BE49-F238E27FC236}">
                <a16:creationId xmlns:a16="http://schemas.microsoft.com/office/drawing/2014/main" id="{86DE2EF6-B9D9-7BB4-2BC7-E18F4AD8049E}"/>
              </a:ext>
            </a:extLst>
          </p:cNvPr>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rgbClr val="DFDCB7"/>
                </a:solidFill>
                <a:latin typeface="+mn-lt"/>
                <a:ea typeface="+mn-ea"/>
              </a:defRPr>
            </a:lvl1pPr>
          </a:lstStyle>
          <a:p>
            <a:pPr>
              <a:defRPr/>
            </a:pPr>
            <a:endParaRPr lang="en-US"/>
          </a:p>
        </p:txBody>
      </p:sp>
      <p:sp>
        <p:nvSpPr>
          <p:cNvPr id="4" name="Date Placeholder 3">
            <a:extLst>
              <a:ext uri="{FF2B5EF4-FFF2-40B4-BE49-F238E27FC236}">
                <a16:creationId xmlns:a16="http://schemas.microsoft.com/office/drawing/2014/main" id="{90327F90-F68E-B04E-6858-50B364408CD3}"/>
              </a:ext>
            </a:extLst>
          </p:cNvPr>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DFDCB7"/>
                </a:solidFill>
              </a:defRPr>
            </a:lvl1pPr>
          </a:lstStyle>
          <a:p>
            <a:fld id="{378FB111-4082-497C-A68B-4359014616DA}" type="datetime1">
              <a:rPr lang="en-US" altLang="en-US"/>
              <a:pPr/>
              <a:t>8/4/2025</a:t>
            </a:fld>
            <a:endParaRPr lang="en-US" altLang="en-US"/>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hdr="0" ftr="0" dt="0"/>
  <p:txStyles>
    <p:titleStyle>
      <a:lvl1pPr algn="l" rtl="0" fontAlgn="base">
        <a:spcBef>
          <a:spcPct val="0"/>
        </a:spcBef>
        <a:spcAft>
          <a:spcPct val="0"/>
        </a:spcAft>
        <a:defRPr sz="4600" kern="1200" spc="-100">
          <a:solidFill>
            <a:schemeClr val="tx2"/>
          </a:solidFill>
          <a:latin typeface="+mj-lt"/>
          <a:ea typeface="MS PGothic" panose="020B0600070205080204" pitchFamily="34" charset="-128"/>
          <a:cs typeface="+mj-cs"/>
        </a:defRPr>
      </a:lvl1pPr>
      <a:lvl2pPr algn="l" rtl="0" fontAlgn="base">
        <a:spcBef>
          <a:spcPct val="0"/>
        </a:spcBef>
        <a:spcAft>
          <a:spcPct val="0"/>
        </a:spcAft>
        <a:defRPr sz="4600">
          <a:solidFill>
            <a:schemeClr val="tx2"/>
          </a:solidFill>
          <a:latin typeface="Cambria" panose="02040503050406030204" pitchFamily="18" charset="0"/>
          <a:ea typeface="MS PGothic" panose="020B0600070205080204" pitchFamily="34" charset="-128"/>
        </a:defRPr>
      </a:lvl2pPr>
      <a:lvl3pPr algn="l" rtl="0" fontAlgn="base">
        <a:spcBef>
          <a:spcPct val="0"/>
        </a:spcBef>
        <a:spcAft>
          <a:spcPct val="0"/>
        </a:spcAft>
        <a:defRPr sz="4600">
          <a:solidFill>
            <a:schemeClr val="tx2"/>
          </a:solidFill>
          <a:latin typeface="Cambria" panose="02040503050406030204" pitchFamily="18" charset="0"/>
          <a:ea typeface="MS PGothic" panose="020B0600070205080204" pitchFamily="34" charset="-128"/>
        </a:defRPr>
      </a:lvl3pPr>
      <a:lvl4pPr algn="l" rtl="0" fontAlgn="base">
        <a:spcBef>
          <a:spcPct val="0"/>
        </a:spcBef>
        <a:spcAft>
          <a:spcPct val="0"/>
        </a:spcAft>
        <a:defRPr sz="4600">
          <a:solidFill>
            <a:schemeClr val="tx2"/>
          </a:solidFill>
          <a:latin typeface="Cambria" panose="02040503050406030204" pitchFamily="18" charset="0"/>
          <a:ea typeface="MS PGothic" panose="020B0600070205080204" pitchFamily="34" charset="-128"/>
        </a:defRPr>
      </a:lvl4pPr>
      <a:lvl5pPr algn="l" rtl="0" fontAlgn="base">
        <a:spcBef>
          <a:spcPct val="0"/>
        </a:spcBef>
        <a:spcAft>
          <a:spcPct val="0"/>
        </a:spcAft>
        <a:defRPr sz="4600">
          <a:solidFill>
            <a:schemeClr val="tx2"/>
          </a:solidFill>
          <a:latin typeface="Cambria" panose="02040503050406030204" pitchFamily="18" charset="0"/>
          <a:ea typeface="MS PGothic" panose="020B0600070205080204" pitchFamily="34" charset="-128"/>
        </a:defRPr>
      </a:lvl5pPr>
      <a:lvl6pPr marL="457200" algn="l" rtl="0" fontAlgn="base">
        <a:spcBef>
          <a:spcPct val="0"/>
        </a:spcBef>
        <a:spcAft>
          <a:spcPct val="0"/>
        </a:spcAft>
        <a:defRPr sz="4600">
          <a:solidFill>
            <a:schemeClr val="tx2"/>
          </a:solidFill>
          <a:latin typeface="Cambria" panose="02040503050406030204" pitchFamily="18" charset="0"/>
          <a:ea typeface="MS PGothic" panose="020B0600070205080204" pitchFamily="34" charset="-128"/>
        </a:defRPr>
      </a:lvl6pPr>
      <a:lvl7pPr marL="914400" algn="l" rtl="0" fontAlgn="base">
        <a:spcBef>
          <a:spcPct val="0"/>
        </a:spcBef>
        <a:spcAft>
          <a:spcPct val="0"/>
        </a:spcAft>
        <a:defRPr sz="4600">
          <a:solidFill>
            <a:schemeClr val="tx2"/>
          </a:solidFill>
          <a:latin typeface="Cambria" panose="02040503050406030204" pitchFamily="18" charset="0"/>
          <a:ea typeface="MS PGothic" panose="020B0600070205080204" pitchFamily="34" charset="-128"/>
        </a:defRPr>
      </a:lvl7pPr>
      <a:lvl8pPr marL="1371600" algn="l" rtl="0" fontAlgn="base">
        <a:spcBef>
          <a:spcPct val="0"/>
        </a:spcBef>
        <a:spcAft>
          <a:spcPct val="0"/>
        </a:spcAft>
        <a:defRPr sz="4600">
          <a:solidFill>
            <a:schemeClr val="tx2"/>
          </a:solidFill>
          <a:latin typeface="Cambria" panose="02040503050406030204" pitchFamily="18" charset="0"/>
          <a:ea typeface="MS PGothic" panose="020B0600070205080204" pitchFamily="34" charset="-128"/>
        </a:defRPr>
      </a:lvl8pPr>
      <a:lvl9pPr marL="1828800" algn="l" rtl="0" fontAlgn="base">
        <a:spcBef>
          <a:spcPct val="0"/>
        </a:spcBef>
        <a:spcAft>
          <a:spcPct val="0"/>
        </a:spcAft>
        <a:defRPr sz="4600">
          <a:solidFill>
            <a:schemeClr val="tx2"/>
          </a:solidFill>
          <a:latin typeface="Cambria" panose="02040503050406030204" pitchFamily="18" charset="0"/>
          <a:ea typeface="MS PGothic" panose="020B0600070205080204" pitchFamily="34" charset="-128"/>
        </a:defRPr>
      </a:lvl9pPr>
    </p:titleStyle>
    <p:bodyStyle>
      <a:lvl1pPr marL="342900" indent="-228600" algn="l" rtl="0" fontAlgn="base">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fontAlgn="base">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fontAlgn="base">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fontAlgn="base">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fontAlgn="base">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B668-ED4D-933C-B9CC-0F1F0F5496B7}"/>
              </a:ext>
            </a:extLst>
          </p:cNvPr>
          <p:cNvSpPr>
            <a:spLocks noGrp="1"/>
          </p:cNvSpPr>
          <p:nvPr>
            <p:ph type="ctrTitle"/>
          </p:nvPr>
        </p:nvSpPr>
        <p:spPr>
          <a:xfrm>
            <a:off x="685800" y="838200"/>
            <a:ext cx="7239000" cy="1752600"/>
          </a:xfrm>
        </p:spPr>
        <p:txBody>
          <a:bodyPr wrap="square" numCol="1" anchorCtr="0" compatLnSpc="1">
            <a:prstTxWarp prst="textNoShape">
              <a:avLst/>
            </a:prstTxWarp>
          </a:bodyPr>
          <a:lstStyle/>
          <a:p>
            <a:pPr algn="ctr"/>
            <a:r>
              <a:rPr lang="en-US" altLang="en-US" sz="4000">
                <a:solidFill>
                  <a:srgbClr val="FFFF00"/>
                </a:solidFill>
              </a:rPr>
              <a:t>What Makes Forest Management  a ‘Social’ Issue?</a:t>
            </a:r>
          </a:p>
        </p:txBody>
      </p:sp>
      <p:sp>
        <p:nvSpPr>
          <p:cNvPr id="3" name="Subtitle 2">
            <a:extLst>
              <a:ext uri="{FF2B5EF4-FFF2-40B4-BE49-F238E27FC236}">
                <a16:creationId xmlns:a16="http://schemas.microsoft.com/office/drawing/2014/main" id="{2F7ED2D7-7C85-24E6-C04F-820029396598}"/>
              </a:ext>
            </a:extLst>
          </p:cNvPr>
          <p:cNvSpPr>
            <a:spLocks noGrp="1"/>
          </p:cNvSpPr>
          <p:nvPr>
            <p:ph type="subTitle" idx="1"/>
          </p:nvPr>
        </p:nvSpPr>
        <p:spPr>
          <a:xfrm>
            <a:off x="457200" y="3124200"/>
            <a:ext cx="7543800" cy="2590800"/>
          </a:xfrm>
        </p:spPr>
        <p:txBody>
          <a:bodyPr rtlCol="0">
            <a:normAutofit lnSpcReduction="10000"/>
          </a:bodyPr>
          <a:lstStyle/>
          <a:p>
            <a:pPr algn="ctr" fontAlgn="auto">
              <a:spcAft>
                <a:spcPts val="0"/>
              </a:spcAft>
              <a:defRPr/>
            </a:pPr>
            <a:r>
              <a:rPr lang="en-US" sz="3000" dirty="0">
                <a:solidFill>
                  <a:schemeClr val="accent2">
                    <a:lumMod val="60000"/>
                    <a:lumOff val="40000"/>
                  </a:schemeClr>
                </a:solidFill>
                <a:ea typeface="+mn-ea"/>
              </a:rPr>
              <a:t>Stanley </a:t>
            </a:r>
            <a:r>
              <a:rPr lang="en-US" sz="3000" dirty="0" err="1">
                <a:solidFill>
                  <a:schemeClr val="accent2">
                    <a:lumMod val="60000"/>
                    <a:lumOff val="40000"/>
                  </a:schemeClr>
                </a:solidFill>
                <a:ea typeface="+mn-ea"/>
              </a:rPr>
              <a:t>Asah</a:t>
            </a:r>
            <a:endParaRPr lang="en-US" sz="3000" dirty="0">
              <a:solidFill>
                <a:schemeClr val="accent2">
                  <a:lumMod val="60000"/>
                  <a:lumOff val="40000"/>
                </a:schemeClr>
              </a:solidFill>
              <a:ea typeface="+mn-ea"/>
            </a:endParaRPr>
          </a:p>
          <a:p>
            <a:pPr algn="ctr" fontAlgn="auto">
              <a:spcAft>
                <a:spcPts val="0"/>
              </a:spcAft>
              <a:defRPr/>
            </a:pPr>
            <a:r>
              <a:rPr lang="en-US" sz="3000" dirty="0">
                <a:solidFill>
                  <a:schemeClr val="accent2">
                    <a:lumMod val="60000"/>
                    <a:lumOff val="40000"/>
                  </a:schemeClr>
                </a:solidFill>
                <a:ea typeface="+mn-ea"/>
              </a:rPr>
              <a:t>University of Washington</a:t>
            </a:r>
          </a:p>
          <a:p>
            <a:pPr algn="ctr" fontAlgn="auto">
              <a:spcAft>
                <a:spcPts val="0"/>
              </a:spcAft>
              <a:defRPr/>
            </a:pPr>
            <a:endParaRPr lang="en-US" sz="3000" dirty="0">
              <a:solidFill>
                <a:schemeClr val="accent2">
                  <a:lumMod val="60000"/>
                  <a:lumOff val="40000"/>
                </a:schemeClr>
              </a:solidFill>
              <a:ea typeface="+mn-ea"/>
            </a:endParaRPr>
          </a:p>
          <a:p>
            <a:pPr algn="ctr" fontAlgn="auto">
              <a:spcAft>
                <a:spcPts val="0"/>
              </a:spcAft>
              <a:defRPr/>
            </a:pPr>
            <a:r>
              <a:rPr lang="en-US" sz="3000" dirty="0">
                <a:solidFill>
                  <a:schemeClr val="accent2">
                    <a:lumMod val="60000"/>
                    <a:lumOff val="40000"/>
                  </a:schemeClr>
                </a:solidFill>
                <a:ea typeface="+mn-ea"/>
              </a:rPr>
              <a:t>Dale Blahna</a:t>
            </a:r>
          </a:p>
          <a:p>
            <a:pPr algn="ctr" fontAlgn="auto">
              <a:spcAft>
                <a:spcPts val="0"/>
              </a:spcAft>
              <a:defRPr/>
            </a:pPr>
            <a:r>
              <a:rPr lang="en-US" sz="3000" dirty="0">
                <a:solidFill>
                  <a:schemeClr val="accent2">
                    <a:lumMod val="60000"/>
                    <a:lumOff val="40000"/>
                  </a:schemeClr>
                </a:solidFill>
                <a:ea typeface="+mn-ea"/>
              </a:rPr>
              <a:t>USFS, PNW Research Station</a:t>
            </a:r>
          </a:p>
          <a:p>
            <a:pPr fontAlgn="auto">
              <a:spcAft>
                <a:spcPts val="0"/>
              </a:spcAft>
              <a:defRPr/>
            </a:pPr>
            <a:endParaRPr lang="en-US" sz="2600" dirty="0">
              <a:ea typeface="+mn-ea"/>
            </a:endParaRPr>
          </a:p>
        </p:txBody>
      </p:sp>
      <p:pic>
        <p:nvPicPr>
          <p:cNvPr id="6147" name="Picture 3">
            <a:extLst>
              <a:ext uri="{FF2B5EF4-FFF2-40B4-BE49-F238E27FC236}">
                <a16:creationId xmlns:a16="http://schemas.microsoft.com/office/drawing/2014/main" id="{12F3B80C-A3C3-879E-788A-D4826A232B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5634038"/>
            <a:ext cx="9429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52453D3C-81FB-0D4A-AAFC-CFFFCAC1D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063" y="5626100"/>
            <a:ext cx="9144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5">
            <a:extLst>
              <a:ext uri="{FF2B5EF4-FFF2-40B4-BE49-F238E27FC236}">
                <a16:creationId xmlns:a16="http://schemas.microsoft.com/office/drawing/2014/main" id="{7EB8F013-CBA7-52D6-B5CD-7FD24F53D6A5}"/>
              </a:ext>
            </a:extLst>
          </p:cNvPr>
          <p:cNvSpPr txBox="1">
            <a:spLocks noChangeArrowheads="1"/>
          </p:cNvSpPr>
          <p:nvPr/>
        </p:nvSpPr>
        <p:spPr bwMode="auto">
          <a:xfrm>
            <a:off x="457200" y="5803900"/>
            <a:ext cx="1366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FFFFFF"/>
                </a:solidFill>
              </a:rPr>
              <a:t>June 3, 2015</a:t>
            </a:r>
          </a:p>
          <a:p>
            <a:endParaRPr lang="en-US" altLang="en-US">
              <a:solidFill>
                <a:srgbClr val="FFFFFF"/>
              </a:solidFill>
            </a:endParaRPr>
          </a:p>
        </p:txBody>
      </p:sp>
      <p:sp>
        <p:nvSpPr>
          <p:cNvPr id="6150" name="Slide Number Placeholder 6">
            <a:extLst>
              <a:ext uri="{FF2B5EF4-FFF2-40B4-BE49-F238E27FC236}">
                <a16:creationId xmlns:a16="http://schemas.microsoft.com/office/drawing/2014/main" id="{4E1D161B-0404-5689-8D7F-3AE8761B2CF7}"/>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C1C5FD8-6839-4B41-8348-59E24797FC0A}" type="slidenum">
              <a:rPr lang="en-US" altLang="en-US">
                <a:solidFill>
                  <a:srgbClr val="FFFFFF"/>
                </a:solidFill>
              </a:rPr>
              <a:pPr/>
              <a:t>1</a:t>
            </a:fld>
            <a:endParaRPr lang="en-US" altLang="en-US">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E250-05B4-3B20-9039-0C65245B8C91}"/>
              </a:ext>
            </a:extLst>
          </p:cNvPr>
          <p:cNvSpPr>
            <a:spLocks noGrp="1"/>
          </p:cNvSpPr>
          <p:nvPr>
            <p:ph type="title"/>
          </p:nvPr>
        </p:nvSpPr>
        <p:spPr/>
        <p:txBody>
          <a:bodyPr/>
          <a:lstStyle/>
          <a:p>
            <a:pPr fontAlgn="auto">
              <a:spcAft>
                <a:spcPts val="0"/>
              </a:spcAft>
              <a:defRPr/>
            </a:pPr>
            <a:r>
              <a:rPr lang="en-US" dirty="0">
                <a:solidFill>
                  <a:srgbClr val="FFFF00"/>
                </a:solidFill>
                <a:ea typeface="+mj-ea"/>
              </a:rPr>
              <a:t>EM Criteria are Morphing</a:t>
            </a:r>
          </a:p>
        </p:txBody>
      </p:sp>
      <p:graphicFrame>
        <p:nvGraphicFramePr>
          <p:cNvPr id="4" name="Diagram 3">
            <a:extLst>
              <a:ext uri="{FF2B5EF4-FFF2-40B4-BE49-F238E27FC236}">
                <a16:creationId xmlns:a16="http://schemas.microsoft.com/office/drawing/2014/main" id="{AE9F4B33-069B-4803-E403-2B34D1ECCCD7}"/>
              </a:ext>
            </a:extLst>
          </p:cNvPr>
          <p:cNvGraphicFramePr/>
          <p:nvPr/>
        </p:nvGraphicFramePr>
        <p:xfrm>
          <a:off x="838200" y="1932432"/>
          <a:ext cx="3048001"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69AB47C5-85EE-6B77-6F0A-B9AAD239A845}"/>
              </a:ext>
            </a:extLst>
          </p:cNvPr>
          <p:cNvGraphicFramePr/>
          <p:nvPr/>
        </p:nvGraphicFramePr>
        <p:xfrm>
          <a:off x="4897582" y="2008632"/>
          <a:ext cx="3505200"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ight Arrow 5">
            <a:extLst>
              <a:ext uri="{FF2B5EF4-FFF2-40B4-BE49-F238E27FC236}">
                <a16:creationId xmlns:a16="http://schemas.microsoft.com/office/drawing/2014/main" id="{AAE641B6-5104-DB3B-E27D-5D32CFEE98BA}"/>
              </a:ext>
            </a:extLst>
          </p:cNvPr>
          <p:cNvSpPr/>
          <p:nvPr/>
        </p:nvSpPr>
        <p:spPr>
          <a:xfrm>
            <a:off x="3810000" y="3124200"/>
            <a:ext cx="12192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F0A2CEE-E615-7447-9942-2AB65A6EAD7A}"/>
              </a:ext>
            </a:extLst>
          </p:cNvPr>
          <p:cNvSpPr>
            <a:spLocks noGrp="1" noChangeArrowheads="1"/>
          </p:cNvSpPr>
          <p:nvPr>
            <p:ph type="title" idx="4294967295"/>
          </p:nvPr>
        </p:nvSpPr>
        <p:spPr>
          <a:xfrm>
            <a:off x="231775" y="381000"/>
            <a:ext cx="8632825" cy="1066800"/>
          </a:xfrm>
        </p:spPr>
        <p:txBody>
          <a:bodyPr wrap="square" numCol="1" anchorCtr="0" compatLnSpc="1">
            <a:prstTxWarp prst="textNoShape">
              <a:avLst/>
            </a:prstTxWarp>
            <a:normAutofit/>
          </a:bodyPr>
          <a:lstStyle/>
          <a:p>
            <a:r>
              <a:rPr lang="en-US" altLang="en-US" sz="3600">
                <a:solidFill>
                  <a:srgbClr val="FFFF00"/>
                </a:solidFill>
              </a:rPr>
              <a:t>New Ecosystem Management “Model”?</a:t>
            </a:r>
            <a:br>
              <a:rPr lang="en-US" altLang="en-US" sz="3600">
                <a:solidFill>
                  <a:srgbClr val="FFFF00"/>
                </a:solidFill>
              </a:rPr>
            </a:br>
            <a:r>
              <a:rPr lang="en-US" altLang="en-US" sz="1600" u="sng"/>
              <a:t>Source</a:t>
            </a:r>
            <a:r>
              <a:rPr lang="en-US" altLang="en-US" sz="1600"/>
              <a:t>: 2010 RPA Assessment (USFS 2012) </a:t>
            </a:r>
          </a:p>
        </p:txBody>
      </p:sp>
      <p:sp>
        <p:nvSpPr>
          <p:cNvPr id="3" name="Right Arrow 2">
            <a:extLst>
              <a:ext uri="{FF2B5EF4-FFF2-40B4-BE49-F238E27FC236}">
                <a16:creationId xmlns:a16="http://schemas.microsoft.com/office/drawing/2014/main" id="{95BC9E6F-4562-A388-1507-7708267D7740}"/>
              </a:ext>
            </a:extLst>
          </p:cNvPr>
          <p:cNvSpPr/>
          <p:nvPr/>
        </p:nvSpPr>
        <p:spPr>
          <a:xfrm>
            <a:off x="3170238" y="3276600"/>
            <a:ext cx="914400" cy="415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val 3">
            <a:extLst>
              <a:ext uri="{FF2B5EF4-FFF2-40B4-BE49-F238E27FC236}">
                <a16:creationId xmlns:a16="http://schemas.microsoft.com/office/drawing/2014/main" id="{B6A980A8-7591-ED11-85EB-8E1719C3BC80}"/>
              </a:ext>
            </a:extLst>
          </p:cNvPr>
          <p:cNvSpPr/>
          <p:nvPr/>
        </p:nvSpPr>
        <p:spPr>
          <a:xfrm>
            <a:off x="4114800" y="2270125"/>
            <a:ext cx="41910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solidFill>
                  <a:schemeClr val="bg1"/>
                </a:solidFill>
              </a:rPr>
              <a:t>Environment</a:t>
            </a:r>
          </a:p>
        </p:txBody>
      </p:sp>
      <p:sp>
        <p:nvSpPr>
          <p:cNvPr id="5" name="Oval 4">
            <a:extLst>
              <a:ext uri="{FF2B5EF4-FFF2-40B4-BE49-F238E27FC236}">
                <a16:creationId xmlns:a16="http://schemas.microsoft.com/office/drawing/2014/main" id="{DF5C279A-1B84-52A0-E7CE-10D31A631F0E}"/>
              </a:ext>
            </a:extLst>
          </p:cNvPr>
          <p:cNvSpPr/>
          <p:nvPr/>
        </p:nvSpPr>
        <p:spPr>
          <a:xfrm>
            <a:off x="5154613" y="2743200"/>
            <a:ext cx="3124200" cy="1676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solidFill>
                  <a:schemeClr val="bg1"/>
                </a:solidFill>
              </a:rPr>
              <a:t>Society</a:t>
            </a:r>
          </a:p>
        </p:txBody>
      </p:sp>
      <p:sp>
        <p:nvSpPr>
          <p:cNvPr id="6" name="Oval 5">
            <a:extLst>
              <a:ext uri="{FF2B5EF4-FFF2-40B4-BE49-F238E27FC236}">
                <a16:creationId xmlns:a16="http://schemas.microsoft.com/office/drawing/2014/main" id="{9446E5D8-8369-DBF8-7568-3CB86AEA1715}"/>
              </a:ext>
            </a:extLst>
          </p:cNvPr>
          <p:cNvSpPr/>
          <p:nvPr/>
        </p:nvSpPr>
        <p:spPr>
          <a:xfrm>
            <a:off x="6111875" y="3082925"/>
            <a:ext cx="217805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Economy</a:t>
            </a:r>
          </a:p>
        </p:txBody>
      </p:sp>
      <p:graphicFrame>
        <p:nvGraphicFramePr>
          <p:cNvPr id="10" name="Diagram 9">
            <a:extLst>
              <a:ext uri="{FF2B5EF4-FFF2-40B4-BE49-F238E27FC236}">
                <a16:creationId xmlns:a16="http://schemas.microsoft.com/office/drawing/2014/main" id="{42CA9B25-E701-E245-0E35-977476916AC4}"/>
              </a:ext>
            </a:extLst>
          </p:cNvPr>
          <p:cNvGraphicFramePr/>
          <p:nvPr/>
        </p:nvGraphicFramePr>
        <p:xfrm>
          <a:off x="381000" y="1905000"/>
          <a:ext cx="3124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71B0-6CB5-F5D1-15B6-086A50CBEFB8}"/>
              </a:ext>
            </a:extLst>
          </p:cNvPr>
          <p:cNvSpPr>
            <a:spLocks noGrp="1"/>
          </p:cNvSpPr>
          <p:nvPr>
            <p:ph type="title" idx="4294967295"/>
          </p:nvPr>
        </p:nvSpPr>
        <p:spPr>
          <a:xfrm>
            <a:off x="152400" y="274638"/>
            <a:ext cx="8305800" cy="1143000"/>
          </a:xfrm>
        </p:spPr>
        <p:txBody>
          <a:bodyPr wrap="square" numCol="1" anchorCtr="0" compatLnSpc="1">
            <a:prstTxWarp prst="textNoShape">
              <a:avLst/>
            </a:prstTxWarp>
            <a:normAutofit/>
          </a:bodyPr>
          <a:lstStyle/>
          <a:p>
            <a:r>
              <a:rPr lang="en-US" altLang="en-US">
                <a:solidFill>
                  <a:srgbClr val="FFFF00"/>
                </a:solidFill>
              </a:rPr>
              <a:t>Problems with new EM ‘model’</a:t>
            </a:r>
          </a:p>
        </p:txBody>
      </p:sp>
      <p:sp>
        <p:nvSpPr>
          <p:cNvPr id="3" name="Content Placeholder 2">
            <a:extLst>
              <a:ext uri="{FF2B5EF4-FFF2-40B4-BE49-F238E27FC236}">
                <a16:creationId xmlns:a16="http://schemas.microsoft.com/office/drawing/2014/main" id="{2D3B17EB-DBFC-F5D9-7991-2F518A9C4DB3}"/>
              </a:ext>
            </a:extLst>
          </p:cNvPr>
          <p:cNvSpPr>
            <a:spLocks noGrp="1"/>
          </p:cNvSpPr>
          <p:nvPr>
            <p:ph idx="4294967295"/>
          </p:nvPr>
        </p:nvSpPr>
        <p:spPr>
          <a:xfrm>
            <a:off x="304800" y="1600200"/>
            <a:ext cx="8229600" cy="4525963"/>
          </a:xfrm>
        </p:spPr>
        <p:txBody>
          <a:bodyPr>
            <a:normAutofit/>
          </a:bodyPr>
          <a:lstStyle/>
          <a:p>
            <a:pPr marL="114300" indent="0">
              <a:buFont typeface="Arial" panose="020B0604020202020204" pitchFamily="34" charset="0"/>
              <a:buNone/>
            </a:pPr>
            <a:r>
              <a:rPr lang="en-US" altLang="en-US" sz="3200"/>
              <a:t>Environment focus</a:t>
            </a:r>
          </a:p>
          <a:p>
            <a:pPr marL="114300" indent="0"/>
            <a:r>
              <a:rPr lang="en-US" altLang="en-US" sz="2800">
                <a:solidFill>
                  <a:srgbClr val="FF0000"/>
                </a:solidFill>
              </a:rPr>
              <a:t>Describes </a:t>
            </a:r>
            <a:r>
              <a:rPr lang="en-US" altLang="en-US" sz="2800" i="1">
                <a:solidFill>
                  <a:srgbClr val="FF0000"/>
                </a:solidFill>
              </a:rPr>
              <a:t>descriptive</a:t>
            </a:r>
            <a:r>
              <a:rPr lang="en-US" altLang="en-US" sz="2800">
                <a:solidFill>
                  <a:srgbClr val="FF0000"/>
                </a:solidFill>
              </a:rPr>
              <a:t> reality . . . </a:t>
            </a:r>
          </a:p>
          <a:p>
            <a:pPr lvl="2"/>
            <a:r>
              <a:rPr lang="en-US" altLang="en-US" sz="2400"/>
              <a:t>Inventory limitless–‘analysis paralysis’ (no ‘stopping rule’)</a:t>
            </a:r>
          </a:p>
          <a:p>
            <a:pPr lvl="2"/>
            <a:r>
              <a:rPr lang="en-US" altLang="en-US" sz="2400"/>
              <a:t>Provides analyst no guidance</a:t>
            </a:r>
          </a:p>
          <a:p>
            <a:pPr marL="114300" indent="0"/>
            <a:r>
              <a:rPr lang="en-US" altLang="en-US" sz="2800" i="1">
                <a:solidFill>
                  <a:srgbClr val="FF0000"/>
                </a:solidFill>
              </a:rPr>
              <a:t>Not</a:t>
            </a:r>
            <a:r>
              <a:rPr lang="en-US" altLang="en-US" sz="2800">
                <a:solidFill>
                  <a:srgbClr val="FF0000"/>
                </a:solidFill>
              </a:rPr>
              <a:t> decision-making or ‘management’ reality</a:t>
            </a:r>
          </a:p>
          <a:p>
            <a:pPr lvl="2"/>
            <a:r>
              <a:rPr lang="en-US" altLang="en-US" sz="2400"/>
              <a:t>Deemphasizes goals, </a:t>
            </a:r>
            <a:r>
              <a:rPr lang="en-US" altLang="en-US" sz="2400" i="1"/>
              <a:t>purpose</a:t>
            </a:r>
            <a:r>
              <a:rPr lang="en-US" altLang="en-US" sz="2400"/>
              <a:t> of NR/E?</a:t>
            </a:r>
          </a:p>
          <a:p>
            <a:pPr lvl="2"/>
            <a:r>
              <a:rPr lang="en-US" altLang="en-US" sz="2400"/>
              <a:t>Criteria for success or failure?</a:t>
            </a:r>
            <a:endParaRPr lang="en-US" altLang="en-US" sz="2800"/>
          </a:p>
          <a:p>
            <a:pPr marL="114300" indent="0">
              <a:buFont typeface="Arial" panose="020B0604020202020204" pitchFamily="34" charset="0"/>
              <a:buNone/>
            </a:pPr>
            <a:r>
              <a:rPr lang="en-US" altLang="en-US" sz="3200"/>
              <a:t>Training of students &amp; managers (everything?)</a:t>
            </a:r>
          </a:p>
          <a:p>
            <a:pPr marL="114300" indent="0">
              <a:buFont typeface="Arial" panose="020B0604020202020204" pitchFamily="34" charset="0"/>
              <a:buNone/>
            </a:pP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BEAF100-9DB4-EF94-ECD6-5CC5FE3BB5F0}"/>
              </a:ext>
            </a:extLst>
          </p:cNvPr>
          <p:cNvSpPr>
            <a:spLocks noGrp="1" noChangeArrowheads="1"/>
          </p:cNvSpPr>
          <p:nvPr>
            <p:ph type="title" idx="4294967295"/>
          </p:nvPr>
        </p:nvSpPr>
        <p:spPr>
          <a:xfrm>
            <a:off x="0" y="274638"/>
            <a:ext cx="8229600" cy="1143000"/>
          </a:xfrm>
        </p:spPr>
        <p:txBody>
          <a:bodyPr wrap="square" numCol="1" anchorCtr="0" compatLnSpc="1">
            <a:prstTxWarp prst="textNoShape">
              <a:avLst/>
            </a:prstTxWarp>
            <a:normAutofit/>
          </a:bodyPr>
          <a:lstStyle/>
          <a:p>
            <a:r>
              <a:rPr lang="en-US" altLang="en-US" sz="3200">
                <a:solidFill>
                  <a:srgbClr val="FFFF00"/>
                </a:solidFill>
              </a:rPr>
              <a:t>Management Drivers and ‘Fixes’ are all Human</a:t>
            </a:r>
            <a:endParaRPr lang="en-US" altLang="en-US" sz="3600">
              <a:solidFill>
                <a:srgbClr val="FFFF00"/>
              </a:solidFill>
            </a:endParaRPr>
          </a:p>
        </p:txBody>
      </p:sp>
      <p:sp>
        <p:nvSpPr>
          <p:cNvPr id="18" name="Content Placeholder 17">
            <a:extLst>
              <a:ext uri="{FF2B5EF4-FFF2-40B4-BE49-F238E27FC236}">
                <a16:creationId xmlns:a16="http://schemas.microsoft.com/office/drawing/2014/main" id="{D5890106-CFB8-01CE-9D6F-25EAE7B7D8F4}"/>
              </a:ext>
            </a:extLst>
          </p:cNvPr>
          <p:cNvSpPr>
            <a:spLocks noGrp="1"/>
          </p:cNvSpPr>
          <p:nvPr>
            <p:ph idx="4294967295"/>
          </p:nvPr>
        </p:nvSpPr>
        <p:spPr>
          <a:xfrm>
            <a:off x="0" y="1371600"/>
            <a:ext cx="5562600" cy="4754563"/>
          </a:xfrm>
        </p:spPr>
        <p:txBody>
          <a:bodyPr>
            <a:normAutofit/>
          </a:bodyPr>
          <a:lstStyle/>
          <a:p>
            <a:pPr>
              <a:lnSpc>
                <a:spcPct val="90000"/>
              </a:lnSpc>
            </a:pPr>
            <a:r>
              <a:rPr lang="en-US" altLang="en-US" sz="2400">
                <a:solidFill>
                  <a:srgbClr val="FF0000"/>
                </a:solidFill>
              </a:rPr>
              <a:t>Ecosystem degradation ‘footprint’</a:t>
            </a:r>
            <a:r>
              <a:rPr lang="en-US" altLang="ja-JP" sz="2000">
                <a:solidFill>
                  <a:srgbClr val="FF0000"/>
                </a:solidFill>
              </a:rPr>
              <a:t> </a:t>
            </a:r>
          </a:p>
          <a:p>
            <a:pPr>
              <a:lnSpc>
                <a:spcPct val="90000"/>
              </a:lnSpc>
              <a:buFont typeface="Arial" panose="020B0604020202020204" pitchFamily="34" charset="0"/>
              <a:buNone/>
            </a:pPr>
            <a:r>
              <a:rPr lang="en-US" altLang="en-US" sz="1400"/>
              <a:t>       (Source: 2010 RPA)</a:t>
            </a:r>
          </a:p>
          <a:p>
            <a:pPr lvl="2">
              <a:lnSpc>
                <a:spcPct val="90000"/>
              </a:lnSpc>
            </a:pPr>
            <a:r>
              <a:rPr lang="en-US" altLang="en-US" sz="1700"/>
              <a:t>Population</a:t>
            </a:r>
          </a:p>
          <a:p>
            <a:pPr lvl="2">
              <a:lnSpc>
                <a:spcPct val="90000"/>
              </a:lnSpc>
            </a:pPr>
            <a:r>
              <a:rPr lang="en-US" altLang="en-US" sz="1700"/>
              <a:t>Urbanization</a:t>
            </a:r>
          </a:p>
          <a:p>
            <a:pPr lvl="2">
              <a:lnSpc>
                <a:spcPct val="90000"/>
              </a:lnSpc>
            </a:pPr>
            <a:r>
              <a:rPr lang="en-US" altLang="en-US" sz="1700"/>
              <a:t>Land use change</a:t>
            </a:r>
          </a:p>
          <a:p>
            <a:pPr lvl="2">
              <a:lnSpc>
                <a:spcPct val="90000"/>
              </a:lnSpc>
            </a:pPr>
            <a:r>
              <a:rPr lang="en-US" altLang="en-US" sz="1700"/>
              <a:t>Climate change</a:t>
            </a:r>
          </a:p>
          <a:p>
            <a:pPr>
              <a:lnSpc>
                <a:spcPct val="90000"/>
              </a:lnSpc>
            </a:pPr>
            <a:r>
              <a:rPr lang="en-US" altLang="en-US" sz="2400">
                <a:solidFill>
                  <a:srgbClr val="FF0000"/>
                </a:solidFill>
              </a:rPr>
              <a:t>Stewardship ‘footprint’</a:t>
            </a:r>
          </a:p>
          <a:p>
            <a:pPr lvl="2">
              <a:lnSpc>
                <a:spcPct val="90000"/>
              </a:lnSpc>
            </a:pPr>
            <a:r>
              <a:rPr lang="en-US" altLang="en-US" sz="1700"/>
              <a:t>Agencies</a:t>
            </a:r>
          </a:p>
          <a:p>
            <a:pPr lvl="2">
              <a:lnSpc>
                <a:spcPct val="90000"/>
              </a:lnSpc>
            </a:pPr>
            <a:r>
              <a:rPr lang="en-US" altLang="en-US" sz="1700"/>
              <a:t>Environmental groups</a:t>
            </a:r>
          </a:p>
          <a:p>
            <a:pPr lvl="2">
              <a:lnSpc>
                <a:spcPct val="90000"/>
              </a:lnSpc>
            </a:pPr>
            <a:r>
              <a:rPr lang="en-US" altLang="en-US" sz="1700"/>
              <a:t>NGOs</a:t>
            </a:r>
          </a:p>
          <a:p>
            <a:pPr lvl="2">
              <a:lnSpc>
                <a:spcPct val="90000"/>
              </a:lnSpc>
            </a:pPr>
            <a:r>
              <a:rPr lang="en-US" altLang="en-US" sz="1700"/>
              <a:t>Restoration</a:t>
            </a:r>
          </a:p>
          <a:p>
            <a:pPr lvl="2">
              <a:lnSpc>
                <a:spcPct val="90000"/>
              </a:lnSpc>
            </a:pPr>
            <a:r>
              <a:rPr lang="en-US" altLang="en-US" sz="1700"/>
              <a:t>Ecosystem Services</a:t>
            </a:r>
          </a:p>
          <a:p>
            <a:pPr lvl="2">
              <a:lnSpc>
                <a:spcPct val="90000"/>
              </a:lnSpc>
            </a:pPr>
            <a:r>
              <a:rPr lang="en-US" altLang="en-US" sz="1700"/>
              <a:t>Natural resource management</a:t>
            </a:r>
          </a:p>
          <a:p>
            <a:pPr lvl="2">
              <a:lnSpc>
                <a:spcPct val="90000"/>
              </a:lnSpc>
            </a:pPr>
            <a:endParaRPr lang="en-US" altLang="en-US" sz="1700"/>
          </a:p>
          <a:p>
            <a:pPr>
              <a:lnSpc>
                <a:spcPct val="90000"/>
              </a:lnSpc>
            </a:pPr>
            <a:r>
              <a:rPr lang="en-US" altLang="en-US">
                <a:solidFill>
                  <a:srgbClr val="FF0000"/>
                </a:solidFill>
              </a:rPr>
              <a:t>Political/conflict ‘</a:t>
            </a:r>
            <a:r>
              <a:rPr lang="en-US" altLang="ja-JP">
                <a:solidFill>
                  <a:srgbClr val="FF0000"/>
                </a:solidFill>
              </a:rPr>
              <a:t>footprint</a:t>
            </a:r>
            <a:r>
              <a:rPr lang="en-US" altLang="en-US">
                <a:solidFill>
                  <a:srgbClr val="FF0000"/>
                </a:solidFill>
              </a:rPr>
              <a:t>’</a:t>
            </a:r>
            <a:r>
              <a:rPr lang="en-US" altLang="ja-JP">
                <a:solidFill>
                  <a:srgbClr val="FF0000"/>
                </a:solidFill>
              </a:rPr>
              <a:t>?</a:t>
            </a:r>
          </a:p>
          <a:p>
            <a:pPr>
              <a:lnSpc>
                <a:spcPct val="90000"/>
              </a:lnSpc>
            </a:pPr>
            <a:endParaRPr lang="en-US" altLang="en-US" sz="2000"/>
          </a:p>
          <a:p>
            <a:pPr>
              <a:lnSpc>
                <a:spcPct val="90000"/>
              </a:lnSpc>
            </a:pPr>
            <a:endParaRPr lang="en-US" altLang="en-US" sz="2000"/>
          </a:p>
        </p:txBody>
      </p:sp>
      <p:sp>
        <p:nvSpPr>
          <p:cNvPr id="4" name="Oval 3">
            <a:extLst>
              <a:ext uri="{FF2B5EF4-FFF2-40B4-BE49-F238E27FC236}">
                <a16:creationId xmlns:a16="http://schemas.microsoft.com/office/drawing/2014/main" id="{8205245F-E2CA-E7FF-ED05-D119C86DB12D}"/>
              </a:ext>
            </a:extLst>
          </p:cNvPr>
          <p:cNvSpPr/>
          <p:nvPr/>
        </p:nvSpPr>
        <p:spPr>
          <a:xfrm>
            <a:off x="4229100" y="2286000"/>
            <a:ext cx="41910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solidFill>
                  <a:schemeClr val="bg1"/>
                </a:solidFill>
              </a:rPr>
              <a:t>Environment</a:t>
            </a:r>
          </a:p>
        </p:txBody>
      </p:sp>
      <p:sp>
        <p:nvSpPr>
          <p:cNvPr id="5" name="Oval 4">
            <a:extLst>
              <a:ext uri="{FF2B5EF4-FFF2-40B4-BE49-F238E27FC236}">
                <a16:creationId xmlns:a16="http://schemas.microsoft.com/office/drawing/2014/main" id="{4DCD5547-E0B1-41F5-F985-E6ECDDAB1543}"/>
              </a:ext>
            </a:extLst>
          </p:cNvPr>
          <p:cNvSpPr/>
          <p:nvPr/>
        </p:nvSpPr>
        <p:spPr>
          <a:xfrm>
            <a:off x="5029200" y="2743200"/>
            <a:ext cx="3124200" cy="1676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a:solidFill>
                  <a:schemeClr val="bg1"/>
                </a:solidFill>
              </a:rPr>
              <a:t>Society</a:t>
            </a:r>
          </a:p>
        </p:txBody>
      </p:sp>
      <p:sp>
        <p:nvSpPr>
          <p:cNvPr id="6" name="Oval 5">
            <a:extLst>
              <a:ext uri="{FF2B5EF4-FFF2-40B4-BE49-F238E27FC236}">
                <a16:creationId xmlns:a16="http://schemas.microsoft.com/office/drawing/2014/main" id="{E5E533B4-59B5-EC63-3C07-FD21AEE804EF}"/>
              </a:ext>
            </a:extLst>
          </p:cNvPr>
          <p:cNvSpPr/>
          <p:nvPr/>
        </p:nvSpPr>
        <p:spPr>
          <a:xfrm>
            <a:off x="6096000" y="3082925"/>
            <a:ext cx="1981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Economy</a:t>
            </a:r>
          </a:p>
        </p:txBody>
      </p:sp>
      <p:sp>
        <p:nvSpPr>
          <p:cNvPr id="16" name="Left Arrow 15">
            <a:extLst>
              <a:ext uri="{FF2B5EF4-FFF2-40B4-BE49-F238E27FC236}">
                <a16:creationId xmlns:a16="http://schemas.microsoft.com/office/drawing/2014/main" id="{24641C99-8087-5350-3DA9-A752AD362FD0}"/>
              </a:ext>
            </a:extLst>
          </p:cNvPr>
          <p:cNvSpPr/>
          <p:nvPr/>
        </p:nvSpPr>
        <p:spPr>
          <a:xfrm>
            <a:off x="5553075" y="3540125"/>
            <a:ext cx="979488" cy="2413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Left Arrow 16">
            <a:extLst>
              <a:ext uri="{FF2B5EF4-FFF2-40B4-BE49-F238E27FC236}">
                <a16:creationId xmlns:a16="http://schemas.microsoft.com/office/drawing/2014/main" id="{2D4D562D-145B-A5AE-CA9B-54FE9DB42DA0}"/>
              </a:ext>
            </a:extLst>
          </p:cNvPr>
          <p:cNvSpPr/>
          <p:nvPr/>
        </p:nvSpPr>
        <p:spPr>
          <a:xfrm>
            <a:off x="4800600" y="3989388"/>
            <a:ext cx="1066800" cy="2286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E4A8EE-00AA-2560-0FE4-831BAFB603EB}"/>
              </a:ext>
            </a:extLst>
          </p:cNvPr>
          <p:cNvSpPr>
            <a:spLocks noGrp="1"/>
          </p:cNvSpPr>
          <p:nvPr>
            <p:ph type="title"/>
          </p:nvPr>
        </p:nvSpPr>
        <p:spPr/>
        <p:txBody>
          <a:bodyPr/>
          <a:lstStyle/>
          <a:p>
            <a:pPr fontAlgn="auto">
              <a:spcAft>
                <a:spcPts val="0"/>
              </a:spcAft>
              <a:defRPr/>
            </a:pPr>
            <a:r>
              <a:rPr lang="en-US" dirty="0">
                <a:solidFill>
                  <a:srgbClr val="FFFF00"/>
                </a:solidFill>
                <a:ea typeface="+mj-ea"/>
              </a:rPr>
              <a:t>Evaluating Restoration Success</a:t>
            </a:r>
            <a:br>
              <a:rPr lang="en-US" dirty="0">
                <a:solidFill>
                  <a:srgbClr val="FFFF00"/>
                </a:solidFill>
                <a:ea typeface="+mj-ea"/>
              </a:rPr>
            </a:br>
            <a:r>
              <a:rPr lang="en-US" sz="2000" dirty="0">
                <a:ea typeface="+mj-ea"/>
              </a:rPr>
              <a:t>(Wortley et al. 2013)</a:t>
            </a:r>
          </a:p>
        </p:txBody>
      </p:sp>
      <p:sp>
        <p:nvSpPr>
          <p:cNvPr id="19458" name="Content Placeholder 4">
            <a:extLst>
              <a:ext uri="{FF2B5EF4-FFF2-40B4-BE49-F238E27FC236}">
                <a16:creationId xmlns:a16="http://schemas.microsoft.com/office/drawing/2014/main" id="{AFEEE8D8-1130-40B7-8E7E-994C4D25A02E}"/>
              </a:ext>
            </a:extLst>
          </p:cNvPr>
          <p:cNvSpPr>
            <a:spLocks noGrp="1"/>
          </p:cNvSpPr>
          <p:nvPr>
            <p:ph sz="half" idx="1"/>
          </p:nvPr>
        </p:nvSpPr>
        <p:spPr>
          <a:xfrm>
            <a:off x="457200" y="1905000"/>
            <a:ext cx="3657600" cy="4221163"/>
          </a:xfrm>
        </p:spPr>
        <p:txBody>
          <a:bodyPr/>
          <a:lstStyle/>
          <a:p>
            <a:r>
              <a:rPr lang="en-US" altLang="en-US">
                <a:solidFill>
                  <a:srgbClr val="FF0000"/>
                </a:solidFill>
              </a:rPr>
              <a:t>Large increase in studies since 1994 </a:t>
            </a:r>
          </a:p>
          <a:p>
            <a:endParaRPr lang="en-US" altLang="en-US"/>
          </a:p>
          <a:p>
            <a:endParaRPr lang="en-US" altLang="en-US"/>
          </a:p>
          <a:p>
            <a:endParaRPr lang="en-US" altLang="en-US"/>
          </a:p>
          <a:p>
            <a:r>
              <a:rPr lang="en-US" altLang="en-US">
                <a:solidFill>
                  <a:srgbClr val="FF0000"/>
                </a:solidFill>
              </a:rPr>
              <a:t>Few include socioeconomic factors</a:t>
            </a:r>
          </a:p>
        </p:txBody>
      </p:sp>
      <p:sp>
        <p:nvSpPr>
          <p:cNvPr id="19459" name="Slide Number Placeholder 1">
            <a:extLst>
              <a:ext uri="{FF2B5EF4-FFF2-40B4-BE49-F238E27FC236}">
                <a16:creationId xmlns:a16="http://schemas.microsoft.com/office/drawing/2014/main" id="{E869372E-3A6B-22C7-FF0A-5D4D01C3C0D0}"/>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5693CD5-3662-4E29-998A-9D0D4959DAD3}" type="slidenum">
              <a:rPr lang="en-US" altLang="en-US">
                <a:solidFill>
                  <a:srgbClr val="FFFFFF"/>
                </a:solidFill>
              </a:rPr>
              <a:pPr/>
              <a:t>14</a:t>
            </a:fld>
            <a:endParaRPr lang="en-US" altLang="en-US">
              <a:solidFill>
                <a:srgbClr val="FFFFFF"/>
              </a:solidFill>
            </a:endParaRPr>
          </a:p>
        </p:txBody>
      </p:sp>
      <p:pic>
        <p:nvPicPr>
          <p:cNvPr id="19460" name="Picture 2">
            <a:extLst>
              <a:ext uri="{FF2B5EF4-FFF2-40B4-BE49-F238E27FC236}">
                <a16:creationId xmlns:a16="http://schemas.microsoft.com/office/drawing/2014/main" id="{C510B364-8F8F-923E-677E-99D359B2E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878263"/>
            <a:ext cx="342265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3">
            <a:extLst>
              <a:ext uri="{FF2B5EF4-FFF2-40B4-BE49-F238E27FC236}">
                <a16:creationId xmlns:a16="http://schemas.microsoft.com/office/drawing/2014/main" id="{9614CCF2-6D9D-C590-B8F2-B908D69DFFB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56025" y="1219200"/>
            <a:ext cx="4702175" cy="2162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1276-83D3-FA3E-B27E-02D0FFB3FD4E}"/>
              </a:ext>
            </a:extLst>
          </p:cNvPr>
          <p:cNvSpPr>
            <a:spLocks noGrp="1"/>
          </p:cNvSpPr>
          <p:nvPr>
            <p:ph type="title"/>
          </p:nvPr>
        </p:nvSpPr>
        <p:spPr/>
        <p:txBody>
          <a:bodyPr/>
          <a:lstStyle/>
          <a:p>
            <a:pPr fontAlgn="auto">
              <a:spcAft>
                <a:spcPts val="0"/>
              </a:spcAft>
              <a:defRPr/>
            </a:pPr>
            <a:r>
              <a:rPr lang="en-US" dirty="0">
                <a:solidFill>
                  <a:srgbClr val="FFFF00"/>
                </a:solidFill>
                <a:ea typeface="+mj-ea"/>
              </a:rPr>
              <a:t>Assessing what Public Wants</a:t>
            </a:r>
          </a:p>
        </p:txBody>
      </p:sp>
      <p:sp>
        <p:nvSpPr>
          <p:cNvPr id="20482" name="Slide Number Placeholder 4">
            <a:extLst>
              <a:ext uri="{FF2B5EF4-FFF2-40B4-BE49-F238E27FC236}">
                <a16:creationId xmlns:a16="http://schemas.microsoft.com/office/drawing/2014/main" id="{E8177EF2-FB06-B386-EC30-28FDA74A2CA7}"/>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A00B8CE-54A9-40A4-A909-9417DF914270}" type="slidenum">
              <a:rPr lang="en-US" altLang="en-US">
                <a:solidFill>
                  <a:srgbClr val="FFFFFF"/>
                </a:solidFill>
              </a:rPr>
              <a:pPr/>
              <a:t>15</a:t>
            </a:fld>
            <a:endParaRPr lang="en-US" altLang="en-US">
              <a:solidFill>
                <a:srgbClr val="FFFFFF"/>
              </a:solidFill>
            </a:endParaRPr>
          </a:p>
        </p:txBody>
      </p:sp>
      <p:sp>
        <p:nvSpPr>
          <p:cNvPr id="3" name="Content Placeholder 2">
            <a:extLst>
              <a:ext uri="{FF2B5EF4-FFF2-40B4-BE49-F238E27FC236}">
                <a16:creationId xmlns:a16="http://schemas.microsoft.com/office/drawing/2014/main" id="{7B08186F-5F6B-F87D-3EA2-9959F414F975}"/>
              </a:ext>
            </a:extLst>
          </p:cNvPr>
          <p:cNvSpPr>
            <a:spLocks noGrp="1"/>
          </p:cNvSpPr>
          <p:nvPr>
            <p:ph sz="half" idx="4294967295"/>
          </p:nvPr>
        </p:nvSpPr>
        <p:spPr>
          <a:xfrm>
            <a:off x="228600" y="1536700"/>
            <a:ext cx="8305800" cy="4940300"/>
          </a:xfrm>
        </p:spPr>
        <p:txBody>
          <a:bodyPr rtlCol="0">
            <a:normAutofit fontScale="85000" lnSpcReduction="20000"/>
          </a:bodyPr>
          <a:lstStyle/>
          <a:p>
            <a:pPr marL="628650" indent="-514350" fontAlgn="auto">
              <a:spcAft>
                <a:spcPts val="0"/>
              </a:spcAft>
              <a:buFont typeface="+mj-lt"/>
              <a:buAutoNum type="arabicPeriod"/>
              <a:defRPr/>
            </a:pPr>
            <a:r>
              <a:rPr lang="en-US" sz="3200" dirty="0">
                <a:solidFill>
                  <a:schemeClr val="accent2">
                    <a:lumMod val="60000"/>
                    <a:lumOff val="40000"/>
                  </a:schemeClr>
                </a:solidFill>
                <a:ea typeface="+mn-ea"/>
              </a:rPr>
              <a:t>Context dependent</a:t>
            </a:r>
          </a:p>
          <a:p>
            <a:pPr marL="1005840" lvl="2" fontAlgn="auto">
              <a:spcAft>
                <a:spcPts val="0"/>
              </a:spcAft>
              <a:buClr>
                <a:schemeClr val="accent3"/>
              </a:buClr>
              <a:defRPr/>
            </a:pPr>
            <a:r>
              <a:rPr lang="en-US" sz="2600" dirty="0">
                <a:ea typeface="+mn-ea"/>
              </a:rPr>
              <a:t>Actions?  Treatments? Scales? Sites/locations? Existing uses?</a:t>
            </a:r>
          </a:p>
          <a:p>
            <a:pPr marL="1005840" lvl="2" fontAlgn="auto">
              <a:spcAft>
                <a:spcPts val="0"/>
              </a:spcAft>
              <a:buClr>
                <a:schemeClr val="accent3"/>
              </a:buClr>
              <a:defRPr/>
            </a:pPr>
            <a:r>
              <a:rPr lang="en-US" sz="2600" dirty="0">
                <a:ea typeface="+mn-ea"/>
              </a:rPr>
              <a:t>Issue framing and data collection is key</a:t>
            </a:r>
          </a:p>
          <a:p>
            <a:pPr marL="777240" lvl="2" indent="0" fontAlgn="auto">
              <a:spcAft>
                <a:spcPts val="0"/>
              </a:spcAft>
              <a:buClr>
                <a:schemeClr val="accent3"/>
              </a:buClr>
              <a:buFont typeface="Arial" panose="020B0604020202020204" pitchFamily="34" charset="0"/>
              <a:buNone/>
              <a:defRPr/>
            </a:pPr>
            <a:endParaRPr lang="en-US" sz="2600" dirty="0">
              <a:ea typeface="+mn-ea"/>
            </a:endParaRPr>
          </a:p>
          <a:p>
            <a:pPr marL="628650" indent="-514350" fontAlgn="auto">
              <a:spcAft>
                <a:spcPts val="0"/>
              </a:spcAft>
              <a:buFont typeface="+mj-lt"/>
              <a:buAutoNum type="arabicPeriod"/>
              <a:defRPr/>
            </a:pPr>
            <a:r>
              <a:rPr lang="en-US" sz="3200" dirty="0">
                <a:solidFill>
                  <a:schemeClr val="accent2">
                    <a:lumMod val="60000"/>
                    <a:lumOff val="40000"/>
                  </a:schemeClr>
                </a:solidFill>
                <a:ea typeface="+mn-ea"/>
              </a:rPr>
              <a:t>Public engagement AND social assessment</a:t>
            </a:r>
          </a:p>
          <a:p>
            <a:pPr marL="1005840" lvl="2" fontAlgn="auto">
              <a:spcAft>
                <a:spcPts val="0"/>
              </a:spcAft>
              <a:buClr>
                <a:schemeClr val="accent3"/>
              </a:buClr>
              <a:defRPr/>
            </a:pPr>
            <a:r>
              <a:rPr lang="en-US" sz="2600" dirty="0">
                <a:ea typeface="+mn-ea"/>
              </a:rPr>
              <a:t>Two distinct reasons, for a reason </a:t>
            </a:r>
          </a:p>
          <a:p>
            <a:pPr marL="1005840" lvl="2" fontAlgn="auto">
              <a:spcAft>
                <a:spcPts val="0"/>
              </a:spcAft>
              <a:buClr>
                <a:schemeClr val="accent3"/>
              </a:buClr>
              <a:defRPr/>
            </a:pPr>
            <a:r>
              <a:rPr lang="en-US" sz="2600" dirty="0">
                <a:ea typeface="+mn-ea"/>
              </a:rPr>
              <a:t>Collaboration AND systematic representation of social environment</a:t>
            </a:r>
          </a:p>
          <a:p>
            <a:pPr marL="1291590" lvl="2" indent="-514350" fontAlgn="auto">
              <a:spcAft>
                <a:spcPts val="0"/>
              </a:spcAft>
              <a:buClr>
                <a:schemeClr val="accent3"/>
              </a:buClr>
              <a:buFont typeface="+mj-lt"/>
              <a:buAutoNum type="arabicPeriod"/>
              <a:defRPr/>
            </a:pPr>
            <a:endParaRPr lang="en-US" sz="2600" dirty="0">
              <a:ea typeface="+mn-ea"/>
            </a:endParaRPr>
          </a:p>
          <a:p>
            <a:pPr marL="628650" indent="-514350" fontAlgn="auto">
              <a:spcAft>
                <a:spcPts val="0"/>
              </a:spcAft>
              <a:buFont typeface="+mj-lt"/>
              <a:buAutoNum type="arabicPeriod"/>
              <a:defRPr/>
            </a:pPr>
            <a:r>
              <a:rPr lang="en-US" sz="3200" dirty="0">
                <a:solidFill>
                  <a:schemeClr val="accent2">
                    <a:lumMod val="60000"/>
                    <a:lumOff val="40000"/>
                  </a:schemeClr>
                </a:solidFill>
                <a:ea typeface="+mn-ea"/>
              </a:rPr>
              <a:t>Linking people to the land</a:t>
            </a:r>
          </a:p>
          <a:p>
            <a:pPr marL="1005840" lvl="2" fontAlgn="auto">
              <a:spcAft>
                <a:spcPts val="0"/>
              </a:spcAft>
              <a:buClr>
                <a:schemeClr val="accent3"/>
              </a:buClr>
              <a:defRPr/>
            </a:pPr>
            <a:r>
              <a:rPr lang="en-US" sz="2600" dirty="0">
                <a:ea typeface="+mn-ea"/>
              </a:rPr>
              <a:t>Management preferences and value differences?</a:t>
            </a:r>
          </a:p>
          <a:p>
            <a:pPr marL="1005840" lvl="2" fontAlgn="auto">
              <a:spcAft>
                <a:spcPts val="0"/>
              </a:spcAft>
              <a:buClr>
                <a:schemeClr val="accent3"/>
              </a:buClr>
              <a:defRPr/>
            </a:pPr>
            <a:r>
              <a:rPr lang="en-US" sz="2600" dirty="0">
                <a:ea typeface="+mn-ea"/>
              </a:rPr>
              <a:t>We are still trying to conduct BASIC INVENTORY!</a:t>
            </a:r>
          </a:p>
          <a:p>
            <a:pPr marL="1005840" lvl="2" fontAlgn="auto">
              <a:spcAft>
                <a:spcPts val="0"/>
              </a:spcAft>
              <a:buClr>
                <a:schemeClr val="accent3"/>
              </a:buClr>
              <a:defRPr/>
            </a:pPr>
            <a:r>
              <a:rPr lang="en-US" sz="2600" dirty="0">
                <a:ea typeface="+mn-ea"/>
              </a:rPr>
              <a:t>Permit analysis, Human Ecology Mapping . . .</a:t>
            </a:r>
          </a:p>
          <a:p>
            <a:pPr fontAlgn="auto">
              <a:spcAft>
                <a:spcPts val="0"/>
              </a:spcAft>
              <a:defRPr/>
            </a:pPr>
            <a:endParaRPr lang="en-US" sz="3200" dirty="0">
              <a:ea typeface="+mn-ea"/>
            </a:endParaRPr>
          </a:p>
          <a:p>
            <a:pPr fontAlgn="auto">
              <a:spcAft>
                <a:spcPts val="0"/>
              </a:spcAft>
              <a:defRPr/>
            </a:pPr>
            <a:endParaRPr lang="en-US" sz="3200" dirty="0">
              <a:ea typeface="+mn-ea"/>
            </a:endParaRPr>
          </a:p>
          <a:p>
            <a:pPr fontAlgn="auto">
              <a:spcAft>
                <a:spcPts val="0"/>
              </a:spcAft>
              <a:defRPr/>
            </a:pPr>
            <a:endParaRPr lang="en-US" sz="3200" dirty="0">
              <a:ea typeface="+mn-ea"/>
            </a:endParaRPr>
          </a:p>
          <a:p>
            <a:pPr fontAlgn="auto">
              <a:spcAft>
                <a:spcPts val="0"/>
              </a:spcAft>
              <a:defRPr/>
            </a:pPr>
            <a:endParaRPr lang="en-US" dirty="0">
              <a:ea typeface="+mn-ea"/>
            </a:endParaRPr>
          </a:p>
          <a:p>
            <a:pPr fontAlgn="auto">
              <a:spcAft>
                <a:spcPts val="0"/>
              </a:spcAft>
              <a:defRPr/>
            </a:pPr>
            <a:endParaRPr lang="en-US" dirty="0">
              <a:ea typeface="+mn-ea"/>
            </a:endParaRPr>
          </a:p>
          <a:p>
            <a:pPr fontAlgn="auto">
              <a:spcAft>
                <a:spcPts val="0"/>
              </a:spcAft>
              <a:defRPr/>
            </a:pPr>
            <a:endParaRPr lang="en-US" dirty="0">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4">
            <a:extLst>
              <a:ext uri="{FF2B5EF4-FFF2-40B4-BE49-F238E27FC236}">
                <a16:creationId xmlns:a16="http://schemas.microsoft.com/office/drawing/2014/main" id="{FF284582-C96C-5E5E-8391-11AD14D94707}"/>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7EC536D-A6B0-4AD1-8068-1771F842E2F9}" type="slidenum">
              <a:rPr lang="en-US" altLang="en-US">
                <a:solidFill>
                  <a:srgbClr val="FFFFFF"/>
                </a:solidFill>
              </a:rPr>
              <a:pPr/>
              <a:t>16</a:t>
            </a:fld>
            <a:endParaRPr lang="en-US" altLang="en-US">
              <a:solidFill>
                <a:srgbClr val="FFFFFF"/>
              </a:solidFill>
            </a:endParaRPr>
          </a:p>
        </p:txBody>
      </p:sp>
      <p:pic>
        <p:nvPicPr>
          <p:cNvPr id="21506" name="Picture 2">
            <a:extLst>
              <a:ext uri="{FF2B5EF4-FFF2-40B4-BE49-F238E27FC236}">
                <a16:creationId xmlns:a16="http://schemas.microsoft.com/office/drawing/2014/main" id="{2AC75B47-F808-A03E-5E50-628782F33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8" y="400050"/>
            <a:ext cx="2716212" cy="2703513"/>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5">
            <a:extLst>
              <a:ext uri="{FF2B5EF4-FFF2-40B4-BE49-F238E27FC236}">
                <a16:creationId xmlns:a16="http://schemas.microsoft.com/office/drawing/2014/main" id="{AA17A228-C945-CB76-0405-2FF37006E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088" y="3224213"/>
            <a:ext cx="2705100" cy="2706687"/>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8">
            <a:extLst>
              <a:ext uri="{FF2B5EF4-FFF2-40B4-BE49-F238E27FC236}">
                <a16:creationId xmlns:a16="http://schemas.microsoft.com/office/drawing/2014/main" id="{C13F8F7B-F9E3-D7D2-38C9-6A3F7641EF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025" y="381000"/>
            <a:ext cx="2714625" cy="2714625"/>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65CF5DF0-D899-FC37-0712-5DFD9DA43835}"/>
              </a:ext>
            </a:extLst>
          </p:cNvPr>
          <p:cNvSpPr>
            <a:spLocks noChangeArrowheads="1"/>
          </p:cNvSpPr>
          <p:nvPr/>
        </p:nvSpPr>
        <p:spPr bwMode="auto">
          <a:xfrm>
            <a:off x="239713" y="5961063"/>
            <a:ext cx="7761287" cy="522287"/>
          </a:xfrm>
          <a:prstGeom prst="rect">
            <a:avLst/>
          </a:prstGeom>
          <a:noFill/>
          <a:ln>
            <a:noFill/>
          </a:ln>
          <a:effectLst>
            <a:outerShdw blurRad="50800" dist="25400" algn="bl" rotWithShape="0">
              <a:srgbClr val="808080">
                <a:alpha val="5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fontAlgn="auto">
              <a:spcBef>
                <a:spcPts val="0"/>
              </a:spcBef>
              <a:spcAft>
                <a:spcPts val="0"/>
              </a:spcAft>
              <a:defRPr/>
            </a:pPr>
            <a:r>
              <a:rPr lang="en-US" sz="2800" dirty="0">
                <a:solidFill>
                  <a:srgbClr val="FFFF00"/>
                </a:solidFill>
                <a:latin typeface="+mn-lt"/>
                <a:ea typeface="+mn-ea"/>
              </a:rPr>
              <a:t>Mapping reveals diversity in forest uses.</a:t>
            </a:r>
          </a:p>
        </p:txBody>
      </p:sp>
      <p:pic>
        <p:nvPicPr>
          <p:cNvPr id="21510" name="Picture 9">
            <a:extLst>
              <a:ext uri="{FF2B5EF4-FFF2-40B4-BE49-F238E27FC236}">
                <a16:creationId xmlns:a16="http://schemas.microsoft.com/office/drawing/2014/main" id="{E01E0035-8B04-3117-87A6-73BBF8E8F2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3" y="3216275"/>
            <a:ext cx="2667000" cy="2714625"/>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10">
            <a:extLst>
              <a:ext uri="{FF2B5EF4-FFF2-40B4-BE49-F238E27FC236}">
                <a16:creationId xmlns:a16="http://schemas.microsoft.com/office/drawing/2014/main" id="{61E3E234-E0C3-1AAB-47C4-5CE879D3C1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13" y="400050"/>
            <a:ext cx="2667000" cy="2714625"/>
          </a:xfrm>
          <a:prstGeom prst="rect">
            <a:avLst/>
          </a:prstGeom>
          <a:noFill/>
          <a:ln w="381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6958D8B-2ADC-209A-05DB-CE7BD5D1D856}"/>
              </a:ext>
            </a:extLst>
          </p:cNvPr>
          <p:cNvSpPr txBox="1">
            <a:spLocks noChangeArrowheads="1"/>
          </p:cNvSpPr>
          <p:nvPr/>
        </p:nvSpPr>
        <p:spPr bwMode="auto">
          <a:xfrm>
            <a:off x="533400" y="246063"/>
            <a:ext cx="2133600" cy="307975"/>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fontAlgn="auto">
              <a:spcBef>
                <a:spcPts val="0"/>
              </a:spcBef>
              <a:spcAft>
                <a:spcPts val="0"/>
              </a:spcAft>
              <a:defRPr/>
            </a:pPr>
            <a:r>
              <a:rPr lang="en-US" sz="1400" dirty="0">
                <a:solidFill>
                  <a:schemeClr val="lt1"/>
                </a:solidFill>
                <a:latin typeface="+mn-lt"/>
                <a:ea typeface="+mn-ea"/>
              </a:rPr>
              <a:t>Non-motorized Recreation</a:t>
            </a:r>
          </a:p>
        </p:txBody>
      </p:sp>
      <p:sp>
        <p:nvSpPr>
          <p:cNvPr id="14" name="TextBox 13">
            <a:extLst>
              <a:ext uri="{FF2B5EF4-FFF2-40B4-BE49-F238E27FC236}">
                <a16:creationId xmlns:a16="http://schemas.microsoft.com/office/drawing/2014/main" id="{4487CA73-5BC8-095D-416A-0AAF7F54EED7}"/>
              </a:ext>
            </a:extLst>
          </p:cNvPr>
          <p:cNvSpPr txBox="1">
            <a:spLocks noChangeArrowheads="1"/>
          </p:cNvSpPr>
          <p:nvPr/>
        </p:nvSpPr>
        <p:spPr bwMode="auto">
          <a:xfrm>
            <a:off x="6875463" y="3217863"/>
            <a:ext cx="1638300" cy="307975"/>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fontAlgn="auto">
              <a:spcBef>
                <a:spcPts val="0"/>
              </a:spcBef>
              <a:spcAft>
                <a:spcPts val="0"/>
              </a:spcAft>
              <a:defRPr/>
            </a:pPr>
            <a:r>
              <a:rPr lang="en-US" sz="1400" dirty="0">
                <a:solidFill>
                  <a:schemeClr val="lt1"/>
                </a:solidFill>
                <a:latin typeface="+mn-lt"/>
                <a:ea typeface="+mn-ea"/>
              </a:rPr>
              <a:t>Fishing/shell-fishing</a:t>
            </a:r>
          </a:p>
        </p:txBody>
      </p:sp>
      <p:sp>
        <p:nvSpPr>
          <p:cNvPr id="15" name="TextBox 14">
            <a:extLst>
              <a:ext uri="{FF2B5EF4-FFF2-40B4-BE49-F238E27FC236}">
                <a16:creationId xmlns:a16="http://schemas.microsoft.com/office/drawing/2014/main" id="{B99A78EC-D68A-2F05-2074-C721834ED3A3}"/>
              </a:ext>
            </a:extLst>
          </p:cNvPr>
          <p:cNvSpPr txBox="1">
            <a:spLocks noChangeArrowheads="1"/>
          </p:cNvSpPr>
          <p:nvPr/>
        </p:nvSpPr>
        <p:spPr bwMode="auto">
          <a:xfrm>
            <a:off x="1066800" y="3198813"/>
            <a:ext cx="990600" cy="307975"/>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algn="ctr" fontAlgn="auto">
              <a:spcBef>
                <a:spcPts val="0"/>
              </a:spcBef>
              <a:spcAft>
                <a:spcPts val="0"/>
              </a:spcAft>
              <a:defRPr/>
            </a:pPr>
            <a:r>
              <a:rPr lang="en-US" sz="1400" dirty="0">
                <a:solidFill>
                  <a:schemeClr val="lt1"/>
                </a:solidFill>
                <a:latin typeface="+mn-lt"/>
                <a:ea typeface="+mn-ea"/>
              </a:rPr>
              <a:t>Economic</a:t>
            </a:r>
          </a:p>
        </p:txBody>
      </p:sp>
      <p:sp>
        <p:nvSpPr>
          <p:cNvPr id="18" name="TextBox 17">
            <a:extLst>
              <a:ext uri="{FF2B5EF4-FFF2-40B4-BE49-F238E27FC236}">
                <a16:creationId xmlns:a16="http://schemas.microsoft.com/office/drawing/2014/main" id="{A8ED0E9F-E0CF-C3CB-138D-70574E09F0DD}"/>
              </a:ext>
            </a:extLst>
          </p:cNvPr>
          <p:cNvSpPr txBox="1">
            <a:spLocks noChangeArrowheads="1"/>
          </p:cNvSpPr>
          <p:nvPr/>
        </p:nvSpPr>
        <p:spPr bwMode="auto">
          <a:xfrm>
            <a:off x="3810000" y="274638"/>
            <a:ext cx="1760538" cy="307975"/>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fontAlgn="auto">
              <a:spcBef>
                <a:spcPts val="0"/>
              </a:spcBef>
              <a:spcAft>
                <a:spcPts val="0"/>
              </a:spcAft>
              <a:defRPr/>
            </a:pPr>
            <a:r>
              <a:rPr lang="en-US" sz="1400" dirty="0">
                <a:solidFill>
                  <a:schemeClr val="lt1"/>
                </a:solidFill>
                <a:latin typeface="+mn-lt"/>
                <a:ea typeface="+mn-ea"/>
              </a:rPr>
              <a:t>Motorized Recreation</a:t>
            </a:r>
          </a:p>
        </p:txBody>
      </p:sp>
      <p:sp>
        <p:nvSpPr>
          <p:cNvPr id="19" name="TextBox 18">
            <a:extLst>
              <a:ext uri="{FF2B5EF4-FFF2-40B4-BE49-F238E27FC236}">
                <a16:creationId xmlns:a16="http://schemas.microsoft.com/office/drawing/2014/main" id="{8E012C71-F018-F05B-DDB5-AF52C6F591F1}"/>
              </a:ext>
            </a:extLst>
          </p:cNvPr>
          <p:cNvSpPr txBox="1">
            <a:spLocks noChangeArrowheads="1"/>
          </p:cNvSpPr>
          <p:nvPr/>
        </p:nvSpPr>
        <p:spPr bwMode="auto">
          <a:xfrm>
            <a:off x="7010400" y="274638"/>
            <a:ext cx="1503363" cy="307975"/>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fontAlgn="auto">
              <a:spcBef>
                <a:spcPts val="0"/>
              </a:spcBef>
              <a:spcAft>
                <a:spcPts val="0"/>
              </a:spcAft>
              <a:defRPr/>
            </a:pPr>
            <a:r>
              <a:rPr lang="en-US" sz="1400" dirty="0">
                <a:solidFill>
                  <a:schemeClr val="lt1"/>
                </a:solidFill>
                <a:latin typeface="+mn-lt"/>
                <a:ea typeface="+mn-ea"/>
              </a:rPr>
              <a:t>Hunting/trapping</a:t>
            </a:r>
          </a:p>
        </p:txBody>
      </p:sp>
      <p:pic>
        <p:nvPicPr>
          <p:cNvPr id="21517" name="Picture 8">
            <a:extLst>
              <a:ext uri="{FF2B5EF4-FFF2-40B4-BE49-F238E27FC236}">
                <a16:creationId xmlns:a16="http://schemas.microsoft.com/office/drawing/2014/main" id="{A8F6418B-FA55-6E5F-42CC-85C5D4D34C7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8938" y="3490913"/>
            <a:ext cx="326707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46D4E-2B4A-9BEB-3762-CD97C5AB7936}"/>
              </a:ext>
            </a:extLst>
          </p:cNvPr>
          <p:cNvSpPr>
            <a:spLocks noGrp="1"/>
          </p:cNvSpPr>
          <p:nvPr>
            <p:ph type="title"/>
          </p:nvPr>
        </p:nvSpPr>
        <p:spPr/>
        <p:txBody>
          <a:bodyPr/>
          <a:lstStyle/>
          <a:p>
            <a:pPr fontAlgn="auto">
              <a:spcAft>
                <a:spcPts val="0"/>
              </a:spcAft>
              <a:defRPr/>
            </a:pPr>
            <a:r>
              <a:rPr lang="en-US" dirty="0">
                <a:solidFill>
                  <a:srgbClr val="FFFF00"/>
                </a:solidFill>
                <a:ea typeface="+mj-ea"/>
              </a:rPr>
              <a:t>Stanley </a:t>
            </a:r>
            <a:r>
              <a:rPr lang="en-US" dirty="0" err="1">
                <a:solidFill>
                  <a:srgbClr val="FFFF00"/>
                </a:solidFill>
                <a:ea typeface="+mj-ea"/>
              </a:rPr>
              <a:t>Asah</a:t>
            </a:r>
            <a:r>
              <a:rPr lang="en-US" dirty="0">
                <a:solidFill>
                  <a:srgbClr val="FFFF00"/>
                </a:solidFill>
                <a:ea typeface="+mj-ea"/>
              </a:rPr>
              <a:t>, University of Washington . . .</a:t>
            </a:r>
            <a:r>
              <a:rPr lang="en-US" dirty="0">
                <a:ea typeface="+mj-ea"/>
              </a:rPr>
              <a:t> </a:t>
            </a:r>
          </a:p>
        </p:txBody>
      </p:sp>
      <p:sp>
        <p:nvSpPr>
          <p:cNvPr id="22530" name="Slide Number Placeholder 1">
            <a:extLst>
              <a:ext uri="{FF2B5EF4-FFF2-40B4-BE49-F238E27FC236}">
                <a16:creationId xmlns:a16="http://schemas.microsoft.com/office/drawing/2014/main" id="{B5541BD3-A60C-3FCE-E2FD-4E0E614CAAF5}"/>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B746FAC-CC31-45B6-944B-B22526041E87}" type="slidenum">
              <a:rPr lang="en-US" altLang="en-US">
                <a:solidFill>
                  <a:srgbClr val="FFFFFF"/>
                </a:solidFill>
              </a:rPr>
              <a:pPr/>
              <a:t>17</a:t>
            </a:fld>
            <a:endParaRPr lang="en-US" altLang="en-US">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8B4BC7-1E79-DD3D-180C-BE31086160FB}"/>
              </a:ext>
            </a:extLst>
          </p:cNvPr>
          <p:cNvSpPr>
            <a:spLocks noGrp="1"/>
          </p:cNvSpPr>
          <p:nvPr>
            <p:ph type="title"/>
          </p:nvPr>
        </p:nvSpPr>
        <p:spPr/>
        <p:txBody>
          <a:bodyPr/>
          <a:lstStyle/>
          <a:p>
            <a:pPr fontAlgn="auto">
              <a:spcAft>
                <a:spcPts val="0"/>
              </a:spcAft>
              <a:defRPr/>
            </a:pPr>
            <a:r>
              <a:rPr lang="en-US" dirty="0">
                <a:solidFill>
                  <a:srgbClr val="FFFF00"/>
                </a:solidFill>
                <a:ea typeface="+mj-ea"/>
              </a:rPr>
              <a:t>Public Engagement &amp; Social Impact Analysis (SIA)</a:t>
            </a:r>
          </a:p>
        </p:txBody>
      </p:sp>
      <p:sp>
        <p:nvSpPr>
          <p:cNvPr id="23554" name="Slide Number Placeholder 4">
            <a:extLst>
              <a:ext uri="{FF2B5EF4-FFF2-40B4-BE49-F238E27FC236}">
                <a16:creationId xmlns:a16="http://schemas.microsoft.com/office/drawing/2014/main" id="{337AB7BA-D93B-D521-3E79-5A58C5145974}"/>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9194C43-D0EE-479E-9DD8-D54621944403}" type="slidenum">
              <a:rPr lang="en-US" altLang="en-US">
                <a:solidFill>
                  <a:srgbClr val="FFFFFF"/>
                </a:solidFill>
              </a:rPr>
              <a:pPr/>
              <a:t>18</a:t>
            </a:fld>
            <a:endParaRPr lang="en-US" altLang="en-US">
              <a:solidFill>
                <a:srgbClr val="FFFFFF"/>
              </a:solidFill>
            </a:endParaRPr>
          </a:p>
        </p:txBody>
      </p:sp>
      <p:pic>
        <p:nvPicPr>
          <p:cNvPr id="23555" name="Picture 2">
            <a:extLst>
              <a:ext uri="{FF2B5EF4-FFF2-40B4-BE49-F238E27FC236}">
                <a16:creationId xmlns:a16="http://schemas.microsoft.com/office/drawing/2014/main" id="{F9FDA2C0-19BF-08B3-CA7E-D0A50BA191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81163"/>
            <a:ext cx="7620000" cy="4638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CDE4-086A-187F-2A43-E3389F1F1B75}"/>
              </a:ext>
            </a:extLst>
          </p:cNvPr>
          <p:cNvSpPr>
            <a:spLocks noGrp="1"/>
          </p:cNvSpPr>
          <p:nvPr>
            <p:ph type="title"/>
          </p:nvPr>
        </p:nvSpPr>
        <p:spPr/>
        <p:txBody>
          <a:bodyPr/>
          <a:lstStyle/>
          <a:p>
            <a:pPr fontAlgn="auto">
              <a:spcAft>
                <a:spcPts val="0"/>
              </a:spcAft>
              <a:defRPr/>
            </a:pPr>
            <a:r>
              <a:rPr lang="en-US" dirty="0">
                <a:solidFill>
                  <a:srgbClr val="FFFF00"/>
                </a:solidFill>
                <a:ea typeface="+mj-ea"/>
              </a:rPr>
              <a:t>Assessing Preferences and Values</a:t>
            </a:r>
          </a:p>
        </p:txBody>
      </p:sp>
      <p:sp>
        <p:nvSpPr>
          <p:cNvPr id="24578" name="Content Placeholder 2">
            <a:extLst>
              <a:ext uri="{FF2B5EF4-FFF2-40B4-BE49-F238E27FC236}">
                <a16:creationId xmlns:a16="http://schemas.microsoft.com/office/drawing/2014/main" id="{1BE98396-0F9A-D64F-2053-51B33CB61051}"/>
              </a:ext>
            </a:extLst>
          </p:cNvPr>
          <p:cNvSpPr>
            <a:spLocks noGrp="1"/>
          </p:cNvSpPr>
          <p:nvPr>
            <p:ph idx="1"/>
          </p:nvPr>
        </p:nvSpPr>
        <p:spPr/>
        <p:txBody>
          <a:bodyPr/>
          <a:lstStyle/>
          <a:p>
            <a:r>
              <a:rPr lang="en-US" altLang="en-US" sz="3600"/>
              <a:t>Context dependent—methods and results (like biological assessment)</a:t>
            </a:r>
          </a:p>
          <a:p>
            <a:pPr lvl="2"/>
            <a:r>
              <a:rPr lang="en-US" altLang="en-US" sz="2200"/>
              <a:t>Management practices</a:t>
            </a:r>
          </a:p>
          <a:p>
            <a:pPr lvl="2"/>
            <a:r>
              <a:rPr lang="en-US" altLang="en-US" sz="2200"/>
              <a:t>Place/ecosystem</a:t>
            </a:r>
          </a:p>
          <a:p>
            <a:pPr lvl="2"/>
            <a:r>
              <a:rPr lang="en-US" altLang="en-US" sz="2200"/>
              <a:t>Existing uses, demands</a:t>
            </a:r>
          </a:p>
          <a:p>
            <a:pPr lvl="2"/>
            <a:r>
              <a:rPr lang="en-US" altLang="en-US" sz="2200"/>
              <a:t>Scale</a:t>
            </a:r>
          </a:p>
          <a:p>
            <a:pPr lvl="2"/>
            <a:r>
              <a:rPr lang="en-US" altLang="en-US" sz="2200"/>
              <a:t>Treatment options, etc. </a:t>
            </a:r>
          </a:p>
          <a:p>
            <a:r>
              <a:rPr lang="en-US" altLang="en-US" sz="3600"/>
              <a:t>Issue framing is key</a:t>
            </a:r>
          </a:p>
          <a:p>
            <a:r>
              <a:rPr lang="en-US" altLang="en-US" sz="3600"/>
              <a:t>Collaborative AND representative </a:t>
            </a:r>
          </a:p>
          <a:p>
            <a:endParaRPr lang="en-US" altLang="en-US" sz="3600"/>
          </a:p>
        </p:txBody>
      </p:sp>
      <p:sp>
        <p:nvSpPr>
          <p:cNvPr id="24579" name="Slide Number Placeholder 3">
            <a:extLst>
              <a:ext uri="{FF2B5EF4-FFF2-40B4-BE49-F238E27FC236}">
                <a16:creationId xmlns:a16="http://schemas.microsoft.com/office/drawing/2014/main" id="{5E625DB7-B741-7CE4-2C1E-A420B706D5BB}"/>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62F173B-CD18-4861-9ADE-237DFE5023A9}" type="slidenum">
              <a:rPr lang="en-US" altLang="en-US">
                <a:solidFill>
                  <a:srgbClr val="FFFFFF"/>
                </a:solidFill>
              </a:rPr>
              <a:pPr/>
              <a:t>19</a:t>
            </a:fld>
            <a:endParaRPr lang="en-US" altLang="en-US">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6470-9C90-61DC-50F6-F3220EBB0360}"/>
              </a:ext>
            </a:extLst>
          </p:cNvPr>
          <p:cNvSpPr>
            <a:spLocks noGrp="1"/>
          </p:cNvSpPr>
          <p:nvPr>
            <p:ph type="title"/>
          </p:nvPr>
        </p:nvSpPr>
        <p:spPr/>
        <p:txBody>
          <a:bodyPr/>
          <a:lstStyle/>
          <a:p>
            <a:pPr fontAlgn="auto">
              <a:spcAft>
                <a:spcPts val="0"/>
              </a:spcAft>
              <a:defRPr/>
            </a:pPr>
            <a:r>
              <a:rPr lang="en-US" sz="3600" dirty="0">
                <a:solidFill>
                  <a:srgbClr val="FFFF00"/>
                </a:solidFill>
                <a:ea typeface="+mj-ea"/>
              </a:rPr>
              <a:t>Our Assigned Topics</a:t>
            </a:r>
          </a:p>
        </p:txBody>
      </p:sp>
      <p:sp>
        <p:nvSpPr>
          <p:cNvPr id="7170" name="Content Placeholder 2">
            <a:extLst>
              <a:ext uri="{FF2B5EF4-FFF2-40B4-BE49-F238E27FC236}">
                <a16:creationId xmlns:a16="http://schemas.microsoft.com/office/drawing/2014/main" id="{2C17E392-0BAA-599E-E142-AD79CAD596A5}"/>
              </a:ext>
            </a:extLst>
          </p:cNvPr>
          <p:cNvSpPr>
            <a:spLocks noGrp="1"/>
          </p:cNvSpPr>
          <p:nvPr>
            <p:ph idx="1"/>
          </p:nvPr>
        </p:nvSpPr>
        <p:spPr>
          <a:xfrm>
            <a:off x="228600" y="1600200"/>
            <a:ext cx="7924800" cy="4800600"/>
          </a:xfrm>
        </p:spPr>
        <p:txBody>
          <a:bodyPr/>
          <a:lstStyle/>
          <a:p>
            <a:pPr marL="514350" indent="-514350">
              <a:buFont typeface="Cambria" panose="02040503050406030204" pitchFamily="18" charset="0"/>
              <a:buAutoNum type="arabicPeriod"/>
            </a:pPr>
            <a:r>
              <a:rPr lang="en-US" altLang="en-US" sz="3200">
                <a:solidFill>
                  <a:srgbClr val="FFC000"/>
                </a:solidFill>
              </a:rPr>
              <a:t>What makes forest management a ‘social’ issue?</a:t>
            </a:r>
          </a:p>
          <a:p>
            <a:pPr marL="1176338" lvl="2" indent="-514350"/>
            <a:r>
              <a:rPr lang="en-US" altLang="en-US" sz="2400"/>
              <a:t>What DOESN’T make forest management a social issue?</a:t>
            </a:r>
          </a:p>
          <a:p>
            <a:pPr marL="1176338" lvl="2" indent="-514350"/>
            <a:r>
              <a:rPr lang="en-US" altLang="en-US" sz="2400" i="1"/>
              <a:t>“Forestry is a social science “</a:t>
            </a:r>
            <a:r>
              <a:rPr lang="en-US" altLang="ja-JP" sz="2400"/>
              <a:t>  (Jerry Franklin)</a:t>
            </a:r>
          </a:p>
          <a:p>
            <a:pPr marL="514350" indent="-514350">
              <a:buFont typeface="Cambria" panose="02040503050406030204" pitchFamily="18" charset="0"/>
              <a:buAutoNum type="arabicPeriod"/>
            </a:pPr>
            <a:r>
              <a:rPr lang="en-US" altLang="en-US" sz="3200">
                <a:solidFill>
                  <a:srgbClr val="FFC000"/>
                </a:solidFill>
              </a:rPr>
              <a:t>How do we assess what the public wants?</a:t>
            </a:r>
          </a:p>
          <a:p>
            <a:pPr marL="1176338" lvl="2" indent="-514350"/>
            <a:r>
              <a:rPr lang="en-US" altLang="en-US" sz="2400"/>
              <a:t>Agency initiatives (Blahna)</a:t>
            </a:r>
          </a:p>
          <a:p>
            <a:pPr marL="1176338" lvl="2" indent="-514350"/>
            <a:r>
              <a:rPr lang="en-US" altLang="en-US" sz="2400"/>
              <a:t>Academic perspective (Asah)</a:t>
            </a:r>
          </a:p>
        </p:txBody>
      </p:sp>
      <p:sp>
        <p:nvSpPr>
          <p:cNvPr id="7171" name="Slide Number Placeholder 3">
            <a:extLst>
              <a:ext uri="{FF2B5EF4-FFF2-40B4-BE49-F238E27FC236}">
                <a16:creationId xmlns:a16="http://schemas.microsoft.com/office/drawing/2014/main" id="{7191DADE-F7C4-F375-2D80-737021B212A2}"/>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F54F520-C672-4608-A8D9-DF6EDC9EF331}" type="slidenum">
              <a:rPr lang="en-US" altLang="en-US">
                <a:solidFill>
                  <a:srgbClr val="FFFFFF"/>
                </a:solidFill>
              </a:rPr>
              <a:pPr/>
              <a:t>2</a:t>
            </a:fld>
            <a:endParaRPr lang="en-US" altLang="en-US">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58F0-A78A-BA8F-E306-0831C4F4C4C3}"/>
              </a:ext>
            </a:extLst>
          </p:cNvPr>
          <p:cNvSpPr>
            <a:spLocks noGrp="1"/>
          </p:cNvSpPr>
          <p:nvPr>
            <p:ph type="title"/>
          </p:nvPr>
        </p:nvSpPr>
        <p:spPr/>
        <p:txBody>
          <a:bodyPr/>
          <a:lstStyle/>
          <a:p>
            <a:pPr fontAlgn="auto">
              <a:spcAft>
                <a:spcPts val="0"/>
              </a:spcAft>
              <a:defRPr/>
            </a:pPr>
            <a:r>
              <a:rPr lang="en-US" dirty="0">
                <a:solidFill>
                  <a:srgbClr val="FFFF00"/>
                </a:solidFill>
                <a:ea typeface="+mj-ea"/>
              </a:rPr>
              <a:t>What are the </a:t>
            </a:r>
            <a:r>
              <a:rPr lang="en-US" i="1" dirty="0">
                <a:solidFill>
                  <a:srgbClr val="FFFF00"/>
                </a:solidFill>
                <a:ea typeface="+mj-ea"/>
              </a:rPr>
              <a:t>Actual</a:t>
            </a:r>
            <a:r>
              <a:rPr lang="en-US" dirty="0">
                <a:solidFill>
                  <a:srgbClr val="FFFF00"/>
                </a:solidFill>
                <a:ea typeface="+mj-ea"/>
              </a:rPr>
              <a:t> Public Linkages? </a:t>
            </a:r>
          </a:p>
        </p:txBody>
      </p:sp>
      <p:sp>
        <p:nvSpPr>
          <p:cNvPr id="25602" name="Slide Number Placeholder 3">
            <a:extLst>
              <a:ext uri="{FF2B5EF4-FFF2-40B4-BE49-F238E27FC236}">
                <a16:creationId xmlns:a16="http://schemas.microsoft.com/office/drawing/2014/main" id="{DEB920D4-8AC9-FD74-79AD-49B11092A1D3}"/>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B7FF4ED-1A46-43DE-B91B-B611718A29D0}" type="slidenum">
              <a:rPr lang="en-US" altLang="en-US">
                <a:solidFill>
                  <a:srgbClr val="FFFFFF"/>
                </a:solidFill>
              </a:rPr>
              <a:pPr/>
              <a:t>20</a:t>
            </a:fld>
            <a:endParaRPr lang="en-US" altLang="en-US">
              <a:solidFill>
                <a:srgbClr val="FFFFFF"/>
              </a:solidFill>
            </a:endParaRPr>
          </a:p>
        </p:txBody>
      </p:sp>
      <p:pic>
        <p:nvPicPr>
          <p:cNvPr id="25603" name="Picture 3">
            <a:extLst>
              <a:ext uri="{FF2B5EF4-FFF2-40B4-BE49-F238E27FC236}">
                <a16:creationId xmlns:a16="http://schemas.microsoft.com/office/drawing/2014/main" id="{6FDC055E-6983-3E67-5186-1A548585F7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3838" y="2362200"/>
            <a:ext cx="8086725"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39FD-6C27-5D42-5C37-07B4B41F3C8E}"/>
              </a:ext>
            </a:extLst>
          </p:cNvPr>
          <p:cNvSpPr>
            <a:spLocks noGrp="1"/>
          </p:cNvSpPr>
          <p:nvPr>
            <p:ph type="title"/>
          </p:nvPr>
        </p:nvSpPr>
        <p:spPr>
          <a:xfrm>
            <a:off x="381000" y="76200"/>
            <a:ext cx="8229600" cy="1143000"/>
          </a:xfrm>
        </p:spPr>
        <p:txBody>
          <a:bodyPr/>
          <a:lstStyle/>
          <a:p>
            <a:pPr fontAlgn="auto">
              <a:spcAft>
                <a:spcPts val="0"/>
              </a:spcAft>
              <a:defRPr/>
            </a:pPr>
            <a:r>
              <a:rPr lang="en-US" sz="4000" dirty="0">
                <a:solidFill>
                  <a:srgbClr val="FFFF00"/>
                </a:solidFill>
                <a:ea typeface="+mj-ea"/>
              </a:rPr>
              <a:t>Linkages to Public Land Framework</a:t>
            </a:r>
          </a:p>
        </p:txBody>
      </p:sp>
      <p:sp>
        <p:nvSpPr>
          <p:cNvPr id="26626" name="Slide Number Placeholder 3">
            <a:extLst>
              <a:ext uri="{FF2B5EF4-FFF2-40B4-BE49-F238E27FC236}">
                <a16:creationId xmlns:a16="http://schemas.microsoft.com/office/drawing/2014/main" id="{2AC71DEE-BBA6-6CC8-94AB-F7752BE36FBB}"/>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6FDFF0F-97F2-4ABF-9F63-919D1EAD8296}" type="slidenum">
              <a:rPr lang="en-US" altLang="en-US">
                <a:solidFill>
                  <a:srgbClr val="FFFFFF"/>
                </a:solidFill>
              </a:rPr>
              <a:pPr/>
              <a:t>21</a:t>
            </a:fld>
            <a:endParaRPr lang="en-US" altLang="en-US">
              <a:solidFill>
                <a:srgbClr val="FFFFFF"/>
              </a:solidFill>
            </a:endParaRPr>
          </a:p>
        </p:txBody>
      </p:sp>
      <p:pic>
        <p:nvPicPr>
          <p:cNvPr id="26627" name="Picture 2">
            <a:extLst>
              <a:ext uri="{FF2B5EF4-FFF2-40B4-BE49-F238E27FC236}">
                <a16:creationId xmlns:a16="http://schemas.microsoft.com/office/drawing/2014/main" id="{DBE5CE48-2BCA-33A3-F9DB-B4D93EA0DC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0088" y="1143000"/>
            <a:ext cx="5040312" cy="556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9B87A-E459-AA0B-A4ED-0823266F5D68}"/>
              </a:ext>
            </a:extLst>
          </p:cNvPr>
          <p:cNvSpPr>
            <a:spLocks noGrp="1"/>
          </p:cNvSpPr>
          <p:nvPr>
            <p:ph type="title"/>
          </p:nvPr>
        </p:nvSpPr>
        <p:spPr bwMode="auto">
          <a:xfrm>
            <a:off x="228600" y="381000"/>
            <a:ext cx="8607425" cy="838200"/>
          </a:xfrm>
          <a:noFill/>
          <a:effectLst>
            <a:outerShdw blurRad="50800" dist="25400" algn="bl" rotWithShape="0">
              <a:srgbClr val="000000">
                <a:alpha val="5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800000"/>
                <a:headEnd/>
                <a:tailEnd/>
              </a14:hiddenLine>
            </a:ext>
          </a:extLst>
        </p:spPr>
        <p:txBody>
          <a:bodyPr wrap="square" numCol="1" anchorCtr="0" compatLnSpc="1">
            <a:prstTxWarp prst="textNoShape">
              <a:avLst/>
            </a:prstTxWarp>
          </a:bodyPr>
          <a:lstStyle/>
          <a:p>
            <a:pPr fontAlgn="auto">
              <a:spcAft>
                <a:spcPts val="0"/>
              </a:spcAft>
              <a:tabLst>
                <a:tab pos="519113" algn="l"/>
              </a:tabLst>
              <a:defRPr/>
            </a:pPr>
            <a:r>
              <a:rPr lang="en-US" sz="3600" dirty="0">
                <a:solidFill>
                  <a:srgbClr val="FFFF00"/>
                </a:solidFill>
                <a:ea typeface="+mn-ea"/>
                <a:cs typeface="+mn-cs"/>
              </a:rPr>
              <a:t>Human Ecology Mapping</a:t>
            </a:r>
          </a:p>
        </p:txBody>
      </p:sp>
      <p:sp>
        <p:nvSpPr>
          <p:cNvPr id="27650" name="Slide Number Placeholder 4">
            <a:extLst>
              <a:ext uri="{FF2B5EF4-FFF2-40B4-BE49-F238E27FC236}">
                <a16:creationId xmlns:a16="http://schemas.microsoft.com/office/drawing/2014/main" id="{9605C3DB-922E-4159-1466-F716CF0A9860}"/>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580B2DC-8C96-4DD6-88C2-70B4EC11C5D0}" type="slidenum">
              <a:rPr lang="en-US" altLang="en-US">
                <a:solidFill>
                  <a:srgbClr val="FFFFFF"/>
                </a:solidFill>
              </a:rPr>
              <a:pPr/>
              <a:t>22</a:t>
            </a:fld>
            <a:endParaRPr lang="en-US" altLang="en-US">
              <a:solidFill>
                <a:srgbClr val="FFFFFF"/>
              </a:solidFill>
            </a:endParaRPr>
          </a:p>
        </p:txBody>
      </p:sp>
      <p:sp>
        <p:nvSpPr>
          <p:cNvPr id="4" name="Rectangle 3">
            <a:extLst>
              <a:ext uri="{FF2B5EF4-FFF2-40B4-BE49-F238E27FC236}">
                <a16:creationId xmlns:a16="http://schemas.microsoft.com/office/drawing/2014/main" id="{C163F9DB-9429-F099-1A14-6E52BF5695F0}"/>
              </a:ext>
            </a:extLst>
          </p:cNvPr>
          <p:cNvSpPr>
            <a:spLocks noChangeArrowheads="1"/>
          </p:cNvSpPr>
          <p:nvPr/>
        </p:nvSpPr>
        <p:spPr bwMode="auto">
          <a:xfrm>
            <a:off x="228600" y="1393825"/>
            <a:ext cx="3429000" cy="3170238"/>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fontAlgn="auto">
              <a:spcBef>
                <a:spcPts val="0"/>
              </a:spcBef>
              <a:spcAft>
                <a:spcPts val="0"/>
              </a:spcAft>
              <a:defRPr/>
            </a:pPr>
            <a:r>
              <a:rPr lang="en-US" sz="2400" dirty="0">
                <a:solidFill>
                  <a:schemeClr val="lt1"/>
                </a:solidFill>
                <a:latin typeface="+mn-lt"/>
                <a:ea typeface="+mn-ea"/>
              </a:rPr>
              <a:t>Human ecology mapping gathers information about social values, human uses, and resource interactions using maps and other geo-spatial tools.</a:t>
            </a:r>
          </a:p>
          <a:p>
            <a:pPr fontAlgn="auto">
              <a:spcBef>
                <a:spcPts val="0"/>
              </a:spcBef>
              <a:spcAft>
                <a:spcPts val="0"/>
              </a:spcAft>
              <a:defRPr/>
            </a:pPr>
            <a:endParaRPr lang="en-US" sz="3200" dirty="0">
              <a:solidFill>
                <a:schemeClr val="lt1"/>
              </a:solidFill>
              <a:latin typeface="+mn-lt"/>
              <a:ea typeface="+mn-ea"/>
            </a:endParaRPr>
          </a:p>
        </p:txBody>
      </p:sp>
      <p:pic>
        <p:nvPicPr>
          <p:cNvPr id="27652" name="Content Placeholder 5" descr="Quinault2.jpg">
            <a:extLst>
              <a:ext uri="{FF2B5EF4-FFF2-40B4-BE49-F238E27FC236}">
                <a16:creationId xmlns:a16="http://schemas.microsoft.com/office/drawing/2014/main" id="{299A5330-847E-830A-1494-8CA012790B4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0" y="1393825"/>
            <a:ext cx="4184650" cy="2416175"/>
          </a:xfrm>
          <a:extLst>
            <a:ext uri="{91240B29-F687-4F45-9708-019B960494DF}">
              <a14:hiddenLine xmlns:a14="http://schemas.microsoft.com/office/drawing/2010/main" w="2857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952B6F4A-F896-F89B-D410-A502026036EB}"/>
              </a:ext>
            </a:extLst>
          </p:cNvPr>
          <p:cNvSpPr>
            <a:spLocks noGrp="1"/>
          </p:cNvSpPr>
          <p:nvPr>
            <p:ph sz="half" idx="2"/>
          </p:nvPr>
        </p:nvSpPr>
        <p:spPr>
          <a:xfrm>
            <a:off x="4648200" y="4267200"/>
            <a:ext cx="3429000" cy="2286000"/>
          </a:xfr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ormAutofit fontScale="77500" lnSpcReduction="20000"/>
          </a:bodyPr>
          <a:lstStyle/>
          <a:p>
            <a:pPr marL="519113" lvl="1" indent="-342900" fontAlgn="auto">
              <a:spcAft>
                <a:spcPts val="0"/>
              </a:spcAft>
              <a:buFont typeface="Wingdings" panose="05000000000000000000" pitchFamily="2" charset="2"/>
              <a:buChar char="§"/>
              <a:defRPr/>
            </a:pPr>
            <a:r>
              <a:rPr lang="en-US" dirty="0"/>
              <a:t>Public meetings</a:t>
            </a:r>
          </a:p>
          <a:p>
            <a:pPr marL="519113" lvl="1" indent="-342900" fontAlgn="auto">
              <a:spcAft>
                <a:spcPts val="0"/>
              </a:spcAft>
              <a:buFont typeface="Wingdings" panose="05000000000000000000" pitchFamily="2" charset="2"/>
              <a:buChar char="§"/>
              <a:defRPr/>
            </a:pPr>
            <a:r>
              <a:rPr lang="en-US" dirty="0"/>
              <a:t>Websites/Internet</a:t>
            </a:r>
          </a:p>
          <a:p>
            <a:pPr marL="519113" lvl="1" indent="-342900" fontAlgn="auto">
              <a:spcAft>
                <a:spcPts val="0"/>
              </a:spcAft>
              <a:buFont typeface="Wingdings" panose="05000000000000000000" pitchFamily="2" charset="2"/>
              <a:buChar char="§"/>
              <a:defRPr/>
            </a:pPr>
            <a:r>
              <a:rPr lang="en-US" dirty="0"/>
              <a:t>Household survey</a:t>
            </a:r>
          </a:p>
          <a:p>
            <a:pPr marL="519113" lvl="1" indent="-342900" fontAlgn="auto">
              <a:spcAft>
                <a:spcPts val="0"/>
              </a:spcAft>
              <a:buFont typeface="Wingdings" panose="05000000000000000000" pitchFamily="2" charset="2"/>
              <a:buChar char="§"/>
              <a:defRPr/>
            </a:pPr>
            <a:r>
              <a:rPr lang="en-US" dirty="0"/>
              <a:t>Targeted stakeholders</a:t>
            </a:r>
          </a:p>
          <a:p>
            <a:pPr marL="519113" lvl="1" indent="-342900" fontAlgn="auto">
              <a:spcAft>
                <a:spcPts val="0"/>
              </a:spcAft>
              <a:buFont typeface="Wingdings" panose="05000000000000000000" pitchFamily="2" charset="2"/>
              <a:buChar char="§"/>
              <a:defRPr/>
            </a:pPr>
            <a:r>
              <a:rPr lang="en-US" dirty="0"/>
              <a:t>On-site (visitor ctr., trailhead)</a:t>
            </a:r>
          </a:p>
          <a:p>
            <a:pPr marL="519113" lvl="1" indent="-342900" fontAlgn="auto">
              <a:spcAft>
                <a:spcPts val="0"/>
              </a:spcAft>
              <a:buFont typeface="Wingdings" panose="05000000000000000000" pitchFamily="2" charset="2"/>
              <a:buChar char="§"/>
              <a:defRPr/>
            </a:pPr>
            <a:r>
              <a:rPr lang="en-US" dirty="0"/>
              <a:t>Special Events (fair, market)</a:t>
            </a:r>
          </a:p>
        </p:txBody>
      </p:sp>
      <p:pic>
        <p:nvPicPr>
          <p:cNvPr id="27654" name="Picture 7" descr="latino mapping - group B small august 2011">
            <a:extLst>
              <a:ext uri="{FF2B5EF4-FFF2-40B4-BE49-F238E27FC236}">
                <a16:creationId xmlns:a16="http://schemas.microsoft.com/office/drawing/2014/main" id="{928ED359-23FE-E026-13C7-06DFED2AA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91000"/>
            <a:ext cx="32004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5">
            <a:extLst>
              <a:ext uri="{FF2B5EF4-FFF2-40B4-BE49-F238E27FC236}">
                <a16:creationId xmlns:a16="http://schemas.microsoft.com/office/drawing/2014/main" id="{B3385709-7E6B-A336-C3CB-EEF68561C003}"/>
              </a:ext>
            </a:extLst>
          </p:cNvPr>
          <p:cNvSpPr txBox="1">
            <a:spLocks noChangeArrowheads="1"/>
          </p:cNvSpPr>
          <p:nvPr/>
        </p:nvSpPr>
        <p:spPr bwMode="auto">
          <a:xfrm>
            <a:off x="304800" y="436563"/>
            <a:ext cx="4338638" cy="647700"/>
          </a:xfrm>
          <a:prstGeom prst="rect">
            <a:avLst/>
          </a:prstGeom>
          <a:noFill/>
          <a:ln>
            <a:noFill/>
          </a:ln>
          <a:effectLst>
            <a:outerShdw blurRad="50800" dist="25400" algn="bl" rotWithShape="0">
              <a:srgbClr val="808080">
                <a:alpha val="5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fontAlgn="auto">
              <a:spcBef>
                <a:spcPts val="0"/>
              </a:spcBef>
              <a:spcAft>
                <a:spcPts val="0"/>
              </a:spcAft>
              <a:defRPr/>
            </a:pPr>
            <a:r>
              <a:rPr lang="en-US" sz="3600" dirty="0">
                <a:solidFill>
                  <a:srgbClr val="FFFF00"/>
                </a:solidFill>
                <a:latin typeface="+mj-lt"/>
                <a:ea typeface="+mn-ea"/>
              </a:rPr>
              <a:t>HEM:  Olympic NF</a:t>
            </a:r>
          </a:p>
        </p:txBody>
      </p:sp>
      <p:sp>
        <p:nvSpPr>
          <p:cNvPr id="11" name="Rectangle 10">
            <a:extLst>
              <a:ext uri="{FF2B5EF4-FFF2-40B4-BE49-F238E27FC236}">
                <a16:creationId xmlns:a16="http://schemas.microsoft.com/office/drawing/2014/main" id="{6DF1D992-B102-D059-18E7-E75E84861532}"/>
              </a:ext>
            </a:extLst>
          </p:cNvPr>
          <p:cNvSpPr>
            <a:spLocks noChangeArrowheads="1"/>
          </p:cNvSpPr>
          <p:nvPr/>
        </p:nvSpPr>
        <p:spPr bwMode="auto">
          <a:xfrm>
            <a:off x="4897438" y="4960938"/>
            <a:ext cx="3179762" cy="1508125"/>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b="1">
                <a:solidFill>
                  <a:srgbClr val="D99694"/>
                </a:solidFill>
              </a:rPr>
              <a:t>Mapping Tables</a:t>
            </a:r>
          </a:p>
          <a:p>
            <a:pPr>
              <a:buFont typeface="Arial" panose="020B0604020202020204" pitchFamily="34" charset="0"/>
              <a:buChar char="•"/>
            </a:pPr>
            <a:r>
              <a:rPr lang="en-US" altLang="en-US">
                <a:solidFill>
                  <a:srgbClr val="FFFFFF"/>
                </a:solidFill>
              </a:rPr>
              <a:t>   4 to 6 participants per table</a:t>
            </a:r>
          </a:p>
          <a:p>
            <a:pPr>
              <a:buFont typeface="Arial" panose="020B0604020202020204" pitchFamily="34" charset="0"/>
              <a:buChar char="•"/>
            </a:pPr>
            <a:r>
              <a:rPr lang="en-US" altLang="en-US">
                <a:solidFill>
                  <a:srgbClr val="FFFFFF"/>
                </a:solidFill>
              </a:rPr>
              <a:t>   One 36x36” map per table</a:t>
            </a:r>
          </a:p>
          <a:p>
            <a:pPr>
              <a:buFont typeface="Arial" panose="020B0604020202020204" pitchFamily="34" charset="0"/>
              <a:buChar char="•"/>
            </a:pPr>
            <a:r>
              <a:rPr lang="en-US" altLang="en-US">
                <a:solidFill>
                  <a:srgbClr val="FFFFFF"/>
                </a:solidFill>
              </a:rPr>
              <a:t>   Points, lines, polygons</a:t>
            </a:r>
          </a:p>
          <a:p>
            <a:pPr>
              <a:buFont typeface="Arial" panose="020B0604020202020204" pitchFamily="34" charset="0"/>
              <a:buChar char="•"/>
            </a:pPr>
            <a:r>
              <a:rPr lang="en-US" altLang="en-US">
                <a:solidFill>
                  <a:srgbClr val="FFFFFF"/>
                </a:solidFill>
              </a:rPr>
              <a:t>   Worksheet – qualitative data</a:t>
            </a:r>
          </a:p>
        </p:txBody>
      </p:sp>
      <p:sp>
        <p:nvSpPr>
          <p:cNvPr id="8" name="Rectangle 7">
            <a:extLst>
              <a:ext uri="{FF2B5EF4-FFF2-40B4-BE49-F238E27FC236}">
                <a16:creationId xmlns:a16="http://schemas.microsoft.com/office/drawing/2014/main" id="{8F7AC128-BCAF-07AA-0C8F-6476AB03A051}"/>
              </a:ext>
            </a:extLst>
          </p:cNvPr>
          <p:cNvSpPr>
            <a:spLocks noChangeArrowheads="1"/>
          </p:cNvSpPr>
          <p:nvPr/>
        </p:nvSpPr>
        <p:spPr bwMode="auto">
          <a:xfrm>
            <a:off x="292100" y="1371600"/>
            <a:ext cx="4365625" cy="1631950"/>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b="1">
                <a:solidFill>
                  <a:srgbClr val="D99694"/>
                </a:solidFill>
              </a:rPr>
              <a:t>Exercise A.  Social Values Map </a:t>
            </a:r>
          </a:p>
          <a:p>
            <a:r>
              <a:rPr lang="en-US" altLang="en-US" sz="2000" i="1">
                <a:solidFill>
                  <a:srgbClr val="FFFFFF"/>
                </a:solidFill>
              </a:rPr>
              <a:t> “Pick 5 places important to you.”</a:t>
            </a:r>
          </a:p>
          <a:p>
            <a:r>
              <a:rPr lang="en-US" altLang="en-US" sz="2000" b="1">
                <a:solidFill>
                  <a:srgbClr val="D99694"/>
                </a:solidFill>
              </a:rPr>
              <a:t>Exercise B. Resource Interactions Map</a:t>
            </a:r>
          </a:p>
          <a:p>
            <a:r>
              <a:rPr lang="en-US" altLang="en-US" sz="2000" i="1">
                <a:solidFill>
                  <a:srgbClr val="FFFFFF"/>
                </a:solidFill>
              </a:rPr>
              <a:t>“Pick 3 outdoor activities and tell us where you go to do them.”</a:t>
            </a:r>
          </a:p>
        </p:txBody>
      </p:sp>
      <p:sp>
        <p:nvSpPr>
          <p:cNvPr id="28676" name="Slide Number Placeholder 1">
            <a:extLst>
              <a:ext uri="{FF2B5EF4-FFF2-40B4-BE49-F238E27FC236}">
                <a16:creationId xmlns:a16="http://schemas.microsoft.com/office/drawing/2014/main" id="{3AFBE720-E241-CDC2-4206-BF31C6834697}"/>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6C06EB6-C0DA-44A9-B3CA-A192212BBF74}" type="slidenum">
              <a:rPr lang="en-US" altLang="en-US">
                <a:solidFill>
                  <a:srgbClr val="FFFFFF"/>
                </a:solidFill>
              </a:rPr>
              <a:pPr/>
              <a:t>23</a:t>
            </a:fld>
            <a:endParaRPr lang="en-US" altLang="en-US">
              <a:solidFill>
                <a:srgbClr val="FFFFFF"/>
              </a:solidFill>
            </a:endParaRPr>
          </a:p>
        </p:txBody>
      </p:sp>
      <p:pic>
        <p:nvPicPr>
          <p:cNvPr id="28677" name="Picture 5">
            <a:extLst>
              <a:ext uri="{FF2B5EF4-FFF2-40B4-BE49-F238E27FC236}">
                <a16:creationId xmlns:a16="http://schemas.microsoft.com/office/drawing/2014/main" id="{F73E7DA8-4AEE-9896-38F4-82D82A1026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4341813" cy="304006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09715230-0332-9E50-6130-C07FCD4BECEF}"/>
              </a:ext>
            </a:extLst>
          </p:cNvPr>
          <p:cNvGraphicFramePr>
            <a:graphicFrameLocks noGrp="1"/>
          </p:cNvGraphicFramePr>
          <p:nvPr/>
        </p:nvGraphicFramePr>
        <p:xfrm>
          <a:off x="4913313" y="304800"/>
          <a:ext cx="2874962" cy="3883025"/>
        </p:xfrm>
        <a:graphic>
          <a:graphicData uri="http://schemas.openxmlformats.org/drawingml/2006/table">
            <a:tbl>
              <a:tblPr/>
              <a:tblGrid>
                <a:gridCol w="1602855">
                  <a:extLst>
                    <a:ext uri="{9D8B030D-6E8A-4147-A177-3AD203B41FA5}">
                      <a16:colId xmlns:a16="http://schemas.microsoft.com/office/drawing/2014/main" val="20000"/>
                    </a:ext>
                  </a:extLst>
                </a:gridCol>
                <a:gridCol w="1272107">
                  <a:extLst>
                    <a:ext uri="{9D8B030D-6E8A-4147-A177-3AD203B41FA5}">
                      <a16:colId xmlns:a16="http://schemas.microsoft.com/office/drawing/2014/main" val="20001"/>
                    </a:ext>
                  </a:extLst>
                </a:gridCol>
              </a:tblGrid>
              <a:tr h="685918">
                <a:tc>
                  <a:txBody>
                    <a:bodyPr/>
                    <a:lstStyle/>
                    <a:p>
                      <a:pPr marL="0" marR="0" algn="ctr">
                        <a:lnSpc>
                          <a:spcPct val="115000"/>
                        </a:lnSpc>
                        <a:spcBef>
                          <a:spcPts val="0"/>
                        </a:spcBef>
                        <a:spcAft>
                          <a:spcPts val="0"/>
                        </a:spcAft>
                      </a:pPr>
                      <a:r>
                        <a:rPr lang="en-US" sz="1800" dirty="0">
                          <a:solidFill>
                            <a:schemeClr val="bg1"/>
                          </a:solidFill>
                          <a:latin typeface="Calibri"/>
                          <a:ea typeface="Calibri"/>
                          <a:cs typeface="Times New Roman"/>
                        </a:rPr>
                        <a:t>Community</a:t>
                      </a:r>
                    </a:p>
                    <a:p>
                      <a:pPr marL="0" marR="0" algn="ctr">
                        <a:lnSpc>
                          <a:spcPct val="115000"/>
                        </a:lnSpc>
                        <a:spcBef>
                          <a:spcPts val="0"/>
                        </a:spcBef>
                        <a:spcAft>
                          <a:spcPts val="0"/>
                        </a:spcAft>
                      </a:pPr>
                      <a:r>
                        <a:rPr lang="en-US" sz="1800" dirty="0">
                          <a:solidFill>
                            <a:schemeClr val="bg1"/>
                          </a:solidFill>
                          <a:latin typeface="Calibri"/>
                          <a:ea typeface="Calibri"/>
                          <a:cs typeface="Times New Roman"/>
                        </a:rPr>
                        <a:t>Workshop</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solidFill>
                            <a:schemeClr val="bg1"/>
                          </a:solidFill>
                          <a:latin typeface="Calibri"/>
                          <a:ea typeface="Calibri"/>
                          <a:cs typeface="Times New Roman"/>
                        </a:rPr>
                        <a:t>Number of Participants</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55234">
                <a:tc>
                  <a:txBody>
                    <a:bodyPr/>
                    <a:lstStyle/>
                    <a:p>
                      <a:pPr marL="0" marR="0">
                        <a:lnSpc>
                          <a:spcPct val="115000"/>
                        </a:lnSpc>
                        <a:spcBef>
                          <a:spcPts val="0"/>
                        </a:spcBef>
                        <a:spcAft>
                          <a:spcPts val="0"/>
                        </a:spcAft>
                      </a:pPr>
                      <a:r>
                        <a:rPr lang="en-US" sz="1800" dirty="0">
                          <a:latin typeface="Calibri"/>
                          <a:ea typeface="Calibri"/>
                          <a:cs typeface="Times New Roman"/>
                        </a:rPr>
                        <a:t>Aberdeen</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17</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5234">
                <a:tc>
                  <a:txBody>
                    <a:bodyPr/>
                    <a:lstStyle/>
                    <a:p>
                      <a:pPr marL="0" marR="0">
                        <a:lnSpc>
                          <a:spcPct val="115000"/>
                        </a:lnSpc>
                        <a:spcBef>
                          <a:spcPts val="0"/>
                        </a:spcBef>
                        <a:spcAft>
                          <a:spcPts val="0"/>
                        </a:spcAft>
                      </a:pPr>
                      <a:r>
                        <a:rPr lang="en-US" sz="1800" dirty="0">
                          <a:latin typeface="Calibri"/>
                          <a:ea typeface="Calibri"/>
                          <a:cs typeface="Times New Roman"/>
                        </a:rPr>
                        <a:t>Shelton</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17</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5234">
                <a:tc>
                  <a:txBody>
                    <a:bodyPr/>
                    <a:lstStyle/>
                    <a:p>
                      <a:pPr marL="0" marR="0">
                        <a:lnSpc>
                          <a:spcPct val="115000"/>
                        </a:lnSpc>
                        <a:spcBef>
                          <a:spcPts val="0"/>
                        </a:spcBef>
                        <a:spcAft>
                          <a:spcPts val="0"/>
                        </a:spcAft>
                      </a:pPr>
                      <a:r>
                        <a:rPr lang="en-US" sz="1800" dirty="0">
                          <a:latin typeface="Calibri"/>
                          <a:ea typeface="Calibri"/>
                          <a:cs typeface="Times New Roman"/>
                        </a:rPr>
                        <a:t>Hoodsport</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17</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5234">
                <a:tc>
                  <a:txBody>
                    <a:bodyPr/>
                    <a:lstStyle/>
                    <a:p>
                      <a:pPr marL="0" marR="0">
                        <a:lnSpc>
                          <a:spcPct val="115000"/>
                        </a:lnSpc>
                        <a:spcBef>
                          <a:spcPts val="0"/>
                        </a:spcBef>
                        <a:spcAft>
                          <a:spcPts val="0"/>
                        </a:spcAft>
                      </a:pPr>
                      <a:r>
                        <a:rPr lang="en-US" sz="1800" dirty="0" err="1">
                          <a:latin typeface="Calibri"/>
                          <a:ea typeface="Calibri"/>
                          <a:cs typeface="Times New Roman"/>
                        </a:rPr>
                        <a:t>Quilcene</a:t>
                      </a:r>
                      <a:endParaRPr lang="en-US" sz="18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10</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5234">
                <a:tc>
                  <a:txBody>
                    <a:bodyPr/>
                    <a:lstStyle/>
                    <a:p>
                      <a:pPr marL="0" marR="0">
                        <a:lnSpc>
                          <a:spcPct val="115000"/>
                        </a:lnSpc>
                        <a:spcBef>
                          <a:spcPts val="0"/>
                        </a:spcBef>
                        <a:spcAft>
                          <a:spcPts val="0"/>
                        </a:spcAft>
                      </a:pPr>
                      <a:r>
                        <a:rPr lang="en-US" sz="1800">
                          <a:latin typeface="Calibri"/>
                          <a:ea typeface="Calibri"/>
                          <a:cs typeface="Times New Roman"/>
                        </a:rPr>
                        <a:t>Port Townsend</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18</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5234">
                <a:tc>
                  <a:txBody>
                    <a:bodyPr/>
                    <a:lstStyle/>
                    <a:p>
                      <a:pPr marL="0" marR="0">
                        <a:lnSpc>
                          <a:spcPct val="115000"/>
                        </a:lnSpc>
                        <a:spcBef>
                          <a:spcPts val="0"/>
                        </a:spcBef>
                        <a:spcAft>
                          <a:spcPts val="0"/>
                        </a:spcAft>
                      </a:pPr>
                      <a:r>
                        <a:rPr lang="en-US" sz="1800" dirty="0">
                          <a:latin typeface="Calibri"/>
                          <a:ea typeface="Calibri"/>
                          <a:cs typeface="Times New Roman"/>
                        </a:rPr>
                        <a:t>Port Angeles</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19</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5234">
                <a:tc>
                  <a:txBody>
                    <a:bodyPr/>
                    <a:lstStyle/>
                    <a:p>
                      <a:pPr marL="0" marR="0">
                        <a:lnSpc>
                          <a:spcPct val="115000"/>
                        </a:lnSpc>
                        <a:spcBef>
                          <a:spcPts val="0"/>
                        </a:spcBef>
                        <a:spcAft>
                          <a:spcPts val="0"/>
                        </a:spcAft>
                      </a:pPr>
                      <a:r>
                        <a:rPr lang="en-US" sz="1800">
                          <a:latin typeface="Calibri"/>
                          <a:ea typeface="Calibri"/>
                          <a:cs typeface="Times New Roman"/>
                        </a:rPr>
                        <a:t>Forks</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32 </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5234">
                <a:tc>
                  <a:txBody>
                    <a:bodyPr/>
                    <a:lstStyle/>
                    <a:p>
                      <a:pPr marL="0" marR="0">
                        <a:lnSpc>
                          <a:spcPct val="115000"/>
                        </a:lnSpc>
                        <a:spcBef>
                          <a:spcPts val="0"/>
                        </a:spcBef>
                        <a:spcAft>
                          <a:spcPts val="0"/>
                        </a:spcAft>
                      </a:pPr>
                      <a:r>
                        <a:rPr lang="en-US" sz="1800" dirty="0">
                          <a:latin typeface="Calibri"/>
                          <a:ea typeface="Calibri"/>
                          <a:cs typeface="Times New Roman"/>
                        </a:rPr>
                        <a:t>Quinault</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39</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5234">
                <a:tc>
                  <a:txBody>
                    <a:bodyPr/>
                    <a:lstStyle/>
                    <a:p>
                      <a:pPr marL="0" marR="0">
                        <a:lnSpc>
                          <a:spcPct val="115000"/>
                        </a:lnSpc>
                        <a:spcBef>
                          <a:spcPts val="0"/>
                        </a:spcBef>
                        <a:spcAft>
                          <a:spcPts val="0"/>
                        </a:spcAft>
                      </a:pPr>
                      <a:r>
                        <a:rPr lang="en-US" sz="1800" b="1" dirty="0">
                          <a:latin typeface="Calibri"/>
                          <a:ea typeface="Calibri"/>
                          <a:cs typeface="Times New Roman"/>
                        </a:rPr>
                        <a:t>TOTAL</a:t>
                      </a:r>
                      <a:endParaRPr lang="en-US" sz="18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Calibri"/>
                          <a:cs typeface="Times New Roman"/>
                        </a:rPr>
                        <a:t>169</a:t>
                      </a:r>
                      <a:endParaRPr lang="en-US" sz="18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97C45B-173A-ED50-5141-8433905036D4}"/>
              </a:ext>
            </a:extLst>
          </p:cNvPr>
          <p:cNvSpPr>
            <a:spLocks noGrp="1"/>
          </p:cNvSpPr>
          <p:nvPr>
            <p:ph type="title"/>
          </p:nvPr>
        </p:nvSpPr>
        <p:spPr/>
        <p:txBody>
          <a:bodyPr/>
          <a:lstStyle/>
          <a:p>
            <a:pPr fontAlgn="auto">
              <a:spcAft>
                <a:spcPts val="0"/>
              </a:spcAft>
              <a:defRPr/>
            </a:pPr>
            <a:endParaRPr lang="en-US">
              <a:ea typeface="+mj-ea"/>
            </a:endParaRPr>
          </a:p>
        </p:txBody>
      </p:sp>
      <p:sp>
        <p:nvSpPr>
          <p:cNvPr id="29698" name="Slide Number Placeholder 1">
            <a:extLst>
              <a:ext uri="{FF2B5EF4-FFF2-40B4-BE49-F238E27FC236}">
                <a16:creationId xmlns:a16="http://schemas.microsoft.com/office/drawing/2014/main" id="{FD74C7EC-B3BC-A666-5C42-02FC479C0711}"/>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DF0C75F-4DBF-4C18-9C0E-7FA9A3B7BAB9}" type="slidenum">
              <a:rPr lang="en-US" altLang="en-US">
                <a:solidFill>
                  <a:srgbClr val="FFFFFF"/>
                </a:solidFill>
              </a:rPr>
              <a:pPr/>
              <a:t>24</a:t>
            </a:fld>
            <a:endParaRPr lang="en-US" altLang="en-US">
              <a:solidFill>
                <a:srgbClr val="FFFFFF"/>
              </a:solidFill>
            </a:endParaRPr>
          </a:p>
        </p:txBody>
      </p:sp>
      <p:pic>
        <p:nvPicPr>
          <p:cNvPr id="29699" name="Picture 6">
            <a:extLst>
              <a:ext uri="{FF2B5EF4-FFF2-40B4-BE49-F238E27FC236}">
                <a16:creationId xmlns:a16="http://schemas.microsoft.com/office/drawing/2014/main" id="{126FB179-4BD2-B30C-F334-2CF8C9C8D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04775"/>
            <a:ext cx="2844800" cy="2663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8EF72472-D12C-0EA4-BA6D-2F171166DE19}"/>
              </a:ext>
            </a:extLst>
          </p:cNvPr>
          <p:cNvSpPr>
            <a:spLocks noChangeArrowheads="1"/>
          </p:cNvSpPr>
          <p:nvPr/>
        </p:nvSpPr>
        <p:spPr bwMode="auto">
          <a:xfrm>
            <a:off x="244475" y="5849938"/>
            <a:ext cx="7869238" cy="522287"/>
          </a:xfrm>
          <a:prstGeom prst="rect">
            <a:avLst/>
          </a:prstGeom>
          <a:noFill/>
          <a:ln>
            <a:noFill/>
          </a:ln>
          <a:effectLst>
            <a:outerShdw blurRad="50800" dist="25400" algn="bl" rotWithShape="0">
              <a:srgbClr val="808080">
                <a:alpha val="5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fontAlgn="auto">
              <a:spcBef>
                <a:spcPts val="0"/>
              </a:spcBef>
              <a:spcAft>
                <a:spcPts val="0"/>
              </a:spcAft>
              <a:defRPr/>
            </a:pPr>
            <a:r>
              <a:rPr lang="en-US" sz="2800" dirty="0">
                <a:solidFill>
                  <a:srgbClr val="FFFF00"/>
                </a:solidFill>
                <a:latin typeface="+mn-lt"/>
                <a:ea typeface="+mn-ea"/>
              </a:rPr>
              <a:t>Mapping reveals information about community use.</a:t>
            </a:r>
          </a:p>
        </p:txBody>
      </p:sp>
      <p:pic>
        <p:nvPicPr>
          <p:cNvPr id="29701" name="Picture 9">
            <a:extLst>
              <a:ext uri="{FF2B5EF4-FFF2-40B4-BE49-F238E27FC236}">
                <a16:creationId xmlns:a16="http://schemas.microsoft.com/office/drawing/2014/main" id="{72C5ADFA-5B40-0494-A187-A65A919EA4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2752725"/>
            <a:ext cx="27717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11">
            <a:extLst>
              <a:ext uri="{FF2B5EF4-FFF2-40B4-BE49-F238E27FC236}">
                <a16:creationId xmlns:a16="http://schemas.microsoft.com/office/drawing/2014/main" id="{F3ECA019-D3D6-484B-9E3F-97D0ADD8C0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2752725"/>
            <a:ext cx="28860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12">
            <a:extLst>
              <a:ext uri="{FF2B5EF4-FFF2-40B4-BE49-F238E27FC236}">
                <a16:creationId xmlns:a16="http://schemas.microsoft.com/office/drawing/2014/main" id="{6289A968-BFEC-E897-BBD9-5722F0B002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5163" y="104775"/>
            <a:ext cx="2738437" cy="2657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13">
            <a:extLst>
              <a:ext uri="{FF2B5EF4-FFF2-40B4-BE49-F238E27FC236}">
                <a16:creationId xmlns:a16="http://schemas.microsoft.com/office/drawing/2014/main" id="{6E7244E7-E9CF-52BB-3A1F-C801D3E7C9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04775"/>
            <a:ext cx="28098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14">
            <a:extLst>
              <a:ext uri="{FF2B5EF4-FFF2-40B4-BE49-F238E27FC236}">
                <a16:creationId xmlns:a16="http://schemas.microsoft.com/office/drawing/2014/main" id="{FCD83819-7FE4-3CD9-8762-DB858CD7C1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2300" y="2762250"/>
            <a:ext cx="2840038"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1187F804-7AEC-9B2A-B632-A2A6259CAAC8}"/>
              </a:ext>
            </a:extLst>
          </p:cNvPr>
          <p:cNvSpPr txBox="1">
            <a:spLocks noChangeArrowheads="1"/>
          </p:cNvSpPr>
          <p:nvPr/>
        </p:nvSpPr>
        <p:spPr bwMode="auto">
          <a:xfrm>
            <a:off x="1487488" y="114300"/>
            <a:ext cx="582612" cy="307975"/>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fontAlgn="auto">
              <a:spcBef>
                <a:spcPts val="0"/>
              </a:spcBef>
              <a:spcAft>
                <a:spcPts val="0"/>
              </a:spcAft>
              <a:defRPr/>
            </a:pPr>
            <a:r>
              <a:rPr lang="en-US" sz="1400" dirty="0">
                <a:solidFill>
                  <a:schemeClr val="lt1"/>
                </a:solidFill>
                <a:latin typeface="+mn-lt"/>
                <a:ea typeface="+mn-ea"/>
              </a:rPr>
              <a:t>Forks</a:t>
            </a:r>
          </a:p>
        </p:txBody>
      </p:sp>
      <p:sp>
        <p:nvSpPr>
          <p:cNvPr id="11" name="TextBox 10">
            <a:extLst>
              <a:ext uri="{FF2B5EF4-FFF2-40B4-BE49-F238E27FC236}">
                <a16:creationId xmlns:a16="http://schemas.microsoft.com/office/drawing/2014/main" id="{00940A19-52B9-F75F-4BE7-4957860639B1}"/>
              </a:ext>
            </a:extLst>
          </p:cNvPr>
          <p:cNvSpPr txBox="1">
            <a:spLocks noChangeArrowheads="1"/>
          </p:cNvSpPr>
          <p:nvPr/>
        </p:nvSpPr>
        <p:spPr bwMode="auto">
          <a:xfrm>
            <a:off x="6586538" y="2752725"/>
            <a:ext cx="1600200" cy="307975"/>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algn="ctr" fontAlgn="auto">
              <a:spcBef>
                <a:spcPts val="0"/>
              </a:spcBef>
              <a:spcAft>
                <a:spcPts val="0"/>
              </a:spcAft>
              <a:defRPr/>
            </a:pPr>
            <a:r>
              <a:rPr lang="en-US" sz="1400" dirty="0">
                <a:solidFill>
                  <a:schemeClr val="lt1"/>
                </a:solidFill>
                <a:latin typeface="+mn-lt"/>
                <a:ea typeface="+mn-ea"/>
              </a:rPr>
              <a:t>South Hood Canal</a:t>
            </a:r>
          </a:p>
        </p:txBody>
      </p:sp>
      <p:sp>
        <p:nvSpPr>
          <p:cNvPr id="12" name="TextBox 11">
            <a:extLst>
              <a:ext uri="{FF2B5EF4-FFF2-40B4-BE49-F238E27FC236}">
                <a16:creationId xmlns:a16="http://schemas.microsoft.com/office/drawing/2014/main" id="{49B440BB-052D-34C2-FBC9-014A85CD7C5A}"/>
              </a:ext>
            </a:extLst>
          </p:cNvPr>
          <p:cNvSpPr txBox="1">
            <a:spLocks noChangeArrowheads="1"/>
          </p:cNvSpPr>
          <p:nvPr/>
        </p:nvSpPr>
        <p:spPr bwMode="auto">
          <a:xfrm>
            <a:off x="4024313" y="2747963"/>
            <a:ext cx="1219200" cy="306387"/>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fontAlgn="auto">
              <a:spcBef>
                <a:spcPts val="0"/>
              </a:spcBef>
              <a:spcAft>
                <a:spcPts val="0"/>
              </a:spcAft>
              <a:defRPr/>
            </a:pPr>
            <a:r>
              <a:rPr lang="en-US" sz="1400" dirty="0">
                <a:solidFill>
                  <a:schemeClr val="lt1"/>
                </a:solidFill>
                <a:latin typeface="+mn-lt"/>
                <a:ea typeface="+mn-ea"/>
              </a:rPr>
              <a:t>Grays Harbor</a:t>
            </a:r>
          </a:p>
        </p:txBody>
      </p:sp>
      <p:sp>
        <p:nvSpPr>
          <p:cNvPr id="13" name="TextBox 12">
            <a:extLst>
              <a:ext uri="{FF2B5EF4-FFF2-40B4-BE49-F238E27FC236}">
                <a16:creationId xmlns:a16="http://schemas.microsoft.com/office/drawing/2014/main" id="{5373CA62-7853-D442-95D9-9AF12648F5CC}"/>
              </a:ext>
            </a:extLst>
          </p:cNvPr>
          <p:cNvSpPr txBox="1">
            <a:spLocks noChangeArrowheads="1"/>
          </p:cNvSpPr>
          <p:nvPr/>
        </p:nvSpPr>
        <p:spPr bwMode="auto">
          <a:xfrm>
            <a:off x="1343025" y="2741613"/>
            <a:ext cx="838200" cy="307975"/>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fontAlgn="auto">
              <a:spcBef>
                <a:spcPts val="0"/>
              </a:spcBef>
              <a:spcAft>
                <a:spcPts val="0"/>
              </a:spcAft>
              <a:defRPr/>
            </a:pPr>
            <a:r>
              <a:rPr lang="en-US" sz="1400" dirty="0">
                <a:solidFill>
                  <a:schemeClr val="lt1"/>
                </a:solidFill>
                <a:latin typeface="+mn-lt"/>
                <a:ea typeface="+mn-ea"/>
              </a:rPr>
              <a:t>Quinault</a:t>
            </a:r>
          </a:p>
        </p:txBody>
      </p:sp>
      <p:sp>
        <p:nvSpPr>
          <p:cNvPr id="14" name="TextBox 13">
            <a:extLst>
              <a:ext uri="{FF2B5EF4-FFF2-40B4-BE49-F238E27FC236}">
                <a16:creationId xmlns:a16="http://schemas.microsoft.com/office/drawing/2014/main" id="{82169D22-BFB5-1B5B-41B9-97F433F62610}"/>
              </a:ext>
            </a:extLst>
          </p:cNvPr>
          <p:cNvSpPr txBox="1">
            <a:spLocks noChangeArrowheads="1"/>
          </p:cNvSpPr>
          <p:nvPr/>
        </p:nvSpPr>
        <p:spPr bwMode="auto">
          <a:xfrm>
            <a:off x="6586538" y="79375"/>
            <a:ext cx="1524000" cy="307975"/>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fontAlgn="auto">
              <a:spcBef>
                <a:spcPts val="0"/>
              </a:spcBef>
              <a:spcAft>
                <a:spcPts val="0"/>
              </a:spcAft>
              <a:defRPr/>
            </a:pPr>
            <a:r>
              <a:rPr lang="en-US" sz="1400" dirty="0">
                <a:solidFill>
                  <a:schemeClr val="lt1"/>
                </a:solidFill>
                <a:latin typeface="+mn-lt"/>
                <a:ea typeface="+mn-ea"/>
              </a:rPr>
              <a:t>North Hood Canal</a:t>
            </a:r>
          </a:p>
        </p:txBody>
      </p:sp>
      <p:sp>
        <p:nvSpPr>
          <p:cNvPr id="15" name="TextBox 14">
            <a:extLst>
              <a:ext uri="{FF2B5EF4-FFF2-40B4-BE49-F238E27FC236}">
                <a16:creationId xmlns:a16="http://schemas.microsoft.com/office/drawing/2014/main" id="{E26676DC-2CCB-E565-7B95-EED2F41BB4F4}"/>
              </a:ext>
            </a:extLst>
          </p:cNvPr>
          <p:cNvSpPr txBox="1">
            <a:spLocks noChangeArrowheads="1"/>
          </p:cNvSpPr>
          <p:nvPr/>
        </p:nvSpPr>
        <p:spPr bwMode="auto">
          <a:xfrm>
            <a:off x="4024313" y="66675"/>
            <a:ext cx="1246187" cy="307975"/>
          </a:xfrm>
          <a:prstGeom prst="rect">
            <a:avLst/>
          </a:prstGeom>
          <a:solidFill>
            <a:schemeClr val="accent1"/>
          </a:solidFill>
          <a:ln w="12700">
            <a:solidFill>
              <a:srgbClr val="4A7EBB"/>
            </a:solidFill>
            <a:miter lim="800000"/>
            <a:headEnd/>
            <a:tailEnd/>
          </a:ln>
          <a:effectLst>
            <a:outerShdw blurRad="50800" dist="25400" algn="bl" rotWithShape="0">
              <a:srgbClr val="808080">
                <a:alpha val="59999"/>
              </a:srgbClr>
            </a:outerShdw>
          </a:effectLst>
        </p:spPr>
        <p:txBody>
          <a:bodyPr>
            <a:spAutoFit/>
          </a:bodyPr>
          <a:lstStyle/>
          <a:p>
            <a:pPr algn="ctr" fontAlgn="auto">
              <a:spcBef>
                <a:spcPts val="0"/>
              </a:spcBef>
              <a:spcAft>
                <a:spcPts val="0"/>
              </a:spcAft>
              <a:defRPr/>
            </a:pPr>
            <a:r>
              <a:rPr lang="en-US" sz="1400" dirty="0">
                <a:solidFill>
                  <a:schemeClr val="lt1"/>
                </a:solidFill>
                <a:latin typeface="+mn-lt"/>
                <a:ea typeface="+mn-ea"/>
              </a:rPr>
              <a:t>Port Angeles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8A0B-8315-636B-BC74-64F7428C6DBB}"/>
              </a:ext>
            </a:extLst>
          </p:cNvPr>
          <p:cNvSpPr>
            <a:spLocks noGrp="1"/>
          </p:cNvSpPr>
          <p:nvPr>
            <p:ph type="title"/>
          </p:nvPr>
        </p:nvSpPr>
        <p:spPr/>
        <p:txBody>
          <a:bodyPr/>
          <a:lstStyle/>
          <a:p>
            <a:pPr fontAlgn="auto">
              <a:spcAft>
                <a:spcPts val="0"/>
              </a:spcAft>
              <a:defRPr/>
            </a:pPr>
            <a:r>
              <a:rPr lang="en-US" dirty="0">
                <a:solidFill>
                  <a:srgbClr val="FFFF00"/>
                </a:solidFill>
                <a:ea typeface="+mj-ea"/>
              </a:rPr>
              <a:t>Agency Perspective</a:t>
            </a:r>
          </a:p>
        </p:txBody>
      </p:sp>
      <p:sp>
        <p:nvSpPr>
          <p:cNvPr id="3" name="Content Placeholder 2">
            <a:extLst>
              <a:ext uri="{FF2B5EF4-FFF2-40B4-BE49-F238E27FC236}">
                <a16:creationId xmlns:a16="http://schemas.microsoft.com/office/drawing/2014/main" id="{B500C508-84DC-82C9-1B34-C2F9FDBF9F93}"/>
              </a:ext>
            </a:extLst>
          </p:cNvPr>
          <p:cNvSpPr>
            <a:spLocks noGrp="1"/>
          </p:cNvSpPr>
          <p:nvPr>
            <p:ph idx="1"/>
          </p:nvPr>
        </p:nvSpPr>
        <p:spPr>
          <a:xfrm>
            <a:off x="457200" y="1600200"/>
            <a:ext cx="7772400" cy="4800600"/>
          </a:xfrm>
        </p:spPr>
        <p:txBody>
          <a:bodyPr rtlCol="0">
            <a:normAutofit lnSpcReduction="10000"/>
          </a:bodyPr>
          <a:lstStyle/>
          <a:p>
            <a:pPr marL="114300" indent="0" fontAlgn="auto">
              <a:spcAft>
                <a:spcPts val="0"/>
              </a:spcAft>
              <a:buFont typeface="Arial" panose="020B0604020202020204" pitchFamily="34" charset="0"/>
              <a:buNone/>
              <a:defRPr/>
            </a:pPr>
            <a:r>
              <a:rPr lang="en-US" sz="2800" u="sng" dirty="0">
                <a:solidFill>
                  <a:srgbClr val="FFC000"/>
                </a:solidFill>
                <a:ea typeface="+mn-ea"/>
              </a:rPr>
              <a:t>Social Issue</a:t>
            </a:r>
            <a:r>
              <a:rPr lang="en-US" sz="2800" dirty="0">
                <a:solidFill>
                  <a:srgbClr val="FFC000"/>
                </a:solidFill>
                <a:ea typeface="+mn-ea"/>
              </a:rPr>
              <a:t>?</a:t>
            </a:r>
          </a:p>
          <a:p>
            <a:pPr fontAlgn="auto">
              <a:spcAft>
                <a:spcPts val="0"/>
              </a:spcAft>
              <a:defRPr/>
            </a:pPr>
            <a:r>
              <a:rPr lang="en-US" sz="2800" dirty="0">
                <a:ea typeface="+mn-ea"/>
              </a:rPr>
              <a:t>Increasing demands, decreasing capacity</a:t>
            </a:r>
            <a:endParaRPr lang="en-US" sz="2800" dirty="0">
              <a:ea typeface="+mn-ea"/>
              <a:sym typeface="Wingdings" panose="05000000000000000000" pitchFamily="2" charset="2"/>
            </a:endParaRPr>
          </a:p>
          <a:p>
            <a:pPr fontAlgn="auto">
              <a:spcAft>
                <a:spcPts val="0"/>
              </a:spcAft>
              <a:defRPr/>
            </a:pPr>
            <a:r>
              <a:rPr lang="en-US" sz="2800" dirty="0">
                <a:ea typeface="+mn-ea"/>
                <a:sym typeface="Wingdings" panose="05000000000000000000" pitchFamily="2" charset="2"/>
              </a:rPr>
              <a:t>All lands/all hands </a:t>
            </a:r>
          </a:p>
          <a:p>
            <a:pPr fontAlgn="auto">
              <a:spcAft>
                <a:spcPts val="0"/>
              </a:spcAft>
              <a:defRPr/>
            </a:pPr>
            <a:r>
              <a:rPr lang="en-US" sz="2800" dirty="0">
                <a:ea typeface="+mn-ea"/>
                <a:sym typeface="Wingdings" panose="05000000000000000000" pitchFamily="2" charset="2"/>
              </a:rPr>
              <a:t>Ecosystem services</a:t>
            </a:r>
          </a:p>
          <a:p>
            <a:pPr fontAlgn="auto">
              <a:spcAft>
                <a:spcPts val="0"/>
              </a:spcAft>
              <a:defRPr/>
            </a:pPr>
            <a:r>
              <a:rPr lang="en-US" sz="2800" dirty="0">
                <a:ea typeface="+mn-ea"/>
                <a:sym typeface="Wingdings" panose="05000000000000000000" pitchFamily="2" charset="2"/>
              </a:rPr>
              <a:t>Ecosystem management </a:t>
            </a:r>
          </a:p>
          <a:p>
            <a:pPr fontAlgn="auto">
              <a:spcAft>
                <a:spcPts val="0"/>
              </a:spcAft>
              <a:defRPr/>
            </a:pPr>
            <a:endParaRPr lang="en-US" sz="2800" dirty="0">
              <a:ea typeface="+mn-ea"/>
              <a:sym typeface="Wingdings" panose="05000000000000000000" pitchFamily="2" charset="2"/>
            </a:endParaRPr>
          </a:p>
          <a:p>
            <a:pPr fontAlgn="auto">
              <a:spcAft>
                <a:spcPts val="0"/>
              </a:spcAft>
              <a:defRPr/>
            </a:pPr>
            <a:r>
              <a:rPr lang="en-US" sz="2800" u="sng" dirty="0">
                <a:solidFill>
                  <a:srgbClr val="FFC000"/>
                </a:solidFill>
                <a:ea typeface="+mn-ea"/>
                <a:sym typeface="Wingdings" panose="05000000000000000000" pitchFamily="2" charset="2"/>
              </a:rPr>
              <a:t>Assess what public wants</a:t>
            </a:r>
            <a:r>
              <a:rPr lang="en-US" sz="2800" dirty="0">
                <a:solidFill>
                  <a:srgbClr val="FFC000"/>
                </a:solidFill>
                <a:ea typeface="+mn-ea"/>
                <a:sym typeface="Wingdings" panose="05000000000000000000" pitchFamily="2" charset="2"/>
              </a:rPr>
              <a:t>?</a:t>
            </a:r>
          </a:p>
          <a:p>
            <a:pPr fontAlgn="auto">
              <a:spcAft>
                <a:spcPts val="0"/>
              </a:spcAft>
              <a:defRPr/>
            </a:pPr>
            <a:r>
              <a:rPr lang="en-US" sz="2800" dirty="0">
                <a:ea typeface="+mn-ea"/>
              </a:rPr>
              <a:t>Context dependent</a:t>
            </a:r>
          </a:p>
          <a:p>
            <a:pPr fontAlgn="auto">
              <a:spcAft>
                <a:spcPts val="0"/>
              </a:spcAft>
              <a:defRPr/>
            </a:pPr>
            <a:r>
              <a:rPr lang="en-US" sz="2800" dirty="0">
                <a:ea typeface="+mn-ea"/>
              </a:rPr>
              <a:t>Public engagement and social assessment</a:t>
            </a:r>
          </a:p>
          <a:p>
            <a:pPr fontAlgn="auto">
              <a:spcAft>
                <a:spcPts val="0"/>
              </a:spcAft>
              <a:defRPr/>
            </a:pPr>
            <a:r>
              <a:rPr lang="en-US" sz="2800" dirty="0">
                <a:ea typeface="+mn-ea"/>
              </a:rPr>
              <a:t>Linking people to the land</a:t>
            </a:r>
          </a:p>
          <a:p>
            <a:pPr fontAlgn="auto">
              <a:spcAft>
                <a:spcPts val="0"/>
              </a:spcAft>
              <a:defRPr/>
            </a:pPr>
            <a:endParaRPr lang="en-US" sz="2800" dirty="0">
              <a:ea typeface="+mn-ea"/>
            </a:endParaRPr>
          </a:p>
          <a:p>
            <a:pPr fontAlgn="auto">
              <a:spcAft>
                <a:spcPts val="0"/>
              </a:spcAft>
              <a:defRPr/>
            </a:pPr>
            <a:endParaRPr lang="en-US" sz="2800" dirty="0">
              <a:ea typeface="+mn-ea"/>
            </a:endParaRPr>
          </a:p>
        </p:txBody>
      </p:sp>
      <p:sp>
        <p:nvSpPr>
          <p:cNvPr id="8195" name="Slide Number Placeholder 3">
            <a:extLst>
              <a:ext uri="{FF2B5EF4-FFF2-40B4-BE49-F238E27FC236}">
                <a16:creationId xmlns:a16="http://schemas.microsoft.com/office/drawing/2014/main" id="{210F65DE-F81B-8E78-2FB1-3B90431B2762}"/>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B5F170D-A0DE-4797-8278-1E5B51DC62AB}" type="slidenum">
              <a:rPr lang="en-US" altLang="en-US">
                <a:solidFill>
                  <a:srgbClr val="FFFFFF"/>
                </a:solidFill>
              </a:rPr>
              <a:pPr/>
              <a:t>3</a:t>
            </a:fld>
            <a:endParaRPr lang="en-US" altLang="en-US">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FA62-F551-9767-E701-7B33502AC5F8}"/>
              </a:ext>
            </a:extLst>
          </p:cNvPr>
          <p:cNvSpPr>
            <a:spLocks noGrp="1"/>
          </p:cNvSpPr>
          <p:nvPr>
            <p:ph type="title"/>
          </p:nvPr>
        </p:nvSpPr>
        <p:spPr>
          <a:xfrm>
            <a:off x="457200" y="0"/>
            <a:ext cx="8229600" cy="1084263"/>
          </a:xfrm>
        </p:spPr>
        <p:txBody>
          <a:bodyPr wrap="square" numCol="1" anchorCtr="0" compatLnSpc="1">
            <a:prstTxWarp prst="textNoShape">
              <a:avLst/>
            </a:prstTxWarp>
            <a:normAutofit/>
          </a:bodyPr>
          <a:lstStyle/>
          <a:p>
            <a:r>
              <a:rPr lang="en-US" altLang="en-US" sz="3600">
                <a:solidFill>
                  <a:srgbClr val="FFFF00"/>
                </a:solidFill>
              </a:rPr>
              <a:t>Increasing Demand—Decreasing Capacity</a:t>
            </a:r>
          </a:p>
        </p:txBody>
      </p:sp>
      <p:sp>
        <p:nvSpPr>
          <p:cNvPr id="3" name="Content Placeholder 2">
            <a:extLst>
              <a:ext uri="{FF2B5EF4-FFF2-40B4-BE49-F238E27FC236}">
                <a16:creationId xmlns:a16="http://schemas.microsoft.com/office/drawing/2014/main" id="{D7FF498A-A443-E7FC-9247-51E0D6B32695}"/>
              </a:ext>
            </a:extLst>
          </p:cNvPr>
          <p:cNvSpPr>
            <a:spLocks noGrp="1"/>
          </p:cNvSpPr>
          <p:nvPr>
            <p:ph sz="half" idx="1"/>
          </p:nvPr>
        </p:nvSpPr>
        <p:spPr>
          <a:xfrm>
            <a:off x="130175" y="1084263"/>
            <a:ext cx="4805363" cy="5526087"/>
          </a:xfrm>
        </p:spPr>
        <p:txBody>
          <a:bodyPr>
            <a:normAutofit/>
          </a:bodyPr>
          <a:lstStyle/>
          <a:p>
            <a:pPr marL="0" indent="0">
              <a:buFont typeface="Arial" panose="020B0604020202020204" pitchFamily="34" charset="0"/>
              <a:buNone/>
            </a:pPr>
            <a:r>
              <a:rPr lang="en-US" altLang="en-US" sz="2600">
                <a:solidFill>
                  <a:srgbClr val="FF0000"/>
                </a:solidFill>
              </a:rPr>
              <a:t>Recreation’s value increasing</a:t>
            </a:r>
          </a:p>
          <a:p>
            <a:pPr lvl="1" indent="-342900"/>
            <a:r>
              <a:rPr lang="en-US" altLang="en-US" sz="2200"/>
              <a:t>161 million visitors/year</a:t>
            </a:r>
          </a:p>
          <a:p>
            <a:pPr lvl="1" indent="-342900"/>
            <a:r>
              <a:rPr lang="en-US" altLang="en-US" sz="2200"/>
              <a:t>Over half of USFS GDP contribution</a:t>
            </a:r>
          </a:p>
          <a:p>
            <a:pPr lvl="1" indent="-342900"/>
            <a:r>
              <a:rPr lang="en-US" altLang="en-US" sz="2200"/>
              <a:t>Sustainable Recreation Framework</a:t>
            </a:r>
          </a:p>
          <a:p>
            <a:pPr lvl="1" indent="-342900"/>
            <a:r>
              <a:rPr lang="en-US" altLang="en-US" sz="2200"/>
              <a:t>Connecting urban America &amp; kids </a:t>
            </a:r>
          </a:p>
          <a:p>
            <a:pPr marL="0" indent="0">
              <a:buFont typeface="Arial" panose="020B0604020202020204" pitchFamily="34" charset="0"/>
              <a:buNone/>
            </a:pPr>
            <a:r>
              <a:rPr lang="en-US" altLang="en-US" sz="2600">
                <a:solidFill>
                  <a:srgbClr val="FF0000"/>
                </a:solidFill>
              </a:rPr>
              <a:t>Decreasing capacity</a:t>
            </a:r>
            <a:r>
              <a:rPr lang="en-US" altLang="en-US" sz="2600">
                <a:solidFill>
                  <a:srgbClr val="D99694"/>
                </a:solidFill>
              </a:rPr>
              <a:t> </a:t>
            </a:r>
          </a:p>
          <a:p>
            <a:pPr lvl="1" indent="-342900"/>
            <a:r>
              <a:rPr lang="en-US" altLang="en-US" sz="2200"/>
              <a:t>Use patterns are changing</a:t>
            </a:r>
          </a:p>
          <a:p>
            <a:pPr lvl="1" indent="-342900"/>
            <a:r>
              <a:rPr lang="en-US" altLang="en-US" sz="2200"/>
              <a:t>~2-3% of R&amp;D budget on ANY social science (Cleaves, 2007)</a:t>
            </a:r>
          </a:p>
          <a:p>
            <a:pPr lvl="1" indent="-342900"/>
            <a:r>
              <a:rPr lang="en-US" altLang="en-US" sz="2200"/>
              <a:t>10% decline in budget last 10 years</a:t>
            </a:r>
          </a:p>
          <a:p>
            <a:pPr lvl="1" indent="-342900"/>
            <a:r>
              <a:rPr lang="en-US" altLang="en-US" sz="2200"/>
              <a:t>Volunteerism, partnerships new reality</a:t>
            </a:r>
          </a:p>
          <a:p>
            <a:pPr lvl="1" indent="-342900"/>
            <a:endParaRPr lang="en-US" altLang="en-US" sz="2200"/>
          </a:p>
          <a:p>
            <a:pPr marL="0" indent="0">
              <a:buFont typeface="Arial" panose="020B0604020202020204" pitchFamily="34" charset="0"/>
              <a:buNone/>
            </a:pPr>
            <a:endParaRPr lang="en-US" altLang="en-US" sz="2600"/>
          </a:p>
          <a:p>
            <a:pPr marL="0" indent="0">
              <a:buFont typeface="Arial" panose="020B0604020202020204" pitchFamily="34" charset="0"/>
              <a:buNone/>
            </a:pPr>
            <a:endParaRPr lang="en-US" altLang="en-US" sz="2600"/>
          </a:p>
        </p:txBody>
      </p:sp>
      <p:pic>
        <p:nvPicPr>
          <p:cNvPr id="9219" name="Picture 2">
            <a:extLst>
              <a:ext uri="{FF2B5EF4-FFF2-40B4-BE49-F238E27FC236}">
                <a16:creationId xmlns:a16="http://schemas.microsoft.com/office/drawing/2014/main" id="{D1992267-7977-46A2-FA74-6933FD90A9F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635125"/>
            <a:ext cx="4232275" cy="4010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Slide Number Placeholder 3">
            <a:extLst>
              <a:ext uri="{FF2B5EF4-FFF2-40B4-BE49-F238E27FC236}">
                <a16:creationId xmlns:a16="http://schemas.microsoft.com/office/drawing/2014/main" id="{45EBDF52-1281-6106-480A-DD3EC83257ED}"/>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808F907-BC56-4A0C-A0BF-9CC48B635B9F}" type="slidenum">
              <a:rPr lang="en-US" altLang="en-US">
                <a:solidFill>
                  <a:srgbClr val="FFFFFF"/>
                </a:solidFill>
              </a:rPr>
              <a:pPr/>
              <a:t>4</a:t>
            </a:fld>
            <a:endParaRPr lang="en-US" altLang="en-US">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19C0-76E7-C0BF-D967-81C86088BC7D}"/>
              </a:ext>
            </a:extLst>
          </p:cNvPr>
          <p:cNvSpPr>
            <a:spLocks noGrp="1"/>
          </p:cNvSpPr>
          <p:nvPr>
            <p:ph type="title"/>
          </p:nvPr>
        </p:nvSpPr>
        <p:spPr>
          <a:xfrm>
            <a:off x="457200" y="274638"/>
            <a:ext cx="7772400" cy="715962"/>
          </a:xfrm>
        </p:spPr>
        <p:txBody>
          <a:bodyPr>
            <a:normAutofit fontScale="90000"/>
          </a:bodyPr>
          <a:lstStyle/>
          <a:p>
            <a:pPr fontAlgn="auto">
              <a:spcAft>
                <a:spcPts val="0"/>
              </a:spcAft>
              <a:defRPr/>
            </a:pPr>
            <a:r>
              <a:rPr lang="en-US" sz="3600" dirty="0">
                <a:solidFill>
                  <a:srgbClr val="FFFF00"/>
                </a:solidFill>
                <a:ea typeface="+mj-ea"/>
              </a:rPr>
              <a:t>A Broad Spectrum of Human Uses/Demands</a:t>
            </a:r>
          </a:p>
        </p:txBody>
      </p:sp>
      <p:graphicFrame>
        <p:nvGraphicFramePr>
          <p:cNvPr id="7" name="Content Placeholder 6">
            <a:extLst>
              <a:ext uri="{FF2B5EF4-FFF2-40B4-BE49-F238E27FC236}">
                <a16:creationId xmlns:a16="http://schemas.microsoft.com/office/drawing/2014/main" id="{A000A8D3-C48D-86B5-5836-3832A1A31085}"/>
              </a:ext>
            </a:extLst>
          </p:cNvPr>
          <p:cNvGraphicFramePr>
            <a:graphicFrameLocks noGrp="1"/>
          </p:cNvGraphicFramePr>
          <p:nvPr>
            <p:ph idx="1"/>
          </p:nvPr>
        </p:nvGraphicFramePr>
        <p:xfrm>
          <a:off x="457200" y="10668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Slide Number Placeholder 2">
            <a:extLst>
              <a:ext uri="{FF2B5EF4-FFF2-40B4-BE49-F238E27FC236}">
                <a16:creationId xmlns:a16="http://schemas.microsoft.com/office/drawing/2014/main" id="{7922A6F8-356E-BD6A-67A9-E9FEE7D58083}"/>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7A3B7C-3FF4-4EF0-A0C8-DF7C1C51E221}" type="slidenum">
              <a:rPr lang="en-US" altLang="en-US">
                <a:solidFill>
                  <a:srgbClr val="FFFFFF"/>
                </a:solidFill>
              </a:rPr>
              <a:pPr/>
              <a:t>5</a:t>
            </a:fld>
            <a:endParaRPr lang="en-US" altLang="en-US">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2E67B9-A17A-97A0-BE64-110139D6D161}"/>
              </a:ext>
            </a:extLst>
          </p:cNvPr>
          <p:cNvSpPr>
            <a:spLocks noGrp="1"/>
          </p:cNvSpPr>
          <p:nvPr>
            <p:ph type="title"/>
          </p:nvPr>
        </p:nvSpPr>
        <p:spPr>
          <a:xfrm>
            <a:off x="47625" y="882650"/>
            <a:ext cx="5699125" cy="102235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fontAlgn="auto">
              <a:spcAft>
                <a:spcPts val="0"/>
              </a:spcAft>
              <a:defRPr/>
            </a:pPr>
            <a:r>
              <a:rPr lang="en-US" sz="3600" b="1" dirty="0"/>
              <a:t>Olympic Peninsula</a:t>
            </a:r>
          </a:p>
        </p:txBody>
      </p:sp>
      <p:sp>
        <p:nvSpPr>
          <p:cNvPr id="8" name="Content Placeholder 7">
            <a:extLst>
              <a:ext uri="{FF2B5EF4-FFF2-40B4-BE49-F238E27FC236}">
                <a16:creationId xmlns:a16="http://schemas.microsoft.com/office/drawing/2014/main" id="{0CA559B7-9F6A-2284-BA6E-D5BC179B9E0B}"/>
              </a:ext>
            </a:extLst>
          </p:cNvPr>
          <p:cNvSpPr>
            <a:spLocks noGrp="1"/>
          </p:cNvSpPr>
          <p:nvPr>
            <p:ph sz="half" idx="1"/>
          </p:nvPr>
        </p:nvSpPr>
        <p:spPr>
          <a:xfrm>
            <a:off x="457200" y="1536700"/>
            <a:ext cx="3657600" cy="4589463"/>
          </a:xfrm>
        </p:spPr>
        <p:txBody>
          <a:bodyPr rtlCol="0">
            <a:normAutofit lnSpcReduction="10000"/>
          </a:bodyPr>
          <a:lstStyle/>
          <a:p>
            <a:pPr fontAlgn="auto">
              <a:spcAft>
                <a:spcPts val="0"/>
              </a:spcAft>
              <a:defRPr/>
            </a:pPr>
            <a:endParaRPr lang="en-US">
              <a:ea typeface="+mn-ea"/>
            </a:endParaRPr>
          </a:p>
        </p:txBody>
      </p:sp>
      <p:sp>
        <p:nvSpPr>
          <p:cNvPr id="4" name="Content Placeholder 3">
            <a:extLst>
              <a:ext uri="{FF2B5EF4-FFF2-40B4-BE49-F238E27FC236}">
                <a16:creationId xmlns:a16="http://schemas.microsoft.com/office/drawing/2014/main" id="{F78B3E8C-608A-0423-E14D-06F9FA3C5665}"/>
              </a:ext>
            </a:extLst>
          </p:cNvPr>
          <p:cNvSpPr>
            <a:spLocks noGrp="1"/>
          </p:cNvSpPr>
          <p:nvPr>
            <p:ph sz="half" idx="2"/>
          </p:nvPr>
        </p:nvSpPr>
        <p:spPr>
          <a:xfrm>
            <a:off x="5784850" y="900113"/>
            <a:ext cx="3200400" cy="5943600"/>
          </a:xfrm>
        </p:spPr>
        <p:style>
          <a:lnRef idx="1">
            <a:schemeClr val="accent2"/>
          </a:lnRef>
          <a:fillRef idx="2">
            <a:schemeClr val="accent2"/>
          </a:fillRef>
          <a:effectRef idx="1">
            <a:schemeClr val="accent2"/>
          </a:effectRef>
          <a:fontRef idx="minor">
            <a:schemeClr val="dk1"/>
          </a:fontRef>
        </p:style>
        <p:txBody>
          <a:bodyPr rtlCol="0">
            <a:normAutofit lnSpcReduction="10000"/>
          </a:bodyPr>
          <a:lstStyle/>
          <a:p>
            <a:pPr fontAlgn="auto">
              <a:spcAft>
                <a:spcPts val="0"/>
              </a:spcAft>
              <a:defRPr/>
            </a:pPr>
            <a:r>
              <a:rPr lang="en-US" sz="2400" dirty="0"/>
              <a:t>Pop. 234,772  (2010)</a:t>
            </a:r>
            <a:endParaRPr lang="en-US" sz="2000" dirty="0"/>
          </a:p>
          <a:p>
            <a:pPr fontAlgn="auto">
              <a:spcAft>
                <a:spcPts val="0"/>
              </a:spcAft>
              <a:defRPr/>
            </a:pPr>
            <a:r>
              <a:rPr lang="en-US" sz="2400" dirty="0"/>
              <a:t>1.7 million hectares</a:t>
            </a:r>
            <a:endParaRPr lang="en-US" sz="2000" dirty="0"/>
          </a:p>
          <a:p>
            <a:pPr fontAlgn="auto">
              <a:spcAft>
                <a:spcPts val="0"/>
              </a:spcAft>
              <a:defRPr/>
            </a:pPr>
            <a:r>
              <a:rPr lang="en-US" sz="2400" dirty="0"/>
              <a:t>Dispersed, rural communities</a:t>
            </a:r>
          </a:p>
          <a:p>
            <a:pPr fontAlgn="auto">
              <a:spcAft>
                <a:spcPts val="0"/>
              </a:spcAft>
              <a:defRPr/>
            </a:pPr>
            <a:r>
              <a:rPr lang="en-US" sz="2400" dirty="0"/>
              <a:t>Changing economy and land use</a:t>
            </a:r>
          </a:p>
          <a:p>
            <a:pPr fontAlgn="auto">
              <a:spcAft>
                <a:spcPts val="0"/>
              </a:spcAft>
              <a:defRPr/>
            </a:pPr>
            <a:r>
              <a:rPr lang="en-US" sz="2400" dirty="0"/>
              <a:t>Special Designation</a:t>
            </a:r>
          </a:p>
          <a:p>
            <a:pPr marL="640080" lvl="1" fontAlgn="auto">
              <a:spcAft>
                <a:spcPts val="0"/>
              </a:spcAft>
              <a:defRPr/>
            </a:pPr>
            <a:r>
              <a:rPr lang="en-US" sz="2000" dirty="0"/>
              <a:t>UN International Biosphere Reserve</a:t>
            </a:r>
          </a:p>
          <a:p>
            <a:pPr marL="640080" lvl="1" fontAlgn="auto">
              <a:spcAft>
                <a:spcPts val="0"/>
              </a:spcAft>
              <a:defRPr/>
            </a:pPr>
            <a:r>
              <a:rPr lang="en-US" sz="2000" dirty="0"/>
              <a:t>World Heritage Site</a:t>
            </a:r>
          </a:p>
          <a:p>
            <a:pPr fontAlgn="auto">
              <a:spcAft>
                <a:spcPts val="0"/>
              </a:spcAft>
              <a:defRPr/>
            </a:pPr>
            <a:r>
              <a:rPr lang="en-US" sz="2400" dirty="0"/>
              <a:t>Multiple jurisdictions</a:t>
            </a:r>
          </a:p>
          <a:p>
            <a:pPr marL="640080" lvl="1" fontAlgn="auto">
              <a:spcAft>
                <a:spcPts val="0"/>
              </a:spcAft>
              <a:defRPr/>
            </a:pPr>
            <a:r>
              <a:rPr lang="en-US" sz="1800" dirty="0"/>
              <a:t>Olympic National Park</a:t>
            </a:r>
          </a:p>
          <a:p>
            <a:pPr marL="640080" lvl="1" fontAlgn="auto">
              <a:spcAft>
                <a:spcPts val="0"/>
              </a:spcAft>
              <a:defRPr/>
            </a:pPr>
            <a:r>
              <a:rPr lang="en-US" sz="1800" dirty="0"/>
              <a:t>Olympic National Forest</a:t>
            </a:r>
          </a:p>
          <a:p>
            <a:pPr marL="640080" lvl="1" fontAlgn="auto">
              <a:spcAft>
                <a:spcPts val="0"/>
              </a:spcAft>
              <a:defRPr/>
            </a:pPr>
            <a:r>
              <a:rPr lang="en-US" sz="1800" dirty="0"/>
              <a:t>8 recognized tribes</a:t>
            </a:r>
          </a:p>
          <a:p>
            <a:pPr marL="640080" lvl="1" fontAlgn="auto">
              <a:spcAft>
                <a:spcPts val="0"/>
              </a:spcAft>
              <a:defRPr/>
            </a:pPr>
            <a:r>
              <a:rPr lang="en-US" sz="1800" dirty="0"/>
              <a:t>State forests</a:t>
            </a:r>
          </a:p>
          <a:p>
            <a:pPr marL="640080" lvl="1" fontAlgn="auto">
              <a:spcAft>
                <a:spcPts val="0"/>
              </a:spcAft>
              <a:defRPr/>
            </a:pPr>
            <a:r>
              <a:rPr lang="en-US" sz="1800" dirty="0"/>
              <a:t>Private landowners (timber companies)</a:t>
            </a:r>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p:txBody>
      </p:sp>
      <p:sp>
        <p:nvSpPr>
          <p:cNvPr id="11268" name="Slide Number Placeholder 5">
            <a:extLst>
              <a:ext uri="{FF2B5EF4-FFF2-40B4-BE49-F238E27FC236}">
                <a16:creationId xmlns:a16="http://schemas.microsoft.com/office/drawing/2014/main" id="{6395EAA6-ECF0-8381-7BF5-110D25E1593D}"/>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BBBF7C5-4B54-4220-B66F-935213F4F3A8}" type="slidenum">
              <a:rPr lang="en-US" altLang="en-US">
                <a:solidFill>
                  <a:srgbClr val="FFFFFF"/>
                </a:solidFill>
              </a:rPr>
              <a:pPr/>
              <a:t>6</a:t>
            </a:fld>
            <a:endParaRPr lang="en-US" altLang="en-US">
              <a:solidFill>
                <a:srgbClr val="FFFFFF"/>
              </a:solidFill>
            </a:endParaRPr>
          </a:p>
        </p:txBody>
      </p:sp>
      <p:sp>
        <p:nvSpPr>
          <p:cNvPr id="2" name="Oval 1">
            <a:extLst>
              <a:ext uri="{FF2B5EF4-FFF2-40B4-BE49-F238E27FC236}">
                <a16:creationId xmlns:a16="http://schemas.microsoft.com/office/drawing/2014/main" id="{94E49B21-5051-DC22-01F9-87D3098700D5}"/>
              </a:ext>
            </a:extLst>
          </p:cNvPr>
          <p:cNvSpPr/>
          <p:nvPr/>
        </p:nvSpPr>
        <p:spPr>
          <a:xfrm>
            <a:off x="3078163" y="2346325"/>
            <a:ext cx="1905000" cy="69850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1270" name="TextBox 2">
            <a:extLst>
              <a:ext uri="{FF2B5EF4-FFF2-40B4-BE49-F238E27FC236}">
                <a16:creationId xmlns:a16="http://schemas.microsoft.com/office/drawing/2014/main" id="{73D8B917-E924-F8AD-BA4F-2BE7E6DAF3E8}"/>
              </a:ext>
            </a:extLst>
          </p:cNvPr>
          <p:cNvSpPr txBox="1">
            <a:spLocks noChangeArrowheads="1"/>
          </p:cNvSpPr>
          <p:nvPr/>
        </p:nvSpPr>
        <p:spPr bwMode="auto">
          <a:xfrm>
            <a:off x="3352800" y="2511425"/>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ea typeface="MS PGothic" panose="020B0600070205080204" pitchFamily="34" charset="-128"/>
              </a:defRPr>
            </a:lvl1pPr>
            <a:lvl2pPr marL="742950" indent="-285750" defTabSz="457200">
              <a:defRPr>
                <a:solidFill>
                  <a:schemeClr val="tx1"/>
                </a:solidFill>
                <a:latin typeface="Calibri" panose="020F0502020204030204" pitchFamily="34" charset="0"/>
                <a:ea typeface="MS PGothic" panose="020B0600070205080204" pitchFamily="34" charset="-128"/>
              </a:defRPr>
            </a:lvl2pPr>
            <a:lvl3pPr marL="1143000" indent="-228600" defTabSz="457200">
              <a:defRPr>
                <a:solidFill>
                  <a:schemeClr val="tx1"/>
                </a:solidFill>
                <a:latin typeface="Calibri" panose="020F0502020204030204" pitchFamily="34" charset="0"/>
                <a:ea typeface="MS PGothic" panose="020B0600070205080204" pitchFamily="34" charset="-128"/>
              </a:defRPr>
            </a:lvl3pPr>
            <a:lvl4pPr marL="1600200" indent="-228600" defTabSz="457200">
              <a:defRPr>
                <a:solidFill>
                  <a:schemeClr val="tx1"/>
                </a:solidFill>
                <a:latin typeface="Calibri" panose="020F0502020204030204" pitchFamily="34" charset="0"/>
                <a:ea typeface="MS PGothic" panose="020B0600070205080204" pitchFamily="34" charset="-128"/>
              </a:defRPr>
            </a:lvl4pPr>
            <a:lvl5pPr marL="2057400" indent="-228600" defTabSz="4572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FFFFFF"/>
                </a:solidFill>
              </a:rPr>
              <a:t>Rain shadow</a:t>
            </a:r>
          </a:p>
        </p:txBody>
      </p:sp>
      <p:pic>
        <p:nvPicPr>
          <p:cNvPr id="11271" name="Picture 7">
            <a:extLst>
              <a:ext uri="{FF2B5EF4-FFF2-40B4-BE49-F238E27FC236}">
                <a16:creationId xmlns:a16="http://schemas.microsoft.com/office/drawing/2014/main" id="{1931A287-186E-EE9E-6FAF-32C30F741E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 y="1905000"/>
            <a:ext cx="5724525" cy="495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2" name="TextBox 4">
            <a:extLst>
              <a:ext uri="{FF2B5EF4-FFF2-40B4-BE49-F238E27FC236}">
                <a16:creationId xmlns:a16="http://schemas.microsoft.com/office/drawing/2014/main" id="{00AB5E7F-A048-3A21-1650-B69854B266CF}"/>
              </a:ext>
            </a:extLst>
          </p:cNvPr>
          <p:cNvSpPr txBox="1">
            <a:spLocks noChangeArrowheads="1"/>
          </p:cNvSpPr>
          <p:nvPr/>
        </p:nvSpPr>
        <p:spPr bwMode="auto">
          <a:xfrm>
            <a:off x="914400" y="0"/>
            <a:ext cx="5257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4400">
                <a:solidFill>
                  <a:srgbClr val="FFFF00"/>
                </a:solidFill>
              </a:rPr>
              <a:t>All Lands Approach</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a:extLst>
              <a:ext uri="{FF2B5EF4-FFF2-40B4-BE49-F238E27FC236}">
                <a16:creationId xmlns:a16="http://schemas.microsoft.com/office/drawing/2014/main" id="{94083BF3-4E88-82BD-1074-DFD3CE752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9488"/>
            <a:ext cx="8534400"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C4475E12-21DA-0D30-F617-AF0D06E69C08}"/>
              </a:ext>
            </a:extLst>
          </p:cNvPr>
          <p:cNvSpPr>
            <a:spLocks noGrp="1"/>
          </p:cNvSpPr>
          <p:nvPr>
            <p:ph type="title"/>
          </p:nvPr>
        </p:nvSpPr>
        <p:spPr/>
        <p:txBody>
          <a:bodyPr/>
          <a:lstStyle/>
          <a:p>
            <a:pPr fontAlgn="auto">
              <a:spcAft>
                <a:spcPts val="0"/>
              </a:spcAft>
              <a:defRPr/>
            </a:pPr>
            <a:r>
              <a:rPr lang="en-US" dirty="0">
                <a:solidFill>
                  <a:srgbClr val="FFFF00"/>
                </a:solidFill>
                <a:ea typeface="+mj-ea"/>
              </a:rPr>
              <a:t>Ecosystem Services</a:t>
            </a:r>
          </a:p>
        </p:txBody>
      </p:sp>
      <p:sp>
        <p:nvSpPr>
          <p:cNvPr id="3" name="Rectangle 2">
            <a:extLst>
              <a:ext uri="{FF2B5EF4-FFF2-40B4-BE49-F238E27FC236}">
                <a16:creationId xmlns:a16="http://schemas.microsoft.com/office/drawing/2014/main" id="{4F4FB68A-F492-F81E-E411-E721B925E5AC}"/>
              </a:ext>
            </a:extLst>
          </p:cNvPr>
          <p:cNvSpPr/>
          <p:nvPr/>
        </p:nvSpPr>
        <p:spPr>
          <a:xfrm>
            <a:off x="533400" y="1295400"/>
            <a:ext cx="8001000" cy="954088"/>
          </a:xfrm>
          <a:prstGeom prst="rect">
            <a:avLst/>
          </a:prstGeom>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800"/>
              <a:t>Milenium Assessment (2005)</a:t>
            </a:r>
            <a:r>
              <a:rPr lang="en-US" altLang="en-US" sz="2800">
                <a:solidFill>
                  <a:srgbClr val="FF0000"/>
                </a:solidFill>
              </a:rPr>
              <a:t> </a:t>
            </a:r>
          </a:p>
          <a:p>
            <a:r>
              <a:rPr lang="en-US" altLang="en-US" sz="2800" i="1">
                <a:solidFill>
                  <a:srgbClr val="D99694"/>
                </a:solidFill>
              </a:rPr>
              <a:t>“Any benefit that people obtain from nature”</a:t>
            </a:r>
            <a:endParaRPr lang="en-US" altLang="en-US"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DFFF-7F02-CCD4-D23E-F9A653E3EBED}"/>
              </a:ext>
            </a:extLst>
          </p:cNvPr>
          <p:cNvSpPr>
            <a:spLocks noGrp="1"/>
          </p:cNvSpPr>
          <p:nvPr>
            <p:ph type="title"/>
          </p:nvPr>
        </p:nvSpPr>
        <p:spPr/>
        <p:txBody>
          <a:bodyPr/>
          <a:lstStyle/>
          <a:p>
            <a:pPr fontAlgn="auto">
              <a:spcAft>
                <a:spcPts val="0"/>
              </a:spcAft>
              <a:defRPr/>
            </a:pPr>
            <a:r>
              <a:rPr lang="en-US" dirty="0">
                <a:solidFill>
                  <a:srgbClr val="FFFF00"/>
                </a:solidFill>
                <a:ea typeface="+mj-ea"/>
              </a:rPr>
              <a:t>Ecosystem Services and the Forest Service</a:t>
            </a:r>
          </a:p>
        </p:txBody>
      </p:sp>
      <p:sp>
        <p:nvSpPr>
          <p:cNvPr id="3" name="Content Placeholder 2">
            <a:extLst>
              <a:ext uri="{FF2B5EF4-FFF2-40B4-BE49-F238E27FC236}">
                <a16:creationId xmlns:a16="http://schemas.microsoft.com/office/drawing/2014/main" id="{F3EE2ED5-352E-C5F4-E714-EB5F8EAF2133}"/>
              </a:ext>
            </a:extLst>
          </p:cNvPr>
          <p:cNvSpPr>
            <a:spLocks noGrp="1"/>
          </p:cNvSpPr>
          <p:nvPr>
            <p:ph sz="half" idx="1"/>
          </p:nvPr>
        </p:nvSpPr>
        <p:spPr>
          <a:xfrm>
            <a:off x="457200" y="1600200"/>
            <a:ext cx="5791200" cy="5029200"/>
          </a:xfrm>
        </p:spPr>
        <p:txBody>
          <a:bodyPr>
            <a:normAutofit/>
          </a:bodyPr>
          <a:lstStyle/>
          <a:p>
            <a:pPr>
              <a:lnSpc>
                <a:spcPct val="80000"/>
              </a:lnSpc>
            </a:pPr>
            <a:r>
              <a:rPr lang="en-US" altLang="en-US" sz="2600"/>
              <a:t>Embraced ecosystem services</a:t>
            </a:r>
          </a:p>
          <a:p>
            <a:pPr lvl="2">
              <a:lnSpc>
                <a:spcPct val="80000"/>
              </a:lnSpc>
            </a:pPr>
            <a:r>
              <a:rPr lang="en-US" altLang="en-US" sz="2200">
                <a:solidFill>
                  <a:srgbClr val="D99694"/>
                </a:solidFill>
              </a:rPr>
              <a:t>161 million visitors 2012</a:t>
            </a:r>
          </a:p>
          <a:p>
            <a:pPr lvl="3">
              <a:lnSpc>
                <a:spcPct val="80000"/>
              </a:lnSpc>
            </a:pPr>
            <a:r>
              <a:rPr lang="en-US" altLang="en-US" sz="2000">
                <a:solidFill>
                  <a:srgbClr val="D99694"/>
                </a:solidFill>
              </a:rPr>
              <a:t>$11B in spending</a:t>
            </a:r>
          </a:p>
          <a:p>
            <a:pPr lvl="3">
              <a:lnSpc>
                <a:spcPct val="80000"/>
              </a:lnSpc>
            </a:pPr>
            <a:r>
              <a:rPr lang="en-US" altLang="en-US" sz="2000">
                <a:solidFill>
                  <a:srgbClr val="D99694"/>
                </a:solidFill>
              </a:rPr>
              <a:t>194,000 jobs</a:t>
            </a:r>
          </a:p>
          <a:p>
            <a:pPr lvl="2">
              <a:lnSpc>
                <a:spcPct val="80000"/>
              </a:lnSpc>
            </a:pPr>
            <a:r>
              <a:rPr lang="en-US" altLang="en-US" sz="2200">
                <a:solidFill>
                  <a:srgbClr val="D99694"/>
                </a:solidFill>
              </a:rPr>
              <a:t>20% of nation’s freshwater</a:t>
            </a:r>
          </a:p>
          <a:p>
            <a:pPr>
              <a:lnSpc>
                <a:spcPct val="80000"/>
              </a:lnSpc>
            </a:pPr>
            <a:r>
              <a:rPr lang="en-US" altLang="en-US" sz="2600"/>
              <a:t>Key role in planning rule</a:t>
            </a:r>
          </a:p>
          <a:p>
            <a:pPr lvl="2">
              <a:lnSpc>
                <a:spcPct val="80000"/>
              </a:lnSpc>
            </a:pPr>
            <a:r>
              <a:rPr lang="en-US" altLang="en-US" sz="2200">
                <a:solidFill>
                  <a:srgbClr val="D99694"/>
                </a:solidFill>
              </a:rPr>
              <a:t>ES mentioned 7 times</a:t>
            </a:r>
          </a:p>
          <a:p>
            <a:pPr lvl="2">
              <a:lnSpc>
                <a:spcPct val="80000"/>
              </a:lnSpc>
            </a:pPr>
            <a:r>
              <a:rPr lang="en-US" altLang="en-US" sz="2200">
                <a:solidFill>
                  <a:srgbClr val="D99694"/>
                </a:solidFill>
              </a:rPr>
              <a:t>MA categorization</a:t>
            </a:r>
          </a:p>
          <a:p>
            <a:pPr>
              <a:lnSpc>
                <a:spcPct val="80000"/>
              </a:lnSpc>
            </a:pPr>
            <a:r>
              <a:rPr lang="en-US" altLang="en-US" sz="2600"/>
              <a:t>Emphasis on human well-being </a:t>
            </a:r>
          </a:p>
          <a:p>
            <a:pPr lvl="2">
              <a:lnSpc>
                <a:spcPct val="80000"/>
              </a:lnSpc>
            </a:pPr>
            <a:r>
              <a:rPr lang="en-US" altLang="en-US" sz="2200">
                <a:solidFill>
                  <a:srgbClr val="D99694"/>
                </a:solidFill>
              </a:rPr>
              <a:t>Multiple use mandate</a:t>
            </a:r>
          </a:p>
          <a:p>
            <a:pPr lvl="2">
              <a:lnSpc>
                <a:spcPct val="80000"/>
              </a:lnSpc>
            </a:pPr>
            <a:r>
              <a:rPr lang="en-US" altLang="en-US" sz="2200">
                <a:solidFill>
                  <a:srgbClr val="D99694"/>
                </a:solidFill>
              </a:rPr>
              <a:t>Common metric for decisions</a:t>
            </a:r>
          </a:p>
          <a:p>
            <a:pPr lvl="2">
              <a:lnSpc>
                <a:spcPct val="80000"/>
              </a:lnSpc>
            </a:pPr>
            <a:r>
              <a:rPr lang="en-US" altLang="en-US" sz="2200">
                <a:solidFill>
                  <a:srgbClr val="D99694"/>
                </a:solidFill>
              </a:rPr>
              <a:t>Internalize externalities</a:t>
            </a:r>
          </a:p>
          <a:p>
            <a:pPr lvl="2">
              <a:lnSpc>
                <a:spcPct val="80000"/>
              </a:lnSpc>
            </a:pPr>
            <a:r>
              <a:rPr lang="en-US" altLang="en-US" sz="2200">
                <a:solidFill>
                  <a:srgbClr val="D99694"/>
                </a:solidFill>
              </a:rPr>
              <a:t>Political, social support</a:t>
            </a:r>
          </a:p>
          <a:p>
            <a:pPr lvl="2">
              <a:lnSpc>
                <a:spcPct val="80000"/>
              </a:lnSpc>
            </a:pPr>
            <a:r>
              <a:rPr lang="en-US" altLang="en-US" sz="2200">
                <a:solidFill>
                  <a:srgbClr val="D99694"/>
                </a:solidFill>
              </a:rPr>
              <a:t>Funding (revenue replacement)</a:t>
            </a:r>
          </a:p>
          <a:p>
            <a:pPr lvl="4">
              <a:lnSpc>
                <a:spcPct val="80000"/>
              </a:lnSpc>
            </a:pPr>
            <a:endParaRPr lang="en-US" altLang="en-US" sz="1700"/>
          </a:p>
          <a:p>
            <a:pPr lvl="2">
              <a:lnSpc>
                <a:spcPct val="80000"/>
              </a:lnSpc>
              <a:buFont typeface="Arial" panose="020B0604020202020204" pitchFamily="34" charset="0"/>
              <a:buNone/>
            </a:pPr>
            <a:endParaRPr lang="en-US" altLang="en-US" sz="1900"/>
          </a:p>
        </p:txBody>
      </p:sp>
      <p:sp>
        <p:nvSpPr>
          <p:cNvPr id="13315" name="Slide Number Placeholder 3">
            <a:extLst>
              <a:ext uri="{FF2B5EF4-FFF2-40B4-BE49-F238E27FC236}">
                <a16:creationId xmlns:a16="http://schemas.microsoft.com/office/drawing/2014/main" id="{95350E0F-D691-7723-B07A-7AAE0A5653EB}"/>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D262FD3-6830-443D-A2EB-1FAFDC92A99F}" type="slidenum">
              <a:rPr lang="en-US" altLang="en-US">
                <a:solidFill>
                  <a:srgbClr val="FFFFFF"/>
                </a:solidFill>
              </a:rPr>
              <a:pPr/>
              <a:t>8</a:t>
            </a:fld>
            <a:endParaRPr lang="en-US" altLang="en-US">
              <a:solidFill>
                <a:srgbClr val="FFFFFF"/>
              </a:solidFill>
            </a:endParaRPr>
          </a:p>
        </p:txBody>
      </p:sp>
      <p:pic>
        <p:nvPicPr>
          <p:cNvPr id="13316" name="Picture 3" descr="spotted_owl_main">
            <a:extLst>
              <a:ext uri="{FF2B5EF4-FFF2-40B4-BE49-F238E27FC236}">
                <a16:creationId xmlns:a16="http://schemas.microsoft.com/office/drawing/2014/main" id="{EC7E4A88-66D0-88B8-98CC-7E7E332BF8E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828800"/>
            <a:ext cx="3054350" cy="3429000"/>
          </a:xfrm>
          <a:noFill/>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01E4460-5301-907E-F9D4-E6D279E1155A}"/>
              </a:ext>
            </a:extLst>
          </p:cNvPr>
          <p:cNvSpPr>
            <a:spLocks noGrp="1" noChangeArrowheads="1"/>
          </p:cNvSpPr>
          <p:nvPr>
            <p:ph type="title" idx="4294967295"/>
          </p:nvPr>
        </p:nvSpPr>
        <p:spPr>
          <a:xfrm>
            <a:off x="381000" y="381000"/>
            <a:ext cx="7391400" cy="914400"/>
          </a:xfrm>
        </p:spPr>
        <p:txBody>
          <a:bodyPr>
            <a:normAutofit/>
          </a:bodyPr>
          <a:lstStyle/>
          <a:p>
            <a:pPr fontAlgn="auto">
              <a:spcAft>
                <a:spcPts val="0"/>
              </a:spcAft>
              <a:defRPr/>
            </a:pPr>
            <a:r>
              <a:rPr lang="en-US" sz="3600" dirty="0">
                <a:solidFill>
                  <a:srgbClr val="FFFF00"/>
                </a:solidFill>
                <a:ea typeface="+mj-ea"/>
              </a:rPr>
              <a:t>Ecosystem Management Criteria</a:t>
            </a:r>
          </a:p>
        </p:txBody>
      </p:sp>
      <p:sp>
        <p:nvSpPr>
          <p:cNvPr id="26627" name="Rectangle 3">
            <a:extLst>
              <a:ext uri="{FF2B5EF4-FFF2-40B4-BE49-F238E27FC236}">
                <a16:creationId xmlns:a16="http://schemas.microsoft.com/office/drawing/2014/main" id="{CE26C74B-737B-D021-D544-493834F4220E}"/>
              </a:ext>
            </a:extLst>
          </p:cNvPr>
          <p:cNvSpPr>
            <a:spLocks noGrp="1" noChangeArrowheads="1"/>
          </p:cNvSpPr>
          <p:nvPr>
            <p:ph sz="half" idx="4294967295"/>
          </p:nvPr>
        </p:nvSpPr>
        <p:spPr>
          <a:xfrm>
            <a:off x="228600" y="1447800"/>
            <a:ext cx="4343400" cy="4419600"/>
          </a:xfrm>
        </p:spPr>
        <p:txBody>
          <a:bodyPr rtlCol="0">
            <a:normAutofit fontScale="92500" lnSpcReduction="10000"/>
          </a:bodyPr>
          <a:lstStyle/>
          <a:p>
            <a:pPr fontAlgn="auto">
              <a:spcAft>
                <a:spcPts val="0"/>
              </a:spcAft>
              <a:defRPr/>
            </a:pPr>
            <a:r>
              <a:rPr lang="en-US" sz="2800" dirty="0">
                <a:ea typeface="+mn-ea"/>
              </a:rPr>
              <a:t>Decisions </a:t>
            </a:r>
            <a:r>
              <a:rPr lang="en-US" sz="2800" i="1" dirty="0">
                <a:ea typeface="+mn-ea"/>
              </a:rPr>
              <a:t>can </a:t>
            </a:r>
            <a:r>
              <a:rPr lang="en-US" sz="2800" dirty="0">
                <a:ea typeface="+mn-ea"/>
              </a:rPr>
              <a:t>integrate </a:t>
            </a:r>
            <a:r>
              <a:rPr lang="en-US" sz="1900" dirty="0">
                <a:ea typeface="+mn-ea"/>
              </a:rPr>
              <a:t>(</a:t>
            </a:r>
            <a:r>
              <a:rPr lang="en-US" sz="1900" dirty="0" err="1">
                <a:ea typeface="+mn-ea"/>
              </a:rPr>
              <a:t>Keough</a:t>
            </a:r>
            <a:r>
              <a:rPr lang="en-US" sz="1900" dirty="0">
                <a:ea typeface="+mn-ea"/>
              </a:rPr>
              <a:t> &amp; Blahna 2007)</a:t>
            </a:r>
          </a:p>
          <a:p>
            <a:pPr fontAlgn="auto">
              <a:spcAft>
                <a:spcPts val="0"/>
              </a:spcAft>
              <a:defRPr/>
            </a:pPr>
            <a:endParaRPr lang="en-US" dirty="0">
              <a:ea typeface="+mn-ea"/>
            </a:endParaRPr>
          </a:p>
          <a:p>
            <a:pPr fontAlgn="auto">
              <a:spcAft>
                <a:spcPts val="0"/>
              </a:spcAft>
              <a:defRPr/>
            </a:pPr>
            <a:r>
              <a:rPr lang="en-US" sz="2800" dirty="0">
                <a:ea typeface="+mn-ea"/>
              </a:rPr>
              <a:t>Merge science and collaboration</a:t>
            </a:r>
          </a:p>
          <a:p>
            <a:pPr fontAlgn="auto">
              <a:spcAft>
                <a:spcPts val="0"/>
              </a:spcAft>
              <a:defRPr/>
            </a:pPr>
            <a:endParaRPr lang="en-US" sz="2800" dirty="0">
              <a:ea typeface="+mn-ea"/>
            </a:endParaRPr>
          </a:p>
          <a:p>
            <a:pPr fontAlgn="auto">
              <a:spcAft>
                <a:spcPts val="0"/>
              </a:spcAft>
              <a:defRPr/>
            </a:pPr>
            <a:r>
              <a:rPr lang="en-US" sz="2800" dirty="0">
                <a:solidFill>
                  <a:schemeClr val="accent2">
                    <a:lumMod val="60000"/>
                    <a:lumOff val="40000"/>
                  </a:schemeClr>
                </a:solidFill>
                <a:ea typeface="+mn-ea"/>
              </a:rPr>
              <a:t>Management implications often counter-intuitive</a:t>
            </a:r>
          </a:p>
          <a:p>
            <a:pPr fontAlgn="auto">
              <a:spcAft>
                <a:spcPts val="0"/>
              </a:spcAft>
              <a:defRPr/>
            </a:pPr>
            <a:endParaRPr lang="en-US" dirty="0">
              <a:ea typeface="+mn-ea"/>
            </a:endParaRPr>
          </a:p>
          <a:p>
            <a:pPr fontAlgn="auto">
              <a:spcAft>
                <a:spcPts val="0"/>
              </a:spcAft>
              <a:defRPr/>
            </a:pPr>
            <a:r>
              <a:rPr lang="en-US" sz="2800" dirty="0">
                <a:ea typeface="+mn-ea"/>
              </a:rPr>
              <a:t>Little research</a:t>
            </a:r>
          </a:p>
          <a:p>
            <a:pPr marL="1005840" lvl="2" fontAlgn="auto">
              <a:spcAft>
                <a:spcPts val="0"/>
              </a:spcAft>
              <a:buClr>
                <a:schemeClr val="accent3"/>
              </a:buClr>
              <a:defRPr/>
            </a:pPr>
            <a:r>
              <a:rPr lang="en-US" dirty="0">
                <a:ea typeface="+mn-ea"/>
              </a:rPr>
              <a:t>How meet criteria?</a:t>
            </a:r>
          </a:p>
          <a:p>
            <a:pPr marL="1005840" lvl="2" fontAlgn="auto">
              <a:spcAft>
                <a:spcPts val="0"/>
              </a:spcAft>
              <a:buClr>
                <a:schemeClr val="accent3"/>
              </a:buClr>
              <a:defRPr/>
            </a:pPr>
            <a:r>
              <a:rPr lang="en-US" dirty="0">
                <a:ea typeface="+mn-ea"/>
              </a:rPr>
              <a:t>Measure success?</a:t>
            </a:r>
          </a:p>
          <a:p>
            <a:pPr marL="0" indent="0" fontAlgn="auto">
              <a:spcAft>
                <a:spcPts val="0"/>
              </a:spcAft>
              <a:buFont typeface="Arial" panose="020B0604020202020204" pitchFamily="34" charset="0"/>
              <a:buNone/>
              <a:defRPr/>
            </a:pPr>
            <a:endParaRPr lang="en-US" dirty="0">
              <a:ea typeface="+mn-ea"/>
            </a:endParaRPr>
          </a:p>
        </p:txBody>
      </p:sp>
      <p:graphicFrame>
        <p:nvGraphicFramePr>
          <p:cNvPr id="5" name="Diagram 4">
            <a:extLst>
              <a:ext uri="{FF2B5EF4-FFF2-40B4-BE49-F238E27FC236}">
                <a16:creationId xmlns:a16="http://schemas.microsoft.com/office/drawing/2014/main" id="{39B4AD12-7BF3-7466-9458-C71F505CC2F9}"/>
              </a:ext>
            </a:extLst>
          </p:cNvPr>
          <p:cNvGraphicFramePr/>
          <p:nvPr/>
        </p:nvGraphicFramePr>
        <p:xfrm>
          <a:off x="3810000" y="1828800"/>
          <a:ext cx="4648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6903</TotalTime>
  <Words>1159</Words>
  <Application>Microsoft Office PowerPoint</Application>
  <PresentationFormat>On-screen Show (4:3)</PresentationFormat>
  <Paragraphs>280</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MS PGothic</vt:lpstr>
      <vt:lpstr>Arial</vt:lpstr>
      <vt:lpstr>Cambria</vt:lpstr>
      <vt:lpstr>Wingdings</vt:lpstr>
      <vt:lpstr>Adjacency</vt:lpstr>
      <vt:lpstr>What Makes Forest Management  a ‘Social’ Issue?</vt:lpstr>
      <vt:lpstr>Our Assigned Topics</vt:lpstr>
      <vt:lpstr>Agency Perspective</vt:lpstr>
      <vt:lpstr>Increasing Demand—Decreasing Capacity</vt:lpstr>
      <vt:lpstr>A Broad Spectrum of Human Uses/Demands</vt:lpstr>
      <vt:lpstr>Olympic Peninsula</vt:lpstr>
      <vt:lpstr>Ecosystem Services</vt:lpstr>
      <vt:lpstr>Ecosystem Services and the Forest Service</vt:lpstr>
      <vt:lpstr>Ecosystem Management Criteria</vt:lpstr>
      <vt:lpstr>EM Criteria are Morphing</vt:lpstr>
      <vt:lpstr>New Ecosystem Management “Model”? Source: 2010 RPA Assessment (USFS 2012) </vt:lpstr>
      <vt:lpstr>Problems with new EM ‘model’</vt:lpstr>
      <vt:lpstr>Management Drivers and ‘Fixes’ are all Human</vt:lpstr>
      <vt:lpstr>Evaluating Restoration Success (Wortley et al. 2013)</vt:lpstr>
      <vt:lpstr>Assessing what Public Wants</vt:lpstr>
      <vt:lpstr>PowerPoint Presentation</vt:lpstr>
      <vt:lpstr>Stanley Asah, University of Washington . . . </vt:lpstr>
      <vt:lpstr>Public Engagement &amp; Social Impact Analysis (SIA)</vt:lpstr>
      <vt:lpstr>Assessing Preferences and Values</vt:lpstr>
      <vt:lpstr>What are the Actual Public Linkages? </vt:lpstr>
      <vt:lpstr>Linkages to Public Land Framework</vt:lpstr>
      <vt:lpstr>Human Ecology Mapping</vt:lpstr>
      <vt:lpstr>PowerPoint Presentation</vt:lpstr>
      <vt:lpstr>PowerPoint Presentation</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Lum-Naihe, Christof Jurh duk - FS, AZ</cp:lastModifiedBy>
  <cp:revision>58</cp:revision>
  <cp:lastPrinted>2015-06-02T20:43:18Z</cp:lastPrinted>
  <dcterms:created xsi:type="dcterms:W3CDTF">2015-05-29T23:42:25Z</dcterms:created>
  <dcterms:modified xsi:type="dcterms:W3CDTF">2025-08-04T15:24:00Z</dcterms:modified>
</cp:coreProperties>
</file>