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333" r:id="rId2"/>
    <p:sldId id="334" r:id="rId3"/>
    <p:sldId id="335" r:id="rId4"/>
    <p:sldId id="341" r:id="rId5"/>
    <p:sldId id="336" r:id="rId6"/>
    <p:sldId id="342" r:id="rId7"/>
    <p:sldId id="311" r:id="rId8"/>
    <p:sldId id="317" r:id="rId9"/>
    <p:sldId id="323" r:id="rId10"/>
    <p:sldId id="328" r:id="rId11"/>
    <p:sldId id="329" r:id="rId12"/>
    <p:sldId id="343" r:id="rId13"/>
    <p:sldId id="344" r:id="rId14"/>
    <p:sldId id="345" r:id="rId15"/>
    <p:sldId id="346" r:id="rId16"/>
    <p:sldId id="347" r:id="rId17"/>
    <p:sldId id="348" r:id="rId18"/>
    <p:sldId id="349" r:id="rId19"/>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590"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469417-A53B-4484-9718-C10ABA84C2DF}"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0AC328D6-2D64-4044-B9BC-9923B8140FCA}">
      <dgm:prSet phldrT="[Text]" custT="1"/>
      <dgm:spPr>
        <a:solidFill>
          <a:schemeClr val="accent3">
            <a:lumMod val="50000"/>
          </a:schemeClr>
        </a:solidFill>
      </dgm:spPr>
      <dgm:t>
        <a:bodyPr/>
        <a:lstStyle/>
        <a:p>
          <a:r>
            <a:rPr lang="en-US" sz="2000" dirty="0"/>
            <a:t>Tell us how you live, work, play, and learn in the national forest? </a:t>
          </a:r>
        </a:p>
        <a:p>
          <a:r>
            <a:rPr lang="en-US" sz="2000" dirty="0"/>
            <a:t>What benefits does the forest bring to you and your family? </a:t>
          </a:r>
        </a:p>
      </dgm:t>
    </dgm:pt>
    <dgm:pt modelId="{C5644CEF-6034-4C2C-9104-0C50932BE735}" type="parTrans" cxnId="{0CE7730A-676E-4D9B-9617-7FDAFF364AB7}">
      <dgm:prSet/>
      <dgm:spPr/>
      <dgm:t>
        <a:bodyPr/>
        <a:lstStyle/>
        <a:p>
          <a:endParaRPr lang="en-US"/>
        </a:p>
      </dgm:t>
    </dgm:pt>
    <dgm:pt modelId="{9E963282-19BB-4B48-A22D-4E51641B95EB}" type="sibTrans" cxnId="{0CE7730A-676E-4D9B-9617-7FDAFF364AB7}">
      <dgm:prSet/>
      <dgm:spPr/>
      <dgm:t>
        <a:bodyPr/>
        <a:lstStyle/>
        <a:p>
          <a:endParaRPr lang="en-US"/>
        </a:p>
      </dgm:t>
    </dgm:pt>
    <dgm:pt modelId="{4A10B002-AE17-4E70-B9FE-E1619C2B6732}">
      <dgm:prSet phldrT="[Text]"/>
      <dgm:spPr>
        <a:solidFill>
          <a:schemeClr val="bg1">
            <a:lumMod val="65000"/>
          </a:schemeClr>
        </a:solidFill>
      </dgm:spPr>
      <dgm:t>
        <a:bodyPr/>
        <a:lstStyle/>
        <a:p>
          <a:r>
            <a:rPr lang="en-US" b="1" dirty="0"/>
            <a:t>Human </a:t>
          </a:r>
        </a:p>
        <a:p>
          <a:r>
            <a:rPr lang="en-US" b="1" dirty="0"/>
            <a:t>Health</a:t>
          </a:r>
        </a:p>
      </dgm:t>
    </dgm:pt>
    <dgm:pt modelId="{2B17EC2C-6989-46F9-A766-BB562C1DA54D}" type="parTrans" cxnId="{1EB740E8-E50D-4B7B-872F-798F3C2910BF}">
      <dgm:prSet/>
      <dgm:spPr/>
      <dgm:t>
        <a:bodyPr/>
        <a:lstStyle/>
        <a:p>
          <a:endParaRPr lang="en-US"/>
        </a:p>
      </dgm:t>
    </dgm:pt>
    <dgm:pt modelId="{0D6BC55E-0EFF-41AE-946F-23C40B54E140}" type="sibTrans" cxnId="{1EB740E8-E50D-4B7B-872F-798F3C2910BF}">
      <dgm:prSet/>
      <dgm:spPr/>
      <dgm:t>
        <a:bodyPr/>
        <a:lstStyle/>
        <a:p>
          <a:endParaRPr lang="en-US"/>
        </a:p>
      </dgm:t>
    </dgm:pt>
    <dgm:pt modelId="{54BB041C-5F02-4335-9723-B4895BE20CFA}">
      <dgm:prSet phldrT="[Text]"/>
      <dgm:spPr>
        <a:solidFill>
          <a:schemeClr val="accent3">
            <a:lumMod val="75000"/>
          </a:schemeClr>
        </a:solidFill>
      </dgm:spPr>
      <dgm:t>
        <a:bodyPr/>
        <a:lstStyle/>
        <a:p>
          <a:r>
            <a:rPr lang="en-US" b="1" dirty="0"/>
            <a:t>Recreation</a:t>
          </a:r>
        </a:p>
      </dgm:t>
    </dgm:pt>
    <dgm:pt modelId="{DA16E50B-0E99-4C3E-98A7-02E136808104}" type="parTrans" cxnId="{40932C65-61B8-4249-87D9-09BA6F55BFD4}">
      <dgm:prSet/>
      <dgm:spPr/>
      <dgm:t>
        <a:bodyPr/>
        <a:lstStyle/>
        <a:p>
          <a:endParaRPr lang="en-US"/>
        </a:p>
      </dgm:t>
    </dgm:pt>
    <dgm:pt modelId="{A0E08D48-6033-4359-9753-57813F2855FE}" type="sibTrans" cxnId="{40932C65-61B8-4249-87D9-09BA6F55BFD4}">
      <dgm:prSet/>
      <dgm:spPr/>
      <dgm:t>
        <a:bodyPr/>
        <a:lstStyle/>
        <a:p>
          <a:endParaRPr lang="en-US"/>
        </a:p>
      </dgm:t>
    </dgm:pt>
    <dgm:pt modelId="{8B1A79B3-0D9F-4222-8408-407559969E2E}">
      <dgm:prSet phldrT="[Text]"/>
      <dgm:spPr/>
      <dgm:t>
        <a:bodyPr/>
        <a:lstStyle/>
        <a:p>
          <a:r>
            <a:rPr lang="en-US" b="1" dirty="0"/>
            <a:t>Food, Fuel, Provisions </a:t>
          </a:r>
        </a:p>
      </dgm:t>
    </dgm:pt>
    <dgm:pt modelId="{550883F1-774C-4AEB-82A4-ADCAA7C570DA}" type="parTrans" cxnId="{27CCFC71-0976-478C-BB54-8CF6CEAF8D23}">
      <dgm:prSet/>
      <dgm:spPr/>
      <dgm:t>
        <a:bodyPr/>
        <a:lstStyle/>
        <a:p>
          <a:endParaRPr lang="en-US"/>
        </a:p>
      </dgm:t>
    </dgm:pt>
    <dgm:pt modelId="{1F19FCE3-12DE-4656-BEE3-7D92429D187A}" type="sibTrans" cxnId="{27CCFC71-0976-478C-BB54-8CF6CEAF8D23}">
      <dgm:prSet/>
      <dgm:spPr/>
      <dgm:t>
        <a:bodyPr/>
        <a:lstStyle/>
        <a:p>
          <a:endParaRPr lang="en-US"/>
        </a:p>
      </dgm:t>
    </dgm:pt>
    <dgm:pt modelId="{3B2AB9FF-B423-4AAD-82E2-6C728F1A429E}">
      <dgm:prSet/>
      <dgm:spPr>
        <a:solidFill>
          <a:srgbClr val="C00000"/>
        </a:solidFill>
      </dgm:spPr>
      <dgm:t>
        <a:bodyPr/>
        <a:lstStyle/>
        <a:p>
          <a:r>
            <a:rPr lang="en-US" dirty="0"/>
            <a:t>Forest </a:t>
          </a:r>
        </a:p>
        <a:p>
          <a:r>
            <a:rPr lang="en-US" dirty="0"/>
            <a:t>Products</a:t>
          </a:r>
        </a:p>
      </dgm:t>
    </dgm:pt>
    <dgm:pt modelId="{04F52C12-7619-4E86-BECF-D049375EEBA5}" type="parTrans" cxnId="{51619CB5-DFC6-4B3F-A96F-FEA6C34298B2}">
      <dgm:prSet/>
      <dgm:spPr/>
      <dgm:t>
        <a:bodyPr/>
        <a:lstStyle/>
        <a:p>
          <a:endParaRPr lang="en-US"/>
        </a:p>
      </dgm:t>
    </dgm:pt>
    <dgm:pt modelId="{68E7998C-5054-495C-98EE-66042624FF3E}" type="sibTrans" cxnId="{51619CB5-DFC6-4B3F-A96F-FEA6C34298B2}">
      <dgm:prSet/>
      <dgm:spPr/>
      <dgm:t>
        <a:bodyPr/>
        <a:lstStyle/>
        <a:p>
          <a:endParaRPr lang="en-US"/>
        </a:p>
      </dgm:t>
    </dgm:pt>
    <dgm:pt modelId="{E40B1C78-849D-43F1-8A09-D316A3B14200}">
      <dgm:prSet/>
      <dgm:spPr>
        <a:solidFill>
          <a:srgbClr val="C00000"/>
        </a:solidFill>
      </dgm:spPr>
      <dgm:t>
        <a:bodyPr/>
        <a:lstStyle/>
        <a:p>
          <a:r>
            <a:rPr lang="en-US" dirty="0"/>
            <a:t>Ranching</a:t>
          </a:r>
        </a:p>
      </dgm:t>
    </dgm:pt>
    <dgm:pt modelId="{7A1B99B3-F4A4-46EF-A8BE-A3B4AAF0112E}" type="parTrans" cxnId="{D8C25D27-CB4E-40DF-84D9-786F217ED7D2}">
      <dgm:prSet/>
      <dgm:spPr/>
      <dgm:t>
        <a:bodyPr/>
        <a:lstStyle/>
        <a:p>
          <a:endParaRPr lang="en-US"/>
        </a:p>
      </dgm:t>
    </dgm:pt>
    <dgm:pt modelId="{6FB7F11A-4838-435A-99E7-1AB5D9CC042E}" type="sibTrans" cxnId="{D8C25D27-CB4E-40DF-84D9-786F217ED7D2}">
      <dgm:prSet/>
      <dgm:spPr/>
      <dgm:t>
        <a:bodyPr/>
        <a:lstStyle/>
        <a:p>
          <a:endParaRPr lang="en-US"/>
        </a:p>
      </dgm:t>
    </dgm:pt>
    <dgm:pt modelId="{72ABD22B-1E74-45F7-9EB6-21843C69F8D8}">
      <dgm:prSet/>
      <dgm:spPr>
        <a:solidFill>
          <a:schemeClr val="accent6">
            <a:lumMod val="75000"/>
          </a:schemeClr>
        </a:solidFill>
      </dgm:spPr>
      <dgm:t>
        <a:bodyPr/>
        <a:lstStyle/>
        <a:p>
          <a:r>
            <a:rPr lang="en-US" b="1" dirty="0"/>
            <a:t>Heritage</a:t>
          </a:r>
        </a:p>
      </dgm:t>
    </dgm:pt>
    <dgm:pt modelId="{64EE3B3D-F213-4774-A50B-7F9B9BDEEAC8}" type="parTrans" cxnId="{BE89BEB9-0B49-47FE-8EAF-386F331365C8}">
      <dgm:prSet/>
      <dgm:spPr/>
      <dgm:t>
        <a:bodyPr/>
        <a:lstStyle/>
        <a:p>
          <a:endParaRPr lang="en-US"/>
        </a:p>
      </dgm:t>
    </dgm:pt>
    <dgm:pt modelId="{77FCA419-6212-4293-A5D1-E0768F11946F}" type="sibTrans" cxnId="{BE89BEB9-0B49-47FE-8EAF-386F331365C8}">
      <dgm:prSet/>
      <dgm:spPr/>
      <dgm:t>
        <a:bodyPr/>
        <a:lstStyle/>
        <a:p>
          <a:endParaRPr lang="en-US"/>
        </a:p>
      </dgm:t>
    </dgm:pt>
    <dgm:pt modelId="{D89E500D-FADE-4F79-A00A-C94AD864410F}">
      <dgm:prSet/>
      <dgm:spPr>
        <a:solidFill>
          <a:schemeClr val="bg2">
            <a:lumMod val="50000"/>
          </a:schemeClr>
        </a:solidFill>
      </dgm:spPr>
      <dgm:t>
        <a:bodyPr/>
        <a:lstStyle/>
        <a:p>
          <a:r>
            <a:rPr lang="en-US" b="1" dirty="0"/>
            <a:t>Learning</a:t>
          </a:r>
        </a:p>
        <a:p>
          <a:r>
            <a:rPr lang="en-US" b="1" dirty="0"/>
            <a:t>Appreciation</a:t>
          </a:r>
        </a:p>
      </dgm:t>
    </dgm:pt>
    <dgm:pt modelId="{CB7E9DE2-544B-4074-AC85-D3B22AABF212}" type="parTrans" cxnId="{FFEEA455-5296-4F0C-94E0-DBD635DF0EC8}">
      <dgm:prSet/>
      <dgm:spPr/>
      <dgm:t>
        <a:bodyPr/>
        <a:lstStyle/>
        <a:p>
          <a:endParaRPr lang="en-US"/>
        </a:p>
      </dgm:t>
    </dgm:pt>
    <dgm:pt modelId="{5AB47637-C47C-46A6-B114-48C24816A9E6}" type="sibTrans" cxnId="{FFEEA455-5296-4F0C-94E0-DBD635DF0EC8}">
      <dgm:prSet/>
      <dgm:spPr/>
      <dgm:t>
        <a:bodyPr/>
        <a:lstStyle/>
        <a:p>
          <a:endParaRPr lang="en-US"/>
        </a:p>
      </dgm:t>
    </dgm:pt>
    <dgm:pt modelId="{351029A7-72A8-4C2E-BFAC-98B2287BB142}">
      <dgm:prSet/>
      <dgm:spPr>
        <a:solidFill>
          <a:schemeClr val="accent5">
            <a:lumMod val="75000"/>
          </a:schemeClr>
        </a:solidFill>
      </dgm:spPr>
      <dgm:t>
        <a:bodyPr/>
        <a:lstStyle/>
        <a:p>
          <a:r>
            <a:rPr lang="en-US" b="1" dirty="0"/>
            <a:t>Spiritual</a:t>
          </a:r>
        </a:p>
      </dgm:t>
    </dgm:pt>
    <dgm:pt modelId="{E0296842-514C-4F9E-87AB-01310F9B4694}" type="parTrans" cxnId="{6FD895FA-7C64-4075-B61B-445521336E73}">
      <dgm:prSet/>
      <dgm:spPr/>
      <dgm:t>
        <a:bodyPr/>
        <a:lstStyle/>
        <a:p>
          <a:endParaRPr lang="en-US"/>
        </a:p>
      </dgm:t>
    </dgm:pt>
    <dgm:pt modelId="{D3BF94A1-3E2F-4804-9768-1C8CED763C8D}" type="sibTrans" cxnId="{6FD895FA-7C64-4075-B61B-445521336E73}">
      <dgm:prSet/>
      <dgm:spPr/>
      <dgm:t>
        <a:bodyPr/>
        <a:lstStyle/>
        <a:p>
          <a:endParaRPr lang="en-US"/>
        </a:p>
      </dgm:t>
    </dgm:pt>
    <dgm:pt modelId="{3639437A-7A92-4F2D-BC20-18FE980D3C96}">
      <dgm:prSet/>
      <dgm:spPr>
        <a:solidFill>
          <a:schemeClr val="accent6">
            <a:lumMod val="75000"/>
          </a:schemeClr>
        </a:solidFill>
      </dgm:spPr>
      <dgm:t>
        <a:bodyPr/>
        <a:lstStyle/>
        <a:p>
          <a:r>
            <a:rPr lang="en-US" dirty="0"/>
            <a:t>Cultural</a:t>
          </a:r>
        </a:p>
      </dgm:t>
    </dgm:pt>
    <dgm:pt modelId="{86B56D4B-3928-4CC0-8DC2-4793EBB15306}" type="parTrans" cxnId="{61DD90EF-1A38-4ED9-860F-7A307A07A7CF}">
      <dgm:prSet/>
      <dgm:spPr/>
      <dgm:t>
        <a:bodyPr/>
        <a:lstStyle/>
        <a:p>
          <a:endParaRPr lang="en-US"/>
        </a:p>
      </dgm:t>
    </dgm:pt>
    <dgm:pt modelId="{1796A3EC-B963-458B-BE65-5797846191E4}" type="sibTrans" cxnId="{61DD90EF-1A38-4ED9-860F-7A307A07A7CF}">
      <dgm:prSet/>
      <dgm:spPr/>
      <dgm:t>
        <a:bodyPr/>
        <a:lstStyle/>
        <a:p>
          <a:endParaRPr lang="en-US"/>
        </a:p>
      </dgm:t>
    </dgm:pt>
    <dgm:pt modelId="{0224E8B5-1DA4-4F8D-9ECC-942CD74A76E9}">
      <dgm:prSet/>
      <dgm:spPr>
        <a:solidFill>
          <a:schemeClr val="accent6">
            <a:lumMod val="75000"/>
          </a:schemeClr>
        </a:solidFill>
      </dgm:spPr>
      <dgm:t>
        <a:bodyPr/>
        <a:lstStyle/>
        <a:p>
          <a:r>
            <a:rPr lang="en-US" dirty="0"/>
            <a:t>Historic</a:t>
          </a:r>
        </a:p>
      </dgm:t>
    </dgm:pt>
    <dgm:pt modelId="{34E8E849-59F3-4EED-934D-0F96F3D45BDF}" type="parTrans" cxnId="{65EFC3D9-682A-456C-A7CB-5EA4670B4842}">
      <dgm:prSet/>
      <dgm:spPr/>
      <dgm:t>
        <a:bodyPr/>
        <a:lstStyle/>
        <a:p>
          <a:endParaRPr lang="en-US"/>
        </a:p>
      </dgm:t>
    </dgm:pt>
    <dgm:pt modelId="{9CFCA234-C01E-414E-B0FB-D320FC9C9508}" type="sibTrans" cxnId="{65EFC3D9-682A-456C-A7CB-5EA4670B4842}">
      <dgm:prSet/>
      <dgm:spPr/>
      <dgm:t>
        <a:bodyPr/>
        <a:lstStyle/>
        <a:p>
          <a:endParaRPr lang="en-US"/>
        </a:p>
      </dgm:t>
    </dgm:pt>
    <dgm:pt modelId="{AAEED9FA-21FA-4AA1-8BBE-3BC2EDD93DEB}">
      <dgm:prSet/>
      <dgm:spPr>
        <a:solidFill>
          <a:schemeClr val="accent6">
            <a:lumMod val="75000"/>
          </a:schemeClr>
        </a:solidFill>
      </dgm:spPr>
      <dgm:t>
        <a:bodyPr/>
        <a:lstStyle/>
        <a:p>
          <a:r>
            <a:rPr lang="en-US" dirty="0"/>
            <a:t>Family</a:t>
          </a:r>
        </a:p>
      </dgm:t>
    </dgm:pt>
    <dgm:pt modelId="{960B069C-14AF-4C88-8565-070A3782F6A6}" type="parTrans" cxnId="{6C6ADAD3-7053-40DC-A2A3-E800F76CC64D}">
      <dgm:prSet/>
      <dgm:spPr/>
      <dgm:t>
        <a:bodyPr/>
        <a:lstStyle/>
        <a:p>
          <a:endParaRPr lang="en-US"/>
        </a:p>
      </dgm:t>
    </dgm:pt>
    <dgm:pt modelId="{A141FE78-38D3-4B6B-AF4A-8F6864302893}" type="sibTrans" cxnId="{6C6ADAD3-7053-40DC-A2A3-E800F76CC64D}">
      <dgm:prSet/>
      <dgm:spPr/>
      <dgm:t>
        <a:bodyPr/>
        <a:lstStyle/>
        <a:p>
          <a:endParaRPr lang="en-US"/>
        </a:p>
      </dgm:t>
    </dgm:pt>
    <dgm:pt modelId="{A197D1E8-B062-4342-B2D1-8456B9F1DA21}">
      <dgm:prSet/>
      <dgm:spPr>
        <a:solidFill>
          <a:schemeClr val="bg2">
            <a:lumMod val="50000"/>
          </a:schemeClr>
        </a:solidFill>
      </dgm:spPr>
      <dgm:t>
        <a:bodyPr/>
        <a:lstStyle/>
        <a:p>
          <a:r>
            <a:rPr lang="en-US" dirty="0"/>
            <a:t>Outdoor  leadership</a:t>
          </a:r>
        </a:p>
      </dgm:t>
    </dgm:pt>
    <dgm:pt modelId="{7BA11053-0CA5-4FD3-8933-64433C9D3918}" type="parTrans" cxnId="{CAB5F043-26C6-4BD4-BB31-8A3970A40BFA}">
      <dgm:prSet/>
      <dgm:spPr/>
      <dgm:t>
        <a:bodyPr/>
        <a:lstStyle/>
        <a:p>
          <a:endParaRPr lang="en-US"/>
        </a:p>
      </dgm:t>
    </dgm:pt>
    <dgm:pt modelId="{EF83B902-72A4-44CB-8E3B-6FB9525B61ED}" type="sibTrans" cxnId="{CAB5F043-26C6-4BD4-BB31-8A3970A40BFA}">
      <dgm:prSet/>
      <dgm:spPr/>
      <dgm:t>
        <a:bodyPr/>
        <a:lstStyle/>
        <a:p>
          <a:endParaRPr lang="en-US"/>
        </a:p>
      </dgm:t>
    </dgm:pt>
    <dgm:pt modelId="{DBA80DB3-0D8E-4458-B9D1-C6A0B7258CC0}">
      <dgm:prSet/>
      <dgm:spPr>
        <a:solidFill>
          <a:schemeClr val="bg2">
            <a:lumMod val="50000"/>
          </a:schemeClr>
        </a:solidFill>
      </dgm:spPr>
      <dgm:t>
        <a:bodyPr/>
        <a:lstStyle/>
        <a:p>
          <a:r>
            <a:rPr lang="en-US" dirty="0"/>
            <a:t>Scenery </a:t>
          </a:r>
        </a:p>
      </dgm:t>
    </dgm:pt>
    <dgm:pt modelId="{A066AA5E-6184-4ABB-90E2-480E8F1EB7EB}" type="parTrans" cxnId="{DDE1BE9C-C070-488A-8991-5FF160A34D8F}">
      <dgm:prSet/>
      <dgm:spPr/>
      <dgm:t>
        <a:bodyPr/>
        <a:lstStyle/>
        <a:p>
          <a:endParaRPr lang="en-US"/>
        </a:p>
      </dgm:t>
    </dgm:pt>
    <dgm:pt modelId="{A171933D-FA76-4E7E-A61C-0A3306323961}" type="sibTrans" cxnId="{DDE1BE9C-C070-488A-8991-5FF160A34D8F}">
      <dgm:prSet/>
      <dgm:spPr/>
      <dgm:t>
        <a:bodyPr/>
        <a:lstStyle/>
        <a:p>
          <a:endParaRPr lang="en-US"/>
        </a:p>
      </dgm:t>
    </dgm:pt>
    <dgm:pt modelId="{6E0A6BD6-A1DB-4FAB-B841-361E4C616B75}">
      <dgm:prSet/>
      <dgm:spPr>
        <a:solidFill>
          <a:srgbClr val="C00000"/>
        </a:solidFill>
      </dgm:spPr>
      <dgm:t>
        <a:bodyPr/>
        <a:lstStyle/>
        <a:p>
          <a:r>
            <a:rPr lang="en-US" dirty="0"/>
            <a:t>Tourism</a:t>
          </a:r>
        </a:p>
      </dgm:t>
    </dgm:pt>
    <dgm:pt modelId="{D6D7F81D-E921-4F39-8EA6-63C0566D8995}" type="parTrans" cxnId="{91917BAB-41EA-4ED7-B7CF-A41AFA6CE460}">
      <dgm:prSet/>
      <dgm:spPr/>
      <dgm:t>
        <a:bodyPr/>
        <a:lstStyle/>
        <a:p>
          <a:endParaRPr lang="en-US"/>
        </a:p>
      </dgm:t>
    </dgm:pt>
    <dgm:pt modelId="{47DEF40C-CF67-4E6C-8169-D80EF13BA7DA}" type="sibTrans" cxnId="{91917BAB-41EA-4ED7-B7CF-A41AFA6CE460}">
      <dgm:prSet/>
      <dgm:spPr/>
      <dgm:t>
        <a:bodyPr/>
        <a:lstStyle/>
        <a:p>
          <a:endParaRPr lang="en-US"/>
        </a:p>
      </dgm:t>
    </dgm:pt>
    <dgm:pt modelId="{D0106565-15B5-49F6-90FC-4B26B4E8F2EB}">
      <dgm:prSet/>
      <dgm:spPr>
        <a:solidFill>
          <a:srgbClr val="C00000"/>
        </a:solidFill>
      </dgm:spPr>
      <dgm:t>
        <a:bodyPr/>
        <a:lstStyle/>
        <a:p>
          <a:r>
            <a:rPr lang="en-US" dirty="0"/>
            <a:t>Non-timber forest products</a:t>
          </a:r>
        </a:p>
      </dgm:t>
    </dgm:pt>
    <dgm:pt modelId="{BC510D10-0CE5-469E-AFF9-997BB931E1DA}" type="parTrans" cxnId="{5B079133-0E2A-483A-9E80-0744797FB8BC}">
      <dgm:prSet/>
      <dgm:spPr/>
      <dgm:t>
        <a:bodyPr/>
        <a:lstStyle/>
        <a:p>
          <a:endParaRPr lang="en-US"/>
        </a:p>
      </dgm:t>
    </dgm:pt>
    <dgm:pt modelId="{704293F7-711F-49BD-B3A2-F39503D944C3}" type="sibTrans" cxnId="{5B079133-0E2A-483A-9E80-0744797FB8BC}">
      <dgm:prSet/>
      <dgm:spPr/>
      <dgm:t>
        <a:bodyPr/>
        <a:lstStyle/>
        <a:p>
          <a:endParaRPr lang="en-US"/>
        </a:p>
      </dgm:t>
    </dgm:pt>
    <dgm:pt modelId="{082CC240-40EA-4C63-B97C-E88A0B433BD2}">
      <dgm:prSet/>
      <dgm:spPr>
        <a:solidFill>
          <a:schemeClr val="accent3">
            <a:lumMod val="75000"/>
          </a:schemeClr>
        </a:solidFill>
      </dgm:spPr>
      <dgm:t>
        <a:bodyPr/>
        <a:lstStyle/>
        <a:p>
          <a:r>
            <a:rPr lang="en-US" dirty="0"/>
            <a:t>Camping</a:t>
          </a:r>
        </a:p>
      </dgm:t>
    </dgm:pt>
    <dgm:pt modelId="{7D3AE4CF-DA7D-414F-B5F6-A597A4FB1DFC}" type="parTrans" cxnId="{6CA28906-EF77-49CB-BEB6-F03506D5D75C}">
      <dgm:prSet/>
      <dgm:spPr/>
      <dgm:t>
        <a:bodyPr/>
        <a:lstStyle/>
        <a:p>
          <a:endParaRPr lang="en-US"/>
        </a:p>
      </dgm:t>
    </dgm:pt>
    <dgm:pt modelId="{D37D135A-D786-469B-B09E-42C4B5187F85}" type="sibTrans" cxnId="{6CA28906-EF77-49CB-BEB6-F03506D5D75C}">
      <dgm:prSet/>
      <dgm:spPr/>
      <dgm:t>
        <a:bodyPr/>
        <a:lstStyle/>
        <a:p>
          <a:endParaRPr lang="en-US"/>
        </a:p>
      </dgm:t>
    </dgm:pt>
    <dgm:pt modelId="{56046D2E-77D2-4454-AC8E-F46FA1CCC8DE}">
      <dgm:prSet/>
      <dgm:spPr>
        <a:solidFill>
          <a:schemeClr val="accent3">
            <a:lumMod val="75000"/>
          </a:schemeClr>
        </a:solidFill>
      </dgm:spPr>
      <dgm:t>
        <a:bodyPr/>
        <a:lstStyle/>
        <a:p>
          <a:r>
            <a:rPr lang="en-US" dirty="0"/>
            <a:t>Motorized</a:t>
          </a:r>
        </a:p>
      </dgm:t>
    </dgm:pt>
    <dgm:pt modelId="{7299FC50-2CB4-4C18-8B44-7A74143534E3}" type="parTrans" cxnId="{A5A77088-43FD-44BD-B27F-3E775962D1D7}">
      <dgm:prSet/>
      <dgm:spPr/>
      <dgm:t>
        <a:bodyPr/>
        <a:lstStyle/>
        <a:p>
          <a:endParaRPr lang="en-US"/>
        </a:p>
      </dgm:t>
    </dgm:pt>
    <dgm:pt modelId="{FEA9F2A2-07C9-447B-9D59-72D6D3F46D6C}" type="sibTrans" cxnId="{A5A77088-43FD-44BD-B27F-3E775962D1D7}">
      <dgm:prSet/>
      <dgm:spPr/>
      <dgm:t>
        <a:bodyPr/>
        <a:lstStyle/>
        <a:p>
          <a:endParaRPr lang="en-US"/>
        </a:p>
      </dgm:t>
    </dgm:pt>
    <dgm:pt modelId="{FD066A7B-8466-4D84-8A1B-9796D9442792}">
      <dgm:prSet/>
      <dgm:spPr>
        <a:solidFill>
          <a:schemeClr val="accent3">
            <a:lumMod val="75000"/>
          </a:schemeClr>
        </a:solidFill>
      </dgm:spPr>
      <dgm:t>
        <a:bodyPr/>
        <a:lstStyle/>
        <a:p>
          <a:r>
            <a:rPr lang="en-US" dirty="0"/>
            <a:t>Water-based</a:t>
          </a:r>
        </a:p>
      </dgm:t>
    </dgm:pt>
    <dgm:pt modelId="{B136715A-D699-45A9-AE7B-9818BB1CB5C3}" type="parTrans" cxnId="{7BF2AC19-B0A6-44FB-95EE-7EA5475880E2}">
      <dgm:prSet/>
      <dgm:spPr/>
      <dgm:t>
        <a:bodyPr/>
        <a:lstStyle/>
        <a:p>
          <a:endParaRPr lang="en-US"/>
        </a:p>
      </dgm:t>
    </dgm:pt>
    <dgm:pt modelId="{9CDA8DB6-3348-4C32-BCCF-E9B6A2267002}" type="sibTrans" cxnId="{7BF2AC19-B0A6-44FB-95EE-7EA5475880E2}">
      <dgm:prSet/>
      <dgm:spPr/>
      <dgm:t>
        <a:bodyPr/>
        <a:lstStyle/>
        <a:p>
          <a:endParaRPr lang="en-US"/>
        </a:p>
      </dgm:t>
    </dgm:pt>
    <dgm:pt modelId="{95348D17-2AD7-4198-96EB-7FED6B6B46FE}">
      <dgm:prSet/>
      <dgm:spPr>
        <a:solidFill>
          <a:schemeClr val="accent3">
            <a:lumMod val="75000"/>
          </a:schemeClr>
        </a:solidFill>
      </dgm:spPr>
      <dgm:t>
        <a:bodyPr/>
        <a:lstStyle/>
        <a:p>
          <a:r>
            <a:rPr lang="en-US" dirty="0"/>
            <a:t>Winter</a:t>
          </a:r>
        </a:p>
      </dgm:t>
    </dgm:pt>
    <dgm:pt modelId="{3A06AFDA-DEBE-4645-A3A5-1AACA6310F61}" type="parTrans" cxnId="{8180786B-CCCD-4099-9E6F-0FB350242D89}">
      <dgm:prSet/>
      <dgm:spPr/>
      <dgm:t>
        <a:bodyPr/>
        <a:lstStyle/>
        <a:p>
          <a:endParaRPr lang="en-US"/>
        </a:p>
      </dgm:t>
    </dgm:pt>
    <dgm:pt modelId="{450B4E62-3AFA-441F-B8AA-01FEEB44D01C}" type="sibTrans" cxnId="{8180786B-CCCD-4099-9E6F-0FB350242D89}">
      <dgm:prSet/>
      <dgm:spPr/>
      <dgm:t>
        <a:bodyPr/>
        <a:lstStyle/>
        <a:p>
          <a:endParaRPr lang="en-US"/>
        </a:p>
      </dgm:t>
    </dgm:pt>
    <dgm:pt modelId="{41D38606-F285-4A36-8E7E-3E8FD12FF1EA}">
      <dgm:prSet/>
      <dgm:spPr>
        <a:solidFill>
          <a:schemeClr val="accent5">
            <a:lumMod val="75000"/>
          </a:schemeClr>
        </a:solidFill>
      </dgm:spPr>
      <dgm:t>
        <a:bodyPr/>
        <a:lstStyle/>
        <a:p>
          <a:r>
            <a:rPr lang="en-US" dirty="0"/>
            <a:t>Religious</a:t>
          </a:r>
        </a:p>
      </dgm:t>
    </dgm:pt>
    <dgm:pt modelId="{4A7A6979-B8D7-4D4C-9CEE-CE03650FDBAC}" type="parTrans" cxnId="{DD9F2E21-C0FF-4FBA-A6D4-21AAC2090A8E}">
      <dgm:prSet/>
      <dgm:spPr/>
      <dgm:t>
        <a:bodyPr/>
        <a:lstStyle/>
        <a:p>
          <a:endParaRPr lang="en-US"/>
        </a:p>
      </dgm:t>
    </dgm:pt>
    <dgm:pt modelId="{EDF3CF5B-849A-4A9C-B278-19670FD9F873}" type="sibTrans" cxnId="{DD9F2E21-C0FF-4FBA-A6D4-21AAC2090A8E}">
      <dgm:prSet/>
      <dgm:spPr/>
      <dgm:t>
        <a:bodyPr/>
        <a:lstStyle/>
        <a:p>
          <a:endParaRPr lang="en-US"/>
        </a:p>
      </dgm:t>
    </dgm:pt>
    <dgm:pt modelId="{2CED7AC5-A3FE-464E-821A-CB3C9E46941B}">
      <dgm:prSet/>
      <dgm:spPr>
        <a:solidFill>
          <a:schemeClr val="bg2">
            <a:lumMod val="50000"/>
          </a:schemeClr>
        </a:solidFill>
      </dgm:spPr>
      <dgm:t>
        <a:bodyPr/>
        <a:lstStyle/>
        <a:p>
          <a:r>
            <a:rPr lang="en-US" dirty="0"/>
            <a:t>Nature appreciation</a:t>
          </a:r>
        </a:p>
      </dgm:t>
    </dgm:pt>
    <dgm:pt modelId="{DB8BD0EA-86AE-4067-8929-1793A4BE184C}" type="parTrans" cxnId="{E7B31DF7-40B4-431B-A002-998E94DEA8F5}">
      <dgm:prSet/>
      <dgm:spPr/>
      <dgm:t>
        <a:bodyPr/>
        <a:lstStyle/>
        <a:p>
          <a:endParaRPr lang="en-US"/>
        </a:p>
      </dgm:t>
    </dgm:pt>
    <dgm:pt modelId="{AB75F3D4-E7F9-415D-93C0-7377F7044B54}" type="sibTrans" cxnId="{E7B31DF7-40B4-431B-A002-998E94DEA8F5}">
      <dgm:prSet/>
      <dgm:spPr/>
      <dgm:t>
        <a:bodyPr/>
        <a:lstStyle/>
        <a:p>
          <a:endParaRPr lang="en-US"/>
        </a:p>
      </dgm:t>
    </dgm:pt>
    <dgm:pt modelId="{4B6C09B1-8BF7-4C4F-81BA-63EA4F5C26FE}">
      <dgm:prSet/>
      <dgm:spPr>
        <a:solidFill>
          <a:schemeClr val="bg2">
            <a:lumMod val="50000"/>
          </a:schemeClr>
        </a:solidFill>
      </dgm:spPr>
      <dgm:t>
        <a:bodyPr/>
        <a:lstStyle/>
        <a:p>
          <a:r>
            <a:rPr lang="en-US" dirty="0"/>
            <a:t>Nature education</a:t>
          </a:r>
        </a:p>
      </dgm:t>
    </dgm:pt>
    <dgm:pt modelId="{15C05642-B7B1-4A45-AF2B-67660F00C40B}" type="parTrans" cxnId="{1215B771-CE10-43CA-B1B2-423CA0881F02}">
      <dgm:prSet/>
      <dgm:spPr/>
      <dgm:t>
        <a:bodyPr/>
        <a:lstStyle/>
        <a:p>
          <a:endParaRPr lang="en-US"/>
        </a:p>
      </dgm:t>
    </dgm:pt>
    <dgm:pt modelId="{E21965F7-1F89-4E0F-A0B7-6D1164EC2278}" type="sibTrans" cxnId="{1215B771-CE10-43CA-B1B2-423CA0881F02}">
      <dgm:prSet/>
      <dgm:spPr/>
      <dgm:t>
        <a:bodyPr/>
        <a:lstStyle/>
        <a:p>
          <a:endParaRPr lang="en-US"/>
        </a:p>
      </dgm:t>
    </dgm:pt>
    <dgm:pt modelId="{67958E2F-7DCA-4585-9D46-E7034734AA9C}">
      <dgm:prSet/>
      <dgm:spPr>
        <a:solidFill>
          <a:schemeClr val="bg2">
            <a:lumMod val="50000"/>
          </a:schemeClr>
        </a:solidFill>
      </dgm:spPr>
      <dgm:t>
        <a:bodyPr/>
        <a:lstStyle/>
        <a:p>
          <a:r>
            <a:rPr lang="en-US" dirty="0"/>
            <a:t>Art</a:t>
          </a:r>
        </a:p>
      </dgm:t>
    </dgm:pt>
    <dgm:pt modelId="{F0E374BB-963D-4644-B62A-362596B11375}" type="parTrans" cxnId="{8C1A94EA-87DE-4725-9491-BCF413A2B1B4}">
      <dgm:prSet/>
      <dgm:spPr/>
      <dgm:t>
        <a:bodyPr/>
        <a:lstStyle/>
        <a:p>
          <a:endParaRPr lang="en-US"/>
        </a:p>
      </dgm:t>
    </dgm:pt>
    <dgm:pt modelId="{0FF83BB5-ACA5-428C-82C8-2239D46413B2}" type="sibTrans" cxnId="{8C1A94EA-87DE-4725-9491-BCF413A2B1B4}">
      <dgm:prSet/>
      <dgm:spPr/>
      <dgm:t>
        <a:bodyPr/>
        <a:lstStyle/>
        <a:p>
          <a:endParaRPr lang="en-US"/>
        </a:p>
      </dgm:t>
    </dgm:pt>
    <dgm:pt modelId="{59E02F1B-35E6-43D3-94CD-532E3F9E20CE}">
      <dgm:prSet/>
      <dgm:spPr>
        <a:solidFill>
          <a:schemeClr val="accent5">
            <a:lumMod val="75000"/>
          </a:schemeClr>
        </a:solidFill>
      </dgm:spPr>
      <dgm:t>
        <a:bodyPr/>
        <a:lstStyle/>
        <a:p>
          <a:r>
            <a:rPr lang="en-US" dirty="0"/>
            <a:t>Sacred</a:t>
          </a:r>
        </a:p>
      </dgm:t>
    </dgm:pt>
    <dgm:pt modelId="{C56A37D9-EAA1-4D17-8A99-414383FABB7C}" type="parTrans" cxnId="{5532181C-F73C-4AF5-AA57-589BC102FFFD}">
      <dgm:prSet/>
      <dgm:spPr/>
      <dgm:t>
        <a:bodyPr/>
        <a:lstStyle/>
        <a:p>
          <a:endParaRPr lang="en-US"/>
        </a:p>
      </dgm:t>
    </dgm:pt>
    <dgm:pt modelId="{55687E05-1391-41C6-86B2-42E91C56A7F0}" type="sibTrans" cxnId="{5532181C-F73C-4AF5-AA57-589BC102FFFD}">
      <dgm:prSet/>
      <dgm:spPr/>
      <dgm:t>
        <a:bodyPr/>
        <a:lstStyle/>
        <a:p>
          <a:endParaRPr lang="en-US"/>
        </a:p>
      </dgm:t>
    </dgm:pt>
    <dgm:pt modelId="{B44BAB45-2A82-4784-AF49-9A8CA0F2DA9B}">
      <dgm:prSet/>
      <dgm:spPr>
        <a:solidFill>
          <a:schemeClr val="accent5">
            <a:lumMod val="75000"/>
          </a:schemeClr>
        </a:solidFill>
      </dgm:spPr>
      <dgm:t>
        <a:bodyPr/>
        <a:lstStyle/>
        <a:p>
          <a:r>
            <a:rPr lang="en-US" dirty="0"/>
            <a:t>Nature connection</a:t>
          </a:r>
        </a:p>
      </dgm:t>
    </dgm:pt>
    <dgm:pt modelId="{A4C25608-EEA2-4B23-B999-177F0DACC973}" type="parTrans" cxnId="{8FC31A66-1AAC-468B-A046-992DB562CC66}">
      <dgm:prSet/>
      <dgm:spPr/>
      <dgm:t>
        <a:bodyPr/>
        <a:lstStyle/>
        <a:p>
          <a:endParaRPr lang="en-US"/>
        </a:p>
      </dgm:t>
    </dgm:pt>
    <dgm:pt modelId="{06CD7423-8272-460C-B51D-EECDCD95D654}" type="sibTrans" cxnId="{8FC31A66-1AAC-468B-A046-992DB562CC66}">
      <dgm:prSet/>
      <dgm:spPr/>
      <dgm:t>
        <a:bodyPr/>
        <a:lstStyle/>
        <a:p>
          <a:endParaRPr lang="en-US"/>
        </a:p>
      </dgm:t>
    </dgm:pt>
    <dgm:pt modelId="{9B61A2CE-DEF2-467A-AC84-DA5E4AA46741}">
      <dgm:prSet/>
      <dgm:spPr/>
      <dgm:t>
        <a:bodyPr/>
        <a:lstStyle/>
        <a:p>
          <a:r>
            <a:rPr lang="en-US" dirty="0"/>
            <a:t>Game</a:t>
          </a:r>
        </a:p>
      </dgm:t>
    </dgm:pt>
    <dgm:pt modelId="{E9833E98-0E63-4481-BB13-36213118E7D1}" type="parTrans" cxnId="{2257B767-5E06-4D5B-B0F8-16B6D42BCA34}">
      <dgm:prSet/>
      <dgm:spPr/>
      <dgm:t>
        <a:bodyPr/>
        <a:lstStyle/>
        <a:p>
          <a:endParaRPr lang="en-US"/>
        </a:p>
      </dgm:t>
    </dgm:pt>
    <dgm:pt modelId="{4465BF6C-B024-48EC-9613-E45A0BCD21BA}" type="sibTrans" cxnId="{2257B767-5E06-4D5B-B0F8-16B6D42BCA34}">
      <dgm:prSet/>
      <dgm:spPr/>
      <dgm:t>
        <a:bodyPr/>
        <a:lstStyle/>
        <a:p>
          <a:endParaRPr lang="en-US"/>
        </a:p>
      </dgm:t>
    </dgm:pt>
    <dgm:pt modelId="{A031B89A-4821-41B5-826C-4E24C5FFD868}">
      <dgm:prSet/>
      <dgm:spPr/>
      <dgm:t>
        <a:bodyPr/>
        <a:lstStyle/>
        <a:p>
          <a:r>
            <a:rPr lang="en-US" dirty="0"/>
            <a:t>Fish</a:t>
          </a:r>
        </a:p>
      </dgm:t>
    </dgm:pt>
    <dgm:pt modelId="{4D83AEDA-1FCF-4C0B-AD60-59F15FCDB980}" type="parTrans" cxnId="{FE8FBEF6-A518-4AE3-A91E-A7F09FC5A2FD}">
      <dgm:prSet/>
      <dgm:spPr/>
      <dgm:t>
        <a:bodyPr/>
        <a:lstStyle/>
        <a:p>
          <a:endParaRPr lang="en-US"/>
        </a:p>
      </dgm:t>
    </dgm:pt>
    <dgm:pt modelId="{07EAE90F-2396-44E3-8CCD-9002317D533B}" type="sibTrans" cxnId="{FE8FBEF6-A518-4AE3-A91E-A7F09FC5A2FD}">
      <dgm:prSet/>
      <dgm:spPr/>
      <dgm:t>
        <a:bodyPr/>
        <a:lstStyle/>
        <a:p>
          <a:endParaRPr lang="en-US"/>
        </a:p>
      </dgm:t>
    </dgm:pt>
    <dgm:pt modelId="{BDE4312C-03A2-463B-9AD0-AE2DEC255513}">
      <dgm:prSet/>
      <dgm:spPr/>
      <dgm:t>
        <a:bodyPr/>
        <a:lstStyle/>
        <a:p>
          <a:r>
            <a:rPr lang="en-US" dirty="0"/>
            <a:t>Forest foods</a:t>
          </a:r>
        </a:p>
      </dgm:t>
    </dgm:pt>
    <dgm:pt modelId="{64DAAA69-1FFE-4596-BAF8-518CC4926E05}" type="parTrans" cxnId="{0A93CB6E-F730-4FFD-B6AC-D310699BE00C}">
      <dgm:prSet/>
      <dgm:spPr/>
      <dgm:t>
        <a:bodyPr/>
        <a:lstStyle/>
        <a:p>
          <a:endParaRPr lang="en-US"/>
        </a:p>
      </dgm:t>
    </dgm:pt>
    <dgm:pt modelId="{4DA8E9D2-59D7-4A34-8065-67F27E452E45}" type="sibTrans" cxnId="{0A93CB6E-F730-4FFD-B6AC-D310699BE00C}">
      <dgm:prSet/>
      <dgm:spPr/>
      <dgm:t>
        <a:bodyPr/>
        <a:lstStyle/>
        <a:p>
          <a:endParaRPr lang="en-US"/>
        </a:p>
      </dgm:t>
    </dgm:pt>
    <dgm:pt modelId="{D57DAE39-FFB6-4719-AB8E-F774D55263C7}">
      <dgm:prSet/>
      <dgm:spPr/>
      <dgm:t>
        <a:bodyPr/>
        <a:lstStyle/>
        <a:p>
          <a:r>
            <a:rPr lang="en-US" dirty="0"/>
            <a:t>Shelter</a:t>
          </a:r>
        </a:p>
      </dgm:t>
    </dgm:pt>
    <dgm:pt modelId="{ECF7458D-8872-4C3F-852C-12922C0A1A28}" type="parTrans" cxnId="{24C8BD30-BEE7-4E4C-8F2B-6FC39AC99EFD}">
      <dgm:prSet/>
      <dgm:spPr/>
      <dgm:t>
        <a:bodyPr/>
        <a:lstStyle/>
        <a:p>
          <a:endParaRPr lang="en-US"/>
        </a:p>
      </dgm:t>
    </dgm:pt>
    <dgm:pt modelId="{EBEACF55-E02E-4194-8507-968FF654FFD4}" type="sibTrans" cxnId="{24C8BD30-BEE7-4E4C-8F2B-6FC39AC99EFD}">
      <dgm:prSet/>
      <dgm:spPr/>
      <dgm:t>
        <a:bodyPr/>
        <a:lstStyle/>
        <a:p>
          <a:endParaRPr lang="en-US"/>
        </a:p>
      </dgm:t>
    </dgm:pt>
    <dgm:pt modelId="{A6846ED0-277E-41DB-9425-70689989CA6B}">
      <dgm:prSet/>
      <dgm:spPr/>
      <dgm:t>
        <a:bodyPr/>
        <a:lstStyle/>
        <a:p>
          <a:r>
            <a:rPr lang="en-US" dirty="0"/>
            <a:t>Fuel</a:t>
          </a:r>
        </a:p>
      </dgm:t>
    </dgm:pt>
    <dgm:pt modelId="{4BD9E0A4-9E73-491F-B091-9CBED2432B66}" type="parTrans" cxnId="{0FE57DDA-7502-400F-BFE4-17D44078A735}">
      <dgm:prSet/>
      <dgm:spPr/>
      <dgm:t>
        <a:bodyPr/>
        <a:lstStyle/>
        <a:p>
          <a:endParaRPr lang="en-US"/>
        </a:p>
      </dgm:t>
    </dgm:pt>
    <dgm:pt modelId="{F6D02CBB-7081-473D-83DD-5C3F755B4BD5}" type="sibTrans" cxnId="{0FE57DDA-7502-400F-BFE4-17D44078A735}">
      <dgm:prSet/>
      <dgm:spPr/>
      <dgm:t>
        <a:bodyPr/>
        <a:lstStyle/>
        <a:p>
          <a:endParaRPr lang="en-US"/>
        </a:p>
      </dgm:t>
    </dgm:pt>
    <dgm:pt modelId="{C1C69BB7-8D54-48C3-BB26-B38FF1B5E7F1}">
      <dgm:prSet/>
      <dgm:spPr>
        <a:solidFill>
          <a:schemeClr val="accent6">
            <a:lumMod val="75000"/>
          </a:schemeClr>
        </a:solidFill>
      </dgm:spPr>
      <dgm:t>
        <a:bodyPr/>
        <a:lstStyle/>
        <a:p>
          <a:r>
            <a:rPr lang="en-US" dirty="0"/>
            <a:t>Community event</a:t>
          </a:r>
        </a:p>
      </dgm:t>
    </dgm:pt>
    <dgm:pt modelId="{73814C8A-D480-4D36-987D-50EB8DFD20D0}" type="parTrans" cxnId="{B519E745-1C0B-4C2D-887C-A2C1919B6D00}">
      <dgm:prSet/>
      <dgm:spPr/>
      <dgm:t>
        <a:bodyPr/>
        <a:lstStyle/>
        <a:p>
          <a:endParaRPr lang="en-US"/>
        </a:p>
      </dgm:t>
    </dgm:pt>
    <dgm:pt modelId="{CCB56EB8-C7EA-476C-98ED-998E427E5D12}" type="sibTrans" cxnId="{B519E745-1C0B-4C2D-887C-A2C1919B6D00}">
      <dgm:prSet/>
      <dgm:spPr/>
      <dgm:t>
        <a:bodyPr/>
        <a:lstStyle/>
        <a:p>
          <a:endParaRPr lang="en-US"/>
        </a:p>
      </dgm:t>
    </dgm:pt>
    <dgm:pt modelId="{01D01811-2A67-4639-A4F0-376F053ECB55}">
      <dgm:prSet/>
      <dgm:spPr>
        <a:solidFill>
          <a:srgbClr val="C00000"/>
        </a:solidFill>
      </dgm:spPr>
      <dgm:t>
        <a:bodyPr/>
        <a:lstStyle/>
        <a:p>
          <a:r>
            <a:rPr lang="en-US" b="1" dirty="0"/>
            <a:t>Economic </a:t>
          </a:r>
        </a:p>
      </dgm:t>
    </dgm:pt>
    <dgm:pt modelId="{21EDE8D3-C5CA-4EA7-88E5-1FAE1DF4AF5B}" type="parTrans" cxnId="{B50F38F8-1CDB-429E-B983-F87794E2D20D}">
      <dgm:prSet/>
      <dgm:spPr/>
      <dgm:t>
        <a:bodyPr/>
        <a:lstStyle/>
        <a:p>
          <a:endParaRPr lang="en-US"/>
        </a:p>
      </dgm:t>
    </dgm:pt>
    <dgm:pt modelId="{45CD5F50-54A0-4303-A27B-3C8A50AA56D2}" type="sibTrans" cxnId="{B50F38F8-1CDB-429E-B983-F87794E2D20D}">
      <dgm:prSet/>
      <dgm:spPr/>
      <dgm:t>
        <a:bodyPr/>
        <a:lstStyle/>
        <a:p>
          <a:endParaRPr lang="en-US"/>
        </a:p>
      </dgm:t>
    </dgm:pt>
    <dgm:pt modelId="{05D9349F-A1FE-4FDF-8FBE-8DB7038E8477}">
      <dgm:prSet/>
      <dgm:spPr>
        <a:solidFill>
          <a:schemeClr val="accent6">
            <a:lumMod val="75000"/>
          </a:schemeClr>
        </a:solidFill>
      </dgm:spPr>
      <dgm:t>
        <a:bodyPr/>
        <a:lstStyle/>
        <a:p>
          <a:r>
            <a:rPr lang="en-US" dirty="0"/>
            <a:t>Tradition</a:t>
          </a:r>
        </a:p>
      </dgm:t>
    </dgm:pt>
    <dgm:pt modelId="{6232239B-51AA-4264-A486-E6E261CF3B9A}" type="parTrans" cxnId="{8780E65F-19A1-48EB-8975-659EF20A94DE}">
      <dgm:prSet/>
      <dgm:spPr/>
      <dgm:t>
        <a:bodyPr/>
        <a:lstStyle/>
        <a:p>
          <a:endParaRPr lang="en-US"/>
        </a:p>
      </dgm:t>
    </dgm:pt>
    <dgm:pt modelId="{1D417CF1-CECF-4BD9-BF3C-AE6FBDB332DC}" type="sibTrans" cxnId="{8780E65F-19A1-48EB-8975-659EF20A94DE}">
      <dgm:prSet/>
      <dgm:spPr/>
      <dgm:t>
        <a:bodyPr/>
        <a:lstStyle/>
        <a:p>
          <a:endParaRPr lang="en-US"/>
        </a:p>
      </dgm:t>
    </dgm:pt>
    <dgm:pt modelId="{B7CA021E-5721-41F2-BDD1-E553BBEC4652}">
      <dgm:prSet/>
      <dgm:spPr>
        <a:solidFill>
          <a:schemeClr val="bg1">
            <a:lumMod val="65000"/>
          </a:schemeClr>
        </a:solidFill>
      </dgm:spPr>
      <dgm:t>
        <a:bodyPr/>
        <a:lstStyle/>
        <a:p>
          <a:r>
            <a:rPr lang="en-US" dirty="0"/>
            <a:t>Exercise, </a:t>
          </a:r>
        </a:p>
        <a:p>
          <a:r>
            <a:rPr lang="en-US" dirty="0"/>
            <a:t>fitness</a:t>
          </a:r>
        </a:p>
      </dgm:t>
    </dgm:pt>
    <dgm:pt modelId="{3FD0ABD0-91C2-4B32-AA16-FB25BA0E9488}" type="parTrans" cxnId="{C2521236-C57D-431A-B001-8AB3F718BBCA}">
      <dgm:prSet/>
      <dgm:spPr/>
      <dgm:t>
        <a:bodyPr/>
        <a:lstStyle/>
        <a:p>
          <a:endParaRPr lang="en-US"/>
        </a:p>
      </dgm:t>
    </dgm:pt>
    <dgm:pt modelId="{2B135CF5-DDFF-443D-B27C-E71D827C3F6A}" type="sibTrans" cxnId="{C2521236-C57D-431A-B001-8AB3F718BBCA}">
      <dgm:prSet/>
      <dgm:spPr/>
      <dgm:t>
        <a:bodyPr/>
        <a:lstStyle/>
        <a:p>
          <a:endParaRPr lang="en-US"/>
        </a:p>
      </dgm:t>
    </dgm:pt>
    <dgm:pt modelId="{769743FB-4BF9-4AC9-89C6-A865519A9333}">
      <dgm:prSet/>
      <dgm:spPr>
        <a:solidFill>
          <a:schemeClr val="accent3">
            <a:lumMod val="50000"/>
          </a:schemeClr>
        </a:solidFill>
      </dgm:spPr>
      <dgm:t>
        <a:bodyPr/>
        <a:lstStyle/>
        <a:p>
          <a:r>
            <a:rPr lang="en-US" b="1" dirty="0"/>
            <a:t>Ecosystems</a:t>
          </a:r>
        </a:p>
      </dgm:t>
    </dgm:pt>
    <dgm:pt modelId="{D44C4AFD-DA96-4EAA-8898-8DF868D5AD4E}" type="parTrans" cxnId="{4E19E741-360B-4E54-8D57-CAA37366E7E2}">
      <dgm:prSet/>
      <dgm:spPr/>
      <dgm:t>
        <a:bodyPr/>
        <a:lstStyle/>
        <a:p>
          <a:endParaRPr lang="en-US"/>
        </a:p>
      </dgm:t>
    </dgm:pt>
    <dgm:pt modelId="{370F0F39-D661-48BC-80D7-BDC293379733}" type="sibTrans" cxnId="{4E19E741-360B-4E54-8D57-CAA37366E7E2}">
      <dgm:prSet/>
      <dgm:spPr/>
      <dgm:t>
        <a:bodyPr/>
        <a:lstStyle/>
        <a:p>
          <a:endParaRPr lang="en-US"/>
        </a:p>
      </dgm:t>
    </dgm:pt>
    <dgm:pt modelId="{B490ACC7-5A15-46DF-85E9-9482CCCCAA80}">
      <dgm:prSet/>
      <dgm:spPr>
        <a:solidFill>
          <a:schemeClr val="accent3">
            <a:lumMod val="50000"/>
          </a:schemeClr>
        </a:solidFill>
      </dgm:spPr>
      <dgm:t>
        <a:bodyPr/>
        <a:lstStyle/>
        <a:p>
          <a:r>
            <a:rPr lang="en-US" dirty="0"/>
            <a:t>Habitat</a:t>
          </a:r>
        </a:p>
      </dgm:t>
    </dgm:pt>
    <dgm:pt modelId="{AD705306-795A-46A8-822C-44C6EED02709}" type="parTrans" cxnId="{16B875BC-7451-4F2C-80FF-A8538DD93968}">
      <dgm:prSet/>
      <dgm:spPr/>
      <dgm:t>
        <a:bodyPr/>
        <a:lstStyle/>
        <a:p>
          <a:endParaRPr lang="en-US"/>
        </a:p>
      </dgm:t>
    </dgm:pt>
    <dgm:pt modelId="{60B3FAE4-5331-4602-9294-574B6CBEDEC5}" type="sibTrans" cxnId="{16B875BC-7451-4F2C-80FF-A8538DD93968}">
      <dgm:prSet/>
      <dgm:spPr/>
      <dgm:t>
        <a:bodyPr/>
        <a:lstStyle/>
        <a:p>
          <a:endParaRPr lang="en-US"/>
        </a:p>
      </dgm:t>
    </dgm:pt>
    <dgm:pt modelId="{34C7C1D6-6C0C-4406-A19E-F9892266AF39}">
      <dgm:prSet/>
      <dgm:spPr>
        <a:solidFill>
          <a:schemeClr val="accent3">
            <a:lumMod val="50000"/>
          </a:schemeClr>
        </a:solidFill>
      </dgm:spPr>
      <dgm:t>
        <a:bodyPr/>
        <a:lstStyle/>
        <a:p>
          <a:r>
            <a:rPr lang="en-US" dirty="0"/>
            <a:t>Biodiversity</a:t>
          </a:r>
        </a:p>
      </dgm:t>
    </dgm:pt>
    <dgm:pt modelId="{CEE7D72F-1DA8-4849-908E-9AD990FE09D4}" type="parTrans" cxnId="{E420B926-3E1D-4BCE-A7BD-6BB5389DE047}">
      <dgm:prSet/>
      <dgm:spPr/>
      <dgm:t>
        <a:bodyPr/>
        <a:lstStyle/>
        <a:p>
          <a:endParaRPr lang="en-US"/>
        </a:p>
      </dgm:t>
    </dgm:pt>
    <dgm:pt modelId="{67C651EC-2A0D-4A74-AB61-81DE2D6AAB81}" type="sibTrans" cxnId="{E420B926-3E1D-4BCE-A7BD-6BB5389DE047}">
      <dgm:prSet/>
      <dgm:spPr/>
      <dgm:t>
        <a:bodyPr/>
        <a:lstStyle/>
        <a:p>
          <a:endParaRPr lang="en-US"/>
        </a:p>
      </dgm:t>
    </dgm:pt>
    <dgm:pt modelId="{237E2E0C-597A-46D1-8BA7-BDC1EA812502}">
      <dgm:prSet/>
      <dgm:spPr>
        <a:solidFill>
          <a:schemeClr val="accent3">
            <a:lumMod val="50000"/>
          </a:schemeClr>
        </a:solidFill>
      </dgm:spPr>
      <dgm:t>
        <a:bodyPr/>
        <a:lstStyle/>
        <a:p>
          <a:r>
            <a:rPr lang="en-US" dirty="0"/>
            <a:t>Ecological function</a:t>
          </a:r>
        </a:p>
      </dgm:t>
    </dgm:pt>
    <dgm:pt modelId="{5286CF2E-763F-4C15-B1AE-7EA45C506802}" type="parTrans" cxnId="{C6B26BC1-289F-4A05-AD33-2D0C1D2139A3}">
      <dgm:prSet/>
      <dgm:spPr/>
      <dgm:t>
        <a:bodyPr/>
        <a:lstStyle/>
        <a:p>
          <a:endParaRPr lang="en-US"/>
        </a:p>
      </dgm:t>
    </dgm:pt>
    <dgm:pt modelId="{8A4FB36D-0AD0-455A-8D02-8B803CEF1772}" type="sibTrans" cxnId="{C6B26BC1-289F-4A05-AD33-2D0C1D2139A3}">
      <dgm:prSet/>
      <dgm:spPr/>
      <dgm:t>
        <a:bodyPr/>
        <a:lstStyle/>
        <a:p>
          <a:endParaRPr lang="en-US"/>
        </a:p>
      </dgm:t>
    </dgm:pt>
    <dgm:pt modelId="{E108A295-799B-409D-A4FC-AA1D47661AE1}">
      <dgm:prSet/>
      <dgm:spPr>
        <a:solidFill>
          <a:schemeClr val="accent3">
            <a:lumMod val="50000"/>
          </a:schemeClr>
        </a:solidFill>
      </dgm:spPr>
      <dgm:t>
        <a:bodyPr/>
        <a:lstStyle/>
        <a:p>
          <a:r>
            <a:rPr lang="en-US" dirty="0"/>
            <a:t>Water quality</a:t>
          </a:r>
        </a:p>
      </dgm:t>
    </dgm:pt>
    <dgm:pt modelId="{B6C441A0-71BD-47F2-9D33-BC650D2642D2}" type="parTrans" cxnId="{E597E447-3495-4CDD-804A-92EA335E3312}">
      <dgm:prSet/>
      <dgm:spPr/>
      <dgm:t>
        <a:bodyPr/>
        <a:lstStyle/>
        <a:p>
          <a:endParaRPr lang="en-US"/>
        </a:p>
      </dgm:t>
    </dgm:pt>
    <dgm:pt modelId="{ECA376DD-47AC-4BF7-8EB0-06923A66F1C8}" type="sibTrans" cxnId="{E597E447-3495-4CDD-804A-92EA335E3312}">
      <dgm:prSet/>
      <dgm:spPr/>
      <dgm:t>
        <a:bodyPr/>
        <a:lstStyle/>
        <a:p>
          <a:endParaRPr lang="en-US"/>
        </a:p>
      </dgm:t>
    </dgm:pt>
    <dgm:pt modelId="{43FD823C-E84E-4D1C-884F-E80BD3C11DB4}">
      <dgm:prSet/>
      <dgm:spPr>
        <a:solidFill>
          <a:srgbClr val="C00000"/>
        </a:solidFill>
      </dgm:spPr>
      <dgm:t>
        <a:bodyPr/>
        <a:lstStyle/>
        <a:p>
          <a:r>
            <a:rPr lang="en-US" dirty="0"/>
            <a:t>Guiding, Interpretation</a:t>
          </a:r>
        </a:p>
      </dgm:t>
    </dgm:pt>
    <dgm:pt modelId="{4C8FE980-BF0B-4846-9BBA-9EE726CD38FD}" type="parTrans" cxnId="{D638723B-24AB-4295-B6D9-44D5C5A8257A}">
      <dgm:prSet/>
      <dgm:spPr/>
      <dgm:t>
        <a:bodyPr/>
        <a:lstStyle/>
        <a:p>
          <a:endParaRPr lang="en-US"/>
        </a:p>
      </dgm:t>
    </dgm:pt>
    <dgm:pt modelId="{1364D1FF-49E1-4CED-BEA3-0467B4D0FF0B}" type="sibTrans" cxnId="{D638723B-24AB-4295-B6D9-44D5C5A8257A}">
      <dgm:prSet/>
      <dgm:spPr/>
      <dgm:t>
        <a:bodyPr/>
        <a:lstStyle/>
        <a:p>
          <a:endParaRPr lang="en-US"/>
        </a:p>
      </dgm:t>
    </dgm:pt>
    <dgm:pt modelId="{80DC9A05-7911-4C0A-AB61-463BDAF07D2F}">
      <dgm:prSet/>
      <dgm:spPr>
        <a:solidFill>
          <a:schemeClr val="accent6">
            <a:lumMod val="75000"/>
          </a:schemeClr>
        </a:solidFill>
      </dgm:spPr>
      <dgm:t>
        <a:bodyPr/>
        <a:lstStyle/>
        <a:p>
          <a:r>
            <a:rPr lang="en-US" dirty="0"/>
            <a:t>Home</a:t>
          </a:r>
        </a:p>
      </dgm:t>
    </dgm:pt>
    <dgm:pt modelId="{B4D72803-F861-4725-B51C-EC9BC48F2FD5}" type="parTrans" cxnId="{D88D97F0-47C9-4204-8DD9-425474909524}">
      <dgm:prSet/>
      <dgm:spPr/>
      <dgm:t>
        <a:bodyPr/>
        <a:lstStyle/>
        <a:p>
          <a:endParaRPr lang="en-US"/>
        </a:p>
      </dgm:t>
    </dgm:pt>
    <dgm:pt modelId="{73600E4F-2734-40E1-8760-7CED7C51D11D}" type="sibTrans" cxnId="{D88D97F0-47C9-4204-8DD9-425474909524}">
      <dgm:prSet/>
      <dgm:spPr/>
      <dgm:t>
        <a:bodyPr/>
        <a:lstStyle/>
        <a:p>
          <a:endParaRPr lang="en-US"/>
        </a:p>
      </dgm:t>
    </dgm:pt>
    <dgm:pt modelId="{8490F1B1-2847-43E9-BCC2-C2C9A12E78CE}">
      <dgm:prSet/>
      <dgm:spPr>
        <a:solidFill>
          <a:schemeClr val="accent3">
            <a:lumMod val="75000"/>
          </a:schemeClr>
        </a:solidFill>
      </dgm:spPr>
      <dgm:t>
        <a:bodyPr/>
        <a:lstStyle/>
        <a:p>
          <a:r>
            <a:rPr lang="en-US" dirty="0"/>
            <a:t>Human-powered</a:t>
          </a:r>
        </a:p>
      </dgm:t>
    </dgm:pt>
    <dgm:pt modelId="{093F3474-8C44-4090-A1D7-DEE30704C1FC}" type="parTrans" cxnId="{E67E7A1D-1FF3-493E-8B33-DC6B1669DF1F}">
      <dgm:prSet/>
      <dgm:spPr/>
      <dgm:t>
        <a:bodyPr/>
        <a:lstStyle/>
        <a:p>
          <a:endParaRPr lang="en-US"/>
        </a:p>
      </dgm:t>
    </dgm:pt>
    <dgm:pt modelId="{CCF25758-DAFD-42A6-8F0B-4F700E782A06}" type="sibTrans" cxnId="{E67E7A1D-1FF3-493E-8B33-DC6B1669DF1F}">
      <dgm:prSet/>
      <dgm:spPr/>
      <dgm:t>
        <a:bodyPr/>
        <a:lstStyle/>
        <a:p>
          <a:endParaRPr lang="en-US"/>
        </a:p>
      </dgm:t>
    </dgm:pt>
    <dgm:pt modelId="{1F2AF505-7CC3-41A3-8C7F-F98E8E628FC0}">
      <dgm:prSet/>
      <dgm:spPr>
        <a:solidFill>
          <a:schemeClr val="accent3">
            <a:lumMod val="50000"/>
          </a:schemeClr>
        </a:solidFill>
      </dgm:spPr>
      <dgm:t>
        <a:bodyPr/>
        <a:lstStyle/>
        <a:p>
          <a:r>
            <a:rPr lang="en-US" dirty="0"/>
            <a:t>Soils, hydrology</a:t>
          </a:r>
        </a:p>
      </dgm:t>
    </dgm:pt>
    <dgm:pt modelId="{39290279-25F3-4774-979F-1C747888150F}" type="parTrans" cxnId="{2FB10097-3520-42FC-A2BD-17C72B11502D}">
      <dgm:prSet/>
      <dgm:spPr/>
      <dgm:t>
        <a:bodyPr/>
        <a:lstStyle/>
        <a:p>
          <a:endParaRPr lang="en-US"/>
        </a:p>
      </dgm:t>
    </dgm:pt>
    <dgm:pt modelId="{379D715E-E691-419E-8BF6-5C560BE8B99E}" type="sibTrans" cxnId="{2FB10097-3520-42FC-A2BD-17C72B11502D}">
      <dgm:prSet/>
      <dgm:spPr/>
      <dgm:t>
        <a:bodyPr/>
        <a:lstStyle/>
        <a:p>
          <a:endParaRPr lang="en-US"/>
        </a:p>
      </dgm:t>
    </dgm:pt>
    <dgm:pt modelId="{9D779942-5255-484A-ABF1-1035FAB5D7BF}">
      <dgm:prSet/>
      <dgm:spPr>
        <a:solidFill>
          <a:schemeClr val="bg1">
            <a:lumMod val="65000"/>
          </a:schemeClr>
        </a:solidFill>
      </dgm:spPr>
      <dgm:t>
        <a:bodyPr/>
        <a:lstStyle/>
        <a:p>
          <a:r>
            <a:rPr lang="en-US" dirty="0"/>
            <a:t>Therapeutic</a:t>
          </a:r>
        </a:p>
      </dgm:t>
    </dgm:pt>
    <dgm:pt modelId="{347AE782-676A-4A71-B98B-1CF687684236}" type="parTrans" cxnId="{06A35FD4-BC78-49B8-97D7-0FA0E2931402}">
      <dgm:prSet/>
      <dgm:spPr/>
      <dgm:t>
        <a:bodyPr/>
        <a:lstStyle/>
        <a:p>
          <a:endParaRPr lang="en-US"/>
        </a:p>
      </dgm:t>
    </dgm:pt>
    <dgm:pt modelId="{ADA42F57-22CE-4275-9F8C-560D0019E7F9}" type="sibTrans" cxnId="{06A35FD4-BC78-49B8-97D7-0FA0E2931402}">
      <dgm:prSet/>
      <dgm:spPr/>
      <dgm:t>
        <a:bodyPr/>
        <a:lstStyle/>
        <a:p>
          <a:endParaRPr lang="en-US"/>
        </a:p>
      </dgm:t>
    </dgm:pt>
    <dgm:pt modelId="{73FD79BF-5965-4694-A414-E69E76FA1A04}">
      <dgm:prSet/>
      <dgm:spPr>
        <a:solidFill>
          <a:schemeClr val="bg1">
            <a:lumMod val="65000"/>
          </a:schemeClr>
        </a:solidFill>
      </dgm:spPr>
      <dgm:t>
        <a:bodyPr/>
        <a:lstStyle/>
        <a:p>
          <a:r>
            <a:rPr lang="en-US" dirty="0"/>
            <a:t>Solitude</a:t>
          </a:r>
        </a:p>
      </dgm:t>
    </dgm:pt>
    <dgm:pt modelId="{6862281C-ABE1-4301-9A6C-E9BA07DF837D}" type="parTrans" cxnId="{C5A76192-391E-4B83-A2DA-FEE094288E81}">
      <dgm:prSet/>
      <dgm:spPr/>
      <dgm:t>
        <a:bodyPr/>
        <a:lstStyle/>
        <a:p>
          <a:endParaRPr lang="en-US"/>
        </a:p>
      </dgm:t>
    </dgm:pt>
    <dgm:pt modelId="{6C3A7AAC-5E55-4153-B6E9-63CD51F0D33D}" type="sibTrans" cxnId="{C5A76192-391E-4B83-A2DA-FEE094288E81}">
      <dgm:prSet/>
      <dgm:spPr/>
      <dgm:t>
        <a:bodyPr/>
        <a:lstStyle/>
        <a:p>
          <a:endParaRPr lang="en-US"/>
        </a:p>
      </dgm:t>
    </dgm:pt>
    <dgm:pt modelId="{117EDD44-31A5-45FE-A18D-7DFB579EFAD3}">
      <dgm:prSet/>
      <dgm:spPr>
        <a:solidFill>
          <a:schemeClr val="bg1">
            <a:lumMod val="65000"/>
          </a:schemeClr>
        </a:solidFill>
      </dgm:spPr>
      <dgm:t>
        <a:bodyPr/>
        <a:lstStyle/>
        <a:p>
          <a:r>
            <a:rPr lang="en-US" dirty="0"/>
            <a:t>Clean air, </a:t>
          </a:r>
        </a:p>
        <a:p>
          <a:r>
            <a:rPr lang="en-US" dirty="0"/>
            <a:t>water</a:t>
          </a:r>
        </a:p>
      </dgm:t>
    </dgm:pt>
    <dgm:pt modelId="{4F47427B-7BFE-4BBF-A3F5-940E14C00115}" type="parTrans" cxnId="{9D2E5578-488F-429C-AD81-2E2260CDEFC7}">
      <dgm:prSet/>
      <dgm:spPr/>
      <dgm:t>
        <a:bodyPr/>
        <a:lstStyle/>
        <a:p>
          <a:endParaRPr lang="en-US"/>
        </a:p>
      </dgm:t>
    </dgm:pt>
    <dgm:pt modelId="{6C6614E4-9204-40CB-9558-77B992D5B465}" type="sibTrans" cxnId="{9D2E5578-488F-429C-AD81-2E2260CDEFC7}">
      <dgm:prSet/>
      <dgm:spPr/>
      <dgm:t>
        <a:bodyPr/>
        <a:lstStyle/>
        <a:p>
          <a:endParaRPr lang="en-US"/>
        </a:p>
      </dgm:t>
    </dgm:pt>
    <dgm:pt modelId="{DD23C5E9-B7F4-4178-805E-4247B348352A}">
      <dgm:prSet/>
      <dgm:spPr>
        <a:solidFill>
          <a:schemeClr val="bg1">
            <a:lumMod val="65000"/>
          </a:schemeClr>
        </a:solidFill>
      </dgm:spPr>
      <dgm:t>
        <a:bodyPr/>
        <a:lstStyle/>
        <a:p>
          <a:r>
            <a:rPr lang="en-US" dirty="0"/>
            <a:t>Social</a:t>
          </a:r>
        </a:p>
      </dgm:t>
    </dgm:pt>
    <dgm:pt modelId="{7BE4CFCA-92AB-4A07-976F-5CA027DF3463}" type="parTrans" cxnId="{FCF6DF99-7016-4BC8-9DF8-4B0D27576A45}">
      <dgm:prSet/>
      <dgm:spPr/>
      <dgm:t>
        <a:bodyPr/>
        <a:lstStyle/>
        <a:p>
          <a:endParaRPr lang="en-US"/>
        </a:p>
      </dgm:t>
    </dgm:pt>
    <dgm:pt modelId="{E67841F7-E37D-426B-9012-7E0DAFD27585}" type="sibTrans" cxnId="{FCF6DF99-7016-4BC8-9DF8-4B0D27576A45}">
      <dgm:prSet/>
      <dgm:spPr/>
      <dgm:t>
        <a:bodyPr/>
        <a:lstStyle/>
        <a:p>
          <a:endParaRPr lang="en-US"/>
        </a:p>
      </dgm:t>
    </dgm:pt>
    <dgm:pt modelId="{F4D7AF36-0BF3-473A-824B-3D32C0C62979}">
      <dgm:prSet/>
      <dgm:spPr>
        <a:solidFill>
          <a:schemeClr val="accent3">
            <a:lumMod val="75000"/>
          </a:schemeClr>
        </a:solidFill>
      </dgm:spPr>
      <dgm:t>
        <a:bodyPr/>
        <a:lstStyle/>
        <a:p>
          <a:r>
            <a:rPr lang="en-US" dirty="0"/>
            <a:t>Sport fishing; hunting</a:t>
          </a:r>
        </a:p>
      </dgm:t>
    </dgm:pt>
    <dgm:pt modelId="{B041BC88-1022-4335-BF5E-092A95DD5242}" type="parTrans" cxnId="{238B472F-17D7-4DB1-8060-36D8B5A409F1}">
      <dgm:prSet/>
      <dgm:spPr/>
      <dgm:t>
        <a:bodyPr/>
        <a:lstStyle/>
        <a:p>
          <a:endParaRPr lang="en-US"/>
        </a:p>
      </dgm:t>
    </dgm:pt>
    <dgm:pt modelId="{A8296FCD-9129-4339-AA10-15C6BF8D9255}" type="sibTrans" cxnId="{238B472F-17D7-4DB1-8060-36D8B5A409F1}">
      <dgm:prSet/>
      <dgm:spPr/>
      <dgm:t>
        <a:bodyPr/>
        <a:lstStyle/>
        <a:p>
          <a:endParaRPr lang="en-US"/>
        </a:p>
      </dgm:t>
    </dgm:pt>
    <dgm:pt modelId="{6322CD95-C6E5-4492-9B0D-D0329C71EFF0}" type="pres">
      <dgm:prSet presAssocID="{2B469417-A53B-4484-9718-C10ABA84C2DF}" presName="hierChild1" presStyleCnt="0">
        <dgm:presLayoutVars>
          <dgm:orgChart val="1"/>
          <dgm:chPref val="1"/>
          <dgm:dir/>
          <dgm:animOne val="branch"/>
          <dgm:animLvl val="lvl"/>
          <dgm:resizeHandles/>
        </dgm:presLayoutVars>
      </dgm:prSet>
      <dgm:spPr/>
    </dgm:pt>
    <dgm:pt modelId="{30A1B08F-A508-429D-90BA-02B362EA0522}" type="pres">
      <dgm:prSet presAssocID="{0AC328D6-2D64-4044-B9BC-9923B8140FCA}" presName="hierRoot1" presStyleCnt="0">
        <dgm:presLayoutVars>
          <dgm:hierBranch val="init"/>
        </dgm:presLayoutVars>
      </dgm:prSet>
      <dgm:spPr/>
    </dgm:pt>
    <dgm:pt modelId="{F30538F8-20B0-4804-9E55-AF778C9F30F3}" type="pres">
      <dgm:prSet presAssocID="{0AC328D6-2D64-4044-B9BC-9923B8140FCA}" presName="rootComposite1" presStyleCnt="0"/>
      <dgm:spPr/>
    </dgm:pt>
    <dgm:pt modelId="{92161CD8-F461-477C-86D4-EB610F821917}" type="pres">
      <dgm:prSet presAssocID="{0AC328D6-2D64-4044-B9BC-9923B8140FCA}" presName="rootText1" presStyleLbl="node0" presStyleIdx="0" presStyleCnt="1" custScaleX="831801" custScaleY="164118" custLinFactNeighborX="454" custLinFactNeighborY="-44862">
        <dgm:presLayoutVars>
          <dgm:chPref val="3"/>
        </dgm:presLayoutVars>
      </dgm:prSet>
      <dgm:spPr/>
    </dgm:pt>
    <dgm:pt modelId="{F22CDC10-D1E3-4FE1-9DFD-D65312E91933}" type="pres">
      <dgm:prSet presAssocID="{0AC328D6-2D64-4044-B9BC-9923B8140FCA}" presName="rootConnector1" presStyleLbl="node1" presStyleIdx="0" presStyleCnt="0"/>
      <dgm:spPr/>
    </dgm:pt>
    <dgm:pt modelId="{38C0F7B8-7826-45BD-9462-DCA1273BA112}" type="pres">
      <dgm:prSet presAssocID="{0AC328D6-2D64-4044-B9BC-9923B8140FCA}" presName="hierChild2" presStyleCnt="0"/>
      <dgm:spPr/>
    </dgm:pt>
    <dgm:pt modelId="{C8B70A68-01CB-44F5-8639-BC225A9D6BB9}" type="pres">
      <dgm:prSet presAssocID="{2B17EC2C-6989-46F9-A766-BB562C1DA54D}" presName="Name37" presStyleLbl="parChTrans1D2" presStyleIdx="0" presStyleCnt="8"/>
      <dgm:spPr/>
    </dgm:pt>
    <dgm:pt modelId="{207FD4EB-114D-4F01-83D9-4594D52E13B1}" type="pres">
      <dgm:prSet presAssocID="{4A10B002-AE17-4E70-B9FE-E1619C2B6732}" presName="hierRoot2" presStyleCnt="0">
        <dgm:presLayoutVars>
          <dgm:hierBranch val="init"/>
        </dgm:presLayoutVars>
      </dgm:prSet>
      <dgm:spPr/>
    </dgm:pt>
    <dgm:pt modelId="{408DA196-10EF-4942-BA0E-C7BBD43F73CA}" type="pres">
      <dgm:prSet presAssocID="{4A10B002-AE17-4E70-B9FE-E1619C2B6732}" presName="rootComposite" presStyleCnt="0"/>
      <dgm:spPr/>
    </dgm:pt>
    <dgm:pt modelId="{7189DD52-6DCB-480B-969C-5C9BEEC6649E}" type="pres">
      <dgm:prSet presAssocID="{4A10B002-AE17-4E70-B9FE-E1619C2B6732}" presName="rootText" presStyleLbl="node2" presStyleIdx="0" presStyleCnt="8">
        <dgm:presLayoutVars>
          <dgm:chPref val="3"/>
        </dgm:presLayoutVars>
      </dgm:prSet>
      <dgm:spPr/>
    </dgm:pt>
    <dgm:pt modelId="{DCE0BB07-5C5B-4FA3-8F32-60B5A0268B66}" type="pres">
      <dgm:prSet presAssocID="{4A10B002-AE17-4E70-B9FE-E1619C2B6732}" presName="rootConnector" presStyleLbl="node2" presStyleIdx="0" presStyleCnt="8"/>
      <dgm:spPr/>
    </dgm:pt>
    <dgm:pt modelId="{0EE1B0D0-8533-4F1B-8B00-D0AADC310054}" type="pres">
      <dgm:prSet presAssocID="{4A10B002-AE17-4E70-B9FE-E1619C2B6732}" presName="hierChild4" presStyleCnt="0"/>
      <dgm:spPr/>
    </dgm:pt>
    <dgm:pt modelId="{E01CA061-6838-40F8-9137-1B146BB48120}" type="pres">
      <dgm:prSet presAssocID="{3FD0ABD0-91C2-4B32-AA16-FB25BA0E9488}" presName="Name37" presStyleLbl="parChTrans1D3" presStyleIdx="0" presStyleCnt="40"/>
      <dgm:spPr/>
    </dgm:pt>
    <dgm:pt modelId="{0EDDDA8D-EC8D-4453-98A6-DA95F0BFEB0E}" type="pres">
      <dgm:prSet presAssocID="{B7CA021E-5721-41F2-BDD1-E553BBEC4652}" presName="hierRoot2" presStyleCnt="0">
        <dgm:presLayoutVars>
          <dgm:hierBranch val="init"/>
        </dgm:presLayoutVars>
      </dgm:prSet>
      <dgm:spPr/>
    </dgm:pt>
    <dgm:pt modelId="{27F942F1-A4C1-4C69-AC25-A6A237E60A9E}" type="pres">
      <dgm:prSet presAssocID="{B7CA021E-5721-41F2-BDD1-E553BBEC4652}" presName="rootComposite" presStyleCnt="0"/>
      <dgm:spPr/>
    </dgm:pt>
    <dgm:pt modelId="{AF7247DE-2CDA-4ED5-8022-D4CCD238E679}" type="pres">
      <dgm:prSet presAssocID="{B7CA021E-5721-41F2-BDD1-E553BBEC4652}" presName="rootText" presStyleLbl="node3" presStyleIdx="0" presStyleCnt="40">
        <dgm:presLayoutVars>
          <dgm:chPref val="3"/>
        </dgm:presLayoutVars>
      </dgm:prSet>
      <dgm:spPr/>
    </dgm:pt>
    <dgm:pt modelId="{32744366-8FBE-45FB-A74D-402C121B3B65}" type="pres">
      <dgm:prSet presAssocID="{B7CA021E-5721-41F2-BDD1-E553BBEC4652}" presName="rootConnector" presStyleLbl="node3" presStyleIdx="0" presStyleCnt="40"/>
      <dgm:spPr/>
    </dgm:pt>
    <dgm:pt modelId="{9A10EA74-C136-45FB-BDE8-A4CD2B82E391}" type="pres">
      <dgm:prSet presAssocID="{B7CA021E-5721-41F2-BDD1-E553BBEC4652}" presName="hierChild4" presStyleCnt="0"/>
      <dgm:spPr/>
    </dgm:pt>
    <dgm:pt modelId="{75229ABB-166E-4DE5-9136-E607CEED821C}" type="pres">
      <dgm:prSet presAssocID="{B7CA021E-5721-41F2-BDD1-E553BBEC4652}" presName="hierChild5" presStyleCnt="0"/>
      <dgm:spPr/>
    </dgm:pt>
    <dgm:pt modelId="{0801313E-0853-47CC-8CD0-043C906D85F1}" type="pres">
      <dgm:prSet presAssocID="{347AE782-676A-4A71-B98B-1CF687684236}" presName="Name37" presStyleLbl="parChTrans1D3" presStyleIdx="1" presStyleCnt="40"/>
      <dgm:spPr/>
    </dgm:pt>
    <dgm:pt modelId="{31159D44-F37E-4354-A93A-EEB4963F85FB}" type="pres">
      <dgm:prSet presAssocID="{9D779942-5255-484A-ABF1-1035FAB5D7BF}" presName="hierRoot2" presStyleCnt="0">
        <dgm:presLayoutVars>
          <dgm:hierBranch val="init"/>
        </dgm:presLayoutVars>
      </dgm:prSet>
      <dgm:spPr/>
    </dgm:pt>
    <dgm:pt modelId="{658D9593-2E8F-42B5-B2E9-661933B089E6}" type="pres">
      <dgm:prSet presAssocID="{9D779942-5255-484A-ABF1-1035FAB5D7BF}" presName="rootComposite" presStyleCnt="0"/>
      <dgm:spPr/>
    </dgm:pt>
    <dgm:pt modelId="{90D9E2E8-A6D9-4BF7-BC59-F8DDE3B74907}" type="pres">
      <dgm:prSet presAssocID="{9D779942-5255-484A-ABF1-1035FAB5D7BF}" presName="rootText" presStyleLbl="node3" presStyleIdx="1" presStyleCnt="40">
        <dgm:presLayoutVars>
          <dgm:chPref val="3"/>
        </dgm:presLayoutVars>
      </dgm:prSet>
      <dgm:spPr/>
    </dgm:pt>
    <dgm:pt modelId="{51C4408A-4D08-498A-90B7-DABE1D002F67}" type="pres">
      <dgm:prSet presAssocID="{9D779942-5255-484A-ABF1-1035FAB5D7BF}" presName="rootConnector" presStyleLbl="node3" presStyleIdx="1" presStyleCnt="40"/>
      <dgm:spPr/>
    </dgm:pt>
    <dgm:pt modelId="{10E447E9-EE64-4A2F-803C-7059DED783D5}" type="pres">
      <dgm:prSet presAssocID="{9D779942-5255-484A-ABF1-1035FAB5D7BF}" presName="hierChild4" presStyleCnt="0"/>
      <dgm:spPr/>
    </dgm:pt>
    <dgm:pt modelId="{CD44F2EA-079E-43DF-98A4-93AD73AC0A72}" type="pres">
      <dgm:prSet presAssocID="{9D779942-5255-484A-ABF1-1035FAB5D7BF}" presName="hierChild5" presStyleCnt="0"/>
      <dgm:spPr/>
    </dgm:pt>
    <dgm:pt modelId="{F812CC82-4E82-40EE-9ECA-894EDE5786E0}" type="pres">
      <dgm:prSet presAssocID="{6862281C-ABE1-4301-9A6C-E9BA07DF837D}" presName="Name37" presStyleLbl="parChTrans1D3" presStyleIdx="2" presStyleCnt="40"/>
      <dgm:spPr/>
    </dgm:pt>
    <dgm:pt modelId="{CD83F024-59F3-479C-87AB-AF77A2ECF6DB}" type="pres">
      <dgm:prSet presAssocID="{73FD79BF-5965-4694-A414-E69E76FA1A04}" presName="hierRoot2" presStyleCnt="0">
        <dgm:presLayoutVars>
          <dgm:hierBranch val="init"/>
        </dgm:presLayoutVars>
      </dgm:prSet>
      <dgm:spPr/>
    </dgm:pt>
    <dgm:pt modelId="{69AFB32E-7FB8-4916-AD51-F2DCEE16AEF3}" type="pres">
      <dgm:prSet presAssocID="{73FD79BF-5965-4694-A414-E69E76FA1A04}" presName="rootComposite" presStyleCnt="0"/>
      <dgm:spPr/>
    </dgm:pt>
    <dgm:pt modelId="{2AAB10F1-FC0C-4124-90E1-66DA9983D734}" type="pres">
      <dgm:prSet presAssocID="{73FD79BF-5965-4694-A414-E69E76FA1A04}" presName="rootText" presStyleLbl="node3" presStyleIdx="2" presStyleCnt="40">
        <dgm:presLayoutVars>
          <dgm:chPref val="3"/>
        </dgm:presLayoutVars>
      </dgm:prSet>
      <dgm:spPr/>
    </dgm:pt>
    <dgm:pt modelId="{E646B0AD-CFB2-4188-943C-8FB23DE88957}" type="pres">
      <dgm:prSet presAssocID="{73FD79BF-5965-4694-A414-E69E76FA1A04}" presName="rootConnector" presStyleLbl="node3" presStyleIdx="2" presStyleCnt="40"/>
      <dgm:spPr/>
    </dgm:pt>
    <dgm:pt modelId="{86A020D2-9908-4194-BF1B-3768C64F455A}" type="pres">
      <dgm:prSet presAssocID="{73FD79BF-5965-4694-A414-E69E76FA1A04}" presName="hierChild4" presStyleCnt="0"/>
      <dgm:spPr/>
    </dgm:pt>
    <dgm:pt modelId="{4B065E72-5C09-4D5B-87B9-0C6C6660432F}" type="pres">
      <dgm:prSet presAssocID="{73FD79BF-5965-4694-A414-E69E76FA1A04}" presName="hierChild5" presStyleCnt="0"/>
      <dgm:spPr/>
    </dgm:pt>
    <dgm:pt modelId="{D295C979-1740-446F-9E46-C0673D29CDE1}" type="pres">
      <dgm:prSet presAssocID="{4F47427B-7BFE-4BBF-A3F5-940E14C00115}" presName="Name37" presStyleLbl="parChTrans1D3" presStyleIdx="3" presStyleCnt="40"/>
      <dgm:spPr/>
    </dgm:pt>
    <dgm:pt modelId="{7C901FF9-64E3-402A-A9CF-C11D97748786}" type="pres">
      <dgm:prSet presAssocID="{117EDD44-31A5-45FE-A18D-7DFB579EFAD3}" presName="hierRoot2" presStyleCnt="0">
        <dgm:presLayoutVars>
          <dgm:hierBranch val="init"/>
        </dgm:presLayoutVars>
      </dgm:prSet>
      <dgm:spPr/>
    </dgm:pt>
    <dgm:pt modelId="{529EB4E8-941C-4B48-B859-5D9C84FEC534}" type="pres">
      <dgm:prSet presAssocID="{117EDD44-31A5-45FE-A18D-7DFB579EFAD3}" presName="rootComposite" presStyleCnt="0"/>
      <dgm:spPr/>
    </dgm:pt>
    <dgm:pt modelId="{D4A49E49-D395-4007-965D-1EA2689195A2}" type="pres">
      <dgm:prSet presAssocID="{117EDD44-31A5-45FE-A18D-7DFB579EFAD3}" presName="rootText" presStyleLbl="node3" presStyleIdx="3" presStyleCnt="40">
        <dgm:presLayoutVars>
          <dgm:chPref val="3"/>
        </dgm:presLayoutVars>
      </dgm:prSet>
      <dgm:spPr/>
    </dgm:pt>
    <dgm:pt modelId="{1BCB3AB6-C129-4FC2-BB2D-F04237C9328D}" type="pres">
      <dgm:prSet presAssocID="{117EDD44-31A5-45FE-A18D-7DFB579EFAD3}" presName="rootConnector" presStyleLbl="node3" presStyleIdx="3" presStyleCnt="40"/>
      <dgm:spPr/>
    </dgm:pt>
    <dgm:pt modelId="{4DAEFA2E-B996-48C2-835C-D16B74446330}" type="pres">
      <dgm:prSet presAssocID="{117EDD44-31A5-45FE-A18D-7DFB579EFAD3}" presName="hierChild4" presStyleCnt="0"/>
      <dgm:spPr/>
    </dgm:pt>
    <dgm:pt modelId="{B92A424B-5D6A-416A-90CF-1706C6F6D6DC}" type="pres">
      <dgm:prSet presAssocID="{117EDD44-31A5-45FE-A18D-7DFB579EFAD3}" presName="hierChild5" presStyleCnt="0"/>
      <dgm:spPr/>
    </dgm:pt>
    <dgm:pt modelId="{FA3C737E-5537-44D4-AB33-62F340F56F83}" type="pres">
      <dgm:prSet presAssocID="{7BE4CFCA-92AB-4A07-976F-5CA027DF3463}" presName="Name37" presStyleLbl="parChTrans1D3" presStyleIdx="4" presStyleCnt="40"/>
      <dgm:spPr/>
    </dgm:pt>
    <dgm:pt modelId="{04CA9BE4-767E-4B98-92EE-1BA20D53E88D}" type="pres">
      <dgm:prSet presAssocID="{DD23C5E9-B7F4-4178-805E-4247B348352A}" presName="hierRoot2" presStyleCnt="0">
        <dgm:presLayoutVars>
          <dgm:hierBranch val="init"/>
        </dgm:presLayoutVars>
      </dgm:prSet>
      <dgm:spPr/>
    </dgm:pt>
    <dgm:pt modelId="{8DBF10E0-EDFC-4648-AFEC-16D7F421D7B6}" type="pres">
      <dgm:prSet presAssocID="{DD23C5E9-B7F4-4178-805E-4247B348352A}" presName="rootComposite" presStyleCnt="0"/>
      <dgm:spPr/>
    </dgm:pt>
    <dgm:pt modelId="{D4EBEA6C-32D1-47BC-B65D-7CF94B54A8A7}" type="pres">
      <dgm:prSet presAssocID="{DD23C5E9-B7F4-4178-805E-4247B348352A}" presName="rootText" presStyleLbl="node3" presStyleIdx="4" presStyleCnt="40">
        <dgm:presLayoutVars>
          <dgm:chPref val="3"/>
        </dgm:presLayoutVars>
      </dgm:prSet>
      <dgm:spPr/>
    </dgm:pt>
    <dgm:pt modelId="{0E9CD27F-4358-47CD-9F22-1751A1EEB43D}" type="pres">
      <dgm:prSet presAssocID="{DD23C5E9-B7F4-4178-805E-4247B348352A}" presName="rootConnector" presStyleLbl="node3" presStyleIdx="4" presStyleCnt="40"/>
      <dgm:spPr/>
    </dgm:pt>
    <dgm:pt modelId="{65765BAC-3DD6-4377-B882-1D96943151C2}" type="pres">
      <dgm:prSet presAssocID="{DD23C5E9-B7F4-4178-805E-4247B348352A}" presName="hierChild4" presStyleCnt="0"/>
      <dgm:spPr/>
    </dgm:pt>
    <dgm:pt modelId="{CB2AA56D-AC2E-46B9-870A-68079D2EAFA7}" type="pres">
      <dgm:prSet presAssocID="{DD23C5E9-B7F4-4178-805E-4247B348352A}" presName="hierChild5" presStyleCnt="0"/>
      <dgm:spPr/>
    </dgm:pt>
    <dgm:pt modelId="{83523E1F-B62F-4119-8A2D-90BA55680F3C}" type="pres">
      <dgm:prSet presAssocID="{4A10B002-AE17-4E70-B9FE-E1619C2B6732}" presName="hierChild5" presStyleCnt="0"/>
      <dgm:spPr/>
    </dgm:pt>
    <dgm:pt modelId="{C878D36E-EE51-43CD-803F-770150697A28}" type="pres">
      <dgm:prSet presAssocID="{D44C4AFD-DA96-4EAA-8898-8DF868D5AD4E}" presName="Name37" presStyleLbl="parChTrans1D2" presStyleIdx="1" presStyleCnt="8"/>
      <dgm:spPr/>
    </dgm:pt>
    <dgm:pt modelId="{9A93C7FA-B7CF-4D06-A9FA-3B11CB4D658C}" type="pres">
      <dgm:prSet presAssocID="{769743FB-4BF9-4AC9-89C6-A865519A9333}" presName="hierRoot2" presStyleCnt="0">
        <dgm:presLayoutVars>
          <dgm:hierBranch val="init"/>
        </dgm:presLayoutVars>
      </dgm:prSet>
      <dgm:spPr/>
    </dgm:pt>
    <dgm:pt modelId="{230F41CC-4FB9-4673-B22D-99D041770614}" type="pres">
      <dgm:prSet presAssocID="{769743FB-4BF9-4AC9-89C6-A865519A9333}" presName="rootComposite" presStyleCnt="0"/>
      <dgm:spPr/>
    </dgm:pt>
    <dgm:pt modelId="{4F5B7ABA-7C46-4218-BEAA-617B0B9CA74F}" type="pres">
      <dgm:prSet presAssocID="{769743FB-4BF9-4AC9-89C6-A865519A9333}" presName="rootText" presStyleLbl="node2" presStyleIdx="1" presStyleCnt="8">
        <dgm:presLayoutVars>
          <dgm:chPref val="3"/>
        </dgm:presLayoutVars>
      </dgm:prSet>
      <dgm:spPr/>
    </dgm:pt>
    <dgm:pt modelId="{C5C6095E-FC6F-4F22-9AA3-DAFE808BD0D6}" type="pres">
      <dgm:prSet presAssocID="{769743FB-4BF9-4AC9-89C6-A865519A9333}" presName="rootConnector" presStyleLbl="node2" presStyleIdx="1" presStyleCnt="8"/>
      <dgm:spPr/>
    </dgm:pt>
    <dgm:pt modelId="{351D1456-11F9-4CD5-84E0-C6413AC0D2B2}" type="pres">
      <dgm:prSet presAssocID="{769743FB-4BF9-4AC9-89C6-A865519A9333}" presName="hierChild4" presStyleCnt="0"/>
      <dgm:spPr/>
    </dgm:pt>
    <dgm:pt modelId="{8D1AC4DD-2871-43F2-9C22-7ACA69AF9DBD}" type="pres">
      <dgm:prSet presAssocID="{AD705306-795A-46A8-822C-44C6EED02709}" presName="Name37" presStyleLbl="parChTrans1D3" presStyleIdx="5" presStyleCnt="40"/>
      <dgm:spPr/>
    </dgm:pt>
    <dgm:pt modelId="{0B305533-E20F-413A-95F4-ADD013C7868D}" type="pres">
      <dgm:prSet presAssocID="{B490ACC7-5A15-46DF-85E9-9482CCCCAA80}" presName="hierRoot2" presStyleCnt="0">
        <dgm:presLayoutVars>
          <dgm:hierBranch val="init"/>
        </dgm:presLayoutVars>
      </dgm:prSet>
      <dgm:spPr/>
    </dgm:pt>
    <dgm:pt modelId="{96502D3E-4BFB-487E-B32F-8054DC8686CE}" type="pres">
      <dgm:prSet presAssocID="{B490ACC7-5A15-46DF-85E9-9482CCCCAA80}" presName="rootComposite" presStyleCnt="0"/>
      <dgm:spPr/>
    </dgm:pt>
    <dgm:pt modelId="{BF792ECB-12FF-40A4-ADC7-326C08C39663}" type="pres">
      <dgm:prSet presAssocID="{B490ACC7-5A15-46DF-85E9-9482CCCCAA80}" presName="rootText" presStyleLbl="node3" presStyleIdx="5" presStyleCnt="40">
        <dgm:presLayoutVars>
          <dgm:chPref val="3"/>
        </dgm:presLayoutVars>
      </dgm:prSet>
      <dgm:spPr/>
    </dgm:pt>
    <dgm:pt modelId="{15F01C3A-53B4-453E-A89C-476FA6BB6CF7}" type="pres">
      <dgm:prSet presAssocID="{B490ACC7-5A15-46DF-85E9-9482CCCCAA80}" presName="rootConnector" presStyleLbl="node3" presStyleIdx="5" presStyleCnt="40"/>
      <dgm:spPr/>
    </dgm:pt>
    <dgm:pt modelId="{A2136F09-5378-4A54-974A-A37088021814}" type="pres">
      <dgm:prSet presAssocID="{B490ACC7-5A15-46DF-85E9-9482CCCCAA80}" presName="hierChild4" presStyleCnt="0"/>
      <dgm:spPr/>
    </dgm:pt>
    <dgm:pt modelId="{6250705B-3117-4A49-8005-8B14774FEC9C}" type="pres">
      <dgm:prSet presAssocID="{B490ACC7-5A15-46DF-85E9-9482CCCCAA80}" presName="hierChild5" presStyleCnt="0"/>
      <dgm:spPr/>
    </dgm:pt>
    <dgm:pt modelId="{B7DF87E3-0244-49D9-B180-2D802D2452CE}" type="pres">
      <dgm:prSet presAssocID="{CEE7D72F-1DA8-4849-908E-9AD990FE09D4}" presName="Name37" presStyleLbl="parChTrans1D3" presStyleIdx="6" presStyleCnt="40"/>
      <dgm:spPr/>
    </dgm:pt>
    <dgm:pt modelId="{40A0C179-BBE1-4612-8081-3EFC036D6701}" type="pres">
      <dgm:prSet presAssocID="{34C7C1D6-6C0C-4406-A19E-F9892266AF39}" presName="hierRoot2" presStyleCnt="0">
        <dgm:presLayoutVars>
          <dgm:hierBranch val="init"/>
        </dgm:presLayoutVars>
      </dgm:prSet>
      <dgm:spPr/>
    </dgm:pt>
    <dgm:pt modelId="{A9410264-E37E-4C13-9DF8-527C0C6D9A38}" type="pres">
      <dgm:prSet presAssocID="{34C7C1D6-6C0C-4406-A19E-F9892266AF39}" presName="rootComposite" presStyleCnt="0"/>
      <dgm:spPr/>
    </dgm:pt>
    <dgm:pt modelId="{23D62A23-177A-419B-B069-5E123D3AC097}" type="pres">
      <dgm:prSet presAssocID="{34C7C1D6-6C0C-4406-A19E-F9892266AF39}" presName="rootText" presStyleLbl="node3" presStyleIdx="6" presStyleCnt="40">
        <dgm:presLayoutVars>
          <dgm:chPref val="3"/>
        </dgm:presLayoutVars>
      </dgm:prSet>
      <dgm:spPr/>
    </dgm:pt>
    <dgm:pt modelId="{44B43059-90FB-4D02-B790-F67B79D7BBF8}" type="pres">
      <dgm:prSet presAssocID="{34C7C1D6-6C0C-4406-A19E-F9892266AF39}" presName="rootConnector" presStyleLbl="node3" presStyleIdx="6" presStyleCnt="40"/>
      <dgm:spPr/>
    </dgm:pt>
    <dgm:pt modelId="{E0A04D4F-4A34-45A0-9BF3-B74BE0E051C3}" type="pres">
      <dgm:prSet presAssocID="{34C7C1D6-6C0C-4406-A19E-F9892266AF39}" presName="hierChild4" presStyleCnt="0"/>
      <dgm:spPr/>
    </dgm:pt>
    <dgm:pt modelId="{CE4A113E-27F0-4261-B336-AF168A18009E}" type="pres">
      <dgm:prSet presAssocID="{34C7C1D6-6C0C-4406-A19E-F9892266AF39}" presName="hierChild5" presStyleCnt="0"/>
      <dgm:spPr/>
    </dgm:pt>
    <dgm:pt modelId="{3D9FF78F-1AD3-4B01-A0F9-FF0D8F07D750}" type="pres">
      <dgm:prSet presAssocID="{5286CF2E-763F-4C15-B1AE-7EA45C506802}" presName="Name37" presStyleLbl="parChTrans1D3" presStyleIdx="7" presStyleCnt="40"/>
      <dgm:spPr/>
    </dgm:pt>
    <dgm:pt modelId="{1D959001-E09F-4B6C-B8B3-85D30F64BEEC}" type="pres">
      <dgm:prSet presAssocID="{237E2E0C-597A-46D1-8BA7-BDC1EA812502}" presName="hierRoot2" presStyleCnt="0">
        <dgm:presLayoutVars>
          <dgm:hierBranch val="init"/>
        </dgm:presLayoutVars>
      </dgm:prSet>
      <dgm:spPr/>
    </dgm:pt>
    <dgm:pt modelId="{95EF4481-E518-4C82-9FB6-81748B12FB9E}" type="pres">
      <dgm:prSet presAssocID="{237E2E0C-597A-46D1-8BA7-BDC1EA812502}" presName="rootComposite" presStyleCnt="0"/>
      <dgm:spPr/>
    </dgm:pt>
    <dgm:pt modelId="{F7754A93-5653-4551-9154-494DD543E318}" type="pres">
      <dgm:prSet presAssocID="{237E2E0C-597A-46D1-8BA7-BDC1EA812502}" presName="rootText" presStyleLbl="node3" presStyleIdx="7" presStyleCnt="40">
        <dgm:presLayoutVars>
          <dgm:chPref val="3"/>
        </dgm:presLayoutVars>
      </dgm:prSet>
      <dgm:spPr/>
    </dgm:pt>
    <dgm:pt modelId="{CA271BF5-AA58-47AC-8B1D-3502DB8FD2B5}" type="pres">
      <dgm:prSet presAssocID="{237E2E0C-597A-46D1-8BA7-BDC1EA812502}" presName="rootConnector" presStyleLbl="node3" presStyleIdx="7" presStyleCnt="40"/>
      <dgm:spPr/>
    </dgm:pt>
    <dgm:pt modelId="{A3D4C4D2-FBBD-4525-B4AD-224A452D5E43}" type="pres">
      <dgm:prSet presAssocID="{237E2E0C-597A-46D1-8BA7-BDC1EA812502}" presName="hierChild4" presStyleCnt="0"/>
      <dgm:spPr/>
    </dgm:pt>
    <dgm:pt modelId="{CAABDDB5-4276-442F-88CB-A4EB599CAFFA}" type="pres">
      <dgm:prSet presAssocID="{237E2E0C-597A-46D1-8BA7-BDC1EA812502}" presName="hierChild5" presStyleCnt="0"/>
      <dgm:spPr/>
    </dgm:pt>
    <dgm:pt modelId="{87450BE1-6F61-409E-B9F1-76B1C2D87BBD}" type="pres">
      <dgm:prSet presAssocID="{B6C441A0-71BD-47F2-9D33-BC650D2642D2}" presName="Name37" presStyleLbl="parChTrans1D3" presStyleIdx="8" presStyleCnt="40"/>
      <dgm:spPr/>
    </dgm:pt>
    <dgm:pt modelId="{B49B8758-CB1C-4662-940A-12DCFD92C98D}" type="pres">
      <dgm:prSet presAssocID="{E108A295-799B-409D-A4FC-AA1D47661AE1}" presName="hierRoot2" presStyleCnt="0">
        <dgm:presLayoutVars>
          <dgm:hierBranch val="init"/>
        </dgm:presLayoutVars>
      </dgm:prSet>
      <dgm:spPr/>
    </dgm:pt>
    <dgm:pt modelId="{88CB025B-8A43-4384-BE30-B2BBAF03ADE1}" type="pres">
      <dgm:prSet presAssocID="{E108A295-799B-409D-A4FC-AA1D47661AE1}" presName="rootComposite" presStyleCnt="0"/>
      <dgm:spPr/>
    </dgm:pt>
    <dgm:pt modelId="{8D205A0D-C9C5-4AD0-9A89-6E9ADF1F48FC}" type="pres">
      <dgm:prSet presAssocID="{E108A295-799B-409D-A4FC-AA1D47661AE1}" presName="rootText" presStyleLbl="node3" presStyleIdx="8" presStyleCnt="40">
        <dgm:presLayoutVars>
          <dgm:chPref val="3"/>
        </dgm:presLayoutVars>
      </dgm:prSet>
      <dgm:spPr/>
    </dgm:pt>
    <dgm:pt modelId="{E0C0B6B6-C028-43C0-9F71-0DA10A60FADE}" type="pres">
      <dgm:prSet presAssocID="{E108A295-799B-409D-A4FC-AA1D47661AE1}" presName="rootConnector" presStyleLbl="node3" presStyleIdx="8" presStyleCnt="40"/>
      <dgm:spPr/>
    </dgm:pt>
    <dgm:pt modelId="{684094A4-28DD-4A1C-AE5C-8B0ED0F9E530}" type="pres">
      <dgm:prSet presAssocID="{E108A295-799B-409D-A4FC-AA1D47661AE1}" presName="hierChild4" presStyleCnt="0"/>
      <dgm:spPr/>
    </dgm:pt>
    <dgm:pt modelId="{32A9FB81-83FE-4645-AB34-250C671A3163}" type="pres">
      <dgm:prSet presAssocID="{E108A295-799B-409D-A4FC-AA1D47661AE1}" presName="hierChild5" presStyleCnt="0"/>
      <dgm:spPr/>
    </dgm:pt>
    <dgm:pt modelId="{CBFF858A-440E-4481-8306-F9441809790E}" type="pres">
      <dgm:prSet presAssocID="{39290279-25F3-4774-979F-1C747888150F}" presName="Name37" presStyleLbl="parChTrans1D3" presStyleIdx="9" presStyleCnt="40"/>
      <dgm:spPr/>
    </dgm:pt>
    <dgm:pt modelId="{E5BDFAAE-E292-4675-BA1C-2AD8CDCDD766}" type="pres">
      <dgm:prSet presAssocID="{1F2AF505-7CC3-41A3-8C7F-F98E8E628FC0}" presName="hierRoot2" presStyleCnt="0">
        <dgm:presLayoutVars>
          <dgm:hierBranch val="init"/>
        </dgm:presLayoutVars>
      </dgm:prSet>
      <dgm:spPr/>
    </dgm:pt>
    <dgm:pt modelId="{3FD2CEF5-001D-47EA-B15B-596AC1B99868}" type="pres">
      <dgm:prSet presAssocID="{1F2AF505-7CC3-41A3-8C7F-F98E8E628FC0}" presName="rootComposite" presStyleCnt="0"/>
      <dgm:spPr/>
    </dgm:pt>
    <dgm:pt modelId="{DF849F06-7B6C-43A1-A611-2B0A36F18138}" type="pres">
      <dgm:prSet presAssocID="{1F2AF505-7CC3-41A3-8C7F-F98E8E628FC0}" presName="rootText" presStyleLbl="node3" presStyleIdx="9" presStyleCnt="40">
        <dgm:presLayoutVars>
          <dgm:chPref val="3"/>
        </dgm:presLayoutVars>
      </dgm:prSet>
      <dgm:spPr/>
    </dgm:pt>
    <dgm:pt modelId="{0FF2F5AE-B3A1-408E-9AC4-49887D3E07F0}" type="pres">
      <dgm:prSet presAssocID="{1F2AF505-7CC3-41A3-8C7F-F98E8E628FC0}" presName="rootConnector" presStyleLbl="node3" presStyleIdx="9" presStyleCnt="40"/>
      <dgm:spPr/>
    </dgm:pt>
    <dgm:pt modelId="{292EC695-AB9C-4924-B533-9D08AD6DA367}" type="pres">
      <dgm:prSet presAssocID="{1F2AF505-7CC3-41A3-8C7F-F98E8E628FC0}" presName="hierChild4" presStyleCnt="0"/>
      <dgm:spPr/>
    </dgm:pt>
    <dgm:pt modelId="{DB75CE5C-9161-4C40-B933-F79CC0EA685E}" type="pres">
      <dgm:prSet presAssocID="{1F2AF505-7CC3-41A3-8C7F-F98E8E628FC0}" presName="hierChild5" presStyleCnt="0"/>
      <dgm:spPr/>
    </dgm:pt>
    <dgm:pt modelId="{FDB7C5EF-3BF9-4439-A90C-25AF820DF9A4}" type="pres">
      <dgm:prSet presAssocID="{769743FB-4BF9-4AC9-89C6-A865519A9333}" presName="hierChild5" presStyleCnt="0"/>
      <dgm:spPr/>
    </dgm:pt>
    <dgm:pt modelId="{C60BEEFF-D234-4FA7-9C47-9A845B826ED4}" type="pres">
      <dgm:prSet presAssocID="{21EDE8D3-C5CA-4EA7-88E5-1FAE1DF4AF5B}" presName="Name37" presStyleLbl="parChTrans1D2" presStyleIdx="2" presStyleCnt="8"/>
      <dgm:spPr/>
    </dgm:pt>
    <dgm:pt modelId="{26073EFE-CCDC-4A51-93D3-3DEB2972956B}" type="pres">
      <dgm:prSet presAssocID="{01D01811-2A67-4639-A4F0-376F053ECB55}" presName="hierRoot2" presStyleCnt="0">
        <dgm:presLayoutVars>
          <dgm:hierBranch val="init"/>
        </dgm:presLayoutVars>
      </dgm:prSet>
      <dgm:spPr/>
    </dgm:pt>
    <dgm:pt modelId="{769D40E2-D109-4AF2-BA1E-FB62752A712C}" type="pres">
      <dgm:prSet presAssocID="{01D01811-2A67-4639-A4F0-376F053ECB55}" presName="rootComposite" presStyleCnt="0"/>
      <dgm:spPr/>
    </dgm:pt>
    <dgm:pt modelId="{282E2B21-87F3-4738-A4A5-486C45AABAC9}" type="pres">
      <dgm:prSet presAssocID="{01D01811-2A67-4639-A4F0-376F053ECB55}" presName="rootText" presStyleLbl="node2" presStyleIdx="2" presStyleCnt="8">
        <dgm:presLayoutVars>
          <dgm:chPref val="3"/>
        </dgm:presLayoutVars>
      </dgm:prSet>
      <dgm:spPr/>
    </dgm:pt>
    <dgm:pt modelId="{8CFA6EE3-0BB5-4F83-A968-0C74A1D4FA87}" type="pres">
      <dgm:prSet presAssocID="{01D01811-2A67-4639-A4F0-376F053ECB55}" presName="rootConnector" presStyleLbl="node2" presStyleIdx="2" presStyleCnt="8"/>
      <dgm:spPr/>
    </dgm:pt>
    <dgm:pt modelId="{CC70940C-A0C7-4778-B900-00CF644BDFAD}" type="pres">
      <dgm:prSet presAssocID="{01D01811-2A67-4639-A4F0-376F053ECB55}" presName="hierChild4" presStyleCnt="0"/>
      <dgm:spPr/>
    </dgm:pt>
    <dgm:pt modelId="{A9FFAD3D-2596-4649-B7E6-F27DC14B7592}" type="pres">
      <dgm:prSet presAssocID="{04F52C12-7619-4E86-BECF-D049375EEBA5}" presName="Name37" presStyleLbl="parChTrans1D3" presStyleIdx="10" presStyleCnt="40"/>
      <dgm:spPr/>
    </dgm:pt>
    <dgm:pt modelId="{D03D9165-33AA-4A3C-BB38-A94F7F18B110}" type="pres">
      <dgm:prSet presAssocID="{3B2AB9FF-B423-4AAD-82E2-6C728F1A429E}" presName="hierRoot2" presStyleCnt="0">
        <dgm:presLayoutVars>
          <dgm:hierBranch val="init"/>
        </dgm:presLayoutVars>
      </dgm:prSet>
      <dgm:spPr/>
    </dgm:pt>
    <dgm:pt modelId="{FF1AA980-1F59-4522-ABF0-EEEE51529FF8}" type="pres">
      <dgm:prSet presAssocID="{3B2AB9FF-B423-4AAD-82E2-6C728F1A429E}" presName="rootComposite" presStyleCnt="0"/>
      <dgm:spPr/>
    </dgm:pt>
    <dgm:pt modelId="{470F0B35-80AA-45BF-97A2-E68049A2509F}" type="pres">
      <dgm:prSet presAssocID="{3B2AB9FF-B423-4AAD-82E2-6C728F1A429E}" presName="rootText" presStyleLbl="node3" presStyleIdx="10" presStyleCnt="40">
        <dgm:presLayoutVars>
          <dgm:chPref val="3"/>
        </dgm:presLayoutVars>
      </dgm:prSet>
      <dgm:spPr/>
    </dgm:pt>
    <dgm:pt modelId="{61D8F533-72A3-41D2-B0DC-BABA30F97AC1}" type="pres">
      <dgm:prSet presAssocID="{3B2AB9FF-B423-4AAD-82E2-6C728F1A429E}" presName="rootConnector" presStyleLbl="node3" presStyleIdx="10" presStyleCnt="40"/>
      <dgm:spPr/>
    </dgm:pt>
    <dgm:pt modelId="{3A01F405-ABF3-47EA-BD8D-6ABCCE979843}" type="pres">
      <dgm:prSet presAssocID="{3B2AB9FF-B423-4AAD-82E2-6C728F1A429E}" presName="hierChild4" presStyleCnt="0"/>
      <dgm:spPr/>
    </dgm:pt>
    <dgm:pt modelId="{FA74B888-8290-44BD-BED1-608A2337299F}" type="pres">
      <dgm:prSet presAssocID="{3B2AB9FF-B423-4AAD-82E2-6C728F1A429E}" presName="hierChild5" presStyleCnt="0"/>
      <dgm:spPr/>
    </dgm:pt>
    <dgm:pt modelId="{E361F543-5019-4A55-8923-65E22B862C19}" type="pres">
      <dgm:prSet presAssocID="{7A1B99B3-F4A4-46EF-A8BE-A3B4AAF0112E}" presName="Name37" presStyleLbl="parChTrans1D3" presStyleIdx="11" presStyleCnt="40"/>
      <dgm:spPr/>
    </dgm:pt>
    <dgm:pt modelId="{55DA542C-7E8A-487A-8546-A2162C39FB05}" type="pres">
      <dgm:prSet presAssocID="{E40B1C78-849D-43F1-8A09-D316A3B14200}" presName="hierRoot2" presStyleCnt="0">
        <dgm:presLayoutVars>
          <dgm:hierBranch val="init"/>
        </dgm:presLayoutVars>
      </dgm:prSet>
      <dgm:spPr/>
    </dgm:pt>
    <dgm:pt modelId="{B54A8485-1252-4954-877E-64A68CDAFBE8}" type="pres">
      <dgm:prSet presAssocID="{E40B1C78-849D-43F1-8A09-D316A3B14200}" presName="rootComposite" presStyleCnt="0"/>
      <dgm:spPr/>
    </dgm:pt>
    <dgm:pt modelId="{94804079-BD74-466D-8868-8ABFB4C039E3}" type="pres">
      <dgm:prSet presAssocID="{E40B1C78-849D-43F1-8A09-D316A3B14200}" presName="rootText" presStyleLbl="node3" presStyleIdx="11" presStyleCnt="40">
        <dgm:presLayoutVars>
          <dgm:chPref val="3"/>
        </dgm:presLayoutVars>
      </dgm:prSet>
      <dgm:spPr/>
    </dgm:pt>
    <dgm:pt modelId="{EFE2AF77-55F7-442D-AFF0-A15F77BC7014}" type="pres">
      <dgm:prSet presAssocID="{E40B1C78-849D-43F1-8A09-D316A3B14200}" presName="rootConnector" presStyleLbl="node3" presStyleIdx="11" presStyleCnt="40"/>
      <dgm:spPr/>
    </dgm:pt>
    <dgm:pt modelId="{9B65D874-9DAE-4762-92A8-FDA1E99BDA44}" type="pres">
      <dgm:prSet presAssocID="{E40B1C78-849D-43F1-8A09-D316A3B14200}" presName="hierChild4" presStyleCnt="0"/>
      <dgm:spPr/>
    </dgm:pt>
    <dgm:pt modelId="{B1D39392-FD8E-41D5-9ABE-ED52C5DAAF15}" type="pres">
      <dgm:prSet presAssocID="{E40B1C78-849D-43F1-8A09-D316A3B14200}" presName="hierChild5" presStyleCnt="0"/>
      <dgm:spPr/>
    </dgm:pt>
    <dgm:pt modelId="{F8E117EB-AB14-4579-8C54-4A8168A65EAC}" type="pres">
      <dgm:prSet presAssocID="{D6D7F81D-E921-4F39-8EA6-63C0566D8995}" presName="Name37" presStyleLbl="parChTrans1D3" presStyleIdx="12" presStyleCnt="40"/>
      <dgm:spPr/>
    </dgm:pt>
    <dgm:pt modelId="{2A9A68F1-39CF-4235-9E31-16249676D6F6}" type="pres">
      <dgm:prSet presAssocID="{6E0A6BD6-A1DB-4FAB-B841-361E4C616B75}" presName="hierRoot2" presStyleCnt="0">
        <dgm:presLayoutVars>
          <dgm:hierBranch val="init"/>
        </dgm:presLayoutVars>
      </dgm:prSet>
      <dgm:spPr/>
    </dgm:pt>
    <dgm:pt modelId="{98F1AE46-EE67-40B3-A49A-DAF1C692483B}" type="pres">
      <dgm:prSet presAssocID="{6E0A6BD6-A1DB-4FAB-B841-361E4C616B75}" presName="rootComposite" presStyleCnt="0"/>
      <dgm:spPr/>
    </dgm:pt>
    <dgm:pt modelId="{36EB0466-AF2A-451F-A597-91C2DBB75363}" type="pres">
      <dgm:prSet presAssocID="{6E0A6BD6-A1DB-4FAB-B841-361E4C616B75}" presName="rootText" presStyleLbl="node3" presStyleIdx="12" presStyleCnt="40">
        <dgm:presLayoutVars>
          <dgm:chPref val="3"/>
        </dgm:presLayoutVars>
      </dgm:prSet>
      <dgm:spPr/>
    </dgm:pt>
    <dgm:pt modelId="{202AB239-03BA-4033-AAFD-632A0484864B}" type="pres">
      <dgm:prSet presAssocID="{6E0A6BD6-A1DB-4FAB-B841-361E4C616B75}" presName="rootConnector" presStyleLbl="node3" presStyleIdx="12" presStyleCnt="40"/>
      <dgm:spPr/>
    </dgm:pt>
    <dgm:pt modelId="{D23857FC-66F7-4B5B-A4C8-41496AFD9B2C}" type="pres">
      <dgm:prSet presAssocID="{6E0A6BD6-A1DB-4FAB-B841-361E4C616B75}" presName="hierChild4" presStyleCnt="0"/>
      <dgm:spPr/>
    </dgm:pt>
    <dgm:pt modelId="{008C090D-E4AF-4EFC-87DE-91C619273CB7}" type="pres">
      <dgm:prSet presAssocID="{6E0A6BD6-A1DB-4FAB-B841-361E4C616B75}" presName="hierChild5" presStyleCnt="0"/>
      <dgm:spPr/>
    </dgm:pt>
    <dgm:pt modelId="{0240F6DB-E96D-4C8E-AC78-DF5C556B7E03}" type="pres">
      <dgm:prSet presAssocID="{BC510D10-0CE5-469E-AFF9-997BB931E1DA}" presName="Name37" presStyleLbl="parChTrans1D3" presStyleIdx="13" presStyleCnt="40"/>
      <dgm:spPr/>
    </dgm:pt>
    <dgm:pt modelId="{6F2531A3-EA3A-4BA8-B26E-20544BCC0F5B}" type="pres">
      <dgm:prSet presAssocID="{D0106565-15B5-49F6-90FC-4B26B4E8F2EB}" presName="hierRoot2" presStyleCnt="0">
        <dgm:presLayoutVars>
          <dgm:hierBranch val="init"/>
        </dgm:presLayoutVars>
      </dgm:prSet>
      <dgm:spPr/>
    </dgm:pt>
    <dgm:pt modelId="{F41B16B9-DBAB-4D69-A5FA-3258BC2CB8DB}" type="pres">
      <dgm:prSet presAssocID="{D0106565-15B5-49F6-90FC-4B26B4E8F2EB}" presName="rootComposite" presStyleCnt="0"/>
      <dgm:spPr/>
    </dgm:pt>
    <dgm:pt modelId="{A927EEA5-C39B-44DF-A70C-C89F0456D20C}" type="pres">
      <dgm:prSet presAssocID="{D0106565-15B5-49F6-90FC-4B26B4E8F2EB}" presName="rootText" presStyleLbl="node3" presStyleIdx="13" presStyleCnt="40">
        <dgm:presLayoutVars>
          <dgm:chPref val="3"/>
        </dgm:presLayoutVars>
      </dgm:prSet>
      <dgm:spPr/>
    </dgm:pt>
    <dgm:pt modelId="{2DABC2FD-D746-4B4C-84D7-8CCEA8E7501B}" type="pres">
      <dgm:prSet presAssocID="{D0106565-15B5-49F6-90FC-4B26B4E8F2EB}" presName="rootConnector" presStyleLbl="node3" presStyleIdx="13" presStyleCnt="40"/>
      <dgm:spPr/>
    </dgm:pt>
    <dgm:pt modelId="{4415976D-C574-4D09-899E-0E50608B00D8}" type="pres">
      <dgm:prSet presAssocID="{D0106565-15B5-49F6-90FC-4B26B4E8F2EB}" presName="hierChild4" presStyleCnt="0"/>
      <dgm:spPr/>
    </dgm:pt>
    <dgm:pt modelId="{3EB31D83-0068-4BBA-B72F-1B502F870D45}" type="pres">
      <dgm:prSet presAssocID="{D0106565-15B5-49F6-90FC-4B26B4E8F2EB}" presName="hierChild5" presStyleCnt="0"/>
      <dgm:spPr/>
    </dgm:pt>
    <dgm:pt modelId="{EDDC5983-A3B6-4AC7-A84A-B30D485D0CBE}" type="pres">
      <dgm:prSet presAssocID="{4C8FE980-BF0B-4846-9BBA-9EE726CD38FD}" presName="Name37" presStyleLbl="parChTrans1D3" presStyleIdx="14" presStyleCnt="40"/>
      <dgm:spPr/>
    </dgm:pt>
    <dgm:pt modelId="{350FC249-6777-4E4A-A633-8A5D75B6A267}" type="pres">
      <dgm:prSet presAssocID="{43FD823C-E84E-4D1C-884F-E80BD3C11DB4}" presName="hierRoot2" presStyleCnt="0">
        <dgm:presLayoutVars>
          <dgm:hierBranch val="init"/>
        </dgm:presLayoutVars>
      </dgm:prSet>
      <dgm:spPr/>
    </dgm:pt>
    <dgm:pt modelId="{E2326542-01EA-4241-B8F6-0BF71183D8BA}" type="pres">
      <dgm:prSet presAssocID="{43FD823C-E84E-4D1C-884F-E80BD3C11DB4}" presName="rootComposite" presStyleCnt="0"/>
      <dgm:spPr/>
    </dgm:pt>
    <dgm:pt modelId="{FD47217A-CD79-4827-8609-97EAC2197AA6}" type="pres">
      <dgm:prSet presAssocID="{43FD823C-E84E-4D1C-884F-E80BD3C11DB4}" presName="rootText" presStyleLbl="node3" presStyleIdx="14" presStyleCnt="40">
        <dgm:presLayoutVars>
          <dgm:chPref val="3"/>
        </dgm:presLayoutVars>
      </dgm:prSet>
      <dgm:spPr/>
    </dgm:pt>
    <dgm:pt modelId="{1AF8B108-6182-485F-B453-54C5977CCF8C}" type="pres">
      <dgm:prSet presAssocID="{43FD823C-E84E-4D1C-884F-E80BD3C11DB4}" presName="rootConnector" presStyleLbl="node3" presStyleIdx="14" presStyleCnt="40"/>
      <dgm:spPr/>
    </dgm:pt>
    <dgm:pt modelId="{3C3C9F78-1A16-4C92-9E39-54DEDDFA4AEF}" type="pres">
      <dgm:prSet presAssocID="{43FD823C-E84E-4D1C-884F-E80BD3C11DB4}" presName="hierChild4" presStyleCnt="0"/>
      <dgm:spPr/>
    </dgm:pt>
    <dgm:pt modelId="{A62F5681-266C-47EA-92E1-522E69A74FFB}" type="pres">
      <dgm:prSet presAssocID="{43FD823C-E84E-4D1C-884F-E80BD3C11DB4}" presName="hierChild5" presStyleCnt="0"/>
      <dgm:spPr/>
    </dgm:pt>
    <dgm:pt modelId="{A984E1C7-75C9-4E27-83B3-227BE3FBC618}" type="pres">
      <dgm:prSet presAssocID="{01D01811-2A67-4639-A4F0-376F053ECB55}" presName="hierChild5" presStyleCnt="0"/>
      <dgm:spPr/>
    </dgm:pt>
    <dgm:pt modelId="{76168126-45C2-4169-B7DF-38E127BC69A4}" type="pres">
      <dgm:prSet presAssocID="{DA16E50B-0E99-4C3E-98A7-02E136808104}" presName="Name37" presStyleLbl="parChTrans1D2" presStyleIdx="3" presStyleCnt="8"/>
      <dgm:spPr/>
    </dgm:pt>
    <dgm:pt modelId="{7FDFD859-CCF7-4476-B6A6-27537EE5719D}" type="pres">
      <dgm:prSet presAssocID="{54BB041C-5F02-4335-9723-B4895BE20CFA}" presName="hierRoot2" presStyleCnt="0">
        <dgm:presLayoutVars>
          <dgm:hierBranch val="init"/>
        </dgm:presLayoutVars>
      </dgm:prSet>
      <dgm:spPr/>
    </dgm:pt>
    <dgm:pt modelId="{8E5CC5A6-B429-4484-A2F5-EFCAACB2492B}" type="pres">
      <dgm:prSet presAssocID="{54BB041C-5F02-4335-9723-B4895BE20CFA}" presName="rootComposite" presStyleCnt="0"/>
      <dgm:spPr/>
    </dgm:pt>
    <dgm:pt modelId="{EFEF39A8-8439-4D0C-8558-B5BA9182882C}" type="pres">
      <dgm:prSet presAssocID="{54BB041C-5F02-4335-9723-B4895BE20CFA}" presName="rootText" presStyleLbl="node2" presStyleIdx="3" presStyleCnt="8">
        <dgm:presLayoutVars>
          <dgm:chPref val="3"/>
        </dgm:presLayoutVars>
      </dgm:prSet>
      <dgm:spPr/>
    </dgm:pt>
    <dgm:pt modelId="{40F02825-8123-4E2C-961A-6D76E443F01B}" type="pres">
      <dgm:prSet presAssocID="{54BB041C-5F02-4335-9723-B4895BE20CFA}" presName="rootConnector" presStyleLbl="node2" presStyleIdx="3" presStyleCnt="8"/>
      <dgm:spPr/>
    </dgm:pt>
    <dgm:pt modelId="{596CD994-9F78-4581-8796-2BE69BC26B71}" type="pres">
      <dgm:prSet presAssocID="{54BB041C-5F02-4335-9723-B4895BE20CFA}" presName="hierChild4" presStyleCnt="0"/>
      <dgm:spPr/>
    </dgm:pt>
    <dgm:pt modelId="{E9982FA7-41A3-47AD-B4DC-7CCF527D72F8}" type="pres">
      <dgm:prSet presAssocID="{7D3AE4CF-DA7D-414F-B5F6-A597A4FB1DFC}" presName="Name37" presStyleLbl="parChTrans1D3" presStyleIdx="15" presStyleCnt="40"/>
      <dgm:spPr/>
    </dgm:pt>
    <dgm:pt modelId="{C527A5F0-35D2-499F-A142-410F3EF455A8}" type="pres">
      <dgm:prSet presAssocID="{082CC240-40EA-4C63-B97C-E88A0B433BD2}" presName="hierRoot2" presStyleCnt="0">
        <dgm:presLayoutVars>
          <dgm:hierBranch val="init"/>
        </dgm:presLayoutVars>
      </dgm:prSet>
      <dgm:spPr/>
    </dgm:pt>
    <dgm:pt modelId="{E347949D-544C-4781-A140-CC67A37D5946}" type="pres">
      <dgm:prSet presAssocID="{082CC240-40EA-4C63-B97C-E88A0B433BD2}" presName="rootComposite" presStyleCnt="0"/>
      <dgm:spPr/>
    </dgm:pt>
    <dgm:pt modelId="{33F720AD-A36F-4224-A5E8-00D86714BA9D}" type="pres">
      <dgm:prSet presAssocID="{082CC240-40EA-4C63-B97C-E88A0B433BD2}" presName="rootText" presStyleLbl="node3" presStyleIdx="15" presStyleCnt="40">
        <dgm:presLayoutVars>
          <dgm:chPref val="3"/>
        </dgm:presLayoutVars>
      </dgm:prSet>
      <dgm:spPr/>
    </dgm:pt>
    <dgm:pt modelId="{F8B19D04-98AB-4DCC-BEA3-508CF220A455}" type="pres">
      <dgm:prSet presAssocID="{082CC240-40EA-4C63-B97C-E88A0B433BD2}" presName="rootConnector" presStyleLbl="node3" presStyleIdx="15" presStyleCnt="40"/>
      <dgm:spPr/>
    </dgm:pt>
    <dgm:pt modelId="{6F2019C5-49A8-44E7-9F85-92591A6CDF53}" type="pres">
      <dgm:prSet presAssocID="{082CC240-40EA-4C63-B97C-E88A0B433BD2}" presName="hierChild4" presStyleCnt="0"/>
      <dgm:spPr/>
    </dgm:pt>
    <dgm:pt modelId="{8748C059-CD68-4215-A616-11B5FB3AE4E5}" type="pres">
      <dgm:prSet presAssocID="{082CC240-40EA-4C63-B97C-E88A0B433BD2}" presName="hierChild5" presStyleCnt="0"/>
      <dgm:spPr/>
    </dgm:pt>
    <dgm:pt modelId="{ACD7AC42-28A5-48C3-B045-02AD62F36147}" type="pres">
      <dgm:prSet presAssocID="{093F3474-8C44-4090-A1D7-DEE30704C1FC}" presName="Name37" presStyleLbl="parChTrans1D3" presStyleIdx="16" presStyleCnt="40"/>
      <dgm:spPr/>
    </dgm:pt>
    <dgm:pt modelId="{13BA268F-C391-48BD-A1E2-966AA5BCFDC7}" type="pres">
      <dgm:prSet presAssocID="{8490F1B1-2847-43E9-BCC2-C2C9A12E78CE}" presName="hierRoot2" presStyleCnt="0">
        <dgm:presLayoutVars>
          <dgm:hierBranch val="init"/>
        </dgm:presLayoutVars>
      </dgm:prSet>
      <dgm:spPr/>
    </dgm:pt>
    <dgm:pt modelId="{463D2FA3-A180-40E7-B59A-D27155939FE1}" type="pres">
      <dgm:prSet presAssocID="{8490F1B1-2847-43E9-BCC2-C2C9A12E78CE}" presName="rootComposite" presStyleCnt="0"/>
      <dgm:spPr/>
    </dgm:pt>
    <dgm:pt modelId="{9A7D0250-0534-4358-BD43-A82A20496CC7}" type="pres">
      <dgm:prSet presAssocID="{8490F1B1-2847-43E9-BCC2-C2C9A12E78CE}" presName="rootText" presStyleLbl="node3" presStyleIdx="16" presStyleCnt="40" custLinFactNeighborX="1664" custLinFactNeighborY="-16396">
        <dgm:presLayoutVars>
          <dgm:chPref val="3"/>
        </dgm:presLayoutVars>
      </dgm:prSet>
      <dgm:spPr/>
    </dgm:pt>
    <dgm:pt modelId="{96766921-07F9-4298-8C52-B95347AFB971}" type="pres">
      <dgm:prSet presAssocID="{8490F1B1-2847-43E9-BCC2-C2C9A12E78CE}" presName="rootConnector" presStyleLbl="node3" presStyleIdx="16" presStyleCnt="40"/>
      <dgm:spPr/>
    </dgm:pt>
    <dgm:pt modelId="{C16632E7-5F50-4B5D-BEF3-5F6A67B5006D}" type="pres">
      <dgm:prSet presAssocID="{8490F1B1-2847-43E9-BCC2-C2C9A12E78CE}" presName="hierChild4" presStyleCnt="0"/>
      <dgm:spPr/>
    </dgm:pt>
    <dgm:pt modelId="{DC7F810E-C29C-4107-BBC5-3D1754A80515}" type="pres">
      <dgm:prSet presAssocID="{8490F1B1-2847-43E9-BCC2-C2C9A12E78CE}" presName="hierChild5" presStyleCnt="0"/>
      <dgm:spPr/>
    </dgm:pt>
    <dgm:pt modelId="{AB1D2150-0E9A-4920-9F31-6BC5D17BBD3A}" type="pres">
      <dgm:prSet presAssocID="{7299FC50-2CB4-4C18-8B44-7A74143534E3}" presName="Name37" presStyleLbl="parChTrans1D3" presStyleIdx="17" presStyleCnt="40"/>
      <dgm:spPr/>
    </dgm:pt>
    <dgm:pt modelId="{5CBE120D-B1B6-4E62-9CB1-340E41139DE7}" type="pres">
      <dgm:prSet presAssocID="{56046D2E-77D2-4454-AC8E-F46FA1CCC8DE}" presName="hierRoot2" presStyleCnt="0">
        <dgm:presLayoutVars>
          <dgm:hierBranch val="init"/>
        </dgm:presLayoutVars>
      </dgm:prSet>
      <dgm:spPr/>
    </dgm:pt>
    <dgm:pt modelId="{AD5EB59B-DD3B-40D0-9DF6-4B0E9135E600}" type="pres">
      <dgm:prSet presAssocID="{56046D2E-77D2-4454-AC8E-F46FA1CCC8DE}" presName="rootComposite" presStyleCnt="0"/>
      <dgm:spPr/>
    </dgm:pt>
    <dgm:pt modelId="{6DAB49AC-6C7C-43BF-8FC8-E82BAC34920D}" type="pres">
      <dgm:prSet presAssocID="{56046D2E-77D2-4454-AC8E-F46FA1CCC8DE}" presName="rootText" presStyleLbl="node3" presStyleIdx="17" presStyleCnt="40" custLinFactNeighborX="3047" custLinFactNeighborY="-44956">
        <dgm:presLayoutVars>
          <dgm:chPref val="3"/>
        </dgm:presLayoutVars>
      </dgm:prSet>
      <dgm:spPr/>
    </dgm:pt>
    <dgm:pt modelId="{31D0F399-9DBA-4B4A-ABB0-2BDA2157A890}" type="pres">
      <dgm:prSet presAssocID="{56046D2E-77D2-4454-AC8E-F46FA1CCC8DE}" presName="rootConnector" presStyleLbl="node3" presStyleIdx="17" presStyleCnt="40"/>
      <dgm:spPr/>
    </dgm:pt>
    <dgm:pt modelId="{19A20B30-F2FB-4975-BC95-61D3859D1A09}" type="pres">
      <dgm:prSet presAssocID="{56046D2E-77D2-4454-AC8E-F46FA1CCC8DE}" presName="hierChild4" presStyleCnt="0"/>
      <dgm:spPr/>
    </dgm:pt>
    <dgm:pt modelId="{CF529333-2227-4B21-854A-1711726144E6}" type="pres">
      <dgm:prSet presAssocID="{56046D2E-77D2-4454-AC8E-F46FA1CCC8DE}" presName="hierChild5" presStyleCnt="0"/>
      <dgm:spPr/>
    </dgm:pt>
    <dgm:pt modelId="{A2C4862A-9D35-4424-A341-559541451D1E}" type="pres">
      <dgm:prSet presAssocID="{B041BC88-1022-4335-BF5E-092A95DD5242}" presName="Name37" presStyleLbl="parChTrans1D3" presStyleIdx="18" presStyleCnt="40"/>
      <dgm:spPr/>
    </dgm:pt>
    <dgm:pt modelId="{9A14B7A8-2EAC-4204-8152-548B540283D7}" type="pres">
      <dgm:prSet presAssocID="{F4D7AF36-0BF3-473A-824B-3D32C0C62979}" presName="hierRoot2" presStyleCnt="0">
        <dgm:presLayoutVars>
          <dgm:hierBranch val="init"/>
        </dgm:presLayoutVars>
      </dgm:prSet>
      <dgm:spPr/>
    </dgm:pt>
    <dgm:pt modelId="{04504B82-83A6-4324-AFD4-3BE033CD9C83}" type="pres">
      <dgm:prSet presAssocID="{F4D7AF36-0BF3-473A-824B-3D32C0C62979}" presName="rootComposite" presStyleCnt="0"/>
      <dgm:spPr/>
    </dgm:pt>
    <dgm:pt modelId="{A0DD6D15-6E7D-4E2B-B9BD-C560D177927B}" type="pres">
      <dgm:prSet presAssocID="{F4D7AF36-0BF3-473A-824B-3D32C0C62979}" presName="rootText" presStyleLbl="node3" presStyleIdx="18" presStyleCnt="40" custLinFactNeighborX="3047" custLinFactNeighborY="-73516">
        <dgm:presLayoutVars>
          <dgm:chPref val="3"/>
        </dgm:presLayoutVars>
      </dgm:prSet>
      <dgm:spPr/>
    </dgm:pt>
    <dgm:pt modelId="{12FE68C1-35A8-4660-9362-08CD40B0BC0D}" type="pres">
      <dgm:prSet presAssocID="{F4D7AF36-0BF3-473A-824B-3D32C0C62979}" presName="rootConnector" presStyleLbl="node3" presStyleIdx="18" presStyleCnt="40"/>
      <dgm:spPr/>
    </dgm:pt>
    <dgm:pt modelId="{1CA89C0E-5C8B-42E0-98BB-14BEE6B8BF18}" type="pres">
      <dgm:prSet presAssocID="{F4D7AF36-0BF3-473A-824B-3D32C0C62979}" presName="hierChild4" presStyleCnt="0"/>
      <dgm:spPr/>
    </dgm:pt>
    <dgm:pt modelId="{E049DA7A-462F-4E03-8303-7292EB99F1C8}" type="pres">
      <dgm:prSet presAssocID="{F4D7AF36-0BF3-473A-824B-3D32C0C62979}" presName="hierChild5" presStyleCnt="0"/>
      <dgm:spPr/>
    </dgm:pt>
    <dgm:pt modelId="{04E920A7-ED4B-4A13-906E-AA299535BD3D}" type="pres">
      <dgm:prSet presAssocID="{B136715A-D699-45A9-AE7B-9818BB1CB5C3}" presName="Name37" presStyleLbl="parChTrans1D3" presStyleIdx="19" presStyleCnt="40"/>
      <dgm:spPr/>
    </dgm:pt>
    <dgm:pt modelId="{9793200A-B37A-4682-B3CA-8468E7122859}" type="pres">
      <dgm:prSet presAssocID="{FD066A7B-8466-4D84-8A1B-9796D9442792}" presName="hierRoot2" presStyleCnt="0">
        <dgm:presLayoutVars>
          <dgm:hierBranch val="init"/>
        </dgm:presLayoutVars>
      </dgm:prSet>
      <dgm:spPr/>
    </dgm:pt>
    <dgm:pt modelId="{76617D1E-0AA0-4637-9CCB-212EACF7318F}" type="pres">
      <dgm:prSet presAssocID="{FD066A7B-8466-4D84-8A1B-9796D9442792}" presName="rootComposite" presStyleCnt="0"/>
      <dgm:spPr/>
    </dgm:pt>
    <dgm:pt modelId="{597F8668-2DC4-4B24-A77D-50574A1568DC}" type="pres">
      <dgm:prSet presAssocID="{FD066A7B-8466-4D84-8A1B-9796D9442792}" presName="rootText" presStyleLbl="node3" presStyleIdx="19" presStyleCnt="40" custLinFactY="-2076" custLinFactNeighborX="4430" custLinFactNeighborY="-100000">
        <dgm:presLayoutVars>
          <dgm:chPref val="3"/>
        </dgm:presLayoutVars>
      </dgm:prSet>
      <dgm:spPr/>
    </dgm:pt>
    <dgm:pt modelId="{33F7959D-7CBA-4B0E-A9AE-1010483B4B93}" type="pres">
      <dgm:prSet presAssocID="{FD066A7B-8466-4D84-8A1B-9796D9442792}" presName="rootConnector" presStyleLbl="node3" presStyleIdx="19" presStyleCnt="40"/>
      <dgm:spPr/>
    </dgm:pt>
    <dgm:pt modelId="{E2F81C42-0E1A-4AE2-95EB-A4DFD8FCB375}" type="pres">
      <dgm:prSet presAssocID="{FD066A7B-8466-4D84-8A1B-9796D9442792}" presName="hierChild4" presStyleCnt="0"/>
      <dgm:spPr/>
    </dgm:pt>
    <dgm:pt modelId="{A0A74A51-1674-4205-B671-36ACE6115D86}" type="pres">
      <dgm:prSet presAssocID="{FD066A7B-8466-4D84-8A1B-9796D9442792}" presName="hierChild5" presStyleCnt="0"/>
      <dgm:spPr/>
    </dgm:pt>
    <dgm:pt modelId="{D589B402-D38F-41FC-A4FE-BB6F8D72DA4C}" type="pres">
      <dgm:prSet presAssocID="{3A06AFDA-DEBE-4645-A3A5-1AACA6310F61}" presName="Name37" presStyleLbl="parChTrans1D3" presStyleIdx="20" presStyleCnt="40"/>
      <dgm:spPr/>
    </dgm:pt>
    <dgm:pt modelId="{B89A4BA7-0317-46F0-AC95-4F354BDDE02F}" type="pres">
      <dgm:prSet presAssocID="{95348D17-2AD7-4198-96EB-7FED6B6B46FE}" presName="hierRoot2" presStyleCnt="0">
        <dgm:presLayoutVars>
          <dgm:hierBranch val="init"/>
        </dgm:presLayoutVars>
      </dgm:prSet>
      <dgm:spPr/>
    </dgm:pt>
    <dgm:pt modelId="{C7AEB27B-271C-4BB1-849C-33AD0AEA50CC}" type="pres">
      <dgm:prSet presAssocID="{95348D17-2AD7-4198-96EB-7FED6B6B46FE}" presName="rootComposite" presStyleCnt="0"/>
      <dgm:spPr/>
    </dgm:pt>
    <dgm:pt modelId="{EDEFA39C-6297-43E8-ADB7-ACFE77298367}" type="pres">
      <dgm:prSet presAssocID="{95348D17-2AD7-4198-96EB-7FED6B6B46FE}" presName="rootText" presStyleLbl="node3" presStyleIdx="20" presStyleCnt="40" custLinFactY="-30636" custLinFactNeighborX="4430" custLinFactNeighborY="-100000">
        <dgm:presLayoutVars>
          <dgm:chPref val="3"/>
        </dgm:presLayoutVars>
      </dgm:prSet>
      <dgm:spPr/>
    </dgm:pt>
    <dgm:pt modelId="{088403FE-3A3D-4D94-B32A-FEA8464D5448}" type="pres">
      <dgm:prSet presAssocID="{95348D17-2AD7-4198-96EB-7FED6B6B46FE}" presName="rootConnector" presStyleLbl="node3" presStyleIdx="20" presStyleCnt="40"/>
      <dgm:spPr/>
    </dgm:pt>
    <dgm:pt modelId="{83C3D686-5A7F-4EE4-9E9C-494145612332}" type="pres">
      <dgm:prSet presAssocID="{95348D17-2AD7-4198-96EB-7FED6B6B46FE}" presName="hierChild4" presStyleCnt="0"/>
      <dgm:spPr/>
    </dgm:pt>
    <dgm:pt modelId="{FC9276AB-8609-4C34-9BC5-D322E99AA8EB}" type="pres">
      <dgm:prSet presAssocID="{95348D17-2AD7-4198-96EB-7FED6B6B46FE}" presName="hierChild5" presStyleCnt="0"/>
      <dgm:spPr/>
    </dgm:pt>
    <dgm:pt modelId="{CDBB812A-3508-430A-8C6B-DE8D156D98F9}" type="pres">
      <dgm:prSet presAssocID="{54BB041C-5F02-4335-9723-B4895BE20CFA}" presName="hierChild5" presStyleCnt="0"/>
      <dgm:spPr/>
    </dgm:pt>
    <dgm:pt modelId="{CCB8A4A9-CE3E-4738-BA3D-1E271B26851B}" type="pres">
      <dgm:prSet presAssocID="{550883F1-774C-4AEB-82A4-ADCAA7C570DA}" presName="Name37" presStyleLbl="parChTrans1D2" presStyleIdx="4" presStyleCnt="8"/>
      <dgm:spPr/>
    </dgm:pt>
    <dgm:pt modelId="{4EADA087-E757-4DA5-B1CF-50073CF32F8E}" type="pres">
      <dgm:prSet presAssocID="{8B1A79B3-0D9F-4222-8408-407559969E2E}" presName="hierRoot2" presStyleCnt="0">
        <dgm:presLayoutVars>
          <dgm:hierBranch val="init"/>
        </dgm:presLayoutVars>
      </dgm:prSet>
      <dgm:spPr/>
    </dgm:pt>
    <dgm:pt modelId="{00443274-E9DC-49DA-A88F-388506110051}" type="pres">
      <dgm:prSet presAssocID="{8B1A79B3-0D9F-4222-8408-407559969E2E}" presName="rootComposite" presStyleCnt="0"/>
      <dgm:spPr/>
    </dgm:pt>
    <dgm:pt modelId="{70E45DE6-E48C-40A7-AAED-8E685DFE1047}" type="pres">
      <dgm:prSet presAssocID="{8B1A79B3-0D9F-4222-8408-407559969E2E}" presName="rootText" presStyleLbl="node2" presStyleIdx="4" presStyleCnt="8">
        <dgm:presLayoutVars>
          <dgm:chPref val="3"/>
        </dgm:presLayoutVars>
      </dgm:prSet>
      <dgm:spPr/>
    </dgm:pt>
    <dgm:pt modelId="{5986A387-FAAB-4095-836B-A79DC036D1CB}" type="pres">
      <dgm:prSet presAssocID="{8B1A79B3-0D9F-4222-8408-407559969E2E}" presName="rootConnector" presStyleLbl="node2" presStyleIdx="4" presStyleCnt="8"/>
      <dgm:spPr/>
    </dgm:pt>
    <dgm:pt modelId="{E0BB7CA9-1836-4B5A-B33F-A78AC28E9A33}" type="pres">
      <dgm:prSet presAssocID="{8B1A79B3-0D9F-4222-8408-407559969E2E}" presName="hierChild4" presStyleCnt="0"/>
      <dgm:spPr/>
    </dgm:pt>
    <dgm:pt modelId="{2ED986AB-25B2-41C3-AC61-3B2763F58FB3}" type="pres">
      <dgm:prSet presAssocID="{E9833E98-0E63-4481-BB13-36213118E7D1}" presName="Name37" presStyleLbl="parChTrans1D3" presStyleIdx="21" presStyleCnt="40"/>
      <dgm:spPr/>
    </dgm:pt>
    <dgm:pt modelId="{723F469E-26FE-4ACC-A5BF-2AE15F4A943B}" type="pres">
      <dgm:prSet presAssocID="{9B61A2CE-DEF2-467A-AC84-DA5E4AA46741}" presName="hierRoot2" presStyleCnt="0">
        <dgm:presLayoutVars>
          <dgm:hierBranch val="init"/>
        </dgm:presLayoutVars>
      </dgm:prSet>
      <dgm:spPr/>
    </dgm:pt>
    <dgm:pt modelId="{3852653A-2BFA-4C12-A032-828DABC9C276}" type="pres">
      <dgm:prSet presAssocID="{9B61A2CE-DEF2-467A-AC84-DA5E4AA46741}" presName="rootComposite" presStyleCnt="0"/>
      <dgm:spPr/>
    </dgm:pt>
    <dgm:pt modelId="{59FABE42-A0DD-41EF-8D47-15BE05D9263B}" type="pres">
      <dgm:prSet presAssocID="{9B61A2CE-DEF2-467A-AC84-DA5E4AA46741}" presName="rootText" presStyleLbl="node3" presStyleIdx="21" presStyleCnt="40">
        <dgm:presLayoutVars>
          <dgm:chPref val="3"/>
        </dgm:presLayoutVars>
      </dgm:prSet>
      <dgm:spPr/>
    </dgm:pt>
    <dgm:pt modelId="{1FF5EE1F-4A91-49A8-882F-34A44F6EF034}" type="pres">
      <dgm:prSet presAssocID="{9B61A2CE-DEF2-467A-AC84-DA5E4AA46741}" presName="rootConnector" presStyleLbl="node3" presStyleIdx="21" presStyleCnt="40"/>
      <dgm:spPr/>
    </dgm:pt>
    <dgm:pt modelId="{779DCD48-6994-4C4C-95B2-481A663D43C9}" type="pres">
      <dgm:prSet presAssocID="{9B61A2CE-DEF2-467A-AC84-DA5E4AA46741}" presName="hierChild4" presStyleCnt="0"/>
      <dgm:spPr/>
    </dgm:pt>
    <dgm:pt modelId="{7F899CD3-9EB6-4369-AA84-CD722AA25533}" type="pres">
      <dgm:prSet presAssocID="{9B61A2CE-DEF2-467A-AC84-DA5E4AA46741}" presName="hierChild5" presStyleCnt="0"/>
      <dgm:spPr/>
    </dgm:pt>
    <dgm:pt modelId="{52CF43F5-AA28-4A65-B400-4B6BE12D9BB4}" type="pres">
      <dgm:prSet presAssocID="{4D83AEDA-1FCF-4C0B-AD60-59F15FCDB980}" presName="Name37" presStyleLbl="parChTrans1D3" presStyleIdx="22" presStyleCnt="40"/>
      <dgm:spPr/>
    </dgm:pt>
    <dgm:pt modelId="{ECAD0A5B-C3CA-41D0-9B2C-F5F8FEE7C0A0}" type="pres">
      <dgm:prSet presAssocID="{A031B89A-4821-41B5-826C-4E24C5FFD868}" presName="hierRoot2" presStyleCnt="0">
        <dgm:presLayoutVars>
          <dgm:hierBranch val="init"/>
        </dgm:presLayoutVars>
      </dgm:prSet>
      <dgm:spPr/>
    </dgm:pt>
    <dgm:pt modelId="{95818284-18BB-4534-BBBA-8429BAFD372D}" type="pres">
      <dgm:prSet presAssocID="{A031B89A-4821-41B5-826C-4E24C5FFD868}" presName="rootComposite" presStyleCnt="0"/>
      <dgm:spPr/>
    </dgm:pt>
    <dgm:pt modelId="{76903C40-D68E-431A-AE87-11D61BFBBA24}" type="pres">
      <dgm:prSet presAssocID="{A031B89A-4821-41B5-826C-4E24C5FFD868}" presName="rootText" presStyleLbl="node3" presStyleIdx="22" presStyleCnt="40">
        <dgm:presLayoutVars>
          <dgm:chPref val="3"/>
        </dgm:presLayoutVars>
      </dgm:prSet>
      <dgm:spPr/>
    </dgm:pt>
    <dgm:pt modelId="{E3967D8D-CB68-437B-BFEF-F673C18D5FB3}" type="pres">
      <dgm:prSet presAssocID="{A031B89A-4821-41B5-826C-4E24C5FFD868}" presName="rootConnector" presStyleLbl="node3" presStyleIdx="22" presStyleCnt="40"/>
      <dgm:spPr/>
    </dgm:pt>
    <dgm:pt modelId="{DAFE8F00-2ED7-4457-BD24-67908BA5FC86}" type="pres">
      <dgm:prSet presAssocID="{A031B89A-4821-41B5-826C-4E24C5FFD868}" presName="hierChild4" presStyleCnt="0"/>
      <dgm:spPr/>
    </dgm:pt>
    <dgm:pt modelId="{43E6BC00-65D4-4826-AB3F-9B71864F0B30}" type="pres">
      <dgm:prSet presAssocID="{A031B89A-4821-41B5-826C-4E24C5FFD868}" presName="hierChild5" presStyleCnt="0"/>
      <dgm:spPr/>
    </dgm:pt>
    <dgm:pt modelId="{4A8F7C51-CB3C-4CAD-84F7-FAE880153EC8}" type="pres">
      <dgm:prSet presAssocID="{64DAAA69-1FFE-4596-BAF8-518CC4926E05}" presName="Name37" presStyleLbl="parChTrans1D3" presStyleIdx="23" presStyleCnt="40"/>
      <dgm:spPr/>
    </dgm:pt>
    <dgm:pt modelId="{0A47BC8D-440C-44CE-91CA-5D78B827D8E8}" type="pres">
      <dgm:prSet presAssocID="{BDE4312C-03A2-463B-9AD0-AE2DEC255513}" presName="hierRoot2" presStyleCnt="0">
        <dgm:presLayoutVars>
          <dgm:hierBranch val="init"/>
        </dgm:presLayoutVars>
      </dgm:prSet>
      <dgm:spPr/>
    </dgm:pt>
    <dgm:pt modelId="{D6F0BC59-2A67-480A-B8E6-82E85B1D4786}" type="pres">
      <dgm:prSet presAssocID="{BDE4312C-03A2-463B-9AD0-AE2DEC255513}" presName="rootComposite" presStyleCnt="0"/>
      <dgm:spPr/>
    </dgm:pt>
    <dgm:pt modelId="{ED9EC009-5C3A-43C5-A1AA-E5BCF279B4CD}" type="pres">
      <dgm:prSet presAssocID="{BDE4312C-03A2-463B-9AD0-AE2DEC255513}" presName="rootText" presStyleLbl="node3" presStyleIdx="23" presStyleCnt="40">
        <dgm:presLayoutVars>
          <dgm:chPref val="3"/>
        </dgm:presLayoutVars>
      </dgm:prSet>
      <dgm:spPr/>
    </dgm:pt>
    <dgm:pt modelId="{7B096A91-1BD1-43C0-8945-518DA61E653E}" type="pres">
      <dgm:prSet presAssocID="{BDE4312C-03A2-463B-9AD0-AE2DEC255513}" presName="rootConnector" presStyleLbl="node3" presStyleIdx="23" presStyleCnt="40"/>
      <dgm:spPr/>
    </dgm:pt>
    <dgm:pt modelId="{D99BA26B-E8EC-4C0D-B0E6-EE1A20B28825}" type="pres">
      <dgm:prSet presAssocID="{BDE4312C-03A2-463B-9AD0-AE2DEC255513}" presName="hierChild4" presStyleCnt="0"/>
      <dgm:spPr/>
    </dgm:pt>
    <dgm:pt modelId="{7CFEA938-E068-4970-A9BF-076EA0CC0273}" type="pres">
      <dgm:prSet presAssocID="{BDE4312C-03A2-463B-9AD0-AE2DEC255513}" presName="hierChild5" presStyleCnt="0"/>
      <dgm:spPr/>
    </dgm:pt>
    <dgm:pt modelId="{76B28F72-7269-4FEE-AFEA-B9FED905C257}" type="pres">
      <dgm:prSet presAssocID="{ECF7458D-8872-4C3F-852C-12922C0A1A28}" presName="Name37" presStyleLbl="parChTrans1D3" presStyleIdx="24" presStyleCnt="40"/>
      <dgm:spPr/>
    </dgm:pt>
    <dgm:pt modelId="{4CBB9FB0-3D9E-46F8-8778-E51D8958AB27}" type="pres">
      <dgm:prSet presAssocID="{D57DAE39-FFB6-4719-AB8E-F774D55263C7}" presName="hierRoot2" presStyleCnt="0">
        <dgm:presLayoutVars>
          <dgm:hierBranch val="init"/>
        </dgm:presLayoutVars>
      </dgm:prSet>
      <dgm:spPr/>
    </dgm:pt>
    <dgm:pt modelId="{F2AE5BCA-855D-4809-90D8-0B9B886F2F86}" type="pres">
      <dgm:prSet presAssocID="{D57DAE39-FFB6-4719-AB8E-F774D55263C7}" presName="rootComposite" presStyleCnt="0"/>
      <dgm:spPr/>
    </dgm:pt>
    <dgm:pt modelId="{190B1847-91D7-4626-8B79-CF42923B6557}" type="pres">
      <dgm:prSet presAssocID="{D57DAE39-FFB6-4719-AB8E-F774D55263C7}" presName="rootText" presStyleLbl="node3" presStyleIdx="24" presStyleCnt="40">
        <dgm:presLayoutVars>
          <dgm:chPref val="3"/>
        </dgm:presLayoutVars>
      </dgm:prSet>
      <dgm:spPr/>
    </dgm:pt>
    <dgm:pt modelId="{43F77A06-C9CA-42B1-9554-D387546E91F6}" type="pres">
      <dgm:prSet presAssocID="{D57DAE39-FFB6-4719-AB8E-F774D55263C7}" presName="rootConnector" presStyleLbl="node3" presStyleIdx="24" presStyleCnt="40"/>
      <dgm:spPr/>
    </dgm:pt>
    <dgm:pt modelId="{41211BDA-242D-49C0-8291-8F128F9DEB55}" type="pres">
      <dgm:prSet presAssocID="{D57DAE39-FFB6-4719-AB8E-F774D55263C7}" presName="hierChild4" presStyleCnt="0"/>
      <dgm:spPr/>
    </dgm:pt>
    <dgm:pt modelId="{F60DFCCB-4F0A-4F87-8278-8C56EEE1C8A6}" type="pres">
      <dgm:prSet presAssocID="{D57DAE39-FFB6-4719-AB8E-F774D55263C7}" presName="hierChild5" presStyleCnt="0"/>
      <dgm:spPr/>
    </dgm:pt>
    <dgm:pt modelId="{2E3B50D1-0F0A-4A81-BE0F-FA6F36C0EA05}" type="pres">
      <dgm:prSet presAssocID="{4BD9E0A4-9E73-491F-B091-9CBED2432B66}" presName="Name37" presStyleLbl="parChTrans1D3" presStyleIdx="25" presStyleCnt="40"/>
      <dgm:spPr/>
    </dgm:pt>
    <dgm:pt modelId="{DBAFEFEE-33D5-45A5-BF48-E1D4826460D9}" type="pres">
      <dgm:prSet presAssocID="{A6846ED0-277E-41DB-9425-70689989CA6B}" presName="hierRoot2" presStyleCnt="0">
        <dgm:presLayoutVars>
          <dgm:hierBranch val="init"/>
        </dgm:presLayoutVars>
      </dgm:prSet>
      <dgm:spPr/>
    </dgm:pt>
    <dgm:pt modelId="{1B0B6D8B-32C3-44BB-B610-9ED422909673}" type="pres">
      <dgm:prSet presAssocID="{A6846ED0-277E-41DB-9425-70689989CA6B}" presName="rootComposite" presStyleCnt="0"/>
      <dgm:spPr/>
    </dgm:pt>
    <dgm:pt modelId="{EF6EC0BF-1FA4-4382-BFE9-56750E1119E0}" type="pres">
      <dgm:prSet presAssocID="{A6846ED0-277E-41DB-9425-70689989CA6B}" presName="rootText" presStyleLbl="node3" presStyleIdx="25" presStyleCnt="40">
        <dgm:presLayoutVars>
          <dgm:chPref val="3"/>
        </dgm:presLayoutVars>
      </dgm:prSet>
      <dgm:spPr/>
    </dgm:pt>
    <dgm:pt modelId="{17427176-DA33-40E9-9CE6-6B2F73F85995}" type="pres">
      <dgm:prSet presAssocID="{A6846ED0-277E-41DB-9425-70689989CA6B}" presName="rootConnector" presStyleLbl="node3" presStyleIdx="25" presStyleCnt="40"/>
      <dgm:spPr/>
    </dgm:pt>
    <dgm:pt modelId="{8B3A2F04-237C-4A90-BBBF-65859DD3E5D5}" type="pres">
      <dgm:prSet presAssocID="{A6846ED0-277E-41DB-9425-70689989CA6B}" presName="hierChild4" presStyleCnt="0"/>
      <dgm:spPr/>
    </dgm:pt>
    <dgm:pt modelId="{48747445-FE30-4FC6-8358-51C438E983AE}" type="pres">
      <dgm:prSet presAssocID="{A6846ED0-277E-41DB-9425-70689989CA6B}" presName="hierChild5" presStyleCnt="0"/>
      <dgm:spPr/>
    </dgm:pt>
    <dgm:pt modelId="{D3066851-892F-4B2D-81D6-ED9277ED0712}" type="pres">
      <dgm:prSet presAssocID="{8B1A79B3-0D9F-4222-8408-407559969E2E}" presName="hierChild5" presStyleCnt="0"/>
      <dgm:spPr/>
    </dgm:pt>
    <dgm:pt modelId="{BE808088-DED7-4587-A04B-3C6E6F439115}" type="pres">
      <dgm:prSet presAssocID="{64EE3B3D-F213-4774-A50B-7F9B9BDEEAC8}" presName="Name37" presStyleLbl="parChTrans1D2" presStyleIdx="5" presStyleCnt="8"/>
      <dgm:spPr/>
    </dgm:pt>
    <dgm:pt modelId="{B91FF472-810C-415A-887B-5A9D06C718E3}" type="pres">
      <dgm:prSet presAssocID="{72ABD22B-1E74-45F7-9EB6-21843C69F8D8}" presName="hierRoot2" presStyleCnt="0">
        <dgm:presLayoutVars>
          <dgm:hierBranch val="init"/>
        </dgm:presLayoutVars>
      </dgm:prSet>
      <dgm:spPr/>
    </dgm:pt>
    <dgm:pt modelId="{2F896A8C-0FCA-4B74-BBDA-AAF1F24FCF76}" type="pres">
      <dgm:prSet presAssocID="{72ABD22B-1E74-45F7-9EB6-21843C69F8D8}" presName="rootComposite" presStyleCnt="0"/>
      <dgm:spPr/>
    </dgm:pt>
    <dgm:pt modelId="{D995CC43-11B2-45DE-8746-46753DD72BBA}" type="pres">
      <dgm:prSet presAssocID="{72ABD22B-1E74-45F7-9EB6-21843C69F8D8}" presName="rootText" presStyleLbl="node2" presStyleIdx="5" presStyleCnt="8">
        <dgm:presLayoutVars>
          <dgm:chPref val="3"/>
        </dgm:presLayoutVars>
      </dgm:prSet>
      <dgm:spPr/>
    </dgm:pt>
    <dgm:pt modelId="{B12C614E-D566-4330-B8BC-D6D09CE9AC75}" type="pres">
      <dgm:prSet presAssocID="{72ABD22B-1E74-45F7-9EB6-21843C69F8D8}" presName="rootConnector" presStyleLbl="node2" presStyleIdx="5" presStyleCnt="8"/>
      <dgm:spPr/>
    </dgm:pt>
    <dgm:pt modelId="{E9D07BC8-CE79-460B-BA6B-EE7B8D003982}" type="pres">
      <dgm:prSet presAssocID="{72ABD22B-1E74-45F7-9EB6-21843C69F8D8}" presName="hierChild4" presStyleCnt="0"/>
      <dgm:spPr/>
    </dgm:pt>
    <dgm:pt modelId="{1096C1D0-7E00-47D7-A165-7F5E92FB60F8}" type="pres">
      <dgm:prSet presAssocID="{86B56D4B-3928-4CC0-8DC2-4793EBB15306}" presName="Name37" presStyleLbl="parChTrans1D3" presStyleIdx="26" presStyleCnt="40"/>
      <dgm:spPr/>
    </dgm:pt>
    <dgm:pt modelId="{EFB0FF33-F70C-4864-AFA8-284B3EC54F11}" type="pres">
      <dgm:prSet presAssocID="{3639437A-7A92-4F2D-BC20-18FE980D3C96}" presName="hierRoot2" presStyleCnt="0">
        <dgm:presLayoutVars>
          <dgm:hierBranch val="init"/>
        </dgm:presLayoutVars>
      </dgm:prSet>
      <dgm:spPr/>
    </dgm:pt>
    <dgm:pt modelId="{5335EA91-C96E-4F5E-AC4B-DA5A9911936D}" type="pres">
      <dgm:prSet presAssocID="{3639437A-7A92-4F2D-BC20-18FE980D3C96}" presName="rootComposite" presStyleCnt="0"/>
      <dgm:spPr/>
    </dgm:pt>
    <dgm:pt modelId="{0ACA6004-6E6F-4332-A738-891C55B16DBE}" type="pres">
      <dgm:prSet presAssocID="{3639437A-7A92-4F2D-BC20-18FE980D3C96}" presName="rootText" presStyleLbl="node3" presStyleIdx="26" presStyleCnt="40" custLinFactNeighborX="-6251" custLinFactNeighborY="-4042">
        <dgm:presLayoutVars>
          <dgm:chPref val="3"/>
        </dgm:presLayoutVars>
      </dgm:prSet>
      <dgm:spPr/>
    </dgm:pt>
    <dgm:pt modelId="{2CAA7BF2-5874-4D89-8581-D296C4F97CF1}" type="pres">
      <dgm:prSet presAssocID="{3639437A-7A92-4F2D-BC20-18FE980D3C96}" presName="rootConnector" presStyleLbl="node3" presStyleIdx="26" presStyleCnt="40"/>
      <dgm:spPr/>
    </dgm:pt>
    <dgm:pt modelId="{88F2FDC7-BFCC-4037-B881-766CCD34D570}" type="pres">
      <dgm:prSet presAssocID="{3639437A-7A92-4F2D-BC20-18FE980D3C96}" presName="hierChild4" presStyleCnt="0"/>
      <dgm:spPr/>
    </dgm:pt>
    <dgm:pt modelId="{DD4244C2-23F8-4C52-BAD2-51DDBCF7D3C1}" type="pres">
      <dgm:prSet presAssocID="{3639437A-7A92-4F2D-BC20-18FE980D3C96}" presName="hierChild5" presStyleCnt="0"/>
      <dgm:spPr/>
    </dgm:pt>
    <dgm:pt modelId="{36A08A45-AC05-4F90-8D5A-98FE10F29450}" type="pres">
      <dgm:prSet presAssocID="{34E8E849-59F3-4EED-934D-0F96F3D45BDF}" presName="Name37" presStyleLbl="parChTrans1D3" presStyleIdx="27" presStyleCnt="40"/>
      <dgm:spPr/>
    </dgm:pt>
    <dgm:pt modelId="{7F61C3A0-166B-4A2D-B02F-0155DAE36685}" type="pres">
      <dgm:prSet presAssocID="{0224E8B5-1DA4-4F8D-9ECC-942CD74A76E9}" presName="hierRoot2" presStyleCnt="0">
        <dgm:presLayoutVars>
          <dgm:hierBranch val="init"/>
        </dgm:presLayoutVars>
      </dgm:prSet>
      <dgm:spPr/>
    </dgm:pt>
    <dgm:pt modelId="{34271621-2A24-4C31-A0EE-277EE7C8CD64}" type="pres">
      <dgm:prSet presAssocID="{0224E8B5-1DA4-4F8D-9ECC-942CD74A76E9}" presName="rootComposite" presStyleCnt="0"/>
      <dgm:spPr/>
    </dgm:pt>
    <dgm:pt modelId="{053DBC07-A8CE-4171-870E-955E6AB8F04C}" type="pres">
      <dgm:prSet presAssocID="{0224E8B5-1DA4-4F8D-9ECC-942CD74A76E9}" presName="rootText" presStyleLbl="node3" presStyleIdx="27" presStyleCnt="40" custLinFactNeighborX="-6251" custLinFactNeighborY="-32602">
        <dgm:presLayoutVars>
          <dgm:chPref val="3"/>
        </dgm:presLayoutVars>
      </dgm:prSet>
      <dgm:spPr/>
    </dgm:pt>
    <dgm:pt modelId="{BD97C195-BCA7-42AB-9659-44304B30327C}" type="pres">
      <dgm:prSet presAssocID="{0224E8B5-1DA4-4F8D-9ECC-942CD74A76E9}" presName="rootConnector" presStyleLbl="node3" presStyleIdx="27" presStyleCnt="40"/>
      <dgm:spPr/>
    </dgm:pt>
    <dgm:pt modelId="{7B11F61B-0A42-48F7-85D6-EBE4F06ADC3C}" type="pres">
      <dgm:prSet presAssocID="{0224E8B5-1DA4-4F8D-9ECC-942CD74A76E9}" presName="hierChild4" presStyleCnt="0"/>
      <dgm:spPr/>
    </dgm:pt>
    <dgm:pt modelId="{1D55D320-B161-4105-8543-3EC25512C887}" type="pres">
      <dgm:prSet presAssocID="{0224E8B5-1DA4-4F8D-9ECC-942CD74A76E9}" presName="hierChild5" presStyleCnt="0"/>
      <dgm:spPr/>
    </dgm:pt>
    <dgm:pt modelId="{16C76385-7DAC-4F79-B2E2-27CD4B69E817}" type="pres">
      <dgm:prSet presAssocID="{960B069C-14AF-4C88-8565-070A3782F6A6}" presName="Name37" presStyleLbl="parChTrans1D3" presStyleIdx="28" presStyleCnt="40"/>
      <dgm:spPr/>
    </dgm:pt>
    <dgm:pt modelId="{E20A5306-ED20-4EE4-B5B7-AAE1605D1AE4}" type="pres">
      <dgm:prSet presAssocID="{AAEED9FA-21FA-4AA1-8BBE-3BC2EDD93DEB}" presName="hierRoot2" presStyleCnt="0">
        <dgm:presLayoutVars>
          <dgm:hierBranch val="init"/>
        </dgm:presLayoutVars>
      </dgm:prSet>
      <dgm:spPr/>
    </dgm:pt>
    <dgm:pt modelId="{98F77E00-B73C-44C4-9B51-5F3658505B93}" type="pres">
      <dgm:prSet presAssocID="{AAEED9FA-21FA-4AA1-8BBE-3BC2EDD93DEB}" presName="rootComposite" presStyleCnt="0"/>
      <dgm:spPr/>
    </dgm:pt>
    <dgm:pt modelId="{73B8E3B8-2653-4BD1-AFE6-A1A22F4F3040}" type="pres">
      <dgm:prSet presAssocID="{AAEED9FA-21FA-4AA1-8BBE-3BC2EDD93DEB}" presName="rootText" presStyleLbl="node3" presStyleIdx="28" presStyleCnt="40" custLinFactNeighborX="-5930" custLinFactNeighborY="-61162">
        <dgm:presLayoutVars>
          <dgm:chPref val="3"/>
        </dgm:presLayoutVars>
      </dgm:prSet>
      <dgm:spPr/>
    </dgm:pt>
    <dgm:pt modelId="{21E4E8D3-FAD7-413B-B6AA-D63552E05085}" type="pres">
      <dgm:prSet presAssocID="{AAEED9FA-21FA-4AA1-8BBE-3BC2EDD93DEB}" presName="rootConnector" presStyleLbl="node3" presStyleIdx="28" presStyleCnt="40"/>
      <dgm:spPr/>
    </dgm:pt>
    <dgm:pt modelId="{E3A9C3A7-DE1C-433B-813E-F640108148D2}" type="pres">
      <dgm:prSet presAssocID="{AAEED9FA-21FA-4AA1-8BBE-3BC2EDD93DEB}" presName="hierChild4" presStyleCnt="0"/>
      <dgm:spPr/>
    </dgm:pt>
    <dgm:pt modelId="{965444F4-64E3-4E2A-B0A7-AF9310A5CBE9}" type="pres">
      <dgm:prSet presAssocID="{AAEED9FA-21FA-4AA1-8BBE-3BC2EDD93DEB}" presName="hierChild5" presStyleCnt="0"/>
      <dgm:spPr/>
    </dgm:pt>
    <dgm:pt modelId="{9BFEC51E-04B6-447B-88F4-0344480937D3}" type="pres">
      <dgm:prSet presAssocID="{73814C8A-D480-4D36-987D-50EB8DFD20D0}" presName="Name37" presStyleLbl="parChTrans1D3" presStyleIdx="29" presStyleCnt="40"/>
      <dgm:spPr/>
    </dgm:pt>
    <dgm:pt modelId="{36A06951-101F-4000-ADBD-AF8E0A1911F6}" type="pres">
      <dgm:prSet presAssocID="{C1C69BB7-8D54-48C3-BB26-B38FF1B5E7F1}" presName="hierRoot2" presStyleCnt="0">
        <dgm:presLayoutVars>
          <dgm:hierBranch val="init"/>
        </dgm:presLayoutVars>
      </dgm:prSet>
      <dgm:spPr/>
    </dgm:pt>
    <dgm:pt modelId="{45747183-4B38-4418-A8D4-105888069ECD}" type="pres">
      <dgm:prSet presAssocID="{C1C69BB7-8D54-48C3-BB26-B38FF1B5E7F1}" presName="rootComposite" presStyleCnt="0"/>
      <dgm:spPr/>
    </dgm:pt>
    <dgm:pt modelId="{978C552F-A1D1-4118-A8EA-80D1267280EF}" type="pres">
      <dgm:prSet presAssocID="{C1C69BB7-8D54-48C3-BB26-B38FF1B5E7F1}" presName="rootText" presStyleLbl="node3" presStyleIdx="29" presStyleCnt="40" custLinFactNeighborX="-9017" custLinFactNeighborY="-89722">
        <dgm:presLayoutVars>
          <dgm:chPref val="3"/>
        </dgm:presLayoutVars>
      </dgm:prSet>
      <dgm:spPr/>
    </dgm:pt>
    <dgm:pt modelId="{1C2A03F3-5341-4188-A18D-EA2479587A97}" type="pres">
      <dgm:prSet presAssocID="{C1C69BB7-8D54-48C3-BB26-B38FF1B5E7F1}" presName="rootConnector" presStyleLbl="node3" presStyleIdx="29" presStyleCnt="40"/>
      <dgm:spPr/>
    </dgm:pt>
    <dgm:pt modelId="{5568E86D-5304-4686-B43C-0C7BE8461EF6}" type="pres">
      <dgm:prSet presAssocID="{C1C69BB7-8D54-48C3-BB26-B38FF1B5E7F1}" presName="hierChild4" presStyleCnt="0"/>
      <dgm:spPr/>
    </dgm:pt>
    <dgm:pt modelId="{F9183157-9274-4113-BEA1-08EC4AA48EE3}" type="pres">
      <dgm:prSet presAssocID="{C1C69BB7-8D54-48C3-BB26-B38FF1B5E7F1}" presName="hierChild5" presStyleCnt="0"/>
      <dgm:spPr/>
    </dgm:pt>
    <dgm:pt modelId="{73ED04A4-6CB7-4657-B83A-0A06287BA424}" type="pres">
      <dgm:prSet presAssocID="{6232239B-51AA-4264-A486-E6E261CF3B9A}" presName="Name37" presStyleLbl="parChTrans1D3" presStyleIdx="30" presStyleCnt="40"/>
      <dgm:spPr/>
    </dgm:pt>
    <dgm:pt modelId="{78CA5E06-0A96-48DD-887B-C4437006715E}" type="pres">
      <dgm:prSet presAssocID="{05D9349F-A1FE-4FDF-8FBE-8DB7038E8477}" presName="hierRoot2" presStyleCnt="0">
        <dgm:presLayoutVars>
          <dgm:hierBranch val="init"/>
        </dgm:presLayoutVars>
      </dgm:prSet>
      <dgm:spPr/>
    </dgm:pt>
    <dgm:pt modelId="{79906B1B-91A0-4615-8574-B2726A75AF74}" type="pres">
      <dgm:prSet presAssocID="{05D9349F-A1FE-4FDF-8FBE-8DB7038E8477}" presName="rootComposite" presStyleCnt="0"/>
      <dgm:spPr/>
    </dgm:pt>
    <dgm:pt modelId="{9D06016E-F3B2-434D-8092-876CA12D1548}" type="pres">
      <dgm:prSet presAssocID="{05D9349F-A1FE-4FDF-8FBE-8DB7038E8477}" presName="rootText" presStyleLbl="node3" presStyleIdx="30" presStyleCnt="40" custLinFactY="-18281" custLinFactNeighborX="-6251" custLinFactNeighborY="-100000">
        <dgm:presLayoutVars>
          <dgm:chPref val="3"/>
        </dgm:presLayoutVars>
      </dgm:prSet>
      <dgm:spPr/>
    </dgm:pt>
    <dgm:pt modelId="{B546F5A2-C570-4836-964A-D836237F134A}" type="pres">
      <dgm:prSet presAssocID="{05D9349F-A1FE-4FDF-8FBE-8DB7038E8477}" presName="rootConnector" presStyleLbl="node3" presStyleIdx="30" presStyleCnt="40"/>
      <dgm:spPr/>
    </dgm:pt>
    <dgm:pt modelId="{DD76DF70-CD1D-41A7-A1A7-826E3FE66679}" type="pres">
      <dgm:prSet presAssocID="{05D9349F-A1FE-4FDF-8FBE-8DB7038E8477}" presName="hierChild4" presStyleCnt="0"/>
      <dgm:spPr/>
    </dgm:pt>
    <dgm:pt modelId="{24F2C09C-0DE5-4C5B-9DE0-15E6A9F48CE9}" type="pres">
      <dgm:prSet presAssocID="{05D9349F-A1FE-4FDF-8FBE-8DB7038E8477}" presName="hierChild5" presStyleCnt="0"/>
      <dgm:spPr/>
    </dgm:pt>
    <dgm:pt modelId="{56C7BEA5-0B05-439B-834F-07F5E667DC54}" type="pres">
      <dgm:prSet presAssocID="{B4D72803-F861-4725-B51C-EC9BC48F2FD5}" presName="Name37" presStyleLbl="parChTrans1D3" presStyleIdx="31" presStyleCnt="40"/>
      <dgm:spPr/>
    </dgm:pt>
    <dgm:pt modelId="{4E606604-6077-4F63-80E1-02F0C9F6836C}" type="pres">
      <dgm:prSet presAssocID="{80DC9A05-7911-4C0A-AB61-463BDAF07D2F}" presName="hierRoot2" presStyleCnt="0">
        <dgm:presLayoutVars>
          <dgm:hierBranch val="init"/>
        </dgm:presLayoutVars>
      </dgm:prSet>
      <dgm:spPr/>
    </dgm:pt>
    <dgm:pt modelId="{2142E384-095A-4CBA-BE7E-552B4FDCB659}" type="pres">
      <dgm:prSet presAssocID="{80DC9A05-7911-4C0A-AB61-463BDAF07D2F}" presName="rootComposite" presStyleCnt="0"/>
      <dgm:spPr/>
    </dgm:pt>
    <dgm:pt modelId="{A7536370-8D55-475B-9A95-2EE4E6D0DF0B}" type="pres">
      <dgm:prSet presAssocID="{80DC9A05-7911-4C0A-AB61-463BDAF07D2F}" presName="rootText" presStyleLbl="node3" presStyleIdx="31" presStyleCnt="40" custLinFactY="-46841" custLinFactNeighborX="-7859" custLinFactNeighborY="-100000">
        <dgm:presLayoutVars>
          <dgm:chPref val="3"/>
        </dgm:presLayoutVars>
      </dgm:prSet>
      <dgm:spPr/>
    </dgm:pt>
    <dgm:pt modelId="{C3CA5854-8804-4E70-B1A6-493528C9DBD9}" type="pres">
      <dgm:prSet presAssocID="{80DC9A05-7911-4C0A-AB61-463BDAF07D2F}" presName="rootConnector" presStyleLbl="node3" presStyleIdx="31" presStyleCnt="40"/>
      <dgm:spPr/>
    </dgm:pt>
    <dgm:pt modelId="{3F99B834-3405-454D-BB22-27CDCC6B1B99}" type="pres">
      <dgm:prSet presAssocID="{80DC9A05-7911-4C0A-AB61-463BDAF07D2F}" presName="hierChild4" presStyleCnt="0"/>
      <dgm:spPr/>
    </dgm:pt>
    <dgm:pt modelId="{53F53883-D5E4-4CA7-B7C4-B7690466E4A1}" type="pres">
      <dgm:prSet presAssocID="{80DC9A05-7911-4C0A-AB61-463BDAF07D2F}" presName="hierChild5" presStyleCnt="0"/>
      <dgm:spPr/>
    </dgm:pt>
    <dgm:pt modelId="{1BF8D764-DFE4-41EC-976C-109A8E74C488}" type="pres">
      <dgm:prSet presAssocID="{72ABD22B-1E74-45F7-9EB6-21843C69F8D8}" presName="hierChild5" presStyleCnt="0"/>
      <dgm:spPr/>
    </dgm:pt>
    <dgm:pt modelId="{713B72C6-0404-42AB-BFD5-3B0ED09B7F9A}" type="pres">
      <dgm:prSet presAssocID="{CB7E9DE2-544B-4074-AC85-D3B22AABF212}" presName="Name37" presStyleLbl="parChTrans1D2" presStyleIdx="6" presStyleCnt="8"/>
      <dgm:spPr/>
    </dgm:pt>
    <dgm:pt modelId="{0DE2AE05-8B00-4E4E-99A9-26CB1CBE2C74}" type="pres">
      <dgm:prSet presAssocID="{D89E500D-FADE-4F79-A00A-C94AD864410F}" presName="hierRoot2" presStyleCnt="0">
        <dgm:presLayoutVars>
          <dgm:hierBranch val="init"/>
        </dgm:presLayoutVars>
      </dgm:prSet>
      <dgm:spPr/>
    </dgm:pt>
    <dgm:pt modelId="{FE63C865-8659-4686-8A49-A69F312BB9CD}" type="pres">
      <dgm:prSet presAssocID="{D89E500D-FADE-4F79-A00A-C94AD864410F}" presName="rootComposite" presStyleCnt="0"/>
      <dgm:spPr/>
    </dgm:pt>
    <dgm:pt modelId="{0802E22A-DB49-43D2-A1CD-5F6C9F66694C}" type="pres">
      <dgm:prSet presAssocID="{D89E500D-FADE-4F79-A00A-C94AD864410F}" presName="rootText" presStyleLbl="node2" presStyleIdx="6" presStyleCnt="8">
        <dgm:presLayoutVars>
          <dgm:chPref val="3"/>
        </dgm:presLayoutVars>
      </dgm:prSet>
      <dgm:spPr/>
    </dgm:pt>
    <dgm:pt modelId="{532F0222-3F2C-4E00-8A38-3E460359C98D}" type="pres">
      <dgm:prSet presAssocID="{D89E500D-FADE-4F79-A00A-C94AD864410F}" presName="rootConnector" presStyleLbl="node2" presStyleIdx="6" presStyleCnt="8"/>
      <dgm:spPr/>
    </dgm:pt>
    <dgm:pt modelId="{58B7FD53-4107-4752-80F7-7435E8A51551}" type="pres">
      <dgm:prSet presAssocID="{D89E500D-FADE-4F79-A00A-C94AD864410F}" presName="hierChild4" presStyleCnt="0"/>
      <dgm:spPr/>
    </dgm:pt>
    <dgm:pt modelId="{7E852A01-0A3F-47D0-82CC-2A53A94A18C1}" type="pres">
      <dgm:prSet presAssocID="{7BA11053-0CA5-4FD3-8933-64433C9D3918}" presName="Name37" presStyleLbl="parChTrans1D3" presStyleIdx="32" presStyleCnt="40"/>
      <dgm:spPr/>
    </dgm:pt>
    <dgm:pt modelId="{CE8C67E5-E89A-4FF6-ADBC-CB4319168147}" type="pres">
      <dgm:prSet presAssocID="{A197D1E8-B062-4342-B2D1-8456B9F1DA21}" presName="hierRoot2" presStyleCnt="0">
        <dgm:presLayoutVars>
          <dgm:hierBranch val="init"/>
        </dgm:presLayoutVars>
      </dgm:prSet>
      <dgm:spPr/>
    </dgm:pt>
    <dgm:pt modelId="{30713147-D57C-450F-9808-13022D1C3E87}" type="pres">
      <dgm:prSet presAssocID="{A197D1E8-B062-4342-B2D1-8456B9F1DA21}" presName="rootComposite" presStyleCnt="0"/>
      <dgm:spPr/>
    </dgm:pt>
    <dgm:pt modelId="{A4657258-AEEF-4BAE-A9C7-DE793D5A1940}" type="pres">
      <dgm:prSet presAssocID="{A197D1E8-B062-4342-B2D1-8456B9F1DA21}" presName="rootText" presStyleLbl="node3" presStyleIdx="32" presStyleCnt="40">
        <dgm:presLayoutVars>
          <dgm:chPref val="3"/>
        </dgm:presLayoutVars>
      </dgm:prSet>
      <dgm:spPr/>
    </dgm:pt>
    <dgm:pt modelId="{EA3A61AD-BA4B-426F-B320-EE4029A2297D}" type="pres">
      <dgm:prSet presAssocID="{A197D1E8-B062-4342-B2D1-8456B9F1DA21}" presName="rootConnector" presStyleLbl="node3" presStyleIdx="32" presStyleCnt="40"/>
      <dgm:spPr/>
    </dgm:pt>
    <dgm:pt modelId="{D009E249-BE93-4410-9DA7-F13916F27A98}" type="pres">
      <dgm:prSet presAssocID="{A197D1E8-B062-4342-B2D1-8456B9F1DA21}" presName="hierChild4" presStyleCnt="0"/>
      <dgm:spPr/>
    </dgm:pt>
    <dgm:pt modelId="{A3ED8C5E-F438-4E62-BCEF-0F96E851D5D5}" type="pres">
      <dgm:prSet presAssocID="{A197D1E8-B062-4342-B2D1-8456B9F1DA21}" presName="hierChild5" presStyleCnt="0"/>
      <dgm:spPr/>
    </dgm:pt>
    <dgm:pt modelId="{9D1FA61E-95D0-45C8-9612-9D9A0FA6170D}" type="pres">
      <dgm:prSet presAssocID="{15C05642-B7B1-4A45-AF2B-67660F00C40B}" presName="Name37" presStyleLbl="parChTrans1D3" presStyleIdx="33" presStyleCnt="40"/>
      <dgm:spPr/>
    </dgm:pt>
    <dgm:pt modelId="{1E7C09E6-6CEB-451B-9D18-3528FBBE2290}" type="pres">
      <dgm:prSet presAssocID="{4B6C09B1-8BF7-4C4F-81BA-63EA4F5C26FE}" presName="hierRoot2" presStyleCnt="0">
        <dgm:presLayoutVars>
          <dgm:hierBranch val="init"/>
        </dgm:presLayoutVars>
      </dgm:prSet>
      <dgm:spPr/>
    </dgm:pt>
    <dgm:pt modelId="{95AFE0E8-4F42-4C42-A33D-8309B69AD51F}" type="pres">
      <dgm:prSet presAssocID="{4B6C09B1-8BF7-4C4F-81BA-63EA4F5C26FE}" presName="rootComposite" presStyleCnt="0"/>
      <dgm:spPr/>
    </dgm:pt>
    <dgm:pt modelId="{90001BA0-14A8-4BB0-9966-AC2F534D0C55}" type="pres">
      <dgm:prSet presAssocID="{4B6C09B1-8BF7-4C4F-81BA-63EA4F5C26FE}" presName="rootText" presStyleLbl="node3" presStyleIdx="33" presStyleCnt="40">
        <dgm:presLayoutVars>
          <dgm:chPref val="3"/>
        </dgm:presLayoutVars>
      </dgm:prSet>
      <dgm:spPr/>
    </dgm:pt>
    <dgm:pt modelId="{AFEB8700-97C1-447F-8728-DB8E56972108}" type="pres">
      <dgm:prSet presAssocID="{4B6C09B1-8BF7-4C4F-81BA-63EA4F5C26FE}" presName="rootConnector" presStyleLbl="node3" presStyleIdx="33" presStyleCnt="40"/>
      <dgm:spPr/>
    </dgm:pt>
    <dgm:pt modelId="{AA961542-FFC4-4D9F-86BD-CD696C9D9EE8}" type="pres">
      <dgm:prSet presAssocID="{4B6C09B1-8BF7-4C4F-81BA-63EA4F5C26FE}" presName="hierChild4" presStyleCnt="0"/>
      <dgm:spPr/>
    </dgm:pt>
    <dgm:pt modelId="{290B1D66-E049-49B1-A17A-11C65C94C9FF}" type="pres">
      <dgm:prSet presAssocID="{4B6C09B1-8BF7-4C4F-81BA-63EA4F5C26FE}" presName="hierChild5" presStyleCnt="0"/>
      <dgm:spPr/>
    </dgm:pt>
    <dgm:pt modelId="{A2A540D1-625F-40D7-A135-34121667B55C}" type="pres">
      <dgm:prSet presAssocID="{A066AA5E-6184-4ABB-90E2-480E8F1EB7EB}" presName="Name37" presStyleLbl="parChTrans1D3" presStyleIdx="34" presStyleCnt="40"/>
      <dgm:spPr/>
    </dgm:pt>
    <dgm:pt modelId="{9F8F4913-82AD-446D-ADB6-E620C3F65E05}" type="pres">
      <dgm:prSet presAssocID="{DBA80DB3-0D8E-4458-B9D1-C6A0B7258CC0}" presName="hierRoot2" presStyleCnt="0">
        <dgm:presLayoutVars>
          <dgm:hierBranch val="init"/>
        </dgm:presLayoutVars>
      </dgm:prSet>
      <dgm:spPr/>
    </dgm:pt>
    <dgm:pt modelId="{E6728A66-8A9A-4E6B-A7BC-9CF4BD90F5BE}" type="pres">
      <dgm:prSet presAssocID="{DBA80DB3-0D8E-4458-B9D1-C6A0B7258CC0}" presName="rootComposite" presStyleCnt="0"/>
      <dgm:spPr/>
    </dgm:pt>
    <dgm:pt modelId="{C226F461-0535-45B5-9651-59FC89F00FD4}" type="pres">
      <dgm:prSet presAssocID="{DBA80DB3-0D8E-4458-B9D1-C6A0B7258CC0}" presName="rootText" presStyleLbl="node3" presStyleIdx="34" presStyleCnt="40">
        <dgm:presLayoutVars>
          <dgm:chPref val="3"/>
        </dgm:presLayoutVars>
      </dgm:prSet>
      <dgm:spPr/>
    </dgm:pt>
    <dgm:pt modelId="{89A25603-EE35-4B14-8B2C-9647F8E7F20D}" type="pres">
      <dgm:prSet presAssocID="{DBA80DB3-0D8E-4458-B9D1-C6A0B7258CC0}" presName="rootConnector" presStyleLbl="node3" presStyleIdx="34" presStyleCnt="40"/>
      <dgm:spPr/>
    </dgm:pt>
    <dgm:pt modelId="{43035D4C-B61E-43EB-B9B5-4912E05CEE25}" type="pres">
      <dgm:prSet presAssocID="{DBA80DB3-0D8E-4458-B9D1-C6A0B7258CC0}" presName="hierChild4" presStyleCnt="0"/>
      <dgm:spPr/>
    </dgm:pt>
    <dgm:pt modelId="{E75A7C69-F40D-405F-B90D-5B26C86F8DC1}" type="pres">
      <dgm:prSet presAssocID="{DBA80DB3-0D8E-4458-B9D1-C6A0B7258CC0}" presName="hierChild5" presStyleCnt="0"/>
      <dgm:spPr/>
    </dgm:pt>
    <dgm:pt modelId="{7CC12FFA-A1A4-4C05-9DA1-306B9DE31E10}" type="pres">
      <dgm:prSet presAssocID="{DB8BD0EA-86AE-4067-8929-1793A4BE184C}" presName="Name37" presStyleLbl="parChTrans1D3" presStyleIdx="35" presStyleCnt="40"/>
      <dgm:spPr/>
    </dgm:pt>
    <dgm:pt modelId="{93FDCD99-B87F-4AA0-8C55-B1E9DE81875D}" type="pres">
      <dgm:prSet presAssocID="{2CED7AC5-A3FE-464E-821A-CB3C9E46941B}" presName="hierRoot2" presStyleCnt="0">
        <dgm:presLayoutVars>
          <dgm:hierBranch val="init"/>
        </dgm:presLayoutVars>
      </dgm:prSet>
      <dgm:spPr/>
    </dgm:pt>
    <dgm:pt modelId="{E24CA5F6-2774-4575-AE08-3B0C7F20901A}" type="pres">
      <dgm:prSet presAssocID="{2CED7AC5-A3FE-464E-821A-CB3C9E46941B}" presName="rootComposite" presStyleCnt="0"/>
      <dgm:spPr/>
    </dgm:pt>
    <dgm:pt modelId="{0BF41178-03F9-4036-809E-5BD08F0824D7}" type="pres">
      <dgm:prSet presAssocID="{2CED7AC5-A3FE-464E-821A-CB3C9E46941B}" presName="rootText" presStyleLbl="node3" presStyleIdx="35" presStyleCnt="40">
        <dgm:presLayoutVars>
          <dgm:chPref val="3"/>
        </dgm:presLayoutVars>
      </dgm:prSet>
      <dgm:spPr/>
    </dgm:pt>
    <dgm:pt modelId="{5D254A05-E1D6-4E7A-8B18-5DFB1AE1060E}" type="pres">
      <dgm:prSet presAssocID="{2CED7AC5-A3FE-464E-821A-CB3C9E46941B}" presName="rootConnector" presStyleLbl="node3" presStyleIdx="35" presStyleCnt="40"/>
      <dgm:spPr/>
    </dgm:pt>
    <dgm:pt modelId="{53C44523-4AA5-4FD5-B1AB-BFBA1B2E4FB3}" type="pres">
      <dgm:prSet presAssocID="{2CED7AC5-A3FE-464E-821A-CB3C9E46941B}" presName="hierChild4" presStyleCnt="0"/>
      <dgm:spPr/>
    </dgm:pt>
    <dgm:pt modelId="{3A0B9C3A-7B57-4084-9804-086BA6A97563}" type="pres">
      <dgm:prSet presAssocID="{2CED7AC5-A3FE-464E-821A-CB3C9E46941B}" presName="hierChild5" presStyleCnt="0"/>
      <dgm:spPr/>
    </dgm:pt>
    <dgm:pt modelId="{E696156B-8024-48B6-920A-D52903F303EA}" type="pres">
      <dgm:prSet presAssocID="{F0E374BB-963D-4644-B62A-362596B11375}" presName="Name37" presStyleLbl="parChTrans1D3" presStyleIdx="36" presStyleCnt="40"/>
      <dgm:spPr/>
    </dgm:pt>
    <dgm:pt modelId="{664B9602-D668-47D8-90B0-A9C818B0521A}" type="pres">
      <dgm:prSet presAssocID="{67958E2F-7DCA-4585-9D46-E7034734AA9C}" presName="hierRoot2" presStyleCnt="0">
        <dgm:presLayoutVars>
          <dgm:hierBranch val="init"/>
        </dgm:presLayoutVars>
      </dgm:prSet>
      <dgm:spPr/>
    </dgm:pt>
    <dgm:pt modelId="{8FD554A4-3E7F-441E-9C49-E8A693520F6B}" type="pres">
      <dgm:prSet presAssocID="{67958E2F-7DCA-4585-9D46-E7034734AA9C}" presName="rootComposite" presStyleCnt="0"/>
      <dgm:spPr/>
    </dgm:pt>
    <dgm:pt modelId="{18772B7A-F7DC-45DB-9A35-B2F0997E2FF1}" type="pres">
      <dgm:prSet presAssocID="{67958E2F-7DCA-4585-9D46-E7034734AA9C}" presName="rootText" presStyleLbl="node3" presStyleIdx="36" presStyleCnt="40">
        <dgm:presLayoutVars>
          <dgm:chPref val="3"/>
        </dgm:presLayoutVars>
      </dgm:prSet>
      <dgm:spPr/>
    </dgm:pt>
    <dgm:pt modelId="{95D199F5-2CFC-4CA2-BF1B-5C511E3D7494}" type="pres">
      <dgm:prSet presAssocID="{67958E2F-7DCA-4585-9D46-E7034734AA9C}" presName="rootConnector" presStyleLbl="node3" presStyleIdx="36" presStyleCnt="40"/>
      <dgm:spPr/>
    </dgm:pt>
    <dgm:pt modelId="{F84DC757-2E15-4CEB-97D7-505AF8C45EF6}" type="pres">
      <dgm:prSet presAssocID="{67958E2F-7DCA-4585-9D46-E7034734AA9C}" presName="hierChild4" presStyleCnt="0"/>
      <dgm:spPr/>
    </dgm:pt>
    <dgm:pt modelId="{976B130D-2F0F-4FBA-81F2-89B9F9F55759}" type="pres">
      <dgm:prSet presAssocID="{67958E2F-7DCA-4585-9D46-E7034734AA9C}" presName="hierChild5" presStyleCnt="0"/>
      <dgm:spPr/>
    </dgm:pt>
    <dgm:pt modelId="{127EC167-23A7-4D48-ACE7-BD4064C11197}" type="pres">
      <dgm:prSet presAssocID="{D89E500D-FADE-4F79-A00A-C94AD864410F}" presName="hierChild5" presStyleCnt="0"/>
      <dgm:spPr/>
    </dgm:pt>
    <dgm:pt modelId="{50077C98-FB4F-4AF7-B1FC-9355C1E49F46}" type="pres">
      <dgm:prSet presAssocID="{E0296842-514C-4F9E-87AB-01310F9B4694}" presName="Name37" presStyleLbl="parChTrans1D2" presStyleIdx="7" presStyleCnt="8"/>
      <dgm:spPr/>
    </dgm:pt>
    <dgm:pt modelId="{6AF354BF-FE06-46D0-803D-ED07F49A066C}" type="pres">
      <dgm:prSet presAssocID="{351029A7-72A8-4C2E-BFAC-98B2287BB142}" presName="hierRoot2" presStyleCnt="0">
        <dgm:presLayoutVars>
          <dgm:hierBranch val="init"/>
        </dgm:presLayoutVars>
      </dgm:prSet>
      <dgm:spPr/>
    </dgm:pt>
    <dgm:pt modelId="{76ED3E5B-D50A-4D2E-AD80-C8ED49C19030}" type="pres">
      <dgm:prSet presAssocID="{351029A7-72A8-4C2E-BFAC-98B2287BB142}" presName="rootComposite" presStyleCnt="0"/>
      <dgm:spPr/>
    </dgm:pt>
    <dgm:pt modelId="{55C0AA14-B584-4039-B9D8-9019D7BC4D97}" type="pres">
      <dgm:prSet presAssocID="{351029A7-72A8-4C2E-BFAC-98B2287BB142}" presName="rootText" presStyleLbl="node2" presStyleIdx="7" presStyleCnt="8">
        <dgm:presLayoutVars>
          <dgm:chPref val="3"/>
        </dgm:presLayoutVars>
      </dgm:prSet>
      <dgm:spPr/>
    </dgm:pt>
    <dgm:pt modelId="{28BE3EAF-FA4B-4581-B325-7CCEDB9B4813}" type="pres">
      <dgm:prSet presAssocID="{351029A7-72A8-4C2E-BFAC-98B2287BB142}" presName="rootConnector" presStyleLbl="node2" presStyleIdx="7" presStyleCnt="8"/>
      <dgm:spPr/>
    </dgm:pt>
    <dgm:pt modelId="{EEF4BEC5-1C80-4EFD-9DAD-12FAD7943E3E}" type="pres">
      <dgm:prSet presAssocID="{351029A7-72A8-4C2E-BFAC-98B2287BB142}" presName="hierChild4" presStyleCnt="0"/>
      <dgm:spPr/>
    </dgm:pt>
    <dgm:pt modelId="{C6245C59-56FE-4202-9520-A090333243DF}" type="pres">
      <dgm:prSet presAssocID="{4A7A6979-B8D7-4D4C-9CEE-CE03650FDBAC}" presName="Name37" presStyleLbl="parChTrans1D3" presStyleIdx="37" presStyleCnt="40"/>
      <dgm:spPr/>
    </dgm:pt>
    <dgm:pt modelId="{1DD98235-1960-491B-B704-FC1004E97F22}" type="pres">
      <dgm:prSet presAssocID="{41D38606-F285-4A36-8E7E-3E8FD12FF1EA}" presName="hierRoot2" presStyleCnt="0">
        <dgm:presLayoutVars>
          <dgm:hierBranch val="init"/>
        </dgm:presLayoutVars>
      </dgm:prSet>
      <dgm:spPr/>
    </dgm:pt>
    <dgm:pt modelId="{EDF59AA8-976E-460F-89AD-24CCD19E88B6}" type="pres">
      <dgm:prSet presAssocID="{41D38606-F285-4A36-8E7E-3E8FD12FF1EA}" presName="rootComposite" presStyleCnt="0"/>
      <dgm:spPr/>
    </dgm:pt>
    <dgm:pt modelId="{F714D096-EC78-462B-98BC-0B665CF320F2}" type="pres">
      <dgm:prSet presAssocID="{41D38606-F285-4A36-8E7E-3E8FD12FF1EA}" presName="rootText" presStyleLbl="node3" presStyleIdx="37" presStyleCnt="40">
        <dgm:presLayoutVars>
          <dgm:chPref val="3"/>
        </dgm:presLayoutVars>
      </dgm:prSet>
      <dgm:spPr/>
    </dgm:pt>
    <dgm:pt modelId="{0E39B8B3-7478-478F-9C3B-AE3DCA8BC031}" type="pres">
      <dgm:prSet presAssocID="{41D38606-F285-4A36-8E7E-3E8FD12FF1EA}" presName="rootConnector" presStyleLbl="node3" presStyleIdx="37" presStyleCnt="40"/>
      <dgm:spPr/>
    </dgm:pt>
    <dgm:pt modelId="{7E75FA56-EBCC-4892-B71C-470E12A29325}" type="pres">
      <dgm:prSet presAssocID="{41D38606-F285-4A36-8E7E-3E8FD12FF1EA}" presName="hierChild4" presStyleCnt="0"/>
      <dgm:spPr/>
    </dgm:pt>
    <dgm:pt modelId="{A857729D-36F0-43F1-A821-D9039DBE82F7}" type="pres">
      <dgm:prSet presAssocID="{41D38606-F285-4A36-8E7E-3E8FD12FF1EA}" presName="hierChild5" presStyleCnt="0"/>
      <dgm:spPr/>
    </dgm:pt>
    <dgm:pt modelId="{873E4E91-66F6-424A-8F59-B4628396A22D}" type="pres">
      <dgm:prSet presAssocID="{C56A37D9-EAA1-4D17-8A99-414383FABB7C}" presName="Name37" presStyleLbl="parChTrans1D3" presStyleIdx="38" presStyleCnt="40"/>
      <dgm:spPr/>
    </dgm:pt>
    <dgm:pt modelId="{E95D17C8-946A-449D-8221-77F3BC7895E3}" type="pres">
      <dgm:prSet presAssocID="{59E02F1B-35E6-43D3-94CD-532E3F9E20CE}" presName="hierRoot2" presStyleCnt="0">
        <dgm:presLayoutVars>
          <dgm:hierBranch val="init"/>
        </dgm:presLayoutVars>
      </dgm:prSet>
      <dgm:spPr/>
    </dgm:pt>
    <dgm:pt modelId="{3287511B-292E-48B1-BDC4-AC624ECF4A03}" type="pres">
      <dgm:prSet presAssocID="{59E02F1B-35E6-43D3-94CD-532E3F9E20CE}" presName="rootComposite" presStyleCnt="0"/>
      <dgm:spPr/>
    </dgm:pt>
    <dgm:pt modelId="{B7941BEB-6B69-4CD0-A922-DE03F612B2CC}" type="pres">
      <dgm:prSet presAssocID="{59E02F1B-35E6-43D3-94CD-532E3F9E20CE}" presName="rootText" presStyleLbl="node3" presStyleIdx="38" presStyleCnt="40">
        <dgm:presLayoutVars>
          <dgm:chPref val="3"/>
        </dgm:presLayoutVars>
      </dgm:prSet>
      <dgm:spPr/>
    </dgm:pt>
    <dgm:pt modelId="{42FEE95F-4391-4428-BAB1-2C6371EBCDD2}" type="pres">
      <dgm:prSet presAssocID="{59E02F1B-35E6-43D3-94CD-532E3F9E20CE}" presName="rootConnector" presStyleLbl="node3" presStyleIdx="38" presStyleCnt="40"/>
      <dgm:spPr/>
    </dgm:pt>
    <dgm:pt modelId="{C4795829-4BB7-4A64-BC8A-C2ABCCA90934}" type="pres">
      <dgm:prSet presAssocID="{59E02F1B-35E6-43D3-94CD-532E3F9E20CE}" presName="hierChild4" presStyleCnt="0"/>
      <dgm:spPr/>
    </dgm:pt>
    <dgm:pt modelId="{E6D9EE4E-CBFD-43DE-BC20-782FE16D6F83}" type="pres">
      <dgm:prSet presAssocID="{59E02F1B-35E6-43D3-94CD-532E3F9E20CE}" presName="hierChild5" presStyleCnt="0"/>
      <dgm:spPr/>
    </dgm:pt>
    <dgm:pt modelId="{EAF7B4CF-1218-40EF-9928-819BC79224AD}" type="pres">
      <dgm:prSet presAssocID="{A4C25608-EEA2-4B23-B999-177F0DACC973}" presName="Name37" presStyleLbl="parChTrans1D3" presStyleIdx="39" presStyleCnt="40"/>
      <dgm:spPr/>
    </dgm:pt>
    <dgm:pt modelId="{8EA48E6B-0F1F-45C3-9D39-61F2FE9DD1EF}" type="pres">
      <dgm:prSet presAssocID="{B44BAB45-2A82-4784-AF49-9A8CA0F2DA9B}" presName="hierRoot2" presStyleCnt="0">
        <dgm:presLayoutVars>
          <dgm:hierBranch val="init"/>
        </dgm:presLayoutVars>
      </dgm:prSet>
      <dgm:spPr/>
    </dgm:pt>
    <dgm:pt modelId="{B0004730-6700-4DCD-9CAE-C978BDCF86DC}" type="pres">
      <dgm:prSet presAssocID="{B44BAB45-2A82-4784-AF49-9A8CA0F2DA9B}" presName="rootComposite" presStyleCnt="0"/>
      <dgm:spPr/>
    </dgm:pt>
    <dgm:pt modelId="{84057AB0-1D3E-442B-80D9-17ADFE0B3ECE}" type="pres">
      <dgm:prSet presAssocID="{B44BAB45-2A82-4784-AF49-9A8CA0F2DA9B}" presName="rootText" presStyleLbl="node3" presStyleIdx="39" presStyleCnt="40">
        <dgm:presLayoutVars>
          <dgm:chPref val="3"/>
        </dgm:presLayoutVars>
      </dgm:prSet>
      <dgm:spPr/>
    </dgm:pt>
    <dgm:pt modelId="{E1BBE3C2-80D1-4186-ABC8-DB259A533BF2}" type="pres">
      <dgm:prSet presAssocID="{B44BAB45-2A82-4784-AF49-9A8CA0F2DA9B}" presName="rootConnector" presStyleLbl="node3" presStyleIdx="39" presStyleCnt="40"/>
      <dgm:spPr/>
    </dgm:pt>
    <dgm:pt modelId="{A1C10A23-E834-49F8-A651-5A18C29E0F2E}" type="pres">
      <dgm:prSet presAssocID="{B44BAB45-2A82-4784-AF49-9A8CA0F2DA9B}" presName="hierChild4" presStyleCnt="0"/>
      <dgm:spPr/>
    </dgm:pt>
    <dgm:pt modelId="{4012BC89-24F4-4438-9228-6DD85EE83B7E}" type="pres">
      <dgm:prSet presAssocID="{B44BAB45-2A82-4784-AF49-9A8CA0F2DA9B}" presName="hierChild5" presStyleCnt="0"/>
      <dgm:spPr/>
    </dgm:pt>
    <dgm:pt modelId="{BE66311C-FD26-47DA-832A-C493EB96AC4D}" type="pres">
      <dgm:prSet presAssocID="{351029A7-72A8-4C2E-BFAC-98B2287BB142}" presName="hierChild5" presStyleCnt="0"/>
      <dgm:spPr/>
    </dgm:pt>
    <dgm:pt modelId="{D534C5BB-644E-4771-AB6A-ABAC540FA041}" type="pres">
      <dgm:prSet presAssocID="{0AC328D6-2D64-4044-B9BC-9923B8140FCA}" presName="hierChild3" presStyleCnt="0"/>
      <dgm:spPr/>
    </dgm:pt>
  </dgm:ptLst>
  <dgm:cxnLst>
    <dgm:cxn modelId="{2AF23401-3013-B54B-844E-94FEA3C4CC18}" type="presOf" srcId="{DA16E50B-0E99-4C3E-98A7-02E136808104}" destId="{76168126-45C2-4169-B7DF-38E127BC69A4}" srcOrd="0" destOrd="0" presId="urn:microsoft.com/office/officeart/2005/8/layout/orgChart1"/>
    <dgm:cxn modelId="{F09AE101-B3F4-5E44-B952-9AA8D960CBD2}" type="presOf" srcId="{B44BAB45-2A82-4784-AF49-9A8CA0F2DA9B}" destId="{84057AB0-1D3E-442B-80D9-17ADFE0B3ECE}" srcOrd="0" destOrd="0" presId="urn:microsoft.com/office/officeart/2005/8/layout/orgChart1"/>
    <dgm:cxn modelId="{8D1E5C02-0817-AB4A-BDF1-EBF9D6057626}" type="presOf" srcId="{D0106565-15B5-49F6-90FC-4B26B4E8F2EB}" destId="{A927EEA5-C39B-44DF-A70C-C89F0456D20C}" srcOrd="0" destOrd="0" presId="urn:microsoft.com/office/officeart/2005/8/layout/orgChart1"/>
    <dgm:cxn modelId="{475F7402-69B5-4249-86A4-328FB23F27FA}" type="presOf" srcId="{769743FB-4BF9-4AC9-89C6-A865519A9333}" destId="{4F5B7ABA-7C46-4218-BEAA-617B0B9CA74F}" srcOrd="0" destOrd="0" presId="urn:microsoft.com/office/officeart/2005/8/layout/orgChart1"/>
    <dgm:cxn modelId="{BD71D302-11EB-614D-9C4A-2C152F083E7F}" type="presOf" srcId="{DB8BD0EA-86AE-4067-8929-1793A4BE184C}" destId="{7CC12FFA-A1A4-4C05-9DA1-306B9DE31E10}" srcOrd="0" destOrd="0" presId="urn:microsoft.com/office/officeart/2005/8/layout/orgChart1"/>
    <dgm:cxn modelId="{3CB19E04-C554-EA4D-A92B-409D080DED63}" type="presOf" srcId="{237E2E0C-597A-46D1-8BA7-BDC1EA812502}" destId="{CA271BF5-AA58-47AC-8B1D-3502DB8FD2B5}" srcOrd="1" destOrd="0" presId="urn:microsoft.com/office/officeart/2005/8/layout/orgChart1"/>
    <dgm:cxn modelId="{A73C6C06-1DA5-884D-8046-5031373D8DDB}" type="presOf" srcId="{A031B89A-4821-41B5-826C-4E24C5FFD868}" destId="{E3967D8D-CB68-437B-BFEF-F673C18D5FB3}" srcOrd="1" destOrd="0" presId="urn:microsoft.com/office/officeart/2005/8/layout/orgChart1"/>
    <dgm:cxn modelId="{6CA28906-EF77-49CB-BEB6-F03506D5D75C}" srcId="{54BB041C-5F02-4335-9723-B4895BE20CFA}" destId="{082CC240-40EA-4C63-B97C-E88A0B433BD2}" srcOrd="0" destOrd="0" parTransId="{7D3AE4CF-DA7D-414F-B5F6-A597A4FB1DFC}" sibTransId="{D37D135A-D786-469B-B09E-42C4B5187F85}"/>
    <dgm:cxn modelId="{0CE7730A-676E-4D9B-9617-7FDAFF364AB7}" srcId="{2B469417-A53B-4484-9718-C10ABA84C2DF}" destId="{0AC328D6-2D64-4044-B9BC-9923B8140FCA}" srcOrd="0" destOrd="0" parTransId="{C5644CEF-6034-4C2C-9104-0C50932BE735}" sibTransId="{9E963282-19BB-4B48-A22D-4E51641B95EB}"/>
    <dgm:cxn modelId="{50C4730D-AC08-8C45-8EB1-D903A0DC0C37}" type="presOf" srcId="{4B6C09B1-8BF7-4C4F-81BA-63EA4F5C26FE}" destId="{AFEB8700-97C1-447F-8728-DB8E56972108}" srcOrd="1" destOrd="0" presId="urn:microsoft.com/office/officeart/2005/8/layout/orgChart1"/>
    <dgm:cxn modelId="{9454A10F-EFE0-E749-AB33-793C95845170}" type="presOf" srcId="{73FD79BF-5965-4694-A414-E69E76FA1A04}" destId="{E646B0AD-CFB2-4188-943C-8FB23DE88957}" srcOrd="1" destOrd="0" presId="urn:microsoft.com/office/officeart/2005/8/layout/orgChart1"/>
    <dgm:cxn modelId="{B626D10F-A152-6942-9B56-59D18A745704}" type="presOf" srcId="{D6D7F81D-E921-4F39-8EA6-63C0566D8995}" destId="{F8E117EB-AB14-4579-8C54-4A8168A65EAC}" srcOrd="0" destOrd="0" presId="urn:microsoft.com/office/officeart/2005/8/layout/orgChart1"/>
    <dgm:cxn modelId="{BB9A2E11-7CBE-AB43-84A9-1FA6B11C0A12}" type="presOf" srcId="{05D9349F-A1FE-4FDF-8FBE-8DB7038E8477}" destId="{9D06016E-F3B2-434D-8092-876CA12D1548}" srcOrd="0" destOrd="0" presId="urn:microsoft.com/office/officeart/2005/8/layout/orgChart1"/>
    <dgm:cxn modelId="{0E350B12-A5CA-1B44-AA3E-C1FA4925E4BC}" type="presOf" srcId="{04F52C12-7619-4E86-BECF-D049375EEBA5}" destId="{A9FFAD3D-2596-4649-B7E6-F27DC14B7592}" srcOrd="0" destOrd="0" presId="urn:microsoft.com/office/officeart/2005/8/layout/orgChart1"/>
    <dgm:cxn modelId="{68F03014-4617-F44B-A57F-CC802415C67F}" type="presOf" srcId="{7299FC50-2CB4-4C18-8B44-7A74143534E3}" destId="{AB1D2150-0E9A-4920-9F31-6BC5D17BBD3A}" srcOrd="0" destOrd="0" presId="urn:microsoft.com/office/officeart/2005/8/layout/orgChart1"/>
    <dgm:cxn modelId="{9D3B6215-D78E-4A40-BC59-20D35A8E7909}" type="presOf" srcId="{1F2AF505-7CC3-41A3-8C7F-F98E8E628FC0}" destId="{DF849F06-7B6C-43A1-A611-2B0A36F18138}" srcOrd="0" destOrd="0" presId="urn:microsoft.com/office/officeart/2005/8/layout/orgChart1"/>
    <dgm:cxn modelId="{46D79015-C589-BB45-8167-CD57A72FAE0B}" type="presOf" srcId="{550883F1-774C-4AEB-82A4-ADCAA7C570DA}" destId="{CCB8A4A9-CE3E-4738-BA3D-1E271B26851B}" srcOrd="0" destOrd="0" presId="urn:microsoft.com/office/officeart/2005/8/layout/orgChart1"/>
    <dgm:cxn modelId="{D95CA817-893B-054B-AB96-052D8128F15B}" type="presOf" srcId="{A197D1E8-B062-4342-B2D1-8456B9F1DA21}" destId="{A4657258-AEEF-4BAE-A9C7-DE793D5A1940}" srcOrd="0" destOrd="0" presId="urn:microsoft.com/office/officeart/2005/8/layout/orgChart1"/>
    <dgm:cxn modelId="{6ADFC617-0580-E24B-8FC9-C40260148989}" type="presOf" srcId="{6E0A6BD6-A1DB-4FAB-B841-361E4C616B75}" destId="{36EB0466-AF2A-451F-A597-91C2DBB75363}" srcOrd="0" destOrd="0" presId="urn:microsoft.com/office/officeart/2005/8/layout/orgChart1"/>
    <dgm:cxn modelId="{47D7BB18-5EFF-CC49-B5B3-62556E881DAA}" type="presOf" srcId="{2CED7AC5-A3FE-464E-821A-CB3C9E46941B}" destId="{5D254A05-E1D6-4E7A-8B18-5DFB1AE1060E}" srcOrd="1" destOrd="0" presId="urn:microsoft.com/office/officeart/2005/8/layout/orgChart1"/>
    <dgm:cxn modelId="{7BF2AC19-B0A6-44FB-95EE-7EA5475880E2}" srcId="{54BB041C-5F02-4335-9723-B4895BE20CFA}" destId="{FD066A7B-8466-4D84-8A1B-9796D9442792}" srcOrd="4" destOrd="0" parTransId="{B136715A-D699-45A9-AE7B-9818BB1CB5C3}" sibTransId="{9CDA8DB6-3348-4C32-BCCF-E9B6A2267002}"/>
    <dgm:cxn modelId="{761B4D1A-DC82-D543-9B92-ACBDE015D06A}" type="presOf" srcId="{3B2AB9FF-B423-4AAD-82E2-6C728F1A429E}" destId="{61D8F533-72A3-41D2-B0DC-BABA30F97AC1}" srcOrd="1" destOrd="0" presId="urn:microsoft.com/office/officeart/2005/8/layout/orgChart1"/>
    <dgm:cxn modelId="{D61C111C-A10B-7D40-B9EC-B17F4DE2DC01}" type="presOf" srcId="{2B17EC2C-6989-46F9-A766-BB562C1DA54D}" destId="{C8B70A68-01CB-44F5-8639-BC225A9D6BB9}" srcOrd="0" destOrd="0" presId="urn:microsoft.com/office/officeart/2005/8/layout/orgChart1"/>
    <dgm:cxn modelId="{5532181C-F73C-4AF5-AA57-589BC102FFFD}" srcId="{351029A7-72A8-4C2E-BFAC-98B2287BB142}" destId="{59E02F1B-35E6-43D3-94CD-532E3F9E20CE}" srcOrd="1" destOrd="0" parTransId="{C56A37D9-EAA1-4D17-8A99-414383FABB7C}" sibTransId="{55687E05-1391-41C6-86B2-42E91C56A7F0}"/>
    <dgm:cxn modelId="{C659601C-CCD4-334C-A587-2870BC128020}" type="presOf" srcId="{34C7C1D6-6C0C-4406-A19E-F9892266AF39}" destId="{23D62A23-177A-419B-B069-5E123D3AC097}" srcOrd="0" destOrd="0" presId="urn:microsoft.com/office/officeart/2005/8/layout/orgChart1"/>
    <dgm:cxn modelId="{331B0D1D-86A5-7148-8495-AB6E3D22A33E}" type="presOf" srcId="{80DC9A05-7911-4C0A-AB61-463BDAF07D2F}" destId="{A7536370-8D55-475B-9A95-2EE4E6D0DF0B}" srcOrd="0" destOrd="0" presId="urn:microsoft.com/office/officeart/2005/8/layout/orgChart1"/>
    <dgm:cxn modelId="{E67E7A1D-1FF3-493E-8B33-DC6B1669DF1F}" srcId="{54BB041C-5F02-4335-9723-B4895BE20CFA}" destId="{8490F1B1-2847-43E9-BCC2-C2C9A12E78CE}" srcOrd="1" destOrd="0" parTransId="{093F3474-8C44-4090-A1D7-DEE30704C1FC}" sibTransId="{CCF25758-DAFD-42A6-8F0B-4F700E782A06}"/>
    <dgm:cxn modelId="{0615D01D-FA21-4A41-93EF-A8D69989F058}" type="presOf" srcId="{0AC328D6-2D64-4044-B9BC-9923B8140FCA}" destId="{92161CD8-F461-477C-86D4-EB610F821917}" srcOrd="0" destOrd="0" presId="urn:microsoft.com/office/officeart/2005/8/layout/orgChart1"/>
    <dgm:cxn modelId="{E3BCEB1E-F272-C941-A949-6ED17A2B6ECC}" type="presOf" srcId="{769743FB-4BF9-4AC9-89C6-A865519A9333}" destId="{C5C6095E-FC6F-4F22-9AA3-DAFE808BD0D6}" srcOrd="1" destOrd="0" presId="urn:microsoft.com/office/officeart/2005/8/layout/orgChart1"/>
    <dgm:cxn modelId="{65A0DA1F-6C3D-0D4D-9413-2EE6696CF6AD}" type="presOf" srcId="{7BA11053-0CA5-4FD3-8933-64433C9D3918}" destId="{7E852A01-0A3F-47D0-82CC-2A53A94A18C1}" srcOrd="0" destOrd="0" presId="urn:microsoft.com/office/officeart/2005/8/layout/orgChart1"/>
    <dgm:cxn modelId="{DD9F2E21-C0FF-4FBA-A6D4-21AAC2090A8E}" srcId="{351029A7-72A8-4C2E-BFAC-98B2287BB142}" destId="{41D38606-F285-4A36-8E7E-3E8FD12FF1EA}" srcOrd="0" destOrd="0" parTransId="{4A7A6979-B8D7-4D4C-9CEE-CE03650FDBAC}" sibTransId="{EDF3CF5B-849A-4A9C-B278-19670FD9F873}"/>
    <dgm:cxn modelId="{EB913C21-C647-084E-8BA2-06B64D75B8F7}" type="presOf" srcId="{72ABD22B-1E74-45F7-9EB6-21843C69F8D8}" destId="{D995CC43-11B2-45DE-8746-46753DD72BBA}" srcOrd="0" destOrd="0" presId="urn:microsoft.com/office/officeart/2005/8/layout/orgChart1"/>
    <dgm:cxn modelId="{AE3E5A22-51FF-5D47-B2CE-6217FE83553C}" type="presOf" srcId="{117EDD44-31A5-45FE-A18D-7DFB579EFAD3}" destId="{D4A49E49-D395-4007-965D-1EA2689195A2}" srcOrd="0" destOrd="0" presId="urn:microsoft.com/office/officeart/2005/8/layout/orgChart1"/>
    <dgm:cxn modelId="{74C87323-BC07-6246-AC38-F72A1AB1AA04}" type="presOf" srcId="{21EDE8D3-C5CA-4EA7-88E5-1FAE1DF4AF5B}" destId="{C60BEEFF-D234-4FA7-9C47-9A845B826ED4}" srcOrd="0" destOrd="0" presId="urn:microsoft.com/office/officeart/2005/8/layout/orgChart1"/>
    <dgm:cxn modelId="{0CE39823-66F9-BC47-9F3C-441FCD95A9D7}" type="presOf" srcId="{E108A295-799B-409D-A4FC-AA1D47661AE1}" destId="{E0C0B6B6-C028-43C0-9F71-0DA10A60FADE}" srcOrd="1" destOrd="0" presId="urn:microsoft.com/office/officeart/2005/8/layout/orgChart1"/>
    <dgm:cxn modelId="{89417F24-F0BA-F141-8B72-3F856750453B}" type="presOf" srcId="{9B61A2CE-DEF2-467A-AC84-DA5E4AA46741}" destId="{59FABE42-A0DD-41EF-8D47-15BE05D9263B}" srcOrd="0" destOrd="0" presId="urn:microsoft.com/office/officeart/2005/8/layout/orgChart1"/>
    <dgm:cxn modelId="{E420B926-3E1D-4BCE-A7BD-6BB5389DE047}" srcId="{769743FB-4BF9-4AC9-89C6-A865519A9333}" destId="{34C7C1D6-6C0C-4406-A19E-F9892266AF39}" srcOrd="1" destOrd="0" parTransId="{CEE7D72F-1DA8-4849-908E-9AD990FE09D4}" sibTransId="{67C651EC-2A0D-4A74-AB61-81DE2D6AAB81}"/>
    <dgm:cxn modelId="{D8C25D27-CB4E-40DF-84D9-786F217ED7D2}" srcId="{01D01811-2A67-4639-A4F0-376F053ECB55}" destId="{E40B1C78-849D-43F1-8A09-D316A3B14200}" srcOrd="1" destOrd="0" parTransId="{7A1B99B3-F4A4-46EF-A8BE-A3B4AAF0112E}" sibTransId="{6FB7F11A-4838-435A-99E7-1AB5D9CC042E}"/>
    <dgm:cxn modelId="{C6A35F27-E17B-CE41-ADFF-75C5087CC32F}" type="presOf" srcId="{4B6C09B1-8BF7-4C4F-81BA-63EA4F5C26FE}" destId="{90001BA0-14A8-4BB0-9966-AC2F534D0C55}" srcOrd="0" destOrd="0" presId="urn:microsoft.com/office/officeart/2005/8/layout/orgChart1"/>
    <dgm:cxn modelId="{48E18427-3872-364E-859C-F0419F74D9E2}" type="presOf" srcId="{E9833E98-0E63-4481-BB13-36213118E7D1}" destId="{2ED986AB-25B2-41C3-AC61-3B2763F58FB3}" srcOrd="0" destOrd="0" presId="urn:microsoft.com/office/officeart/2005/8/layout/orgChart1"/>
    <dgm:cxn modelId="{7A94E727-69F8-A045-A84B-845BDEE009AF}" type="presOf" srcId="{9D779942-5255-484A-ABF1-1035FAB5D7BF}" destId="{51C4408A-4D08-498A-90B7-DABE1D002F67}" srcOrd="1" destOrd="0" presId="urn:microsoft.com/office/officeart/2005/8/layout/orgChart1"/>
    <dgm:cxn modelId="{89786A28-5932-E64A-95B7-BE58077EF5E5}" type="presOf" srcId="{3639437A-7A92-4F2D-BC20-18FE980D3C96}" destId="{0ACA6004-6E6F-4332-A738-891C55B16DBE}" srcOrd="0" destOrd="0" presId="urn:microsoft.com/office/officeart/2005/8/layout/orgChart1"/>
    <dgm:cxn modelId="{0E64702A-8381-764B-9169-6BCECD76820A}" type="presOf" srcId="{960B069C-14AF-4C88-8565-070A3782F6A6}" destId="{16C76385-7DAC-4F79-B2E2-27CD4B69E817}" srcOrd="0" destOrd="0" presId="urn:microsoft.com/office/officeart/2005/8/layout/orgChart1"/>
    <dgm:cxn modelId="{070BAD2C-FBBB-1B4D-82E8-9C059FB4C200}" type="presOf" srcId="{BDE4312C-03A2-463B-9AD0-AE2DEC255513}" destId="{7B096A91-1BD1-43C0-8945-518DA61E653E}" srcOrd="1" destOrd="0" presId="urn:microsoft.com/office/officeart/2005/8/layout/orgChart1"/>
    <dgm:cxn modelId="{238B472F-17D7-4DB1-8060-36D8B5A409F1}" srcId="{54BB041C-5F02-4335-9723-B4895BE20CFA}" destId="{F4D7AF36-0BF3-473A-824B-3D32C0C62979}" srcOrd="3" destOrd="0" parTransId="{B041BC88-1022-4335-BF5E-092A95DD5242}" sibTransId="{A8296FCD-9129-4339-AA10-15C6BF8D9255}"/>
    <dgm:cxn modelId="{6CF8A92F-D8FC-2345-BCFB-D3E3F07ACB9D}" type="presOf" srcId="{86B56D4B-3928-4CC0-8DC2-4793EBB15306}" destId="{1096C1D0-7E00-47D7-A165-7F5E92FB60F8}" srcOrd="0" destOrd="0" presId="urn:microsoft.com/office/officeart/2005/8/layout/orgChart1"/>
    <dgm:cxn modelId="{087F0230-3E5A-6942-BE15-565DD850BF53}" type="presOf" srcId="{D89E500D-FADE-4F79-A00A-C94AD864410F}" destId="{532F0222-3F2C-4E00-8A38-3E460359C98D}" srcOrd="1" destOrd="0" presId="urn:microsoft.com/office/officeart/2005/8/layout/orgChart1"/>
    <dgm:cxn modelId="{24C8BD30-BEE7-4E4C-8F2B-6FC39AC99EFD}" srcId="{8B1A79B3-0D9F-4222-8408-407559969E2E}" destId="{D57DAE39-FFB6-4719-AB8E-F774D55263C7}" srcOrd="3" destOrd="0" parTransId="{ECF7458D-8872-4C3F-852C-12922C0A1A28}" sibTransId="{EBEACF55-E02E-4194-8507-968FF654FFD4}"/>
    <dgm:cxn modelId="{D5B75631-7487-CD4A-88EF-005F86E1AB3B}" type="presOf" srcId="{59E02F1B-35E6-43D3-94CD-532E3F9E20CE}" destId="{B7941BEB-6B69-4CD0-A922-DE03F612B2CC}" srcOrd="0" destOrd="0" presId="urn:microsoft.com/office/officeart/2005/8/layout/orgChart1"/>
    <dgm:cxn modelId="{E54E7033-08DA-0448-A68D-546B815ECBE1}" type="presOf" srcId="{54BB041C-5F02-4335-9723-B4895BE20CFA}" destId="{EFEF39A8-8439-4D0C-8558-B5BA9182882C}" srcOrd="0" destOrd="0" presId="urn:microsoft.com/office/officeart/2005/8/layout/orgChart1"/>
    <dgm:cxn modelId="{5B079133-0E2A-483A-9E80-0744797FB8BC}" srcId="{01D01811-2A67-4639-A4F0-376F053ECB55}" destId="{D0106565-15B5-49F6-90FC-4B26B4E8F2EB}" srcOrd="3" destOrd="0" parTransId="{BC510D10-0CE5-469E-AFF9-997BB931E1DA}" sibTransId="{704293F7-711F-49BD-B3A2-F39503D944C3}"/>
    <dgm:cxn modelId="{3BE0C734-2060-D949-999C-AD822411290A}" type="presOf" srcId="{39290279-25F3-4774-979F-1C747888150F}" destId="{CBFF858A-440E-4481-8306-F9441809790E}" srcOrd="0" destOrd="0" presId="urn:microsoft.com/office/officeart/2005/8/layout/orgChart1"/>
    <dgm:cxn modelId="{9DB2DA35-62A7-8440-A9B5-3B21D84AFB68}" type="presOf" srcId="{3B2AB9FF-B423-4AAD-82E2-6C728F1A429E}" destId="{470F0B35-80AA-45BF-97A2-E68049A2509F}" srcOrd="0" destOrd="0" presId="urn:microsoft.com/office/officeart/2005/8/layout/orgChart1"/>
    <dgm:cxn modelId="{C2521236-C57D-431A-B001-8AB3F718BBCA}" srcId="{4A10B002-AE17-4E70-B9FE-E1619C2B6732}" destId="{B7CA021E-5721-41F2-BDD1-E553BBEC4652}" srcOrd="0" destOrd="0" parTransId="{3FD0ABD0-91C2-4B32-AA16-FB25BA0E9488}" sibTransId="{2B135CF5-DDFF-443D-B27C-E71D827C3F6A}"/>
    <dgm:cxn modelId="{FB7B0438-D62B-AA4D-91DF-00E3B7C1812F}" type="presOf" srcId="{C56A37D9-EAA1-4D17-8A99-414383FABB7C}" destId="{873E4E91-66F6-424A-8F59-B4628396A22D}" srcOrd="0" destOrd="0" presId="urn:microsoft.com/office/officeart/2005/8/layout/orgChart1"/>
    <dgm:cxn modelId="{AF575338-8D83-CD4A-BA26-406E66AB6E6E}" type="presOf" srcId="{B041BC88-1022-4335-BF5E-092A95DD5242}" destId="{A2C4862A-9D35-4424-A341-559541451D1E}" srcOrd="0" destOrd="0" presId="urn:microsoft.com/office/officeart/2005/8/layout/orgChart1"/>
    <dgm:cxn modelId="{7D80D538-A147-E64A-AD7C-529060398CF7}" type="presOf" srcId="{1F2AF505-7CC3-41A3-8C7F-F98E8E628FC0}" destId="{0FF2F5AE-B3A1-408E-9AC4-49887D3E07F0}" srcOrd="1" destOrd="0" presId="urn:microsoft.com/office/officeart/2005/8/layout/orgChart1"/>
    <dgm:cxn modelId="{D4448D3A-AE59-954C-B825-59109C0DB8F5}" type="presOf" srcId="{E0296842-514C-4F9E-87AB-01310F9B4694}" destId="{50077C98-FB4F-4AF7-B1FC-9355C1E49F46}" srcOrd="0" destOrd="0" presId="urn:microsoft.com/office/officeart/2005/8/layout/orgChart1"/>
    <dgm:cxn modelId="{D638723B-24AB-4295-B6D9-44D5C5A8257A}" srcId="{01D01811-2A67-4639-A4F0-376F053ECB55}" destId="{43FD823C-E84E-4D1C-884F-E80BD3C11DB4}" srcOrd="4" destOrd="0" parTransId="{4C8FE980-BF0B-4846-9BBA-9EE726CD38FD}" sibTransId="{1364D1FF-49E1-4CED-BEA3-0467B4D0FF0B}"/>
    <dgm:cxn modelId="{91ECC93B-41E6-4048-B08B-76694602C595}" type="presOf" srcId="{D44C4AFD-DA96-4EAA-8898-8DF868D5AD4E}" destId="{C878D36E-EE51-43CD-803F-770150697A28}" srcOrd="0" destOrd="0" presId="urn:microsoft.com/office/officeart/2005/8/layout/orgChart1"/>
    <dgm:cxn modelId="{1CC0703F-5363-9B45-95B7-122879E506E2}" type="presOf" srcId="{A4C25608-EEA2-4B23-B999-177F0DACC973}" destId="{EAF7B4CF-1218-40EF-9928-819BC79224AD}" srcOrd="0" destOrd="0" presId="urn:microsoft.com/office/officeart/2005/8/layout/orgChart1"/>
    <dgm:cxn modelId="{F5A93C5B-EAFA-2043-ACCA-DCC97268DF37}" type="presOf" srcId="{C1C69BB7-8D54-48C3-BB26-B38FF1B5E7F1}" destId="{1C2A03F3-5341-4188-A18D-EA2479587A97}" srcOrd="1" destOrd="0" presId="urn:microsoft.com/office/officeart/2005/8/layout/orgChart1"/>
    <dgm:cxn modelId="{289AA95D-55DC-0C49-982E-764534C4FFD4}" type="presOf" srcId="{D57DAE39-FFB6-4719-AB8E-F774D55263C7}" destId="{190B1847-91D7-4626-8B79-CF42923B6557}" srcOrd="0" destOrd="0" presId="urn:microsoft.com/office/officeart/2005/8/layout/orgChart1"/>
    <dgm:cxn modelId="{EC98DD5D-EE6B-BA4D-B47A-70F4D2B4B5D7}" type="presOf" srcId="{B490ACC7-5A15-46DF-85E9-9482CCCCAA80}" destId="{15F01C3A-53B4-453E-A89C-476FA6BB6CF7}" srcOrd="1" destOrd="0" presId="urn:microsoft.com/office/officeart/2005/8/layout/orgChart1"/>
    <dgm:cxn modelId="{B860595E-D399-F34A-B976-B7702B0911D2}" type="presOf" srcId="{2B469417-A53B-4484-9718-C10ABA84C2DF}" destId="{6322CD95-C6E5-4492-9B0D-D0329C71EFF0}" srcOrd="0" destOrd="0" presId="urn:microsoft.com/office/officeart/2005/8/layout/orgChart1"/>
    <dgm:cxn modelId="{8780E65F-19A1-48EB-8975-659EF20A94DE}" srcId="{72ABD22B-1E74-45F7-9EB6-21843C69F8D8}" destId="{05D9349F-A1FE-4FDF-8FBE-8DB7038E8477}" srcOrd="4" destOrd="0" parTransId="{6232239B-51AA-4264-A486-E6E261CF3B9A}" sibTransId="{1D417CF1-CECF-4BD9-BF3C-AE6FBDB332DC}"/>
    <dgm:cxn modelId="{48BE5260-94FD-9E44-98D8-D3C4F1E6A1EA}" type="presOf" srcId="{95348D17-2AD7-4198-96EB-7FED6B6B46FE}" destId="{088403FE-3A3D-4D94-B32A-FEA8464D5448}" srcOrd="1" destOrd="0" presId="urn:microsoft.com/office/officeart/2005/8/layout/orgChart1"/>
    <dgm:cxn modelId="{C9A24B41-40C0-204E-931B-DEB0985EED22}" type="presOf" srcId="{117EDD44-31A5-45FE-A18D-7DFB579EFAD3}" destId="{1BCB3AB6-C129-4FC2-BB2D-F04237C9328D}" srcOrd="1" destOrd="0" presId="urn:microsoft.com/office/officeart/2005/8/layout/orgChart1"/>
    <dgm:cxn modelId="{19F79661-8CE7-E843-9058-C3CDB977EF10}" type="presOf" srcId="{41D38606-F285-4A36-8E7E-3E8FD12FF1EA}" destId="{F714D096-EC78-462B-98BC-0B665CF320F2}" srcOrd="0" destOrd="0" presId="urn:microsoft.com/office/officeart/2005/8/layout/orgChart1"/>
    <dgm:cxn modelId="{3349D441-09CA-CF4F-99FB-69AB95C6E502}" type="presOf" srcId="{56046D2E-77D2-4454-AC8E-F46FA1CCC8DE}" destId="{31D0F399-9DBA-4B4A-ABB0-2BDA2157A890}" srcOrd="1" destOrd="0" presId="urn:microsoft.com/office/officeart/2005/8/layout/orgChart1"/>
    <dgm:cxn modelId="{4E19E741-360B-4E54-8D57-CAA37366E7E2}" srcId="{0AC328D6-2D64-4044-B9BC-9923B8140FCA}" destId="{769743FB-4BF9-4AC9-89C6-A865519A9333}" srcOrd="1" destOrd="0" parTransId="{D44C4AFD-DA96-4EAA-8898-8DF868D5AD4E}" sibTransId="{370F0F39-D661-48BC-80D7-BDC293379733}"/>
    <dgm:cxn modelId="{DEF97A62-639B-654F-A562-90D5AFDDB023}" type="presOf" srcId="{C1C69BB7-8D54-48C3-BB26-B38FF1B5E7F1}" destId="{978C552F-A1D1-4118-A8EA-80D1267280EF}" srcOrd="0" destOrd="0" presId="urn:microsoft.com/office/officeart/2005/8/layout/orgChart1"/>
    <dgm:cxn modelId="{CAB5F043-26C6-4BD4-BB31-8A3970A40BFA}" srcId="{D89E500D-FADE-4F79-A00A-C94AD864410F}" destId="{A197D1E8-B062-4342-B2D1-8456B9F1DA21}" srcOrd="0" destOrd="0" parTransId="{7BA11053-0CA5-4FD3-8933-64433C9D3918}" sibTransId="{EF83B902-72A4-44CB-8E3B-6FB9525B61ED}"/>
    <dgm:cxn modelId="{765FC164-D4FB-0443-BF71-A0031E3A5EC5}" type="presOf" srcId="{01D01811-2A67-4639-A4F0-376F053ECB55}" destId="{8CFA6EE3-0BB5-4F83-A968-0C74A1D4FA87}" srcOrd="1" destOrd="0" presId="urn:microsoft.com/office/officeart/2005/8/layout/orgChart1"/>
    <dgm:cxn modelId="{40932C65-61B8-4249-87D9-09BA6F55BFD4}" srcId="{0AC328D6-2D64-4044-B9BC-9923B8140FCA}" destId="{54BB041C-5F02-4335-9723-B4895BE20CFA}" srcOrd="3" destOrd="0" parTransId="{DA16E50B-0E99-4C3E-98A7-02E136808104}" sibTransId="{A0E08D48-6033-4359-9753-57813F2855FE}"/>
    <dgm:cxn modelId="{B519E745-1C0B-4C2D-887C-A2C1919B6D00}" srcId="{72ABD22B-1E74-45F7-9EB6-21843C69F8D8}" destId="{C1C69BB7-8D54-48C3-BB26-B38FF1B5E7F1}" srcOrd="3" destOrd="0" parTransId="{73814C8A-D480-4D36-987D-50EB8DFD20D0}" sibTransId="{CCB56EB8-C7EA-476C-98ED-998E427E5D12}"/>
    <dgm:cxn modelId="{8FC31A66-1AAC-468B-A046-992DB562CC66}" srcId="{351029A7-72A8-4C2E-BFAC-98B2287BB142}" destId="{B44BAB45-2A82-4784-AF49-9A8CA0F2DA9B}" srcOrd="2" destOrd="0" parTransId="{A4C25608-EEA2-4B23-B999-177F0DACC973}" sibTransId="{06CD7423-8272-460C-B51D-EECDCD95D654}"/>
    <dgm:cxn modelId="{2257B767-5E06-4D5B-B0F8-16B6D42BCA34}" srcId="{8B1A79B3-0D9F-4222-8408-407559969E2E}" destId="{9B61A2CE-DEF2-467A-AC84-DA5E4AA46741}" srcOrd="0" destOrd="0" parTransId="{E9833E98-0E63-4481-BB13-36213118E7D1}" sibTransId="{4465BF6C-B024-48EC-9613-E45A0BCD21BA}"/>
    <dgm:cxn modelId="{E597E447-3495-4CDD-804A-92EA335E3312}" srcId="{769743FB-4BF9-4AC9-89C6-A865519A9333}" destId="{E108A295-799B-409D-A4FC-AA1D47661AE1}" srcOrd="3" destOrd="0" parTransId="{B6C441A0-71BD-47F2-9D33-BC650D2642D2}" sibTransId="{ECA376DD-47AC-4BF7-8EB0-06923A66F1C8}"/>
    <dgm:cxn modelId="{C239D648-31AF-9D41-B14B-729743BDCC0C}" type="presOf" srcId="{80DC9A05-7911-4C0A-AB61-463BDAF07D2F}" destId="{C3CA5854-8804-4E70-B1A6-493528C9DBD9}" srcOrd="1" destOrd="0" presId="urn:microsoft.com/office/officeart/2005/8/layout/orgChart1"/>
    <dgm:cxn modelId="{A5FD7B49-FF4B-8448-B0F3-14FEE6EDEEF5}" type="presOf" srcId="{7BE4CFCA-92AB-4A07-976F-5CA027DF3463}" destId="{FA3C737E-5537-44D4-AB33-62F340F56F83}" srcOrd="0" destOrd="0" presId="urn:microsoft.com/office/officeart/2005/8/layout/orgChart1"/>
    <dgm:cxn modelId="{8180786B-CCCD-4099-9E6F-0FB350242D89}" srcId="{54BB041C-5F02-4335-9723-B4895BE20CFA}" destId="{95348D17-2AD7-4198-96EB-7FED6B6B46FE}" srcOrd="5" destOrd="0" parTransId="{3A06AFDA-DEBE-4645-A3A5-1AACA6310F61}" sibTransId="{450B4E62-3AFA-441F-B8AA-01FEEB44D01C}"/>
    <dgm:cxn modelId="{E785A36B-23D4-3947-BFDE-2D4874A44214}" type="presOf" srcId="{7D3AE4CF-DA7D-414F-B5F6-A597A4FB1DFC}" destId="{E9982FA7-41A3-47AD-B4DC-7CCF527D72F8}" srcOrd="0" destOrd="0" presId="urn:microsoft.com/office/officeart/2005/8/layout/orgChart1"/>
    <dgm:cxn modelId="{A0A9D36B-C419-DE4B-BB74-F2208EA5ADAC}" type="presOf" srcId="{43FD823C-E84E-4D1C-884F-E80BD3C11DB4}" destId="{1AF8B108-6182-485F-B453-54C5977CCF8C}" srcOrd="1" destOrd="0" presId="urn:microsoft.com/office/officeart/2005/8/layout/orgChart1"/>
    <dgm:cxn modelId="{3F3BFE6B-A18F-E248-BC3D-61999CA29FC2}" type="presOf" srcId="{347AE782-676A-4A71-B98B-1CF687684236}" destId="{0801313E-0853-47CC-8CD0-043C906D85F1}" srcOrd="0" destOrd="0" presId="urn:microsoft.com/office/officeart/2005/8/layout/orgChart1"/>
    <dgm:cxn modelId="{50BB566D-40B6-2942-A48E-59C65FBAEBB9}" type="presOf" srcId="{082CC240-40EA-4C63-B97C-E88A0B433BD2}" destId="{F8B19D04-98AB-4DCC-BEA3-508CF220A455}" srcOrd="1" destOrd="0" presId="urn:microsoft.com/office/officeart/2005/8/layout/orgChart1"/>
    <dgm:cxn modelId="{0D55164E-C2EF-C445-817A-2A043AAB3B1B}" type="presOf" srcId="{4D83AEDA-1FCF-4C0B-AD60-59F15FCDB980}" destId="{52CF43F5-AA28-4A65-B400-4B6BE12D9BB4}" srcOrd="0" destOrd="0" presId="urn:microsoft.com/office/officeart/2005/8/layout/orgChart1"/>
    <dgm:cxn modelId="{333D7D4E-EE8F-4443-BB49-59FB3A26EC34}" type="presOf" srcId="{6E0A6BD6-A1DB-4FAB-B841-361E4C616B75}" destId="{202AB239-03BA-4033-AAFD-632A0484864B}" srcOrd="1" destOrd="0" presId="urn:microsoft.com/office/officeart/2005/8/layout/orgChart1"/>
    <dgm:cxn modelId="{EAB2A66E-8EA9-CE44-A0BE-C97129F5B16B}" type="presOf" srcId="{B490ACC7-5A15-46DF-85E9-9482CCCCAA80}" destId="{BF792ECB-12FF-40A4-ADC7-326C08C39663}" srcOrd="0" destOrd="0" presId="urn:microsoft.com/office/officeart/2005/8/layout/orgChart1"/>
    <dgm:cxn modelId="{86C6AF4E-67FA-724A-9B9D-E89FB3529022}" type="presOf" srcId="{AD705306-795A-46A8-822C-44C6EED02709}" destId="{8D1AC4DD-2871-43F2-9C22-7ACA69AF9DBD}" srcOrd="0" destOrd="0" presId="urn:microsoft.com/office/officeart/2005/8/layout/orgChart1"/>
    <dgm:cxn modelId="{0A93CB6E-F730-4FFD-B6AC-D310699BE00C}" srcId="{8B1A79B3-0D9F-4222-8408-407559969E2E}" destId="{BDE4312C-03A2-463B-9AD0-AE2DEC255513}" srcOrd="2" destOrd="0" parTransId="{64DAAA69-1FFE-4596-BAF8-518CC4926E05}" sibTransId="{4DA8E9D2-59D7-4A34-8065-67F27E452E45}"/>
    <dgm:cxn modelId="{C1DC384F-F224-804E-A554-802ECA265E1B}" type="presOf" srcId="{59E02F1B-35E6-43D3-94CD-532E3F9E20CE}" destId="{42FEE95F-4391-4428-BAB1-2C6371EBCDD2}" srcOrd="1" destOrd="0" presId="urn:microsoft.com/office/officeart/2005/8/layout/orgChart1"/>
    <dgm:cxn modelId="{1F35E64F-1754-AF47-A948-5348FDF75146}" type="presOf" srcId="{A6846ED0-277E-41DB-9425-70689989CA6B}" destId="{EF6EC0BF-1FA4-4382-BFE9-56750E1119E0}" srcOrd="0" destOrd="0" presId="urn:microsoft.com/office/officeart/2005/8/layout/orgChart1"/>
    <dgm:cxn modelId="{B889E450-483C-9F48-ABB5-29B334C3A8E9}" type="presOf" srcId="{351029A7-72A8-4C2E-BFAC-98B2287BB142}" destId="{28BE3EAF-FA4B-4581-B325-7CCEDB9B4813}" srcOrd="1" destOrd="0" presId="urn:microsoft.com/office/officeart/2005/8/layout/orgChart1"/>
    <dgm:cxn modelId="{FF833851-AD19-4C45-895B-21E74C822211}" type="presOf" srcId="{FD066A7B-8466-4D84-8A1B-9796D9442792}" destId="{33F7959D-7CBA-4B0E-A9AE-1010483B4B93}" srcOrd="1" destOrd="0" presId="urn:microsoft.com/office/officeart/2005/8/layout/orgChart1"/>
    <dgm:cxn modelId="{1215B771-CE10-43CA-B1B2-423CA0881F02}" srcId="{D89E500D-FADE-4F79-A00A-C94AD864410F}" destId="{4B6C09B1-8BF7-4C4F-81BA-63EA4F5C26FE}" srcOrd="1" destOrd="0" parTransId="{15C05642-B7B1-4A45-AF2B-67660F00C40B}" sibTransId="{E21965F7-1F89-4E0F-A0B7-6D1164EC2278}"/>
    <dgm:cxn modelId="{E7A0F751-D5B2-BF41-89EE-7AAA3DD3BA80}" type="presOf" srcId="{15C05642-B7B1-4A45-AF2B-67660F00C40B}" destId="{9D1FA61E-95D0-45C8-9612-9D9A0FA6170D}" srcOrd="0" destOrd="0" presId="urn:microsoft.com/office/officeart/2005/8/layout/orgChart1"/>
    <dgm:cxn modelId="{27CCFC71-0976-478C-BB54-8CF6CEAF8D23}" srcId="{0AC328D6-2D64-4044-B9BC-9923B8140FCA}" destId="{8B1A79B3-0D9F-4222-8408-407559969E2E}" srcOrd="4" destOrd="0" parTransId="{550883F1-774C-4AEB-82A4-ADCAA7C570DA}" sibTransId="{1F19FCE3-12DE-4656-BEE3-7D92429D187A}"/>
    <dgm:cxn modelId="{DF48DB54-46A8-D84E-AE18-B00EFEB1DF38}" type="presOf" srcId="{8490F1B1-2847-43E9-BCC2-C2C9A12E78CE}" destId="{96766921-07F9-4298-8C52-B95347AFB971}" srcOrd="1" destOrd="0" presId="urn:microsoft.com/office/officeart/2005/8/layout/orgChart1"/>
    <dgm:cxn modelId="{AED40E55-18DC-694F-B70F-9C0A0500E3E5}" type="presOf" srcId="{3A06AFDA-DEBE-4645-A3A5-1AACA6310F61}" destId="{D589B402-D38F-41FC-A4FE-BB6F8D72DA4C}" srcOrd="0" destOrd="0" presId="urn:microsoft.com/office/officeart/2005/8/layout/orgChart1"/>
    <dgm:cxn modelId="{FFEEA455-5296-4F0C-94E0-DBD635DF0EC8}" srcId="{0AC328D6-2D64-4044-B9BC-9923B8140FCA}" destId="{D89E500D-FADE-4F79-A00A-C94AD864410F}" srcOrd="6" destOrd="0" parTransId="{CB7E9DE2-544B-4074-AC85-D3B22AABF212}" sibTransId="{5AB47637-C47C-46A6-B114-48C24816A9E6}"/>
    <dgm:cxn modelId="{5A031876-F494-C749-BD8A-6D175553B9FE}" type="presOf" srcId="{B136715A-D699-45A9-AE7B-9818BB1CB5C3}" destId="{04E920A7-ED4B-4A13-906E-AA299535BD3D}" srcOrd="0" destOrd="0" presId="urn:microsoft.com/office/officeart/2005/8/layout/orgChart1"/>
    <dgm:cxn modelId="{7A334957-779F-9B44-A41B-CE4143C48981}" type="presOf" srcId="{73814C8A-D480-4D36-987D-50EB8DFD20D0}" destId="{9BFEC51E-04B6-447B-88F4-0344480937D3}" srcOrd="0" destOrd="0" presId="urn:microsoft.com/office/officeart/2005/8/layout/orgChart1"/>
    <dgm:cxn modelId="{9D011378-675C-6C45-ABD2-9E1A5B0C3717}" type="presOf" srcId="{A197D1E8-B062-4342-B2D1-8456B9F1DA21}" destId="{EA3A61AD-BA4B-426F-B320-EE4029A2297D}" srcOrd="1" destOrd="0" presId="urn:microsoft.com/office/officeart/2005/8/layout/orgChart1"/>
    <dgm:cxn modelId="{9D2E5578-488F-429C-AD81-2E2260CDEFC7}" srcId="{4A10B002-AE17-4E70-B9FE-E1619C2B6732}" destId="{117EDD44-31A5-45FE-A18D-7DFB579EFAD3}" srcOrd="3" destOrd="0" parTransId="{4F47427B-7BFE-4BBF-A3F5-940E14C00115}" sibTransId="{6C6614E4-9204-40CB-9558-77B992D5B465}"/>
    <dgm:cxn modelId="{C69C5978-25C4-BB40-8D49-1D7096FAF983}" type="presOf" srcId="{01D01811-2A67-4639-A4F0-376F053ECB55}" destId="{282E2B21-87F3-4738-A4A5-486C45AABAC9}" srcOrd="0" destOrd="0" presId="urn:microsoft.com/office/officeart/2005/8/layout/orgChart1"/>
    <dgm:cxn modelId="{F37BAB58-B92D-1D4B-B073-3FBC392FD20F}" type="presOf" srcId="{64EE3B3D-F213-4774-A50B-7F9B9BDEEAC8}" destId="{BE808088-DED7-4587-A04B-3C6E6F439115}" srcOrd="0" destOrd="0" presId="urn:microsoft.com/office/officeart/2005/8/layout/orgChart1"/>
    <dgm:cxn modelId="{6ADBDA79-1B59-5845-A64C-C72EC85D35CA}" type="presOf" srcId="{A031B89A-4821-41B5-826C-4E24C5FFD868}" destId="{76903C40-D68E-431A-AE87-11D61BFBBA24}" srcOrd="0" destOrd="0" presId="urn:microsoft.com/office/officeart/2005/8/layout/orgChart1"/>
    <dgm:cxn modelId="{B98A3A7A-3465-BD4A-AEDD-B3217DD04B7D}" type="presOf" srcId="{AAEED9FA-21FA-4AA1-8BBE-3BC2EDD93DEB}" destId="{73B8E3B8-2653-4BD1-AFE6-A1A22F4F3040}" srcOrd="0" destOrd="0" presId="urn:microsoft.com/office/officeart/2005/8/layout/orgChart1"/>
    <dgm:cxn modelId="{2874F07D-E686-414D-BE80-3BEAE6143F8D}" type="presOf" srcId="{DD23C5E9-B7F4-4178-805E-4247B348352A}" destId="{0E9CD27F-4358-47CD-9F22-1751A1EEB43D}" srcOrd="1" destOrd="0" presId="urn:microsoft.com/office/officeart/2005/8/layout/orgChart1"/>
    <dgm:cxn modelId="{3E523781-AB66-1645-ADA8-C96981C83D0D}" type="presOf" srcId="{72ABD22B-1E74-45F7-9EB6-21843C69F8D8}" destId="{B12C614E-D566-4330-B8BC-D6D09CE9AC75}" srcOrd="1" destOrd="0" presId="urn:microsoft.com/office/officeart/2005/8/layout/orgChart1"/>
    <dgm:cxn modelId="{4E8FE985-9550-514F-BCF0-8EE7045F629F}" type="presOf" srcId="{2CED7AC5-A3FE-464E-821A-CB3C9E46941B}" destId="{0BF41178-03F9-4036-809E-5BD08F0824D7}" srcOrd="0" destOrd="0" presId="urn:microsoft.com/office/officeart/2005/8/layout/orgChart1"/>
    <dgm:cxn modelId="{A5A77088-43FD-44BD-B27F-3E775962D1D7}" srcId="{54BB041C-5F02-4335-9723-B4895BE20CFA}" destId="{56046D2E-77D2-4454-AC8E-F46FA1CCC8DE}" srcOrd="2" destOrd="0" parTransId="{7299FC50-2CB4-4C18-8B44-7A74143534E3}" sibTransId="{FEA9F2A2-07C9-447B-9D59-72D6D3F46D6C}"/>
    <dgm:cxn modelId="{FB01AB8C-BB3E-484E-9013-6AF020F50477}" type="presOf" srcId="{4A7A6979-B8D7-4D4C-9CEE-CE03650FDBAC}" destId="{C6245C59-56FE-4202-9520-A090333243DF}" srcOrd="0" destOrd="0" presId="urn:microsoft.com/office/officeart/2005/8/layout/orgChart1"/>
    <dgm:cxn modelId="{90C9F18C-453B-CC41-B623-69A593994982}" type="presOf" srcId="{BDE4312C-03A2-463B-9AD0-AE2DEC255513}" destId="{ED9EC009-5C3A-43C5-A1AA-E5BCF279B4CD}" srcOrd="0" destOrd="0" presId="urn:microsoft.com/office/officeart/2005/8/layout/orgChart1"/>
    <dgm:cxn modelId="{8ACD758D-8E5C-9A40-90C1-C728286FC3FF}" type="presOf" srcId="{DBA80DB3-0D8E-4458-B9D1-C6A0B7258CC0}" destId="{89A25603-EE35-4B14-8B2C-9647F8E7F20D}" srcOrd="1" destOrd="0" presId="urn:microsoft.com/office/officeart/2005/8/layout/orgChart1"/>
    <dgm:cxn modelId="{1E586F91-F792-5F43-8A0E-DBB92F03D75D}" type="presOf" srcId="{54BB041C-5F02-4335-9723-B4895BE20CFA}" destId="{40F02825-8123-4E2C-961A-6D76E443F01B}" srcOrd="1" destOrd="0" presId="urn:microsoft.com/office/officeart/2005/8/layout/orgChart1"/>
    <dgm:cxn modelId="{C5A76192-391E-4B83-A2DA-FEE094288E81}" srcId="{4A10B002-AE17-4E70-B9FE-E1619C2B6732}" destId="{73FD79BF-5965-4694-A414-E69E76FA1A04}" srcOrd="2" destOrd="0" parTransId="{6862281C-ABE1-4301-9A6C-E9BA07DF837D}" sibTransId="{6C3A7AAC-5E55-4153-B6E9-63CD51F0D33D}"/>
    <dgm:cxn modelId="{54726894-0DF8-C741-9598-7A422704FFC6}" type="presOf" srcId="{B4D72803-F861-4725-B51C-EC9BC48F2FD5}" destId="{56C7BEA5-0B05-439B-834F-07F5E667DC54}" srcOrd="0" destOrd="0" presId="urn:microsoft.com/office/officeart/2005/8/layout/orgChart1"/>
    <dgm:cxn modelId="{0C4CEA96-2A1A-A04B-847F-107C6DC27AAA}" type="presOf" srcId="{B7CA021E-5721-41F2-BDD1-E553BBEC4652}" destId="{32744366-8FBE-45FB-A74D-402C121B3B65}" srcOrd="1" destOrd="0" presId="urn:microsoft.com/office/officeart/2005/8/layout/orgChart1"/>
    <dgm:cxn modelId="{2FB10097-3520-42FC-A2BD-17C72B11502D}" srcId="{769743FB-4BF9-4AC9-89C6-A865519A9333}" destId="{1F2AF505-7CC3-41A3-8C7F-F98E8E628FC0}" srcOrd="4" destOrd="0" parTransId="{39290279-25F3-4774-979F-1C747888150F}" sibTransId="{379D715E-E691-419E-8BF6-5C560BE8B99E}"/>
    <dgm:cxn modelId="{A7707399-3DEE-3740-B5C9-D941FAC992DF}" type="presOf" srcId="{64DAAA69-1FFE-4596-BAF8-518CC4926E05}" destId="{4A8F7C51-CB3C-4CAD-84F7-FAE880153EC8}" srcOrd="0" destOrd="0" presId="urn:microsoft.com/office/officeart/2005/8/layout/orgChart1"/>
    <dgm:cxn modelId="{FCF6DF99-7016-4BC8-9DF8-4B0D27576A45}" srcId="{4A10B002-AE17-4E70-B9FE-E1619C2B6732}" destId="{DD23C5E9-B7F4-4178-805E-4247B348352A}" srcOrd="4" destOrd="0" parTransId="{7BE4CFCA-92AB-4A07-976F-5CA027DF3463}" sibTransId="{E67841F7-E37D-426B-9012-7E0DAFD27585}"/>
    <dgm:cxn modelId="{D4DC289A-DE7E-1E4A-88D3-DA9C89AD7D2D}" type="presOf" srcId="{E40B1C78-849D-43F1-8A09-D316A3B14200}" destId="{EFE2AF77-55F7-442D-AFF0-A15F77BC7014}" srcOrd="1" destOrd="0" presId="urn:microsoft.com/office/officeart/2005/8/layout/orgChart1"/>
    <dgm:cxn modelId="{CA7F309A-7FD6-E34F-BCC1-CDCB5B31D474}" type="presOf" srcId="{F4D7AF36-0BF3-473A-824B-3D32C0C62979}" destId="{12FE68C1-35A8-4660-9362-08CD40B0BC0D}" srcOrd="1" destOrd="0" presId="urn:microsoft.com/office/officeart/2005/8/layout/orgChart1"/>
    <dgm:cxn modelId="{A130089C-0E48-FB43-925F-1C972356544F}" type="presOf" srcId="{43FD823C-E84E-4D1C-884F-E80BD3C11DB4}" destId="{FD47217A-CD79-4827-8609-97EAC2197AA6}" srcOrd="0" destOrd="0" presId="urn:microsoft.com/office/officeart/2005/8/layout/orgChart1"/>
    <dgm:cxn modelId="{DDE1BE9C-C070-488A-8991-5FF160A34D8F}" srcId="{D89E500D-FADE-4F79-A00A-C94AD864410F}" destId="{DBA80DB3-0D8E-4458-B9D1-C6A0B7258CC0}" srcOrd="2" destOrd="0" parTransId="{A066AA5E-6184-4ABB-90E2-480E8F1EB7EB}" sibTransId="{A171933D-FA76-4E7E-A61C-0A3306323961}"/>
    <dgm:cxn modelId="{B49D80A7-1A20-D440-91E0-7FFA161163BB}" type="presOf" srcId="{3639437A-7A92-4F2D-BC20-18FE980D3C96}" destId="{2CAA7BF2-5874-4D89-8581-D296C4F97CF1}" srcOrd="1" destOrd="0" presId="urn:microsoft.com/office/officeart/2005/8/layout/orgChart1"/>
    <dgm:cxn modelId="{9441B0A7-9E3D-2E49-AA1C-89C4598996AE}" type="presOf" srcId="{0AC328D6-2D64-4044-B9BC-9923B8140FCA}" destId="{F22CDC10-D1E3-4FE1-9DFD-D65312E91933}" srcOrd="1" destOrd="0" presId="urn:microsoft.com/office/officeart/2005/8/layout/orgChart1"/>
    <dgm:cxn modelId="{D00111AA-4F87-604C-834C-62DC0CAAC4F6}" type="presOf" srcId="{95348D17-2AD7-4198-96EB-7FED6B6B46FE}" destId="{EDEFA39C-6297-43E8-ADB7-ACFE77298367}" srcOrd="0" destOrd="0" presId="urn:microsoft.com/office/officeart/2005/8/layout/orgChart1"/>
    <dgm:cxn modelId="{91917BAB-41EA-4ED7-B7CF-A41AFA6CE460}" srcId="{01D01811-2A67-4639-A4F0-376F053ECB55}" destId="{6E0A6BD6-A1DB-4FAB-B841-361E4C616B75}" srcOrd="2" destOrd="0" parTransId="{D6D7F81D-E921-4F39-8EA6-63C0566D8995}" sibTransId="{47DEF40C-CF67-4E6C-8169-D80EF13BA7DA}"/>
    <dgm:cxn modelId="{F87096AF-627C-D242-8D24-6CDA85376550}" type="presOf" srcId="{F0E374BB-963D-4644-B62A-362596B11375}" destId="{E696156B-8024-48B6-920A-D52903F303EA}" srcOrd="0" destOrd="0" presId="urn:microsoft.com/office/officeart/2005/8/layout/orgChart1"/>
    <dgm:cxn modelId="{602EC9AF-4823-4B4D-9724-7D5668A09430}" type="presOf" srcId="{CEE7D72F-1DA8-4849-908E-9AD990FE09D4}" destId="{B7DF87E3-0244-49D9-B180-2D802D2452CE}" srcOrd="0" destOrd="0" presId="urn:microsoft.com/office/officeart/2005/8/layout/orgChart1"/>
    <dgm:cxn modelId="{5D9D17B2-18A3-1840-96B6-BF80D4CEC74C}" type="presOf" srcId="{DBA80DB3-0D8E-4458-B9D1-C6A0B7258CC0}" destId="{C226F461-0535-45B5-9651-59FC89F00FD4}" srcOrd="0" destOrd="0" presId="urn:microsoft.com/office/officeart/2005/8/layout/orgChart1"/>
    <dgm:cxn modelId="{A87BC4B4-9CD3-9B45-AF04-A110991DD672}" type="presOf" srcId="{D0106565-15B5-49F6-90FC-4B26B4E8F2EB}" destId="{2DABC2FD-D746-4B4C-84D7-8CCEA8E7501B}" srcOrd="1" destOrd="0" presId="urn:microsoft.com/office/officeart/2005/8/layout/orgChart1"/>
    <dgm:cxn modelId="{7D6A03B5-2772-8649-A247-30075EC35289}" type="presOf" srcId="{05D9349F-A1FE-4FDF-8FBE-8DB7038E8477}" destId="{B546F5A2-C570-4836-964A-D836237F134A}" srcOrd="1" destOrd="0" presId="urn:microsoft.com/office/officeart/2005/8/layout/orgChart1"/>
    <dgm:cxn modelId="{51619CB5-DFC6-4B3F-A96F-FEA6C34298B2}" srcId="{01D01811-2A67-4639-A4F0-376F053ECB55}" destId="{3B2AB9FF-B423-4AAD-82E2-6C728F1A429E}" srcOrd="0" destOrd="0" parTransId="{04F52C12-7619-4E86-BECF-D049375EEBA5}" sibTransId="{68E7998C-5054-495C-98EE-66042624FF3E}"/>
    <dgm:cxn modelId="{49287CB8-3893-E04E-92B4-FC71109E086D}" type="presOf" srcId="{0224E8B5-1DA4-4F8D-9ECC-942CD74A76E9}" destId="{BD97C195-BCA7-42AB-9659-44304B30327C}" srcOrd="1" destOrd="0" presId="urn:microsoft.com/office/officeart/2005/8/layout/orgChart1"/>
    <dgm:cxn modelId="{F8FFC7B8-ABFD-1449-978A-F1DF34EF9A35}" type="presOf" srcId="{A6846ED0-277E-41DB-9425-70689989CA6B}" destId="{17427176-DA33-40E9-9CE6-6B2F73F85995}" srcOrd="1" destOrd="0" presId="urn:microsoft.com/office/officeart/2005/8/layout/orgChart1"/>
    <dgm:cxn modelId="{BE89BEB9-0B49-47FE-8EAF-386F331365C8}" srcId="{0AC328D6-2D64-4044-B9BC-9923B8140FCA}" destId="{72ABD22B-1E74-45F7-9EB6-21843C69F8D8}" srcOrd="5" destOrd="0" parTransId="{64EE3B3D-F213-4774-A50B-7F9B9BDEEAC8}" sibTransId="{77FCA419-6212-4293-A5D1-E0768F11946F}"/>
    <dgm:cxn modelId="{9F91C9BA-B0E6-6D46-95E3-B406A130E4B7}" type="presOf" srcId="{CB7E9DE2-544B-4074-AC85-D3B22AABF212}" destId="{713B72C6-0404-42AB-BFD5-3B0ED09B7F9A}" srcOrd="0" destOrd="0" presId="urn:microsoft.com/office/officeart/2005/8/layout/orgChart1"/>
    <dgm:cxn modelId="{16B875BC-7451-4F2C-80FF-A8538DD93968}" srcId="{769743FB-4BF9-4AC9-89C6-A865519A9333}" destId="{B490ACC7-5A15-46DF-85E9-9482CCCCAA80}" srcOrd="0" destOrd="0" parTransId="{AD705306-795A-46A8-822C-44C6EED02709}" sibTransId="{60B3FAE4-5331-4602-9294-574B6CBEDEC5}"/>
    <dgm:cxn modelId="{C6B26BC1-289F-4A05-AD33-2D0C1D2139A3}" srcId="{769743FB-4BF9-4AC9-89C6-A865519A9333}" destId="{237E2E0C-597A-46D1-8BA7-BDC1EA812502}" srcOrd="2" destOrd="0" parTransId="{5286CF2E-763F-4C15-B1AE-7EA45C506802}" sibTransId="{8A4FB36D-0AD0-455A-8D02-8B803CEF1772}"/>
    <dgm:cxn modelId="{50FB8FC2-9AA2-3C44-9B97-B498DDE21AA5}" type="presOf" srcId="{E40B1C78-849D-43F1-8A09-D316A3B14200}" destId="{94804079-BD74-466D-8868-8ABFB4C039E3}" srcOrd="0" destOrd="0" presId="urn:microsoft.com/office/officeart/2005/8/layout/orgChart1"/>
    <dgm:cxn modelId="{F1FDBAC2-6C1D-3341-92A5-A5898BEB7149}" type="presOf" srcId="{73FD79BF-5965-4694-A414-E69E76FA1A04}" destId="{2AAB10F1-FC0C-4124-90E1-66DA9983D734}" srcOrd="0" destOrd="0" presId="urn:microsoft.com/office/officeart/2005/8/layout/orgChart1"/>
    <dgm:cxn modelId="{B927AFC3-A90D-CB44-8A21-36484D3D3B40}" type="presOf" srcId="{34C7C1D6-6C0C-4406-A19E-F9892266AF39}" destId="{44B43059-90FB-4D02-B790-F67B79D7BBF8}" srcOrd="1" destOrd="0" presId="urn:microsoft.com/office/officeart/2005/8/layout/orgChart1"/>
    <dgm:cxn modelId="{E912DEC5-F83D-AD49-8C66-7F4E0E5E7708}" type="presOf" srcId="{ECF7458D-8872-4C3F-852C-12922C0A1A28}" destId="{76B28F72-7269-4FEE-AFEA-B9FED905C257}" srcOrd="0" destOrd="0" presId="urn:microsoft.com/office/officeart/2005/8/layout/orgChart1"/>
    <dgm:cxn modelId="{325FABC8-54D6-7149-86C3-0EFE7628EA3B}" type="presOf" srcId="{D89E500D-FADE-4F79-A00A-C94AD864410F}" destId="{0802E22A-DB49-43D2-A1CD-5F6C9F66694C}" srcOrd="0" destOrd="0" presId="urn:microsoft.com/office/officeart/2005/8/layout/orgChart1"/>
    <dgm:cxn modelId="{32EEEBC8-F000-A848-B92B-4BDEAAA83AEF}" type="presOf" srcId="{6232239B-51AA-4264-A486-E6E261CF3B9A}" destId="{73ED04A4-6CB7-4657-B83A-0A06287BA424}" srcOrd="0" destOrd="0" presId="urn:microsoft.com/office/officeart/2005/8/layout/orgChart1"/>
    <dgm:cxn modelId="{D02922CF-FEFA-C74A-BA53-3DCD5C5B8B4E}" type="presOf" srcId="{7A1B99B3-F4A4-46EF-A8BE-A3B4AAF0112E}" destId="{E361F543-5019-4A55-8923-65E22B862C19}" srcOrd="0" destOrd="0" presId="urn:microsoft.com/office/officeart/2005/8/layout/orgChart1"/>
    <dgm:cxn modelId="{F9FAB7D0-94D7-B14B-AFF7-04587586F1CF}" type="presOf" srcId="{351029A7-72A8-4C2E-BFAC-98B2287BB142}" destId="{55C0AA14-B584-4039-B9D8-9019D7BC4D97}" srcOrd="0" destOrd="0" presId="urn:microsoft.com/office/officeart/2005/8/layout/orgChart1"/>
    <dgm:cxn modelId="{BA7C33D1-F4B8-FF4B-9550-01FADBDEB62B}" type="presOf" srcId="{4F47427B-7BFE-4BBF-A3F5-940E14C00115}" destId="{D295C979-1740-446F-9E46-C0673D29CDE1}" srcOrd="0" destOrd="0" presId="urn:microsoft.com/office/officeart/2005/8/layout/orgChart1"/>
    <dgm:cxn modelId="{6C6ADAD3-7053-40DC-A2A3-E800F76CC64D}" srcId="{72ABD22B-1E74-45F7-9EB6-21843C69F8D8}" destId="{AAEED9FA-21FA-4AA1-8BBE-3BC2EDD93DEB}" srcOrd="2" destOrd="0" parTransId="{960B069C-14AF-4C88-8565-070A3782F6A6}" sibTransId="{A141FE78-38D3-4B6B-AF4A-8F6864302893}"/>
    <dgm:cxn modelId="{03CCF8D3-E7CA-2147-8326-C559657A3F4A}" type="presOf" srcId="{5286CF2E-763F-4C15-B1AE-7EA45C506802}" destId="{3D9FF78F-1AD3-4B01-A0F9-FF0D8F07D750}" srcOrd="0" destOrd="0" presId="urn:microsoft.com/office/officeart/2005/8/layout/orgChart1"/>
    <dgm:cxn modelId="{06A35FD4-BC78-49B8-97D7-0FA0E2931402}" srcId="{4A10B002-AE17-4E70-B9FE-E1619C2B6732}" destId="{9D779942-5255-484A-ABF1-1035FAB5D7BF}" srcOrd="1" destOrd="0" parTransId="{347AE782-676A-4A71-B98B-1CF687684236}" sibTransId="{ADA42F57-22CE-4275-9F8C-560D0019E7F9}"/>
    <dgm:cxn modelId="{C4681CD5-449D-2241-A30C-F3A746BCE5D3}" type="presOf" srcId="{093F3474-8C44-4090-A1D7-DEE30704C1FC}" destId="{ACD7AC42-28A5-48C3-B045-02AD62F36147}" srcOrd="0" destOrd="0" presId="urn:microsoft.com/office/officeart/2005/8/layout/orgChart1"/>
    <dgm:cxn modelId="{62054ED5-BE93-084E-8C9B-50AF1C5B95B5}" type="presOf" srcId="{8490F1B1-2847-43E9-BCC2-C2C9A12E78CE}" destId="{9A7D0250-0534-4358-BD43-A82A20496CC7}" srcOrd="0" destOrd="0" presId="urn:microsoft.com/office/officeart/2005/8/layout/orgChart1"/>
    <dgm:cxn modelId="{87773FD8-B753-4047-A0B3-6D43CF9C2C97}" type="presOf" srcId="{DD23C5E9-B7F4-4178-805E-4247B348352A}" destId="{D4EBEA6C-32D1-47BC-B65D-7CF94B54A8A7}" srcOrd="0" destOrd="0" presId="urn:microsoft.com/office/officeart/2005/8/layout/orgChart1"/>
    <dgm:cxn modelId="{B82A46D9-CEAE-DD4D-A6F0-D809409FB359}" type="presOf" srcId="{E108A295-799B-409D-A4FC-AA1D47661AE1}" destId="{8D205A0D-C9C5-4AD0-9A89-6E9ADF1F48FC}" srcOrd="0" destOrd="0" presId="urn:microsoft.com/office/officeart/2005/8/layout/orgChart1"/>
    <dgm:cxn modelId="{EF8CB3D9-102B-E541-8A46-5D25C0982025}" type="presOf" srcId="{AAEED9FA-21FA-4AA1-8BBE-3BC2EDD93DEB}" destId="{21E4E8D3-FAD7-413B-B6AA-D63552E05085}" srcOrd="1" destOrd="0" presId="urn:microsoft.com/office/officeart/2005/8/layout/orgChart1"/>
    <dgm:cxn modelId="{65EFC3D9-682A-456C-A7CB-5EA4670B4842}" srcId="{72ABD22B-1E74-45F7-9EB6-21843C69F8D8}" destId="{0224E8B5-1DA4-4F8D-9ECC-942CD74A76E9}" srcOrd="1" destOrd="0" parTransId="{34E8E849-59F3-4EED-934D-0F96F3D45BDF}" sibTransId="{9CFCA234-C01E-414E-B0FB-D320FC9C9508}"/>
    <dgm:cxn modelId="{4D16D2D9-FD7A-A14C-8BD6-E4616D10A098}" type="presOf" srcId="{D57DAE39-FFB6-4719-AB8E-F774D55263C7}" destId="{43F77A06-C9CA-42B1-9554-D387546E91F6}" srcOrd="1" destOrd="0" presId="urn:microsoft.com/office/officeart/2005/8/layout/orgChart1"/>
    <dgm:cxn modelId="{CA67E2D9-E807-674B-ADAB-249C713CBE12}" type="presOf" srcId="{34E8E849-59F3-4EED-934D-0F96F3D45BDF}" destId="{36A08A45-AC05-4F90-8D5A-98FE10F29450}" srcOrd="0" destOrd="0" presId="urn:microsoft.com/office/officeart/2005/8/layout/orgChart1"/>
    <dgm:cxn modelId="{DB42E8D9-7BB4-6A47-9EF4-DAC22E598770}" type="presOf" srcId="{41D38606-F285-4A36-8E7E-3E8FD12FF1EA}" destId="{0E39B8B3-7478-478F-9C3B-AE3DCA8BC031}" srcOrd="1" destOrd="0" presId="urn:microsoft.com/office/officeart/2005/8/layout/orgChart1"/>
    <dgm:cxn modelId="{0FE57DDA-7502-400F-BFE4-17D44078A735}" srcId="{8B1A79B3-0D9F-4222-8408-407559969E2E}" destId="{A6846ED0-277E-41DB-9425-70689989CA6B}" srcOrd="4" destOrd="0" parTransId="{4BD9E0A4-9E73-491F-B091-9CBED2432B66}" sibTransId="{F6D02CBB-7081-473D-83DD-5C3F755B4BD5}"/>
    <dgm:cxn modelId="{BC6492DA-3863-6745-9713-4C4731E2C8C9}" type="presOf" srcId="{4BD9E0A4-9E73-491F-B091-9CBED2432B66}" destId="{2E3B50D1-0F0A-4A81-BE0F-FA6F36C0EA05}" srcOrd="0" destOrd="0" presId="urn:microsoft.com/office/officeart/2005/8/layout/orgChart1"/>
    <dgm:cxn modelId="{F736DADB-B147-9642-B102-074189329519}" type="presOf" srcId="{67958E2F-7DCA-4585-9D46-E7034734AA9C}" destId="{95D199F5-2CFC-4CA2-BF1B-5C511E3D7494}" srcOrd="1" destOrd="0" presId="urn:microsoft.com/office/officeart/2005/8/layout/orgChart1"/>
    <dgm:cxn modelId="{A9BEE3DF-0FD8-714C-890B-F0EAB4B3F03A}" type="presOf" srcId="{3FD0ABD0-91C2-4B32-AA16-FB25BA0E9488}" destId="{E01CA061-6838-40F8-9137-1B146BB48120}" srcOrd="0" destOrd="0" presId="urn:microsoft.com/office/officeart/2005/8/layout/orgChart1"/>
    <dgm:cxn modelId="{060E5CE0-16E9-444B-A768-79CF9ADC9975}" type="presOf" srcId="{F4D7AF36-0BF3-473A-824B-3D32C0C62979}" destId="{A0DD6D15-6E7D-4E2B-B9BD-C560D177927B}" srcOrd="0" destOrd="0" presId="urn:microsoft.com/office/officeart/2005/8/layout/orgChart1"/>
    <dgm:cxn modelId="{6EC10CE1-4F2E-714B-AA69-3A9F795F2256}" type="presOf" srcId="{9B61A2CE-DEF2-467A-AC84-DA5E4AA46741}" destId="{1FF5EE1F-4A91-49A8-882F-34A44F6EF034}" srcOrd="1" destOrd="0" presId="urn:microsoft.com/office/officeart/2005/8/layout/orgChart1"/>
    <dgm:cxn modelId="{9B9FA0E1-06E0-8044-A250-3BBC251F64CE}" type="presOf" srcId="{237E2E0C-597A-46D1-8BA7-BDC1EA812502}" destId="{F7754A93-5653-4551-9154-494DD543E318}" srcOrd="0" destOrd="0" presId="urn:microsoft.com/office/officeart/2005/8/layout/orgChart1"/>
    <dgm:cxn modelId="{985C14E2-6AC2-0B42-9E3F-68FFD9CCCC97}" type="presOf" srcId="{8B1A79B3-0D9F-4222-8408-407559969E2E}" destId="{5986A387-FAAB-4095-836B-A79DC036D1CB}" srcOrd="1" destOrd="0" presId="urn:microsoft.com/office/officeart/2005/8/layout/orgChart1"/>
    <dgm:cxn modelId="{4B2089E3-775E-B24D-B1B3-18001711290B}" type="presOf" srcId="{A066AA5E-6184-4ABB-90E2-480E8F1EB7EB}" destId="{A2A540D1-625F-40D7-A135-34121667B55C}" srcOrd="0" destOrd="0" presId="urn:microsoft.com/office/officeart/2005/8/layout/orgChart1"/>
    <dgm:cxn modelId="{3F744AE5-F42A-A646-8018-FFD2BCACD6AF}" type="presOf" srcId="{FD066A7B-8466-4D84-8A1B-9796D9442792}" destId="{597F8668-2DC4-4B24-A77D-50574A1568DC}" srcOrd="0" destOrd="0" presId="urn:microsoft.com/office/officeart/2005/8/layout/orgChart1"/>
    <dgm:cxn modelId="{1EB740E8-E50D-4B7B-872F-798F3C2910BF}" srcId="{0AC328D6-2D64-4044-B9BC-9923B8140FCA}" destId="{4A10B002-AE17-4E70-B9FE-E1619C2B6732}" srcOrd="0" destOrd="0" parTransId="{2B17EC2C-6989-46F9-A766-BB562C1DA54D}" sibTransId="{0D6BC55E-0EFF-41AE-946F-23C40B54E140}"/>
    <dgm:cxn modelId="{91FD0FE9-3DAE-6E40-ABE9-77197662EAF8}" type="presOf" srcId="{B7CA021E-5721-41F2-BDD1-E553BBEC4652}" destId="{AF7247DE-2CDA-4ED5-8022-D4CCD238E679}" srcOrd="0" destOrd="0" presId="urn:microsoft.com/office/officeart/2005/8/layout/orgChart1"/>
    <dgm:cxn modelId="{48658FEA-3E5A-364A-AE4A-2ADB94695798}" type="presOf" srcId="{B44BAB45-2A82-4784-AF49-9A8CA0F2DA9B}" destId="{E1BBE3C2-80D1-4186-ABC8-DB259A533BF2}" srcOrd="1" destOrd="0" presId="urn:microsoft.com/office/officeart/2005/8/layout/orgChart1"/>
    <dgm:cxn modelId="{8C1A94EA-87DE-4725-9491-BCF413A2B1B4}" srcId="{D89E500D-FADE-4F79-A00A-C94AD864410F}" destId="{67958E2F-7DCA-4585-9D46-E7034734AA9C}" srcOrd="4" destOrd="0" parTransId="{F0E374BB-963D-4644-B62A-362596B11375}" sibTransId="{0FF83BB5-ACA5-428C-82C8-2239D46413B2}"/>
    <dgm:cxn modelId="{DA29A8EA-C336-ED4D-909C-7EFFFABF8E70}" type="presOf" srcId="{BC510D10-0CE5-469E-AFF9-997BB931E1DA}" destId="{0240F6DB-E96D-4C8E-AC78-DF5C556B7E03}" srcOrd="0" destOrd="0" presId="urn:microsoft.com/office/officeart/2005/8/layout/orgChart1"/>
    <dgm:cxn modelId="{714CAEEA-78BF-6045-AB3A-AEB644A05EA8}" type="presOf" srcId="{56046D2E-77D2-4454-AC8E-F46FA1CCC8DE}" destId="{6DAB49AC-6C7C-43BF-8FC8-E82BAC34920D}" srcOrd="0" destOrd="0" presId="urn:microsoft.com/office/officeart/2005/8/layout/orgChart1"/>
    <dgm:cxn modelId="{826230EB-0CEC-9649-B440-3C92BAD03889}" type="presOf" srcId="{6862281C-ABE1-4301-9A6C-E9BA07DF837D}" destId="{F812CC82-4E82-40EE-9ECA-894EDE5786E0}" srcOrd="0" destOrd="0" presId="urn:microsoft.com/office/officeart/2005/8/layout/orgChart1"/>
    <dgm:cxn modelId="{61DD90EF-1A38-4ED9-860F-7A307A07A7CF}" srcId="{72ABD22B-1E74-45F7-9EB6-21843C69F8D8}" destId="{3639437A-7A92-4F2D-BC20-18FE980D3C96}" srcOrd="0" destOrd="0" parTransId="{86B56D4B-3928-4CC0-8DC2-4793EBB15306}" sibTransId="{1796A3EC-B963-458B-BE65-5797846191E4}"/>
    <dgm:cxn modelId="{D88D97F0-47C9-4204-8DD9-425474909524}" srcId="{72ABD22B-1E74-45F7-9EB6-21843C69F8D8}" destId="{80DC9A05-7911-4C0A-AB61-463BDAF07D2F}" srcOrd="5" destOrd="0" parTransId="{B4D72803-F861-4725-B51C-EC9BC48F2FD5}" sibTransId="{73600E4F-2734-40E1-8760-7CED7C51D11D}"/>
    <dgm:cxn modelId="{FCBC84F1-4357-9149-995C-7019200FAF1C}" type="presOf" srcId="{9D779942-5255-484A-ABF1-1035FAB5D7BF}" destId="{90D9E2E8-A6D9-4BF7-BC59-F8DDE3B74907}" srcOrd="0" destOrd="0" presId="urn:microsoft.com/office/officeart/2005/8/layout/orgChart1"/>
    <dgm:cxn modelId="{830EDAF2-5884-8F42-AE80-7DD5BD5EF70A}" type="presOf" srcId="{082CC240-40EA-4C63-B97C-E88A0B433BD2}" destId="{33F720AD-A36F-4224-A5E8-00D86714BA9D}" srcOrd="0" destOrd="0" presId="urn:microsoft.com/office/officeart/2005/8/layout/orgChart1"/>
    <dgm:cxn modelId="{F06107F4-6975-7E49-ADA6-E2A130FDDFC2}" type="presOf" srcId="{4C8FE980-BF0B-4846-9BBA-9EE726CD38FD}" destId="{EDDC5983-A3B6-4AC7-A84A-B30D485D0CBE}" srcOrd="0" destOrd="0" presId="urn:microsoft.com/office/officeart/2005/8/layout/orgChart1"/>
    <dgm:cxn modelId="{3C2E15F4-2202-5C47-8AFE-5D800161E17D}" type="presOf" srcId="{67958E2F-7DCA-4585-9D46-E7034734AA9C}" destId="{18772B7A-F7DC-45DB-9A35-B2F0997E2FF1}" srcOrd="0" destOrd="0" presId="urn:microsoft.com/office/officeart/2005/8/layout/orgChart1"/>
    <dgm:cxn modelId="{FE8FBEF6-A518-4AE3-A91E-A7F09FC5A2FD}" srcId="{8B1A79B3-0D9F-4222-8408-407559969E2E}" destId="{A031B89A-4821-41B5-826C-4E24C5FFD868}" srcOrd="1" destOrd="0" parTransId="{4D83AEDA-1FCF-4C0B-AD60-59F15FCDB980}" sibTransId="{07EAE90F-2396-44E3-8CCD-9002317D533B}"/>
    <dgm:cxn modelId="{E7B31DF7-40B4-431B-A002-998E94DEA8F5}" srcId="{D89E500D-FADE-4F79-A00A-C94AD864410F}" destId="{2CED7AC5-A3FE-464E-821A-CB3C9E46941B}" srcOrd="3" destOrd="0" parTransId="{DB8BD0EA-86AE-4067-8929-1793A4BE184C}" sibTransId="{AB75F3D4-E7F9-415D-93C0-7377F7044B54}"/>
    <dgm:cxn modelId="{40264BF7-699F-A246-9842-4018CA9ACAEA}" type="presOf" srcId="{B6C441A0-71BD-47F2-9D33-BC650D2642D2}" destId="{87450BE1-6F61-409E-B9F1-76B1C2D87BBD}" srcOrd="0" destOrd="0" presId="urn:microsoft.com/office/officeart/2005/8/layout/orgChart1"/>
    <dgm:cxn modelId="{62F49EF7-574E-BD41-9114-EFDDC3378C2E}" type="presOf" srcId="{4A10B002-AE17-4E70-B9FE-E1619C2B6732}" destId="{7189DD52-6DCB-480B-969C-5C9BEEC6649E}" srcOrd="0" destOrd="0" presId="urn:microsoft.com/office/officeart/2005/8/layout/orgChart1"/>
    <dgm:cxn modelId="{425103F8-8210-5445-B9D0-27D0C85322EE}" type="presOf" srcId="{4A10B002-AE17-4E70-B9FE-E1619C2B6732}" destId="{DCE0BB07-5C5B-4FA3-8F32-60B5A0268B66}" srcOrd="1" destOrd="0" presId="urn:microsoft.com/office/officeart/2005/8/layout/orgChart1"/>
    <dgm:cxn modelId="{B50F38F8-1CDB-429E-B983-F87794E2D20D}" srcId="{0AC328D6-2D64-4044-B9BC-9923B8140FCA}" destId="{01D01811-2A67-4639-A4F0-376F053ECB55}" srcOrd="2" destOrd="0" parTransId="{21EDE8D3-C5CA-4EA7-88E5-1FAE1DF4AF5B}" sibTransId="{45CD5F50-54A0-4303-A27B-3C8A50AA56D2}"/>
    <dgm:cxn modelId="{A5DF58FA-2E02-C444-ACF9-A7AEDDCDC7F8}" type="presOf" srcId="{0224E8B5-1DA4-4F8D-9ECC-942CD74A76E9}" destId="{053DBC07-A8CE-4171-870E-955E6AB8F04C}" srcOrd="0" destOrd="0" presId="urn:microsoft.com/office/officeart/2005/8/layout/orgChart1"/>
    <dgm:cxn modelId="{6FD895FA-7C64-4075-B61B-445521336E73}" srcId="{0AC328D6-2D64-4044-B9BC-9923B8140FCA}" destId="{351029A7-72A8-4C2E-BFAC-98B2287BB142}" srcOrd="7" destOrd="0" parTransId="{E0296842-514C-4F9E-87AB-01310F9B4694}" sibTransId="{D3BF94A1-3E2F-4804-9768-1C8CED763C8D}"/>
    <dgm:cxn modelId="{6FBB02FD-842D-734B-8FD1-3240F2AE4704}" type="presOf" srcId="{8B1A79B3-0D9F-4222-8408-407559969E2E}" destId="{70E45DE6-E48C-40A7-AAED-8E685DFE1047}" srcOrd="0" destOrd="0" presId="urn:microsoft.com/office/officeart/2005/8/layout/orgChart1"/>
    <dgm:cxn modelId="{41366898-47BF-6B40-A4BB-399AAB85C41E}" type="presParOf" srcId="{6322CD95-C6E5-4492-9B0D-D0329C71EFF0}" destId="{30A1B08F-A508-429D-90BA-02B362EA0522}" srcOrd="0" destOrd="0" presId="urn:microsoft.com/office/officeart/2005/8/layout/orgChart1"/>
    <dgm:cxn modelId="{A0CA4EE9-2EAC-E940-BA56-84E9F2DD595A}" type="presParOf" srcId="{30A1B08F-A508-429D-90BA-02B362EA0522}" destId="{F30538F8-20B0-4804-9E55-AF778C9F30F3}" srcOrd="0" destOrd="0" presId="urn:microsoft.com/office/officeart/2005/8/layout/orgChart1"/>
    <dgm:cxn modelId="{CC82C36E-2CC5-E34D-87D9-668CE6C5ABE1}" type="presParOf" srcId="{F30538F8-20B0-4804-9E55-AF778C9F30F3}" destId="{92161CD8-F461-477C-86D4-EB610F821917}" srcOrd="0" destOrd="0" presId="urn:microsoft.com/office/officeart/2005/8/layout/orgChart1"/>
    <dgm:cxn modelId="{A8907B96-9DA8-4443-8A95-D61D00426770}" type="presParOf" srcId="{F30538F8-20B0-4804-9E55-AF778C9F30F3}" destId="{F22CDC10-D1E3-4FE1-9DFD-D65312E91933}" srcOrd="1" destOrd="0" presId="urn:microsoft.com/office/officeart/2005/8/layout/orgChart1"/>
    <dgm:cxn modelId="{A98D1E81-A0AF-0048-BC6C-3FB574EC3C37}" type="presParOf" srcId="{30A1B08F-A508-429D-90BA-02B362EA0522}" destId="{38C0F7B8-7826-45BD-9462-DCA1273BA112}" srcOrd="1" destOrd="0" presId="urn:microsoft.com/office/officeart/2005/8/layout/orgChart1"/>
    <dgm:cxn modelId="{45730542-F20F-2747-94AF-A6D63A4382B4}" type="presParOf" srcId="{38C0F7B8-7826-45BD-9462-DCA1273BA112}" destId="{C8B70A68-01CB-44F5-8639-BC225A9D6BB9}" srcOrd="0" destOrd="0" presId="urn:microsoft.com/office/officeart/2005/8/layout/orgChart1"/>
    <dgm:cxn modelId="{914BA198-9C15-BE48-A6D3-F147924B14B0}" type="presParOf" srcId="{38C0F7B8-7826-45BD-9462-DCA1273BA112}" destId="{207FD4EB-114D-4F01-83D9-4594D52E13B1}" srcOrd="1" destOrd="0" presId="urn:microsoft.com/office/officeart/2005/8/layout/orgChart1"/>
    <dgm:cxn modelId="{307BF68E-FDA3-DB47-94D5-E0B9D4E73042}" type="presParOf" srcId="{207FD4EB-114D-4F01-83D9-4594D52E13B1}" destId="{408DA196-10EF-4942-BA0E-C7BBD43F73CA}" srcOrd="0" destOrd="0" presId="urn:microsoft.com/office/officeart/2005/8/layout/orgChart1"/>
    <dgm:cxn modelId="{8336812C-A75C-A940-8EB8-A8111A17A959}" type="presParOf" srcId="{408DA196-10EF-4942-BA0E-C7BBD43F73CA}" destId="{7189DD52-6DCB-480B-969C-5C9BEEC6649E}" srcOrd="0" destOrd="0" presId="urn:microsoft.com/office/officeart/2005/8/layout/orgChart1"/>
    <dgm:cxn modelId="{6B535935-B437-0346-8E7C-D72F14666AA9}" type="presParOf" srcId="{408DA196-10EF-4942-BA0E-C7BBD43F73CA}" destId="{DCE0BB07-5C5B-4FA3-8F32-60B5A0268B66}" srcOrd="1" destOrd="0" presId="urn:microsoft.com/office/officeart/2005/8/layout/orgChart1"/>
    <dgm:cxn modelId="{76DCC111-4C86-224E-AB49-C9A3375BA9B1}" type="presParOf" srcId="{207FD4EB-114D-4F01-83D9-4594D52E13B1}" destId="{0EE1B0D0-8533-4F1B-8B00-D0AADC310054}" srcOrd="1" destOrd="0" presId="urn:microsoft.com/office/officeart/2005/8/layout/orgChart1"/>
    <dgm:cxn modelId="{9A7410EF-F9D6-BD43-B7F6-1BBB7B1DB1F6}" type="presParOf" srcId="{0EE1B0D0-8533-4F1B-8B00-D0AADC310054}" destId="{E01CA061-6838-40F8-9137-1B146BB48120}" srcOrd="0" destOrd="0" presId="urn:microsoft.com/office/officeart/2005/8/layout/orgChart1"/>
    <dgm:cxn modelId="{4AD2571F-7590-0841-A3E3-5C2A88DC6509}" type="presParOf" srcId="{0EE1B0D0-8533-4F1B-8B00-D0AADC310054}" destId="{0EDDDA8D-EC8D-4453-98A6-DA95F0BFEB0E}" srcOrd="1" destOrd="0" presId="urn:microsoft.com/office/officeart/2005/8/layout/orgChart1"/>
    <dgm:cxn modelId="{D59F032C-8289-5049-8B57-4454B6DB0EAA}" type="presParOf" srcId="{0EDDDA8D-EC8D-4453-98A6-DA95F0BFEB0E}" destId="{27F942F1-A4C1-4C69-AC25-A6A237E60A9E}" srcOrd="0" destOrd="0" presId="urn:microsoft.com/office/officeart/2005/8/layout/orgChart1"/>
    <dgm:cxn modelId="{34E7258C-E46B-BE45-8B05-D4DED6255EC2}" type="presParOf" srcId="{27F942F1-A4C1-4C69-AC25-A6A237E60A9E}" destId="{AF7247DE-2CDA-4ED5-8022-D4CCD238E679}" srcOrd="0" destOrd="0" presId="urn:microsoft.com/office/officeart/2005/8/layout/orgChart1"/>
    <dgm:cxn modelId="{3C09A6B2-0ADF-CE41-B0F4-E26776ACB759}" type="presParOf" srcId="{27F942F1-A4C1-4C69-AC25-A6A237E60A9E}" destId="{32744366-8FBE-45FB-A74D-402C121B3B65}" srcOrd="1" destOrd="0" presId="urn:microsoft.com/office/officeart/2005/8/layout/orgChart1"/>
    <dgm:cxn modelId="{62BA8769-D9E1-9043-8C7B-95390D949476}" type="presParOf" srcId="{0EDDDA8D-EC8D-4453-98A6-DA95F0BFEB0E}" destId="{9A10EA74-C136-45FB-BDE8-A4CD2B82E391}" srcOrd="1" destOrd="0" presId="urn:microsoft.com/office/officeart/2005/8/layout/orgChart1"/>
    <dgm:cxn modelId="{FFA1856D-FA58-B745-9534-9BA98F0D1CFF}" type="presParOf" srcId="{0EDDDA8D-EC8D-4453-98A6-DA95F0BFEB0E}" destId="{75229ABB-166E-4DE5-9136-E607CEED821C}" srcOrd="2" destOrd="0" presId="urn:microsoft.com/office/officeart/2005/8/layout/orgChart1"/>
    <dgm:cxn modelId="{ED82CC34-40F4-0641-BAFB-4F9930CCE2AE}" type="presParOf" srcId="{0EE1B0D0-8533-4F1B-8B00-D0AADC310054}" destId="{0801313E-0853-47CC-8CD0-043C906D85F1}" srcOrd="2" destOrd="0" presId="urn:microsoft.com/office/officeart/2005/8/layout/orgChart1"/>
    <dgm:cxn modelId="{6BEB3970-D682-AB48-B98B-7A1867491E53}" type="presParOf" srcId="{0EE1B0D0-8533-4F1B-8B00-D0AADC310054}" destId="{31159D44-F37E-4354-A93A-EEB4963F85FB}" srcOrd="3" destOrd="0" presId="urn:microsoft.com/office/officeart/2005/8/layout/orgChart1"/>
    <dgm:cxn modelId="{7DB9ED63-912B-2C45-BF2E-7904D85BE1DF}" type="presParOf" srcId="{31159D44-F37E-4354-A93A-EEB4963F85FB}" destId="{658D9593-2E8F-42B5-B2E9-661933B089E6}" srcOrd="0" destOrd="0" presId="urn:microsoft.com/office/officeart/2005/8/layout/orgChart1"/>
    <dgm:cxn modelId="{38ECC2FE-AE2C-BE4A-BA5A-77C32B970DB8}" type="presParOf" srcId="{658D9593-2E8F-42B5-B2E9-661933B089E6}" destId="{90D9E2E8-A6D9-4BF7-BC59-F8DDE3B74907}" srcOrd="0" destOrd="0" presId="urn:microsoft.com/office/officeart/2005/8/layout/orgChart1"/>
    <dgm:cxn modelId="{318C2CD8-94C0-2E42-90FC-7DA3C7B1D214}" type="presParOf" srcId="{658D9593-2E8F-42B5-B2E9-661933B089E6}" destId="{51C4408A-4D08-498A-90B7-DABE1D002F67}" srcOrd="1" destOrd="0" presId="urn:microsoft.com/office/officeart/2005/8/layout/orgChart1"/>
    <dgm:cxn modelId="{573D7331-EA9A-AC40-A974-34EF23020CE6}" type="presParOf" srcId="{31159D44-F37E-4354-A93A-EEB4963F85FB}" destId="{10E447E9-EE64-4A2F-803C-7059DED783D5}" srcOrd="1" destOrd="0" presId="urn:microsoft.com/office/officeart/2005/8/layout/orgChart1"/>
    <dgm:cxn modelId="{59D504C1-3F88-4648-9592-BFD3B187C08C}" type="presParOf" srcId="{31159D44-F37E-4354-A93A-EEB4963F85FB}" destId="{CD44F2EA-079E-43DF-98A4-93AD73AC0A72}" srcOrd="2" destOrd="0" presId="urn:microsoft.com/office/officeart/2005/8/layout/orgChart1"/>
    <dgm:cxn modelId="{4C98C3FE-B2E1-EC4C-9C41-AAF1F5578F45}" type="presParOf" srcId="{0EE1B0D0-8533-4F1B-8B00-D0AADC310054}" destId="{F812CC82-4E82-40EE-9ECA-894EDE5786E0}" srcOrd="4" destOrd="0" presId="urn:microsoft.com/office/officeart/2005/8/layout/orgChart1"/>
    <dgm:cxn modelId="{982E302D-F183-E048-8F04-3B0E6BF87E4E}" type="presParOf" srcId="{0EE1B0D0-8533-4F1B-8B00-D0AADC310054}" destId="{CD83F024-59F3-479C-87AB-AF77A2ECF6DB}" srcOrd="5" destOrd="0" presId="urn:microsoft.com/office/officeart/2005/8/layout/orgChart1"/>
    <dgm:cxn modelId="{3CF61E13-F456-7E4B-93AB-240C40B4725D}" type="presParOf" srcId="{CD83F024-59F3-479C-87AB-AF77A2ECF6DB}" destId="{69AFB32E-7FB8-4916-AD51-F2DCEE16AEF3}" srcOrd="0" destOrd="0" presId="urn:microsoft.com/office/officeart/2005/8/layout/orgChart1"/>
    <dgm:cxn modelId="{FB3D1CF4-8ED9-7449-B339-A21F13D77112}" type="presParOf" srcId="{69AFB32E-7FB8-4916-AD51-F2DCEE16AEF3}" destId="{2AAB10F1-FC0C-4124-90E1-66DA9983D734}" srcOrd="0" destOrd="0" presId="urn:microsoft.com/office/officeart/2005/8/layout/orgChart1"/>
    <dgm:cxn modelId="{0D02ED4F-0AC7-2140-989C-16ABD598A6AF}" type="presParOf" srcId="{69AFB32E-7FB8-4916-AD51-F2DCEE16AEF3}" destId="{E646B0AD-CFB2-4188-943C-8FB23DE88957}" srcOrd="1" destOrd="0" presId="urn:microsoft.com/office/officeart/2005/8/layout/orgChart1"/>
    <dgm:cxn modelId="{AF41ABD7-863F-0749-920C-380A107EC77C}" type="presParOf" srcId="{CD83F024-59F3-479C-87AB-AF77A2ECF6DB}" destId="{86A020D2-9908-4194-BF1B-3768C64F455A}" srcOrd="1" destOrd="0" presId="urn:microsoft.com/office/officeart/2005/8/layout/orgChart1"/>
    <dgm:cxn modelId="{BE4DD718-72AC-054E-9F11-4D812332BF6D}" type="presParOf" srcId="{CD83F024-59F3-479C-87AB-AF77A2ECF6DB}" destId="{4B065E72-5C09-4D5B-87B9-0C6C6660432F}" srcOrd="2" destOrd="0" presId="urn:microsoft.com/office/officeart/2005/8/layout/orgChart1"/>
    <dgm:cxn modelId="{0816D88B-B76F-D148-9E31-C22ADDC0F803}" type="presParOf" srcId="{0EE1B0D0-8533-4F1B-8B00-D0AADC310054}" destId="{D295C979-1740-446F-9E46-C0673D29CDE1}" srcOrd="6" destOrd="0" presId="urn:microsoft.com/office/officeart/2005/8/layout/orgChart1"/>
    <dgm:cxn modelId="{E2071797-AB45-5C48-9D9E-7CE8D0CB7821}" type="presParOf" srcId="{0EE1B0D0-8533-4F1B-8B00-D0AADC310054}" destId="{7C901FF9-64E3-402A-A9CF-C11D97748786}" srcOrd="7" destOrd="0" presId="urn:microsoft.com/office/officeart/2005/8/layout/orgChart1"/>
    <dgm:cxn modelId="{9F074D01-EC09-0342-9583-2B2E4C8A7906}" type="presParOf" srcId="{7C901FF9-64E3-402A-A9CF-C11D97748786}" destId="{529EB4E8-941C-4B48-B859-5D9C84FEC534}" srcOrd="0" destOrd="0" presId="urn:microsoft.com/office/officeart/2005/8/layout/orgChart1"/>
    <dgm:cxn modelId="{22FCBE83-D047-8C42-851F-E7C7E7027613}" type="presParOf" srcId="{529EB4E8-941C-4B48-B859-5D9C84FEC534}" destId="{D4A49E49-D395-4007-965D-1EA2689195A2}" srcOrd="0" destOrd="0" presId="urn:microsoft.com/office/officeart/2005/8/layout/orgChart1"/>
    <dgm:cxn modelId="{44F467E8-DDF7-354B-B07A-F54291D5A0D3}" type="presParOf" srcId="{529EB4E8-941C-4B48-B859-5D9C84FEC534}" destId="{1BCB3AB6-C129-4FC2-BB2D-F04237C9328D}" srcOrd="1" destOrd="0" presId="urn:microsoft.com/office/officeart/2005/8/layout/orgChart1"/>
    <dgm:cxn modelId="{D938BC2F-FC56-4E40-9204-0BD1177184C6}" type="presParOf" srcId="{7C901FF9-64E3-402A-A9CF-C11D97748786}" destId="{4DAEFA2E-B996-48C2-835C-D16B74446330}" srcOrd="1" destOrd="0" presId="urn:microsoft.com/office/officeart/2005/8/layout/orgChart1"/>
    <dgm:cxn modelId="{B4341F71-3519-7844-9AA4-89A7B0DE2AFA}" type="presParOf" srcId="{7C901FF9-64E3-402A-A9CF-C11D97748786}" destId="{B92A424B-5D6A-416A-90CF-1706C6F6D6DC}" srcOrd="2" destOrd="0" presId="urn:microsoft.com/office/officeart/2005/8/layout/orgChart1"/>
    <dgm:cxn modelId="{8764B459-25CE-F142-BD59-9ED237C02456}" type="presParOf" srcId="{0EE1B0D0-8533-4F1B-8B00-D0AADC310054}" destId="{FA3C737E-5537-44D4-AB33-62F340F56F83}" srcOrd="8" destOrd="0" presId="urn:microsoft.com/office/officeart/2005/8/layout/orgChart1"/>
    <dgm:cxn modelId="{DF5DD3EA-A15E-8E49-891D-8F3D2D6972DC}" type="presParOf" srcId="{0EE1B0D0-8533-4F1B-8B00-D0AADC310054}" destId="{04CA9BE4-767E-4B98-92EE-1BA20D53E88D}" srcOrd="9" destOrd="0" presId="urn:microsoft.com/office/officeart/2005/8/layout/orgChart1"/>
    <dgm:cxn modelId="{A555B75E-44FB-E94A-BA00-D7EB7B11F23B}" type="presParOf" srcId="{04CA9BE4-767E-4B98-92EE-1BA20D53E88D}" destId="{8DBF10E0-EDFC-4648-AFEC-16D7F421D7B6}" srcOrd="0" destOrd="0" presId="urn:microsoft.com/office/officeart/2005/8/layout/orgChart1"/>
    <dgm:cxn modelId="{8CE656A4-C5FB-1740-AC23-78941A517377}" type="presParOf" srcId="{8DBF10E0-EDFC-4648-AFEC-16D7F421D7B6}" destId="{D4EBEA6C-32D1-47BC-B65D-7CF94B54A8A7}" srcOrd="0" destOrd="0" presId="urn:microsoft.com/office/officeart/2005/8/layout/orgChart1"/>
    <dgm:cxn modelId="{3A234931-A2C9-A141-921A-3FE547834990}" type="presParOf" srcId="{8DBF10E0-EDFC-4648-AFEC-16D7F421D7B6}" destId="{0E9CD27F-4358-47CD-9F22-1751A1EEB43D}" srcOrd="1" destOrd="0" presId="urn:microsoft.com/office/officeart/2005/8/layout/orgChart1"/>
    <dgm:cxn modelId="{BEC9141D-EC1B-2847-9C2A-C21BB391CD37}" type="presParOf" srcId="{04CA9BE4-767E-4B98-92EE-1BA20D53E88D}" destId="{65765BAC-3DD6-4377-B882-1D96943151C2}" srcOrd="1" destOrd="0" presId="urn:microsoft.com/office/officeart/2005/8/layout/orgChart1"/>
    <dgm:cxn modelId="{208797C9-5197-2540-9F4E-24F3C3AA8F47}" type="presParOf" srcId="{04CA9BE4-767E-4B98-92EE-1BA20D53E88D}" destId="{CB2AA56D-AC2E-46B9-870A-68079D2EAFA7}" srcOrd="2" destOrd="0" presId="urn:microsoft.com/office/officeart/2005/8/layout/orgChart1"/>
    <dgm:cxn modelId="{93EFA9C2-D607-1642-BACE-BE910168548F}" type="presParOf" srcId="{207FD4EB-114D-4F01-83D9-4594D52E13B1}" destId="{83523E1F-B62F-4119-8A2D-90BA55680F3C}" srcOrd="2" destOrd="0" presId="urn:microsoft.com/office/officeart/2005/8/layout/orgChart1"/>
    <dgm:cxn modelId="{BF48D166-01A8-934A-AF8A-514305F0D2CA}" type="presParOf" srcId="{38C0F7B8-7826-45BD-9462-DCA1273BA112}" destId="{C878D36E-EE51-43CD-803F-770150697A28}" srcOrd="2" destOrd="0" presId="urn:microsoft.com/office/officeart/2005/8/layout/orgChart1"/>
    <dgm:cxn modelId="{B7296843-14E6-5E43-8D6D-BBED75959D56}" type="presParOf" srcId="{38C0F7B8-7826-45BD-9462-DCA1273BA112}" destId="{9A93C7FA-B7CF-4D06-A9FA-3B11CB4D658C}" srcOrd="3" destOrd="0" presId="urn:microsoft.com/office/officeart/2005/8/layout/orgChart1"/>
    <dgm:cxn modelId="{AC6D1ED4-4729-A145-9E65-2E3998211FE1}" type="presParOf" srcId="{9A93C7FA-B7CF-4D06-A9FA-3B11CB4D658C}" destId="{230F41CC-4FB9-4673-B22D-99D041770614}" srcOrd="0" destOrd="0" presId="urn:microsoft.com/office/officeart/2005/8/layout/orgChart1"/>
    <dgm:cxn modelId="{42FE994E-96F0-D24A-8331-B3564C6283F8}" type="presParOf" srcId="{230F41CC-4FB9-4673-B22D-99D041770614}" destId="{4F5B7ABA-7C46-4218-BEAA-617B0B9CA74F}" srcOrd="0" destOrd="0" presId="urn:microsoft.com/office/officeart/2005/8/layout/orgChart1"/>
    <dgm:cxn modelId="{55FC7C83-E551-2E4B-BB1D-054985AD4BA0}" type="presParOf" srcId="{230F41CC-4FB9-4673-B22D-99D041770614}" destId="{C5C6095E-FC6F-4F22-9AA3-DAFE808BD0D6}" srcOrd="1" destOrd="0" presId="urn:microsoft.com/office/officeart/2005/8/layout/orgChart1"/>
    <dgm:cxn modelId="{C4ED8C93-647D-6645-AEB6-B27F33F38B86}" type="presParOf" srcId="{9A93C7FA-B7CF-4D06-A9FA-3B11CB4D658C}" destId="{351D1456-11F9-4CD5-84E0-C6413AC0D2B2}" srcOrd="1" destOrd="0" presId="urn:microsoft.com/office/officeart/2005/8/layout/orgChart1"/>
    <dgm:cxn modelId="{7BF74FF2-2E95-E146-8ACC-23AFEC789A0A}" type="presParOf" srcId="{351D1456-11F9-4CD5-84E0-C6413AC0D2B2}" destId="{8D1AC4DD-2871-43F2-9C22-7ACA69AF9DBD}" srcOrd="0" destOrd="0" presId="urn:microsoft.com/office/officeart/2005/8/layout/orgChart1"/>
    <dgm:cxn modelId="{8695F65D-5277-AC47-8B58-C530D5427923}" type="presParOf" srcId="{351D1456-11F9-4CD5-84E0-C6413AC0D2B2}" destId="{0B305533-E20F-413A-95F4-ADD013C7868D}" srcOrd="1" destOrd="0" presId="urn:microsoft.com/office/officeart/2005/8/layout/orgChart1"/>
    <dgm:cxn modelId="{82B1377B-790D-D44C-9762-9780C4EE9C26}" type="presParOf" srcId="{0B305533-E20F-413A-95F4-ADD013C7868D}" destId="{96502D3E-4BFB-487E-B32F-8054DC8686CE}" srcOrd="0" destOrd="0" presId="urn:microsoft.com/office/officeart/2005/8/layout/orgChart1"/>
    <dgm:cxn modelId="{93908881-6AAF-EC45-B1F1-F0FF47057C0A}" type="presParOf" srcId="{96502D3E-4BFB-487E-B32F-8054DC8686CE}" destId="{BF792ECB-12FF-40A4-ADC7-326C08C39663}" srcOrd="0" destOrd="0" presId="urn:microsoft.com/office/officeart/2005/8/layout/orgChart1"/>
    <dgm:cxn modelId="{EDF79031-56D4-5545-8804-2299C3F0B1B3}" type="presParOf" srcId="{96502D3E-4BFB-487E-B32F-8054DC8686CE}" destId="{15F01C3A-53B4-453E-A89C-476FA6BB6CF7}" srcOrd="1" destOrd="0" presId="urn:microsoft.com/office/officeart/2005/8/layout/orgChart1"/>
    <dgm:cxn modelId="{2467ED2C-DF0B-8B47-BA36-B1AD74090471}" type="presParOf" srcId="{0B305533-E20F-413A-95F4-ADD013C7868D}" destId="{A2136F09-5378-4A54-974A-A37088021814}" srcOrd="1" destOrd="0" presId="urn:microsoft.com/office/officeart/2005/8/layout/orgChart1"/>
    <dgm:cxn modelId="{0320316B-9810-2645-9831-477C94315C56}" type="presParOf" srcId="{0B305533-E20F-413A-95F4-ADD013C7868D}" destId="{6250705B-3117-4A49-8005-8B14774FEC9C}" srcOrd="2" destOrd="0" presId="urn:microsoft.com/office/officeart/2005/8/layout/orgChart1"/>
    <dgm:cxn modelId="{407FD13F-347B-1B44-AFD3-071579B90EB2}" type="presParOf" srcId="{351D1456-11F9-4CD5-84E0-C6413AC0D2B2}" destId="{B7DF87E3-0244-49D9-B180-2D802D2452CE}" srcOrd="2" destOrd="0" presId="urn:microsoft.com/office/officeart/2005/8/layout/orgChart1"/>
    <dgm:cxn modelId="{FFB97236-5054-4845-977F-31A2CFAD57A8}" type="presParOf" srcId="{351D1456-11F9-4CD5-84E0-C6413AC0D2B2}" destId="{40A0C179-BBE1-4612-8081-3EFC036D6701}" srcOrd="3" destOrd="0" presId="urn:microsoft.com/office/officeart/2005/8/layout/orgChart1"/>
    <dgm:cxn modelId="{586E2D76-59D1-4A47-B681-D79D99BB6ADD}" type="presParOf" srcId="{40A0C179-BBE1-4612-8081-3EFC036D6701}" destId="{A9410264-E37E-4C13-9DF8-527C0C6D9A38}" srcOrd="0" destOrd="0" presId="urn:microsoft.com/office/officeart/2005/8/layout/orgChart1"/>
    <dgm:cxn modelId="{A2272564-4BE5-4A4E-A001-564F2726D0D9}" type="presParOf" srcId="{A9410264-E37E-4C13-9DF8-527C0C6D9A38}" destId="{23D62A23-177A-419B-B069-5E123D3AC097}" srcOrd="0" destOrd="0" presId="urn:microsoft.com/office/officeart/2005/8/layout/orgChart1"/>
    <dgm:cxn modelId="{BB9103CF-5CE2-3240-93FD-30936CF29DAE}" type="presParOf" srcId="{A9410264-E37E-4C13-9DF8-527C0C6D9A38}" destId="{44B43059-90FB-4D02-B790-F67B79D7BBF8}" srcOrd="1" destOrd="0" presId="urn:microsoft.com/office/officeart/2005/8/layout/orgChart1"/>
    <dgm:cxn modelId="{495BEB3D-1B90-9D45-83F5-20C5CC91A730}" type="presParOf" srcId="{40A0C179-BBE1-4612-8081-3EFC036D6701}" destId="{E0A04D4F-4A34-45A0-9BF3-B74BE0E051C3}" srcOrd="1" destOrd="0" presId="urn:microsoft.com/office/officeart/2005/8/layout/orgChart1"/>
    <dgm:cxn modelId="{D78D13BB-4409-A444-93C1-FFBC6CAA1022}" type="presParOf" srcId="{40A0C179-BBE1-4612-8081-3EFC036D6701}" destId="{CE4A113E-27F0-4261-B336-AF168A18009E}" srcOrd="2" destOrd="0" presId="urn:microsoft.com/office/officeart/2005/8/layout/orgChart1"/>
    <dgm:cxn modelId="{D784E900-DCA3-3742-98D8-6122528CAAC6}" type="presParOf" srcId="{351D1456-11F9-4CD5-84E0-C6413AC0D2B2}" destId="{3D9FF78F-1AD3-4B01-A0F9-FF0D8F07D750}" srcOrd="4" destOrd="0" presId="urn:microsoft.com/office/officeart/2005/8/layout/orgChart1"/>
    <dgm:cxn modelId="{6E1C3E6A-D808-F341-81F1-B32F43723E26}" type="presParOf" srcId="{351D1456-11F9-4CD5-84E0-C6413AC0D2B2}" destId="{1D959001-E09F-4B6C-B8B3-85D30F64BEEC}" srcOrd="5" destOrd="0" presId="urn:microsoft.com/office/officeart/2005/8/layout/orgChart1"/>
    <dgm:cxn modelId="{61E45528-F04D-7947-B807-6EEFCBB53FDF}" type="presParOf" srcId="{1D959001-E09F-4B6C-B8B3-85D30F64BEEC}" destId="{95EF4481-E518-4C82-9FB6-81748B12FB9E}" srcOrd="0" destOrd="0" presId="urn:microsoft.com/office/officeart/2005/8/layout/orgChart1"/>
    <dgm:cxn modelId="{6CFC4F20-7B12-F04A-9C0A-1E3BE95729F6}" type="presParOf" srcId="{95EF4481-E518-4C82-9FB6-81748B12FB9E}" destId="{F7754A93-5653-4551-9154-494DD543E318}" srcOrd="0" destOrd="0" presId="urn:microsoft.com/office/officeart/2005/8/layout/orgChart1"/>
    <dgm:cxn modelId="{265FFB98-5500-5248-BEAF-C3843E6A6352}" type="presParOf" srcId="{95EF4481-E518-4C82-9FB6-81748B12FB9E}" destId="{CA271BF5-AA58-47AC-8B1D-3502DB8FD2B5}" srcOrd="1" destOrd="0" presId="urn:microsoft.com/office/officeart/2005/8/layout/orgChart1"/>
    <dgm:cxn modelId="{BE7141EB-D10D-1B4E-9173-ECBF8E6A4D2E}" type="presParOf" srcId="{1D959001-E09F-4B6C-B8B3-85D30F64BEEC}" destId="{A3D4C4D2-FBBD-4525-B4AD-224A452D5E43}" srcOrd="1" destOrd="0" presId="urn:microsoft.com/office/officeart/2005/8/layout/orgChart1"/>
    <dgm:cxn modelId="{FF564682-E5CB-324D-9D18-8878B7195BB5}" type="presParOf" srcId="{1D959001-E09F-4B6C-B8B3-85D30F64BEEC}" destId="{CAABDDB5-4276-442F-88CB-A4EB599CAFFA}" srcOrd="2" destOrd="0" presId="urn:microsoft.com/office/officeart/2005/8/layout/orgChart1"/>
    <dgm:cxn modelId="{6FC3662C-B4C1-E547-ABF0-24147CBBBCFC}" type="presParOf" srcId="{351D1456-11F9-4CD5-84E0-C6413AC0D2B2}" destId="{87450BE1-6F61-409E-B9F1-76B1C2D87BBD}" srcOrd="6" destOrd="0" presId="urn:microsoft.com/office/officeart/2005/8/layout/orgChart1"/>
    <dgm:cxn modelId="{534AC35A-82C5-884A-B54F-F54B19FF6129}" type="presParOf" srcId="{351D1456-11F9-4CD5-84E0-C6413AC0D2B2}" destId="{B49B8758-CB1C-4662-940A-12DCFD92C98D}" srcOrd="7" destOrd="0" presId="urn:microsoft.com/office/officeart/2005/8/layout/orgChart1"/>
    <dgm:cxn modelId="{A7EB875B-532B-8445-8766-7686489AF497}" type="presParOf" srcId="{B49B8758-CB1C-4662-940A-12DCFD92C98D}" destId="{88CB025B-8A43-4384-BE30-B2BBAF03ADE1}" srcOrd="0" destOrd="0" presId="urn:microsoft.com/office/officeart/2005/8/layout/orgChart1"/>
    <dgm:cxn modelId="{2DFA205C-9A99-474D-AFFA-03C34BB28E9F}" type="presParOf" srcId="{88CB025B-8A43-4384-BE30-B2BBAF03ADE1}" destId="{8D205A0D-C9C5-4AD0-9A89-6E9ADF1F48FC}" srcOrd="0" destOrd="0" presId="urn:microsoft.com/office/officeart/2005/8/layout/orgChart1"/>
    <dgm:cxn modelId="{1633F397-B6A9-574A-A23D-125D2F48DA4E}" type="presParOf" srcId="{88CB025B-8A43-4384-BE30-B2BBAF03ADE1}" destId="{E0C0B6B6-C028-43C0-9F71-0DA10A60FADE}" srcOrd="1" destOrd="0" presId="urn:microsoft.com/office/officeart/2005/8/layout/orgChart1"/>
    <dgm:cxn modelId="{2DC8989D-9F0C-6745-85AB-1F8ADBE4436D}" type="presParOf" srcId="{B49B8758-CB1C-4662-940A-12DCFD92C98D}" destId="{684094A4-28DD-4A1C-AE5C-8B0ED0F9E530}" srcOrd="1" destOrd="0" presId="urn:microsoft.com/office/officeart/2005/8/layout/orgChart1"/>
    <dgm:cxn modelId="{E3FACE77-31F6-C241-B0AB-DAB5CE1A9F9B}" type="presParOf" srcId="{B49B8758-CB1C-4662-940A-12DCFD92C98D}" destId="{32A9FB81-83FE-4645-AB34-250C671A3163}" srcOrd="2" destOrd="0" presId="urn:microsoft.com/office/officeart/2005/8/layout/orgChart1"/>
    <dgm:cxn modelId="{931B9403-BCD1-BE46-9AEA-2F60BA14CD29}" type="presParOf" srcId="{351D1456-11F9-4CD5-84E0-C6413AC0D2B2}" destId="{CBFF858A-440E-4481-8306-F9441809790E}" srcOrd="8" destOrd="0" presId="urn:microsoft.com/office/officeart/2005/8/layout/orgChart1"/>
    <dgm:cxn modelId="{CAEA97BF-BCCE-9D43-99ED-E104C7B9CCD6}" type="presParOf" srcId="{351D1456-11F9-4CD5-84E0-C6413AC0D2B2}" destId="{E5BDFAAE-E292-4675-BA1C-2AD8CDCDD766}" srcOrd="9" destOrd="0" presId="urn:microsoft.com/office/officeart/2005/8/layout/orgChart1"/>
    <dgm:cxn modelId="{ACD37204-936C-1C4B-8048-89BB2494CA86}" type="presParOf" srcId="{E5BDFAAE-E292-4675-BA1C-2AD8CDCDD766}" destId="{3FD2CEF5-001D-47EA-B15B-596AC1B99868}" srcOrd="0" destOrd="0" presId="urn:microsoft.com/office/officeart/2005/8/layout/orgChart1"/>
    <dgm:cxn modelId="{A2E212EA-ADFB-A140-B1F9-F3C440F17D61}" type="presParOf" srcId="{3FD2CEF5-001D-47EA-B15B-596AC1B99868}" destId="{DF849F06-7B6C-43A1-A611-2B0A36F18138}" srcOrd="0" destOrd="0" presId="urn:microsoft.com/office/officeart/2005/8/layout/orgChart1"/>
    <dgm:cxn modelId="{15CE2C1B-6E7D-B04C-898D-AAB6DA012248}" type="presParOf" srcId="{3FD2CEF5-001D-47EA-B15B-596AC1B99868}" destId="{0FF2F5AE-B3A1-408E-9AC4-49887D3E07F0}" srcOrd="1" destOrd="0" presId="urn:microsoft.com/office/officeart/2005/8/layout/orgChart1"/>
    <dgm:cxn modelId="{D778AA5B-86FB-E843-9B84-8C0710F841B3}" type="presParOf" srcId="{E5BDFAAE-E292-4675-BA1C-2AD8CDCDD766}" destId="{292EC695-AB9C-4924-B533-9D08AD6DA367}" srcOrd="1" destOrd="0" presId="urn:microsoft.com/office/officeart/2005/8/layout/orgChart1"/>
    <dgm:cxn modelId="{0C42DE58-C38D-3446-9B4C-92BAC5818D97}" type="presParOf" srcId="{E5BDFAAE-E292-4675-BA1C-2AD8CDCDD766}" destId="{DB75CE5C-9161-4C40-B933-F79CC0EA685E}" srcOrd="2" destOrd="0" presId="urn:microsoft.com/office/officeart/2005/8/layout/orgChart1"/>
    <dgm:cxn modelId="{0FC396C1-880B-DA48-8D17-A06A488E9CDA}" type="presParOf" srcId="{9A93C7FA-B7CF-4D06-A9FA-3B11CB4D658C}" destId="{FDB7C5EF-3BF9-4439-A90C-25AF820DF9A4}" srcOrd="2" destOrd="0" presId="urn:microsoft.com/office/officeart/2005/8/layout/orgChart1"/>
    <dgm:cxn modelId="{E9E9A281-75E4-FF4A-90A1-E41E4AFC3424}" type="presParOf" srcId="{38C0F7B8-7826-45BD-9462-DCA1273BA112}" destId="{C60BEEFF-D234-4FA7-9C47-9A845B826ED4}" srcOrd="4" destOrd="0" presId="urn:microsoft.com/office/officeart/2005/8/layout/orgChart1"/>
    <dgm:cxn modelId="{105A5A9E-9AE1-744E-BD75-6E06051E7759}" type="presParOf" srcId="{38C0F7B8-7826-45BD-9462-DCA1273BA112}" destId="{26073EFE-CCDC-4A51-93D3-3DEB2972956B}" srcOrd="5" destOrd="0" presId="urn:microsoft.com/office/officeart/2005/8/layout/orgChart1"/>
    <dgm:cxn modelId="{F82A79D8-EB0D-1248-B68C-AC2DA4EB7BA9}" type="presParOf" srcId="{26073EFE-CCDC-4A51-93D3-3DEB2972956B}" destId="{769D40E2-D109-4AF2-BA1E-FB62752A712C}" srcOrd="0" destOrd="0" presId="urn:microsoft.com/office/officeart/2005/8/layout/orgChart1"/>
    <dgm:cxn modelId="{31AB5ED6-39CA-1A44-B188-A282666BBAA7}" type="presParOf" srcId="{769D40E2-D109-4AF2-BA1E-FB62752A712C}" destId="{282E2B21-87F3-4738-A4A5-486C45AABAC9}" srcOrd="0" destOrd="0" presId="urn:microsoft.com/office/officeart/2005/8/layout/orgChart1"/>
    <dgm:cxn modelId="{08D19FCC-7B93-F840-B159-7BBEBE50CD46}" type="presParOf" srcId="{769D40E2-D109-4AF2-BA1E-FB62752A712C}" destId="{8CFA6EE3-0BB5-4F83-A968-0C74A1D4FA87}" srcOrd="1" destOrd="0" presId="urn:microsoft.com/office/officeart/2005/8/layout/orgChart1"/>
    <dgm:cxn modelId="{761D0248-DD2C-C044-AE0E-3F8EA89540FE}" type="presParOf" srcId="{26073EFE-CCDC-4A51-93D3-3DEB2972956B}" destId="{CC70940C-A0C7-4778-B900-00CF644BDFAD}" srcOrd="1" destOrd="0" presId="urn:microsoft.com/office/officeart/2005/8/layout/orgChart1"/>
    <dgm:cxn modelId="{E4B60266-57F1-814C-968F-15CC82120224}" type="presParOf" srcId="{CC70940C-A0C7-4778-B900-00CF644BDFAD}" destId="{A9FFAD3D-2596-4649-B7E6-F27DC14B7592}" srcOrd="0" destOrd="0" presId="urn:microsoft.com/office/officeart/2005/8/layout/orgChart1"/>
    <dgm:cxn modelId="{95064346-3B08-D447-A918-C887614D5D87}" type="presParOf" srcId="{CC70940C-A0C7-4778-B900-00CF644BDFAD}" destId="{D03D9165-33AA-4A3C-BB38-A94F7F18B110}" srcOrd="1" destOrd="0" presId="urn:microsoft.com/office/officeart/2005/8/layout/orgChart1"/>
    <dgm:cxn modelId="{2E576402-CB18-B54E-A2DD-DFE570F8F8A2}" type="presParOf" srcId="{D03D9165-33AA-4A3C-BB38-A94F7F18B110}" destId="{FF1AA980-1F59-4522-ABF0-EEEE51529FF8}" srcOrd="0" destOrd="0" presId="urn:microsoft.com/office/officeart/2005/8/layout/orgChart1"/>
    <dgm:cxn modelId="{BBD99562-8AAC-2144-9374-18064163B453}" type="presParOf" srcId="{FF1AA980-1F59-4522-ABF0-EEEE51529FF8}" destId="{470F0B35-80AA-45BF-97A2-E68049A2509F}" srcOrd="0" destOrd="0" presId="urn:microsoft.com/office/officeart/2005/8/layout/orgChart1"/>
    <dgm:cxn modelId="{E34FC385-D87B-9B4B-BE1E-B3877D76222C}" type="presParOf" srcId="{FF1AA980-1F59-4522-ABF0-EEEE51529FF8}" destId="{61D8F533-72A3-41D2-B0DC-BABA30F97AC1}" srcOrd="1" destOrd="0" presId="urn:microsoft.com/office/officeart/2005/8/layout/orgChart1"/>
    <dgm:cxn modelId="{E38EAE29-2134-CE41-A0BD-6A448C6E0EB1}" type="presParOf" srcId="{D03D9165-33AA-4A3C-BB38-A94F7F18B110}" destId="{3A01F405-ABF3-47EA-BD8D-6ABCCE979843}" srcOrd="1" destOrd="0" presId="urn:microsoft.com/office/officeart/2005/8/layout/orgChart1"/>
    <dgm:cxn modelId="{75B2229F-C74E-2C49-ADEC-BDEB45C1604B}" type="presParOf" srcId="{D03D9165-33AA-4A3C-BB38-A94F7F18B110}" destId="{FA74B888-8290-44BD-BED1-608A2337299F}" srcOrd="2" destOrd="0" presId="urn:microsoft.com/office/officeart/2005/8/layout/orgChart1"/>
    <dgm:cxn modelId="{625C50AD-CD6E-4E41-8DC0-573F66BC4974}" type="presParOf" srcId="{CC70940C-A0C7-4778-B900-00CF644BDFAD}" destId="{E361F543-5019-4A55-8923-65E22B862C19}" srcOrd="2" destOrd="0" presId="urn:microsoft.com/office/officeart/2005/8/layout/orgChart1"/>
    <dgm:cxn modelId="{7B23B42A-267D-5947-971A-9744B5120C84}" type="presParOf" srcId="{CC70940C-A0C7-4778-B900-00CF644BDFAD}" destId="{55DA542C-7E8A-487A-8546-A2162C39FB05}" srcOrd="3" destOrd="0" presId="urn:microsoft.com/office/officeart/2005/8/layout/orgChart1"/>
    <dgm:cxn modelId="{07E8C340-9D09-BC4F-8F94-1D40E247EE2B}" type="presParOf" srcId="{55DA542C-7E8A-487A-8546-A2162C39FB05}" destId="{B54A8485-1252-4954-877E-64A68CDAFBE8}" srcOrd="0" destOrd="0" presId="urn:microsoft.com/office/officeart/2005/8/layout/orgChart1"/>
    <dgm:cxn modelId="{9A7991FB-076C-9447-9EE9-4FCCFD3F7D2E}" type="presParOf" srcId="{B54A8485-1252-4954-877E-64A68CDAFBE8}" destId="{94804079-BD74-466D-8868-8ABFB4C039E3}" srcOrd="0" destOrd="0" presId="urn:microsoft.com/office/officeart/2005/8/layout/orgChart1"/>
    <dgm:cxn modelId="{495FB94D-CCB0-244A-AAD2-3A0AF984D488}" type="presParOf" srcId="{B54A8485-1252-4954-877E-64A68CDAFBE8}" destId="{EFE2AF77-55F7-442D-AFF0-A15F77BC7014}" srcOrd="1" destOrd="0" presId="urn:microsoft.com/office/officeart/2005/8/layout/orgChart1"/>
    <dgm:cxn modelId="{1FEA78F7-E8EE-7E43-8BB0-98298CC0AA81}" type="presParOf" srcId="{55DA542C-7E8A-487A-8546-A2162C39FB05}" destId="{9B65D874-9DAE-4762-92A8-FDA1E99BDA44}" srcOrd="1" destOrd="0" presId="urn:microsoft.com/office/officeart/2005/8/layout/orgChart1"/>
    <dgm:cxn modelId="{534E4A5F-C932-DB4E-BBB2-D99368F1740D}" type="presParOf" srcId="{55DA542C-7E8A-487A-8546-A2162C39FB05}" destId="{B1D39392-FD8E-41D5-9ABE-ED52C5DAAF15}" srcOrd="2" destOrd="0" presId="urn:microsoft.com/office/officeart/2005/8/layout/orgChart1"/>
    <dgm:cxn modelId="{98545C2E-4C97-6C4A-95A6-73B6AEA183C8}" type="presParOf" srcId="{CC70940C-A0C7-4778-B900-00CF644BDFAD}" destId="{F8E117EB-AB14-4579-8C54-4A8168A65EAC}" srcOrd="4" destOrd="0" presId="urn:microsoft.com/office/officeart/2005/8/layout/orgChart1"/>
    <dgm:cxn modelId="{3A250DF0-EC42-2541-A55F-AE7ADDD33D7B}" type="presParOf" srcId="{CC70940C-A0C7-4778-B900-00CF644BDFAD}" destId="{2A9A68F1-39CF-4235-9E31-16249676D6F6}" srcOrd="5" destOrd="0" presId="urn:microsoft.com/office/officeart/2005/8/layout/orgChart1"/>
    <dgm:cxn modelId="{C341E797-128B-3D45-8B4D-1B59B59D4D4B}" type="presParOf" srcId="{2A9A68F1-39CF-4235-9E31-16249676D6F6}" destId="{98F1AE46-EE67-40B3-A49A-DAF1C692483B}" srcOrd="0" destOrd="0" presId="urn:microsoft.com/office/officeart/2005/8/layout/orgChart1"/>
    <dgm:cxn modelId="{E49B7C62-6B76-9848-8D5D-20535C0BC72A}" type="presParOf" srcId="{98F1AE46-EE67-40B3-A49A-DAF1C692483B}" destId="{36EB0466-AF2A-451F-A597-91C2DBB75363}" srcOrd="0" destOrd="0" presId="urn:microsoft.com/office/officeart/2005/8/layout/orgChart1"/>
    <dgm:cxn modelId="{FAF72478-E904-AF48-AA3F-906B4636696B}" type="presParOf" srcId="{98F1AE46-EE67-40B3-A49A-DAF1C692483B}" destId="{202AB239-03BA-4033-AAFD-632A0484864B}" srcOrd="1" destOrd="0" presId="urn:microsoft.com/office/officeart/2005/8/layout/orgChart1"/>
    <dgm:cxn modelId="{9331123B-E4E5-AB49-B5CF-BDF7FC04C67C}" type="presParOf" srcId="{2A9A68F1-39CF-4235-9E31-16249676D6F6}" destId="{D23857FC-66F7-4B5B-A4C8-41496AFD9B2C}" srcOrd="1" destOrd="0" presId="urn:microsoft.com/office/officeart/2005/8/layout/orgChart1"/>
    <dgm:cxn modelId="{CAB85BF0-FD23-294E-9C9F-974AC2ED25A0}" type="presParOf" srcId="{2A9A68F1-39CF-4235-9E31-16249676D6F6}" destId="{008C090D-E4AF-4EFC-87DE-91C619273CB7}" srcOrd="2" destOrd="0" presId="urn:microsoft.com/office/officeart/2005/8/layout/orgChart1"/>
    <dgm:cxn modelId="{0324E424-D1C2-8742-B690-87EC22627E77}" type="presParOf" srcId="{CC70940C-A0C7-4778-B900-00CF644BDFAD}" destId="{0240F6DB-E96D-4C8E-AC78-DF5C556B7E03}" srcOrd="6" destOrd="0" presId="urn:microsoft.com/office/officeart/2005/8/layout/orgChart1"/>
    <dgm:cxn modelId="{10D122E2-FD21-C04B-9A47-6F4FF24E7F7A}" type="presParOf" srcId="{CC70940C-A0C7-4778-B900-00CF644BDFAD}" destId="{6F2531A3-EA3A-4BA8-B26E-20544BCC0F5B}" srcOrd="7" destOrd="0" presId="urn:microsoft.com/office/officeart/2005/8/layout/orgChart1"/>
    <dgm:cxn modelId="{DE56821C-55DD-064E-9911-0F8A34D7DA10}" type="presParOf" srcId="{6F2531A3-EA3A-4BA8-B26E-20544BCC0F5B}" destId="{F41B16B9-DBAB-4D69-A5FA-3258BC2CB8DB}" srcOrd="0" destOrd="0" presId="urn:microsoft.com/office/officeart/2005/8/layout/orgChart1"/>
    <dgm:cxn modelId="{0F8DDFA8-A66E-4148-9EB0-0A8B9DC56541}" type="presParOf" srcId="{F41B16B9-DBAB-4D69-A5FA-3258BC2CB8DB}" destId="{A927EEA5-C39B-44DF-A70C-C89F0456D20C}" srcOrd="0" destOrd="0" presId="urn:microsoft.com/office/officeart/2005/8/layout/orgChart1"/>
    <dgm:cxn modelId="{6FF703ED-8C51-BD4E-A483-07498E6F1EDC}" type="presParOf" srcId="{F41B16B9-DBAB-4D69-A5FA-3258BC2CB8DB}" destId="{2DABC2FD-D746-4B4C-84D7-8CCEA8E7501B}" srcOrd="1" destOrd="0" presId="urn:microsoft.com/office/officeart/2005/8/layout/orgChart1"/>
    <dgm:cxn modelId="{07DE0322-2692-8844-A5F2-6955CAC354CB}" type="presParOf" srcId="{6F2531A3-EA3A-4BA8-B26E-20544BCC0F5B}" destId="{4415976D-C574-4D09-899E-0E50608B00D8}" srcOrd="1" destOrd="0" presId="urn:microsoft.com/office/officeart/2005/8/layout/orgChart1"/>
    <dgm:cxn modelId="{12764F3A-2C49-6645-8B13-F830B324A708}" type="presParOf" srcId="{6F2531A3-EA3A-4BA8-B26E-20544BCC0F5B}" destId="{3EB31D83-0068-4BBA-B72F-1B502F870D45}" srcOrd="2" destOrd="0" presId="urn:microsoft.com/office/officeart/2005/8/layout/orgChart1"/>
    <dgm:cxn modelId="{ABE2B8E7-C095-0041-A957-277293F8C5D7}" type="presParOf" srcId="{CC70940C-A0C7-4778-B900-00CF644BDFAD}" destId="{EDDC5983-A3B6-4AC7-A84A-B30D485D0CBE}" srcOrd="8" destOrd="0" presId="urn:microsoft.com/office/officeart/2005/8/layout/orgChart1"/>
    <dgm:cxn modelId="{1AF11CB4-77C3-2C4C-A975-8D316FA3CDFE}" type="presParOf" srcId="{CC70940C-A0C7-4778-B900-00CF644BDFAD}" destId="{350FC249-6777-4E4A-A633-8A5D75B6A267}" srcOrd="9" destOrd="0" presId="urn:microsoft.com/office/officeart/2005/8/layout/orgChart1"/>
    <dgm:cxn modelId="{C3AC84AC-B6A3-9840-91B7-E2606790E18C}" type="presParOf" srcId="{350FC249-6777-4E4A-A633-8A5D75B6A267}" destId="{E2326542-01EA-4241-B8F6-0BF71183D8BA}" srcOrd="0" destOrd="0" presId="urn:microsoft.com/office/officeart/2005/8/layout/orgChart1"/>
    <dgm:cxn modelId="{4E9155F2-A069-C94B-BAF4-6001FE33495D}" type="presParOf" srcId="{E2326542-01EA-4241-B8F6-0BF71183D8BA}" destId="{FD47217A-CD79-4827-8609-97EAC2197AA6}" srcOrd="0" destOrd="0" presId="urn:microsoft.com/office/officeart/2005/8/layout/orgChart1"/>
    <dgm:cxn modelId="{41EA18EA-CA6C-6844-922B-BB84BD36CC2D}" type="presParOf" srcId="{E2326542-01EA-4241-B8F6-0BF71183D8BA}" destId="{1AF8B108-6182-485F-B453-54C5977CCF8C}" srcOrd="1" destOrd="0" presId="urn:microsoft.com/office/officeart/2005/8/layout/orgChart1"/>
    <dgm:cxn modelId="{9CCA1735-4EA1-A646-810D-C6055CB9A1C8}" type="presParOf" srcId="{350FC249-6777-4E4A-A633-8A5D75B6A267}" destId="{3C3C9F78-1A16-4C92-9E39-54DEDDFA4AEF}" srcOrd="1" destOrd="0" presId="urn:microsoft.com/office/officeart/2005/8/layout/orgChart1"/>
    <dgm:cxn modelId="{5B2C11A6-F98A-FD46-99C6-B23C3B9DC1B3}" type="presParOf" srcId="{350FC249-6777-4E4A-A633-8A5D75B6A267}" destId="{A62F5681-266C-47EA-92E1-522E69A74FFB}" srcOrd="2" destOrd="0" presId="urn:microsoft.com/office/officeart/2005/8/layout/orgChart1"/>
    <dgm:cxn modelId="{82A16B42-6222-424D-BD69-BABC1DDE10B4}" type="presParOf" srcId="{26073EFE-CCDC-4A51-93D3-3DEB2972956B}" destId="{A984E1C7-75C9-4E27-83B3-227BE3FBC618}" srcOrd="2" destOrd="0" presId="urn:microsoft.com/office/officeart/2005/8/layout/orgChart1"/>
    <dgm:cxn modelId="{9D6C32A0-93EF-5541-8D98-24729ABA3BE4}" type="presParOf" srcId="{38C0F7B8-7826-45BD-9462-DCA1273BA112}" destId="{76168126-45C2-4169-B7DF-38E127BC69A4}" srcOrd="6" destOrd="0" presId="urn:microsoft.com/office/officeart/2005/8/layout/orgChart1"/>
    <dgm:cxn modelId="{D62F9630-366E-6647-8380-85EC81046420}" type="presParOf" srcId="{38C0F7B8-7826-45BD-9462-DCA1273BA112}" destId="{7FDFD859-CCF7-4476-B6A6-27537EE5719D}" srcOrd="7" destOrd="0" presId="urn:microsoft.com/office/officeart/2005/8/layout/orgChart1"/>
    <dgm:cxn modelId="{AA365FBD-63A8-5342-B484-40864A628E90}" type="presParOf" srcId="{7FDFD859-CCF7-4476-B6A6-27537EE5719D}" destId="{8E5CC5A6-B429-4484-A2F5-EFCAACB2492B}" srcOrd="0" destOrd="0" presId="urn:microsoft.com/office/officeart/2005/8/layout/orgChart1"/>
    <dgm:cxn modelId="{922F0050-6004-E647-9DE8-7792FAE43666}" type="presParOf" srcId="{8E5CC5A6-B429-4484-A2F5-EFCAACB2492B}" destId="{EFEF39A8-8439-4D0C-8558-B5BA9182882C}" srcOrd="0" destOrd="0" presId="urn:microsoft.com/office/officeart/2005/8/layout/orgChart1"/>
    <dgm:cxn modelId="{6DD04BC8-5C58-F541-852D-9B9A2D48847D}" type="presParOf" srcId="{8E5CC5A6-B429-4484-A2F5-EFCAACB2492B}" destId="{40F02825-8123-4E2C-961A-6D76E443F01B}" srcOrd="1" destOrd="0" presId="urn:microsoft.com/office/officeart/2005/8/layout/orgChart1"/>
    <dgm:cxn modelId="{9C758966-F491-F544-937E-5F6E1B3BE2A7}" type="presParOf" srcId="{7FDFD859-CCF7-4476-B6A6-27537EE5719D}" destId="{596CD994-9F78-4581-8796-2BE69BC26B71}" srcOrd="1" destOrd="0" presId="urn:microsoft.com/office/officeart/2005/8/layout/orgChart1"/>
    <dgm:cxn modelId="{3DE8FD37-8144-B34E-9DF9-556772D3365C}" type="presParOf" srcId="{596CD994-9F78-4581-8796-2BE69BC26B71}" destId="{E9982FA7-41A3-47AD-B4DC-7CCF527D72F8}" srcOrd="0" destOrd="0" presId="urn:microsoft.com/office/officeart/2005/8/layout/orgChart1"/>
    <dgm:cxn modelId="{0035C55C-6F86-0441-934C-70EA5BB65DE1}" type="presParOf" srcId="{596CD994-9F78-4581-8796-2BE69BC26B71}" destId="{C527A5F0-35D2-499F-A142-410F3EF455A8}" srcOrd="1" destOrd="0" presId="urn:microsoft.com/office/officeart/2005/8/layout/orgChart1"/>
    <dgm:cxn modelId="{A3103C32-4984-1E42-A1C3-39787657D604}" type="presParOf" srcId="{C527A5F0-35D2-499F-A142-410F3EF455A8}" destId="{E347949D-544C-4781-A140-CC67A37D5946}" srcOrd="0" destOrd="0" presId="urn:microsoft.com/office/officeart/2005/8/layout/orgChart1"/>
    <dgm:cxn modelId="{6F82A958-4A15-324F-8A85-BA2D5366794F}" type="presParOf" srcId="{E347949D-544C-4781-A140-CC67A37D5946}" destId="{33F720AD-A36F-4224-A5E8-00D86714BA9D}" srcOrd="0" destOrd="0" presId="urn:microsoft.com/office/officeart/2005/8/layout/orgChart1"/>
    <dgm:cxn modelId="{BA10C1BE-2521-E145-8C32-0BBE35A6B7E3}" type="presParOf" srcId="{E347949D-544C-4781-A140-CC67A37D5946}" destId="{F8B19D04-98AB-4DCC-BEA3-508CF220A455}" srcOrd="1" destOrd="0" presId="urn:microsoft.com/office/officeart/2005/8/layout/orgChart1"/>
    <dgm:cxn modelId="{8E19FC80-B9DF-4345-B18F-B4C32DE7C1C1}" type="presParOf" srcId="{C527A5F0-35D2-499F-A142-410F3EF455A8}" destId="{6F2019C5-49A8-44E7-9F85-92591A6CDF53}" srcOrd="1" destOrd="0" presId="urn:microsoft.com/office/officeart/2005/8/layout/orgChart1"/>
    <dgm:cxn modelId="{65EDECAE-56EE-1F4C-A75B-1A18F2505FC7}" type="presParOf" srcId="{C527A5F0-35D2-499F-A142-410F3EF455A8}" destId="{8748C059-CD68-4215-A616-11B5FB3AE4E5}" srcOrd="2" destOrd="0" presId="urn:microsoft.com/office/officeart/2005/8/layout/orgChart1"/>
    <dgm:cxn modelId="{9A696F62-37BC-224F-9DF6-FC135E22DDD8}" type="presParOf" srcId="{596CD994-9F78-4581-8796-2BE69BC26B71}" destId="{ACD7AC42-28A5-48C3-B045-02AD62F36147}" srcOrd="2" destOrd="0" presId="urn:microsoft.com/office/officeart/2005/8/layout/orgChart1"/>
    <dgm:cxn modelId="{D2341659-3F69-7E46-A92B-2E81A0278E90}" type="presParOf" srcId="{596CD994-9F78-4581-8796-2BE69BC26B71}" destId="{13BA268F-C391-48BD-A1E2-966AA5BCFDC7}" srcOrd="3" destOrd="0" presId="urn:microsoft.com/office/officeart/2005/8/layout/orgChart1"/>
    <dgm:cxn modelId="{0D58FAA6-242A-1145-90AD-11161A26C595}" type="presParOf" srcId="{13BA268F-C391-48BD-A1E2-966AA5BCFDC7}" destId="{463D2FA3-A180-40E7-B59A-D27155939FE1}" srcOrd="0" destOrd="0" presId="urn:microsoft.com/office/officeart/2005/8/layout/orgChart1"/>
    <dgm:cxn modelId="{98867646-A751-A14D-9196-238C48FAD840}" type="presParOf" srcId="{463D2FA3-A180-40E7-B59A-D27155939FE1}" destId="{9A7D0250-0534-4358-BD43-A82A20496CC7}" srcOrd="0" destOrd="0" presId="urn:microsoft.com/office/officeart/2005/8/layout/orgChart1"/>
    <dgm:cxn modelId="{C947F46A-8F14-CA4D-86E9-046EFC148CBC}" type="presParOf" srcId="{463D2FA3-A180-40E7-B59A-D27155939FE1}" destId="{96766921-07F9-4298-8C52-B95347AFB971}" srcOrd="1" destOrd="0" presId="urn:microsoft.com/office/officeart/2005/8/layout/orgChart1"/>
    <dgm:cxn modelId="{E1A9DA40-597D-B94E-A108-405D56874105}" type="presParOf" srcId="{13BA268F-C391-48BD-A1E2-966AA5BCFDC7}" destId="{C16632E7-5F50-4B5D-BEF3-5F6A67B5006D}" srcOrd="1" destOrd="0" presId="urn:microsoft.com/office/officeart/2005/8/layout/orgChart1"/>
    <dgm:cxn modelId="{D3B2CA2F-4620-2243-BA36-D8B854F1B703}" type="presParOf" srcId="{13BA268F-C391-48BD-A1E2-966AA5BCFDC7}" destId="{DC7F810E-C29C-4107-BBC5-3D1754A80515}" srcOrd="2" destOrd="0" presId="urn:microsoft.com/office/officeart/2005/8/layout/orgChart1"/>
    <dgm:cxn modelId="{4FD0B098-75DA-6341-8324-D29033A7F739}" type="presParOf" srcId="{596CD994-9F78-4581-8796-2BE69BC26B71}" destId="{AB1D2150-0E9A-4920-9F31-6BC5D17BBD3A}" srcOrd="4" destOrd="0" presId="urn:microsoft.com/office/officeart/2005/8/layout/orgChart1"/>
    <dgm:cxn modelId="{5C4156D6-5938-F542-8DD6-AC319885B658}" type="presParOf" srcId="{596CD994-9F78-4581-8796-2BE69BC26B71}" destId="{5CBE120D-B1B6-4E62-9CB1-340E41139DE7}" srcOrd="5" destOrd="0" presId="urn:microsoft.com/office/officeart/2005/8/layout/orgChart1"/>
    <dgm:cxn modelId="{381DDFA1-4137-A44D-B561-B92810A5F37F}" type="presParOf" srcId="{5CBE120D-B1B6-4E62-9CB1-340E41139DE7}" destId="{AD5EB59B-DD3B-40D0-9DF6-4B0E9135E600}" srcOrd="0" destOrd="0" presId="urn:microsoft.com/office/officeart/2005/8/layout/orgChart1"/>
    <dgm:cxn modelId="{3A9E0B6F-8DF1-CA4B-B126-1737C0A00C4D}" type="presParOf" srcId="{AD5EB59B-DD3B-40D0-9DF6-4B0E9135E600}" destId="{6DAB49AC-6C7C-43BF-8FC8-E82BAC34920D}" srcOrd="0" destOrd="0" presId="urn:microsoft.com/office/officeart/2005/8/layout/orgChart1"/>
    <dgm:cxn modelId="{CBE64522-C546-1D45-B98F-295EEEE63B94}" type="presParOf" srcId="{AD5EB59B-DD3B-40D0-9DF6-4B0E9135E600}" destId="{31D0F399-9DBA-4B4A-ABB0-2BDA2157A890}" srcOrd="1" destOrd="0" presId="urn:microsoft.com/office/officeart/2005/8/layout/orgChart1"/>
    <dgm:cxn modelId="{77E7E0F9-B621-334A-AE95-F2334653D004}" type="presParOf" srcId="{5CBE120D-B1B6-4E62-9CB1-340E41139DE7}" destId="{19A20B30-F2FB-4975-BC95-61D3859D1A09}" srcOrd="1" destOrd="0" presId="urn:microsoft.com/office/officeart/2005/8/layout/orgChart1"/>
    <dgm:cxn modelId="{E650EB02-F985-4B4D-AD69-32C7BE7554F3}" type="presParOf" srcId="{5CBE120D-B1B6-4E62-9CB1-340E41139DE7}" destId="{CF529333-2227-4B21-854A-1711726144E6}" srcOrd="2" destOrd="0" presId="urn:microsoft.com/office/officeart/2005/8/layout/orgChart1"/>
    <dgm:cxn modelId="{AE8775A0-8287-5542-BD93-38C58CE8A679}" type="presParOf" srcId="{596CD994-9F78-4581-8796-2BE69BC26B71}" destId="{A2C4862A-9D35-4424-A341-559541451D1E}" srcOrd="6" destOrd="0" presId="urn:microsoft.com/office/officeart/2005/8/layout/orgChart1"/>
    <dgm:cxn modelId="{CDDFC34F-EDB9-5748-8622-946DD4884AB1}" type="presParOf" srcId="{596CD994-9F78-4581-8796-2BE69BC26B71}" destId="{9A14B7A8-2EAC-4204-8152-548B540283D7}" srcOrd="7" destOrd="0" presId="urn:microsoft.com/office/officeart/2005/8/layout/orgChart1"/>
    <dgm:cxn modelId="{83B93A68-A731-2340-9A61-C341B78132ED}" type="presParOf" srcId="{9A14B7A8-2EAC-4204-8152-548B540283D7}" destId="{04504B82-83A6-4324-AFD4-3BE033CD9C83}" srcOrd="0" destOrd="0" presId="urn:microsoft.com/office/officeart/2005/8/layout/orgChart1"/>
    <dgm:cxn modelId="{0AE3F40D-30D2-414B-9936-BEC378EB033B}" type="presParOf" srcId="{04504B82-83A6-4324-AFD4-3BE033CD9C83}" destId="{A0DD6D15-6E7D-4E2B-B9BD-C560D177927B}" srcOrd="0" destOrd="0" presId="urn:microsoft.com/office/officeart/2005/8/layout/orgChart1"/>
    <dgm:cxn modelId="{6B33B6EB-57F6-464E-9007-41040F789936}" type="presParOf" srcId="{04504B82-83A6-4324-AFD4-3BE033CD9C83}" destId="{12FE68C1-35A8-4660-9362-08CD40B0BC0D}" srcOrd="1" destOrd="0" presId="urn:microsoft.com/office/officeart/2005/8/layout/orgChart1"/>
    <dgm:cxn modelId="{46A02FA1-E9EE-974A-8298-27B7795DDBCA}" type="presParOf" srcId="{9A14B7A8-2EAC-4204-8152-548B540283D7}" destId="{1CA89C0E-5C8B-42E0-98BB-14BEE6B8BF18}" srcOrd="1" destOrd="0" presId="urn:microsoft.com/office/officeart/2005/8/layout/orgChart1"/>
    <dgm:cxn modelId="{6DCF79FD-9D49-B54A-B9BE-BA7E189E234D}" type="presParOf" srcId="{9A14B7A8-2EAC-4204-8152-548B540283D7}" destId="{E049DA7A-462F-4E03-8303-7292EB99F1C8}" srcOrd="2" destOrd="0" presId="urn:microsoft.com/office/officeart/2005/8/layout/orgChart1"/>
    <dgm:cxn modelId="{600CD782-FA07-DB49-9CB5-0A6EEBDFF249}" type="presParOf" srcId="{596CD994-9F78-4581-8796-2BE69BC26B71}" destId="{04E920A7-ED4B-4A13-906E-AA299535BD3D}" srcOrd="8" destOrd="0" presId="urn:microsoft.com/office/officeart/2005/8/layout/orgChart1"/>
    <dgm:cxn modelId="{7AFF294D-81A1-3647-80A4-39EFC51DA1F8}" type="presParOf" srcId="{596CD994-9F78-4581-8796-2BE69BC26B71}" destId="{9793200A-B37A-4682-B3CA-8468E7122859}" srcOrd="9" destOrd="0" presId="urn:microsoft.com/office/officeart/2005/8/layout/orgChart1"/>
    <dgm:cxn modelId="{D69CE35D-9CB6-2D49-B18F-E9934994181D}" type="presParOf" srcId="{9793200A-B37A-4682-B3CA-8468E7122859}" destId="{76617D1E-0AA0-4637-9CCB-212EACF7318F}" srcOrd="0" destOrd="0" presId="urn:microsoft.com/office/officeart/2005/8/layout/orgChart1"/>
    <dgm:cxn modelId="{E117AEDE-12A1-664C-9132-AC23A2AC63ED}" type="presParOf" srcId="{76617D1E-0AA0-4637-9CCB-212EACF7318F}" destId="{597F8668-2DC4-4B24-A77D-50574A1568DC}" srcOrd="0" destOrd="0" presId="urn:microsoft.com/office/officeart/2005/8/layout/orgChart1"/>
    <dgm:cxn modelId="{FD3AA49F-6ED9-2D41-AA3E-6BDCC954EC34}" type="presParOf" srcId="{76617D1E-0AA0-4637-9CCB-212EACF7318F}" destId="{33F7959D-7CBA-4B0E-A9AE-1010483B4B93}" srcOrd="1" destOrd="0" presId="urn:microsoft.com/office/officeart/2005/8/layout/orgChart1"/>
    <dgm:cxn modelId="{EF4F6767-B8C4-0A48-BB7A-59DC39B82F04}" type="presParOf" srcId="{9793200A-B37A-4682-B3CA-8468E7122859}" destId="{E2F81C42-0E1A-4AE2-95EB-A4DFD8FCB375}" srcOrd="1" destOrd="0" presId="urn:microsoft.com/office/officeart/2005/8/layout/orgChart1"/>
    <dgm:cxn modelId="{F8D8F86A-10CD-6D4C-8E6E-10C0836B5795}" type="presParOf" srcId="{9793200A-B37A-4682-B3CA-8468E7122859}" destId="{A0A74A51-1674-4205-B671-36ACE6115D86}" srcOrd="2" destOrd="0" presId="urn:microsoft.com/office/officeart/2005/8/layout/orgChart1"/>
    <dgm:cxn modelId="{21C58DB8-349E-D94F-BA52-56BF54232FAD}" type="presParOf" srcId="{596CD994-9F78-4581-8796-2BE69BC26B71}" destId="{D589B402-D38F-41FC-A4FE-BB6F8D72DA4C}" srcOrd="10" destOrd="0" presId="urn:microsoft.com/office/officeart/2005/8/layout/orgChart1"/>
    <dgm:cxn modelId="{358DCFD6-2D33-4041-986F-4C332CE9ADD4}" type="presParOf" srcId="{596CD994-9F78-4581-8796-2BE69BC26B71}" destId="{B89A4BA7-0317-46F0-AC95-4F354BDDE02F}" srcOrd="11" destOrd="0" presId="urn:microsoft.com/office/officeart/2005/8/layout/orgChart1"/>
    <dgm:cxn modelId="{3E918999-39EB-EA42-8DD7-48F436305694}" type="presParOf" srcId="{B89A4BA7-0317-46F0-AC95-4F354BDDE02F}" destId="{C7AEB27B-271C-4BB1-849C-33AD0AEA50CC}" srcOrd="0" destOrd="0" presId="urn:microsoft.com/office/officeart/2005/8/layout/orgChart1"/>
    <dgm:cxn modelId="{5E359406-969E-5440-B5EA-0B6B08B3467B}" type="presParOf" srcId="{C7AEB27B-271C-4BB1-849C-33AD0AEA50CC}" destId="{EDEFA39C-6297-43E8-ADB7-ACFE77298367}" srcOrd="0" destOrd="0" presId="urn:microsoft.com/office/officeart/2005/8/layout/orgChart1"/>
    <dgm:cxn modelId="{67F2FA6C-1C68-0247-B9E3-9D770116C059}" type="presParOf" srcId="{C7AEB27B-271C-4BB1-849C-33AD0AEA50CC}" destId="{088403FE-3A3D-4D94-B32A-FEA8464D5448}" srcOrd="1" destOrd="0" presId="urn:microsoft.com/office/officeart/2005/8/layout/orgChart1"/>
    <dgm:cxn modelId="{E3170C6B-A7C2-F44D-8D6B-9E3BA75D0A7A}" type="presParOf" srcId="{B89A4BA7-0317-46F0-AC95-4F354BDDE02F}" destId="{83C3D686-5A7F-4EE4-9E9C-494145612332}" srcOrd="1" destOrd="0" presId="urn:microsoft.com/office/officeart/2005/8/layout/orgChart1"/>
    <dgm:cxn modelId="{B180B5B4-08F9-614B-BCD7-B16E8D3476F6}" type="presParOf" srcId="{B89A4BA7-0317-46F0-AC95-4F354BDDE02F}" destId="{FC9276AB-8609-4C34-9BC5-D322E99AA8EB}" srcOrd="2" destOrd="0" presId="urn:microsoft.com/office/officeart/2005/8/layout/orgChart1"/>
    <dgm:cxn modelId="{8C0B6A86-5202-9046-85A6-534430942D00}" type="presParOf" srcId="{7FDFD859-CCF7-4476-B6A6-27537EE5719D}" destId="{CDBB812A-3508-430A-8C6B-DE8D156D98F9}" srcOrd="2" destOrd="0" presId="urn:microsoft.com/office/officeart/2005/8/layout/orgChart1"/>
    <dgm:cxn modelId="{EF364A2E-C33A-5245-8E53-A5246B9D6D2D}" type="presParOf" srcId="{38C0F7B8-7826-45BD-9462-DCA1273BA112}" destId="{CCB8A4A9-CE3E-4738-BA3D-1E271B26851B}" srcOrd="8" destOrd="0" presId="urn:microsoft.com/office/officeart/2005/8/layout/orgChart1"/>
    <dgm:cxn modelId="{3E437044-543A-0A44-9EF8-52390D1A01C0}" type="presParOf" srcId="{38C0F7B8-7826-45BD-9462-DCA1273BA112}" destId="{4EADA087-E757-4DA5-B1CF-50073CF32F8E}" srcOrd="9" destOrd="0" presId="urn:microsoft.com/office/officeart/2005/8/layout/orgChart1"/>
    <dgm:cxn modelId="{59F276FF-B760-1048-AD42-3950E6CDD26C}" type="presParOf" srcId="{4EADA087-E757-4DA5-B1CF-50073CF32F8E}" destId="{00443274-E9DC-49DA-A88F-388506110051}" srcOrd="0" destOrd="0" presId="urn:microsoft.com/office/officeart/2005/8/layout/orgChart1"/>
    <dgm:cxn modelId="{F8E266F5-C722-194C-821E-5F60313DF6D8}" type="presParOf" srcId="{00443274-E9DC-49DA-A88F-388506110051}" destId="{70E45DE6-E48C-40A7-AAED-8E685DFE1047}" srcOrd="0" destOrd="0" presId="urn:microsoft.com/office/officeart/2005/8/layout/orgChart1"/>
    <dgm:cxn modelId="{D2F6C9EE-AB39-3547-9DB1-41D3713FF23C}" type="presParOf" srcId="{00443274-E9DC-49DA-A88F-388506110051}" destId="{5986A387-FAAB-4095-836B-A79DC036D1CB}" srcOrd="1" destOrd="0" presId="urn:microsoft.com/office/officeart/2005/8/layout/orgChart1"/>
    <dgm:cxn modelId="{00F6DEEC-1FF8-7F40-94CD-455F2D61D57A}" type="presParOf" srcId="{4EADA087-E757-4DA5-B1CF-50073CF32F8E}" destId="{E0BB7CA9-1836-4B5A-B33F-A78AC28E9A33}" srcOrd="1" destOrd="0" presId="urn:microsoft.com/office/officeart/2005/8/layout/orgChart1"/>
    <dgm:cxn modelId="{4614B1F1-9EFE-A844-968E-70205BB2EE53}" type="presParOf" srcId="{E0BB7CA9-1836-4B5A-B33F-A78AC28E9A33}" destId="{2ED986AB-25B2-41C3-AC61-3B2763F58FB3}" srcOrd="0" destOrd="0" presId="urn:microsoft.com/office/officeart/2005/8/layout/orgChart1"/>
    <dgm:cxn modelId="{93E0FFEB-6AD1-6741-B783-65C59AC25411}" type="presParOf" srcId="{E0BB7CA9-1836-4B5A-B33F-A78AC28E9A33}" destId="{723F469E-26FE-4ACC-A5BF-2AE15F4A943B}" srcOrd="1" destOrd="0" presId="urn:microsoft.com/office/officeart/2005/8/layout/orgChart1"/>
    <dgm:cxn modelId="{546DCBD9-11C8-F145-B24B-5860050A972C}" type="presParOf" srcId="{723F469E-26FE-4ACC-A5BF-2AE15F4A943B}" destId="{3852653A-2BFA-4C12-A032-828DABC9C276}" srcOrd="0" destOrd="0" presId="urn:microsoft.com/office/officeart/2005/8/layout/orgChart1"/>
    <dgm:cxn modelId="{E735E4F3-B243-9149-B953-2D55C675C9FC}" type="presParOf" srcId="{3852653A-2BFA-4C12-A032-828DABC9C276}" destId="{59FABE42-A0DD-41EF-8D47-15BE05D9263B}" srcOrd="0" destOrd="0" presId="urn:microsoft.com/office/officeart/2005/8/layout/orgChart1"/>
    <dgm:cxn modelId="{7A507E1E-5695-2347-98A8-4F9C794CB4DB}" type="presParOf" srcId="{3852653A-2BFA-4C12-A032-828DABC9C276}" destId="{1FF5EE1F-4A91-49A8-882F-34A44F6EF034}" srcOrd="1" destOrd="0" presId="urn:microsoft.com/office/officeart/2005/8/layout/orgChart1"/>
    <dgm:cxn modelId="{7BDF3B20-17BA-A34B-8252-C4585C9C22E0}" type="presParOf" srcId="{723F469E-26FE-4ACC-A5BF-2AE15F4A943B}" destId="{779DCD48-6994-4C4C-95B2-481A663D43C9}" srcOrd="1" destOrd="0" presId="urn:microsoft.com/office/officeart/2005/8/layout/orgChart1"/>
    <dgm:cxn modelId="{91C505DA-0AB2-014D-AB5D-F07CB38D674F}" type="presParOf" srcId="{723F469E-26FE-4ACC-A5BF-2AE15F4A943B}" destId="{7F899CD3-9EB6-4369-AA84-CD722AA25533}" srcOrd="2" destOrd="0" presId="urn:microsoft.com/office/officeart/2005/8/layout/orgChart1"/>
    <dgm:cxn modelId="{55AD4212-3B29-F44D-A494-B6CA9F5FAC04}" type="presParOf" srcId="{E0BB7CA9-1836-4B5A-B33F-A78AC28E9A33}" destId="{52CF43F5-AA28-4A65-B400-4B6BE12D9BB4}" srcOrd="2" destOrd="0" presId="urn:microsoft.com/office/officeart/2005/8/layout/orgChart1"/>
    <dgm:cxn modelId="{CF329766-1A52-6D48-8D21-2DEB87341CA2}" type="presParOf" srcId="{E0BB7CA9-1836-4B5A-B33F-A78AC28E9A33}" destId="{ECAD0A5B-C3CA-41D0-9B2C-F5F8FEE7C0A0}" srcOrd="3" destOrd="0" presId="urn:microsoft.com/office/officeart/2005/8/layout/orgChart1"/>
    <dgm:cxn modelId="{FFDD98D5-2F61-5148-9AB3-C82B468AD643}" type="presParOf" srcId="{ECAD0A5B-C3CA-41D0-9B2C-F5F8FEE7C0A0}" destId="{95818284-18BB-4534-BBBA-8429BAFD372D}" srcOrd="0" destOrd="0" presId="urn:microsoft.com/office/officeart/2005/8/layout/orgChart1"/>
    <dgm:cxn modelId="{740E1AD2-A046-8E45-81E8-955CA4DEE0B7}" type="presParOf" srcId="{95818284-18BB-4534-BBBA-8429BAFD372D}" destId="{76903C40-D68E-431A-AE87-11D61BFBBA24}" srcOrd="0" destOrd="0" presId="urn:microsoft.com/office/officeart/2005/8/layout/orgChart1"/>
    <dgm:cxn modelId="{2D24C9FB-7F6F-6A40-8F2C-8D0172FAD1FF}" type="presParOf" srcId="{95818284-18BB-4534-BBBA-8429BAFD372D}" destId="{E3967D8D-CB68-437B-BFEF-F673C18D5FB3}" srcOrd="1" destOrd="0" presId="urn:microsoft.com/office/officeart/2005/8/layout/orgChart1"/>
    <dgm:cxn modelId="{A032DD36-C864-1A4F-8BB4-E4251713D963}" type="presParOf" srcId="{ECAD0A5B-C3CA-41D0-9B2C-F5F8FEE7C0A0}" destId="{DAFE8F00-2ED7-4457-BD24-67908BA5FC86}" srcOrd="1" destOrd="0" presId="urn:microsoft.com/office/officeart/2005/8/layout/orgChart1"/>
    <dgm:cxn modelId="{7975EFDB-7A92-A64D-8571-5F841E67FAC3}" type="presParOf" srcId="{ECAD0A5B-C3CA-41D0-9B2C-F5F8FEE7C0A0}" destId="{43E6BC00-65D4-4826-AB3F-9B71864F0B30}" srcOrd="2" destOrd="0" presId="urn:microsoft.com/office/officeart/2005/8/layout/orgChart1"/>
    <dgm:cxn modelId="{6F091081-48BF-D64F-A12B-70FB861DEB0D}" type="presParOf" srcId="{E0BB7CA9-1836-4B5A-B33F-A78AC28E9A33}" destId="{4A8F7C51-CB3C-4CAD-84F7-FAE880153EC8}" srcOrd="4" destOrd="0" presId="urn:microsoft.com/office/officeart/2005/8/layout/orgChart1"/>
    <dgm:cxn modelId="{4FDC1388-2B7C-3C4E-861B-4C1343955EF8}" type="presParOf" srcId="{E0BB7CA9-1836-4B5A-B33F-A78AC28E9A33}" destId="{0A47BC8D-440C-44CE-91CA-5D78B827D8E8}" srcOrd="5" destOrd="0" presId="urn:microsoft.com/office/officeart/2005/8/layout/orgChart1"/>
    <dgm:cxn modelId="{B1BB56D6-11D4-F749-BC3E-009F4B744885}" type="presParOf" srcId="{0A47BC8D-440C-44CE-91CA-5D78B827D8E8}" destId="{D6F0BC59-2A67-480A-B8E6-82E85B1D4786}" srcOrd="0" destOrd="0" presId="urn:microsoft.com/office/officeart/2005/8/layout/orgChart1"/>
    <dgm:cxn modelId="{B6511B31-724A-4F43-B4F2-3F88EFBDB8CB}" type="presParOf" srcId="{D6F0BC59-2A67-480A-B8E6-82E85B1D4786}" destId="{ED9EC009-5C3A-43C5-A1AA-E5BCF279B4CD}" srcOrd="0" destOrd="0" presId="urn:microsoft.com/office/officeart/2005/8/layout/orgChart1"/>
    <dgm:cxn modelId="{98CF6D15-1308-5744-986F-A9F55E29245C}" type="presParOf" srcId="{D6F0BC59-2A67-480A-B8E6-82E85B1D4786}" destId="{7B096A91-1BD1-43C0-8945-518DA61E653E}" srcOrd="1" destOrd="0" presId="urn:microsoft.com/office/officeart/2005/8/layout/orgChart1"/>
    <dgm:cxn modelId="{B4686FDE-1FA3-A94C-B74B-126827BF606E}" type="presParOf" srcId="{0A47BC8D-440C-44CE-91CA-5D78B827D8E8}" destId="{D99BA26B-E8EC-4C0D-B0E6-EE1A20B28825}" srcOrd="1" destOrd="0" presId="urn:microsoft.com/office/officeart/2005/8/layout/orgChart1"/>
    <dgm:cxn modelId="{ACAC454B-926E-3F4B-B50A-375A36194681}" type="presParOf" srcId="{0A47BC8D-440C-44CE-91CA-5D78B827D8E8}" destId="{7CFEA938-E068-4970-A9BF-076EA0CC0273}" srcOrd="2" destOrd="0" presId="urn:microsoft.com/office/officeart/2005/8/layout/orgChart1"/>
    <dgm:cxn modelId="{7585D245-119D-1548-9C55-C689D52F645A}" type="presParOf" srcId="{E0BB7CA9-1836-4B5A-B33F-A78AC28E9A33}" destId="{76B28F72-7269-4FEE-AFEA-B9FED905C257}" srcOrd="6" destOrd="0" presId="urn:microsoft.com/office/officeart/2005/8/layout/orgChart1"/>
    <dgm:cxn modelId="{FB41E041-68D1-6348-9F73-70BCBD633F40}" type="presParOf" srcId="{E0BB7CA9-1836-4B5A-B33F-A78AC28E9A33}" destId="{4CBB9FB0-3D9E-46F8-8778-E51D8958AB27}" srcOrd="7" destOrd="0" presId="urn:microsoft.com/office/officeart/2005/8/layout/orgChart1"/>
    <dgm:cxn modelId="{7569E8FA-B949-7B4D-8D2D-94979FBEF33F}" type="presParOf" srcId="{4CBB9FB0-3D9E-46F8-8778-E51D8958AB27}" destId="{F2AE5BCA-855D-4809-90D8-0B9B886F2F86}" srcOrd="0" destOrd="0" presId="urn:microsoft.com/office/officeart/2005/8/layout/orgChart1"/>
    <dgm:cxn modelId="{D43AEBF4-2C76-BB43-8D0D-16FD9C0EE52F}" type="presParOf" srcId="{F2AE5BCA-855D-4809-90D8-0B9B886F2F86}" destId="{190B1847-91D7-4626-8B79-CF42923B6557}" srcOrd="0" destOrd="0" presId="urn:microsoft.com/office/officeart/2005/8/layout/orgChart1"/>
    <dgm:cxn modelId="{F3538E2E-4E9D-5C4F-8C72-9C91F44269E2}" type="presParOf" srcId="{F2AE5BCA-855D-4809-90D8-0B9B886F2F86}" destId="{43F77A06-C9CA-42B1-9554-D387546E91F6}" srcOrd="1" destOrd="0" presId="urn:microsoft.com/office/officeart/2005/8/layout/orgChart1"/>
    <dgm:cxn modelId="{79B5EFFF-C937-284A-8C26-222B2CD637F5}" type="presParOf" srcId="{4CBB9FB0-3D9E-46F8-8778-E51D8958AB27}" destId="{41211BDA-242D-49C0-8291-8F128F9DEB55}" srcOrd="1" destOrd="0" presId="urn:microsoft.com/office/officeart/2005/8/layout/orgChart1"/>
    <dgm:cxn modelId="{08515399-4728-D246-8640-D22114C71100}" type="presParOf" srcId="{4CBB9FB0-3D9E-46F8-8778-E51D8958AB27}" destId="{F60DFCCB-4F0A-4F87-8278-8C56EEE1C8A6}" srcOrd="2" destOrd="0" presId="urn:microsoft.com/office/officeart/2005/8/layout/orgChart1"/>
    <dgm:cxn modelId="{52639AEC-F0B2-EE4C-BA60-26D8A8CC64CF}" type="presParOf" srcId="{E0BB7CA9-1836-4B5A-B33F-A78AC28E9A33}" destId="{2E3B50D1-0F0A-4A81-BE0F-FA6F36C0EA05}" srcOrd="8" destOrd="0" presId="urn:microsoft.com/office/officeart/2005/8/layout/orgChart1"/>
    <dgm:cxn modelId="{0F48941C-D49F-C042-BAE4-FE40A4E5429B}" type="presParOf" srcId="{E0BB7CA9-1836-4B5A-B33F-A78AC28E9A33}" destId="{DBAFEFEE-33D5-45A5-BF48-E1D4826460D9}" srcOrd="9" destOrd="0" presId="urn:microsoft.com/office/officeart/2005/8/layout/orgChart1"/>
    <dgm:cxn modelId="{6E6FD80F-B889-4F48-8D88-3793DBB6CDC2}" type="presParOf" srcId="{DBAFEFEE-33D5-45A5-BF48-E1D4826460D9}" destId="{1B0B6D8B-32C3-44BB-B610-9ED422909673}" srcOrd="0" destOrd="0" presId="urn:microsoft.com/office/officeart/2005/8/layout/orgChart1"/>
    <dgm:cxn modelId="{A6DB07DD-D145-A141-AF9F-FAF3F4CDB93D}" type="presParOf" srcId="{1B0B6D8B-32C3-44BB-B610-9ED422909673}" destId="{EF6EC0BF-1FA4-4382-BFE9-56750E1119E0}" srcOrd="0" destOrd="0" presId="urn:microsoft.com/office/officeart/2005/8/layout/orgChart1"/>
    <dgm:cxn modelId="{90BC0C94-E6A3-9A41-AE51-AC82728BF36C}" type="presParOf" srcId="{1B0B6D8B-32C3-44BB-B610-9ED422909673}" destId="{17427176-DA33-40E9-9CE6-6B2F73F85995}" srcOrd="1" destOrd="0" presId="urn:microsoft.com/office/officeart/2005/8/layout/orgChart1"/>
    <dgm:cxn modelId="{634D698C-B4B0-D541-B090-CFB83DB2964F}" type="presParOf" srcId="{DBAFEFEE-33D5-45A5-BF48-E1D4826460D9}" destId="{8B3A2F04-237C-4A90-BBBF-65859DD3E5D5}" srcOrd="1" destOrd="0" presId="urn:microsoft.com/office/officeart/2005/8/layout/orgChart1"/>
    <dgm:cxn modelId="{AD7626C2-B174-AC42-85C5-0E82E9EAEEC4}" type="presParOf" srcId="{DBAFEFEE-33D5-45A5-BF48-E1D4826460D9}" destId="{48747445-FE30-4FC6-8358-51C438E983AE}" srcOrd="2" destOrd="0" presId="urn:microsoft.com/office/officeart/2005/8/layout/orgChart1"/>
    <dgm:cxn modelId="{B7AABFA8-976C-7749-8B3B-505D36B7C1E9}" type="presParOf" srcId="{4EADA087-E757-4DA5-B1CF-50073CF32F8E}" destId="{D3066851-892F-4B2D-81D6-ED9277ED0712}" srcOrd="2" destOrd="0" presId="urn:microsoft.com/office/officeart/2005/8/layout/orgChart1"/>
    <dgm:cxn modelId="{E1352C34-745B-0A4C-8A94-029C3E48AC3C}" type="presParOf" srcId="{38C0F7B8-7826-45BD-9462-DCA1273BA112}" destId="{BE808088-DED7-4587-A04B-3C6E6F439115}" srcOrd="10" destOrd="0" presId="urn:microsoft.com/office/officeart/2005/8/layout/orgChart1"/>
    <dgm:cxn modelId="{CD3C29CF-A977-F248-AC97-3077A940B150}" type="presParOf" srcId="{38C0F7B8-7826-45BD-9462-DCA1273BA112}" destId="{B91FF472-810C-415A-887B-5A9D06C718E3}" srcOrd="11" destOrd="0" presId="urn:microsoft.com/office/officeart/2005/8/layout/orgChart1"/>
    <dgm:cxn modelId="{7187009F-888C-E44E-BA64-8D8050E90007}" type="presParOf" srcId="{B91FF472-810C-415A-887B-5A9D06C718E3}" destId="{2F896A8C-0FCA-4B74-BBDA-AAF1F24FCF76}" srcOrd="0" destOrd="0" presId="urn:microsoft.com/office/officeart/2005/8/layout/orgChart1"/>
    <dgm:cxn modelId="{388E1511-D521-3340-B820-E9F1DAD3525B}" type="presParOf" srcId="{2F896A8C-0FCA-4B74-BBDA-AAF1F24FCF76}" destId="{D995CC43-11B2-45DE-8746-46753DD72BBA}" srcOrd="0" destOrd="0" presId="urn:microsoft.com/office/officeart/2005/8/layout/orgChart1"/>
    <dgm:cxn modelId="{CFCD3935-3E13-9440-A53F-CFDDC85D72EF}" type="presParOf" srcId="{2F896A8C-0FCA-4B74-BBDA-AAF1F24FCF76}" destId="{B12C614E-D566-4330-B8BC-D6D09CE9AC75}" srcOrd="1" destOrd="0" presId="urn:microsoft.com/office/officeart/2005/8/layout/orgChart1"/>
    <dgm:cxn modelId="{3212C0E7-EC83-094D-96C9-D476ABF5A6DB}" type="presParOf" srcId="{B91FF472-810C-415A-887B-5A9D06C718E3}" destId="{E9D07BC8-CE79-460B-BA6B-EE7B8D003982}" srcOrd="1" destOrd="0" presId="urn:microsoft.com/office/officeart/2005/8/layout/orgChart1"/>
    <dgm:cxn modelId="{12A5DF4E-FCE9-614B-9AEC-F13CA5FEC5EC}" type="presParOf" srcId="{E9D07BC8-CE79-460B-BA6B-EE7B8D003982}" destId="{1096C1D0-7E00-47D7-A165-7F5E92FB60F8}" srcOrd="0" destOrd="0" presId="urn:microsoft.com/office/officeart/2005/8/layout/orgChart1"/>
    <dgm:cxn modelId="{35AC5E7A-02B7-0D45-8A62-15B692C80F0F}" type="presParOf" srcId="{E9D07BC8-CE79-460B-BA6B-EE7B8D003982}" destId="{EFB0FF33-F70C-4864-AFA8-284B3EC54F11}" srcOrd="1" destOrd="0" presId="urn:microsoft.com/office/officeart/2005/8/layout/orgChart1"/>
    <dgm:cxn modelId="{D9EF638B-6752-4F4E-9FCE-C8D972EE7E57}" type="presParOf" srcId="{EFB0FF33-F70C-4864-AFA8-284B3EC54F11}" destId="{5335EA91-C96E-4F5E-AC4B-DA5A9911936D}" srcOrd="0" destOrd="0" presId="urn:microsoft.com/office/officeart/2005/8/layout/orgChart1"/>
    <dgm:cxn modelId="{52C6FE48-E54A-1E46-AB83-60E4BFA99554}" type="presParOf" srcId="{5335EA91-C96E-4F5E-AC4B-DA5A9911936D}" destId="{0ACA6004-6E6F-4332-A738-891C55B16DBE}" srcOrd="0" destOrd="0" presId="urn:microsoft.com/office/officeart/2005/8/layout/orgChart1"/>
    <dgm:cxn modelId="{8B25324F-35C6-984A-BEAD-304CB7DE51F3}" type="presParOf" srcId="{5335EA91-C96E-4F5E-AC4B-DA5A9911936D}" destId="{2CAA7BF2-5874-4D89-8581-D296C4F97CF1}" srcOrd="1" destOrd="0" presId="urn:microsoft.com/office/officeart/2005/8/layout/orgChart1"/>
    <dgm:cxn modelId="{B71301D4-AC32-CF48-BD36-08949965C576}" type="presParOf" srcId="{EFB0FF33-F70C-4864-AFA8-284B3EC54F11}" destId="{88F2FDC7-BFCC-4037-B881-766CCD34D570}" srcOrd="1" destOrd="0" presId="urn:microsoft.com/office/officeart/2005/8/layout/orgChart1"/>
    <dgm:cxn modelId="{FEA94295-0D4A-EA4F-B0EA-D5F956FC70A9}" type="presParOf" srcId="{EFB0FF33-F70C-4864-AFA8-284B3EC54F11}" destId="{DD4244C2-23F8-4C52-BAD2-51DDBCF7D3C1}" srcOrd="2" destOrd="0" presId="urn:microsoft.com/office/officeart/2005/8/layout/orgChart1"/>
    <dgm:cxn modelId="{CC26E1C9-AE46-A94E-82D3-3C7AA078858B}" type="presParOf" srcId="{E9D07BC8-CE79-460B-BA6B-EE7B8D003982}" destId="{36A08A45-AC05-4F90-8D5A-98FE10F29450}" srcOrd="2" destOrd="0" presId="urn:microsoft.com/office/officeart/2005/8/layout/orgChart1"/>
    <dgm:cxn modelId="{841294F4-51FF-C249-A27A-4CFC8A5BFF20}" type="presParOf" srcId="{E9D07BC8-CE79-460B-BA6B-EE7B8D003982}" destId="{7F61C3A0-166B-4A2D-B02F-0155DAE36685}" srcOrd="3" destOrd="0" presId="urn:microsoft.com/office/officeart/2005/8/layout/orgChart1"/>
    <dgm:cxn modelId="{A8F030E5-9A81-F648-A1F3-71EC51496137}" type="presParOf" srcId="{7F61C3A0-166B-4A2D-B02F-0155DAE36685}" destId="{34271621-2A24-4C31-A0EE-277EE7C8CD64}" srcOrd="0" destOrd="0" presId="urn:microsoft.com/office/officeart/2005/8/layout/orgChart1"/>
    <dgm:cxn modelId="{97B158BC-1B83-1847-9763-7DF76061A9F0}" type="presParOf" srcId="{34271621-2A24-4C31-A0EE-277EE7C8CD64}" destId="{053DBC07-A8CE-4171-870E-955E6AB8F04C}" srcOrd="0" destOrd="0" presId="urn:microsoft.com/office/officeart/2005/8/layout/orgChart1"/>
    <dgm:cxn modelId="{957ED17B-00F6-C64D-9D96-413BA8D5871F}" type="presParOf" srcId="{34271621-2A24-4C31-A0EE-277EE7C8CD64}" destId="{BD97C195-BCA7-42AB-9659-44304B30327C}" srcOrd="1" destOrd="0" presId="urn:microsoft.com/office/officeart/2005/8/layout/orgChart1"/>
    <dgm:cxn modelId="{513AEC47-CFC0-F14B-9FA0-F0A5E955B395}" type="presParOf" srcId="{7F61C3A0-166B-4A2D-B02F-0155DAE36685}" destId="{7B11F61B-0A42-48F7-85D6-EBE4F06ADC3C}" srcOrd="1" destOrd="0" presId="urn:microsoft.com/office/officeart/2005/8/layout/orgChart1"/>
    <dgm:cxn modelId="{737E725B-E5F1-0349-A333-43B12CF29A5B}" type="presParOf" srcId="{7F61C3A0-166B-4A2D-B02F-0155DAE36685}" destId="{1D55D320-B161-4105-8543-3EC25512C887}" srcOrd="2" destOrd="0" presId="urn:microsoft.com/office/officeart/2005/8/layout/orgChart1"/>
    <dgm:cxn modelId="{FA1DEF95-9E1A-2F48-B57F-FA890711778D}" type="presParOf" srcId="{E9D07BC8-CE79-460B-BA6B-EE7B8D003982}" destId="{16C76385-7DAC-4F79-B2E2-27CD4B69E817}" srcOrd="4" destOrd="0" presId="urn:microsoft.com/office/officeart/2005/8/layout/orgChart1"/>
    <dgm:cxn modelId="{17078A19-EC0A-C341-95CF-49129F0892D8}" type="presParOf" srcId="{E9D07BC8-CE79-460B-BA6B-EE7B8D003982}" destId="{E20A5306-ED20-4EE4-B5B7-AAE1605D1AE4}" srcOrd="5" destOrd="0" presId="urn:microsoft.com/office/officeart/2005/8/layout/orgChart1"/>
    <dgm:cxn modelId="{7372D2FF-3FA1-4C41-A29D-C53A0D785CF4}" type="presParOf" srcId="{E20A5306-ED20-4EE4-B5B7-AAE1605D1AE4}" destId="{98F77E00-B73C-44C4-9B51-5F3658505B93}" srcOrd="0" destOrd="0" presId="urn:microsoft.com/office/officeart/2005/8/layout/orgChart1"/>
    <dgm:cxn modelId="{CE2F4092-F839-3B4B-9BF5-7651CC86852A}" type="presParOf" srcId="{98F77E00-B73C-44C4-9B51-5F3658505B93}" destId="{73B8E3B8-2653-4BD1-AFE6-A1A22F4F3040}" srcOrd="0" destOrd="0" presId="urn:microsoft.com/office/officeart/2005/8/layout/orgChart1"/>
    <dgm:cxn modelId="{053EB397-A23D-7F45-BBDB-68D632466A2C}" type="presParOf" srcId="{98F77E00-B73C-44C4-9B51-5F3658505B93}" destId="{21E4E8D3-FAD7-413B-B6AA-D63552E05085}" srcOrd="1" destOrd="0" presId="urn:microsoft.com/office/officeart/2005/8/layout/orgChart1"/>
    <dgm:cxn modelId="{C2193B63-BC80-074F-B9D0-7B0FC6E251DA}" type="presParOf" srcId="{E20A5306-ED20-4EE4-B5B7-AAE1605D1AE4}" destId="{E3A9C3A7-DE1C-433B-813E-F640108148D2}" srcOrd="1" destOrd="0" presId="urn:microsoft.com/office/officeart/2005/8/layout/orgChart1"/>
    <dgm:cxn modelId="{CB7E686A-C0B0-974F-88DD-E8B406112682}" type="presParOf" srcId="{E20A5306-ED20-4EE4-B5B7-AAE1605D1AE4}" destId="{965444F4-64E3-4E2A-B0A7-AF9310A5CBE9}" srcOrd="2" destOrd="0" presId="urn:microsoft.com/office/officeart/2005/8/layout/orgChart1"/>
    <dgm:cxn modelId="{FB390F57-EF26-9748-B364-0397D9DC77CC}" type="presParOf" srcId="{E9D07BC8-CE79-460B-BA6B-EE7B8D003982}" destId="{9BFEC51E-04B6-447B-88F4-0344480937D3}" srcOrd="6" destOrd="0" presId="urn:microsoft.com/office/officeart/2005/8/layout/orgChart1"/>
    <dgm:cxn modelId="{BD95B9BA-0A73-9B43-B57D-2EA6E614A3D0}" type="presParOf" srcId="{E9D07BC8-CE79-460B-BA6B-EE7B8D003982}" destId="{36A06951-101F-4000-ADBD-AF8E0A1911F6}" srcOrd="7" destOrd="0" presId="urn:microsoft.com/office/officeart/2005/8/layout/orgChart1"/>
    <dgm:cxn modelId="{C1D325EF-FBFD-164C-B605-317F9EADEAAB}" type="presParOf" srcId="{36A06951-101F-4000-ADBD-AF8E0A1911F6}" destId="{45747183-4B38-4418-A8D4-105888069ECD}" srcOrd="0" destOrd="0" presId="urn:microsoft.com/office/officeart/2005/8/layout/orgChart1"/>
    <dgm:cxn modelId="{691B257D-6128-5146-A741-013FC6C3852A}" type="presParOf" srcId="{45747183-4B38-4418-A8D4-105888069ECD}" destId="{978C552F-A1D1-4118-A8EA-80D1267280EF}" srcOrd="0" destOrd="0" presId="urn:microsoft.com/office/officeart/2005/8/layout/orgChart1"/>
    <dgm:cxn modelId="{5C76A665-3452-B44A-9878-C6846CCC4D85}" type="presParOf" srcId="{45747183-4B38-4418-A8D4-105888069ECD}" destId="{1C2A03F3-5341-4188-A18D-EA2479587A97}" srcOrd="1" destOrd="0" presId="urn:microsoft.com/office/officeart/2005/8/layout/orgChart1"/>
    <dgm:cxn modelId="{2634E91B-F241-794E-874E-0FAB492780CE}" type="presParOf" srcId="{36A06951-101F-4000-ADBD-AF8E0A1911F6}" destId="{5568E86D-5304-4686-B43C-0C7BE8461EF6}" srcOrd="1" destOrd="0" presId="urn:microsoft.com/office/officeart/2005/8/layout/orgChart1"/>
    <dgm:cxn modelId="{F879F953-F0FF-9D47-8F7C-60DE93C24A75}" type="presParOf" srcId="{36A06951-101F-4000-ADBD-AF8E0A1911F6}" destId="{F9183157-9274-4113-BEA1-08EC4AA48EE3}" srcOrd="2" destOrd="0" presId="urn:microsoft.com/office/officeart/2005/8/layout/orgChart1"/>
    <dgm:cxn modelId="{C32818E7-2D68-5246-B9EA-3D30F05BDCEA}" type="presParOf" srcId="{E9D07BC8-CE79-460B-BA6B-EE7B8D003982}" destId="{73ED04A4-6CB7-4657-B83A-0A06287BA424}" srcOrd="8" destOrd="0" presId="urn:microsoft.com/office/officeart/2005/8/layout/orgChart1"/>
    <dgm:cxn modelId="{B0014D7C-A61F-654C-8D70-B22A86773EC4}" type="presParOf" srcId="{E9D07BC8-CE79-460B-BA6B-EE7B8D003982}" destId="{78CA5E06-0A96-48DD-887B-C4437006715E}" srcOrd="9" destOrd="0" presId="urn:microsoft.com/office/officeart/2005/8/layout/orgChart1"/>
    <dgm:cxn modelId="{CA1A138E-3EEA-974F-814D-3CDDF5C03DAE}" type="presParOf" srcId="{78CA5E06-0A96-48DD-887B-C4437006715E}" destId="{79906B1B-91A0-4615-8574-B2726A75AF74}" srcOrd="0" destOrd="0" presId="urn:microsoft.com/office/officeart/2005/8/layout/orgChart1"/>
    <dgm:cxn modelId="{BA04D6CD-27E3-354B-9EBA-C75C35500E94}" type="presParOf" srcId="{79906B1B-91A0-4615-8574-B2726A75AF74}" destId="{9D06016E-F3B2-434D-8092-876CA12D1548}" srcOrd="0" destOrd="0" presId="urn:microsoft.com/office/officeart/2005/8/layout/orgChart1"/>
    <dgm:cxn modelId="{5FC3918D-832D-EA4F-8789-7EC80E707278}" type="presParOf" srcId="{79906B1B-91A0-4615-8574-B2726A75AF74}" destId="{B546F5A2-C570-4836-964A-D836237F134A}" srcOrd="1" destOrd="0" presId="urn:microsoft.com/office/officeart/2005/8/layout/orgChart1"/>
    <dgm:cxn modelId="{B0AFD2EB-BA5F-9244-BCB0-015ABD40FC03}" type="presParOf" srcId="{78CA5E06-0A96-48DD-887B-C4437006715E}" destId="{DD76DF70-CD1D-41A7-A1A7-826E3FE66679}" srcOrd="1" destOrd="0" presId="urn:microsoft.com/office/officeart/2005/8/layout/orgChart1"/>
    <dgm:cxn modelId="{1BF22B10-339A-514E-8726-1EA6773E9BAA}" type="presParOf" srcId="{78CA5E06-0A96-48DD-887B-C4437006715E}" destId="{24F2C09C-0DE5-4C5B-9DE0-15E6A9F48CE9}" srcOrd="2" destOrd="0" presId="urn:microsoft.com/office/officeart/2005/8/layout/orgChart1"/>
    <dgm:cxn modelId="{787EA8BC-419B-AB4C-B66B-84B50BDCA33D}" type="presParOf" srcId="{E9D07BC8-CE79-460B-BA6B-EE7B8D003982}" destId="{56C7BEA5-0B05-439B-834F-07F5E667DC54}" srcOrd="10" destOrd="0" presId="urn:microsoft.com/office/officeart/2005/8/layout/orgChart1"/>
    <dgm:cxn modelId="{E4394A49-EA3B-BA4D-BDD9-EA5379092C30}" type="presParOf" srcId="{E9D07BC8-CE79-460B-BA6B-EE7B8D003982}" destId="{4E606604-6077-4F63-80E1-02F0C9F6836C}" srcOrd="11" destOrd="0" presId="urn:microsoft.com/office/officeart/2005/8/layout/orgChart1"/>
    <dgm:cxn modelId="{11491A0A-1510-8C41-85D9-7A46700E04CA}" type="presParOf" srcId="{4E606604-6077-4F63-80E1-02F0C9F6836C}" destId="{2142E384-095A-4CBA-BE7E-552B4FDCB659}" srcOrd="0" destOrd="0" presId="urn:microsoft.com/office/officeart/2005/8/layout/orgChart1"/>
    <dgm:cxn modelId="{D887C9ED-3D2D-2F4C-9B6E-A9183C20D385}" type="presParOf" srcId="{2142E384-095A-4CBA-BE7E-552B4FDCB659}" destId="{A7536370-8D55-475B-9A95-2EE4E6D0DF0B}" srcOrd="0" destOrd="0" presId="urn:microsoft.com/office/officeart/2005/8/layout/orgChart1"/>
    <dgm:cxn modelId="{F53AE6A0-8E3F-D645-9C68-326B4C7F64EC}" type="presParOf" srcId="{2142E384-095A-4CBA-BE7E-552B4FDCB659}" destId="{C3CA5854-8804-4E70-B1A6-493528C9DBD9}" srcOrd="1" destOrd="0" presId="urn:microsoft.com/office/officeart/2005/8/layout/orgChart1"/>
    <dgm:cxn modelId="{F5D30FE5-D7ED-D642-8005-40A849F30DB5}" type="presParOf" srcId="{4E606604-6077-4F63-80E1-02F0C9F6836C}" destId="{3F99B834-3405-454D-BB22-27CDCC6B1B99}" srcOrd="1" destOrd="0" presId="urn:microsoft.com/office/officeart/2005/8/layout/orgChart1"/>
    <dgm:cxn modelId="{248B9A48-A094-A84F-BE7A-43FAE7632A04}" type="presParOf" srcId="{4E606604-6077-4F63-80E1-02F0C9F6836C}" destId="{53F53883-D5E4-4CA7-B7C4-B7690466E4A1}" srcOrd="2" destOrd="0" presId="urn:microsoft.com/office/officeart/2005/8/layout/orgChart1"/>
    <dgm:cxn modelId="{039CE92D-8592-794D-A569-31EDB18239F0}" type="presParOf" srcId="{B91FF472-810C-415A-887B-5A9D06C718E3}" destId="{1BF8D764-DFE4-41EC-976C-109A8E74C488}" srcOrd="2" destOrd="0" presId="urn:microsoft.com/office/officeart/2005/8/layout/orgChart1"/>
    <dgm:cxn modelId="{5717E8ED-FA92-DB4E-8757-5C16C853B401}" type="presParOf" srcId="{38C0F7B8-7826-45BD-9462-DCA1273BA112}" destId="{713B72C6-0404-42AB-BFD5-3B0ED09B7F9A}" srcOrd="12" destOrd="0" presId="urn:microsoft.com/office/officeart/2005/8/layout/orgChart1"/>
    <dgm:cxn modelId="{3748FD3E-0CBD-1F4A-ACAF-747BC6353194}" type="presParOf" srcId="{38C0F7B8-7826-45BD-9462-DCA1273BA112}" destId="{0DE2AE05-8B00-4E4E-99A9-26CB1CBE2C74}" srcOrd="13" destOrd="0" presId="urn:microsoft.com/office/officeart/2005/8/layout/orgChart1"/>
    <dgm:cxn modelId="{87A4CD99-32AE-0B4E-BDAB-E9506C7F8EA5}" type="presParOf" srcId="{0DE2AE05-8B00-4E4E-99A9-26CB1CBE2C74}" destId="{FE63C865-8659-4686-8A49-A69F312BB9CD}" srcOrd="0" destOrd="0" presId="urn:microsoft.com/office/officeart/2005/8/layout/orgChart1"/>
    <dgm:cxn modelId="{C049036C-F985-AA41-8B8B-A5535B3F90DD}" type="presParOf" srcId="{FE63C865-8659-4686-8A49-A69F312BB9CD}" destId="{0802E22A-DB49-43D2-A1CD-5F6C9F66694C}" srcOrd="0" destOrd="0" presId="urn:microsoft.com/office/officeart/2005/8/layout/orgChart1"/>
    <dgm:cxn modelId="{26C8A1BF-EA3E-1C4F-8041-8013D19826CC}" type="presParOf" srcId="{FE63C865-8659-4686-8A49-A69F312BB9CD}" destId="{532F0222-3F2C-4E00-8A38-3E460359C98D}" srcOrd="1" destOrd="0" presId="urn:microsoft.com/office/officeart/2005/8/layout/orgChart1"/>
    <dgm:cxn modelId="{0E8EFB62-B716-194E-87D7-E04D39CAE19B}" type="presParOf" srcId="{0DE2AE05-8B00-4E4E-99A9-26CB1CBE2C74}" destId="{58B7FD53-4107-4752-80F7-7435E8A51551}" srcOrd="1" destOrd="0" presId="urn:microsoft.com/office/officeart/2005/8/layout/orgChart1"/>
    <dgm:cxn modelId="{48E5295F-E66C-FE43-A698-93F10226A0FC}" type="presParOf" srcId="{58B7FD53-4107-4752-80F7-7435E8A51551}" destId="{7E852A01-0A3F-47D0-82CC-2A53A94A18C1}" srcOrd="0" destOrd="0" presId="urn:microsoft.com/office/officeart/2005/8/layout/orgChart1"/>
    <dgm:cxn modelId="{A2BDAD76-8CD2-2048-9103-1EEC928AE303}" type="presParOf" srcId="{58B7FD53-4107-4752-80F7-7435E8A51551}" destId="{CE8C67E5-E89A-4FF6-ADBC-CB4319168147}" srcOrd="1" destOrd="0" presId="urn:microsoft.com/office/officeart/2005/8/layout/orgChart1"/>
    <dgm:cxn modelId="{C0009E2D-FDFF-FD44-9299-0D4F2CBA1631}" type="presParOf" srcId="{CE8C67E5-E89A-4FF6-ADBC-CB4319168147}" destId="{30713147-D57C-450F-9808-13022D1C3E87}" srcOrd="0" destOrd="0" presId="urn:microsoft.com/office/officeart/2005/8/layout/orgChart1"/>
    <dgm:cxn modelId="{33878884-0E79-4E4D-95E4-CC6909D44FB8}" type="presParOf" srcId="{30713147-D57C-450F-9808-13022D1C3E87}" destId="{A4657258-AEEF-4BAE-A9C7-DE793D5A1940}" srcOrd="0" destOrd="0" presId="urn:microsoft.com/office/officeart/2005/8/layout/orgChart1"/>
    <dgm:cxn modelId="{62E8CE09-5910-F744-8AC3-44006E442CA4}" type="presParOf" srcId="{30713147-D57C-450F-9808-13022D1C3E87}" destId="{EA3A61AD-BA4B-426F-B320-EE4029A2297D}" srcOrd="1" destOrd="0" presId="urn:microsoft.com/office/officeart/2005/8/layout/orgChart1"/>
    <dgm:cxn modelId="{6CEC3CBF-1171-544C-9B4C-7298FE627E81}" type="presParOf" srcId="{CE8C67E5-E89A-4FF6-ADBC-CB4319168147}" destId="{D009E249-BE93-4410-9DA7-F13916F27A98}" srcOrd="1" destOrd="0" presId="urn:microsoft.com/office/officeart/2005/8/layout/orgChart1"/>
    <dgm:cxn modelId="{80AD503E-308F-5F4E-81AF-33AB1DDD67D5}" type="presParOf" srcId="{CE8C67E5-E89A-4FF6-ADBC-CB4319168147}" destId="{A3ED8C5E-F438-4E62-BCEF-0F96E851D5D5}" srcOrd="2" destOrd="0" presId="urn:microsoft.com/office/officeart/2005/8/layout/orgChart1"/>
    <dgm:cxn modelId="{AD1A59F8-9842-C942-B87A-AC3199BB369B}" type="presParOf" srcId="{58B7FD53-4107-4752-80F7-7435E8A51551}" destId="{9D1FA61E-95D0-45C8-9612-9D9A0FA6170D}" srcOrd="2" destOrd="0" presId="urn:microsoft.com/office/officeart/2005/8/layout/orgChart1"/>
    <dgm:cxn modelId="{3F8973CD-FCB7-7145-B74E-0775A91C35CB}" type="presParOf" srcId="{58B7FD53-4107-4752-80F7-7435E8A51551}" destId="{1E7C09E6-6CEB-451B-9D18-3528FBBE2290}" srcOrd="3" destOrd="0" presId="urn:microsoft.com/office/officeart/2005/8/layout/orgChart1"/>
    <dgm:cxn modelId="{8882A515-3B66-E048-9934-8D8A50E7BF27}" type="presParOf" srcId="{1E7C09E6-6CEB-451B-9D18-3528FBBE2290}" destId="{95AFE0E8-4F42-4C42-A33D-8309B69AD51F}" srcOrd="0" destOrd="0" presId="urn:microsoft.com/office/officeart/2005/8/layout/orgChart1"/>
    <dgm:cxn modelId="{A5ADA30F-45D2-7043-975B-6E38861C2EC6}" type="presParOf" srcId="{95AFE0E8-4F42-4C42-A33D-8309B69AD51F}" destId="{90001BA0-14A8-4BB0-9966-AC2F534D0C55}" srcOrd="0" destOrd="0" presId="urn:microsoft.com/office/officeart/2005/8/layout/orgChart1"/>
    <dgm:cxn modelId="{BB1987BA-10A8-3348-822A-51935883DA1D}" type="presParOf" srcId="{95AFE0E8-4F42-4C42-A33D-8309B69AD51F}" destId="{AFEB8700-97C1-447F-8728-DB8E56972108}" srcOrd="1" destOrd="0" presId="urn:microsoft.com/office/officeart/2005/8/layout/orgChart1"/>
    <dgm:cxn modelId="{C10EC05E-C219-D146-9718-4C18ED36F164}" type="presParOf" srcId="{1E7C09E6-6CEB-451B-9D18-3528FBBE2290}" destId="{AA961542-FFC4-4D9F-86BD-CD696C9D9EE8}" srcOrd="1" destOrd="0" presId="urn:microsoft.com/office/officeart/2005/8/layout/orgChart1"/>
    <dgm:cxn modelId="{87D3189F-5C18-F14F-90A9-B6D655FAC2D0}" type="presParOf" srcId="{1E7C09E6-6CEB-451B-9D18-3528FBBE2290}" destId="{290B1D66-E049-49B1-A17A-11C65C94C9FF}" srcOrd="2" destOrd="0" presId="urn:microsoft.com/office/officeart/2005/8/layout/orgChart1"/>
    <dgm:cxn modelId="{F6A43D11-575A-C542-BA80-CB047C0DDCAC}" type="presParOf" srcId="{58B7FD53-4107-4752-80F7-7435E8A51551}" destId="{A2A540D1-625F-40D7-A135-34121667B55C}" srcOrd="4" destOrd="0" presId="urn:microsoft.com/office/officeart/2005/8/layout/orgChart1"/>
    <dgm:cxn modelId="{3A2A5763-116C-244D-A8E0-177161D0C115}" type="presParOf" srcId="{58B7FD53-4107-4752-80F7-7435E8A51551}" destId="{9F8F4913-82AD-446D-ADB6-E620C3F65E05}" srcOrd="5" destOrd="0" presId="urn:microsoft.com/office/officeart/2005/8/layout/orgChart1"/>
    <dgm:cxn modelId="{A8DCE9E2-C385-0045-A920-886AACEFD08B}" type="presParOf" srcId="{9F8F4913-82AD-446D-ADB6-E620C3F65E05}" destId="{E6728A66-8A9A-4E6B-A7BC-9CF4BD90F5BE}" srcOrd="0" destOrd="0" presId="urn:microsoft.com/office/officeart/2005/8/layout/orgChart1"/>
    <dgm:cxn modelId="{C3B029A8-BECA-6D4A-8267-785058998ABA}" type="presParOf" srcId="{E6728A66-8A9A-4E6B-A7BC-9CF4BD90F5BE}" destId="{C226F461-0535-45B5-9651-59FC89F00FD4}" srcOrd="0" destOrd="0" presId="urn:microsoft.com/office/officeart/2005/8/layout/orgChart1"/>
    <dgm:cxn modelId="{864E2624-C63B-4948-8F78-0D0BD0379648}" type="presParOf" srcId="{E6728A66-8A9A-4E6B-A7BC-9CF4BD90F5BE}" destId="{89A25603-EE35-4B14-8B2C-9647F8E7F20D}" srcOrd="1" destOrd="0" presId="urn:microsoft.com/office/officeart/2005/8/layout/orgChart1"/>
    <dgm:cxn modelId="{C51E1818-AB4E-C249-8A01-4D81582B6C4D}" type="presParOf" srcId="{9F8F4913-82AD-446D-ADB6-E620C3F65E05}" destId="{43035D4C-B61E-43EB-B9B5-4912E05CEE25}" srcOrd="1" destOrd="0" presId="urn:microsoft.com/office/officeart/2005/8/layout/orgChart1"/>
    <dgm:cxn modelId="{DE53E317-6D60-D24F-AE97-8CEA681943E3}" type="presParOf" srcId="{9F8F4913-82AD-446D-ADB6-E620C3F65E05}" destId="{E75A7C69-F40D-405F-B90D-5B26C86F8DC1}" srcOrd="2" destOrd="0" presId="urn:microsoft.com/office/officeart/2005/8/layout/orgChart1"/>
    <dgm:cxn modelId="{9D7ACD5C-F291-E048-A7CC-4B78481BBE3F}" type="presParOf" srcId="{58B7FD53-4107-4752-80F7-7435E8A51551}" destId="{7CC12FFA-A1A4-4C05-9DA1-306B9DE31E10}" srcOrd="6" destOrd="0" presId="urn:microsoft.com/office/officeart/2005/8/layout/orgChart1"/>
    <dgm:cxn modelId="{F0BBF4A9-9B26-2749-A2FA-82A011FDA4B0}" type="presParOf" srcId="{58B7FD53-4107-4752-80F7-7435E8A51551}" destId="{93FDCD99-B87F-4AA0-8C55-B1E9DE81875D}" srcOrd="7" destOrd="0" presId="urn:microsoft.com/office/officeart/2005/8/layout/orgChart1"/>
    <dgm:cxn modelId="{948D7099-7069-FE46-A91A-917541832A00}" type="presParOf" srcId="{93FDCD99-B87F-4AA0-8C55-B1E9DE81875D}" destId="{E24CA5F6-2774-4575-AE08-3B0C7F20901A}" srcOrd="0" destOrd="0" presId="urn:microsoft.com/office/officeart/2005/8/layout/orgChart1"/>
    <dgm:cxn modelId="{30876073-B9AE-2840-BC48-BBDC870732DB}" type="presParOf" srcId="{E24CA5F6-2774-4575-AE08-3B0C7F20901A}" destId="{0BF41178-03F9-4036-809E-5BD08F0824D7}" srcOrd="0" destOrd="0" presId="urn:microsoft.com/office/officeart/2005/8/layout/orgChart1"/>
    <dgm:cxn modelId="{242064D2-2C12-8F43-8705-E23C85C5976B}" type="presParOf" srcId="{E24CA5F6-2774-4575-AE08-3B0C7F20901A}" destId="{5D254A05-E1D6-4E7A-8B18-5DFB1AE1060E}" srcOrd="1" destOrd="0" presId="urn:microsoft.com/office/officeart/2005/8/layout/orgChart1"/>
    <dgm:cxn modelId="{0A5744BA-EAF6-3845-9790-49B3D425B4EC}" type="presParOf" srcId="{93FDCD99-B87F-4AA0-8C55-B1E9DE81875D}" destId="{53C44523-4AA5-4FD5-B1AB-BFBA1B2E4FB3}" srcOrd="1" destOrd="0" presId="urn:microsoft.com/office/officeart/2005/8/layout/orgChart1"/>
    <dgm:cxn modelId="{A161D92B-82C7-BE45-A030-7F1AD986C92F}" type="presParOf" srcId="{93FDCD99-B87F-4AA0-8C55-B1E9DE81875D}" destId="{3A0B9C3A-7B57-4084-9804-086BA6A97563}" srcOrd="2" destOrd="0" presId="urn:microsoft.com/office/officeart/2005/8/layout/orgChart1"/>
    <dgm:cxn modelId="{C00C1420-964B-1B4A-B677-7FC6A5F40757}" type="presParOf" srcId="{58B7FD53-4107-4752-80F7-7435E8A51551}" destId="{E696156B-8024-48B6-920A-D52903F303EA}" srcOrd="8" destOrd="0" presId="urn:microsoft.com/office/officeart/2005/8/layout/orgChart1"/>
    <dgm:cxn modelId="{14A998A1-AA4E-EC42-9E91-4F5D8857A764}" type="presParOf" srcId="{58B7FD53-4107-4752-80F7-7435E8A51551}" destId="{664B9602-D668-47D8-90B0-A9C818B0521A}" srcOrd="9" destOrd="0" presId="urn:microsoft.com/office/officeart/2005/8/layout/orgChart1"/>
    <dgm:cxn modelId="{743D059F-97D6-6D4F-AF11-A07EFAF19288}" type="presParOf" srcId="{664B9602-D668-47D8-90B0-A9C818B0521A}" destId="{8FD554A4-3E7F-441E-9C49-E8A693520F6B}" srcOrd="0" destOrd="0" presId="urn:microsoft.com/office/officeart/2005/8/layout/orgChart1"/>
    <dgm:cxn modelId="{4D345B84-7428-5541-A998-28C747B3FA55}" type="presParOf" srcId="{8FD554A4-3E7F-441E-9C49-E8A693520F6B}" destId="{18772B7A-F7DC-45DB-9A35-B2F0997E2FF1}" srcOrd="0" destOrd="0" presId="urn:microsoft.com/office/officeart/2005/8/layout/orgChart1"/>
    <dgm:cxn modelId="{4C5FF55C-073A-CF4A-BEE4-436BEE53E315}" type="presParOf" srcId="{8FD554A4-3E7F-441E-9C49-E8A693520F6B}" destId="{95D199F5-2CFC-4CA2-BF1B-5C511E3D7494}" srcOrd="1" destOrd="0" presId="urn:microsoft.com/office/officeart/2005/8/layout/orgChart1"/>
    <dgm:cxn modelId="{6A2F92E3-DE8D-ED47-B1C3-ACEEAA0C04A3}" type="presParOf" srcId="{664B9602-D668-47D8-90B0-A9C818B0521A}" destId="{F84DC757-2E15-4CEB-97D7-505AF8C45EF6}" srcOrd="1" destOrd="0" presId="urn:microsoft.com/office/officeart/2005/8/layout/orgChart1"/>
    <dgm:cxn modelId="{1CB08990-8197-1646-BE19-E739DE66703A}" type="presParOf" srcId="{664B9602-D668-47D8-90B0-A9C818B0521A}" destId="{976B130D-2F0F-4FBA-81F2-89B9F9F55759}" srcOrd="2" destOrd="0" presId="urn:microsoft.com/office/officeart/2005/8/layout/orgChart1"/>
    <dgm:cxn modelId="{B5370887-2C54-4545-B046-3C57020A407D}" type="presParOf" srcId="{0DE2AE05-8B00-4E4E-99A9-26CB1CBE2C74}" destId="{127EC167-23A7-4D48-ACE7-BD4064C11197}" srcOrd="2" destOrd="0" presId="urn:microsoft.com/office/officeart/2005/8/layout/orgChart1"/>
    <dgm:cxn modelId="{BE8B065A-752F-FF42-AAD2-07055893D621}" type="presParOf" srcId="{38C0F7B8-7826-45BD-9462-DCA1273BA112}" destId="{50077C98-FB4F-4AF7-B1FC-9355C1E49F46}" srcOrd="14" destOrd="0" presId="urn:microsoft.com/office/officeart/2005/8/layout/orgChart1"/>
    <dgm:cxn modelId="{D8E0EE5F-EBAC-AA40-9691-E9354A639D15}" type="presParOf" srcId="{38C0F7B8-7826-45BD-9462-DCA1273BA112}" destId="{6AF354BF-FE06-46D0-803D-ED07F49A066C}" srcOrd="15" destOrd="0" presId="urn:microsoft.com/office/officeart/2005/8/layout/orgChart1"/>
    <dgm:cxn modelId="{6BFC367F-C0E2-0641-B3EB-E92C78F3E243}" type="presParOf" srcId="{6AF354BF-FE06-46D0-803D-ED07F49A066C}" destId="{76ED3E5B-D50A-4D2E-AD80-C8ED49C19030}" srcOrd="0" destOrd="0" presId="urn:microsoft.com/office/officeart/2005/8/layout/orgChart1"/>
    <dgm:cxn modelId="{D63EF2EA-BAAA-D84B-9114-7BB6F158720B}" type="presParOf" srcId="{76ED3E5B-D50A-4D2E-AD80-C8ED49C19030}" destId="{55C0AA14-B584-4039-B9D8-9019D7BC4D97}" srcOrd="0" destOrd="0" presId="urn:microsoft.com/office/officeart/2005/8/layout/orgChart1"/>
    <dgm:cxn modelId="{CA622621-C7E5-5D46-A6E2-8BA21D38419E}" type="presParOf" srcId="{76ED3E5B-D50A-4D2E-AD80-C8ED49C19030}" destId="{28BE3EAF-FA4B-4581-B325-7CCEDB9B4813}" srcOrd="1" destOrd="0" presId="urn:microsoft.com/office/officeart/2005/8/layout/orgChart1"/>
    <dgm:cxn modelId="{8334F4E0-2528-DC4C-84FD-14CBF0B6A1A5}" type="presParOf" srcId="{6AF354BF-FE06-46D0-803D-ED07F49A066C}" destId="{EEF4BEC5-1C80-4EFD-9DAD-12FAD7943E3E}" srcOrd="1" destOrd="0" presId="urn:microsoft.com/office/officeart/2005/8/layout/orgChart1"/>
    <dgm:cxn modelId="{8718D660-89FC-3C4D-8EBE-98AF7CD53B74}" type="presParOf" srcId="{EEF4BEC5-1C80-4EFD-9DAD-12FAD7943E3E}" destId="{C6245C59-56FE-4202-9520-A090333243DF}" srcOrd="0" destOrd="0" presId="urn:microsoft.com/office/officeart/2005/8/layout/orgChart1"/>
    <dgm:cxn modelId="{FEA3152C-21B0-EB4C-A2C0-62CCD6C8CD0E}" type="presParOf" srcId="{EEF4BEC5-1C80-4EFD-9DAD-12FAD7943E3E}" destId="{1DD98235-1960-491B-B704-FC1004E97F22}" srcOrd="1" destOrd="0" presId="urn:microsoft.com/office/officeart/2005/8/layout/orgChart1"/>
    <dgm:cxn modelId="{82801FD7-FA95-2940-AB96-5C36682E8FB9}" type="presParOf" srcId="{1DD98235-1960-491B-B704-FC1004E97F22}" destId="{EDF59AA8-976E-460F-89AD-24CCD19E88B6}" srcOrd="0" destOrd="0" presId="urn:microsoft.com/office/officeart/2005/8/layout/orgChart1"/>
    <dgm:cxn modelId="{3032707C-AD1D-F645-9176-61CDD5ACBF02}" type="presParOf" srcId="{EDF59AA8-976E-460F-89AD-24CCD19E88B6}" destId="{F714D096-EC78-462B-98BC-0B665CF320F2}" srcOrd="0" destOrd="0" presId="urn:microsoft.com/office/officeart/2005/8/layout/orgChart1"/>
    <dgm:cxn modelId="{3B42E892-4CEA-3049-8876-D2F28E1B4610}" type="presParOf" srcId="{EDF59AA8-976E-460F-89AD-24CCD19E88B6}" destId="{0E39B8B3-7478-478F-9C3B-AE3DCA8BC031}" srcOrd="1" destOrd="0" presId="urn:microsoft.com/office/officeart/2005/8/layout/orgChart1"/>
    <dgm:cxn modelId="{70AEADB6-152D-0B42-A795-CB98CE5029C0}" type="presParOf" srcId="{1DD98235-1960-491B-B704-FC1004E97F22}" destId="{7E75FA56-EBCC-4892-B71C-470E12A29325}" srcOrd="1" destOrd="0" presId="urn:microsoft.com/office/officeart/2005/8/layout/orgChart1"/>
    <dgm:cxn modelId="{7B50D8FC-25F6-1E43-AD84-A771AB08E93B}" type="presParOf" srcId="{1DD98235-1960-491B-B704-FC1004E97F22}" destId="{A857729D-36F0-43F1-A821-D9039DBE82F7}" srcOrd="2" destOrd="0" presId="urn:microsoft.com/office/officeart/2005/8/layout/orgChart1"/>
    <dgm:cxn modelId="{AE10CB59-B0F7-9842-8378-3802E866CF41}" type="presParOf" srcId="{EEF4BEC5-1C80-4EFD-9DAD-12FAD7943E3E}" destId="{873E4E91-66F6-424A-8F59-B4628396A22D}" srcOrd="2" destOrd="0" presId="urn:microsoft.com/office/officeart/2005/8/layout/orgChart1"/>
    <dgm:cxn modelId="{1517A3C6-A594-5842-BAC1-2B29B7320EAD}" type="presParOf" srcId="{EEF4BEC5-1C80-4EFD-9DAD-12FAD7943E3E}" destId="{E95D17C8-946A-449D-8221-77F3BC7895E3}" srcOrd="3" destOrd="0" presId="urn:microsoft.com/office/officeart/2005/8/layout/orgChart1"/>
    <dgm:cxn modelId="{E67F7DA9-8DB0-2748-A640-17A0C26FD9C0}" type="presParOf" srcId="{E95D17C8-946A-449D-8221-77F3BC7895E3}" destId="{3287511B-292E-48B1-BDC4-AC624ECF4A03}" srcOrd="0" destOrd="0" presId="urn:microsoft.com/office/officeart/2005/8/layout/orgChart1"/>
    <dgm:cxn modelId="{A7A1D6C4-9A33-714A-9DB7-23C2729C69B6}" type="presParOf" srcId="{3287511B-292E-48B1-BDC4-AC624ECF4A03}" destId="{B7941BEB-6B69-4CD0-A922-DE03F612B2CC}" srcOrd="0" destOrd="0" presId="urn:microsoft.com/office/officeart/2005/8/layout/orgChart1"/>
    <dgm:cxn modelId="{27A7D95A-AA4D-5E42-AAC7-13DDEB3D0F3D}" type="presParOf" srcId="{3287511B-292E-48B1-BDC4-AC624ECF4A03}" destId="{42FEE95F-4391-4428-BAB1-2C6371EBCDD2}" srcOrd="1" destOrd="0" presId="urn:microsoft.com/office/officeart/2005/8/layout/orgChart1"/>
    <dgm:cxn modelId="{7E8F14D8-A5FD-7446-A450-7E188CADC700}" type="presParOf" srcId="{E95D17C8-946A-449D-8221-77F3BC7895E3}" destId="{C4795829-4BB7-4A64-BC8A-C2ABCCA90934}" srcOrd="1" destOrd="0" presId="urn:microsoft.com/office/officeart/2005/8/layout/orgChart1"/>
    <dgm:cxn modelId="{6F50E5CD-CF8A-B541-9728-AEA8BCEE98BD}" type="presParOf" srcId="{E95D17C8-946A-449D-8221-77F3BC7895E3}" destId="{E6D9EE4E-CBFD-43DE-BC20-782FE16D6F83}" srcOrd="2" destOrd="0" presId="urn:microsoft.com/office/officeart/2005/8/layout/orgChart1"/>
    <dgm:cxn modelId="{E9D2E5A4-6473-254E-848F-C76A5AB3BADB}" type="presParOf" srcId="{EEF4BEC5-1C80-4EFD-9DAD-12FAD7943E3E}" destId="{EAF7B4CF-1218-40EF-9928-819BC79224AD}" srcOrd="4" destOrd="0" presId="urn:microsoft.com/office/officeart/2005/8/layout/orgChart1"/>
    <dgm:cxn modelId="{8A46D497-C361-5141-90CD-AF4C1DE9146C}" type="presParOf" srcId="{EEF4BEC5-1C80-4EFD-9DAD-12FAD7943E3E}" destId="{8EA48E6B-0F1F-45C3-9D39-61F2FE9DD1EF}" srcOrd="5" destOrd="0" presId="urn:microsoft.com/office/officeart/2005/8/layout/orgChart1"/>
    <dgm:cxn modelId="{C70F1E56-A362-084B-8645-078F80FC7F09}" type="presParOf" srcId="{8EA48E6B-0F1F-45C3-9D39-61F2FE9DD1EF}" destId="{B0004730-6700-4DCD-9CAE-C978BDCF86DC}" srcOrd="0" destOrd="0" presId="urn:microsoft.com/office/officeart/2005/8/layout/orgChart1"/>
    <dgm:cxn modelId="{D32A2DB9-4408-804B-863B-1E1D88A56648}" type="presParOf" srcId="{B0004730-6700-4DCD-9CAE-C978BDCF86DC}" destId="{84057AB0-1D3E-442B-80D9-17ADFE0B3ECE}" srcOrd="0" destOrd="0" presId="urn:microsoft.com/office/officeart/2005/8/layout/orgChart1"/>
    <dgm:cxn modelId="{14F26005-4FE5-2A42-9A37-52726CF902B1}" type="presParOf" srcId="{B0004730-6700-4DCD-9CAE-C978BDCF86DC}" destId="{E1BBE3C2-80D1-4186-ABC8-DB259A533BF2}" srcOrd="1" destOrd="0" presId="urn:microsoft.com/office/officeart/2005/8/layout/orgChart1"/>
    <dgm:cxn modelId="{4CE9A83A-0FED-4143-A7D5-C0C496944EFB}" type="presParOf" srcId="{8EA48E6B-0F1F-45C3-9D39-61F2FE9DD1EF}" destId="{A1C10A23-E834-49F8-A651-5A18C29E0F2E}" srcOrd="1" destOrd="0" presId="urn:microsoft.com/office/officeart/2005/8/layout/orgChart1"/>
    <dgm:cxn modelId="{D42F8706-0062-2E47-BF91-D403CC0AFDEF}" type="presParOf" srcId="{8EA48E6B-0F1F-45C3-9D39-61F2FE9DD1EF}" destId="{4012BC89-24F4-4438-9228-6DD85EE83B7E}" srcOrd="2" destOrd="0" presId="urn:microsoft.com/office/officeart/2005/8/layout/orgChart1"/>
    <dgm:cxn modelId="{AACF01C4-F7A3-624E-8CD4-6078DE9B0C83}" type="presParOf" srcId="{6AF354BF-FE06-46D0-803D-ED07F49A066C}" destId="{BE66311C-FD26-47DA-832A-C493EB96AC4D}" srcOrd="2" destOrd="0" presId="urn:microsoft.com/office/officeart/2005/8/layout/orgChart1"/>
    <dgm:cxn modelId="{8CEDA9BC-EA1B-FB44-BA49-FDAF58DC76BC}" type="presParOf" srcId="{30A1B08F-A508-429D-90BA-02B362EA0522}" destId="{D534C5BB-644E-4771-AB6A-ABAC540FA041}"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F7B4CF-1218-40EF-9928-819BC79224AD}">
      <dsp:nvSpPr>
        <dsp:cNvPr id="0" name=""/>
        <dsp:cNvSpPr/>
      </dsp:nvSpPr>
      <dsp:spPr>
        <a:xfrm>
          <a:off x="8060912" y="2336120"/>
          <a:ext cx="141061" cy="1767966"/>
        </a:xfrm>
        <a:custGeom>
          <a:avLst/>
          <a:gdLst/>
          <a:ahLst/>
          <a:cxnLst/>
          <a:rect l="0" t="0" r="0" b="0"/>
          <a:pathLst>
            <a:path>
              <a:moveTo>
                <a:pt x="0" y="0"/>
              </a:moveTo>
              <a:lnTo>
                <a:pt x="0" y="1767966"/>
              </a:lnTo>
              <a:lnTo>
                <a:pt x="141061" y="176796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73E4E91-66F6-424A-8F59-B4628396A22D}">
      <dsp:nvSpPr>
        <dsp:cNvPr id="0" name=""/>
        <dsp:cNvSpPr/>
      </dsp:nvSpPr>
      <dsp:spPr>
        <a:xfrm>
          <a:off x="8060912" y="2336120"/>
          <a:ext cx="141061" cy="1100277"/>
        </a:xfrm>
        <a:custGeom>
          <a:avLst/>
          <a:gdLst/>
          <a:ahLst/>
          <a:cxnLst/>
          <a:rect l="0" t="0" r="0" b="0"/>
          <a:pathLst>
            <a:path>
              <a:moveTo>
                <a:pt x="0" y="0"/>
              </a:moveTo>
              <a:lnTo>
                <a:pt x="0" y="1100277"/>
              </a:lnTo>
              <a:lnTo>
                <a:pt x="141061" y="110027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6245C59-56FE-4202-9520-A090333243DF}">
      <dsp:nvSpPr>
        <dsp:cNvPr id="0" name=""/>
        <dsp:cNvSpPr/>
      </dsp:nvSpPr>
      <dsp:spPr>
        <a:xfrm>
          <a:off x="8060912" y="2336120"/>
          <a:ext cx="141061" cy="432587"/>
        </a:xfrm>
        <a:custGeom>
          <a:avLst/>
          <a:gdLst/>
          <a:ahLst/>
          <a:cxnLst/>
          <a:rect l="0" t="0" r="0" b="0"/>
          <a:pathLst>
            <a:path>
              <a:moveTo>
                <a:pt x="0" y="0"/>
              </a:moveTo>
              <a:lnTo>
                <a:pt x="0" y="432587"/>
              </a:lnTo>
              <a:lnTo>
                <a:pt x="141061" y="43258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0077C98-FB4F-4AF7-B1FC-9355C1E49F46}">
      <dsp:nvSpPr>
        <dsp:cNvPr id="0" name=""/>
        <dsp:cNvSpPr/>
      </dsp:nvSpPr>
      <dsp:spPr>
        <a:xfrm>
          <a:off x="4458718" y="1457488"/>
          <a:ext cx="3978357" cy="408428"/>
        </a:xfrm>
        <a:custGeom>
          <a:avLst/>
          <a:gdLst/>
          <a:ahLst/>
          <a:cxnLst/>
          <a:rect l="0" t="0" r="0" b="0"/>
          <a:pathLst>
            <a:path>
              <a:moveTo>
                <a:pt x="0" y="0"/>
              </a:moveTo>
              <a:lnTo>
                <a:pt x="0" y="309685"/>
              </a:lnTo>
              <a:lnTo>
                <a:pt x="3978357" y="309685"/>
              </a:lnTo>
              <a:lnTo>
                <a:pt x="3978357" y="40842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696156B-8024-48B6-920A-D52903F303EA}">
      <dsp:nvSpPr>
        <dsp:cNvPr id="0" name=""/>
        <dsp:cNvSpPr/>
      </dsp:nvSpPr>
      <dsp:spPr>
        <a:xfrm>
          <a:off x="6923019" y="2336120"/>
          <a:ext cx="141061" cy="3103345"/>
        </a:xfrm>
        <a:custGeom>
          <a:avLst/>
          <a:gdLst/>
          <a:ahLst/>
          <a:cxnLst/>
          <a:rect l="0" t="0" r="0" b="0"/>
          <a:pathLst>
            <a:path>
              <a:moveTo>
                <a:pt x="0" y="0"/>
              </a:moveTo>
              <a:lnTo>
                <a:pt x="0" y="3103345"/>
              </a:lnTo>
              <a:lnTo>
                <a:pt x="141061" y="310334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CC12FFA-A1A4-4C05-9DA1-306B9DE31E10}">
      <dsp:nvSpPr>
        <dsp:cNvPr id="0" name=""/>
        <dsp:cNvSpPr/>
      </dsp:nvSpPr>
      <dsp:spPr>
        <a:xfrm>
          <a:off x="6923019" y="2336120"/>
          <a:ext cx="141061" cy="2435655"/>
        </a:xfrm>
        <a:custGeom>
          <a:avLst/>
          <a:gdLst/>
          <a:ahLst/>
          <a:cxnLst/>
          <a:rect l="0" t="0" r="0" b="0"/>
          <a:pathLst>
            <a:path>
              <a:moveTo>
                <a:pt x="0" y="0"/>
              </a:moveTo>
              <a:lnTo>
                <a:pt x="0" y="2435655"/>
              </a:lnTo>
              <a:lnTo>
                <a:pt x="141061" y="243565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2A540D1-625F-40D7-A135-34121667B55C}">
      <dsp:nvSpPr>
        <dsp:cNvPr id="0" name=""/>
        <dsp:cNvSpPr/>
      </dsp:nvSpPr>
      <dsp:spPr>
        <a:xfrm>
          <a:off x="6923019" y="2336120"/>
          <a:ext cx="141061" cy="1767966"/>
        </a:xfrm>
        <a:custGeom>
          <a:avLst/>
          <a:gdLst/>
          <a:ahLst/>
          <a:cxnLst/>
          <a:rect l="0" t="0" r="0" b="0"/>
          <a:pathLst>
            <a:path>
              <a:moveTo>
                <a:pt x="0" y="0"/>
              </a:moveTo>
              <a:lnTo>
                <a:pt x="0" y="1767966"/>
              </a:lnTo>
              <a:lnTo>
                <a:pt x="141061" y="176796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D1FA61E-95D0-45C8-9612-9D9A0FA6170D}">
      <dsp:nvSpPr>
        <dsp:cNvPr id="0" name=""/>
        <dsp:cNvSpPr/>
      </dsp:nvSpPr>
      <dsp:spPr>
        <a:xfrm>
          <a:off x="6923019" y="2336120"/>
          <a:ext cx="141061" cy="1100277"/>
        </a:xfrm>
        <a:custGeom>
          <a:avLst/>
          <a:gdLst/>
          <a:ahLst/>
          <a:cxnLst/>
          <a:rect l="0" t="0" r="0" b="0"/>
          <a:pathLst>
            <a:path>
              <a:moveTo>
                <a:pt x="0" y="0"/>
              </a:moveTo>
              <a:lnTo>
                <a:pt x="0" y="1100277"/>
              </a:lnTo>
              <a:lnTo>
                <a:pt x="141061" y="110027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E852A01-0A3F-47D0-82CC-2A53A94A18C1}">
      <dsp:nvSpPr>
        <dsp:cNvPr id="0" name=""/>
        <dsp:cNvSpPr/>
      </dsp:nvSpPr>
      <dsp:spPr>
        <a:xfrm>
          <a:off x="6923019" y="2336120"/>
          <a:ext cx="141061" cy="432587"/>
        </a:xfrm>
        <a:custGeom>
          <a:avLst/>
          <a:gdLst/>
          <a:ahLst/>
          <a:cxnLst/>
          <a:rect l="0" t="0" r="0" b="0"/>
          <a:pathLst>
            <a:path>
              <a:moveTo>
                <a:pt x="0" y="0"/>
              </a:moveTo>
              <a:lnTo>
                <a:pt x="0" y="432587"/>
              </a:lnTo>
              <a:lnTo>
                <a:pt x="141061" y="43258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13B72C6-0404-42AB-BFD5-3B0ED09B7F9A}">
      <dsp:nvSpPr>
        <dsp:cNvPr id="0" name=""/>
        <dsp:cNvSpPr/>
      </dsp:nvSpPr>
      <dsp:spPr>
        <a:xfrm>
          <a:off x="4458718" y="1457488"/>
          <a:ext cx="2840463" cy="408428"/>
        </a:xfrm>
        <a:custGeom>
          <a:avLst/>
          <a:gdLst/>
          <a:ahLst/>
          <a:cxnLst/>
          <a:rect l="0" t="0" r="0" b="0"/>
          <a:pathLst>
            <a:path>
              <a:moveTo>
                <a:pt x="0" y="0"/>
              </a:moveTo>
              <a:lnTo>
                <a:pt x="0" y="309685"/>
              </a:lnTo>
              <a:lnTo>
                <a:pt x="2840463" y="309685"/>
              </a:lnTo>
              <a:lnTo>
                <a:pt x="2840463" y="40842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6C7BEA5-0B05-439B-834F-07F5E667DC54}">
      <dsp:nvSpPr>
        <dsp:cNvPr id="0" name=""/>
        <dsp:cNvSpPr/>
      </dsp:nvSpPr>
      <dsp:spPr>
        <a:xfrm>
          <a:off x="5739405" y="2336120"/>
          <a:ext cx="91440" cy="3080582"/>
        </a:xfrm>
        <a:custGeom>
          <a:avLst/>
          <a:gdLst/>
          <a:ahLst/>
          <a:cxnLst/>
          <a:rect l="0" t="0" r="0" b="0"/>
          <a:pathLst>
            <a:path>
              <a:moveTo>
                <a:pt x="45720" y="0"/>
              </a:moveTo>
              <a:lnTo>
                <a:pt x="45720" y="3080582"/>
              </a:lnTo>
              <a:lnTo>
                <a:pt x="112874" y="308058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3ED04A4-6CB7-4657-B83A-0A06287BA424}">
      <dsp:nvSpPr>
        <dsp:cNvPr id="0" name=""/>
        <dsp:cNvSpPr/>
      </dsp:nvSpPr>
      <dsp:spPr>
        <a:xfrm>
          <a:off x="5739405" y="2336120"/>
          <a:ext cx="91440" cy="2547183"/>
        </a:xfrm>
        <a:custGeom>
          <a:avLst/>
          <a:gdLst/>
          <a:ahLst/>
          <a:cxnLst/>
          <a:rect l="0" t="0" r="0" b="0"/>
          <a:pathLst>
            <a:path>
              <a:moveTo>
                <a:pt x="45720" y="0"/>
              </a:moveTo>
              <a:lnTo>
                <a:pt x="45720" y="2547183"/>
              </a:lnTo>
              <a:lnTo>
                <a:pt x="127996" y="254718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BFEC51E-04B6-447B-88F4-0344480937D3}">
      <dsp:nvSpPr>
        <dsp:cNvPr id="0" name=""/>
        <dsp:cNvSpPr/>
      </dsp:nvSpPr>
      <dsp:spPr>
        <a:xfrm>
          <a:off x="5739405" y="2336120"/>
          <a:ext cx="91440" cy="2013779"/>
        </a:xfrm>
        <a:custGeom>
          <a:avLst/>
          <a:gdLst/>
          <a:ahLst/>
          <a:cxnLst/>
          <a:rect l="0" t="0" r="0" b="0"/>
          <a:pathLst>
            <a:path>
              <a:moveTo>
                <a:pt x="45720" y="0"/>
              </a:moveTo>
              <a:lnTo>
                <a:pt x="45720" y="2013779"/>
              </a:lnTo>
              <a:lnTo>
                <a:pt x="101984" y="201377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6C76385-7DAC-4F79-B2E2-27CD4B69E817}">
      <dsp:nvSpPr>
        <dsp:cNvPr id="0" name=""/>
        <dsp:cNvSpPr/>
      </dsp:nvSpPr>
      <dsp:spPr>
        <a:xfrm>
          <a:off x="5739405" y="2336120"/>
          <a:ext cx="91440" cy="1480380"/>
        </a:xfrm>
        <a:custGeom>
          <a:avLst/>
          <a:gdLst/>
          <a:ahLst/>
          <a:cxnLst/>
          <a:rect l="0" t="0" r="0" b="0"/>
          <a:pathLst>
            <a:path>
              <a:moveTo>
                <a:pt x="45720" y="0"/>
              </a:moveTo>
              <a:lnTo>
                <a:pt x="45720" y="1480380"/>
              </a:lnTo>
              <a:lnTo>
                <a:pt x="131014" y="148038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6A08A45-AC05-4F90-8D5A-98FE10F29450}">
      <dsp:nvSpPr>
        <dsp:cNvPr id="0" name=""/>
        <dsp:cNvSpPr/>
      </dsp:nvSpPr>
      <dsp:spPr>
        <a:xfrm>
          <a:off x="5739405" y="2336120"/>
          <a:ext cx="91440" cy="946981"/>
        </a:xfrm>
        <a:custGeom>
          <a:avLst/>
          <a:gdLst/>
          <a:ahLst/>
          <a:cxnLst/>
          <a:rect l="0" t="0" r="0" b="0"/>
          <a:pathLst>
            <a:path>
              <a:moveTo>
                <a:pt x="45720" y="0"/>
              </a:moveTo>
              <a:lnTo>
                <a:pt x="45720" y="946981"/>
              </a:lnTo>
              <a:lnTo>
                <a:pt x="127996" y="94698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096C1D0-7E00-47D7-A165-7F5E92FB60F8}">
      <dsp:nvSpPr>
        <dsp:cNvPr id="0" name=""/>
        <dsp:cNvSpPr/>
      </dsp:nvSpPr>
      <dsp:spPr>
        <a:xfrm>
          <a:off x="5739405" y="2336120"/>
          <a:ext cx="91440" cy="413581"/>
        </a:xfrm>
        <a:custGeom>
          <a:avLst/>
          <a:gdLst/>
          <a:ahLst/>
          <a:cxnLst/>
          <a:rect l="0" t="0" r="0" b="0"/>
          <a:pathLst>
            <a:path>
              <a:moveTo>
                <a:pt x="45720" y="0"/>
              </a:moveTo>
              <a:lnTo>
                <a:pt x="45720" y="413581"/>
              </a:lnTo>
              <a:lnTo>
                <a:pt x="127996" y="41358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E808088-DED7-4587-A04B-3C6E6F439115}">
      <dsp:nvSpPr>
        <dsp:cNvPr id="0" name=""/>
        <dsp:cNvSpPr/>
      </dsp:nvSpPr>
      <dsp:spPr>
        <a:xfrm>
          <a:off x="4458718" y="1457488"/>
          <a:ext cx="1702570" cy="408428"/>
        </a:xfrm>
        <a:custGeom>
          <a:avLst/>
          <a:gdLst/>
          <a:ahLst/>
          <a:cxnLst/>
          <a:rect l="0" t="0" r="0" b="0"/>
          <a:pathLst>
            <a:path>
              <a:moveTo>
                <a:pt x="0" y="0"/>
              </a:moveTo>
              <a:lnTo>
                <a:pt x="0" y="309685"/>
              </a:lnTo>
              <a:lnTo>
                <a:pt x="1702570" y="309685"/>
              </a:lnTo>
              <a:lnTo>
                <a:pt x="1702570" y="40842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E3B50D1-0F0A-4A81-BE0F-FA6F36C0EA05}">
      <dsp:nvSpPr>
        <dsp:cNvPr id="0" name=""/>
        <dsp:cNvSpPr/>
      </dsp:nvSpPr>
      <dsp:spPr>
        <a:xfrm>
          <a:off x="4647232" y="2336120"/>
          <a:ext cx="141061" cy="3103345"/>
        </a:xfrm>
        <a:custGeom>
          <a:avLst/>
          <a:gdLst/>
          <a:ahLst/>
          <a:cxnLst/>
          <a:rect l="0" t="0" r="0" b="0"/>
          <a:pathLst>
            <a:path>
              <a:moveTo>
                <a:pt x="0" y="0"/>
              </a:moveTo>
              <a:lnTo>
                <a:pt x="0" y="3103345"/>
              </a:lnTo>
              <a:lnTo>
                <a:pt x="141061" y="310334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6B28F72-7269-4FEE-AFEA-B9FED905C257}">
      <dsp:nvSpPr>
        <dsp:cNvPr id="0" name=""/>
        <dsp:cNvSpPr/>
      </dsp:nvSpPr>
      <dsp:spPr>
        <a:xfrm>
          <a:off x="4647232" y="2336120"/>
          <a:ext cx="141061" cy="2435655"/>
        </a:xfrm>
        <a:custGeom>
          <a:avLst/>
          <a:gdLst/>
          <a:ahLst/>
          <a:cxnLst/>
          <a:rect l="0" t="0" r="0" b="0"/>
          <a:pathLst>
            <a:path>
              <a:moveTo>
                <a:pt x="0" y="0"/>
              </a:moveTo>
              <a:lnTo>
                <a:pt x="0" y="2435655"/>
              </a:lnTo>
              <a:lnTo>
                <a:pt x="141061" y="243565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A8F7C51-CB3C-4CAD-84F7-FAE880153EC8}">
      <dsp:nvSpPr>
        <dsp:cNvPr id="0" name=""/>
        <dsp:cNvSpPr/>
      </dsp:nvSpPr>
      <dsp:spPr>
        <a:xfrm>
          <a:off x="4647232" y="2336120"/>
          <a:ext cx="141061" cy="1767966"/>
        </a:xfrm>
        <a:custGeom>
          <a:avLst/>
          <a:gdLst/>
          <a:ahLst/>
          <a:cxnLst/>
          <a:rect l="0" t="0" r="0" b="0"/>
          <a:pathLst>
            <a:path>
              <a:moveTo>
                <a:pt x="0" y="0"/>
              </a:moveTo>
              <a:lnTo>
                <a:pt x="0" y="1767966"/>
              </a:lnTo>
              <a:lnTo>
                <a:pt x="141061" y="176796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2CF43F5-AA28-4A65-B400-4B6BE12D9BB4}">
      <dsp:nvSpPr>
        <dsp:cNvPr id="0" name=""/>
        <dsp:cNvSpPr/>
      </dsp:nvSpPr>
      <dsp:spPr>
        <a:xfrm>
          <a:off x="4647232" y="2336120"/>
          <a:ext cx="141061" cy="1100277"/>
        </a:xfrm>
        <a:custGeom>
          <a:avLst/>
          <a:gdLst/>
          <a:ahLst/>
          <a:cxnLst/>
          <a:rect l="0" t="0" r="0" b="0"/>
          <a:pathLst>
            <a:path>
              <a:moveTo>
                <a:pt x="0" y="0"/>
              </a:moveTo>
              <a:lnTo>
                <a:pt x="0" y="1100277"/>
              </a:lnTo>
              <a:lnTo>
                <a:pt x="141061" y="110027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ED986AB-25B2-41C3-AC61-3B2763F58FB3}">
      <dsp:nvSpPr>
        <dsp:cNvPr id="0" name=""/>
        <dsp:cNvSpPr/>
      </dsp:nvSpPr>
      <dsp:spPr>
        <a:xfrm>
          <a:off x="4647232" y="2336120"/>
          <a:ext cx="141061" cy="432587"/>
        </a:xfrm>
        <a:custGeom>
          <a:avLst/>
          <a:gdLst/>
          <a:ahLst/>
          <a:cxnLst/>
          <a:rect l="0" t="0" r="0" b="0"/>
          <a:pathLst>
            <a:path>
              <a:moveTo>
                <a:pt x="0" y="0"/>
              </a:moveTo>
              <a:lnTo>
                <a:pt x="0" y="432587"/>
              </a:lnTo>
              <a:lnTo>
                <a:pt x="141061" y="43258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CB8A4A9-CE3E-4738-BA3D-1E271B26851B}">
      <dsp:nvSpPr>
        <dsp:cNvPr id="0" name=""/>
        <dsp:cNvSpPr/>
      </dsp:nvSpPr>
      <dsp:spPr>
        <a:xfrm>
          <a:off x="4458718" y="1457488"/>
          <a:ext cx="564677" cy="408428"/>
        </a:xfrm>
        <a:custGeom>
          <a:avLst/>
          <a:gdLst/>
          <a:ahLst/>
          <a:cxnLst/>
          <a:rect l="0" t="0" r="0" b="0"/>
          <a:pathLst>
            <a:path>
              <a:moveTo>
                <a:pt x="0" y="0"/>
              </a:moveTo>
              <a:lnTo>
                <a:pt x="0" y="309685"/>
              </a:lnTo>
              <a:lnTo>
                <a:pt x="564677" y="309685"/>
              </a:lnTo>
              <a:lnTo>
                <a:pt x="564677" y="40842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589B402-D38F-41FC-A4FE-BB6F8D72DA4C}">
      <dsp:nvSpPr>
        <dsp:cNvPr id="0" name=""/>
        <dsp:cNvSpPr/>
      </dsp:nvSpPr>
      <dsp:spPr>
        <a:xfrm>
          <a:off x="3509339" y="2336120"/>
          <a:ext cx="182721" cy="3156779"/>
        </a:xfrm>
        <a:custGeom>
          <a:avLst/>
          <a:gdLst/>
          <a:ahLst/>
          <a:cxnLst/>
          <a:rect l="0" t="0" r="0" b="0"/>
          <a:pathLst>
            <a:path>
              <a:moveTo>
                <a:pt x="0" y="0"/>
              </a:moveTo>
              <a:lnTo>
                <a:pt x="0" y="3156779"/>
              </a:lnTo>
              <a:lnTo>
                <a:pt x="182721" y="315677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4E920A7-ED4B-4A13-906E-AA299535BD3D}">
      <dsp:nvSpPr>
        <dsp:cNvPr id="0" name=""/>
        <dsp:cNvSpPr/>
      </dsp:nvSpPr>
      <dsp:spPr>
        <a:xfrm>
          <a:off x="3509339" y="2336120"/>
          <a:ext cx="182721" cy="2623380"/>
        </a:xfrm>
        <a:custGeom>
          <a:avLst/>
          <a:gdLst/>
          <a:ahLst/>
          <a:cxnLst/>
          <a:rect l="0" t="0" r="0" b="0"/>
          <a:pathLst>
            <a:path>
              <a:moveTo>
                <a:pt x="0" y="0"/>
              </a:moveTo>
              <a:lnTo>
                <a:pt x="0" y="2623380"/>
              </a:lnTo>
              <a:lnTo>
                <a:pt x="182721" y="262338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2C4862A-9D35-4424-A341-559541451D1E}">
      <dsp:nvSpPr>
        <dsp:cNvPr id="0" name=""/>
        <dsp:cNvSpPr/>
      </dsp:nvSpPr>
      <dsp:spPr>
        <a:xfrm>
          <a:off x="3509339" y="2336120"/>
          <a:ext cx="169715" cy="2089980"/>
        </a:xfrm>
        <a:custGeom>
          <a:avLst/>
          <a:gdLst/>
          <a:ahLst/>
          <a:cxnLst/>
          <a:rect l="0" t="0" r="0" b="0"/>
          <a:pathLst>
            <a:path>
              <a:moveTo>
                <a:pt x="0" y="0"/>
              </a:moveTo>
              <a:lnTo>
                <a:pt x="0" y="2089980"/>
              </a:lnTo>
              <a:lnTo>
                <a:pt x="169715" y="208998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B1D2150-0E9A-4920-9F31-6BC5D17BBD3A}">
      <dsp:nvSpPr>
        <dsp:cNvPr id="0" name=""/>
        <dsp:cNvSpPr/>
      </dsp:nvSpPr>
      <dsp:spPr>
        <a:xfrm>
          <a:off x="3509339" y="2336120"/>
          <a:ext cx="169715" cy="1556581"/>
        </a:xfrm>
        <a:custGeom>
          <a:avLst/>
          <a:gdLst/>
          <a:ahLst/>
          <a:cxnLst/>
          <a:rect l="0" t="0" r="0" b="0"/>
          <a:pathLst>
            <a:path>
              <a:moveTo>
                <a:pt x="0" y="0"/>
              </a:moveTo>
              <a:lnTo>
                <a:pt x="0" y="1556581"/>
              </a:lnTo>
              <a:lnTo>
                <a:pt x="169715" y="155658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CD7AC42-28A5-48C3-B045-02AD62F36147}">
      <dsp:nvSpPr>
        <dsp:cNvPr id="0" name=""/>
        <dsp:cNvSpPr/>
      </dsp:nvSpPr>
      <dsp:spPr>
        <a:xfrm>
          <a:off x="3509339" y="2336120"/>
          <a:ext cx="156709" cy="1023182"/>
        </a:xfrm>
        <a:custGeom>
          <a:avLst/>
          <a:gdLst/>
          <a:ahLst/>
          <a:cxnLst/>
          <a:rect l="0" t="0" r="0" b="0"/>
          <a:pathLst>
            <a:path>
              <a:moveTo>
                <a:pt x="0" y="0"/>
              </a:moveTo>
              <a:lnTo>
                <a:pt x="0" y="1023182"/>
              </a:lnTo>
              <a:lnTo>
                <a:pt x="156709" y="102318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9982FA7-41A3-47AD-B4DC-7CCF527D72F8}">
      <dsp:nvSpPr>
        <dsp:cNvPr id="0" name=""/>
        <dsp:cNvSpPr/>
      </dsp:nvSpPr>
      <dsp:spPr>
        <a:xfrm>
          <a:off x="3509339" y="2336120"/>
          <a:ext cx="141061" cy="432587"/>
        </a:xfrm>
        <a:custGeom>
          <a:avLst/>
          <a:gdLst/>
          <a:ahLst/>
          <a:cxnLst/>
          <a:rect l="0" t="0" r="0" b="0"/>
          <a:pathLst>
            <a:path>
              <a:moveTo>
                <a:pt x="0" y="0"/>
              </a:moveTo>
              <a:lnTo>
                <a:pt x="0" y="432587"/>
              </a:lnTo>
              <a:lnTo>
                <a:pt x="141061" y="43258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6168126-45C2-4169-B7DF-38E127BC69A4}">
      <dsp:nvSpPr>
        <dsp:cNvPr id="0" name=""/>
        <dsp:cNvSpPr/>
      </dsp:nvSpPr>
      <dsp:spPr>
        <a:xfrm>
          <a:off x="3885502" y="1457488"/>
          <a:ext cx="573216" cy="408428"/>
        </a:xfrm>
        <a:custGeom>
          <a:avLst/>
          <a:gdLst/>
          <a:ahLst/>
          <a:cxnLst/>
          <a:rect l="0" t="0" r="0" b="0"/>
          <a:pathLst>
            <a:path>
              <a:moveTo>
                <a:pt x="573216" y="0"/>
              </a:moveTo>
              <a:lnTo>
                <a:pt x="573216" y="309685"/>
              </a:lnTo>
              <a:lnTo>
                <a:pt x="0" y="309685"/>
              </a:lnTo>
              <a:lnTo>
                <a:pt x="0" y="40842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DDC5983-A3B6-4AC7-A84A-B30D485D0CBE}">
      <dsp:nvSpPr>
        <dsp:cNvPr id="0" name=""/>
        <dsp:cNvSpPr/>
      </dsp:nvSpPr>
      <dsp:spPr>
        <a:xfrm>
          <a:off x="2371445" y="2336120"/>
          <a:ext cx="141061" cy="3103345"/>
        </a:xfrm>
        <a:custGeom>
          <a:avLst/>
          <a:gdLst/>
          <a:ahLst/>
          <a:cxnLst/>
          <a:rect l="0" t="0" r="0" b="0"/>
          <a:pathLst>
            <a:path>
              <a:moveTo>
                <a:pt x="0" y="0"/>
              </a:moveTo>
              <a:lnTo>
                <a:pt x="0" y="3103345"/>
              </a:lnTo>
              <a:lnTo>
                <a:pt x="141061" y="310334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240F6DB-E96D-4C8E-AC78-DF5C556B7E03}">
      <dsp:nvSpPr>
        <dsp:cNvPr id="0" name=""/>
        <dsp:cNvSpPr/>
      </dsp:nvSpPr>
      <dsp:spPr>
        <a:xfrm>
          <a:off x="2371445" y="2336120"/>
          <a:ext cx="141061" cy="2435655"/>
        </a:xfrm>
        <a:custGeom>
          <a:avLst/>
          <a:gdLst/>
          <a:ahLst/>
          <a:cxnLst/>
          <a:rect l="0" t="0" r="0" b="0"/>
          <a:pathLst>
            <a:path>
              <a:moveTo>
                <a:pt x="0" y="0"/>
              </a:moveTo>
              <a:lnTo>
                <a:pt x="0" y="2435655"/>
              </a:lnTo>
              <a:lnTo>
                <a:pt x="141061" y="243565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8E117EB-AB14-4579-8C54-4A8168A65EAC}">
      <dsp:nvSpPr>
        <dsp:cNvPr id="0" name=""/>
        <dsp:cNvSpPr/>
      </dsp:nvSpPr>
      <dsp:spPr>
        <a:xfrm>
          <a:off x="2371445" y="2336120"/>
          <a:ext cx="141061" cy="1767966"/>
        </a:xfrm>
        <a:custGeom>
          <a:avLst/>
          <a:gdLst/>
          <a:ahLst/>
          <a:cxnLst/>
          <a:rect l="0" t="0" r="0" b="0"/>
          <a:pathLst>
            <a:path>
              <a:moveTo>
                <a:pt x="0" y="0"/>
              </a:moveTo>
              <a:lnTo>
                <a:pt x="0" y="1767966"/>
              </a:lnTo>
              <a:lnTo>
                <a:pt x="141061" y="176796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361F543-5019-4A55-8923-65E22B862C19}">
      <dsp:nvSpPr>
        <dsp:cNvPr id="0" name=""/>
        <dsp:cNvSpPr/>
      </dsp:nvSpPr>
      <dsp:spPr>
        <a:xfrm>
          <a:off x="2371445" y="2336120"/>
          <a:ext cx="141061" cy="1100277"/>
        </a:xfrm>
        <a:custGeom>
          <a:avLst/>
          <a:gdLst/>
          <a:ahLst/>
          <a:cxnLst/>
          <a:rect l="0" t="0" r="0" b="0"/>
          <a:pathLst>
            <a:path>
              <a:moveTo>
                <a:pt x="0" y="0"/>
              </a:moveTo>
              <a:lnTo>
                <a:pt x="0" y="1100277"/>
              </a:lnTo>
              <a:lnTo>
                <a:pt x="141061" y="110027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9FFAD3D-2596-4649-B7E6-F27DC14B7592}">
      <dsp:nvSpPr>
        <dsp:cNvPr id="0" name=""/>
        <dsp:cNvSpPr/>
      </dsp:nvSpPr>
      <dsp:spPr>
        <a:xfrm>
          <a:off x="2371445" y="2336120"/>
          <a:ext cx="141061" cy="432587"/>
        </a:xfrm>
        <a:custGeom>
          <a:avLst/>
          <a:gdLst/>
          <a:ahLst/>
          <a:cxnLst/>
          <a:rect l="0" t="0" r="0" b="0"/>
          <a:pathLst>
            <a:path>
              <a:moveTo>
                <a:pt x="0" y="0"/>
              </a:moveTo>
              <a:lnTo>
                <a:pt x="0" y="432587"/>
              </a:lnTo>
              <a:lnTo>
                <a:pt x="141061" y="43258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60BEEFF-D234-4FA7-9C47-9A845B826ED4}">
      <dsp:nvSpPr>
        <dsp:cNvPr id="0" name=""/>
        <dsp:cNvSpPr/>
      </dsp:nvSpPr>
      <dsp:spPr>
        <a:xfrm>
          <a:off x="2747609" y="1457488"/>
          <a:ext cx="1711109" cy="408428"/>
        </a:xfrm>
        <a:custGeom>
          <a:avLst/>
          <a:gdLst/>
          <a:ahLst/>
          <a:cxnLst/>
          <a:rect l="0" t="0" r="0" b="0"/>
          <a:pathLst>
            <a:path>
              <a:moveTo>
                <a:pt x="1711109" y="0"/>
              </a:moveTo>
              <a:lnTo>
                <a:pt x="1711109" y="309685"/>
              </a:lnTo>
              <a:lnTo>
                <a:pt x="0" y="309685"/>
              </a:lnTo>
              <a:lnTo>
                <a:pt x="0" y="40842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BFF858A-440E-4481-8306-F9441809790E}">
      <dsp:nvSpPr>
        <dsp:cNvPr id="0" name=""/>
        <dsp:cNvSpPr/>
      </dsp:nvSpPr>
      <dsp:spPr>
        <a:xfrm>
          <a:off x="1233552" y="2336120"/>
          <a:ext cx="141061" cy="3103345"/>
        </a:xfrm>
        <a:custGeom>
          <a:avLst/>
          <a:gdLst/>
          <a:ahLst/>
          <a:cxnLst/>
          <a:rect l="0" t="0" r="0" b="0"/>
          <a:pathLst>
            <a:path>
              <a:moveTo>
                <a:pt x="0" y="0"/>
              </a:moveTo>
              <a:lnTo>
                <a:pt x="0" y="3103345"/>
              </a:lnTo>
              <a:lnTo>
                <a:pt x="141061" y="310334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7450BE1-6F61-409E-B9F1-76B1C2D87BBD}">
      <dsp:nvSpPr>
        <dsp:cNvPr id="0" name=""/>
        <dsp:cNvSpPr/>
      </dsp:nvSpPr>
      <dsp:spPr>
        <a:xfrm>
          <a:off x="1233552" y="2336120"/>
          <a:ext cx="141061" cy="2435655"/>
        </a:xfrm>
        <a:custGeom>
          <a:avLst/>
          <a:gdLst/>
          <a:ahLst/>
          <a:cxnLst/>
          <a:rect l="0" t="0" r="0" b="0"/>
          <a:pathLst>
            <a:path>
              <a:moveTo>
                <a:pt x="0" y="0"/>
              </a:moveTo>
              <a:lnTo>
                <a:pt x="0" y="2435655"/>
              </a:lnTo>
              <a:lnTo>
                <a:pt x="141061" y="243565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D9FF78F-1AD3-4B01-A0F9-FF0D8F07D750}">
      <dsp:nvSpPr>
        <dsp:cNvPr id="0" name=""/>
        <dsp:cNvSpPr/>
      </dsp:nvSpPr>
      <dsp:spPr>
        <a:xfrm>
          <a:off x="1233552" y="2336120"/>
          <a:ext cx="141061" cy="1767966"/>
        </a:xfrm>
        <a:custGeom>
          <a:avLst/>
          <a:gdLst/>
          <a:ahLst/>
          <a:cxnLst/>
          <a:rect l="0" t="0" r="0" b="0"/>
          <a:pathLst>
            <a:path>
              <a:moveTo>
                <a:pt x="0" y="0"/>
              </a:moveTo>
              <a:lnTo>
                <a:pt x="0" y="1767966"/>
              </a:lnTo>
              <a:lnTo>
                <a:pt x="141061" y="176796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7DF87E3-0244-49D9-B180-2D802D2452CE}">
      <dsp:nvSpPr>
        <dsp:cNvPr id="0" name=""/>
        <dsp:cNvSpPr/>
      </dsp:nvSpPr>
      <dsp:spPr>
        <a:xfrm>
          <a:off x="1233552" y="2336120"/>
          <a:ext cx="141061" cy="1100277"/>
        </a:xfrm>
        <a:custGeom>
          <a:avLst/>
          <a:gdLst/>
          <a:ahLst/>
          <a:cxnLst/>
          <a:rect l="0" t="0" r="0" b="0"/>
          <a:pathLst>
            <a:path>
              <a:moveTo>
                <a:pt x="0" y="0"/>
              </a:moveTo>
              <a:lnTo>
                <a:pt x="0" y="1100277"/>
              </a:lnTo>
              <a:lnTo>
                <a:pt x="141061" y="110027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D1AC4DD-2871-43F2-9C22-7ACA69AF9DBD}">
      <dsp:nvSpPr>
        <dsp:cNvPr id="0" name=""/>
        <dsp:cNvSpPr/>
      </dsp:nvSpPr>
      <dsp:spPr>
        <a:xfrm>
          <a:off x="1233552" y="2336120"/>
          <a:ext cx="141061" cy="432587"/>
        </a:xfrm>
        <a:custGeom>
          <a:avLst/>
          <a:gdLst/>
          <a:ahLst/>
          <a:cxnLst/>
          <a:rect l="0" t="0" r="0" b="0"/>
          <a:pathLst>
            <a:path>
              <a:moveTo>
                <a:pt x="0" y="0"/>
              </a:moveTo>
              <a:lnTo>
                <a:pt x="0" y="432587"/>
              </a:lnTo>
              <a:lnTo>
                <a:pt x="141061" y="43258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878D36E-EE51-43CD-803F-770150697A28}">
      <dsp:nvSpPr>
        <dsp:cNvPr id="0" name=""/>
        <dsp:cNvSpPr/>
      </dsp:nvSpPr>
      <dsp:spPr>
        <a:xfrm>
          <a:off x="1609715" y="1457488"/>
          <a:ext cx="2849002" cy="408428"/>
        </a:xfrm>
        <a:custGeom>
          <a:avLst/>
          <a:gdLst/>
          <a:ahLst/>
          <a:cxnLst/>
          <a:rect l="0" t="0" r="0" b="0"/>
          <a:pathLst>
            <a:path>
              <a:moveTo>
                <a:pt x="2849002" y="0"/>
              </a:moveTo>
              <a:lnTo>
                <a:pt x="2849002" y="309685"/>
              </a:lnTo>
              <a:lnTo>
                <a:pt x="0" y="309685"/>
              </a:lnTo>
              <a:lnTo>
                <a:pt x="0" y="40842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A3C737E-5537-44D4-AB33-62F340F56F83}">
      <dsp:nvSpPr>
        <dsp:cNvPr id="0" name=""/>
        <dsp:cNvSpPr/>
      </dsp:nvSpPr>
      <dsp:spPr>
        <a:xfrm>
          <a:off x="95659" y="2336120"/>
          <a:ext cx="141061" cy="3103345"/>
        </a:xfrm>
        <a:custGeom>
          <a:avLst/>
          <a:gdLst/>
          <a:ahLst/>
          <a:cxnLst/>
          <a:rect l="0" t="0" r="0" b="0"/>
          <a:pathLst>
            <a:path>
              <a:moveTo>
                <a:pt x="0" y="0"/>
              </a:moveTo>
              <a:lnTo>
                <a:pt x="0" y="3103345"/>
              </a:lnTo>
              <a:lnTo>
                <a:pt x="141061" y="310334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295C979-1740-446F-9E46-C0673D29CDE1}">
      <dsp:nvSpPr>
        <dsp:cNvPr id="0" name=""/>
        <dsp:cNvSpPr/>
      </dsp:nvSpPr>
      <dsp:spPr>
        <a:xfrm>
          <a:off x="95659" y="2336120"/>
          <a:ext cx="141061" cy="2435655"/>
        </a:xfrm>
        <a:custGeom>
          <a:avLst/>
          <a:gdLst/>
          <a:ahLst/>
          <a:cxnLst/>
          <a:rect l="0" t="0" r="0" b="0"/>
          <a:pathLst>
            <a:path>
              <a:moveTo>
                <a:pt x="0" y="0"/>
              </a:moveTo>
              <a:lnTo>
                <a:pt x="0" y="2435655"/>
              </a:lnTo>
              <a:lnTo>
                <a:pt x="141061" y="243565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812CC82-4E82-40EE-9ECA-894EDE5786E0}">
      <dsp:nvSpPr>
        <dsp:cNvPr id="0" name=""/>
        <dsp:cNvSpPr/>
      </dsp:nvSpPr>
      <dsp:spPr>
        <a:xfrm>
          <a:off x="95659" y="2336120"/>
          <a:ext cx="141061" cy="1767966"/>
        </a:xfrm>
        <a:custGeom>
          <a:avLst/>
          <a:gdLst/>
          <a:ahLst/>
          <a:cxnLst/>
          <a:rect l="0" t="0" r="0" b="0"/>
          <a:pathLst>
            <a:path>
              <a:moveTo>
                <a:pt x="0" y="0"/>
              </a:moveTo>
              <a:lnTo>
                <a:pt x="0" y="1767966"/>
              </a:lnTo>
              <a:lnTo>
                <a:pt x="141061" y="176796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801313E-0853-47CC-8CD0-043C906D85F1}">
      <dsp:nvSpPr>
        <dsp:cNvPr id="0" name=""/>
        <dsp:cNvSpPr/>
      </dsp:nvSpPr>
      <dsp:spPr>
        <a:xfrm>
          <a:off x="95659" y="2336120"/>
          <a:ext cx="141061" cy="1100277"/>
        </a:xfrm>
        <a:custGeom>
          <a:avLst/>
          <a:gdLst/>
          <a:ahLst/>
          <a:cxnLst/>
          <a:rect l="0" t="0" r="0" b="0"/>
          <a:pathLst>
            <a:path>
              <a:moveTo>
                <a:pt x="0" y="0"/>
              </a:moveTo>
              <a:lnTo>
                <a:pt x="0" y="1100277"/>
              </a:lnTo>
              <a:lnTo>
                <a:pt x="141061" y="110027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01CA061-6838-40F8-9137-1B146BB48120}">
      <dsp:nvSpPr>
        <dsp:cNvPr id="0" name=""/>
        <dsp:cNvSpPr/>
      </dsp:nvSpPr>
      <dsp:spPr>
        <a:xfrm>
          <a:off x="95659" y="2336120"/>
          <a:ext cx="141061" cy="432587"/>
        </a:xfrm>
        <a:custGeom>
          <a:avLst/>
          <a:gdLst/>
          <a:ahLst/>
          <a:cxnLst/>
          <a:rect l="0" t="0" r="0" b="0"/>
          <a:pathLst>
            <a:path>
              <a:moveTo>
                <a:pt x="0" y="0"/>
              </a:moveTo>
              <a:lnTo>
                <a:pt x="0" y="432587"/>
              </a:lnTo>
              <a:lnTo>
                <a:pt x="141061" y="43258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8B70A68-01CB-44F5-8639-BC225A9D6BB9}">
      <dsp:nvSpPr>
        <dsp:cNvPr id="0" name=""/>
        <dsp:cNvSpPr/>
      </dsp:nvSpPr>
      <dsp:spPr>
        <a:xfrm>
          <a:off x="471822" y="1457488"/>
          <a:ext cx="3986896" cy="408428"/>
        </a:xfrm>
        <a:custGeom>
          <a:avLst/>
          <a:gdLst/>
          <a:ahLst/>
          <a:cxnLst/>
          <a:rect l="0" t="0" r="0" b="0"/>
          <a:pathLst>
            <a:path>
              <a:moveTo>
                <a:pt x="3986896" y="0"/>
              </a:moveTo>
              <a:lnTo>
                <a:pt x="3986896" y="309685"/>
              </a:lnTo>
              <a:lnTo>
                <a:pt x="0" y="309685"/>
              </a:lnTo>
              <a:lnTo>
                <a:pt x="0" y="40842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2161CD8-F461-477C-86D4-EB610F821917}">
      <dsp:nvSpPr>
        <dsp:cNvPr id="0" name=""/>
        <dsp:cNvSpPr/>
      </dsp:nvSpPr>
      <dsp:spPr>
        <a:xfrm>
          <a:off x="547558" y="685799"/>
          <a:ext cx="7822320" cy="771689"/>
        </a:xfrm>
        <a:prstGeom prst="rect">
          <a:avLst/>
        </a:prstGeom>
        <a:solidFill>
          <a:schemeClr val="accent3">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Tell us how you live, work, play, and learn in the national forest? </a:t>
          </a:r>
        </a:p>
        <a:p>
          <a:pPr marL="0" lvl="0" indent="0" algn="ctr" defTabSz="889000">
            <a:lnSpc>
              <a:spcPct val="90000"/>
            </a:lnSpc>
            <a:spcBef>
              <a:spcPct val="0"/>
            </a:spcBef>
            <a:spcAft>
              <a:spcPct val="35000"/>
            </a:spcAft>
            <a:buNone/>
          </a:pPr>
          <a:r>
            <a:rPr lang="en-US" sz="2000" kern="1200" dirty="0"/>
            <a:t>What benefits does the forest bring to you and your family? </a:t>
          </a:r>
        </a:p>
      </dsp:txBody>
      <dsp:txXfrm>
        <a:off x="547558" y="685799"/>
        <a:ext cx="7822320" cy="771689"/>
      </dsp:txXfrm>
    </dsp:sp>
    <dsp:sp modelId="{7189DD52-6DCB-480B-969C-5C9BEEC6649E}">
      <dsp:nvSpPr>
        <dsp:cNvPr id="0" name=""/>
        <dsp:cNvSpPr/>
      </dsp:nvSpPr>
      <dsp:spPr>
        <a:xfrm>
          <a:off x="1618" y="1865917"/>
          <a:ext cx="940407" cy="470203"/>
        </a:xfrm>
        <a:prstGeom prst="rect">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kern="1200" dirty="0"/>
            <a:t>Human </a:t>
          </a:r>
        </a:p>
        <a:p>
          <a:pPr marL="0" lvl="0" indent="0" algn="ctr" defTabSz="488950">
            <a:lnSpc>
              <a:spcPct val="90000"/>
            </a:lnSpc>
            <a:spcBef>
              <a:spcPct val="0"/>
            </a:spcBef>
            <a:spcAft>
              <a:spcPct val="35000"/>
            </a:spcAft>
            <a:buNone/>
          </a:pPr>
          <a:r>
            <a:rPr lang="en-US" sz="1100" b="1" kern="1200" dirty="0"/>
            <a:t>Health</a:t>
          </a:r>
        </a:p>
      </dsp:txBody>
      <dsp:txXfrm>
        <a:off x="1618" y="1865917"/>
        <a:ext cx="940407" cy="470203"/>
      </dsp:txXfrm>
    </dsp:sp>
    <dsp:sp modelId="{AF7247DE-2CDA-4ED5-8022-D4CCD238E679}">
      <dsp:nvSpPr>
        <dsp:cNvPr id="0" name=""/>
        <dsp:cNvSpPr/>
      </dsp:nvSpPr>
      <dsp:spPr>
        <a:xfrm>
          <a:off x="236720" y="2533606"/>
          <a:ext cx="940407" cy="470203"/>
        </a:xfrm>
        <a:prstGeom prst="rect">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Exercise, </a:t>
          </a:r>
        </a:p>
        <a:p>
          <a:pPr marL="0" lvl="0" indent="0" algn="ctr" defTabSz="488950">
            <a:lnSpc>
              <a:spcPct val="90000"/>
            </a:lnSpc>
            <a:spcBef>
              <a:spcPct val="0"/>
            </a:spcBef>
            <a:spcAft>
              <a:spcPct val="35000"/>
            </a:spcAft>
            <a:buNone/>
          </a:pPr>
          <a:r>
            <a:rPr lang="en-US" sz="1100" kern="1200" dirty="0"/>
            <a:t>fitness</a:t>
          </a:r>
        </a:p>
      </dsp:txBody>
      <dsp:txXfrm>
        <a:off x="236720" y="2533606"/>
        <a:ext cx="940407" cy="470203"/>
      </dsp:txXfrm>
    </dsp:sp>
    <dsp:sp modelId="{90D9E2E8-A6D9-4BF7-BC59-F8DDE3B74907}">
      <dsp:nvSpPr>
        <dsp:cNvPr id="0" name=""/>
        <dsp:cNvSpPr/>
      </dsp:nvSpPr>
      <dsp:spPr>
        <a:xfrm>
          <a:off x="236720" y="3201295"/>
          <a:ext cx="940407" cy="470203"/>
        </a:xfrm>
        <a:prstGeom prst="rect">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Therapeutic</a:t>
          </a:r>
        </a:p>
      </dsp:txBody>
      <dsp:txXfrm>
        <a:off x="236720" y="3201295"/>
        <a:ext cx="940407" cy="470203"/>
      </dsp:txXfrm>
    </dsp:sp>
    <dsp:sp modelId="{2AAB10F1-FC0C-4124-90E1-66DA9983D734}">
      <dsp:nvSpPr>
        <dsp:cNvPr id="0" name=""/>
        <dsp:cNvSpPr/>
      </dsp:nvSpPr>
      <dsp:spPr>
        <a:xfrm>
          <a:off x="236720" y="3868985"/>
          <a:ext cx="940407" cy="470203"/>
        </a:xfrm>
        <a:prstGeom prst="rect">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Solitude</a:t>
          </a:r>
        </a:p>
      </dsp:txBody>
      <dsp:txXfrm>
        <a:off x="236720" y="3868985"/>
        <a:ext cx="940407" cy="470203"/>
      </dsp:txXfrm>
    </dsp:sp>
    <dsp:sp modelId="{D4A49E49-D395-4007-965D-1EA2689195A2}">
      <dsp:nvSpPr>
        <dsp:cNvPr id="0" name=""/>
        <dsp:cNvSpPr/>
      </dsp:nvSpPr>
      <dsp:spPr>
        <a:xfrm>
          <a:off x="236720" y="4536674"/>
          <a:ext cx="940407" cy="470203"/>
        </a:xfrm>
        <a:prstGeom prst="rect">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Clean air, </a:t>
          </a:r>
        </a:p>
        <a:p>
          <a:pPr marL="0" lvl="0" indent="0" algn="ctr" defTabSz="488950">
            <a:lnSpc>
              <a:spcPct val="90000"/>
            </a:lnSpc>
            <a:spcBef>
              <a:spcPct val="0"/>
            </a:spcBef>
            <a:spcAft>
              <a:spcPct val="35000"/>
            </a:spcAft>
            <a:buNone/>
          </a:pPr>
          <a:r>
            <a:rPr lang="en-US" sz="1100" kern="1200" dirty="0"/>
            <a:t>water</a:t>
          </a:r>
        </a:p>
      </dsp:txBody>
      <dsp:txXfrm>
        <a:off x="236720" y="4536674"/>
        <a:ext cx="940407" cy="470203"/>
      </dsp:txXfrm>
    </dsp:sp>
    <dsp:sp modelId="{D4EBEA6C-32D1-47BC-B65D-7CF94B54A8A7}">
      <dsp:nvSpPr>
        <dsp:cNvPr id="0" name=""/>
        <dsp:cNvSpPr/>
      </dsp:nvSpPr>
      <dsp:spPr>
        <a:xfrm>
          <a:off x="236720" y="5204364"/>
          <a:ext cx="940407" cy="470203"/>
        </a:xfrm>
        <a:prstGeom prst="rect">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Social</a:t>
          </a:r>
        </a:p>
      </dsp:txBody>
      <dsp:txXfrm>
        <a:off x="236720" y="5204364"/>
        <a:ext cx="940407" cy="470203"/>
      </dsp:txXfrm>
    </dsp:sp>
    <dsp:sp modelId="{4F5B7ABA-7C46-4218-BEAA-617B0B9CA74F}">
      <dsp:nvSpPr>
        <dsp:cNvPr id="0" name=""/>
        <dsp:cNvSpPr/>
      </dsp:nvSpPr>
      <dsp:spPr>
        <a:xfrm>
          <a:off x="1139511" y="1865917"/>
          <a:ext cx="940407" cy="470203"/>
        </a:xfrm>
        <a:prstGeom prst="rect">
          <a:avLst/>
        </a:prstGeom>
        <a:solidFill>
          <a:schemeClr val="accent3">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kern="1200" dirty="0"/>
            <a:t>Ecosystems</a:t>
          </a:r>
        </a:p>
      </dsp:txBody>
      <dsp:txXfrm>
        <a:off x="1139511" y="1865917"/>
        <a:ext cx="940407" cy="470203"/>
      </dsp:txXfrm>
    </dsp:sp>
    <dsp:sp modelId="{BF792ECB-12FF-40A4-ADC7-326C08C39663}">
      <dsp:nvSpPr>
        <dsp:cNvPr id="0" name=""/>
        <dsp:cNvSpPr/>
      </dsp:nvSpPr>
      <dsp:spPr>
        <a:xfrm>
          <a:off x="1374613" y="2533606"/>
          <a:ext cx="940407" cy="470203"/>
        </a:xfrm>
        <a:prstGeom prst="rect">
          <a:avLst/>
        </a:prstGeom>
        <a:solidFill>
          <a:schemeClr val="accent3">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Habitat</a:t>
          </a:r>
        </a:p>
      </dsp:txBody>
      <dsp:txXfrm>
        <a:off x="1374613" y="2533606"/>
        <a:ext cx="940407" cy="470203"/>
      </dsp:txXfrm>
    </dsp:sp>
    <dsp:sp modelId="{23D62A23-177A-419B-B069-5E123D3AC097}">
      <dsp:nvSpPr>
        <dsp:cNvPr id="0" name=""/>
        <dsp:cNvSpPr/>
      </dsp:nvSpPr>
      <dsp:spPr>
        <a:xfrm>
          <a:off x="1374613" y="3201295"/>
          <a:ext cx="940407" cy="470203"/>
        </a:xfrm>
        <a:prstGeom prst="rect">
          <a:avLst/>
        </a:prstGeom>
        <a:solidFill>
          <a:schemeClr val="accent3">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Biodiversity</a:t>
          </a:r>
        </a:p>
      </dsp:txBody>
      <dsp:txXfrm>
        <a:off x="1374613" y="3201295"/>
        <a:ext cx="940407" cy="470203"/>
      </dsp:txXfrm>
    </dsp:sp>
    <dsp:sp modelId="{F7754A93-5653-4551-9154-494DD543E318}">
      <dsp:nvSpPr>
        <dsp:cNvPr id="0" name=""/>
        <dsp:cNvSpPr/>
      </dsp:nvSpPr>
      <dsp:spPr>
        <a:xfrm>
          <a:off x="1374613" y="3868985"/>
          <a:ext cx="940407" cy="470203"/>
        </a:xfrm>
        <a:prstGeom prst="rect">
          <a:avLst/>
        </a:prstGeom>
        <a:solidFill>
          <a:schemeClr val="accent3">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Ecological function</a:t>
          </a:r>
        </a:p>
      </dsp:txBody>
      <dsp:txXfrm>
        <a:off x="1374613" y="3868985"/>
        <a:ext cx="940407" cy="470203"/>
      </dsp:txXfrm>
    </dsp:sp>
    <dsp:sp modelId="{8D205A0D-C9C5-4AD0-9A89-6E9ADF1F48FC}">
      <dsp:nvSpPr>
        <dsp:cNvPr id="0" name=""/>
        <dsp:cNvSpPr/>
      </dsp:nvSpPr>
      <dsp:spPr>
        <a:xfrm>
          <a:off x="1374613" y="4536674"/>
          <a:ext cx="940407" cy="470203"/>
        </a:xfrm>
        <a:prstGeom prst="rect">
          <a:avLst/>
        </a:prstGeom>
        <a:solidFill>
          <a:schemeClr val="accent3">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Water quality</a:t>
          </a:r>
        </a:p>
      </dsp:txBody>
      <dsp:txXfrm>
        <a:off x="1374613" y="4536674"/>
        <a:ext cx="940407" cy="470203"/>
      </dsp:txXfrm>
    </dsp:sp>
    <dsp:sp modelId="{DF849F06-7B6C-43A1-A611-2B0A36F18138}">
      <dsp:nvSpPr>
        <dsp:cNvPr id="0" name=""/>
        <dsp:cNvSpPr/>
      </dsp:nvSpPr>
      <dsp:spPr>
        <a:xfrm>
          <a:off x="1374613" y="5204364"/>
          <a:ext cx="940407" cy="470203"/>
        </a:xfrm>
        <a:prstGeom prst="rect">
          <a:avLst/>
        </a:prstGeom>
        <a:solidFill>
          <a:schemeClr val="accent3">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Soils, hydrology</a:t>
          </a:r>
        </a:p>
      </dsp:txBody>
      <dsp:txXfrm>
        <a:off x="1374613" y="5204364"/>
        <a:ext cx="940407" cy="470203"/>
      </dsp:txXfrm>
    </dsp:sp>
    <dsp:sp modelId="{282E2B21-87F3-4738-A4A5-486C45AABAC9}">
      <dsp:nvSpPr>
        <dsp:cNvPr id="0" name=""/>
        <dsp:cNvSpPr/>
      </dsp:nvSpPr>
      <dsp:spPr>
        <a:xfrm>
          <a:off x="2277405" y="1865917"/>
          <a:ext cx="940407" cy="470203"/>
        </a:xfrm>
        <a:prstGeom prst="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kern="1200" dirty="0"/>
            <a:t>Economic </a:t>
          </a:r>
        </a:p>
      </dsp:txBody>
      <dsp:txXfrm>
        <a:off x="2277405" y="1865917"/>
        <a:ext cx="940407" cy="470203"/>
      </dsp:txXfrm>
    </dsp:sp>
    <dsp:sp modelId="{470F0B35-80AA-45BF-97A2-E68049A2509F}">
      <dsp:nvSpPr>
        <dsp:cNvPr id="0" name=""/>
        <dsp:cNvSpPr/>
      </dsp:nvSpPr>
      <dsp:spPr>
        <a:xfrm>
          <a:off x="2512507" y="2533606"/>
          <a:ext cx="940407" cy="470203"/>
        </a:xfrm>
        <a:prstGeom prst="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Forest </a:t>
          </a:r>
        </a:p>
        <a:p>
          <a:pPr marL="0" lvl="0" indent="0" algn="ctr" defTabSz="488950">
            <a:lnSpc>
              <a:spcPct val="90000"/>
            </a:lnSpc>
            <a:spcBef>
              <a:spcPct val="0"/>
            </a:spcBef>
            <a:spcAft>
              <a:spcPct val="35000"/>
            </a:spcAft>
            <a:buNone/>
          </a:pPr>
          <a:r>
            <a:rPr lang="en-US" sz="1100" kern="1200" dirty="0"/>
            <a:t>Products</a:t>
          </a:r>
        </a:p>
      </dsp:txBody>
      <dsp:txXfrm>
        <a:off x="2512507" y="2533606"/>
        <a:ext cx="940407" cy="470203"/>
      </dsp:txXfrm>
    </dsp:sp>
    <dsp:sp modelId="{94804079-BD74-466D-8868-8ABFB4C039E3}">
      <dsp:nvSpPr>
        <dsp:cNvPr id="0" name=""/>
        <dsp:cNvSpPr/>
      </dsp:nvSpPr>
      <dsp:spPr>
        <a:xfrm>
          <a:off x="2512507" y="3201295"/>
          <a:ext cx="940407" cy="470203"/>
        </a:xfrm>
        <a:prstGeom prst="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Ranching</a:t>
          </a:r>
        </a:p>
      </dsp:txBody>
      <dsp:txXfrm>
        <a:off x="2512507" y="3201295"/>
        <a:ext cx="940407" cy="470203"/>
      </dsp:txXfrm>
    </dsp:sp>
    <dsp:sp modelId="{36EB0466-AF2A-451F-A597-91C2DBB75363}">
      <dsp:nvSpPr>
        <dsp:cNvPr id="0" name=""/>
        <dsp:cNvSpPr/>
      </dsp:nvSpPr>
      <dsp:spPr>
        <a:xfrm>
          <a:off x="2512507" y="3868985"/>
          <a:ext cx="940407" cy="470203"/>
        </a:xfrm>
        <a:prstGeom prst="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Tourism</a:t>
          </a:r>
        </a:p>
      </dsp:txBody>
      <dsp:txXfrm>
        <a:off x="2512507" y="3868985"/>
        <a:ext cx="940407" cy="470203"/>
      </dsp:txXfrm>
    </dsp:sp>
    <dsp:sp modelId="{A927EEA5-C39B-44DF-A70C-C89F0456D20C}">
      <dsp:nvSpPr>
        <dsp:cNvPr id="0" name=""/>
        <dsp:cNvSpPr/>
      </dsp:nvSpPr>
      <dsp:spPr>
        <a:xfrm>
          <a:off x="2512507" y="4536674"/>
          <a:ext cx="940407" cy="470203"/>
        </a:xfrm>
        <a:prstGeom prst="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Non-timber forest products</a:t>
          </a:r>
        </a:p>
      </dsp:txBody>
      <dsp:txXfrm>
        <a:off x="2512507" y="4536674"/>
        <a:ext cx="940407" cy="470203"/>
      </dsp:txXfrm>
    </dsp:sp>
    <dsp:sp modelId="{FD47217A-CD79-4827-8609-97EAC2197AA6}">
      <dsp:nvSpPr>
        <dsp:cNvPr id="0" name=""/>
        <dsp:cNvSpPr/>
      </dsp:nvSpPr>
      <dsp:spPr>
        <a:xfrm>
          <a:off x="2512507" y="5204364"/>
          <a:ext cx="940407" cy="470203"/>
        </a:xfrm>
        <a:prstGeom prst="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Guiding, Interpretation</a:t>
          </a:r>
        </a:p>
      </dsp:txBody>
      <dsp:txXfrm>
        <a:off x="2512507" y="5204364"/>
        <a:ext cx="940407" cy="470203"/>
      </dsp:txXfrm>
    </dsp:sp>
    <dsp:sp modelId="{EFEF39A8-8439-4D0C-8558-B5BA9182882C}">
      <dsp:nvSpPr>
        <dsp:cNvPr id="0" name=""/>
        <dsp:cNvSpPr/>
      </dsp:nvSpPr>
      <dsp:spPr>
        <a:xfrm>
          <a:off x="3415298" y="1865917"/>
          <a:ext cx="940407" cy="470203"/>
        </a:xfrm>
        <a:prstGeom prst="rect">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kern="1200" dirty="0"/>
            <a:t>Recreation</a:t>
          </a:r>
        </a:p>
      </dsp:txBody>
      <dsp:txXfrm>
        <a:off x="3415298" y="1865917"/>
        <a:ext cx="940407" cy="470203"/>
      </dsp:txXfrm>
    </dsp:sp>
    <dsp:sp modelId="{33F720AD-A36F-4224-A5E8-00D86714BA9D}">
      <dsp:nvSpPr>
        <dsp:cNvPr id="0" name=""/>
        <dsp:cNvSpPr/>
      </dsp:nvSpPr>
      <dsp:spPr>
        <a:xfrm>
          <a:off x="3650400" y="2533606"/>
          <a:ext cx="940407" cy="470203"/>
        </a:xfrm>
        <a:prstGeom prst="rect">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Camping</a:t>
          </a:r>
        </a:p>
      </dsp:txBody>
      <dsp:txXfrm>
        <a:off x="3650400" y="2533606"/>
        <a:ext cx="940407" cy="470203"/>
      </dsp:txXfrm>
    </dsp:sp>
    <dsp:sp modelId="{9A7D0250-0534-4358-BD43-A82A20496CC7}">
      <dsp:nvSpPr>
        <dsp:cNvPr id="0" name=""/>
        <dsp:cNvSpPr/>
      </dsp:nvSpPr>
      <dsp:spPr>
        <a:xfrm>
          <a:off x="3666048" y="3124201"/>
          <a:ext cx="940407" cy="470203"/>
        </a:xfrm>
        <a:prstGeom prst="rect">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Human-powered</a:t>
          </a:r>
        </a:p>
      </dsp:txBody>
      <dsp:txXfrm>
        <a:off x="3666048" y="3124201"/>
        <a:ext cx="940407" cy="470203"/>
      </dsp:txXfrm>
    </dsp:sp>
    <dsp:sp modelId="{6DAB49AC-6C7C-43BF-8FC8-E82BAC34920D}">
      <dsp:nvSpPr>
        <dsp:cNvPr id="0" name=""/>
        <dsp:cNvSpPr/>
      </dsp:nvSpPr>
      <dsp:spPr>
        <a:xfrm>
          <a:off x="3679054" y="3657600"/>
          <a:ext cx="940407" cy="470203"/>
        </a:xfrm>
        <a:prstGeom prst="rect">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Motorized</a:t>
          </a:r>
        </a:p>
      </dsp:txBody>
      <dsp:txXfrm>
        <a:off x="3679054" y="3657600"/>
        <a:ext cx="940407" cy="470203"/>
      </dsp:txXfrm>
    </dsp:sp>
    <dsp:sp modelId="{A0DD6D15-6E7D-4E2B-B9BD-C560D177927B}">
      <dsp:nvSpPr>
        <dsp:cNvPr id="0" name=""/>
        <dsp:cNvSpPr/>
      </dsp:nvSpPr>
      <dsp:spPr>
        <a:xfrm>
          <a:off x="3679054" y="4190999"/>
          <a:ext cx="940407" cy="470203"/>
        </a:xfrm>
        <a:prstGeom prst="rect">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Sport fishing; hunting</a:t>
          </a:r>
        </a:p>
      </dsp:txBody>
      <dsp:txXfrm>
        <a:off x="3679054" y="4190999"/>
        <a:ext cx="940407" cy="470203"/>
      </dsp:txXfrm>
    </dsp:sp>
    <dsp:sp modelId="{597F8668-2DC4-4B24-A77D-50574A1568DC}">
      <dsp:nvSpPr>
        <dsp:cNvPr id="0" name=""/>
        <dsp:cNvSpPr/>
      </dsp:nvSpPr>
      <dsp:spPr>
        <a:xfrm>
          <a:off x="3692060" y="4724399"/>
          <a:ext cx="940407" cy="470203"/>
        </a:xfrm>
        <a:prstGeom prst="rect">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Water-based</a:t>
          </a:r>
        </a:p>
      </dsp:txBody>
      <dsp:txXfrm>
        <a:off x="3692060" y="4724399"/>
        <a:ext cx="940407" cy="470203"/>
      </dsp:txXfrm>
    </dsp:sp>
    <dsp:sp modelId="{EDEFA39C-6297-43E8-ADB7-ACFE77298367}">
      <dsp:nvSpPr>
        <dsp:cNvPr id="0" name=""/>
        <dsp:cNvSpPr/>
      </dsp:nvSpPr>
      <dsp:spPr>
        <a:xfrm>
          <a:off x="3692060" y="5257798"/>
          <a:ext cx="940407" cy="470203"/>
        </a:xfrm>
        <a:prstGeom prst="rect">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Winter</a:t>
          </a:r>
        </a:p>
      </dsp:txBody>
      <dsp:txXfrm>
        <a:off x="3692060" y="5257798"/>
        <a:ext cx="940407" cy="470203"/>
      </dsp:txXfrm>
    </dsp:sp>
    <dsp:sp modelId="{70E45DE6-E48C-40A7-AAED-8E685DFE1047}">
      <dsp:nvSpPr>
        <dsp:cNvPr id="0" name=""/>
        <dsp:cNvSpPr/>
      </dsp:nvSpPr>
      <dsp:spPr>
        <a:xfrm>
          <a:off x="4553191" y="1865917"/>
          <a:ext cx="940407" cy="47020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kern="1200" dirty="0"/>
            <a:t>Food, Fuel, Provisions </a:t>
          </a:r>
        </a:p>
      </dsp:txBody>
      <dsp:txXfrm>
        <a:off x="4553191" y="1865917"/>
        <a:ext cx="940407" cy="470203"/>
      </dsp:txXfrm>
    </dsp:sp>
    <dsp:sp modelId="{59FABE42-A0DD-41EF-8D47-15BE05D9263B}">
      <dsp:nvSpPr>
        <dsp:cNvPr id="0" name=""/>
        <dsp:cNvSpPr/>
      </dsp:nvSpPr>
      <dsp:spPr>
        <a:xfrm>
          <a:off x="4788293" y="2533606"/>
          <a:ext cx="940407" cy="47020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Game</a:t>
          </a:r>
        </a:p>
      </dsp:txBody>
      <dsp:txXfrm>
        <a:off x="4788293" y="2533606"/>
        <a:ext cx="940407" cy="470203"/>
      </dsp:txXfrm>
    </dsp:sp>
    <dsp:sp modelId="{76903C40-D68E-431A-AE87-11D61BFBBA24}">
      <dsp:nvSpPr>
        <dsp:cNvPr id="0" name=""/>
        <dsp:cNvSpPr/>
      </dsp:nvSpPr>
      <dsp:spPr>
        <a:xfrm>
          <a:off x="4788293" y="3201295"/>
          <a:ext cx="940407" cy="47020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Fish</a:t>
          </a:r>
        </a:p>
      </dsp:txBody>
      <dsp:txXfrm>
        <a:off x="4788293" y="3201295"/>
        <a:ext cx="940407" cy="470203"/>
      </dsp:txXfrm>
    </dsp:sp>
    <dsp:sp modelId="{ED9EC009-5C3A-43C5-A1AA-E5BCF279B4CD}">
      <dsp:nvSpPr>
        <dsp:cNvPr id="0" name=""/>
        <dsp:cNvSpPr/>
      </dsp:nvSpPr>
      <dsp:spPr>
        <a:xfrm>
          <a:off x="4788293" y="3868985"/>
          <a:ext cx="940407" cy="47020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Forest foods</a:t>
          </a:r>
        </a:p>
      </dsp:txBody>
      <dsp:txXfrm>
        <a:off x="4788293" y="3868985"/>
        <a:ext cx="940407" cy="470203"/>
      </dsp:txXfrm>
    </dsp:sp>
    <dsp:sp modelId="{190B1847-91D7-4626-8B79-CF42923B6557}">
      <dsp:nvSpPr>
        <dsp:cNvPr id="0" name=""/>
        <dsp:cNvSpPr/>
      </dsp:nvSpPr>
      <dsp:spPr>
        <a:xfrm>
          <a:off x="4788293" y="4536674"/>
          <a:ext cx="940407" cy="47020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Shelter</a:t>
          </a:r>
        </a:p>
      </dsp:txBody>
      <dsp:txXfrm>
        <a:off x="4788293" y="4536674"/>
        <a:ext cx="940407" cy="470203"/>
      </dsp:txXfrm>
    </dsp:sp>
    <dsp:sp modelId="{EF6EC0BF-1FA4-4382-BFE9-56750E1119E0}">
      <dsp:nvSpPr>
        <dsp:cNvPr id="0" name=""/>
        <dsp:cNvSpPr/>
      </dsp:nvSpPr>
      <dsp:spPr>
        <a:xfrm>
          <a:off x="4788293" y="5204364"/>
          <a:ext cx="940407" cy="47020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Fuel</a:t>
          </a:r>
        </a:p>
      </dsp:txBody>
      <dsp:txXfrm>
        <a:off x="4788293" y="5204364"/>
        <a:ext cx="940407" cy="470203"/>
      </dsp:txXfrm>
    </dsp:sp>
    <dsp:sp modelId="{D995CC43-11B2-45DE-8746-46753DD72BBA}">
      <dsp:nvSpPr>
        <dsp:cNvPr id="0" name=""/>
        <dsp:cNvSpPr/>
      </dsp:nvSpPr>
      <dsp:spPr>
        <a:xfrm>
          <a:off x="5691085" y="1865917"/>
          <a:ext cx="940407" cy="470203"/>
        </a:xfrm>
        <a:prstGeom prst="rect">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kern="1200" dirty="0"/>
            <a:t>Heritage</a:t>
          </a:r>
        </a:p>
      </dsp:txBody>
      <dsp:txXfrm>
        <a:off x="5691085" y="1865917"/>
        <a:ext cx="940407" cy="470203"/>
      </dsp:txXfrm>
    </dsp:sp>
    <dsp:sp modelId="{0ACA6004-6E6F-4332-A738-891C55B16DBE}">
      <dsp:nvSpPr>
        <dsp:cNvPr id="0" name=""/>
        <dsp:cNvSpPr/>
      </dsp:nvSpPr>
      <dsp:spPr>
        <a:xfrm>
          <a:off x="5867402" y="2514600"/>
          <a:ext cx="940407" cy="470203"/>
        </a:xfrm>
        <a:prstGeom prst="rect">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Cultural</a:t>
          </a:r>
        </a:p>
      </dsp:txBody>
      <dsp:txXfrm>
        <a:off x="5867402" y="2514600"/>
        <a:ext cx="940407" cy="470203"/>
      </dsp:txXfrm>
    </dsp:sp>
    <dsp:sp modelId="{053DBC07-A8CE-4171-870E-955E6AB8F04C}">
      <dsp:nvSpPr>
        <dsp:cNvPr id="0" name=""/>
        <dsp:cNvSpPr/>
      </dsp:nvSpPr>
      <dsp:spPr>
        <a:xfrm>
          <a:off x="5867402" y="3048000"/>
          <a:ext cx="940407" cy="470203"/>
        </a:xfrm>
        <a:prstGeom prst="rect">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Historic</a:t>
          </a:r>
        </a:p>
      </dsp:txBody>
      <dsp:txXfrm>
        <a:off x="5867402" y="3048000"/>
        <a:ext cx="940407" cy="470203"/>
      </dsp:txXfrm>
    </dsp:sp>
    <dsp:sp modelId="{73B8E3B8-2653-4BD1-AFE6-A1A22F4F3040}">
      <dsp:nvSpPr>
        <dsp:cNvPr id="0" name=""/>
        <dsp:cNvSpPr/>
      </dsp:nvSpPr>
      <dsp:spPr>
        <a:xfrm>
          <a:off x="5870420" y="3581399"/>
          <a:ext cx="940407" cy="470203"/>
        </a:xfrm>
        <a:prstGeom prst="rect">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Family</a:t>
          </a:r>
        </a:p>
      </dsp:txBody>
      <dsp:txXfrm>
        <a:off x="5870420" y="3581399"/>
        <a:ext cx="940407" cy="470203"/>
      </dsp:txXfrm>
    </dsp:sp>
    <dsp:sp modelId="{978C552F-A1D1-4118-A8EA-80D1267280EF}">
      <dsp:nvSpPr>
        <dsp:cNvPr id="0" name=""/>
        <dsp:cNvSpPr/>
      </dsp:nvSpPr>
      <dsp:spPr>
        <a:xfrm>
          <a:off x="5841390" y="4114798"/>
          <a:ext cx="940407" cy="470203"/>
        </a:xfrm>
        <a:prstGeom prst="rect">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Community event</a:t>
          </a:r>
        </a:p>
      </dsp:txBody>
      <dsp:txXfrm>
        <a:off x="5841390" y="4114798"/>
        <a:ext cx="940407" cy="470203"/>
      </dsp:txXfrm>
    </dsp:sp>
    <dsp:sp modelId="{9D06016E-F3B2-434D-8092-876CA12D1548}">
      <dsp:nvSpPr>
        <dsp:cNvPr id="0" name=""/>
        <dsp:cNvSpPr/>
      </dsp:nvSpPr>
      <dsp:spPr>
        <a:xfrm>
          <a:off x="5867402" y="4648202"/>
          <a:ext cx="940407" cy="470203"/>
        </a:xfrm>
        <a:prstGeom prst="rect">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Tradition</a:t>
          </a:r>
        </a:p>
      </dsp:txBody>
      <dsp:txXfrm>
        <a:off x="5867402" y="4648202"/>
        <a:ext cx="940407" cy="470203"/>
      </dsp:txXfrm>
    </dsp:sp>
    <dsp:sp modelId="{A7536370-8D55-475B-9A95-2EE4E6D0DF0B}">
      <dsp:nvSpPr>
        <dsp:cNvPr id="0" name=""/>
        <dsp:cNvSpPr/>
      </dsp:nvSpPr>
      <dsp:spPr>
        <a:xfrm>
          <a:off x="5852280" y="5181601"/>
          <a:ext cx="940407" cy="470203"/>
        </a:xfrm>
        <a:prstGeom prst="rect">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Home</a:t>
          </a:r>
        </a:p>
      </dsp:txBody>
      <dsp:txXfrm>
        <a:off x="5852280" y="5181601"/>
        <a:ext cx="940407" cy="470203"/>
      </dsp:txXfrm>
    </dsp:sp>
    <dsp:sp modelId="{0802E22A-DB49-43D2-A1CD-5F6C9F66694C}">
      <dsp:nvSpPr>
        <dsp:cNvPr id="0" name=""/>
        <dsp:cNvSpPr/>
      </dsp:nvSpPr>
      <dsp:spPr>
        <a:xfrm>
          <a:off x="6828978" y="1865917"/>
          <a:ext cx="940407" cy="470203"/>
        </a:xfrm>
        <a:prstGeom prst="rect">
          <a:avLst/>
        </a:prstGeom>
        <a:solidFill>
          <a:schemeClr val="bg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kern="1200" dirty="0"/>
            <a:t>Learning</a:t>
          </a:r>
        </a:p>
        <a:p>
          <a:pPr marL="0" lvl="0" indent="0" algn="ctr" defTabSz="488950">
            <a:lnSpc>
              <a:spcPct val="90000"/>
            </a:lnSpc>
            <a:spcBef>
              <a:spcPct val="0"/>
            </a:spcBef>
            <a:spcAft>
              <a:spcPct val="35000"/>
            </a:spcAft>
            <a:buNone/>
          </a:pPr>
          <a:r>
            <a:rPr lang="en-US" sz="1100" b="1" kern="1200" dirty="0"/>
            <a:t>Appreciation</a:t>
          </a:r>
        </a:p>
      </dsp:txBody>
      <dsp:txXfrm>
        <a:off x="6828978" y="1865917"/>
        <a:ext cx="940407" cy="470203"/>
      </dsp:txXfrm>
    </dsp:sp>
    <dsp:sp modelId="{A4657258-AEEF-4BAE-A9C7-DE793D5A1940}">
      <dsp:nvSpPr>
        <dsp:cNvPr id="0" name=""/>
        <dsp:cNvSpPr/>
      </dsp:nvSpPr>
      <dsp:spPr>
        <a:xfrm>
          <a:off x="7064080" y="2533606"/>
          <a:ext cx="940407" cy="470203"/>
        </a:xfrm>
        <a:prstGeom prst="rect">
          <a:avLst/>
        </a:prstGeom>
        <a:solidFill>
          <a:schemeClr val="bg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Outdoor  leadership</a:t>
          </a:r>
        </a:p>
      </dsp:txBody>
      <dsp:txXfrm>
        <a:off x="7064080" y="2533606"/>
        <a:ext cx="940407" cy="470203"/>
      </dsp:txXfrm>
    </dsp:sp>
    <dsp:sp modelId="{90001BA0-14A8-4BB0-9966-AC2F534D0C55}">
      <dsp:nvSpPr>
        <dsp:cNvPr id="0" name=""/>
        <dsp:cNvSpPr/>
      </dsp:nvSpPr>
      <dsp:spPr>
        <a:xfrm>
          <a:off x="7064080" y="3201295"/>
          <a:ext cx="940407" cy="470203"/>
        </a:xfrm>
        <a:prstGeom prst="rect">
          <a:avLst/>
        </a:prstGeom>
        <a:solidFill>
          <a:schemeClr val="bg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Nature education</a:t>
          </a:r>
        </a:p>
      </dsp:txBody>
      <dsp:txXfrm>
        <a:off x="7064080" y="3201295"/>
        <a:ext cx="940407" cy="470203"/>
      </dsp:txXfrm>
    </dsp:sp>
    <dsp:sp modelId="{C226F461-0535-45B5-9651-59FC89F00FD4}">
      <dsp:nvSpPr>
        <dsp:cNvPr id="0" name=""/>
        <dsp:cNvSpPr/>
      </dsp:nvSpPr>
      <dsp:spPr>
        <a:xfrm>
          <a:off x="7064080" y="3868985"/>
          <a:ext cx="940407" cy="470203"/>
        </a:xfrm>
        <a:prstGeom prst="rect">
          <a:avLst/>
        </a:prstGeom>
        <a:solidFill>
          <a:schemeClr val="bg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Scenery </a:t>
          </a:r>
        </a:p>
      </dsp:txBody>
      <dsp:txXfrm>
        <a:off x="7064080" y="3868985"/>
        <a:ext cx="940407" cy="470203"/>
      </dsp:txXfrm>
    </dsp:sp>
    <dsp:sp modelId="{0BF41178-03F9-4036-809E-5BD08F0824D7}">
      <dsp:nvSpPr>
        <dsp:cNvPr id="0" name=""/>
        <dsp:cNvSpPr/>
      </dsp:nvSpPr>
      <dsp:spPr>
        <a:xfrm>
          <a:off x="7064080" y="4536674"/>
          <a:ext cx="940407" cy="470203"/>
        </a:xfrm>
        <a:prstGeom prst="rect">
          <a:avLst/>
        </a:prstGeom>
        <a:solidFill>
          <a:schemeClr val="bg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Nature appreciation</a:t>
          </a:r>
        </a:p>
      </dsp:txBody>
      <dsp:txXfrm>
        <a:off x="7064080" y="4536674"/>
        <a:ext cx="940407" cy="470203"/>
      </dsp:txXfrm>
    </dsp:sp>
    <dsp:sp modelId="{18772B7A-F7DC-45DB-9A35-B2F0997E2FF1}">
      <dsp:nvSpPr>
        <dsp:cNvPr id="0" name=""/>
        <dsp:cNvSpPr/>
      </dsp:nvSpPr>
      <dsp:spPr>
        <a:xfrm>
          <a:off x="7064080" y="5204364"/>
          <a:ext cx="940407" cy="470203"/>
        </a:xfrm>
        <a:prstGeom prst="rect">
          <a:avLst/>
        </a:prstGeom>
        <a:solidFill>
          <a:schemeClr val="bg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Art</a:t>
          </a:r>
        </a:p>
      </dsp:txBody>
      <dsp:txXfrm>
        <a:off x="7064080" y="5204364"/>
        <a:ext cx="940407" cy="470203"/>
      </dsp:txXfrm>
    </dsp:sp>
    <dsp:sp modelId="{55C0AA14-B584-4039-B9D8-9019D7BC4D97}">
      <dsp:nvSpPr>
        <dsp:cNvPr id="0" name=""/>
        <dsp:cNvSpPr/>
      </dsp:nvSpPr>
      <dsp:spPr>
        <a:xfrm>
          <a:off x="7966871" y="1865917"/>
          <a:ext cx="940407" cy="470203"/>
        </a:xfrm>
        <a:prstGeom prst="rect">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b="1" kern="1200" dirty="0"/>
            <a:t>Spiritual</a:t>
          </a:r>
        </a:p>
      </dsp:txBody>
      <dsp:txXfrm>
        <a:off x="7966871" y="1865917"/>
        <a:ext cx="940407" cy="470203"/>
      </dsp:txXfrm>
    </dsp:sp>
    <dsp:sp modelId="{F714D096-EC78-462B-98BC-0B665CF320F2}">
      <dsp:nvSpPr>
        <dsp:cNvPr id="0" name=""/>
        <dsp:cNvSpPr/>
      </dsp:nvSpPr>
      <dsp:spPr>
        <a:xfrm>
          <a:off x="8201973" y="2533606"/>
          <a:ext cx="940407" cy="470203"/>
        </a:xfrm>
        <a:prstGeom prst="rect">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Religious</a:t>
          </a:r>
        </a:p>
      </dsp:txBody>
      <dsp:txXfrm>
        <a:off x="8201973" y="2533606"/>
        <a:ext cx="940407" cy="470203"/>
      </dsp:txXfrm>
    </dsp:sp>
    <dsp:sp modelId="{B7941BEB-6B69-4CD0-A922-DE03F612B2CC}">
      <dsp:nvSpPr>
        <dsp:cNvPr id="0" name=""/>
        <dsp:cNvSpPr/>
      </dsp:nvSpPr>
      <dsp:spPr>
        <a:xfrm>
          <a:off x="8201973" y="3201295"/>
          <a:ext cx="940407" cy="470203"/>
        </a:xfrm>
        <a:prstGeom prst="rect">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Sacred</a:t>
          </a:r>
        </a:p>
      </dsp:txBody>
      <dsp:txXfrm>
        <a:off x="8201973" y="3201295"/>
        <a:ext cx="940407" cy="470203"/>
      </dsp:txXfrm>
    </dsp:sp>
    <dsp:sp modelId="{84057AB0-1D3E-442B-80D9-17ADFE0B3ECE}">
      <dsp:nvSpPr>
        <dsp:cNvPr id="0" name=""/>
        <dsp:cNvSpPr/>
      </dsp:nvSpPr>
      <dsp:spPr>
        <a:xfrm>
          <a:off x="8201973" y="3868985"/>
          <a:ext cx="940407" cy="470203"/>
        </a:xfrm>
        <a:prstGeom prst="rect">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Nature connection</a:t>
          </a:r>
        </a:p>
      </dsp:txBody>
      <dsp:txXfrm>
        <a:off x="8201973" y="3868985"/>
        <a:ext cx="940407" cy="470203"/>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04A2E53-E82D-99D8-E360-BF2DB8D166F0}"/>
              </a:ext>
            </a:extLst>
          </p:cNvPr>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dirty="0">
                <a:latin typeface="+mn-lt"/>
                <a:ea typeface="+mn-ea"/>
              </a:defRPr>
            </a:lvl1pPr>
          </a:lstStyle>
          <a:p>
            <a:pPr>
              <a:defRPr/>
            </a:pPr>
            <a:endParaRPr lang="en-US"/>
          </a:p>
        </p:txBody>
      </p:sp>
      <p:sp>
        <p:nvSpPr>
          <p:cNvPr id="3" name="Date Placeholder 2">
            <a:extLst>
              <a:ext uri="{FF2B5EF4-FFF2-40B4-BE49-F238E27FC236}">
                <a16:creationId xmlns:a16="http://schemas.microsoft.com/office/drawing/2014/main" id="{40412147-4FF4-C368-0BE9-1556F1EFB9FD}"/>
              </a:ext>
            </a:extLst>
          </p:cNvPr>
          <p:cNvSpPr>
            <a:spLocks noGrp="1"/>
          </p:cNvSpPr>
          <p:nvPr>
            <p:ph type="dt" sz="quarter" idx="1"/>
          </p:nvPr>
        </p:nvSpPr>
        <p:spPr>
          <a:xfrm>
            <a:off x="3970338" y="0"/>
            <a:ext cx="3038475" cy="465138"/>
          </a:xfrm>
          <a:prstGeom prst="rect">
            <a:avLst/>
          </a:prstGeom>
        </p:spPr>
        <p:txBody>
          <a:bodyPr vert="horz" wrap="square" lIns="93177" tIns="46589" rIns="93177" bIns="46589" numCol="1" anchor="t" anchorCtr="0" compatLnSpc="1">
            <a:prstTxWarp prst="textNoShape">
              <a:avLst/>
            </a:prstTxWarp>
          </a:bodyPr>
          <a:lstStyle>
            <a:lvl1pPr algn="r">
              <a:defRPr sz="1200"/>
            </a:lvl1pPr>
          </a:lstStyle>
          <a:p>
            <a:fld id="{8CDCD12A-2365-4335-B1AB-6256A7E92984}" type="datetimeFigureOut">
              <a:rPr lang="en-US" altLang="en-US"/>
              <a:pPr/>
              <a:t>8/4/2025</a:t>
            </a:fld>
            <a:endParaRPr lang="en-US" altLang="en-US"/>
          </a:p>
        </p:txBody>
      </p:sp>
      <p:sp>
        <p:nvSpPr>
          <p:cNvPr id="4" name="Footer Placeholder 3">
            <a:extLst>
              <a:ext uri="{FF2B5EF4-FFF2-40B4-BE49-F238E27FC236}">
                <a16:creationId xmlns:a16="http://schemas.microsoft.com/office/drawing/2014/main" id="{92C73AF1-CD84-7F58-2343-401A9BE7B8A3}"/>
              </a:ext>
            </a:extLst>
          </p:cNvPr>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dirty="0">
                <a:latin typeface="+mn-lt"/>
                <a:ea typeface="+mn-ea"/>
              </a:defRPr>
            </a:lvl1pPr>
          </a:lstStyle>
          <a:p>
            <a:pPr>
              <a:defRPr/>
            </a:pPr>
            <a:endParaRPr lang="en-US"/>
          </a:p>
        </p:txBody>
      </p:sp>
      <p:sp>
        <p:nvSpPr>
          <p:cNvPr id="5" name="Slide Number Placeholder 4">
            <a:extLst>
              <a:ext uri="{FF2B5EF4-FFF2-40B4-BE49-F238E27FC236}">
                <a16:creationId xmlns:a16="http://schemas.microsoft.com/office/drawing/2014/main" id="{1B366AE1-B7D1-4F25-ABE7-E9E114340411}"/>
              </a:ext>
            </a:extLst>
          </p:cNvPr>
          <p:cNvSpPr>
            <a:spLocks noGrp="1"/>
          </p:cNvSpPr>
          <p:nvPr>
            <p:ph type="sldNum" sz="quarter" idx="3"/>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fld id="{822D0166-BB41-4D90-A9A5-1E7DF70D1A57}"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2C40670-918A-442C-69EF-CC57EE7983B0}"/>
              </a:ext>
            </a:extLst>
          </p:cNvPr>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dirty="0">
                <a:latin typeface="+mn-lt"/>
                <a:ea typeface="+mn-ea"/>
              </a:defRPr>
            </a:lvl1pPr>
          </a:lstStyle>
          <a:p>
            <a:pPr>
              <a:defRPr/>
            </a:pPr>
            <a:endParaRPr lang="en-US"/>
          </a:p>
        </p:txBody>
      </p:sp>
      <p:sp>
        <p:nvSpPr>
          <p:cNvPr id="3" name="Date Placeholder 2">
            <a:extLst>
              <a:ext uri="{FF2B5EF4-FFF2-40B4-BE49-F238E27FC236}">
                <a16:creationId xmlns:a16="http://schemas.microsoft.com/office/drawing/2014/main" id="{BC819252-9A4A-C3A0-DBC7-73DC78F73E7B}"/>
              </a:ext>
            </a:extLst>
          </p:cNvPr>
          <p:cNvSpPr>
            <a:spLocks noGrp="1"/>
          </p:cNvSpPr>
          <p:nvPr>
            <p:ph type="dt" idx="1"/>
          </p:nvPr>
        </p:nvSpPr>
        <p:spPr>
          <a:xfrm>
            <a:off x="3970338" y="0"/>
            <a:ext cx="3038475" cy="465138"/>
          </a:xfrm>
          <a:prstGeom prst="rect">
            <a:avLst/>
          </a:prstGeom>
        </p:spPr>
        <p:txBody>
          <a:bodyPr vert="horz" wrap="square" lIns="93177" tIns="46589" rIns="93177" bIns="46589" numCol="1" anchor="t" anchorCtr="0" compatLnSpc="1">
            <a:prstTxWarp prst="textNoShape">
              <a:avLst/>
            </a:prstTxWarp>
          </a:bodyPr>
          <a:lstStyle>
            <a:lvl1pPr algn="r">
              <a:defRPr sz="1200"/>
            </a:lvl1pPr>
          </a:lstStyle>
          <a:p>
            <a:fld id="{98D43D69-4E71-478D-A7CC-7CCB3CADBB04}" type="datetimeFigureOut">
              <a:rPr lang="en-US" altLang="en-US"/>
              <a:pPr/>
              <a:t>8/4/2025</a:t>
            </a:fld>
            <a:endParaRPr lang="en-US" altLang="en-US"/>
          </a:p>
        </p:txBody>
      </p:sp>
      <p:sp>
        <p:nvSpPr>
          <p:cNvPr id="4" name="Slide Image Placeholder 3">
            <a:extLst>
              <a:ext uri="{FF2B5EF4-FFF2-40B4-BE49-F238E27FC236}">
                <a16:creationId xmlns:a16="http://schemas.microsoft.com/office/drawing/2014/main" id="{5349D7C7-586D-1947-9573-F874B84E117A}"/>
              </a:ext>
            </a:extLst>
          </p:cNvPr>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a:extLst>
              <a:ext uri="{FF2B5EF4-FFF2-40B4-BE49-F238E27FC236}">
                <a16:creationId xmlns:a16="http://schemas.microsoft.com/office/drawing/2014/main" id="{7D48F5A7-3B46-02B3-43C8-C1DD3CBBC7B6}"/>
              </a:ext>
            </a:extLst>
          </p:cNvPr>
          <p:cNvSpPr>
            <a:spLocks noGrp="1"/>
          </p:cNvSpPr>
          <p:nvPr>
            <p:ph type="body" sz="quarter" idx="3"/>
          </p:nvPr>
        </p:nvSpPr>
        <p:spPr>
          <a:xfrm>
            <a:off x="701675" y="4416425"/>
            <a:ext cx="5607050" cy="4183063"/>
          </a:xfrm>
          <a:prstGeom prst="rect">
            <a:avLst/>
          </a:prstGeom>
        </p:spPr>
        <p:txBody>
          <a:bodyPr vert="horz" lIns="93177" tIns="46589" rIns="93177" bIns="465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A1962D3F-27DF-C5FD-61B7-B8D4CC361312}"/>
              </a:ext>
            </a:extLst>
          </p:cNvPr>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dirty="0">
                <a:latin typeface="+mn-lt"/>
                <a:ea typeface="+mn-ea"/>
              </a:defRPr>
            </a:lvl1pPr>
          </a:lstStyle>
          <a:p>
            <a:pPr>
              <a:defRPr/>
            </a:pPr>
            <a:endParaRPr lang="en-US"/>
          </a:p>
        </p:txBody>
      </p:sp>
      <p:sp>
        <p:nvSpPr>
          <p:cNvPr id="7" name="Slide Number Placeholder 6">
            <a:extLst>
              <a:ext uri="{FF2B5EF4-FFF2-40B4-BE49-F238E27FC236}">
                <a16:creationId xmlns:a16="http://schemas.microsoft.com/office/drawing/2014/main" id="{D0AB11DF-F2C8-30B1-3569-645AE6618A8A}"/>
              </a:ext>
            </a:extLst>
          </p:cNvPr>
          <p:cNvSpPr>
            <a:spLocks noGrp="1"/>
          </p:cNvSpPr>
          <p:nvPr>
            <p:ph type="sldNum" sz="quarter" idx="5"/>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fld id="{A5CE7EFE-7E4C-49DD-96A5-3E17948CEA60}"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S PGothic" panose="020B0600070205080204" pitchFamily="34" charset="-128"/>
        <a:cs typeface="+mn-cs"/>
      </a:defRPr>
    </a:lvl1pPr>
    <a:lvl2pPr marL="457200" algn="l" rtl="0" fontAlgn="base">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rtl="0" fontAlgn="base">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rtl="0" fontAlgn="base">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rtl="0" fontAlgn="base">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a:extLst>
              <a:ext uri="{FF2B5EF4-FFF2-40B4-BE49-F238E27FC236}">
                <a16:creationId xmlns:a16="http://schemas.microsoft.com/office/drawing/2014/main" id="{A61F5443-481E-4DCE-3F8E-385DFE2745DE}"/>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CECF8FCD-0ADD-B653-D6DE-913249B577C7}"/>
              </a:ext>
            </a:extLst>
          </p:cNvPr>
          <p:cNvSpPr>
            <a:spLocks noGrp="1"/>
          </p:cNvSpPr>
          <p:nvPr>
            <p:ph type="body" idx="1"/>
          </p:nvPr>
        </p:nvSpPr>
        <p:spPr/>
        <p:txBody>
          <a:bodyPr wrap="square" numCol="1" anchor="t" anchorCtr="0" compatLnSpc="1">
            <a:prstTxWarp prst="textNoShape">
              <a:avLst/>
            </a:prstTxWarp>
          </a:bodyPr>
          <a:lstStyle/>
          <a:p>
            <a:pPr defTabSz="920750">
              <a:spcBef>
                <a:spcPct val="0"/>
              </a:spcBef>
            </a:pPr>
            <a:r>
              <a:rPr lang="en-US" altLang="en-US"/>
              <a:t>Human ecology mapping gathers information about social values, human uses, and resource interactions using maps and other geo-spatial tools.</a:t>
            </a:r>
          </a:p>
          <a:p>
            <a:pPr defTabSz="920750">
              <a:spcBef>
                <a:spcPct val="0"/>
              </a:spcBef>
            </a:pPr>
            <a:endParaRPr lang="en-US" altLang="en-US"/>
          </a:p>
          <a:p>
            <a:pPr defTabSz="920750">
              <a:spcBef>
                <a:spcPct val="0"/>
              </a:spcBef>
            </a:pPr>
            <a:r>
              <a:rPr lang="en-US" altLang="en-US"/>
              <a:t>HEM is a tool developed by social scientists and GIS specialists.  HEM can be used to gather information from communities, stakeholders, tribes, landowners, public agencies, and special populations.  </a:t>
            </a:r>
          </a:p>
          <a:p>
            <a:pPr defTabSz="920750">
              <a:spcBef>
                <a:spcPct val="0"/>
              </a:spcBef>
            </a:pPr>
            <a:endParaRPr lang="en-US" altLang="en-US"/>
          </a:p>
          <a:p>
            <a:pPr defTabSz="920750">
              <a:spcBef>
                <a:spcPct val="0"/>
              </a:spcBef>
            </a:pPr>
            <a:r>
              <a:rPr lang="en-US" altLang="en-US" sz="2400">
                <a:solidFill>
                  <a:srgbClr val="77933C"/>
                </a:solidFill>
              </a:rPr>
              <a:t>What can be mapped?</a:t>
            </a:r>
          </a:p>
          <a:p>
            <a:pPr defTabSz="920750">
              <a:spcBef>
                <a:spcPct val="0"/>
              </a:spcBef>
            </a:pPr>
            <a:endParaRPr lang="en-US" altLang="en-US" sz="2400">
              <a:solidFill>
                <a:srgbClr val="77933C"/>
              </a:solidFill>
            </a:endParaRPr>
          </a:p>
          <a:p>
            <a:pPr marL="465138" lvl="1" indent="-231775" defTabSz="920750">
              <a:spcBef>
                <a:spcPct val="0"/>
              </a:spcBef>
              <a:buFontTx/>
              <a:buChar char="•"/>
            </a:pPr>
            <a:r>
              <a:rPr lang="en-US" altLang="en-US" sz="2000"/>
              <a:t>Places of social or biological value</a:t>
            </a:r>
          </a:p>
          <a:p>
            <a:pPr marL="465138" lvl="1" indent="-231775" defTabSz="920750">
              <a:spcBef>
                <a:spcPct val="0"/>
              </a:spcBef>
              <a:buFontTx/>
              <a:buChar char="•"/>
            </a:pPr>
            <a:r>
              <a:rPr lang="en-US" altLang="en-US" sz="2000"/>
              <a:t>“Hotspots” of intensive resource use</a:t>
            </a:r>
          </a:p>
          <a:p>
            <a:pPr marL="465138" lvl="1" indent="-231775" defTabSz="920750">
              <a:spcBef>
                <a:spcPct val="0"/>
              </a:spcBef>
              <a:buFontTx/>
              <a:buChar char="•"/>
            </a:pPr>
            <a:r>
              <a:rPr lang="en-US" altLang="en-US" sz="2000"/>
              <a:t>Special places &amp; roads</a:t>
            </a:r>
          </a:p>
          <a:p>
            <a:pPr marL="465138" lvl="1" indent="-231775" defTabSz="920750">
              <a:spcBef>
                <a:spcPct val="0"/>
              </a:spcBef>
              <a:buFontTx/>
              <a:buChar char="•"/>
            </a:pPr>
            <a:r>
              <a:rPr lang="en-US" altLang="en-US" sz="2000"/>
              <a:t>Areas needing management attention</a:t>
            </a:r>
          </a:p>
          <a:p>
            <a:pPr marL="465138" lvl="1" indent="-231775" defTabSz="920750">
              <a:spcBef>
                <a:spcPct val="0"/>
              </a:spcBef>
              <a:buFontTx/>
              <a:buChar char="•"/>
            </a:pPr>
            <a:r>
              <a:rPr lang="en-US" altLang="en-US" sz="2000"/>
              <a:t>Treatment preferences</a:t>
            </a:r>
          </a:p>
          <a:p>
            <a:pPr marL="465138" lvl="1" indent="-231775" defTabSz="920750">
              <a:spcBef>
                <a:spcPct val="0"/>
              </a:spcBef>
              <a:buFontTx/>
              <a:buChar char="•"/>
            </a:pPr>
            <a:r>
              <a:rPr lang="en-US" altLang="en-US" sz="2000"/>
              <a:t>Desired forest outcomes or conditions</a:t>
            </a:r>
          </a:p>
          <a:p>
            <a:pPr marL="465138" lvl="1" indent="-231775" defTabSz="920750">
              <a:spcBef>
                <a:spcPct val="0"/>
              </a:spcBef>
              <a:buFontTx/>
              <a:buChar char="•"/>
            </a:pPr>
            <a:r>
              <a:rPr lang="en-US" altLang="en-US" sz="2000"/>
              <a:t>Values, attitudes, and beliefs about ecosystems and biodiversity</a:t>
            </a:r>
          </a:p>
          <a:p>
            <a:pPr marL="465138" lvl="1" indent="-231775" defTabSz="920750">
              <a:spcBef>
                <a:spcPct val="0"/>
              </a:spcBef>
              <a:buFontTx/>
              <a:buChar char="•"/>
            </a:pPr>
            <a:endParaRPr lang="en-US" altLang="en-US" sz="2000"/>
          </a:p>
          <a:p>
            <a:pPr defTabSz="920750">
              <a:spcBef>
                <a:spcPct val="0"/>
              </a:spcBef>
            </a:pPr>
            <a:r>
              <a:rPr lang="en-US" altLang="en-US" sz="2400">
                <a:solidFill>
                  <a:srgbClr val="77933C"/>
                </a:solidFill>
              </a:rPr>
              <a:t>What approaches are used?</a:t>
            </a:r>
          </a:p>
          <a:p>
            <a:pPr defTabSz="920750">
              <a:spcBef>
                <a:spcPct val="0"/>
              </a:spcBef>
              <a:buFontTx/>
              <a:buChar char="•"/>
            </a:pPr>
            <a:r>
              <a:rPr lang="en-US" altLang="en-US" sz="2000"/>
              <a:t>Public information sessions</a:t>
            </a:r>
          </a:p>
          <a:p>
            <a:pPr defTabSz="920750">
              <a:spcBef>
                <a:spcPct val="0"/>
              </a:spcBef>
              <a:buFontTx/>
              <a:buChar char="•"/>
            </a:pPr>
            <a:r>
              <a:rPr lang="en-US" altLang="en-US" sz="2000"/>
              <a:t>Internet portals &amp; on-line surveys</a:t>
            </a:r>
          </a:p>
          <a:p>
            <a:pPr defTabSz="920750">
              <a:spcBef>
                <a:spcPct val="0"/>
              </a:spcBef>
              <a:buFontTx/>
              <a:buChar char="•"/>
            </a:pPr>
            <a:r>
              <a:rPr lang="en-US" altLang="en-US" sz="2000"/>
              <a:t>On-site (booth, district office)</a:t>
            </a:r>
          </a:p>
          <a:p>
            <a:pPr defTabSz="920750">
              <a:spcBef>
                <a:spcPct val="0"/>
              </a:spcBef>
              <a:buFontTx/>
              <a:buChar char="•"/>
            </a:pPr>
            <a:r>
              <a:rPr lang="en-US" altLang="en-US" sz="2000"/>
              <a:t>Voluntary geographic info. (VGI)</a:t>
            </a:r>
          </a:p>
          <a:p>
            <a:pPr defTabSz="920750">
              <a:spcBef>
                <a:spcPct val="0"/>
              </a:spcBef>
              <a:buFontTx/>
              <a:buChar char="•"/>
            </a:pPr>
            <a:r>
              <a:rPr lang="en-US" altLang="en-US" sz="2000"/>
              <a:t>Mail survey or questionnaire</a:t>
            </a:r>
          </a:p>
          <a:p>
            <a:pPr marL="465138" lvl="1" indent="-231775" defTabSz="920750">
              <a:spcBef>
                <a:spcPct val="0"/>
              </a:spcBef>
              <a:buFontTx/>
              <a:buChar char="•"/>
            </a:pPr>
            <a:endParaRPr lang="en-US" altLang="en-US" sz="2000"/>
          </a:p>
          <a:p>
            <a:pPr defTabSz="920750">
              <a:spcBef>
                <a:spcPct val="0"/>
              </a:spcBef>
            </a:pPr>
            <a:endParaRPr lang="en-US" altLang="en-US"/>
          </a:p>
          <a:p>
            <a:pPr defTabSz="920750">
              <a:spcBef>
                <a:spcPct val="0"/>
              </a:spcBef>
            </a:pPr>
            <a:endParaRPr lang="en-US" altLang="en-US"/>
          </a:p>
        </p:txBody>
      </p:sp>
      <p:sp>
        <p:nvSpPr>
          <p:cNvPr id="21507" name="Slide Number Placeholder 3">
            <a:extLst>
              <a:ext uri="{FF2B5EF4-FFF2-40B4-BE49-F238E27FC236}">
                <a16:creationId xmlns:a16="http://schemas.microsoft.com/office/drawing/2014/main" id="{246F3F70-4869-8783-67F1-65F6AEEEA92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D441A214-6E88-4E19-9B23-46BBCE598362}" type="slidenum">
              <a:rPr lang="en-US" altLang="en-US"/>
              <a:pPr/>
              <a:t>2</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a:extLst>
              <a:ext uri="{FF2B5EF4-FFF2-40B4-BE49-F238E27FC236}">
                <a16:creationId xmlns:a16="http://schemas.microsoft.com/office/drawing/2014/main" id="{815FB1DD-29AC-4274-3C63-88562199E977}"/>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0" name="Notes Placeholder 2">
            <a:extLst>
              <a:ext uri="{FF2B5EF4-FFF2-40B4-BE49-F238E27FC236}">
                <a16:creationId xmlns:a16="http://schemas.microsoft.com/office/drawing/2014/main" id="{E9B28031-5E52-958A-6522-4051A49DA27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20750">
              <a:spcBef>
                <a:spcPct val="0"/>
              </a:spcBef>
            </a:pPr>
            <a:r>
              <a:rPr lang="en-US" altLang="en-US"/>
              <a:t>HEM is a tool developed by social scientists and GIS specialists  that can be adapted for use in landscape-scaleplanning.  HEM can be used to gather information from communities, stakeholders, landowners, public agencies, and special populations.  </a:t>
            </a:r>
          </a:p>
          <a:p>
            <a:pPr defTabSz="920750">
              <a:spcBef>
                <a:spcPct val="0"/>
              </a:spcBef>
            </a:pPr>
            <a:endParaRPr lang="en-US" altLang="en-US"/>
          </a:p>
        </p:txBody>
      </p:sp>
      <p:sp>
        <p:nvSpPr>
          <p:cNvPr id="22531" name="Slide Number Placeholder 3">
            <a:extLst>
              <a:ext uri="{FF2B5EF4-FFF2-40B4-BE49-F238E27FC236}">
                <a16:creationId xmlns:a16="http://schemas.microsoft.com/office/drawing/2014/main" id="{BEE3A767-F238-F87F-3BF4-C474B456DE8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94606FDB-1198-4B65-8DD2-11DCA108CB29}" type="slidenum">
              <a:rPr lang="en-US" altLang="en-US"/>
              <a:pPr/>
              <a:t>3</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a:extLst>
              <a:ext uri="{FF2B5EF4-FFF2-40B4-BE49-F238E27FC236}">
                <a16:creationId xmlns:a16="http://schemas.microsoft.com/office/drawing/2014/main" id="{19D72289-9417-8387-9F93-1A77259CA6E6}"/>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4" name="Notes Placeholder 2">
            <a:extLst>
              <a:ext uri="{FF2B5EF4-FFF2-40B4-BE49-F238E27FC236}">
                <a16:creationId xmlns:a16="http://schemas.microsoft.com/office/drawing/2014/main" id="{4569C258-5044-2227-9531-F6026EAB068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23555" name="Slide Number Placeholder 3">
            <a:extLst>
              <a:ext uri="{FF2B5EF4-FFF2-40B4-BE49-F238E27FC236}">
                <a16:creationId xmlns:a16="http://schemas.microsoft.com/office/drawing/2014/main" id="{44EDB992-2C10-8B2B-0E16-DA08D6067BA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204E4B89-38F5-4656-8C96-9A2A7D3DD9B8}" type="slidenum">
              <a:rPr lang="en-US" altLang="en-US"/>
              <a:pPr/>
              <a:t>5</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a:extLst>
              <a:ext uri="{FF2B5EF4-FFF2-40B4-BE49-F238E27FC236}">
                <a16:creationId xmlns:a16="http://schemas.microsoft.com/office/drawing/2014/main" id="{939A0799-7346-4E9D-C171-DD2D1073C32B}"/>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8" name="Notes Placeholder 2">
            <a:extLst>
              <a:ext uri="{FF2B5EF4-FFF2-40B4-BE49-F238E27FC236}">
                <a16:creationId xmlns:a16="http://schemas.microsoft.com/office/drawing/2014/main" id="{3E73A9BC-6184-4B11-524D-C3D42A413E6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b="1"/>
          </a:p>
          <a:p>
            <a:pPr>
              <a:spcBef>
                <a:spcPct val="0"/>
              </a:spcBef>
            </a:pPr>
            <a:r>
              <a:rPr lang="en-US" altLang="en-US"/>
              <a:t>The Mt. Baker-Snoqualmie National Forest currently has approximately 2,500 miles of roads.  We can afford to maintain about one quarter of them. 2012 we were funded to maintain 672 miles of roads. For 2013, they were funded to maintain 628 miles of roads. Of those roads, the MBS maintained 86 percent for passenger car use and 14 percent for high-clearance vehicles.  </a:t>
            </a:r>
          </a:p>
          <a:p>
            <a:pPr>
              <a:spcBef>
                <a:spcPct val="0"/>
              </a:spcBef>
            </a:pPr>
            <a:endParaRPr lang="en-US" altLang="en-US"/>
          </a:p>
        </p:txBody>
      </p:sp>
      <p:sp>
        <p:nvSpPr>
          <p:cNvPr id="24579" name="Slide Number Placeholder 3">
            <a:extLst>
              <a:ext uri="{FF2B5EF4-FFF2-40B4-BE49-F238E27FC236}">
                <a16:creationId xmlns:a16="http://schemas.microsoft.com/office/drawing/2014/main" id="{333360E4-B80C-5A20-7391-944F852529E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1CB3136F-7C62-494B-AE7A-C4B3E1F2F372}" type="slidenum">
              <a:rPr lang="en-US" altLang="en-US"/>
              <a:pPr/>
              <a:t>6</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BAAF83F4-B2D0-380B-D9D0-09A97CBA2748}"/>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2" name="Notes Placeholder 2">
            <a:extLst>
              <a:ext uri="{FF2B5EF4-FFF2-40B4-BE49-F238E27FC236}">
                <a16:creationId xmlns:a16="http://schemas.microsoft.com/office/drawing/2014/main" id="{0429E915-D13A-1BAF-B47A-37B83C3B4FC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0275">
              <a:spcBef>
                <a:spcPct val="0"/>
              </a:spcBef>
            </a:pPr>
            <a:r>
              <a:rPr lang="en-US" altLang="en-US"/>
              <a:t>  </a:t>
            </a:r>
          </a:p>
          <a:p>
            <a:pPr defTabSz="930275">
              <a:spcBef>
                <a:spcPct val="0"/>
              </a:spcBef>
            </a:pPr>
            <a:endParaRPr lang="en-US" altLang="en-US"/>
          </a:p>
          <a:p>
            <a:pPr defTabSz="930275">
              <a:spcBef>
                <a:spcPct val="0"/>
              </a:spcBef>
            </a:pPr>
            <a:r>
              <a:rPr lang="en-US" altLang="en-US"/>
              <a:t>Develop a strategy to </a:t>
            </a:r>
            <a:r>
              <a:rPr lang="en-US" altLang="en-US" b="1"/>
              <a:t>engage the public</a:t>
            </a:r>
            <a:r>
              <a:rPr lang="en-US" altLang="en-US"/>
              <a:t> in </a:t>
            </a:r>
            <a:r>
              <a:rPr lang="en-US" altLang="en-US" b="1"/>
              <a:t>meaningful</a:t>
            </a:r>
            <a:r>
              <a:rPr lang="en-US" altLang="en-US"/>
              <a:t> and </a:t>
            </a:r>
            <a:r>
              <a:rPr lang="en-US" altLang="en-US" b="1"/>
              <a:t>transparent</a:t>
            </a:r>
            <a:r>
              <a:rPr lang="en-US" altLang="en-US"/>
              <a:t> ways that meet the FSH Directive’s objectives and principles of public participation</a:t>
            </a:r>
          </a:p>
          <a:p>
            <a:pPr defTabSz="930275">
              <a:spcBef>
                <a:spcPct val="0"/>
              </a:spcBef>
            </a:pPr>
            <a:endParaRPr lang="en-US" altLang="en-US"/>
          </a:p>
          <a:p>
            <a:pPr defTabSz="930275">
              <a:spcBef>
                <a:spcPct val="0"/>
              </a:spcBef>
            </a:pPr>
            <a:r>
              <a:rPr lang="en-US" altLang="en-US"/>
              <a:t>On the Deschutes NF, R6 Planning and Research can assist in the design of the Human Ecology Mapping (HEM) process in way similar to process used on Olympic Peninsula pilot project and MBS Roads Planning.  Both of these projects used a participatory mapping workshop format that allowed for face-to-face contact between FS and local residents.  Time was built into the process to allow for a dialogue between FS and participants on what people value about the forest.  FS staff were able to answer questions about the forest planning process.  In the MBS Roads Planning process, one of the “lessons learned” in the discussion was that participants prioritized “diversity” of use (over the expected “density” of use) when discussing how to make decisions about which roads to maintain.</a:t>
            </a:r>
          </a:p>
          <a:p>
            <a:pPr defTabSz="930275">
              <a:spcBef>
                <a:spcPct val="0"/>
              </a:spcBef>
            </a:pPr>
            <a:endParaRPr lang="en-US" altLang="en-US"/>
          </a:p>
          <a:p>
            <a:pPr defTabSz="930275">
              <a:spcBef>
                <a:spcPct val="0"/>
              </a:spcBef>
            </a:pPr>
            <a:r>
              <a:rPr lang="en-US" altLang="en-US"/>
              <a:t>Learning these types of lessons in the pre-assessment phase of the Deschutes Forest Plan Revision will enable use to better design the assessment phase and focus on issues uncovered in the HEM process.</a:t>
            </a:r>
          </a:p>
          <a:p>
            <a:pPr defTabSz="930275">
              <a:spcBef>
                <a:spcPct val="0"/>
              </a:spcBef>
            </a:pPr>
            <a:endParaRPr lang="en-US" altLang="en-US"/>
          </a:p>
        </p:txBody>
      </p:sp>
      <p:sp>
        <p:nvSpPr>
          <p:cNvPr id="25603" name="Slide Number Placeholder 3">
            <a:extLst>
              <a:ext uri="{FF2B5EF4-FFF2-40B4-BE49-F238E27FC236}">
                <a16:creationId xmlns:a16="http://schemas.microsoft.com/office/drawing/2014/main" id="{9694CC66-CC12-5881-8B0E-FF239D83DE9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71ED79E7-CE40-4141-A52E-11E3305DDB51}" type="slidenum">
              <a:rPr lang="en-US" altLang="en-US"/>
              <a:pPr/>
              <a:t>7</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a:extLst>
              <a:ext uri="{FF2B5EF4-FFF2-40B4-BE49-F238E27FC236}">
                <a16:creationId xmlns:a16="http://schemas.microsoft.com/office/drawing/2014/main" id="{831DBEAD-D498-40AE-7872-5143F2B7A238}"/>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6" name="Notes Placeholder 2">
            <a:extLst>
              <a:ext uri="{FF2B5EF4-FFF2-40B4-BE49-F238E27FC236}">
                <a16:creationId xmlns:a16="http://schemas.microsoft.com/office/drawing/2014/main" id="{08AA2924-55B7-53C4-9A1C-E08AEEE3505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HEM is a double whammy!  It is both a public participation tool and a data collection tool.  Provide baseline data on social, cultural and economic values (e.g. cultural services) and the types of uses evident in the forest.  </a:t>
            </a:r>
            <a:r>
              <a:rPr lang="en-US" altLang="en-US" b="1"/>
              <a:t>This baseline data is a critical component of the assessment phase as it will inform the plan components (e.g. determining a “desired condition” statement for the social, cultural and economic plan components for sustainability, ecosystem services, and multiple use) and provide a way to develop indicators for monitoring and determine change over time.</a:t>
            </a:r>
            <a:r>
              <a:rPr lang="en-US" altLang="en-US"/>
              <a:t>  </a:t>
            </a:r>
          </a:p>
        </p:txBody>
      </p:sp>
      <p:sp>
        <p:nvSpPr>
          <p:cNvPr id="26627" name="Slide Number Placeholder 3">
            <a:extLst>
              <a:ext uri="{FF2B5EF4-FFF2-40B4-BE49-F238E27FC236}">
                <a16:creationId xmlns:a16="http://schemas.microsoft.com/office/drawing/2014/main" id="{13226269-715F-8A37-6A92-EEA447B6DBF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17DF8D33-8875-49C8-BC4C-F9BB2F529663}" type="slidenum">
              <a:rPr lang="en-US" altLang="en-US"/>
              <a:pPr/>
              <a:t>8</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a:extLst>
              <a:ext uri="{FF2B5EF4-FFF2-40B4-BE49-F238E27FC236}">
                <a16:creationId xmlns:a16="http://schemas.microsoft.com/office/drawing/2014/main" id="{89B8E56C-D8AF-4524-AAC2-2E343C613CF8}"/>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0" name="Notes Placeholder 2">
            <a:extLst>
              <a:ext uri="{FF2B5EF4-FFF2-40B4-BE49-F238E27FC236}">
                <a16:creationId xmlns:a16="http://schemas.microsoft.com/office/drawing/2014/main" id="{5F83B712-9A01-746C-A351-842462EF47C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Cultural services, by definition, are those services deemed important by the interested public.  What those key services are should be collected and/or vetted by the public.</a:t>
            </a:r>
          </a:p>
          <a:p>
            <a:pPr>
              <a:spcBef>
                <a:spcPct val="0"/>
              </a:spcBef>
            </a:pPr>
            <a:endParaRPr lang="en-US" altLang="en-US"/>
          </a:p>
          <a:p>
            <a:pPr>
              <a:spcBef>
                <a:spcPct val="0"/>
              </a:spcBef>
            </a:pPr>
            <a:r>
              <a:rPr lang="en-US" altLang="en-US"/>
              <a:t>BROADER LANDSCAPE implies at least making an attempt to capture data about local, regional and national values.  This is connected to the All Lands Approach in which ecosystem services are supposed to be evaluated not just within the forest, but also how the forest connects to the wider landscape.  In the “social/cultural” sphere, this means attending to that thankless task of trying to identify and reconcile local and regional interests.</a:t>
            </a:r>
          </a:p>
          <a:p>
            <a:pPr>
              <a:spcBef>
                <a:spcPct val="0"/>
              </a:spcBef>
            </a:pPr>
            <a:endParaRPr lang="en-US" altLang="en-US"/>
          </a:p>
          <a:p>
            <a:pPr>
              <a:spcBef>
                <a:spcPct val="0"/>
              </a:spcBef>
            </a:pPr>
            <a:endParaRPr lang="en-US" altLang="en-US"/>
          </a:p>
        </p:txBody>
      </p:sp>
      <p:sp>
        <p:nvSpPr>
          <p:cNvPr id="27651" name="Slide Number Placeholder 3">
            <a:extLst>
              <a:ext uri="{FF2B5EF4-FFF2-40B4-BE49-F238E27FC236}">
                <a16:creationId xmlns:a16="http://schemas.microsoft.com/office/drawing/2014/main" id="{4D956710-2B67-6583-2A25-A24B2020F23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A4E11F2F-B577-46C5-8F61-A93F9906A0D8}" type="slidenum">
              <a:rPr lang="en-US" altLang="en-US"/>
              <a:pPr/>
              <a:t>9</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a:extLst>
              <a:ext uri="{FF2B5EF4-FFF2-40B4-BE49-F238E27FC236}">
                <a16:creationId xmlns:a16="http://schemas.microsoft.com/office/drawing/2014/main" id="{1528FCFF-263E-9D79-EAC3-31371F1909B4}"/>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4" name="Notes Placeholder 2">
            <a:extLst>
              <a:ext uri="{FF2B5EF4-FFF2-40B4-BE49-F238E27FC236}">
                <a16:creationId xmlns:a16="http://schemas.microsoft.com/office/drawing/2014/main" id="{79EF6A91-9BB1-A525-2571-9CB7E2B3C43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28675" name="Slide Number Placeholder 3">
            <a:extLst>
              <a:ext uri="{FF2B5EF4-FFF2-40B4-BE49-F238E27FC236}">
                <a16:creationId xmlns:a16="http://schemas.microsoft.com/office/drawing/2014/main" id="{8CDC1817-77C4-5BE3-5C92-E619443A87D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9A5E2D4C-05DC-44BB-B333-640511284F7D}" type="slidenum">
              <a:rPr lang="en-US" altLang="en-US"/>
              <a:pPr/>
              <a:t>17</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a:extLst>
              <a:ext uri="{FF2B5EF4-FFF2-40B4-BE49-F238E27FC236}">
                <a16:creationId xmlns:a16="http://schemas.microsoft.com/office/drawing/2014/main" id="{E2C8AD3A-CEE3-1AF3-DC47-01ECEBF880A1}"/>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8" name="Notes Placeholder 2">
            <a:extLst>
              <a:ext uri="{FF2B5EF4-FFF2-40B4-BE49-F238E27FC236}">
                <a16:creationId xmlns:a16="http://schemas.microsoft.com/office/drawing/2014/main" id="{AD9EA8BB-A72E-5265-71AC-7FFD068DB20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29699" name="Slide Number Placeholder 3">
            <a:extLst>
              <a:ext uri="{FF2B5EF4-FFF2-40B4-BE49-F238E27FC236}">
                <a16:creationId xmlns:a16="http://schemas.microsoft.com/office/drawing/2014/main" id="{553C20A1-6310-B9F4-2E75-BBEA0132757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9DA52924-3065-4515-A944-FE7C0FCD8847}" type="slidenum">
              <a:rPr lang="en-US" altLang="en-US"/>
              <a:pPr/>
              <a:t>18</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86620BB2-02A7-48CF-2364-BCBB6224CF0F}"/>
              </a:ext>
            </a:extLst>
          </p:cNvPr>
          <p:cNvSpPr>
            <a:spLocks noGrp="1"/>
          </p:cNvSpPr>
          <p:nvPr>
            <p:ph type="dt" sz="half" idx="10"/>
          </p:nvPr>
        </p:nvSpPr>
        <p:spPr/>
        <p:txBody>
          <a:bodyPr/>
          <a:lstStyle>
            <a:lvl1pPr>
              <a:defRPr/>
            </a:lvl1pPr>
          </a:lstStyle>
          <a:p>
            <a:fld id="{FEC31074-5661-4234-A28B-93E3F01DCAA4}" type="datetimeFigureOut">
              <a:rPr lang="en-US" altLang="en-US"/>
              <a:pPr/>
              <a:t>8/4/2025</a:t>
            </a:fld>
            <a:endParaRPr lang="en-US" altLang="en-US"/>
          </a:p>
        </p:txBody>
      </p:sp>
      <p:sp>
        <p:nvSpPr>
          <p:cNvPr id="5" name="Footer Placeholder 4">
            <a:extLst>
              <a:ext uri="{FF2B5EF4-FFF2-40B4-BE49-F238E27FC236}">
                <a16:creationId xmlns:a16="http://schemas.microsoft.com/office/drawing/2014/main" id="{9B338185-EAF7-0B9F-90F3-2AC9C14F450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CA7BC41-DFB6-4DCB-239B-73F52AC06574}"/>
              </a:ext>
            </a:extLst>
          </p:cNvPr>
          <p:cNvSpPr>
            <a:spLocks noGrp="1"/>
          </p:cNvSpPr>
          <p:nvPr>
            <p:ph type="sldNum" sz="quarter" idx="12"/>
          </p:nvPr>
        </p:nvSpPr>
        <p:spPr/>
        <p:txBody>
          <a:bodyPr/>
          <a:lstStyle>
            <a:lvl1pPr>
              <a:defRPr/>
            </a:lvl1pPr>
          </a:lstStyle>
          <a:p>
            <a:fld id="{19CD56B3-0D04-4AD9-ADDC-3D3D7A89BD2B}" type="slidenum">
              <a:rPr lang="en-US" altLang="en-US"/>
              <a:pPr/>
              <a:t>‹#›</a:t>
            </a:fld>
            <a:endParaRPr lang="en-US" altLang="en-US"/>
          </a:p>
        </p:txBody>
      </p:sp>
    </p:spTree>
    <p:extLst>
      <p:ext uri="{BB962C8B-B14F-4D97-AF65-F5344CB8AC3E}">
        <p14:creationId xmlns:p14="http://schemas.microsoft.com/office/powerpoint/2010/main" val="13717809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9ADE2F-492C-659F-0EFA-B02579B94DA5}"/>
              </a:ext>
            </a:extLst>
          </p:cNvPr>
          <p:cNvSpPr>
            <a:spLocks noGrp="1"/>
          </p:cNvSpPr>
          <p:nvPr>
            <p:ph type="dt" sz="half" idx="10"/>
          </p:nvPr>
        </p:nvSpPr>
        <p:spPr/>
        <p:txBody>
          <a:bodyPr/>
          <a:lstStyle>
            <a:lvl1pPr>
              <a:defRPr/>
            </a:lvl1pPr>
          </a:lstStyle>
          <a:p>
            <a:fld id="{D6066426-F91E-4909-A57F-A95BA16E53DF}" type="datetimeFigureOut">
              <a:rPr lang="en-US" altLang="en-US"/>
              <a:pPr/>
              <a:t>8/4/2025</a:t>
            </a:fld>
            <a:endParaRPr lang="en-US" altLang="en-US"/>
          </a:p>
        </p:txBody>
      </p:sp>
      <p:sp>
        <p:nvSpPr>
          <p:cNvPr id="5" name="Footer Placeholder 4">
            <a:extLst>
              <a:ext uri="{FF2B5EF4-FFF2-40B4-BE49-F238E27FC236}">
                <a16:creationId xmlns:a16="http://schemas.microsoft.com/office/drawing/2014/main" id="{3B853BF9-EF20-ACE1-962F-4D9491A0B39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BE9FFAD-0C8F-8C5C-2E68-8A0B195306EC}"/>
              </a:ext>
            </a:extLst>
          </p:cNvPr>
          <p:cNvSpPr>
            <a:spLocks noGrp="1"/>
          </p:cNvSpPr>
          <p:nvPr>
            <p:ph type="sldNum" sz="quarter" idx="12"/>
          </p:nvPr>
        </p:nvSpPr>
        <p:spPr/>
        <p:txBody>
          <a:bodyPr/>
          <a:lstStyle>
            <a:lvl1pPr>
              <a:defRPr/>
            </a:lvl1pPr>
          </a:lstStyle>
          <a:p>
            <a:fld id="{12524620-C501-44A6-A787-5FCBD6E7015C}" type="slidenum">
              <a:rPr lang="en-US" altLang="en-US"/>
              <a:pPr/>
              <a:t>‹#›</a:t>
            </a:fld>
            <a:endParaRPr lang="en-US" altLang="en-US"/>
          </a:p>
        </p:txBody>
      </p:sp>
    </p:spTree>
    <p:extLst>
      <p:ext uri="{BB962C8B-B14F-4D97-AF65-F5344CB8AC3E}">
        <p14:creationId xmlns:p14="http://schemas.microsoft.com/office/powerpoint/2010/main" val="2654019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51631E-F241-54AD-4837-958347CD7592}"/>
              </a:ext>
            </a:extLst>
          </p:cNvPr>
          <p:cNvSpPr>
            <a:spLocks noGrp="1"/>
          </p:cNvSpPr>
          <p:nvPr>
            <p:ph type="dt" sz="half" idx="10"/>
          </p:nvPr>
        </p:nvSpPr>
        <p:spPr/>
        <p:txBody>
          <a:bodyPr/>
          <a:lstStyle>
            <a:lvl1pPr>
              <a:defRPr/>
            </a:lvl1pPr>
          </a:lstStyle>
          <a:p>
            <a:fld id="{4FFAE56E-72F3-4A1F-B100-AF21990DD0FC}" type="datetimeFigureOut">
              <a:rPr lang="en-US" altLang="en-US"/>
              <a:pPr/>
              <a:t>8/4/2025</a:t>
            </a:fld>
            <a:endParaRPr lang="en-US" altLang="en-US"/>
          </a:p>
        </p:txBody>
      </p:sp>
      <p:sp>
        <p:nvSpPr>
          <p:cNvPr id="5" name="Footer Placeholder 4">
            <a:extLst>
              <a:ext uri="{FF2B5EF4-FFF2-40B4-BE49-F238E27FC236}">
                <a16:creationId xmlns:a16="http://schemas.microsoft.com/office/drawing/2014/main" id="{E68F0201-7103-BA53-8A9C-CF681227EBC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273F544-4D04-8A90-96F2-48BE6F21DBF2}"/>
              </a:ext>
            </a:extLst>
          </p:cNvPr>
          <p:cNvSpPr>
            <a:spLocks noGrp="1"/>
          </p:cNvSpPr>
          <p:nvPr>
            <p:ph type="sldNum" sz="quarter" idx="12"/>
          </p:nvPr>
        </p:nvSpPr>
        <p:spPr/>
        <p:txBody>
          <a:bodyPr/>
          <a:lstStyle>
            <a:lvl1pPr>
              <a:defRPr/>
            </a:lvl1pPr>
          </a:lstStyle>
          <a:p>
            <a:fld id="{B20EC634-9725-4B7F-86AD-8037DC39CD30}" type="slidenum">
              <a:rPr lang="en-US" altLang="en-US"/>
              <a:pPr/>
              <a:t>‹#›</a:t>
            </a:fld>
            <a:endParaRPr lang="en-US" altLang="en-US"/>
          </a:p>
        </p:txBody>
      </p:sp>
    </p:spTree>
    <p:extLst>
      <p:ext uri="{BB962C8B-B14F-4D97-AF65-F5344CB8AC3E}">
        <p14:creationId xmlns:p14="http://schemas.microsoft.com/office/powerpoint/2010/main" val="3977648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1DFCE8-61E8-3FCC-F9A7-A397DE168C21}"/>
              </a:ext>
            </a:extLst>
          </p:cNvPr>
          <p:cNvSpPr>
            <a:spLocks noGrp="1"/>
          </p:cNvSpPr>
          <p:nvPr>
            <p:ph type="dt" sz="half" idx="10"/>
          </p:nvPr>
        </p:nvSpPr>
        <p:spPr/>
        <p:txBody>
          <a:bodyPr/>
          <a:lstStyle>
            <a:lvl1pPr>
              <a:defRPr/>
            </a:lvl1pPr>
          </a:lstStyle>
          <a:p>
            <a:fld id="{B11DD070-AA2A-48EE-81DE-7DA58ABB60AB}" type="datetimeFigureOut">
              <a:rPr lang="en-US" altLang="en-US"/>
              <a:pPr/>
              <a:t>8/4/2025</a:t>
            </a:fld>
            <a:endParaRPr lang="en-US" altLang="en-US"/>
          </a:p>
        </p:txBody>
      </p:sp>
      <p:sp>
        <p:nvSpPr>
          <p:cNvPr id="5" name="Footer Placeholder 4">
            <a:extLst>
              <a:ext uri="{FF2B5EF4-FFF2-40B4-BE49-F238E27FC236}">
                <a16:creationId xmlns:a16="http://schemas.microsoft.com/office/drawing/2014/main" id="{D15F9044-3B3B-A41D-5E72-70DC539449B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C626B2A-21AF-324E-D3E1-B64F1F0666D8}"/>
              </a:ext>
            </a:extLst>
          </p:cNvPr>
          <p:cNvSpPr>
            <a:spLocks noGrp="1"/>
          </p:cNvSpPr>
          <p:nvPr>
            <p:ph type="sldNum" sz="quarter" idx="12"/>
          </p:nvPr>
        </p:nvSpPr>
        <p:spPr/>
        <p:txBody>
          <a:bodyPr/>
          <a:lstStyle>
            <a:lvl1pPr>
              <a:defRPr/>
            </a:lvl1pPr>
          </a:lstStyle>
          <a:p>
            <a:fld id="{CDE6C363-AFE5-4173-9286-A98FDB548EA8}" type="slidenum">
              <a:rPr lang="en-US" altLang="en-US"/>
              <a:pPr/>
              <a:t>‹#›</a:t>
            </a:fld>
            <a:endParaRPr lang="en-US" altLang="en-US"/>
          </a:p>
        </p:txBody>
      </p:sp>
    </p:spTree>
    <p:extLst>
      <p:ext uri="{BB962C8B-B14F-4D97-AF65-F5344CB8AC3E}">
        <p14:creationId xmlns:p14="http://schemas.microsoft.com/office/powerpoint/2010/main" val="30663973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2ED58DE-5B61-A9EE-ED80-F0AAE8E82B86}"/>
              </a:ext>
            </a:extLst>
          </p:cNvPr>
          <p:cNvSpPr>
            <a:spLocks noGrp="1"/>
          </p:cNvSpPr>
          <p:nvPr>
            <p:ph type="dt" sz="half" idx="10"/>
          </p:nvPr>
        </p:nvSpPr>
        <p:spPr/>
        <p:txBody>
          <a:bodyPr/>
          <a:lstStyle>
            <a:lvl1pPr>
              <a:defRPr/>
            </a:lvl1pPr>
          </a:lstStyle>
          <a:p>
            <a:fld id="{CA558E90-93A8-4586-9900-E4A52AF3E290}" type="datetimeFigureOut">
              <a:rPr lang="en-US" altLang="en-US"/>
              <a:pPr/>
              <a:t>8/4/2025</a:t>
            </a:fld>
            <a:endParaRPr lang="en-US" altLang="en-US"/>
          </a:p>
        </p:txBody>
      </p:sp>
      <p:sp>
        <p:nvSpPr>
          <p:cNvPr id="5" name="Footer Placeholder 4">
            <a:extLst>
              <a:ext uri="{FF2B5EF4-FFF2-40B4-BE49-F238E27FC236}">
                <a16:creationId xmlns:a16="http://schemas.microsoft.com/office/drawing/2014/main" id="{B77313E3-6CB7-1091-F9E7-5BB9C421831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3DFFC3D-43A7-45B8-A4AD-8E4255796DC3}"/>
              </a:ext>
            </a:extLst>
          </p:cNvPr>
          <p:cNvSpPr>
            <a:spLocks noGrp="1"/>
          </p:cNvSpPr>
          <p:nvPr>
            <p:ph type="sldNum" sz="quarter" idx="12"/>
          </p:nvPr>
        </p:nvSpPr>
        <p:spPr/>
        <p:txBody>
          <a:bodyPr/>
          <a:lstStyle>
            <a:lvl1pPr>
              <a:defRPr/>
            </a:lvl1pPr>
          </a:lstStyle>
          <a:p>
            <a:fld id="{4CA3AFC8-89F6-4517-BCFA-C398EDDC5D65}" type="slidenum">
              <a:rPr lang="en-US" altLang="en-US"/>
              <a:pPr/>
              <a:t>‹#›</a:t>
            </a:fld>
            <a:endParaRPr lang="en-US" altLang="en-US"/>
          </a:p>
        </p:txBody>
      </p:sp>
    </p:spTree>
    <p:extLst>
      <p:ext uri="{BB962C8B-B14F-4D97-AF65-F5344CB8AC3E}">
        <p14:creationId xmlns:p14="http://schemas.microsoft.com/office/powerpoint/2010/main" val="21619805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3A1A74BE-5614-FC42-AB69-F8D7921260B3}"/>
              </a:ext>
            </a:extLst>
          </p:cNvPr>
          <p:cNvSpPr>
            <a:spLocks noGrp="1"/>
          </p:cNvSpPr>
          <p:nvPr>
            <p:ph type="dt" sz="half" idx="10"/>
          </p:nvPr>
        </p:nvSpPr>
        <p:spPr/>
        <p:txBody>
          <a:bodyPr/>
          <a:lstStyle>
            <a:lvl1pPr>
              <a:defRPr/>
            </a:lvl1pPr>
          </a:lstStyle>
          <a:p>
            <a:fld id="{358F2373-9EA8-45CE-8144-FF4A7E836F5E}" type="datetimeFigureOut">
              <a:rPr lang="en-US" altLang="en-US"/>
              <a:pPr/>
              <a:t>8/4/2025</a:t>
            </a:fld>
            <a:endParaRPr lang="en-US" altLang="en-US"/>
          </a:p>
        </p:txBody>
      </p:sp>
      <p:sp>
        <p:nvSpPr>
          <p:cNvPr id="6" name="Footer Placeholder 4">
            <a:extLst>
              <a:ext uri="{FF2B5EF4-FFF2-40B4-BE49-F238E27FC236}">
                <a16:creationId xmlns:a16="http://schemas.microsoft.com/office/drawing/2014/main" id="{EC366E79-4D33-B4DD-0EBE-773841C0E4C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10FE68C-EA11-D05C-9956-F8CDD037C20A}"/>
              </a:ext>
            </a:extLst>
          </p:cNvPr>
          <p:cNvSpPr>
            <a:spLocks noGrp="1"/>
          </p:cNvSpPr>
          <p:nvPr>
            <p:ph type="sldNum" sz="quarter" idx="12"/>
          </p:nvPr>
        </p:nvSpPr>
        <p:spPr/>
        <p:txBody>
          <a:bodyPr/>
          <a:lstStyle>
            <a:lvl1pPr>
              <a:defRPr/>
            </a:lvl1pPr>
          </a:lstStyle>
          <a:p>
            <a:fld id="{8940E753-C3F6-4C0D-B080-3CA267409309}" type="slidenum">
              <a:rPr lang="en-US" altLang="en-US"/>
              <a:pPr/>
              <a:t>‹#›</a:t>
            </a:fld>
            <a:endParaRPr lang="en-US" altLang="en-US"/>
          </a:p>
        </p:txBody>
      </p:sp>
    </p:spTree>
    <p:extLst>
      <p:ext uri="{BB962C8B-B14F-4D97-AF65-F5344CB8AC3E}">
        <p14:creationId xmlns:p14="http://schemas.microsoft.com/office/powerpoint/2010/main" val="4013901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8A2EA91C-68EA-4B48-F7EA-41579736D0A4}"/>
              </a:ext>
            </a:extLst>
          </p:cNvPr>
          <p:cNvSpPr>
            <a:spLocks noGrp="1"/>
          </p:cNvSpPr>
          <p:nvPr>
            <p:ph type="dt" sz="half" idx="10"/>
          </p:nvPr>
        </p:nvSpPr>
        <p:spPr/>
        <p:txBody>
          <a:bodyPr/>
          <a:lstStyle>
            <a:lvl1pPr>
              <a:defRPr/>
            </a:lvl1pPr>
          </a:lstStyle>
          <a:p>
            <a:fld id="{4D77EAC4-D9D2-480B-8F73-BD6331807C63}" type="datetimeFigureOut">
              <a:rPr lang="en-US" altLang="en-US"/>
              <a:pPr/>
              <a:t>8/4/2025</a:t>
            </a:fld>
            <a:endParaRPr lang="en-US" altLang="en-US"/>
          </a:p>
        </p:txBody>
      </p:sp>
      <p:sp>
        <p:nvSpPr>
          <p:cNvPr id="8" name="Footer Placeholder 4">
            <a:extLst>
              <a:ext uri="{FF2B5EF4-FFF2-40B4-BE49-F238E27FC236}">
                <a16:creationId xmlns:a16="http://schemas.microsoft.com/office/drawing/2014/main" id="{6B6364DB-CE89-B76E-0176-7BE0EC2D7991}"/>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F830A28B-C6DF-6CE8-7224-02AD4D874542}"/>
              </a:ext>
            </a:extLst>
          </p:cNvPr>
          <p:cNvSpPr>
            <a:spLocks noGrp="1"/>
          </p:cNvSpPr>
          <p:nvPr>
            <p:ph type="sldNum" sz="quarter" idx="12"/>
          </p:nvPr>
        </p:nvSpPr>
        <p:spPr/>
        <p:txBody>
          <a:bodyPr/>
          <a:lstStyle>
            <a:lvl1pPr>
              <a:defRPr/>
            </a:lvl1pPr>
          </a:lstStyle>
          <a:p>
            <a:fld id="{AC53B682-1A20-4BD6-A545-38CFE55FAE2F}" type="slidenum">
              <a:rPr lang="en-US" altLang="en-US"/>
              <a:pPr/>
              <a:t>‹#›</a:t>
            </a:fld>
            <a:endParaRPr lang="en-US" altLang="en-US"/>
          </a:p>
        </p:txBody>
      </p:sp>
    </p:spTree>
    <p:extLst>
      <p:ext uri="{BB962C8B-B14F-4D97-AF65-F5344CB8AC3E}">
        <p14:creationId xmlns:p14="http://schemas.microsoft.com/office/powerpoint/2010/main" val="3136325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3F6499B9-DA5F-3898-A733-31D76215B627}"/>
              </a:ext>
            </a:extLst>
          </p:cNvPr>
          <p:cNvSpPr>
            <a:spLocks noGrp="1"/>
          </p:cNvSpPr>
          <p:nvPr>
            <p:ph type="dt" sz="half" idx="10"/>
          </p:nvPr>
        </p:nvSpPr>
        <p:spPr/>
        <p:txBody>
          <a:bodyPr/>
          <a:lstStyle>
            <a:lvl1pPr>
              <a:defRPr/>
            </a:lvl1pPr>
          </a:lstStyle>
          <a:p>
            <a:fld id="{BB86E784-766A-4F87-8D99-D5871887D8E9}" type="datetimeFigureOut">
              <a:rPr lang="en-US" altLang="en-US"/>
              <a:pPr/>
              <a:t>8/4/2025</a:t>
            </a:fld>
            <a:endParaRPr lang="en-US" altLang="en-US"/>
          </a:p>
        </p:txBody>
      </p:sp>
      <p:sp>
        <p:nvSpPr>
          <p:cNvPr id="4" name="Footer Placeholder 4">
            <a:extLst>
              <a:ext uri="{FF2B5EF4-FFF2-40B4-BE49-F238E27FC236}">
                <a16:creationId xmlns:a16="http://schemas.microsoft.com/office/drawing/2014/main" id="{E7749B10-C2EC-55AC-BE3F-D4DE14A76AF8}"/>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25263BEE-FDCD-E51A-7A3E-A77039E78FD3}"/>
              </a:ext>
            </a:extLst>
          </p:cNvPr>
          <p:cNvSpPr>
            <a:spLocks noGrp="1"/>
          </p:cNvSpPr>
          <p:nvPr>
            <p:ph type="sldNum" sz="quarter" idx="12"/>
          </p:nvPr>
        </p:nvSpPr>
        <p:spPr/>
        <p:txBody>
          <a:bodyPr/>
          <a:lstStyle>
            <a:lvl1pPr>
              <a:defRPr/>
            </a:lvl1pPr>
          </a:lstStyle>
          <a:p>
            <a:fld id="{FE7F5E73-E1EB-4C5D-9F0A-4D89C885E730}" type="slidenum">
              <a:rPr lang="en-US" altLang="en-US"/>
              <a:pPr/>
              <a:t>‹#›</a:t>
            </a:fld>
            <a:endParaRPr lang="en-US" altLang="en-US"/>
          </a:p>
        </p:txBody>
      </p:sp>
    </p:spTree>
    <p:extLst>
      <p:ext uri="{BB962C8B-B14F-4D97-AF65-F5344CB8AC3E}">
        <p14:creationId xmlns:p14="http://schemas.microsoft.com/office/powerpoint/2010/main" val="2444705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E130DB1-0ED6-77EA-ACF0-A5D480F0F52A}"/>
              </a:ext>
            </a:extLst>
          </p:cNvPr>
          <p:cNvSpPr>
            <a:spLocks noGrp="1"/>
          </p:cNvSpPr>
          <p:nvPr>
            <p:ph type="dt" sz="half" idx="10"/>
          </p:nvPr>
        </p:nvSpPr>
        <p:spPr/>
        <p:txBody>
          <a:bodyPr/>
          <a:lstStyle>
            <a:lvl1pPr>
              <a:defRPr/>
            </a:lvl1pPr>
          </a:lstStyle>
          <a:p>
            <a:fld id="{AF5988DA-257E-45C2-8A76-CEF46D34C329}" type="datetimeFigureOut">
              <a:rPr lang="en-US" altLang="en-US"/>
              <a:pPr/>
              <a:t>8/4/2025</a:t>
            </a:fld>
            <a:endParaRPr lang="en-US" altLang="en-US"/>
          </a:p>
        </p:txBody>
      </p:sp>
      <p:sp>
        <p:nvSpPr>
          <p:cNvPr id="3" name="Footer Placeholder 4">
            <a:extLst>
              <a:ext uri="{FF2B5EF4-FFF2-40B4-BE49-F238E27FC236}">
                <a16:creationId xmlns:a16="http://schemas.microsoft.com/office/drawing/2014/main" id="{72732B3E-357E-79D6-ED37-78248E895CB2}"/>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8EE9BB22-80C8-7664-DE6E-A0BDDF9BF757}"/>
              </a:ext>
            </a:extLst>
          </p:cNvPr>
          <p:cNvSpPr>
            <a:spLocks noGrp="1"/>
          </p:cNvSpPr>
          <p:nvPr>
            <p:ph type="sldNum" sz="quarter" idx="12"/>
          </p:nvPr>
        </p:nvSpPr>
        <p:spPr/>
        <p:txBody>
          <a:bodyPr/>
          <a:lstStyle>
            <a:lvl1pPr>
              <a:defRPr/>
            </a:lvl1pPr>
          </a:lstStyle>
          <a:p>
            <a:fld id="{5FD3FB17-8899-4F01-9AC2-0D3322D47CDE}" type="slidenum">
              <a:rPr lang="en-US" altLang="en-US"/>
              <a:pPr/>
              <a:t>‹#›</a:t>
            </a:fld>
            <a:endParaRPr lang="en-US" altLang="en-US"/>
          </a:p>
        </p:txBody>
      </p:sp>
    </p:spTree>
    <p:extLst>
      <p:ext uri="{BB962C8B-B14F-4D97-AF65-F5344CB8AC3E}">
        <p14:creationId xmlns:p14="http://schemas.microsoft.com/office/powerpoint/2010/main" val="315943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1F550432-F527-4D26-AA87-D4A9252D8816}"/>
              </a:ext>
            </a:extLst>
          </p:cNvPr>
          <p:cNvSpPr>
            <a:spLocks noGrp="1"/>
          </p:cNvSpPr>
          <p:nvPr>
            <p:ph type="dt" sz="half" idx="10"/>
          </p:nvPr>
        </p:nvSpPr>
        <p:spPr/>
        <p:txBody>
          <a:bodyPr/>
          <a:lstStyle>
            <a:lvl1pPr>
              <a:defRPr/>
            </a:lvl1pPr>
          </a:lstStyle>
          <a:p>
            <a:fld id="{6D2A2A1A-5918-4F0D-A8C0-49EDC6C97773}" type="datetimeFigureOut">
              <a:rPr lang="en-US" altLang="en-US"/>
              <a:pPr/>
              <a:t>8/4/2025</a:t>
            </a:fld>
            <a:endParaRPr lang="en-US" altLang="en-US"/>
          </a:p>
        </p:txBody>
      </p:sp>
      <p:sp>
        <p:nvSpPr>
          <p:cNvPr id="6" name="Footer Placeholder 4">
            <a:extLst>
              <a:ext uri="{FF2B5EF4-FFF2-40B4-BE49-F238E27FC236}">
                <a16:creationId xmlns:a16="http://schemas.microsoft.com/office/drawing/2014/main" id="{4E920C9F-2027-6540-7BD0-71B97ADF893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F278AE5-8F23-0445-161E-F5AADF59310A}"/>
              </a:ext>
            </a:extLst>
          </p:cNvPr>
          <p:cNvSpPr>
            <a:spLocks noGrp="1"/>
          </p:cNvSpPr>
          <p:nvPr>
            <p:ph type="sldNum" sz="quarter" idx="12"/>
          </p:nvPr>
        </p:nvSpPr>
        <p:spPr/>
        <p:txBody>
          <a:bodyPr/>
          <a:lstStyle>
            <a:lvl1pPr>
              <a:defRPr/>
            </a:lvl1pPr>
          </a:lstStyle>
          <a:p>
            <a:fld id="{18FCA513-3CB6-43CB-84FF-E57B69C13068}" type="slidenum">
              <a:rPr lang="en-US" altLang="en-US"/>
              <a:pPr/>
              <a:t>‹#›</a:t>
            </a:fld>
            <a:endParaRPr lang="en-US" altLang="en-US"/>
          </a:p>
        </p:txBody>
      </p:sp>
    </p:spTree>
    <p:extLst>
      <p:ext uri="{BB962C8B-B14F-4D97-AF65-F5344CB8AC3E}">
        <p14:creationId xmlns:p14="http://schemas.microsoft.com/office/powerpoint/2010/main" val="820833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2D757FE3-8F13-9A45-9737-95BED7763085}"/>
              </a:ext>
            </a:extLst>
          </p:cNvPr>
          <p:cNvSpPr>
            <a:spLocks noGrp="1"/>
          </p:cNvSpPr>
          <p:nvPr>
            <p:ph type="dt" sz="half" idx="10"/>
          </p:nvPr>
        </p:nvSpPr>
        <p:spPr/>
        <p:txBody>
          <a:bodyPr/>
          <a:lstStyle>
            <a:lvl1pPr>
              <a:defRPr/>
            </a:lvl1pPr>
          </a:lstStyle>
          <a:p>
            <a:fld id="{1E23FBF5-22C3-4B63-8000-6B6314F0228C}" type="datetimeFigureOut">
              <a:rPr lang="en-US" altLang="en-US"/>
              <a:pPr/>
              <a:t>8/4/2025</a:t>
            </a:fld>
            <a:endParaRPr lang="en-US" altLang="en-US"/>
          </a:p>
        </p:txBody>
      </p:sp>
      <p:sp>
        <p:nvSpPr>
          <p:cNvPr id="6" name="Footer Placeholder 4">
            <a:extLst>
              <a:ext uri="{FF2B5EF4-FFF2-40B4-BE49-F238E27FC236}">
                <a16:creationId xmlns:a16="http://schemas.microsoft.com/office/drawing/2014/main" id="{2159B0BA-04A7-0173-3681-0164BFC4553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20D719C-5542-CB88-715D-61EC5BDC15AA}"/>
              </a:ext>
            </a:extLst>
          </p:cNvPr>
          <p:cNvSpPr>
            <a:spLocks noGrp="1"/>
          </p:cNvSpPr>
          <p:nvPr>
            <p:ph type="sldNum" sz="quarter" idx="12"/>
          </p:nvPr>
        </p:nvSpPr>
        <p:spPr/>
        <p:txBody>
          <a:bodyPr/>
          <a:lstStyle>
            <a:lvl1pPr>
              <a:defRPr/>
            </a:lvl1pPr>
          </a:lstStyle>
          <a:p>
            <a:fld id="{6F3AD7F4-42F5-4372-AD8B-8F5CF89F339A}" type="slidenum">
              <a:rPr lang="en-US" altLang="en-US"/>
              <a:pPr/>
              <a:t>‹#›</a:t>
            </a:fld>
            <a:endParaRPr lang="en-US" altLang="en-US"/>
          </a:p>
        </p:txBody>
      </p:sp>
    </p:spTree>
    <p:extLst>
      <p:ext uri="{BB962C8B-B14F-4D97-AF65-F5344CB8AC3E}">
        <p14:creationId xmlns:p14="http://schemas.microsoft.com/office/powerpoint/2010/main" val="13230500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8E503145-0804-BF25-AA57-75E570F79E3E}"/>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BFF652AF-0FED-B5E5-7C70-A5C8698F9400}"/>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B1EFF02F-0119-9B5D-EC34-B04B51551371}"/>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2DA8E475-B4B1-4E49-B2DA-5B11F0011575}" type="datetimeFigureOut">
              <a:rPr lang="en-US" altLang="en-US"/>
              <a:pPr/>
              <a:t>8/4/2025</a:t>
            </a:fld>
            <a:endParaRPr lang="en-US" altLang="en-US"/>
          </a:p>
        </p:txBody>
      </p:sp>
      <p:sp>
        <p:nvSpPr>
          <p:cNvPr id="5" name="Footer Placeholder 4">
            <a:extLst>
              <a:ext uri="{FF2B5EF4-FFF2-40B4-BE49-F238E27FC236}">
                <a16:creationId xmlns:a16="http://schemas.microsoft.com/office/drawing/2014/main" id="{E7024C76-9FA0-CC36-9E5F-B612AD13E75B}"/>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ea typeface="+mn-ea"/>
              </a:defRPr>
            </a:lvl1pPr>
          </a:lstStyle>
          <a:p>
            <a:pPr>
              <a:defRPr/>
            </a:pPr>
            <a:endParaRPr lang="en-US"/>
          </a:p>
        </p:txBody>
      </p:sp>
      <p:sp>
        <p:nvSpPr>
          <p:cNvPr id="6" name="Slide Number Placeholder 5">
            <a:extLst>
              <a:ext uri="{FF2B5EF4-FFF2-40B4-BE49-F238E27FC236}">
                <a16:creationId xmlns:a16="http://schemas.microsoft.com/office/drawing/2014/main" id="{A598FADC-D62A-B613-5F99-F3381C5D987E}"/>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F796C687-75E2-4170-87AD-66AF52B5C924}"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S PGothic" panose="020B0600070205080204" pitchFamily="34" charset="-128"/>
          <a:cs typeface="+mj-cs"/>
        </a:defRPr>
      </a:lvl1pPr>
      <a:lvl2pPr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2pPr>
      <a:lvl3pPr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3pPr>
      <a:lvl4pPr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4pPr>
      <a:lvl5pPr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5pPr>
      <a:lvl6pPr marL="457200"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6pPr>
      <a:lvl7pPr marL="914400"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7pPr>
      <a:lvl8pPr marL="1371600"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8pPr>
      <a:lvl9pPr marL="1828800" algn="ctr"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jpe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DC658-34E8-357B-6C05-991028A30DF3}"/>
              </a:ext>
            </a:extLst>
          </p:cNvPr>
          <p:cNvSpPr>
            <a:spLocks noGrp="1"/>
          </p:cNvSpPr>
          <p:nvPr>
            <p:ph type="ctrTitle"/>
          </p:nvPr>
        </p:nvSpPr>
        <p:spPr>
          <a:xfrm>
            <a:off x="4495800" y="249238"/>
            <a:ext cx="4419600" cy="6315075"/>
          </a:xfrm>
          <a:gradFill rotWithShape="1">
            <a:gsLst>
              <a:gs pos="0">
                <a:srgbClr val="9CC746"/>
              </a:gs>
              <a:gs pos="20000">
                <a:srgbClr val="9BC348"/>
              </a:gs>
              <a:gs pos="100000">
                <a:srgbClr val="769535"/>
              </a:gs>
            </a:gsLst>
            <a:lin ang="5400000"/>
          </a:gradFill>
          <a:ln cap="flat">
            <a:solidFill>
              <a:srgbClr val="98B954"/>
            </a:solidFill>
            <a:miter lim="800000"/>
            <a:headEnd/>
            <a:tailEnd/>
          </a:ln>
          <a:effectLst>
            <a:outerShdw blurRad="40000" dist="23000" dir="5400000" rotWithShape="0">
              <a:srgbClr val="000000">
                <a:alpha val="34999"/>
              </a:srgbClr>
            </a:outerShdw>
          </a:effectLst>
        </p:spPr>
        <p:txBody>
          <a:bodyPr/>
          <a:lstStyle/>
          <a:p>
            <a:br>
              <a:rPr lang="en-US" altLang="en-US" sz="2000">
                <a:solidFill>
                  <a:srgbClr val="FFFFFF"/>
                </a:solidFill>
              </a:rPr>
            </a:br>
            <a:br>
              <a:rPr lang="en-US" altLang="en-US" sz="2000">
                <a:solidFill>
                  <a:srgbClr val="FFFFFF"/>
                </a:solidFill>
              </a:rPr>
            </a:br>
            <a:br>
              <a:rPr lang="en-US" altLang="en-US" sz="2000">
                <a:solidFill>
                  <a:srgbClr val="FFFFFF"/>
                </a:solidFill>
              </a:rPr>
            </a:br>
            <a:r>
              <a:rPr lang="en-US" altLang="en-US" sz="2700" b="1">
                <a:solidFill>
                  <a:srgbClr val="FFFFFF"/>
                </a:solidFill>
              </a:rPr>
              <a:t>HUMAN ECOLOGY MAPPING</a:t>
            </a:r>
            <a:r>
              <a:rPr lang="en-US" altLang="en-US" sz="2800">
                <a:solidFill>
                  <a:srgbClr val="FFFFFF"/>
                </a:solidFill>
              </a:rPr>
              <a:t>: </a:t>
            </a:r>
            <a:br>
              <a:rPr lang="en-US" altLang="en-US" sz="2000">
                <a:solidFill>
                  <a:srgbClr val="FFFFFF"/>
                </a:solidFill>
              </a:rPr>
            </a:br>
            <a:r>
              <a:rPr lang="en-US" altLang="en-US" sz="2000">
                <a:solidFill>
                  <a:srgbClr val="FFFFFF"/>
                </a:solidFill>
              </a:rPr>
              <a:t>A tool for incorporating social, ecological, and economic information in forest planning</a:t>
            </a:r>
            <a:br>
              <a:rPr lang="en-US" altLang="en-US" sz="2000">
                <a:solidFill>
                  <a:srgbClr val="FFFFFF"/>
                </a:solidFill>
              </a:rPr>
            </a:br>
            <a:br>
              <a:rPr lang="en-US" altLang="en-US" sz="2000">
                <a:solidFill>
                  <a:srgbClr val="FFFFFF"/>
                </a:solidFill>
              </a:rPr>
            </a:br>
            <a:br>
              <a:rPr lang="en-US" altLang="en-US" sz="2000">
                <a:solidFill>
                  <a:srgbClr val="FFFFFF"/>
                </a:solidFill>
              </a:rPr>
            </a:br>
            <a:r>
              <a:rPr lang="en-US" altLang="en-US" sz="2000">
                <a:solidFill>
                  <a:srgbClr val="FFFFFF"/>
                </a:solidFill>
              </a:rPr>
              <a:t>Lis Grinspoon, Forest Service, R6 RO</a:t>
            </a:r>
            <a:br>
              <a:rPr lang="en-US" altLang="en-US" sz="2000">
                <a:solidFill>
                  <a:srgbClr val="FFFFFF"/>
                </a:solidFill>
              </a:rPr>
            </a:br>
            <a:r>
              <a:rPr lang="en-US" altLang="en-US" sz="2000">
                <a:solidFill>
                  <a:schemeClr val="bg1"/>
                </a:solidFill>
              </a:rPr>
              <a:t>Lee Cerveny,  Forest Service, PNW</a:t>
            </a:r>
            <a:br>
              <a:rPr lang="en-US" altLang="en-US" sz="2000">
                <a:solidFill>
                  <a:schemeClr val="bg1"/>
                </a:solidFill>
              </a:rPr>
            </a:br>
            <a:r>
              <a:rPr lang="en-US" altLang="en-US" sz="2000">
                <a:solidFill>
                  <a:schemeClr val="bg1"/>
                </a:solidFill>
              </a:rPr>
              <a:t>Diane Besser, PSU</a:t>
            </a:r>
            <a:br>
              <a:rPr lang="en-US" altLang="en-US" sz="2000">
                <a:solidFill>
                  <a:schemeClr val="bg1"/>
                </a:solidFill>
              </a:rPr>
            </a:br>
            <a:br>
              <a:rPr lang="en-US" altLang="en-US" sz="2200">
                <a:solidFill>
                  <a:srgbClr val="17375E"/>
                </a:solidFill>
              </a:rPr>
            </a:br>
            <a:br>
              <a:rPr lang="en-US" altLang="en-US" sz="2200">
                <a:solidFill>
                  <a:srgbClr val="17375E"/>
                </a:solidFill>
              </a:rPr>
            </a:br>
            <a:r>
              <a:rPr lang="en-US" altLang="en-US" sz="2200">
                <a:solidFill>
                  <a:srgbClr val="17375E"/>
                </a:solidFill>
              </a:rPr>
              <a:t>June 3, 2025</a:t>
            </a:r>
            <a:br>
              <a:rPr lang="en-US" altLang="en-US" sz="2000">
                <a:solidFill>
                  <a:srgbClr val="17375E"/>
                </a:solidFill>
              </a:rPr>
            </a:br>
            <a:endParaRPr lang="en-US" altLang="en-US" sz="2000">
              <a:solidFill>
                <a:srgbClr val="FFFFFF"/>
              </a:solidFill>
            </a:endParaRPr>
          </a:p>
        </p:txBody>
      </p:sp>
      <p:pic>
        <p:nvPicPr>
          <p:cNvPr id="2050" name="Picture 9">
            <a:extLst>
              <a:ext uri="{FF2B5EF4-FFF2-40B4-BE49-F238E27FC236}">
                <a16:creationId xmlns:a16="http://schemas.microsoft.com/office/drawing/2014/main" id="{460D403F-E40A-57D6-45F7-39D590129EE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154988" y="5641975"/>
            <a:ext cx="681037"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10">
            <a:extLst>
              <a:ext uri="{FF2B5EF4-FFF2-40B4-BE49-F238E27FC236}">
                <a16:creationId xmlns:a16="http://schemas.microsoft.com/office/drawing/2014/main" id="{389FA045-D6C0-0DFF-E868-BB7023E3414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05338" y="5611813"/>
            <a:ext cx="79533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11">
            <a:extLst>
              <a:ext uri="{FF2B5EF4-FFF2-40B4-BE49-F238E27FC236}">
                <a16:creationId xmlns:a16="http://schemas.microsoft.com/office/drawing/2014/main" id="{20CB610F-4E21-5F93-7430-0127BA8377E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5924550"/>
            <a:ext cx="254158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15">
            <a:extLst>
              <a:ext uri="{FF2B5EF4-FFF2-40B4-BE49-F238E27FC236}">
                <a16:creationId xmlns:a16="http://schemas.microsoft.com/office/drawing/2014/main" id="{3F960847-D6DA-8524-9E78-2CFFF3A7C38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85738" y="249238"/>
            <a:ext cx="4157662" cy="325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Content Placeholder 5" descr="Quinault2.jpg">
            <a:extLst>
              <a:ext uri="{FF2B5EF4-FFF2-40B4-BE49-F238E27FC236}">
                <a16:creationId xmlns:a16="http://schemas.microsoft.com/office/drawing/2014/main" id="{15B3B47A-B673-FDA6-5F02-50D0708E10AF}"/>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85738" y="3657600"/>
            <a:ext cx="4157662"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6DA4-6027-A13B-A0A7-3396325B905D}"/>
              </a:ext>
            </a:extLst>
          </p:cNvPr>
          <p:cNvSpPr>
            <a:spLocks noGrp="1"/>
          </p:cNvSpPr>
          <p:nvPr>
            <p:ph type="title"/>
          </p:nvPr>
        </p:nvSpPr>
        <p:spPr>
          <a:xfrm>
            <a:off x="474663" y="304800"/>
            <a:ext cx="8305800" cy="792163"/>
          </a:xfrm>
          <a:solidFill>
            <a:schemeClr val="accent3">
              <a:lumMod val="50000"/>
            </a:schemeClr>
          </a:solidFill>
        </p:spPr>
        <p:txBody>
          <a:bodyPr rtlCol="0">
            <a:normAutofit/>
          </a:bodyPr>
          <a:lstStyle/>
          <a:p>
            <a:pPr fontAlgn="auto">
              <a:spcAft>
                <a:spcPts val="0"/>
              </a:spcAft>
              <a:defRPr/>
            </a:pPr>
            <a:r>
              <a:rPr lang="en-US" sz="3600" b="1" dirty="0">
                <a:solidFill>
                  <a:schemeClr val="bg1"/>
                </a:solidFill>
                <a:ea typeface="+mj-ea"/>
              </a:rPr>
              <a:t>Public Meetings &amp; Events </a:t>
            </a:r>
            <a:r>
              <a:rPr lang="en-US" sz="3600" dirty="0">
                <a:solidFill>
                  <a:schemeClr val="bg1"/>
                </a:solidFill>
                <a:ea typeface="+mj-ea"/>
              </a:rPr>
              <a:t>(Example)</a:t>
            </a:r>
          </a:p>
        </p:txBody>
      </p:sp>
      <p:sp>
        <p:nvSpPr>
          <p:cNvPr id="4" name="Content Placeholder 3">
            <a:extLst>
              <a:ext uri="{FF2B5EF4-FFF2-40B4-BE49-F238E27FC236}">
                <a16:creationId xmlns:a16="http://schemas.microsoft.com/office/drawing/2014/main" id="{2C82F608-D3EC-9949-DF3E-A5576DA49855}"/>
              </a:ext>
            </a:extLst>
          </p:cNvPr>
          <p:cNvSpPr>
            <a:spLocks noGrp="1"/>
          </p:cNvSpPr>
          <p:nvPr>
            <p:ph sz="half" idx="1"/>
          </p:nvPr>
        </p:nvSpPr>
        <p:spPr>
          <a:xfrm>
            <a:off x="457200" y="1295400"/>
            <a:ext cx="3886200" cy="2895600"/>
          </a:xfrm>
          <a:gradFill rotWithShape="1">
            <a:gsLst>
              <a:gs pos="0">
                <a:srgbClr val="3A7CCB"/>
              </a:gs>
              <a:gs pos="20000">
                <a:srgbClr val="3C7BC7"/>
              </a:gs>
              <a:gs pos="100000">
                <a:srgbClr val="2C5D98"/>
              </a:gs>
            </a:gsLst>
            <a:lin ang="5400000"/>
          </a:gradFill>
          <a:ln cap="flat">
            <a:solidFill>
              <a:srgbClr val="4A7EBB"/>
            </a:solidFill>
            <a:miter lim="800000"/>
            <a:headEnd/>
            <a:tailEnd/>
          </a:ln>
          <a:effectLst>
            <a:outerShdw blurRad="40000" dist="23000" dir="5400000" rotWithShape="0">
              <a:srgbClr val="000000">
                <a:alpha val="34999"/>
              </a:srgbClr>
            </a:outerShdw>
          </a:effectLst>
        </p:spPr>
        <p:txBody>
          <a:bodyPr/>
          <a:lstStyle/>
          <a:p>
            <a:pPr marL="0" indent="0" fontAlgn="auto">
              <a:spcAft>
                <a:spcPts val="0"/>
              </a:spcAft>
              <a:buFont typeface="Arial" panose="020B0604020202020204" pitchFamily="34" charset="0"/>
              <a:buNone/>
              <a:defRPr/>
            </a:pPr>
            <a:r>
              <a:rPr lang="en-US" b="1" dirty="0">
                <a:solidFill>
                  <a:schemeClr val="lt1"/>
                </a:solidFill>
                <a:ea typeface="+mn-ea"/>
              </a:rPr>
              <a:t>Community Meetings</a:t>
            </a:r>
          </a:p>
          <a:p>
            <a:pPr fontAlgn="auto">
              <a:spcAft>
                <a:spcPts val="0"/>
              </a:spcAft>
              <a:defRPr/>
            </a:pPr>
            <a:r>
              <a:rPr lang="en-US" dirty="0">
                <a:solidFill>
                  <a:schemeClr val="lt1"/>
                </a:solidFill>
                <a:ea typeface="+mn-ea"/>
              </a:rPr>
              <a:t>Bend</a:t>
            </a:r>
          </a:p>
          <a:p>
            <a:pPr fontAlgn="auto">
              <a:spcAft>
                <a:spcPts val="0"/>
              </a:spcAft>
              <a:defRPr/>
            </a:pPr>
            <a:r>
              <a:rPr lang="en-US" dirty="0">
                <a:solidFill>
                  <a:schemeClr val="lt1"/>
                </a:solidFill>
                <a:ea typeface="+mn-ea"/>
              </a:rPr>
              <a:t>Redmond</a:t>
            </a:r>
          </a:p>
          <a:p>
            <a:pPr fontAlgn="auto">
              <a:spcAft>
                <a:spcPts val="0"/>
              </a:spcAft>
              <a:defRPr/>
            </a:pPr>
            <a:r>
              <a:rPr lang="en-US" dirty="0">
                <a:solidFill>
                  <a:schemeClr val="lt1"/>
                </a:solidFill>
                <a:ea typeface="+mn-ea"/>
              </a:rPr>
              <a:t>Sisters</a:t>
            </a:r>
          </a:p>
          <a:p>
            <a:pPr fontAlgn="auto">
              <a:spcAft>
                <a:spcPts val="0"/>
              </a:spcAft>
              <a:defRPr/>
            </a:pPr>
            <a:r>
              <a:rPr lang="en-US" dirty="0" err="1">
                <a:solidFill>
                  <a:schemeClr val="lt1"/>
                </a:solidFill>
                <a:ea typeface="+mn-ea"/>
              </a:rPr>
              <a:t>LaPine</a:t>
            </a:r>
            <a:endParaRPr lang="en-US" dirty="0">
              <a:solidFill>
                <a:schemeClr val="lt1"/>
              </a:solidFill>
              <a:ea typeface="+mn-ea"/>
            </a:endParaRPr>
          </a:p>
          <a:p>
            <a:pPr fontAlgn="auto">
              <a:spcAft>
                <a:spcPts val="0"/>
              </a:spcAft>
              <a:defRPr/>
            </a:pPr>
            <a:r>
              <a:rPr lang="en-US" dirty="0">
                <a:solidFill>
                  <a:schemeClr val="lt1"/>
                </a:solidFill>
                <a:ea typeface="+mn-ea"/>
              </a:rPr>
              <a:t>Sun River</a:t>
            </a:r>
          </a:p>
          <a:p>
            <a:pPr fontAlgn="auto">
              <a:spcAft>
                <a:spcPts val="0"/>
              </a:spcAft>
              <a:defRPr/>
            </a:pPr>
            <a:r>
              <a:rPr lang="en-US" dirty="0">
                <a:solidFill>
                  <a:schemeClr val="lt1"/>
                </a:solidFill>
                <a:ea typeface="+mn-ea"/>
              </a:rPr>
              <a:t>Crescent</a:t>
            </a:r>
          </a:p>
          <a:p>
            <a:pPr fontAlgn="auto">
              <a:spcAft>
                <a:spcPts val="0"/>
              </a:spcAft>
              <a:defRPr/>
            </a:pPr>
            <a:r>
              <a:rPr lang="en-US" dirty="0">
                <a:solidFill>
                  <a:schemeClr val="lt1"/>
                </a:solidFill>
                <a:ea typeface="+mn-ea"/>
              </a:rPr>
              <a:t>Prineville</a:t>
            </a:r>
          </a:p>
          <a:p>
            <a:pPr fontAlgn="auto">
              <a:spcAft>
                <a:spcPts val="0"/>
              </a:spcAft>
              <a:defRPr/>
            </a:pPr>
            <a:r>
              <a:rPr lang="en-US" dirty="0">
                <a:solidFill>
                  <a:schemeClr val="lt1"/>
                </a:solidFill>
                <a:ea typeface="+mn-ea"/>
              </a:rPr>
              <a:t>Madras/Warm Springs</a:t>
            </a:r>
          </a:p>
          <a:p>
            <a:pPr fontAlgn="auto">
              <a:spcAft>
                <a:spcPts val="0"/>
              </a:spcAft>
              <a:defRPr/>
            </a:pPr>
            <a:endParaRPr lang="en-US" dirty="0">
              <a:solidFill>
                <a:schemeClr val="lt1"/>
              </a:solidFill>
              <a:ea typeface="+mn-ea"/>
            </a:endParaRPr>
          </a:p>
        </p:txBody>
      </p:sp>
      <p:sp>
        <p:nvSpPr>
          <p:cNvPr id="5" name="Content Placeholder 4">
            <a:extLst>
              <a:ext uri="{FF2B5EF4-FFF2-40B4-BE49-F238E27FC236}">
                <a16:creationId xmlns:a16="http://schemas.microsoft.com/office/drawing/2014/main" id="{261451EE-92BC-61E7-64DD-28FE05C5C03F}"/>
              </a:ext>
            </a:extLst>
          </p:cNvPr>
          <p:cNvSpPr>
            <a:spLocks noGrp="1"/>
          </p:cNvSpPr>
          <p:nvPr>
            <p:ph sz="half" idx="2"/>
          </p:nvPr>
        </p:nvSpPr>
        <p:spPr>
          <a:xfrm>
            <a:off x="4633913" y="1295400"/>
            <a:ext cx="4129087" cy="2514600"/>
          </a:xfrm>
          <a:gradFill rotWithShape="1">
            <a:gsLst>
              <a:gs pos="0">
                <a:srgbClr val="CE3B37"/>
              </a:gs>
              <a:gs pos="20000">
                <a:srgbClr val="CB3D3A"/>
              </a:gs>
              <a:gs pos="100000">
                <a:srgbClr val="9B2D2A"/>
              </a:gs>
            </a:gsLst>
            <a:lin ang="5400000"/>
          </a:gradFill>
          <a:ln cap="flat">
            <a:solidFill>
              <a:srgbClr val="BE4B48"/>
            </a:solidFill>
            <a:miter lim="800000"/>
            <a:headEnd/>
            <a:tailEnd/>
          </a:ln>
          <a:effectLst>
            <a:outerShdw blurRad="40000" dist="23000" dir="5400000" rotWithShape="0">
              <a:srgbClr val="000000">
                <a:alpha val="34999"/>
              </a:srgbClr>
            </a:outerShdw>
          </a:effectLst>
        </p:spPr>
        <p:txBody>
          <a:bodyPr/>
          <a:lstStyle/>
          <a:p>
            <a:pPr marL="0" indent="0" fontAlgn="auto">
              <a:spcAft>
                <a:spcPts val="0"/>
              </a:spcAft>
              <a:buFont typeface="Arial" panose="020B0604020202020204" pitchFamily="34" charset="0"/>
              <a:buNone/>
              <a:defRPr/>
            </a:pPr>
            <a:r>
              <a:rPr lang="en-US" b="1" dirty="0">
                <a:solidFill>
                  <a:schemeClr val="lt1"/>
                </a:solidFill>
                <a:ea typeface="+mn-ea"/>
              </a:rPr>
              <a:t>Targeted Stakeholder Outreach</a:t>
            </a:r>
          </a:p>
          <a:p>
            <a:pPr fontAlgn="auto">
              <a:spcAft>
                <a:spcPts val="0"/>
              </a:spcAft>
              <a:defRPr/>
            </a:pPr>
            <a:r>
              <a:rPr lang="en-US" dirty="0">
                <a:solidFill>
                  <a:schemeClr val="lt1"/>
                </a:solidFill>
                <a:ea typeface="+mn-ea"/>
              </a:rPr>
              <a:t>Tribes</a:t>
            </a:r>
          </a:p>
          <a:p>
            <a:pPr fontAlgn="auto">
              <a:spcAft>
                <a:spcPts val="0"/>
              </a:spcAft>
              <a:defRPr/>
            </a:pPr>
            <a:r>
              <a:rPr lang="en-US" dirty="0">
                <a:solidFill>
                  <a:schemeClr val="lt1"/>
                </a:solidFill>
                <a:ea typeface="+mn-ea"/>
              </a:rPr>
              <a:t>Latino community</a:t>
            </a:r>
          </a:p>
          <a:p>
            <a:pPr fontAlgn="auto">
              <a:spcAft>
                <a:spcPts val="0"/>
              </a:spcAft>
              <a:defRPr/>
            </a:pPr>
            <a:r>
              <a:rPr lang="en-US" dirty="0">
                <a:solidFill>
                  <a:schemeClr val="lt1"/>
                </a:solidFill>
                <a:ea typeface="+mn-ea"/>
              </a:rPr>
              <a:t>Tourism industry</a:t>
            </a:r>
          </a:p>
          <a:p>
            <a:pPr fontAlgn="auto">
              <a:spcAft>
                <a:spcPts val="0"/>
              </a:spcAft>
              <a:defRPr/>
            </a:pPr>
            <a:r>
              <a:rPr lang="en-US" dirty="0">
                <a:solidFill>
                  <a:schemeClr val="lt1"/>
                </a:solidFill>
                <a:ea typeface="+mn-ea"/>
              </a:rPr>
              <a:t>Recreation guides/user groups</a:t>
            </a:r>
          </a:p>
          <a:p>
            <a:pPr fontAlgn="auto">
              <a:spcAft>
                <a:spcPts val="0"/>
              </a:spcAft>
              <a:defRPr/>
            </a:pPr>
            <a:r>
              <a:rPr lang="en-US" dirty="0">
                <a:solidFill>
                  <a:schemeClr val="lt1"/>
                </a:solidFill>
                <a:ea typeface="+mn-ea"/>
              </a:rPr>
              <a:t>Ranchers</a:t>
            </a:r>
          </a:p>
          <a:p>
            <a:pPr fontAlgn="auto">
              <a:spcAft>
                <a:spcPts val="0"/>
              </a:spcAft>
              <a:defRPr/>
            </a:pPr>
            <a:r>
              <a:rPr lang="en-US" dirty="0">
                <a:solidFill>
                  <a:schemeClr val="lt1"/>
                </a:solidFill>
                <a:ea typeface="+mn-ea"/>
              </a:rPr>
              <a:t>Forest products industry</a:t>
            </a:r>
          </a:p>
          <a:p>
            <a:pPr fontAlgn="auto">
              <a:spcAft>
                <a:spcPts val="0"/>
              </a:spcAft>
              <a:defRPr/>
            </a:pPr>
            <a:r>
              <a:rPr lang="en-US" dirty="0">
                <a:solidFill>
                  <a:schemeClr val="lt1"/>
                </a:solidFill>
                <a:ea typeface="+mn-ea"/>
              </a:rPr>
              <a:t>Others?</a:t>
            </a:r>
          </a:p>
          <a:p>
            <a:pPr fontAlgn="auto">
              <a:spcAft>
                <a:spcPts val="0"/>
              </a:spcAft>
              <a:defRPr/>
            </a:pPr>
            <a:endParaRPr lang="en-US" dirty="0">
              <a:solidFill>
                <a:schemeClr val="lt1"/>
              </a:solidFill>
              <a:ea typeface="+mn-ea"/>
            </a:endParaRPr>
          </a:p>
          <a:p>
            <a:pPr fontAlgn="auto">
              <a:spcAft>
                <a:spcPts val="0"/>
              </a:spcAft>
              <a:defRPr/>
            </a:pPr>
            <a:endParaRPr lang="en-US" dirty="0">
              <a:solidFill>
                <a:schemeClr val="lt1"/>
              </a:solidFill>
              <a:ea typeface="+mn-ea"/>
            </a:endParaRPr>
          </a:p>
          <a:p>
            <a:pPr fontAlgn="auto">
              <a:spcAft>
                <a:spcPts val="0"/>
              </a:spcAft>
              <a:defRPr/>
            </a:pPr>
            <a:endParaRPr lang="en-US" dirty="0">
              <a:solidFill>
                <a:schemeClr val="lt1"/>
              </a:solidFill>
              <a:ea typeface="+mn-ea"/>
            </a:endParaRPr>
          </a:p>
        </p:txBody>
      </p:sp>
      <p:sp>
        <p:nvSpPr>
          <p:cNvPr id="6" name="Content Placeholder 4">
            <a:extLst>
              <a:ext uri="{FF2B5EF4-FFF2-40B4-BE49-F238E27FC236}">
                <a16:creationId xmlns:a16="http://schemas.microsoft.com/office/drawing/2014/main" id="{7B78A2DA-B21B-5F11-D1DF-4DD0CF9CA9EF}"/>
              </a:ext>
            </a:extLst>
          </p:cNvPr>
          <p:cNvSpPr txBox="1">
            <a:spLocks/>
          </p:cNvSpPr>
          <p:nvPr/>
        </p:nvSpPr>
        <p:spPr bwMode="auto">
          <a:xfrm>
            <a:off x="457200" y="4267200"/>
            <a:ext cx="3886200" cy="2438400"/>
          </a:xfrm>
          <a:prstGeom prst="rect">
            <a:avLst/>
          </a:prstGeom>
          <a:solidFill>
            <a:srgbClr val="4BACC6"/>
          </a:solidFill>
          <a:ln w="38100">
            <a:solidFill>
              <a:schemeClr val="bg1"/>
            </a:solidFill>
            <a:miter lim="800000"/>
            <a:headEnd/>
            <a:tailEnd/>
          </a:ln>
          <a:effectLst>
            <a:outerShdw blurRad="40000" dist="20000" dir="5400000" rotWithShape="0">
              <a:srgbClr val="808080">
                <a:alpha val="37999"/>
              </a:srgbClr>
            </a:outerShdw>
          </a:effec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spcBef>
                <a:spcPct val="20000"/>
              </a:spcBef>
              <a:buFont typeface="Arial" panose="020B0604020202020204" pitchFamily="34" charset="0"/>
              <a:buNone/>
            </a:pPr>
            <a:r>
              <a:rPr lang="en-US" altLang="en-US" sz="2200" b="1">
                <a:solidFill>
                  <a:srgbClr val="FFFFFF"/>
                </a:solidFill>
              </a:rPr>
              <a:t>Public Events  Booth </a:t>
            </a:r>
            <a:r>
              <a:rPr lang="en-US" altLang="en-US" sz="1400">
                <a:solidFill>
                  <a:srgbClr val="FFFFFF"/>
                </a:solidFill>
              </a:rPr>
              <a:t>(invisible middle) </a:t>
            </a:r>
          </a:p>
          <a:p>
            <a:pPr>
              <a:spcBef>
                <a:spcPct val="20000"/>
              </a:spcBef>
              <a:buFont typeface="Arial" panose="020B0604020202020204" pitchFamily="34" charset="0"/>
              <a:buChar char="•"/>
            </a:pPr>
            <a:r>
              <a:rPr lang="en-US" altLang="en-US" sz="2000">
                <a:solidFill>
                  <a:srgbClr val="FFFFFF"/>
                </a:solidFill>
              </a:rPr>
              <a:t>Farmer’s markets, malls</a:t>
            </a:r>
          </a:p>
          <a:p>
            <a:pPr>
              <a:spcBef>
                <a:spcPct val="20000"/>
              </a:spcBef>
              <a:buFont typeface="Arial" panose="020B0604020202020204" pitchFamily="34" charset="0"/>
              <a:buChar char="•"/>
            </a:pPr>
            <a:r>
              <a:rPr lang="en-US" altLang="en-US" sz="2000">
                <a:solidFill>
                  <a:srgbClr val="FFFFFF"/>
                </a:solidFill>
              </a:rPr>
              <a:t>County fairs, community events</a:t>
            </a:r>
          </a:p>
          <a:p>
            <a:pPr>
              <a:spcBef>
                <a:spcPct val="20000"/>
              </a:spcBef>
              <a:buFont typeface="Arial" panose="020B0604020202020204" pitchFamily="34" charset="0"/>
              <a:buChar char="•"/>
            </a:pPr>
            <a:r>
              <a:rPr lang="en-US" altLang="en-US" sz="2000">
                <a:solidFill>
                  <a:srgbClr val="FFFFFF"/>
                </a:solidFill>
              </a:rPr>
              <a:t>Rodeos, OHV </a:t>
            </a:r>
            <a:r>
              <a:rPr lang="en-US" altLang="en-US" sz="2200">
                <a:solidFill>
                  <a:srgbClr val="FFFFFF"/>
                </a:solidFill>
              </a:rPr>
              <a:t>rallies , races</a:t>
            </a:r>
            <a:endParaRPr lang="en-US" altLang="en-US" sz="2800">
              <a:solidFill>
                <a:srgbClr val="000000"/>
              </a:solidFill>
            </a:endParaRPr>
          </a:p>
          <a:p>
            <a:pPr>
              <a:spcBef>
                <a:spcPct val="20000"/>
              </a:spcBef>
              <a:buFont typeface="Arial" panose="020B0604020202020204" pitchFamily="34" charset="0"/>
              <a:buChar char="•"/>
            </a:pPr>
            <a:endParaRPr lang="en-US" altLang="en-US" sz="2800">
              <a:solidFill>
                <a:srgbClr val="000000"/>
              </a:solidFill>
            </a:endParaRPr>
          </a:p>
          <a:p>
            <a:pPr>
              <a:spcBef>
                <a:spcPct val="20000"/>
              </a:spcBef>
              <a:buFont typeface="Arial" panose="020B0604020202020204" pitchFamily="34" charset="0"/>
              <a:buNone/>
            </a:pPr>
            <a:endParaRPr lang="en-US" altLang="en-US" sz="2800">
              <a:solidFill>
                <a:srgbClr val="000000"/>
              </a:solidFill>
            </a:endParaRPr>
          </a:p>
        </p:txBody>
      </p:sp>
      <p:sp>
        <p:nvSpPr>
          <p:cNvPr id="8" name="Content Placeholder 4">
            <a:extLst>
              <a:ext uri="{FF2B5EF4-FFF2-40B4-BE49-F238E27FC236}">
                <a16:creationId xmlns:a16="http://schemas.microsoft.com/office/drawing/2014/main" id="{E78A0647-2B73-B4AD-0752-03CDC5E87476}"/>
              </a:ext>
            </a:extLst>
          </p:cNvPr>
          <p:cNvSpPr txBox="1">
            <a:spLocks/>
          </p:cNvSpPr>
          <p:nvPr/>
        </p:nvSpPr>
        <p:spPr bwMode="auto">
          <a:xfrm>
            <a:off x="4645025" y="3962400"/>
            <a:ext cx="4114800" cy="1295400"/>
          </a:xfrm>
          <a:prstGeom prst="rect">
            <a:avLst/>
          </a:prstGeom>
          <a:solidFill>
            <a:srgbClr val="E46C0A"/>
          </a:solidFill>
          <a:ln w="38100">
            <a:solidFill>
              <a:schemeClr val="bg1"/>
            </a:solidFill>
            <a:miter lim="800000"/>
            <a:headEnd/>
            <a:tailEnd/>
          </a:ln>
          <a:effectLst>
            <a:outerShdw blurRad="40000" dist="20000" dir="5400000" rotWithShape="0">
              <a:srgbClr val="808080">
                <a:alpha val="37999"/>
              </a:srgbClr>
            </a:outerShdw>
          </a:effectLst>
        </p:spPr>
        <p:txBody>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dk1"/>
                </a:solidFill>
                <a:latin typeface="+mn-lt"/>
                <a:ea typeface="+mn-ea"/>
                <a:cs typeface="+mn-cs"/>
              </a:defRPr>
            </a:lvl9pPr>
          </a:lstStyle>
          <a:p>
            <a:pPr marL="0" indent="0" fontAlgn="auto">
              <a:spcAft>
                <a:spcPts val="0"/>
              </a:spcAft>
              <a:buFont typeface="Arial" panose="020B0604020202020204" pitchFamily="34" charset="0"/>
              <a:buNone/>
              <a:defRPr/>
            </a:pPr>
            <a:r>
              <a:rPr lang="en-US" sz="2400" b="1" dirty="0">
                <a:solidFill>
                  <a:prstClr val="white"/>
                </a:solidFill>
              </a:rPr>
              <a:t>Online Survey</a:t>
            </a:r>
            <a:endParaRPr lang="en-US" b="1" dirty="0">
              <a:solidFill>
                <a:prstClr val="white"/>
              </a:solidFill>
            </a:endParaRPr>
          </a:p>
          <a:p>
            <a:pPr fontAlgn="auto">
              <a:spcAft>
                <a:spcPts val="0"/>
              </a:spcAft>
              <a:defRPr/>
            </a:pPr>
            <a:r>
              <a:rPr lang="en-US" sz="2000" dirty="0">
                <a:solidFill>
                  <a:prstClr val="white"/>
                </a:solidFill>
              </a:rPr>
              <a:t>Non-local interests</a:t>
            </a:r>
          </a:p>
          <a:p>
            <a:pPr fontAlgn="auto">
              <a:spcAft>
                <a:spcPts val="0"/>
              </a:spcAft>
              <a:defRPr/>
            </a:pPr>
            <a:r>
              <a:rPr lang="en-US" sz="2000" dirty="0">
                <a:solidFill>
                  <a:prstClr val="white"/>
                </a:solidFill>
              </a:rPr>
              <a:t>Rural/remote</a:t>
            </a:r>
            <a:endParaRPr lang="en-US" sz="2000" dirty="0">
              <a:solidFill>
                <a:prstClr val="black"/>
              </a:solidFill>
            </a:endParaRPr>
          </a:p>
        </p:txBody>
      </p:sp>
      <p:sp>
        <p:nvSpPr>
          <p:cNvPr id="11270" name="TextBox 2">
            <a:extLst>
              <a:ext uri="{FF2B5EF4-FFF2-40B4-BE49-F238E27FC236}">
                <a16:creationId xmlns:a16="http://schemas.microsoft.com/office/drawing/2014/main" id="{86566839-AF59-35A5-3755-D02B34118A5F}"/>
              </a:ext>
            </a:extLst>
          </p:cNvPr>
          <p:cNvSpPr txBox="1">
            <a:spLocks noChangeArrowheads="1"/>
          </p:cNvSpPr>
          <p:nvPr/>
        </p:nvSpPr>
        <p:spPr bwMode="auto">
          <a:xfrm>
            <a:off x="4633913" y="5480050"/>
            <a:ext cx="412591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US" altLang="en-US">
                <a:solidFill>
                  <a:srgbClr val="000000"/>
                </a:solidFill>
              </a:rPr>
              <a:t>Support from partners is needed to web-host the survey,  expand outreach, assist with public meetings &amp; events.  </a:t>
            </a:r>
          </a:p>
        </p:txBody>
      </p:sp>
      <p:sp>
        <p:nvSpPr>
          <p:cNvPr id="7" name="TextBox 6">
            <a:extLst>
              <a:ext uri="{FF2B5EF4-FFF2-40B4-BE49-F238E27FC236}">
                <a16:creationId xmlns:a16="http://schemas.microsoft.com/office/drawing/2014/main" id="{9638116D-7460-5C16-9A87-926197D4F1AB}"/>
              </a:ext>
            </a:extLst>
          </p:cNvPr>
          <p:cNvSpPr txBox="1">
            <a:spLocks noChangeArrowheads="1"/>
          </p:cNvSpPr>
          <p:nvPr/>
        </p:nvSpPr>
        <p:spPr bwMode="auto">
          <a:xfrm>
            <a:off x="2400300" y="2209800"/>
            <a:ext cx="1524000" cy="923925"/>
          </a:xfrm>
          <a:prstGeom prst="rect">
            <a:avLst/>
          </a:prstGeom>
          <a:gradFill rotWithShape="1">
            <a:gsLst>
              <a:gs pos="0">
                <a:srgbClr val="E5EEFF"/>
              </a:gs>
              <a:gs pos="64999">
                <a:srgbClr val="BFD5FF"/>
              </a:gs>
              <a:gs pos="100000">
                <a:srgbClr val="A3C4FF"/>
              </a:gs>
            </a:gsLst>
            <a:lin ang="5400000" scaled="1"/>
          </a:gradFill>
          <a:ln w="9525">
            <a:solidFill>
              <a:srgbClr val="4A7EBB"/>
            </a:solidFill>
            <a:miter lim="800000"/>
            <a:headEnd/>
            <a:tailEnd/>
          </a:ln>
          <a:effectLst>
            <a:outerShdw blurRad="40000" dist="20000" dir="5400000" rotWithShape="0">
              <a:srgbClr val="808080">
                <a:alpha val="37999"/>
              </a:srgbClr>
            </a:outerShdw>
          </a:effectLst>
        </p:spPr>
        <p:txBody>
          <a:bodyPr>
            <a:spAutoFit/>
          </a:bodyPr>
          <a:lstStyle/>
          <a:p>
            <a:pPr fontAlgn="auto">
              <a:spcBef>
                <a:spcPts val="0"/>
              </a:spcBef>
              <a:spcAft>
                <a:spcPts val="0"/>
              </a:spcAft>
              <a:defRPr/>
            </a:pPr>
            <a:r>
              <a:rPr lang="en-US" dirty="0">
                <a:solidFill>
                  <a:prstClr val="black"/>
                </a:solidFill>
                <a:latin typeface="+mn-lt"/>
                <a:ea typeface="+mn-ea"/>
              </a:rPr>
              <a:t>3-4 FS staff </a:t>
            </a:r>
          </a:p>
          <a:p>
            <a:pPr fontAlgn="auto">
              <a:spcBef>
                <a:spcPts val="0"/>
              </a:spcBef>
              <a:spcAft>
                <a:spcPts val="0"/>
              </a:spcAft>
              <a:defRPr/>
            </a:pPr>
            <a:r>
              <a:rPr lang="en-US" dirty="0">
                <a:solidFill>
                  <a:prstClr val="black"/>
                </a:solidFill>
                <a:latin typeface="+mn-lt"/>
                <a:ea typeface="+mn-ea"/>
              </a:rPr>
              <a:t>1 facilitator </a:t>
            </a:r>
          </a:p>
          <a:p>
            <a:pPr fontAlgn="auto">
              <a:spcBef>
                <a:spcPts val="0"/>
              </a:spcBef>
              <a:spcAft>
                <a:spcPts val="0"/>
              </a:spcAft>
              <a:defRPr/>
            </a:pPr>
            <a:r>
              <a:rPr lang="en-US" dirty="0">
                <a:solidFill>
                  <a:prstClr val="black"/>
                </a:solidFill>
                <a:latin typeface="+mn-lt"/>
                <a:ea typeface="+mn-ea"/>
              </a:rPr>
              <a:t>3-4 volunteers</a:t>
            </a:r>
          </a:p>
        </p:txBody>
      </p:sp>
      <p:sp>
        <p:nvSpPr>
          <p:cNvPr id="9" name="TextBox 8">
            <a:extLst>
              <a:ext uri="{FF2B5EF4-FFF2-40B4-BE49-F238E27FC236}">
                <a16:creationId xmlns:a16="http://schemas.microsoft.com/office/drawing/2014/main" id="{AF114ED1-3DCD-356A-8A75-5F1FEBE219B9}"/>
              </a:ext>
            </a:extLst>
          </p:cNvPr>
          <p:cNvSpPr txBox="1">
            <a:spLocks noChangeArrowheads="1"/>
          </p:cNvSpPr>
          <p:nvPr/>
        </p:nvSpPr>
        <p:spPr bwMode="auto">
          <a:xfrm>
            <a:off x="2590800" y="5867400"/>
            <a:ext cx="1524000" cy="646113"/>
          </a:xfrm>
          <a:prstGeom prst="rect">
            <a:avLst/>
          </a:prstGeom>
          <a:gradFill rotWithShape="1">
            <a:gsLst>
              <a:gs pos="0">
                <a:srgbClr val="E4F9FF"/>
              </a:gs>
              <a:gs pos="64999">
                <a:srgbClr val="BBEFFF"/>
              </a:gs>
              <a:gs pos="100000">
                <a:srgbClr val="9EEAFF"/>
              </a:gs>
            </a:gsLst>
            <a:lin ang="5400000" scaled="1"/>
          </a:gradFill>
          <a:ln w="9525">
            <a:solidFill>
              <a:srgbClr val="46AAC5"/>
            </a:solidFill>
            <a:miter lim="800000"/>
            <a:headEnd/>
            <a:tailEnd/>
          </a:ln>
          <a:effectLst>
            <a:outerShdw blurRad="40000" dist="20000" dir="5400000" rotWithShape="0">
              <a:srgbClr val="808080">
                <a:alpha val="37999"/>
              </a:srgbClr>
            </a:outerShdw>
          </a:effectLst>
        </p:spPr>
        <p:txBody>
          <a:bodyPr>
            <a:spAutoFit/>
          </a:bodyPr>
          <a:lstStyle/>
          <a:p>
            <a:pPr fontAlgn="auto">
              <a:spcBef>
                <a:spcPts val="0"/>
              </a:spcBef>
              <a:spcAft>
                <a:spcPts val="0"/>
              </a:spcAft>
              <a:defRPr/>
            </a:pPr>
            <a:r>
              <a:rPr lang="en-US" dirty="0">
                <a:solidFill>
                  <a:prstClr val="black"/>
                </a:solidFill>
                <a:latin typeface="+mn-lt"/>
                <a:ea typeface="+mn-ea"/>
              </a:rPr>
              <a:t>1-2 FS staff </a:t>
            </a:r>
          </a:p>
          <a:p>
            <a:pPr fontAlgn="auto">
              <a:spcBef>
                <a:spcPts val="0"/>
              </a:spcBef>
              <a:spcAft>
                <a:spcPts val="0"/>
              </a:spcAft>
              <a:defRPr/>
            </a:pPr>
            <a:r>
              <a:rPr lang="en-US" dirty="0">
                <a:solidFill>
                  <a:prstClr val="black"/>
                </a:solidFill>
                <a:latin typeface="+mn-lt"/>
                <a:ea typeface="+mn-ea"/>
              </a:rPr>
              <a:t>1-2 volunteers</a:t>
            </a:r>
          </a:p>
        </p:txBody>
      </p:sp>
      <p:sp>
        <p:nvSpPr>
          <p:cNvPr id="10" name="TextBox 9">
            <a:extLst>
              <a:ext uri="{FF2B5EF4-FFF2-40B4-BE49-F238E27FC236}">
                <a16:creationId xmlns:a16="http://schemas.microsoft.com/office/drawing/2014/main" id="{D06CA23B-4A30-71C4-22D9-6CC3A165829B}"/>
              </a:ext>
            </a:extLst>
          </p:cNvPr>
          <p:cNvSpPr txBox="1">
            <a:spLocks noChangeArrowheads="1"/>
          </p:cNvSpPr>
          <p:nvPr/>
        </p:nvSpPr>
        <p:spPr bwMode="auto">
          <a:xfrm>
            <a:off x="7162800" y="4191000"/>
            <a:ext cx="1524000" cy="646113"/>
          </a:xfrm>
          <a:prstGeom prst="rect">
            <a:avLst/>
          </a:prstGeom>
          <a:gradFill rotWithShape="1">
            <a:gsLst>
              <a:gs pos="0">
                <a:srgbClr val="FFEBDB"/>
              </a:gs>
              <a:gs pos="64999">
                <a:srgbClr val="FFD0AA"/>
              </a:gs>
              <a:gs pos="100000">
                <a:srgbClr val="FFBE86"/>
              </a:gs>
            </a:gsLst>
            <a:lin ang="5400000" scaled="1"/>
          </a:gradFill>
          <a:ln w="9525">
            <a:solidFill>
              <a:srgbClr val="F69240"/>
            </a:solidFill>
            <a:miter lim="800000"/>
            <a:headEnd/>
            <a:tailEnd/>
          </a:ln>
          <a:effectLst>
            <a:outerShdw blurRad="40000" dist="20000" dir="5400000" rotWithShape="0">
              <a:srgbClr val="808080">
                <a:alpha val="37999"/>
              </a:srgbClr>
            </a:outerShdw>
          </a:effectLst>
        </p:spPr>
        <p:txBody>
          <a:bodyPr>
            <a:spAutoFit/>
          </a:bodyPr>
          <a:lstStyle/>
          <a:p>
            <a:pPr fontAlgn="auto">
              <a:spcBef>
                <a:spcPts val="0"/>
              </a:spcBef>
              <a:spcAft>
                <a:spcPts val="0"/>
              </a:spcAft>
              <a:defRPr/>
            </a:pPr>
            <a:r>
              <a:rPr lang="en-US" dirty="0">
                <a:solidFill>
                  <a:prstClr val="black"/>
                </a:solidFill>
                <a:latin typeface="+mn-lt"/>
                <a:ea typeface="+mn-ea"/>
              </a:rPr>
              <a:t>1 researcher</a:t>
            </a:r>
          </a:p>
          <a:p>
            <a:pPr fontAlgn="auto">
              <a:spcBef>
                <a:spcPts val="0"/>
              </a:spcBef>
              <a:spcAft>
                <a:spcPts val="0"/>
              </a:spcAft>
              <a:defRPr/>
            </a:pPr>
            <a:r>
              <a:rPr lang="en-US" dirty="0">
                <a:solidFill>
                  <a:prstClr val="black"/>
                </a:solidFill>
                <a:latin typeface="+mn-lt"/>
                <a:ea typeface="+mn-ea"/>
              </a:rPr>
              <a:t>1-2 partners</a:t>
            </a:r>
          </a:p>
        </p:txBody>
      </p:sp>
      <p:sp>
        <p:nvSpPr>
          <p:cNvPr id="11" name="TextBox 10">
            <a:extLst>
              <a:ext uri="{FF2B5EF4-FFF2-40B4-BE49-F238E27FC236}">
                <a16:creationId xmlns:a16="http://schemas.microsoft.com/office/drawing/2014/main" id="{4C77D7D0-D681-2823-EBFA-38E39C21E747}"/>
              </a:ext>
            </a:extLst>
          </p:cNvPr>
          <p:cNvSpPr txBox="1">
            <a:spLocks noChangeArrowheads="1"/>
          </p:cNvSpPr>
          <p:nvPr/>
        </p:nvSpPr>
        <p:spPr bwMode="auto">
          <a:xfrm>
            <a:off x="7162800" y="1752600"/>
            <a:ext cx="1524000" cy="646113"/>
          </a:xfrm>
          <a:prstGeom prst="rect">
            <a:avLst/>
          </a:prstGeom>
          <a:gradFill rotWithShape="1">
            <a:gsLst>
              <a:gs pos="0">
                <a:srgbClr val="FFE5E5"/>
              </a:gs>
              <a:gs pos="64999">
                <a:srgbClr val="FFBEBD"/>
              </a:gs>
              <a:gs pos="100000">
                <a:srgbClr val="FFA2A1"/>
              </a:gs>
            </a:gsLst>
            <a:lin ang="5400000" scaled="1"/>
          </a:gradFill>
          <a:ln w="9525">
            <a:solidFill>
              <a:srgbClr val="BE4B48"/>
            </a:solidFill>
            <a:miter lim="800000"/>
            <a:headEnd/>
            <a:tailEnd/>
          </a:ln>
          <a:effectLst>
            <a:outerShdw blurRad="40000" dist="20000" dir="5400000" rotWithShape="0">
              <a:srgbClr val="808080">
                <a:alpha val="37999"/>
              </a:srgbClr>
            </a:outerShdw>
          </a:effectLst>
        </p:spPr>
        <p:txBody>
          <a:bodyPr>
            <a:spAutoFit/>
          </a:bodyPr>
          <a:lstStyle/>
          <a:p>
            <a:pPr fontAlgn="auto">
              <a:spcBef>
                <a:spcPts val="0"/>
              </a:spcBef>
              <a:spcAft>
                <a:spcPts val="0"/>
              </a:spcAft>
              <a:defRPr/>
            </a:pPr>
            <a:r>
              <a:rPr lang="en-US" dirty="0">
                <a:solidFill>
                  <a:prstClr val="black"/>
                </a:solidFill>
                <a:latin typeface="+mn-lt"/>
                <a:ea typeface="+mn-ea"/>
              </a:rPr>
              <a:t>2-3 FS staff</a:t>
            </a:r>
          </a:p>
          <a:p>
            <a:pPr fontAlgn="auto">
              <a:spcBef>
                <a:spcPts val="0"/>
              </a:spcBef>
              <a:spcAft>
                <a:spcPts val="0"/>
              </a:spcAft>
              <a:defRPr/>
            </a:pPr>
            <a:r>
              <a:rPr lang="en-US" dirty="0">
                <a:solidFill>
                  <a:prstClr val="black"/>
                </a:solidFill>
                <a:latin typeface="+mn-lt"/>
                <a:ea typeface="+mn-ea"/>
              </a:rPr>
              <a:t>1-2 volunteers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9DE333BA-CFBB-B84F-3823-400B0DECDC79}"/>
              </a:ext>
            </a:extLst>
          </p:cNvPr>
          <p:cNvGraphicFramePr>
            <a:graphicFrameLocks noGrp="1"/>
          </p:cNvGraphicFramePr>
          <p:nvPr>
            <p:ph idx="1"/>
          </p:nvPr>
        </p:nvGraphicFramePr>
        <p:xfrm>
          <a:off x="0" y="-381000"/>
          <a:ext cx="9144000" cy="7239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290" name="TextBox 5">
            <a:extLst>
              <a:ext uri="{FF2B5EF4-FFF2-40B4-BE49-F238E27FC236}">
                <a16:creationId xmlns:a16="http://schemas.microsoft.com/office/drawing/2014/main" id="{7A7E8D51-7846-ACBA-A943-E05998A5CDB4}"/>
              </a:ext>
            </a:extLst>
          </p:cNvPr>
          <p:cNvSpPr txBox="1">
            <a:spLocks noChangeArrowheads="1"/>
          </p:cNvSpPr>
          <p:nvPr/>
        </p:nvSpPr>
        <p:spPr bwMode="auto">
          <a:xfrm>
            <a:off x="252413" y="5775325"/>
            <a:ext cx="76485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US" altLang="en-US">
                <a:solidFill>
                  <a:srgbClr val="000000"/>
                </a:solidFill>
              </a:rPr>
              <a:t>Place these dots on the map.   Tell us where these activities and benefits occur?</a:t>
            </a:r>
          </a:p>
        </p:txBody>
      </p:sp>
      <p:sp>
        <p:nvSpPr>
          <p:cNvPr id="7" name="Oval 6">
            <a:extLst>
              <a:ext uri="{FF2B5EF4-FFF2-40B4-BE49-F238E27FC236}">
                <a16:creationId xmlns:a16="http://schemas.microsoft.com/office/drawing/2014/main" id="{F6B46669-9748-36B9-8DE0-37BE2B29E9DB}"/>
              </a:ext>
            </a:extLst>
          </p:cNvPr>
          <p:cNvSpPr/>
          <p:nvPr/>
        </p:nvSpPr>
        <p:spPr>
          <a:xfrm>
            <a:off x="246063" y="6111875"/>
            <a:ext cx="914400" cy="735013"/>
          </a:xfrm>
          <a:prstGeom prst="ellips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rPr>
              <a:t>HH</a:t>
            </a:r>
          </a:p>
        </p:txBody>
      </p:sp>
      <p:sp>
        <p:nvSpPr>
          <p:cNvPr id="8" name="Oval 7">
            <a:extLst>
              <a:ext uri="{FF2B5EF4-FFF2-40B4-BE49-F238E27FC236}">
                <a16:creationId xmlns:a16="http://schemas.microsoft.com/office/drawing/2014/main" id="{23B3EC29-0466-4ADD-8405-CDAEA09DC450}"/>
              </a:ext>
            </a:extLst>
          </p:cNvPr>
          <p:cNvSpPr/>
          <p:nvPr/>
        </p:nvSpPr>
        <p:spPr>
          <a:xfrm>
            <a:off x="4773613" y="6111875"/>
            <a:ext cx="914400" cy="735013"/>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dirty="0">
                <a:solidFill>
                  <a:prstClr val="white"/>
                </a:solidFill>
              </a:rPr>
              <a:t>FFP</a:t>
            </a:r>
          </a:p>
        </p:txBody>
      </p:sp>
      <p:sp>
        <p:nvSpPr>
          <p:cNvPr id="9" name="Oval 8">
            <a:extLst>
              <a:ext uri="{FF2B5EF4-FFF2-40B4-BE49-F238E27FC236}">
                <a16:creationId xmlns:a16="http://schemas.microsoft.com/office/drawing/2014/main" id="{AA5EB2C2-D257-0701-7018-54E91A44AA89}"/>
              </a:ext>
            </a:extLst>
          </p:cNvPr>
          <p:cNvSpPr/>
          <p:nvPr/>
        </p:nvSpPr>
        <p:spPr>
          <a:xfrm>
            <a:off x="5867400" y="6111875"/>
            <a:ext cx="914400" cy="762000"/>
          </a:xfrm>
          <a:prstGeom prst="ellipse">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dirty="0">
                <a:solidFill>
                  <a:prstClr val="white"/>
                </a:solidFill>
              </a:rPr>
              <a:t>HER</a:t>
            </a:r>
          </a:p>
        </p:txBody>
      </p:sp>
      <p:sp>
        <p:nvSpPr>
          <p:cNvPr id="10" name="Oval 9">
            <a:extLst>
              <a:ext uri="{FF2B5EF4-FFF2-40B4-BE49-F238E27FC236}">
                <a16:creationId xmlns:a16="http://schemas.microsoft.com/office/drawing/2014/main" id="{BB1E5008-622E-35DF-97E3-9BBD86B24786}"/>
              </a:ext>
            </a:extLst>
          </p:cNvPr>
          <p:cNvSpPr/>
          <p:nvPr/>
        </p:nvSpPr>
        <p:spPr>
          <a:xfrm>
            <a:off x="6918325" y="6111875"/>
            <a:ext cx="914400" cy="757238"/>
          </a:xfrm>
          <a:prstGeom prst="ellipse">
            <a:avLst/>
          </a:prstGeom>
          <a:solidFill>
            <a:schemeClr val="bg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rPr>
              <a:t>APP</a:t>
            </a:r>
          </a:p>
        </p:txBody>
      </p:sp>
      <p:sp>
        <p:nvSpPr>
          <p:cNvPr id="11" name="Oval 10">
            <a:extLst>
              <a:ext uri="{FF2B5EF4-FFF2-40B4-BE49-F238E27FC236}">
                <a16:creationId xmlns:a16="http://schemas.microsoft.com/office/drawing/2014/main" id="{D2B0BBE7-72FF-9C31-2233-E00B7A4F0879}"/>
              </a:ext>
            </a:extLst>
          </p:cNvPr>
          <p:cNvSpPr/>
          <p:nvPr/>
        </p:nvSpPr>
        <p:spPr>
          <a:xfrm>
            <a:off x="8077200" y="6111875"/>
            <a:ext cx="885825" cy="731838"/>
          </a:xfrm>
          <a:prstGeom prst="ellipse">
            <a:avLst/>
          </a:prstGeom>
          <a:solidFill>
            <a:schemeClr val="accent5">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rPr>
              <a:t>SPIR</a:t>
            </a:r>
          </a:p>
        </p:txBody>
      </p:sp>
      <p:sp>
        <p:nvSpPr>
          <p:cNvPr id="12" name="Oval 11">
            <a:extLst>
              <a:ext uri="{FF2B5EF4-FFF2-40B4-BE49-F238E27FC236}">
                <a16:creationId xmlns:a16="http://schemas.microsoft.com/office/drawing/2014/main" id="{8819CA27-D1B2-8E34-99B2-D3DD46CE815C}"/>
              </a:ext>
            </a:extLst>
          </p:cNvPr>
          <p:cNvSpPr/>
          <p:nvPr/>
        </p:nvSpPr>
        <p:spPr>
          <a:xfrm>
            <a:off x="1336675" y="6111875"/>
            <a:ext cx="914400" cy="746125"/>
          </a:xfrm>
          <a:prstGeom prst="ellipse">
            <a:avLst/>
          </a:prstGeom>
          <a:solidFill>
            <a:schemeClr val="accent3">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dirty="0">
                <a:solidFill>
                  <a:prstClr val="white"/>
                </a:solidFill>
              </a:rPr>
              <a:t>ECOL</a:t>
            </a:r>
          </a:p>
        </p:txBody>
      </p:sp>
      <p:sp>
        <p:nvSpPr>
          <p:cNvPr id="13" name="Oval 12">
            <a:extLst>
              <a:ext uri="{FF2B5EF4-FFF2-40B4-BE49-F238E27FC236}">
                <a16:creationId xmlns:a16="http://schemas.microsoft.com/office/drawing/2014/main" id="{43713865-9F1B-D7FC-E544-BDC663934641}"/>
              </a:ext>
            </a:extLst>
          </p:cNvPr>
          <p:cNvSpPr/>
          <p:nvPr/>
        </p:nvSpPr>
        <p:spPr>
          <a:xfrm>
            <a:off x="2514600" y="6111875"/>
            <a:ext cx="990600" cy="757238"/>
          </a:xfrm>
          <a:prstGeom prst="ellipse">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dirty="0">
                <a:solidFill>
                  <a:prstClr val="white"/>
                </a:solidFill>
              </a:rPr>
              <a:t>ECON</a:t>
            </a:r>
          </a:p>
        </p:txBody>
      </p:sp>
      <p:sp>
        <p:nvSpPr>
          <p:cNvPr id="14" name="Oval 13">
            <a:extLst>
              <a:ext uri="{FF2B5EF4-FFF2-40B4-BE49-F238E27FC236}">
                <a16:creationId xmlns:a16="http://schemas.microsoft.com/office/drawing/2014/main" id="{3E551C09-8A16-DE23-C71E-1005E44E5132}"/>
              </a:ext>
            </a:extLst>
          </p:cNvPr>
          <p:cNvSpPr/>
          <p:nvPr/>
        </p:nvSpPr>
        <p:spPr>
          <a:xfrm>
            <a:off x="3692525" y="6111875"/>
            <a:ext cx="914400" cy="752475"/>
          </a:xfrm>
          <a:prstGeom prst="ellipse">
            <a:avLst/>
          </a:prstGeom>
          <a:solidFill>
            <a:schemeClr val="accent3">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dirty="0">
                <a:solidFill>
                  <a:prstClr val="white"/>
                </a:solidFill>
              </a:rPr>
              <a:t>REC</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F1EFE4A-3A80-6855-31C4-520FC873AC1A}"/>
              </a:ext>
            </a:extLst>
          </p:cNvPr>
          <p:cNvSpPr txBox="1">
            <a:spLocks/>
          </p:cNvSpPr>
          <p:nvPr/>
        </p:nvSpPr>
        <p:spPr>
          <a:xfrm>
            <a:off x="0" y="0"/>
            <a:ext cx="9144000" cy="944563"/>
          </a:xfrm>
          <a:prstGeom prst="rect">
            <a:avLst/>
          </a:prstGeom>
          <a:solidFill>
            <a:schemeClr val="accent3">
              <a:lumMod val="50000"/>
            </a:schemeClr>
          </a:solidFill>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3200" b="1" dirty="0">
                <a:solidFill>
                  <a:schemeClr val="bg1"/>
                </a:solidFill>
              </a:rPr>
              <a:t>TELL US HOW YOU BENEFIT FROM THE FOREST</a:t>
            </a:r>
          </a:p>
        </p:txBody>
      </p:sp>
      <p:sp>
        <p:nvSpPr>
          <p:cNvPr id="6" name="Rounded Rectangle 5">
            <a:extLst>
              <a:ext uri="{FF2B5EF4-FFF2-40B4-BE49-F238E27FC236}">
                <a16:creationId xmlns:a16="http://schemas.microsoft.com/office/drawing/2014/main" id="{EF41AD25-A431-95B9-C9A9-B9C9BAE379FE}"/>
              </a:ext>
            </a:extLst>
          </p:cNvPr>
          <p:cNvSpPr/>
          <p:nvPr/>
        </p:nvSpPr>
        <p:spPr>
          <a:xfrm>
            <a:off x="152400" y="1020763"/>
            <a:ext cx="4343400" cy="5380037"/>
          </a:xfrm>
          <a:prstGeom prst="roundRect">
            <a:avLst/>
          </a:prstGeom>
          <a:solidFill>
            <a:srgbClr val="B9C88C"/>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dirty="0"/>
          </a:p>
        </p:txBody>
      </p:sp>
      <p:sp>
        <p:nvSpPr>
          <p:cNvPr id="9" name="Rounded Rectangle 8">
            <a:extLst>
              <a:ext uri="{FF2B5EF4-FFF2-40B4-BE49-F238E27FC236}">
                <a16:creationId xmlns:a16="http://schemas.microsoft.com/office/drawing/2014/main" id="{E356A18D-3587-BC54-D871-7C5750DFA3C5}"/>
              </a:ext>
            </a:extLst>
          </p:cNvPr>
          <p:cNvSpPr/>
          <p:nvPr/>
        </p:nvSpPr>
        <p:spPr>
          <a:xfrm>
            <a:off x="4648200" y="1035050"/>
            <a:ext cx="4343400" cy="5365750"/>
          </a:xfrm>
          <a:prstGeom prst="roundRect">
            <a:avLst/>
          </a:prstGeom>
          <a:solidFill>
            <a:srgbClr val="B9C88C"/>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a:p>
        </p:txBody>
      </p:sp>
      <p:sp>
        <p:nvSpPr>
          <p:cNvPr id="11" name="Title 1">
            <a:extLst>
              <a:ext uri="{FF2B5EF4-FFF2-40B4-BE49-F238E27FC236}">
                <a16:creationId xmlns:a16="http://schemas.microsoft.com/office/drawing/2014/main" id="{79B257CD-75EB-9033-228A-69A497842980}"/>
              </a:ext>
            </a:extLst>
          </p:cNvPr>
          <p:cNvSpPr txBox="1">
            <a:spLocks/>
          </p:cNvSpPr>
          <p:nvPr/>
        </p:nvSpPr>
        <p:spPr>
          <a:xfrm>
            <a:off x="0" y="6491288"/>
            <a:ext cx="9144000" cy="366712"/>
          </a:xfrm>
          <a:prstGeom prst="rect">
            <a:avLst/>
          </a:prstGeom>
          <a:solidFill>
            <a:schemeClr val="accent3">
              <a:lumMod val="50000"/>
            </a:schemeClr>
          </a:solidFill>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r>
              <a:rPr lang="en-US" sz="2000" b="1" dirty="0">
                <a:solidFill>
                  <a:schemeClr val="bg1"/>
                </a:solidFill>
              </a:rPr>
              <a:t>                                   U.S. Forest Service                    Deschutes National Forest</a:t>
            </a:r>
          </a:p>
        </p:txBody>
      </p:sp>
      <p:pic>
        <p:nvPicPr>
          <p:cNvPr id="13317" name="Picture 13">
            <a:extLst>
              <a:ext uri="{FF2B5EF4-FFF2-40B4-BE49-F238E27FC236}">
                <a16:creationId xmlns:a16="http://schemas.microsoft.com/office/drawing/2014/main" id="{5C7B3970-8AE9-936F-7DBA-86DE79B1BC4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98950" y="6161088"/>
            <a:ext cx="5461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8" name="TextBox 14">
            <a:extLst>
              <a:ext uri="{FF2B5EF4-FFF2-40B4-BE49-F238E27FC236}">
                <a16:creationId xmlns:a16="http://schemas.microsoft.com/office/drawing/2014/main" id="{C135F808-1531-8426-4144-E1E62C59919E}"/>
              </a:ext>
            </a:extLst>
          </p:cNvPr>
          <p:cNvSpPr txBox="1">
            <a:spLocks noChangeArrowheads="1"/>
          </p:cNvSpPr>
          <p:nvPr/>
        </p:nvSpPr>
        <p:spPr bwMode="auto">
          <a:xfrm>
            <a:off x="231775" y="1219200"/>
            <a:ext cx="4191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r>
              <a:rPr lang="en-US" altLang="en-US">
                <a:latin typeface="Comic Sans MS" panose="030F0702030302020204" pitchFamily="66" charset="0"/>
              </a:rPr>
              <a:t>I </a:t>
            </a:r>
            <a:r>
              <a:rPr lang="en-US" altLang="en-US">
                <a:solidFill>
                  <a:srgbClr val="FF0000"/>
                </a:solidFill>
                <a:latin typeface="Comic Sans MS" panose="030F0702030302020204" pitchFamily="66" charset="0"/>
              </a:rPr>
              <a:t>benefit</a:t>
            </a:r>
            <a:r>
              <a:rPr lang="en-US" altLang="en-US">
                <a:latin typeface="Comic Sans MS" panose="030F0702030302020204" pitchFamily="66" charset="0"/>
              </a:rPr>
              <a:t> from the Deschutes National Forest because…</a:t>
            </a:r>
          </a:p>
        </p:txBody>
      </p:sp>
      <p:sp>
        <p:nvSpPr>
          <p:cNvPr id="13319" name="TextBox 15">
            <a:extLst>
              <a:ext uri="{FF2B5EF4-FFF2-40B4-BE49-F238E27FC236}">
                <a16:creationId xmlns:a16="http://schemas.microsoft.com/office/drawing/2014/main" id="{92DDDF6F-A8E7-7B1D-084E-6DF2FB94EECE}"/>
              </a:ext>
            </a:extLst>
          </p:cNvPr>
          <p:cNvSpPr txBox="1">
            <a:spLocks noChangeArrowheads="1"/>
          </p:cNvSpPr>
          <p:nvPr/>
        </p:nvSpPr>
        <p:spPr bwMode="auto">
          <a:xfrm>
            <a:off x="4724400" y="1206500"/>
            <a:ext cx="4191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r>
              <a:rPr lang="en-US" altLang="en-US">
                <a:latin typeface="Comic Sans MS" panose="030F0702030302020204" pitchFamily="66" charset="0"/>
              </a:rPr>
              <a:t>Have the benefits you receive from the forest been </a:t>
            </a:r>
            <a:r>
              <a:rPr lang="en-US" altLang="en-US">
                <a:solidFill>
                  <a:srgbClr val="FF0000"/>
                </a:solidFill>
                <a:latin typeface="Comic Sans MS" panose="030F0702030302020204" pitchFamily="66" charset="0"/>
              </a:rPr>
              <a:t>changing</a:t>
            </a:r>
            <a:r>
              <a:rPr lang="en-US" altLang="en-US">
                <a:latin typeface="Comic Sans MS" panose="030F0702030302020204" pitchFamily="66" charset="0"/>
              </a:rPr>
              <a:t> over time?</a:t>
            </a:r>
          </a:p>
        </p:txBody>
      </p:sp>
      <p:sp>
        <p:nvSpPr>
          <p:cNvPr id="13320" name="TextBox 17">
            <a:extLst>
              <a:ext uri="{FF2B5EF4-FFF2-40B4-BE49-F238E27FC236}">
                <a16:creationId xmlns:a16="http://schemas.microsoft.com/office/drawing/2014/main" id="{0B572943-82A1-091D-1A49-CA9DA91436D4}"/>
              </a:ext>
            </a:extLst>
          </p:cNvPr>
          <p:cNvSpPr txBox="1">
            <a:spLocks noChangeArrowheads="1"/>
          </p:cNvSpPr>
          <p:nvPr/>
        </p:nvSpPr>
        <p:spPr bwMode="auto">
          <a:xfrm>
            <a:off x="4724400" y="2133600"/>
            <a:ext cx="4191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US" altLang="en-US" sz="1600" b="1">
                <a:solidFill>
                  <a:srgbClr val="FF0000"/>
                </a:solidFill>
              </a:rPr>
              <a:t>YES, here’s why     NO, here’s why    Not sure???</a:t>
            </a:r>
          </a:p>
        </p:txBody>
      </p:sp>
      <p:cxnSp>
        <p:nvCxnSpPr>
          <p:cNvPr id="21" name="Straight Connector 20">
            <a:extLst>
              <a:ext uri="{FF2B5EF4-FFF2-40B4-BE49-F238E27FC236}">
                <a16:creationId xmlns:a16="http://schemas.microsoft.com/office/drawing/2014/main" id="{C91D05DC-1D1A-5088-E110-B4CFD5A38B31}"/>
              </a:ext>
            </a:extLst>
          </p:cNvPr>
          <p:cNvCxnSpPr/>
          <p:nvPr/>
        </p:nvCxnSpPr>
        <p:spPr>
          <a:xfrm>
            <a:off x="7710488" y="2117725"/>
            <a:ext cx="0" cy="4027488"/>
          </a:xfrm>
          <a:prstGeom prst="line">
            <a:avLst/>
          </a:prstGeom>
          <a:ln w="25400">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E73B9B9-41FE-E029-27B9-CC4426AD993F}"/>
              </a:ext>
            </a:extLst>
          </p:cNvPr>
          <p:cNvCxnSpPr/>
          <p:nvPr/>
        </p:nvCxnSpPr>
        <p:spPr>
          <a:xfrm>
            <a:off x="6245225" y="2119313"/>
            <a:ext cx="0" cy="4027487"/>
          </a:xfrm>
          <a:prstGeom prst="line">
            <a:avLst/>
          </a:prstGeom>
          <a:ln w="25400">
            <a:solidFill>
              <a:schemeClr val="accent3">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0F34D2CD-DD4E-D532-BB30-E0E8BBA5D3B9}"/>
              </a:ext>
            </a:extLst>
          </p:cNvPr>
          <p:cNvSpPr/>
          <p:nvPr/>
        </p:nvSpPr>
        <p:spPr>
          <a:xfrm>
            <a:off x="381000" y="4014788"/>
            <a:ext cx="8382000" cy="2057400"/>
          </a:xfrm>
          <a:prstGeom prst="rect">
            <a:avLst/>
          </a:prstGeom>
          <a:solidFill>
            <a:srgbClr val="D2E1B4"/>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324" name="TextBox 22">
            <a:extLst>
              <a:ext uri="{FF2B5EF4-FFF2-40B4-BE49-F238E27FC236}">
                <a16:creationId xmlns:a16="http://schemas.microsoft.com/office/drawing/2014/main" id="{128C60B2-F252-4F28-17BD-83F2789BD984}"/>
              </a:ext>
            </a:extLst>
          </p:cNvPr>
          <p:cNvSpPr txBox="1">
            <a:spLocks noChangeArrowheads="1"/>
          </p:cNvSpPr>
          <p:nvPr/>
        </p:nvSpPr>
        <p:spPr bwMode="auto">
          <a:xfrm>
            <a:off x="533400" y="4194175"/>
            <a:ext cx="8077200" cy="184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US" altLang="en-US" sz="2000" b="1"/>
              <a:t>PURPOSE:</a:t>
            </a:r>
            <a:r>
              <a:rPr lang="en-US" altLang="en-US" sz="2000"/>
              <a:t>  To identify the benefits people obtain from ecosystems (timber, recreation, soil stabilization, water filtration, aesthetic value, spiritual/cultural value, economic opportunity, etc.).</a:t>
            </a:r>
          </a:p>
          <a:p>
            <a:endParaRPr lang="en-US" altLang="en-US" sz="1200"/>
          </a:p>
          <a:p>
            <a:r>
              <a:rPr lang="en-US" altLang="en-US" sz="2000" b="1"/>
              <a:t>USEFUL FOR: </a:t>
            </a:r>
            <a:r>
              <a:rPr lang="en-US" altLang="en-US" sz="2000"/>
              <a:t>Connection between benefits &amp; ecological conditions; common objectives; trends over time.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EEB5DE0-880D-A4FB-780B-6A1B6AD49533}"/>
              </a:ext>
            </a:extLst>
          </p:cNvPr>
          <p:cNvSpPr txBox="1">
            <a:spLocks/>
          </p:cNvSpPr>
          <p:nvPr/>
        </p:nvSpPr>
        <p:spPr>
          <a:xfrm>
            <a:off x="0" y="0"/>
            <a:ext cx="4495800" cy="944563"/>
          </a:xfrm>
          <a:prstGeom prst="rect">
            <a:avLst/>
          </a:prstGeom>
          <a:solidFill>
            <a:schemeClr val="accent3">
              <a:lumMod val="50000"/>
            </a:schemeClr>
          </a:solidFill>
        </p:spPr>
        <p:txBody>
          <a:bodyPr anchor="ctr">
            <a:norm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r>
              <a:rPr lang="en-US" altLang="en-US" sz="2400" b="1">
                <a:solidFill>
                  <a:schemeClr val="bg1"/>
                </a:solidFill>
              </a:rPr>
              <a:t>TELL US WHAT’S SPECIAL</a:t>
            </a:r>
          </a:p>
        </p:txBody>
      </p:sp>
      <p:sp>
        <p:nvSpPr>
          <p:cNvPr id="6" name="Rounded Rectangle 5">
            <a:extLst>
              <a:ext uri="{FF2B5EF4-FFF2-40B4-BE49-F238E27FC236}">
                <a16:creationId xmlns:a16="http://schemas.microsoft.com/office/drawing/2014/main" id="{5F0BEB47-C2E6-F82B-8905-E53F52947C61}"/>
              </a:ext>
            </a:extLst>
          </p:cNvPr>
          <p:cNvSpPr/>
          <p:nvPr/>
        </p:nvSpPr>
        <p:spPr>
          <a:xfrm>
            <a:off x="152400" y="1020763"/>
            <a:ext cx="4343400" cy="5380037"/>
          </a:xfrm>
          <a:prstGeom prst="roundRect">
            <a:avLst/>
          </a:prstGeom>
          <a:solidFill>
            <a:srgbClr val="B9C88C"/>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dirty="0"/>
          </a:p>
        </p:txBody>
      </p:sp>
      <p:sp>
        <p:nvSpPr>
          <p:cNvPr id="9" name="Rounded Rectangle 8">
            <a:extLst>
              <a:ext uri="{FF2B5EF4-FFF2-40B4-BE49-F238E27FC236}">
                <a16:creationId xmlns:a16="http://schemas.microsoft.com/office/drawing/2014/main" id="{6D4441A6-964E-6872-4F70-9EEAD49DF450}"/>
              </a:ext>
            </a:extLst>
          </p:cNvPr>
          <p:cNvSpPr/>
          <p:nvPr/>
        </p:nvSpPr>
        <p:spPr>
          <a:xfrm>
            <a:off x="4648200" y="1035050"/>
            <a:ext cx="4343400" cy="5365750"/>
          </a:xfrm>
          <a:prstGeom prst="roundRect">
            <a:avLst/>
          </a:prstGeom>
          <a:solidFill>
            <a:srgbClr val="B9C88C"/>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a:p>
        </p:txBody>
      </p:sp>
      <p:sp>
        <p:nvSpPr>
          <p:cNvPr id="11" name="Title 1">
            <a:extLst>
              <a:ext uri="{FF2B5EF4-FFF2-40B4-BE49-F238E27FC236}">
                <a16:creationId xmlns:a16="http://schemas.microsoft.com/office/drawing/2014/main" id="{ECE47419-C56F-1017-8244-EA127B9C9BAD}"/>
              </a:ext>
            </a:extLst>
          </p:cNvPr>
          <p:cNvSpPr txBox="1">
            <a:spLocks/>
          </p:cNvSpPr>
          <p:nvPr/>
        </p:nvSpPr>
        <p:spPr>
          <a:xfrm>
            <a:off x="0" y="6491288"/>
            <a:ext cx="9144000" cy="366712"/>
          </a:xfrm>
          <a:prstGeom prst="rect">
            <a:avLst/>
          </a:prstGeom>
          <a:solidFill>
            <a:schemeClr val="accent3">
              <a:lumMod val="50000"/>
            </a:schemeClr>
          </a:solidFill>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r>
              <a:rPr lang="en-US" sz="2000" b="1" dirty="0">
                <a:solidFill>
                  <a:schemeClr val="bg1"/>
                </a:solidFill>
              </a:rPr>
              <a:t>                                   U.S. Forest Service                    Deschutes National Forest</a:t>
            </a:r>
          </a:p>
        </p:txBody>
      </p:sp>
      <p:pic>
        <p:nvPicPr>
          <p:cNvPr id="14341" name="Picture 13">
            <a:extLst>
              <a:ext uri="{FF2B5EF4-FFF2-40B4-BE49-F238E27FC236}">
                <a16:creationId xmlns:a16="http://schemas.microsoft.com/office/drawing/2014/main" id="{828837B1-2367-0A0F-2ED9-AC5505C8FAC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98950" y="6161088"/>
            <a:ext cx="5461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TextBox 14">
            <a:extLst>
              <a:ext uri="{FF2B5EF4-FFF2-40B4-BE49-F238E27FC236}">
                <a16:creationId xmlns:a16="http://schemas.microsoft.com/office/drawing/2014/main" id="{9560079E-F1E8-6490-BC11-49D88A5643D7}"/>
              </a:ext>
            </a:extLst>
          </p:cNvPr>
          <p:cNvSpPr txBox="1">
            <a:spLocks noChangeArrowheads="1"/>
          </p:cNvSpPr>
          <p:nvPr/>
        </p:nvSpPr>
        <p:spPr bwMode="auto">
          <a:xfrm>
            <a:off x="231775" y="1219200"/>
            <a:ext cx="4191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r>
              <a:rPr lang="en-US" altLang="en-US">
                <a:latin typeface="Comic Sans MS" panose="030F0702030302020204" pitchFamily="66" charset="0"/>
              </a:rPr>
              <a:t>The Deschutes National Forest is </a:t>
            </a:r>
            <a:r>
              <a:rPr lang="en-US" altLang="en-US">
                <a:solidFill>
                  <a:srgbClr val="FF0000"/>
                </a:solidFill>
                <a:latin typeface="Comic Sans MS" panose="030F0702030302020204" pitchFamily="66" charset="0"/>
              </a:rPr>
              <a:t>the place I go to</a:t>
            </a:r>
            <a:r>
              <a:rPr lang="en-US" altLang="en-US">
                <a:latin typeface="Comic Sans MS" panose="030F0702030302020204" pitchFamily="66" charset="0"/>
              </a:rPr>
              <a:t>…</a:t>
            </a:r>
          </a:p>
        </p:txBody>
      </p:sp>
      <p:sp>
        <p:nvSpPr>
          <p:cNvPr id="14343" name="TextBox 15">
            <a:extLst>
              <a:ext uri="{FF2B5EF4-FFF2-40B4-BE49-F238E27FC236}">
                <a16:creationId xmlns:a16="http://schemas.microsoft.com/office/drawing/2014/main" id="{95A505AE-5CDA-99E0-27FF-29B1F98F0688}"/>
              </a:ext>
            </a:extLst>
          </p:cNvPr>
          <p:cNvSpPr txBox="1">
            <a:spLocks noChangeArrowheads="1"/>
          </p:cNvSpPr>
          <p:nvPr/>
        </p:nvSpPr>
        <p:spPr bwMode="auto">
          <a:xfrm>
            <a:off x="4724400" y="1206500"/>
            <a:ext cx="4191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r>
              <a:rPr lang="en-US" altLang="en-US">
                <a:latin typeface="Comic Sans MS" panose="030F0702030302020204" pitchFamily="66" charset="0"/>
              </a:rPr>
              <a:t>If I could take </a:t>
            </a:r>
            <a:r>
              <a:rPr lang="en-US" altLang="en-US">
                <a:solidFill>
                  <a:srgbClr val="FF0000"/>
                </a:solidFill>
                <a:latin typeface="Comic Sans MS" panose="030F0702030302020204" pitchFamily="66" charset="0"/>
              </a:rPr>
              <a:t>one picture </a:t>
            </a:r>
            <a:r>
              <a:rPr lang="en-US" altLang="en-US">
                <a:latin typeface="Comic Sans MS" panose="030F0702030302020204" pitchFamily="66" charset="0"/>
              </a:rPr>
              <a:t>of the forest it would be of…</a:t>
            </a:r>
          </a:p>
        </p:txBody>
      </p:sp>
      <p:sp>
        <p:nvSpPr>
          <p:cNvPr id="17" name="Rectangle 16">
            <a:extLst>
              <a:ext uri="{FF2B5EF4-FFF2-40B4-BE49-F238E27FC236}">
                <a16:creationId xmlns:a16="http://schemas.microsoft.com/office/drawing/2014/main" id="{7D93A84E-9163-04A5-2B5C-19EF4D32FBE4}"/>
              </a:ext>
            </a:extLst>
          </p:cNvPr>
          <p:cNvSpPr/>
          <p:nvPr/>
        </p:nvSpPr>
        <p:spPr>
          <a:xfrm>
            <a:off x="381000" y="4014788"/>
            <a:ext cx="8382000" cy="2057400"/>
          </a:xfrm>
          <a:prstGeom prst="rect">
            <a:avLst/>
          </a:prstGeom>
          <a:solidFill>
            <a:srgbClr val="D2E1B4"/>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345" name="TextBox 22">
            <a:extLst>
              <a:ext uri="{FF2B5EF4-FFF2-40B4-BE49-F238E27FC236}">
                <a16:creationId xmlns:a16="http://schemas.microsoft.com/office/drawing/2014/main" id="{A94D1F57-49E9-C277-D6F6-378E7551DD21}"/>
              </a:ext>
            </a:extLst>
          </p:cNvPr>
          <p:cNvSpPr txBox="1">
            <a:spLocks noChangeArrowheads="1"/>
          </p:cNvSpPr>
          <p:nvPr/>
        </p:nvSpPr>
        <p:spPr bwMode="auto">
          <a:xfrm>
            <a:off x="533400" y="4194175"/>
            <a:ext cx="8077200"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US" altLang="en-US" sz="2000" b="1"/>
              <a:t>PURPOSE:</a:t>
            </a:r>
            <a:r>
              <a:rPr lang="en-US" altLang="en-US" sz="2000"/>
              <a:t>  To identify unique and outstanding qualities &amp; identify valued settings, scenery and special places.</a:t>
            </a:r>
          </a:p>
          <a:p>
            <a:endParaRPr lang="en-US" altLang="en-US" sz="1200"/>
          </a:p>
          <a:p>
            <a:r>
              <a:rPr lang="en-US" altLang="en-US" sz="2000" b="1"/>
              <a:t>USEFUL FOR: </a:t>
            </a:r>
            <a:r>
              <a:rPr lang="en-US" altLang="en-US" sz="2000"/>
              <a:t>Distinctive roles &amp; contributions of different places within the forests, recreation management or niche focus; scenery objectives.</a:t>
            </a:r>
          </a:p>
        </p:txBody>
      </p:sp>
      <p:sp>
        <p:nvSpPr>
          <p:cNvPr id="19" name="Title 1">
            <a:extLst>
              <a:ext uri="{FF2B5EF4-FFF2-40B4-BE49-F238E27FC236}">
                <a16:creationId xmlns:a16="http://schemas.microsoft.com/office/drawing/2014/main" id="{AFB3D05C-8BE0-E4F9-0E8D-0DF646AC27A7}"/>
              </a:ext>
            </a:extLst>
          </p:cNvPr>
          <p:cNvSpPr txBox="1">
            <a:spLocks/>
          </p:cNvSpPr>
          <p:nvPr/>
        </p:nvSpPr>
        <p:spPr>
          <a:xfrm>
            <a:off x="4648200" y="0"/>
            <a:ext cx="4495800" cy="944563"/>
          </a:xfrm>
          <a:prstGeom prst="rect">
            <a:avLst/>
          </a:prstGeom>
          <a:solidFill>
            <a:schemeClr val="accent3">
              <a:lumMod val="50000"/>
            </a:schemeClr>
          </a:solidFill>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2400" b="1" dirty="0">
                <a:solidFill>
                  <a:schemeClr val="bg1"/>
                </a:solidFill>
              </a:rPr>
              <a:t>TELL US WHAT YOU LIKE TO SEE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2">
            <a:extLst>
              <a:ext uri="{FF2B5EF4-FFF2-40B4-BE49-F238E27FC236}">
                <a16:creationId xmlns:a16="http://schemas.microsoft.com/office/drawing/2014/main" id="{C12149AC-6317-060D-DF77-7C110D725A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3" y="1036638"/>
            <a:ext cx="4687887" cy="5364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362" name="TextBox 14">
            <a:extLst>
              <a:ext uri="{FF2B5EF4-FFF2-40B4-BE49-F238E27FC236}">
                <a16:creationId xmlns:a16="http://schemas.microsoft.com/office/drawing/2014/main" id="{BF019F1D-8E79-A313-499D-759623093124}"/>
              </a:ext>
            </a:extLst>
          </p:cNvPr>
          <p:cNvSpPr txBox="1">
            <a:spLocks noChangeArrowheads="1"/>
          </p:cNvSpPr>
          <p:nvPr/>
        </p:nvSpPr>
        <p:spPr bwMode="auto">
          <a:xfrm>
            <a:off x="5162550" y="1150938"/>
            <a:ext cx="3276600" cy="646112"/>
          </a:xfrm>
          <a:prstGeom prst="rect">
            <a:avLst/>
          </a:prstGeom>
          <a:solidFill>
            <a:srgbClr val="D2E1B4"/>
          </a:solidFill>
          <a:ln w="9525">
            <a:solidFill>
              <a:schemeClr val="tx1"/>
            </a:solidFill>
            <a:miter lim="800000"/>
            <a:headEnd/>
            <a:tailEnd/>
          </a:ln>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r>
              <a:rPr lang="en-US" altLang="en-US">
                <a:latin typeface="Comic Sans MS" panose="030F0702030302020204" pitchFamily="66" charset="0"/>
              </a:rPr>
              <a:t>My </a:t>
            </a:r>
            <a:r>
              <a:rPr lang="en-US" altLang="en-US">
                <a:solidFill>
                  <a:srgbClr val="FF0000"/>
                </a:solidFill>
                <a:latin typeface="Comic Sans MS" panose="030F0702030302020204" pitchFamily="66" charset="0"/>
              </a:rPr>
              <a:t>favorite places on and near </a:t>
            </a:r>
            <a:r>
              <a:rPr lang="en-US" altLang="en-US">
                <a:latin typeface="Comic Sans MS" panose="030F0702030302020204" pitchFamily="66" charset="0"/>
              </a:rPr>
              <a:t>the forest are…</a:t>
            </a:r>
          </a:p>
        </p:txBody>
      </p:sp>
      <p:sp>
        <p:nvSpPr>
          <p:cNvPr id="17" name="Rectangle 16">
            <a:extLst>
              <a:ext uri="{FF2B5EF4-FFF2-40B4-BE49-F238E27FC236}">
                <a16:creationId xmlns:a16="http://schemas.microsoft.com/office/drawing/2014/main" id="{CE62BEAE-E73C-EAC8-F065-BDFE0D9E490D}"/>
              </a:ext>
            </a:extLst>
          </p:cNvPr>
          <p:cNvSpPr/>
          <p:nvPr/>
        </p:nvSpPr>
        <p:spPr>
          <a:xfrm>
            <a:off x="4724400" y="2133600"/>
            <a:ext cx="4152900" cy="3048000"/>
          </a:xfrm>
          <a:prstGeom prst="rect">
            <a:avLst/>
          </a:prstGeom>
          <a:solidFill>
            <a:srgbClr val="D2E1B4"/>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364" name="TextBox 22">
            <a:extLst>
              <a:ext uri="{FF2B5EF4-FFF2-40B4-BE49-F238E27FC236}">
                <a16:creationId xmlns:a16="http://schemas.microsoft.com/office/drawing/2014/main" id="{C0993DCD-28C5-57B0-ECF2-7B2AD5248813}"/>
              </a:ext>
            </a:extLst>
          </p:cNvPr>
          <p:cNvSpPr txBox="1">
            <a:spLocks noChangeArrowheads="1"/>
          </p:cNvSpPr>
          <p:nvPr/>
        </p:nvSpPr>
        <p:spPr bwMode="auto">
          <a:xfrm>
            <a:off x="4854575" y="2441575"/>
            <a:ext cx="3908425" cy="2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US" altLang="en-US" sz="2000" b="1"/>
              <a:t>PURPOSE:</a:t>
            </a:r>
            <a:r>
              <a:rPr lang="en-US" altLang="en-US" sz="2000"/>
              <a:t>  Identify the location of special places on or near the forest.</a:t>
            </a:r>
          </a:p>
          <a:p>
            <a:endParaRPr lang="en-US" altLang="en-US" sz="1200"/>
          </a:p>
          <a:p>
            <a:r>
              <a:rPr lang="en-US" altLang="en-US" sz="2000" b="1"/>
              <a:t>USEFUL FOR: </a:t>
            </a:r>
            <a:r>
              <a:rPr lang="en-US" altLang="en-US" sz="2000"/>
              <a:t>Public interests and activities; public value of different sites; how these special places connect with other areas within and outside the forests.</a:t>
            </a:r>
          </a:p>
        </p:txBody>
      </p:sp>
      <p:sp>
        <p:nvSpPr>
          <p:cNvPr id="12" name="Title 1">
            <a:extLst>
              <a:ext uri="{FF2B5EF4-FFF2-40B4-BE49-F238E27FC236}">
                <a16:creationId xmlns:a16="http://schemas.microsoft.com/office/drawing/2014/main" id="{CDA35962-B838-D4F9-8173-720CE9EEA964}"/>
              </a:ext>
            </a:extLst>
          </p:cNvPr>
          <p:cNvSpPr txBox="1">
            <a:spLocks/>
          </p:cNvSpPr>
          <p:nvPr/>
        </p:nvSpPr>
        <p:spPr>
          <a:xfrm>
            <a:off x="0" y="0"/>
            <a:ext cx="9144000" cy="944563"/>
          </a:xfrm>
          <a:prstGeom prst="rect">
            <a:avLst/>
          </a:prstGeom>
          <a:solidFill>
            <a:schemeClr val="accent3">
              <a:lumMod val="50000"/>
            </a:schemeClr>
          </a:solidFill>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3200" b="1" dirty="0">
                <a:solidFill>
                  <a:schemeClr val="bg1"/>
                </a:solidFill>
              </a:rPr>
              <a:t>TELL US ABOUT YOUR FAVORITE PLACES</a:t>
            </a:r>
          </a:p>
        </p:txBody>
      </p:sp>
      <p:sp>
        <p:nvSpPr>
          <p:cNvPr id="11" name="Title 1">
            <a:extLst>
              <a:ext uri="{FF2B5EF4-FFF2-40B4-BE49-F238E27FC236}">
                <a16:creationId xmlns:a16="http://schemas.microsoft.com/office/drawing/2014/main" id="{184335FD-A175-97B2-E784-373D93035D60}"/>
              </a:ext>
            </a:extLst>
          </p:cNvPr>
          <p:cNvSpPr txBox="1">
            <a:spLocks/>
          </p:cNvSpPr>
          <p:nvPr/>
        </p:nvSpPr>
        <p:spPr>
          <a:xfrm>
            <a:off x="0" y="6491288"/>
            <a:ext cx="9144000" cy="366712"/>
          </a:xfrm>
          <a:prstGeom prst="rect">
            <a:avLst/>
          </a:prstGeom>
          <a:solidFill>
            <a:schemeClr val="accent3">
              <a:lumMod val="50000"/>
            </a:schemeClr>
          </a:solidFill>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r>
              <a:rPr lang="en-US" sz="2000" b="1" dirty="0">
                <a:solidFill>
                  <a:schemeClr val="bg1"/>
                </a:solidFill>
              </a:rPr>
              <a:t>                                   U.S. Forest Service                    Deschutes National Forest</a:t>
            </a:r>
          </a:p>
        </p:txBody>
      </p:sp>
      <p:pic>
        <p:nvPicPr>
          <p:cNvPr id="15367" name="Picture 13">
            <a:extLst>
              <a:ext uri="{FF2B5EF4-FFF2-40B4-BE49-F238E27FC236}">
                <a16:creationId xmlns:a16="http://schemas.microsoft.com/office/drawing/2014/main" id="{BB693FBA-2107-EA5C-1BF3-73BB8CFA8A1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98950" y="6161088"/>
            <a:ext cx="5461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a:extLst>
              <a:ext uri="{FF2B5EF4-FFF2-40B4-BE49-F238E27FC236}">
                <a16:creationId xmlns:a16="http://schemas.microsoft.com/office/drawing/2014/main" id="{5C16F2AD-8A79-4939-A594-FF1F1DE03BD5}"/>
              </a:ext>
            </a:extLst>
          </p:cNvPr>
          <p:cNvSpPr/>
          <p:nvPr/>
        </p:nvSpPr>
        <p:spPr>
          <a:xfrm>
            <a:off x="152400" y="1020763"/>
            <a:ext cx="4343400" cy="5380037"/>
          </a:xfrm>
          <a:prstGeom prst="roundRect">
            <a:avLst/>
          </a:prstGeom>
          <a:solidFill>
            <a:srgbClr val="B9C88C"/>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dirty="0"/>
          </a:p>
        </p:txBody>
      </p:sp>
      <p:sp>
        <p:nvSpPr>
          <p:cNvPr id="9" name="Rounded Rectangle 8">
            <a:extLst>
              <a:ext uri="{FF2B5EF4-FFF2-40B4-BE49-F238E27FC236}">
                <a16:creationId xmlns:a16="http://schemas.microsoft.com/office/drawing/2014/main" id="{C230C164-AE6A-9014-B321-1A12D54CABA4}"/>
              </a:ext>
            </a:extLst>
          </p:cNvPr>
          <p:cNvSpPr/>
          <p:nvPr/>
        </p:nvSpPr>
        <p:spPr>
          <a:xfrm>
            <a:off x="4648200" y="1035050"/>
            <a:ext cx="4343400" cy="5365750"/>
          </a:xfrm>
          <a:prstGeom prst="roundRect">
            <a:avLst/>
          </a:prstGeom>
          <a:solidFill>
            <a:srgbClr val="B9C88C"/>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endParaRPr lang="en-US"/>
          </a:p>
        </p:txBody>
      </p:sp>
      <p:sp>
        <p:nvSpPr>
          <p:cNvPr id="11" name="Title 1">
            <a:extLst>
              <a:ext uri="{FF2B5EF4-FFF2-40B4-BE49-F238E27FC236}">
                <a16:creationId xmlns:a16="http://schemas.microsoft.com/office/drawing/2014/main" id="{0BD27A61-4ADE-59AA-1E8F-FC74314B95D2}"/>
              </a:ext>
            </a:extLst>
          </p:cNvPr>
          <p:cNvSpPr txBox="1">
            <a:spLocks/>
          </p:cNvSpPr>
          <p:nvPr/>
        </p:nvSpPr>
        <p:spPr>
          <a:xfrm>
            <a:off x="0" y="6491288"/>
            <a:ext cx="9144000" cy="366712"/>
          </a:xfrm>
          <a:prstGeom prst="rect">
            <a:avLst/>
          </a:prstGeom>
          <a:solidFill>
            <a:schemeClr val="accent3">
              <a:lumMod val="50000"/>
            </a:schemeClr>
          </a:solidFill>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r>
              <a:rPr lang="en-US" sz="2000" b="1" dirty="0">
                <a:solidFill>
                  <a:schemeClr val="bg1"/>
                </a:solidFill>
              </a:rPr>
              <a:t>                                   U.S. Forest Service                    Deschutes National Forest</a:t>
            </a:r>
          </a:p>
        </p:txBody>
      </p:sp>
      <p:pic>
        <p:nvPicPr>
          <p:cNvPr id="16388" name="Picture 13">
            <a:extLst>
              <a:ext uri="{FF2B5EF4-FFF2-40B4-BE49-F238E27FC236}">
                <a16:creationId xmlns:a16="http://schemas.microsoft.com/office/drawing/2014/main" id="{0D0EE77C-40D0-A2A9-1589-1CF131FBF0B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98950" y="6161088"/>
            <a:ext cx="5461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TextBox 14">
            <a:extLst>
              <a:ext uri="{FF2B5EF4-FFF2-40B4-BE49-F238E27FC236}">
                <a16:creationId xmlns:a16="http://schemas.microsoft.com/office/drawing/2014/main" id="{701B874C-AFEB-49C9-44FB-B97651C7A228}"/>
              </a:ext>
            </a:extLst>
          </p:cNvPr>
          <p:cNvSpPr txBox="1">
            <a:spLocks noChangeArrowheads="1"/>
          </p:cNvSpPr>
          <p:nvPr/>
        </p:nvSpPr>
        <p:spPr bwMode="auto">
          <a:xfrm>
            <a:off x="201613" y="1249363"/>
            <a:ext cx="4191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r>
              <a:rPr lang="en-US" altLang="en-US">
                <a:latin typeface="Comic Sans MS" panose="030F0702030302020204" pitchFamily="66" charset="0"/>
              </a:rPr>
              <a:t>My </a:t>
            </a:r>
            <a:r>
              <a:rPr lang="en-US" altLang="en-US">
                <a:solidFill>
                  <a:srgbClr val="FF0000"/>
                </a:solidFill>
                <a:latin typeface="Comic Sans MS" panose="030F0702030302020204" pitchFamily="66" charset="0"/>
              </a:rPr>
              <a:t>visit</a:t>
            </a:r>
            <a:r>
              <a:rPr lang="en-US" altLang="en-US">
                <a:latin typeface="Comic Sans MS" panose="030F0702030302020204" pitchFamily="66" charset="0"/>
              </a:rPr>
              <a:t> to the Deschutes National Forest would be </a:t>
            </a:r>
            <a:r>
              <a:rPr lang="en-US" altLang="en-US">
                <a:solidFill>
                  <a:srgbClr val="FF0000"/>
                </a:solidFill>
                <a:latin typeface="Comic Sans MS" panose="030F0702030302020204" pitchFamily="66" charset="0"/>
              </a:rPr>
              <a:t>better</a:t>
            </a:r>
            <a:r>
              <a:rPr lang="en-US" altLang="en-US">
                <a:latin typeface="Comic Sans MS" panose="030F0702030302020204" pitchFamily="66" charset="0"/>
              </a:rPr>
              <a:t> if…</a:t>
            </a:r>
          </a:p>
        </p:txBody>
      </p:sp>
      <p:sp>
        <p:nvSpPr>
          <p:cNvPr id="16390" name="TextBox 15">
            <a:extLst>
              <a:ext uri="{FF2B5EF4-FFF2-40B4-BE49-F238E27FC236}">
                <a16:creationId xmlns:a16="http://schemas.microsoft.com/office/drawing/2014/main" id="{5741659D-3D84-74CE-D6A2-A6E9F5A363C4}"/>
              </a:ext>
            </a:extLst>
          </p:cNvPr>
          <p:cNvSpPr txBox="1">
            <a:spLocks noChangeArrowheads="1"/>
          </p:cNvSpPr>
          <p:nvPr/>
        </p:nvSpPr>
        <p:spPr bwMode="auto">
          <a:xfrm>
            <a:off x="4724400" y="1236663"/>
            <a:ext cx="4191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r>
              <a:rPr lang="en-US" altLang="en-US">
                <a:latin typeface="Comic Sans MS" panose="030F0702030302020204" pitchFamily="66" charset="0"/>
              </a:rPr>
              <a:t>My </a:t>
            </a:r>
            <a:r>
              <a:rPr lang="en-US" altLang="en-US">
                <a:solidFill>
                  <a:srgbClr val="FF0000"/>
                </a:solidFill>
                <a:latin typeface="Comic Sans MS" panose="030F0702030302020204" pitchFamily="66" charset="0"/>
              </a:rPr>
              <a:t>use</a:t>
            </a:r>
            <a:r>
              <a:rPr lang="en-US" altLang="en-US">
                <a:latin typeface="Comic Sans MS" panose="030F0702030302020204" pitchFamily="66" charset="0"/>
              </a:rPr>
              <a:t> of the Deschutes National Forest would be </a:t>
            </a:r>
            <a:r>
              <a:rPr lang="en-US" altLang="en-US">
                <a:solidFill>
                  <a:srgbClr val="FF0000"/>
                </a:solidFill>
                <a:latin typeface="Comic Sans MS" panose="030F0702030302020204" pitchFamily="66" charset="0"/>
              </a:rPr>
              <a:t>greater</a:t>
            </a:r>
            <a:r>
              <a:rPr lang="en-US" altLang="en-US">
                <a:latin typeface="Comic Sans MS" panose="030F0702030302020204" pitchFamily="66" charset="0"/>
              </a:rPr>
              <a:t> if…</a:t>
            </a:r>
          </a:p>
        </p:txBody>
      </p:sp>
      <p:sp>
        <p:nvSpPr>
          <p:cNvPr id="17" name="Rectangle 16">
            <a:extLst>
              <a:ext uri="{FF2B5EF4-FFF2-40B4-BE49-F238E27FC236}">
                <a16:creationId xmlns:a16="http://schemas.microsoft.com/office/drawing/2014/main" id="{0DB68A18-845F-C827-E1C9-4881B10C6E4F}"/>
              </a:ext>
            </a:extLst>
          </p:cNvPr>
          <p:cNvSpPr/>
          <p:nvPr/>
        </p:nvSpPr>
        <p:spPr>
          <a:xfrm>
            <a:off x="381000" y="4498975"/>
            <a:ext cx="8382000" cy="1573213"/>
          </a:xfrm>
          <a:prstGeom prst="rect">
            <a:avLst/>
          </a:prstGeom>
          <a:solidFill>
            <a:srgbClr val="D2E1B4"/>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392" name="TextBox 22">
            <a:extLst>
              <a:ext uri="{FF2B5EF4-FFF2-40B4-BE49-F238E27FC236}">
                <a16:creationId xmlns:a16="http://schemas.microsoft.com/office/drawing/2014/main" id="{0E7C8E94-31F2-8696-6916-208651815C50}"/>
              </a:ext>
            </a:extLst>
          </p:cNvPr>
          <p:cNvSpPr txBox="1">
            <a:spLocks noChangeArrowheads="1"/>
          </p:cNvSpPr>
          <p:nvPr/>
        </p:nvSpPr>
        <p:spPr bwMode="auto">
          <a:xfrm>
            <a:off x="533400" y="4684713"/>
            <a:ext cx="8077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US" altLang="en-US" sz="2000" b="1"/>
              <a:t>PURPOSE:</a:t>
            </a:r>
            <a:r>
              <a:rPr lang="en-US" altLang="en-US" sz="2000"/>
              <a:t>  Identification of ways to better connect people with the forests.</a:t>
            </a:r>
          </a:p>
          <a:p>
            <a:endParaRPr lang="en-US" altLang="en-US" sz="1200"/>
          </a:p>
          <a:p>
            <a:r>
              <a:rPr lang="en-US" altLang="en-US" sz="2000" b="1"/>
              <a:t>USEFUL FOR: </a:t>
            </a:r>
            <a:r>
              <a:rPr lang="en-US" altLang="en-US" sz="2000"/>
              <a:t>Changes in management &amp; offerings; compatibility or incompatibility of different activities and uses of the forests.</a:t>
            </a:r>
          </a:p>
        </p:txBody>
      </p:sp>
      <p:sp>
        <p:nvSpPr>
          <p:cNvPr id="12" name="Title 1">
            <a:extLst>
              <a:ext uri="{FF2B5EF4-FFF2-40B4-BE49-F238E27FC236}">
                <a16:creationId xmlns:a16="http://schemas.microsoft.com/office/drawing/2014/main" id="{55E7FA8A-EA7D-532D-C01A-FA4CC0919BDA}"/>
              </a:ext>
            </a:extLst>
          </p:cNvPr>
          <p:cNvSpPr txBox="1">
            <a:spLocks/>
          </p:cNvSpPr>
          <p:nvPr/>
        </p:nvSpPr>
        <p:spPr>
          <a:xfrm>
            <a:off x="0" y="0"/>
            <a:ext cx="9144000" cy="944563"/>
          </a:xfrm>
          <a:prstGeom prst="rect">
            <a:avLst/>
          </a:prstGeom>
          <a:solidFill>
            <a:schemeClr val="accent3">
              <a:lumMod val="50000"/>
            </a:schemeClr>
          </a:solidFill>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3200" b="1" dirty="0">
                <a:solidFill>
                  <a:schemeClr val="bg1"/>
                </a:solidFill>
              </a:rPr>
              <a:t>TELL US WHAT YOU THINK</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E2815-E457-B653-9418-F712D21C0901}"/>
              </a:ext>
            </a:extLst>
          </p:cNvPr>
          <p:cNvSpPr>
            <a:spLocks noGrp="1"/>
          </p:cNvSpPr>
          <p:nvPr>
            <p:ph type="title"/>
          </p:nvPr>
        </p:nvSpPr>
        <p:spPr>
          <a:gradFill rotWithShape="1">
            <a:gsLst>
              <a:gs pos="0">
                <a:srgbClr val="9CC746"/>
              </a:gs>
              <a:gs pos="20000">
                <a:srgbClr val="9BC348"/>
              </a:gs>
              <a:gs pos="100000">
                <a:srgbClr val="769535"/>
              </a:gs>
            </a:gsLst>
            <a:lin ang="5400000"/>
          </a:gradFill>
          <a:ln cap="flat">
            <a:solidFill>
              <a:srgbClr val="98B954"/>
            </a:solidFill>
            <a:miter lim="800000"/>
            <a:headEnd/>
            <a:tailEnd/>
          </a:ln>
          <a:effectLst>
            <a:outerShdw blurRad="40000" dist="23000" dir="5400000" rotWithShape="0">
              <a:srgbClr val="000000">
                <a:alpha val="34999"/>
              </a:srgbClr>
            </a:outerShdw>
          </a:effectLst>
        </p:spPr>
        <p:txBody>
          <a:bodyPr/>
          <a:lstStyle/>
          <a:p>
            <a:pPr fontAlgn="auto">
              <a:spcAft>
                <a:spcPts val="0"/>
              </a:spcAft>
              <a:defRPr/>
            </a:pPr>
            <a:r>
              <a:rPr lang="en-US" sz="3600" b="1" dirty="0">
                <a:solidFill>
                  <a:schemeClr val="lt1"/>
                </a:solidFill>
                <a:latin typeface="+mn-lt"/>
                <a:ea typeface="+mn-ea"/>
                <a:cs typeface="+mn-cs"/>
              </a:rPr>
              <a:t>HEM APPROACH TO ASSESSING SOCIAL, CULTURAL, AND ECONOMIC CONDITIONS</a:t>
            </a:r>
          </a:p>
        </p:txBody>
      </p:sp>
      <p:sp>
        <p:nvSpPr>
          <p:cNvPr id="3" name="Content Placeholder 2">
            <a:extLst>
              <a:ext uri="{FF2B5EF4-FFF2-40B4-BE49-F238E27FC236}">
                <a16:creationId xmlns:a16="http://schemas.microsoft.com/office/drawing/2014/main" id="{DC4D7B8B-2C90-47D6-C00C-6FABEE58C601}"/>
              </a:ext>
            </a:extLst>
          </p:cNvPr>
          <p:cNvSpPr>
            <a:spLocks noGrp="1"/>
          </p:cNvSpPr>
          <p:nvPr>
            <p:ph sz="half" idx="1"/>
          </p:nvPr>
        </p:nvSpPr>
        <p:spPr>
          <a:xfrm>
            <a:off x="457200" y="1600200"/>
            <a:ext cx="8229600" cy="4525963"/>
          </a:xfrm>
          <a:gradFill rotWithShape="1">
            <a:gsLst>
              <a:gs pos="0">
                <a:srgbClr val="3A7CCB"/>
              </a:gs>
              <a:gs pos="20000">
                <a:srgbClr val="3C7BC7"/>
              </a:gs>
              <a:gs pos="100000">
                <a:srgbClr val="2C5D98"/>
              </a:gs>
            </a:gsLst>
            <a:lin ang="5400000"/>
          </a:gradFill>
          <a:ln cap="flat">
            <a:solidFill>
              <a:srgbClr val="4A7EBB"/>
            </a:solidFill>
            <a:miter lim="800000"/>
            <a:headEnd/>
            <a:tailEnd/>
          </a:ln>
          <a:effectLst>
            <a:outerShdw blurRad="40000" dist="23000" dir="5400000" rotWithShape="0">
              <a:srgbClr val="000000">
                <a:alpha val="34999"/>
              </a:srgbClr>
            </a:outerShdw>
          </a:effectLst>
        </p:spPr>
        <p:txBody>
          <a:bodyPr/>
          <a:lstStyle/>
          <a:p>
            <a:pPr fontAlgn="auto">
              <a:spcAft>
                <a:spcPts val="0"/>
              </a:spcAft>
              <a:defRPr/>
            </a:pPr>
            <a:r>
              <a:rPr lang="en-US" dirty="0">
                <a:solidFill>
                  <a:schemeClr val="lt1"/>
                </a:solidFill>
                <a:ea typeface="+mn-ea"/>
              </a:rPr>
              <a:t>What are some ways you use or rely on the forest? OR  What activities connect you to the forest? </a:t>
            </a:r>
            <a:r>
              <a:rPr lang="en-US" sz="2400" dirty="0">
                <a:solidFill>
                  <a:srgbClr val="FFFF00"/>
                </a:solidFill>
                <a:ea typeface="+mn-ea"/>
              </a:rPr>
              <a:t>(SERVICES) </a:t>
            </a:r>
          </a:p>
          <a:p>
            <a:pPr fontAlgn="auto">
              <a:spcAft>
                <a:spcPts val="0"/>
              </a:spcAft>
              <a:defRPr/>
            </a:pPr>
            <a:r>
              <a:rPr lang="en-US" dirty="0">
                <a:solidFill>
                  <a:schemeClr val="lt1"/>
                </a:solidFill>
                <a:ea typeface="+mn-ea"/>
              </a:rPr>
              <a:t>Why is this use/activity important to you?  </a:t>
            </a:r>
            <a:r>
              <a:rPr lang="en-US" sz="2400" dirty="0">
                <a:solidFill>
                  <a:srgbClr val="FFFF00"/>
                </a:solidFill>
                <a:ea typeface="+mn-ea"/>
              </a:rPr>
              <a:t>(VALUES)</a:t>
            </a:r>
          </a:p>
          <a:p>
            <a:pPr fontAlgn="auto">
              <a:spcAft>
                <a:spcPts val="0"/>
              </a:spcAft>
              <a:defRPr/>
            </a:pPr>
            <a:r>
              <a:rPr lang="en-US" dirty="0">
                <a:solidFill>
                  <a:schemeClr val="lt1"/>
                </a:solidFill>
                <a:ea typeface="+mn-ea"/>
              </a:rPr>
              <a:t>What places are important to satisfy these needs or  uses?</a:t>
            </a:r>
            <a:r>
              <a:rPr lang="en-US" sz="2400" dirty="0">
                <a:solidFill>
                  <a:srgbClr val="FFFF00"/>
                </a:solidFill>
                <a:ea typeface="+mn-ea"/>
              </a:rPr>
              <a:t> (PLACES) </a:t>
            </a:r>
          </a:p>
          <a:p>
            <a:pPr fontAlgn="auto">
              <a:spcAft>
                <a:spcPts val="0"/>
              </a:spcAft>
              <a:defRPr/>
            </a:pPr>
            <a:r>
              <a:rPr lang="en-US" dirty="0">
                <a:solidFill>
                  <a:schemeClr val="lt1"/>
                </a:solidFill>
                <a:ea typeface="+mn-ea"/>
              </a:rPr>
              <a:t>What particular assets do these places have that you need or use? </a:t>
            </a:r>
            <a:r>
              <a:rPr lang="en-US" sz="2400" dirty="0">
                <a:solidFill>
                  <a:srgbClr val="FFFF00"/>
                </a:solidFill>
                <a:ea typeface="+mn-ea"/>
              </a:rPr>
              <a:t>(ASSETS)</a:t>
            </a:r>
          </a:p>
          <a:p>
            <a:pPr fontAlgn="auto">
              <a:spcAft>
                <a:spcPts val="0"/>
              </a:spcAft>
              <a:defRPr/>
            </a:pPr>
            <a:r>
              <a:rPr lang="en-US" dirty="0">
                <a:solidFill>
                  <a:schemeClr val="bg1"/>
                </a:solidFill>
                <a:ea typeface="+mn-ea"/>
              </a:rPr>
              <a:t>What forest conditions do you require to maintain these activities or uses?  </a:t>
            </a:r>
            <a:r>
              <a:rPr lang="en-US" sz="2400" dirty="0">
                <a:solidFill>
                  <a:srgbClr val="FFFF00"/>
                </a:solidFill>
                <a:ea typeface="+mn-ea"/>
              </a:rPr>
              <a:t>(CONDITIONS)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C236F-7B23-7476-01EB-90888F7C2446}"/>
              </a:ext>
            </a:extLst>
          </p:cNvPr>
          <p:cNvSpPr>
            <a:spLocks noGrp="1"/>
          </p:cNvSpPr>
          <p:nvPr>
            <p:ph type="title"/>
          </p:nvPr>
        </p:nvSpPr>
        <p:spPr>
          <a:xfrm>
            <a:off x="457200" y="274638"/>
            <a:ext cx="8077200" cy="1143000"/>
          </a:xfrm>
          <a:gradFill rotWithShape="1">
            <a:gsLst>
              <a:gs pos="0">
                <a:srgbClr val="9CC746"/>
              </a:gs>
              <a:gs pos="20000">
                <a:srgbClr val="9BC348"/>
              </a:gs>
              <a:gs pos="100000">
                <a:srgbClr val="769535"/>
              </a:gs>
            </a:gsLst>
            <a:lin ang="5400000"/>
          </a:gradFill>
          <a:ln cap="flat">
            <a:solidFill>
              <a:srgbClr val="98B954"/>
            </a:solidFill>
            <a:miter lim="800000"/>
            <a:headEnd/>
            <a:tailEnd/>
          </a:ln>
          <a:effectLst>
            <a:outerShdw blurRad="40000" dist="23000" dir="5400000" rotWithShape="0">
              <a:srgbClr val="000000">
                <a:alpha val="34999"/>
              </a:srgbClr>
            </a:outerShdw>
          </a:effectLst>
        </p:spPr>
        <p:txBody>
          <a:bodyPr/>
          <a:lstStyle/>
          <a:p>
            <a:pPr fontAlgn="auto">
              <a:spcAft>
                <a:spcPts val="0"/>
              </a:spcAft>
              <a:defRPr/>
            </a:pPr>
            <a:r>
              <a:rPr lang="en-US" sz="3600" b="1" dirty="0">
                <a:solidFill>
                  <a:schemeClr val="lt1"/>
                </a:solidFill>
                <a:latin typeface="+mn-lt"/>
                <a:ea typeface="+mn-ea"/>
                <a:cs typeface="+mn-cs"/>
              </a:rPr>
              <a:t>HEM FOR ECOSYSTEM SERVICES</a:t>
            </a:r>
          </a:p>
        </p:txBody>
      </p:sp>
      <p:sp>
        <p:nvSpPr>
          <p:cNvPr id="18434" name="TextBox 5">
            <a:extLst>
              <a:ext uri="{FF2B5EF4-FFF2-40B4-BE49-F238E27FC236}">
                <a16:creationId xmlns:a16="http://schemas.microsoft.com/office/drawing/2014/main" id="{B071CB75-5EF9-2593-EE97-5F084F1C3F97}"/>
              </a:ext>
            </a:extLst>
          </p:cNvPr>
          <p:cNvSpPr txBox="1">
            <a:spLocks noChangeArrowheads="1"/>
          </p:cNvSpPr>
          <p:nvPr/>
        </p:nvSpPr>
        <p:spPr bwMode="auto">
          <a:xfrm>
            <a:off x="609600" y="6210300"/>
            <a:ext cx="8001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US" altLang="en-US" sz="1400"/>
              <a:t>Raymond, et al. 2009.  Mapping Community values for natural capital and ecosystem services.  Ecological economics 1301-15.</a:t>
            </a:r>
          </a:p>
        </p:txBody>
      </p:sp>
      <p:pic>
        <p:nvPicPr>
          <p:cNvPr id="18435" name="Picture 6">
            <a:extLst>
              <a:ext uri="{FF2B5EF4-FFF2-40B4-BE49-F238E27FC236}">
                <a16:creationId xmlns:a16="http://schemas.microsoft.com/office/drawing/2014/main" id="{AF58A17C-D897-5E6D-A912-7EBB0D1A8C8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1600200"/>
            <a:ext cx="29464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
            <a:extLst>
              <a:ext uri="{FF2B5EF4-FFF2-40B4-BE49-F238E27FC236}">
                <a16:creationId xmlns:a16="http://schemas.microsoft.com/office/drawing/2014/main" id="{97F696B1-9087-75AB-980B-96D7B144C15B}"/>
              </a:ext>
            </a:extLst>
          </p:cNvPr>
          <p:cNvSpPr>
            <a:spLocks noGrp="1"/>
          </p:cNvSpPr>
          <p:nvPr>
            <p:ph sz="half" idx="1"/>
          </p:nvPr>
        </p:nvSpPr>
        <p:spPr>
          <a:xfrm>
            <a:off x="457200" y="1600200"/>
            <a:ext cx="4572000" cy="4525963"/>
          </a:xfrm>
          <a:gradFill rotWithShape="1">
            <a:gsLst>
              <a:gs pos="0">
                <a:srgbClr val="3A7CCB"/>
              </a:gs>
              <a:gs pos="20000">
                <a:srgbClr val="3C7BC7"/>
              </a:gs>
              <a:gs pos="100000">
                <a:srgbClr val="2C5D98"/>
              </a:gs>
            </a:gsLst>
            <a:lin ang="5400000"/>
          </a:gradFill>
          <a:ln cap="flat">
            <a:solidFill>
              <a:srgbClr val="4A7EBB"/>
            </a:solidFill>
            <a:miter lim="800000"/>
            <a:headEnd/>
            <a:tailEnd/>
          </a:ln>
          <a:effectLst>
            <a:outerShdw blurRad="40000" dist="23000" dir="5400000" rotWithShape="0">
              <a:srgbClr val="000000">
                <a:alpha val="34999"/>
              </a:srgbClr>
            </a:outerShdw>
          </a:effectLst>
        </p:spPr>
        <p:txBody>
          <a:bodyPr/>
          <a:lstStyle/>
          <a:p>
            <a:pPr marL="0" indent="0" fontAlgn="auto">
              <a:spcAft>
                <a:spcPts val="0"/>
              </a:spcAft>
              <a:buFont typeface="Arial" panose="020B0604020202020204" pitchFamily="34" charset="0"/>
              <a:buNone/>
              <a:defRPr/>
            </a:pPr>
            <a:r>
              <a:rPr lang="en-US" b="1" dirty="0">
                <a:solidFill>
                  <a:schemeClr val="lt1"/>
                </a:solidFill>
                <a:ea typeface="+mn-ea"/>
              </a:rPr>
              <a:t>Values-Threats Model</a:t>
            </a:r>
          </a:p>
          <a:p>
            <a:pPr fontAlgn="auto">
              <a:spcAft>
                <a:spcPts val="0"/>
              </a:spcAft>
              <a:defRPr/>
            </a:pPr>
            <a:r>
              <a:rPr lang="en-US" dirty="0">
                <a:solidFill>
                  <a:schemeClr val="lt1"/>
                </a:solidFill>
                <a:ea typeface="+mn-ea"/>
              </a:rPr>
              <a:t>What places do you value in the national forest? </a:t>
            </a:r>
          </a:p>
          <a:p>
            <a:pPr fontAlgn="auto">
              <a:spcAft>
                <a:spcPts val="0"/>
              </a:spcAft>
              <a:defRPr/>
            </a:pPr>
            <a:r>
              <a:rPr lang="en-US" dirty="0">
                <a:solidFill>
                  <a:schemeClr val="lt1"/>
                </a:solidFill>
                <a:ea typeface="+mn-ea"/>
              </a:rPr>
              <a:t>What natural asset do you value there?</a:t>
            </a:r>
            <a:r>
              <a:rPr lang="en-US" sz="2300" dirty="0">
                <a:solidFill>
                  <a:schemeClr val="lt1"/>
                </a:solidFill>
                <a:ea typeface="+mn-ea"/>
              </a:rPr>
              <a:t> (water, land, air, biota)</a:t>
            </a:r>
          </a:p>
          <a:p>
            <a:pPr fontAlgn="auto">
              <a:spcAft>
                <a:spcPts val="0"/>
              </a:spcAft>
              <a:defRPr/>
            </a:pPr>
            <a:r>
              <a:rPr lang="en-US" dirty="0">
                <a:solidFill>
                  <a:schemeClr val="lt1"/>
                </a:solidFill>
                <a:ea typeface="+mn-ea"/>
              </a:rPr>
              <a:t>What ecosystem service does that asset provide you?</a:t>
            </a:r>
          </a:p>
          <a:p>
            <a:pPr fontAlgn="auto">
              <a:spcAft>
                <a:spcPts val="0"/>
              </a:spcAft>
              <a:defRPr/>
            </a:pPr>
            <a:r>
              <a:rPr lang="en-US" dirty="0">
                <a:solidFill>
                  <a:schemeClr val="lt1"/>
                </a:solidFill>
                <a:ea typeface="+mn-ea"/>
              </a:rPr>
              <a:t>Is there anything that could happen to threaten what you value?</a:t>
            </a:r>
          </a:p>
          <a:p>
            <a:pPr fontAlgn="auto">
              <a:spcAft>
                <a:spcPts val="0"/>
              </a:spcAft>
              <a:defRPr/>
            </a:pPr>
            <a:r>
              <a:rPr lang="en-US" dirty="0">
                <a:solidFill>
                  <a:schemeClr val="lt1"/>
                </a:solidFill>
                <a:ea typeface="+mn-ea"/>
              </a:rPr>
              <a:t>Is there anything that could be done to protect what you value?</a:t>
            </a:r>
          </a:p>
        </p:txBody>
      </p:sp>
      <p:pic>
        <p:nvPicPr>
          <p:cNvPr id="18437" name="Picture 10">
            <a:extLst>
              <a:ext uri="{FF2B5EF4-FFF2-40B4-BE49-F238E27FC236}">
                <a16:creationId xmlns:a16="http://schemas.microsoft.com/office/drawing/2014/main" id="{00A2B3E9-1307-604F-494D-08B4428FEF3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3948113"/>
            <a:ext cx="2997200" cy="224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12">
            <a:extLst>
              <a:ext uri="{FF2B5EF4-FFF2-40B4-BE49-F238E27FC236}">
                <a16:creationId xmlns:a16="http://schemas.microsoft.com/office/drawing/2014/main" id="{AEA4A9A7-BD79-CDE9-FBB7-41C0FD88200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0"/>
            <a:ext cx="9448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269E4934-1F65-3AB2-2DCC-5CB9EA4541CE}"/>
              </a:ext>
            </a:extLst>
          </p:cNvPr>
          <p:cNvSpPr>
            <a:spLocks noGrp="1"/>
          </p:cNvSpPr>
          <p:nvPr>
            <p:ph type="ctrTitle" idx="4294967295"/>
          </p:nvPr>
        </p:nvSpPr>
        <p:spPr>
          <a:xfrm>
            <a:off x="0" y="608013"/>
            <a:ext cx="2286000" cy="990600"/>
          </a:xfrm>
          <a:gradFill rotWithShape="1">
            <a:gsLst>
              <a:gs pos="0">
                <a:srgbClr val="9CC746"/>
              </a:gs>
              <a:gs pos="20000">
                <a:srgbClr val="9BC348"/>
              </a:gs>
              <a:gs pos="100000">
                <a:srgbClr val="769535"/>
              </a:gs>
            </a:gsLst>
            <a:lin ang="5400000"/>
          </a:gradFill>
          <a:ln cap="flat">
            <a:solidFill>
              <a:srgbClr val="98B954"/>
            </a:solidFill>
            <a:miter lim="800000"/>
            <a:headEnd/>
            <a:tailEnd/>
          </a:ln>
          <a:effectLst>
            <a:outerShdw blurRad="40000" dist="23000" dir="5400000" rotWithShape="0">
              <a:srgbClr val="000000">
                <a:alpha val="34999"/>
              </a:srgbClr>
            </a:outerShdw>
          </a:effectLst>
        </p:spPr>
        <p:txBody>
          <a:bodyPr/>
          <a:lstStyle/>
          <a:p>
            <a:pPr fontAlgn="auto">
              <a:spcAft>
                <a:spcPts val="0"/>
              </a:spcAft>
              <a:defRPr/>
            </a:pPr>
            <a:r>
              <a:rPr lang="en-US" sz="3600" b="1" dirty="0">
                <a:solidFill>
                  <a:schemeClr val="lt1"/>
                </a:solidFill>
                <a:latin typeface="+mn-lt"/>
                <a:ea typeface="+mn-ea"/>
                <a:cs typeface="+mn-cs"/>
              </a:rPr>
              <a:t>Questions</a:t>
            </a:r>
          </a:p>
        </p:txBody>
      </p:sp>
      <p:pic>
        <p:nvPicPr>
          <p:cNvPr id="19459" name="Picture 3">
            <a:extLst>
              <a:ext uri="{FF2B5EF4-FFF2-40B4-BE49-F238E27FC236}">
                <a16:creationId xmlns:a16="http://schemas.microsoft.com/office/drawing/2014/main" id="{417CEB01-FDFE-4078-397E-457C47CE6D6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72425" y="111125"/>
            <a:ext cx="842963"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4">
            <a:extLst>
              <a:ext uri="{FF2B5EF4-FFF2-40B4-BE49-F238E27FC236}">
                <a16:creationId xmlns:a16="http://schemas.microsoft.com/office/drawing/2014/main" id="{3B788FD6-2A10-F858-6E6F-36C0D9F3B6E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048000" y="274638"/>
            <a:ext cx="7000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E9B752BB-7F85-9AFE-345E-C253AF9EEA64}"/>
              </a:ext>
            </a:extLst>
          </p:cNvPr>
          <p:cNvSpPr>
            <a:spLocks noGrp="1"/>
          </p:cNvSpPr>
          <p:nvPr>
            <p:ph type="sldNum" sz="quarter" idx="12"/>
          </p:nvPr>
        </p:nvSpPr>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C4130B5C-B926-49E6-A9F2-83E135119855}" type="slidenum">
              <a:rPr lang="en-US" altLang="en-US">
                <a:solidFill>
                  <a:srgbClr val="898989"/>
                </a:solidFill>
              </a:rPr>
              <a:pPr/>
              <a:t>18</a:t>
            </a:fld>
            <a:endParaRPr lang="en-US" altLang="en-US">
              <a:solidFill>
                <a:srgbClr val="898989"/>
              </a:solidFill>
            </a:endParaRPr>
          </a:p>
        </p:txBody>
      </p:sp>
      <p:sp>
        <p:nvSpPr>
          <p:cNvPr id="19462" name="Rectangle 8">
            <a:extLst>
              <a:ext uri="{FF2B5EF4-FFF2-40B4-BE49-F238E27FC236}">
                <a16:creationId xmlns:a16="http://schemas.microsoft.com/office/drawing/2014/main" id="{53B1A24C-DEC2-5DEA-B67D-7FC3F7AE04D6}"/>
              </a:ext>
            </a:extLst>
          </p:cNvPr>
          <p:cNvSpPr>
            <a:spLocks noChangeArrowheads="1"/>
          </p:cNvSpPr>
          <p:nvPr/>
        </p:nvSpPr>
        <p:spPr bwMode="auto">
          <a:xfrm>
            <a:off x="152400" y="609600"/>
            <a:ext cx="8645525" cy="477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r"/>
            <a:endParaRPr lang="en-US" altLang="en-US" sz="3200" b="1">
              <a:solidFill>
                <a:srgbClr val="FFFF00"/>
              </a:solidFill>
            </a:endParaRPr>
          </a:p>
          <a:p>
            <a:pPr algn="r"/>
            <a:endParaRPr lang="en-US" altLang="en-US" sz="3200" b="1">
              <a:solidFill>
                <a:srgbClr val="92D050"/>
              </a:solidFill>
            </a:endParaRPr>
          </a:p>
          <a:p>
            <a:pPr algn="r"/>
            <a:endParaRPr lang="en-US" altLang="en-US" sz="3200" b="1">
              <a:solidFill>
                <a:srgbClr val="92D050"/>
              </a:solidFill>
            </a:endParaRPr>
          </a:p>
          <a:p>
            <a:pPr algn="r"/>
            <a:endParaRPr lang="en-US" altLang="en-US" sz="3200" b="1">
              <a:solidFill>
                <a:srgbClr val="92D050"/>
              </a:solidFill>
            </a:endParaRPr>
          </a:p>
          <a:p>
            <a:pPr algn="r"/>
            <a:endParaRPr lang="en-US" altLang="en-US" sz="3200" b="1">
              <a:solidFill>
                <a:srgbClr val="92D050"/>
              </a:solidFill>
            </a:endParaRPr>
          </a:p>
          <a:p>
            <a:pPr algn="r"/>
            <a:endParaRPr lang="en-US" altLang="en-US" sz="3200" b="1">
              <a:solidFill>
                <a:srgbClr val="92D050"/>
              </a:solidFill>
            </a:endParaRPr>
          </a:p>
          <a:p>
            <a:pPr algn="r"/>
            <a:endParaRPr lang="en-US" altLang="en-US" sz="3200" b="1">
              <a:solidFill>
                <a:srgbClr val="92D050"/>
              </a:solidFill>
            </a:endParaRPr>
          </a:p>
          <a:p>
            <a:pPr algn="r"/>
            <a:endParaRPr lang="en-US" altLang="en-US" sz="3200" b="1">
              <a:solidFill>
                <a:srgbClr val="92D050"/>
              </a:solidFill>
            </a:endParaRPr>
          </a:p>
          <a:p>
            <a:endParaRPr lang="en-US" altLang="en-US" sz="2400"/>
          </a:p>
          <a:p>
            <a:endParaRPr lang="en-US" altLang="en-US" sz="2400"/>
          </a:p>
        </p:txBody>
      </p:sp>
      <p:pic>
        <p:nvPicPr>
          <p:cNvPr id="19463" name="Picture 7">
            <a:extLst>
              <a:ext uri="{FF2B5EF4-FFF2-40B4-BE49-F238E27FC236}">
                <a16:creationId xmlns:a16="http://schemas.microsoft.com/office/drawing/2014/main" id="{FA450334-CF87-3CDF-59DD-F627B007E4B5}"/>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038600" y="206375"/>
            <a:ext cx="3810000"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90ADE-95E5-7DA4-7F11-F0A1754E00B4}"/>
              </a:ext>
            </a:extLst>
          </p:cNvPr>
          <p:cNvSpPr>
            <a:spLocks noGrp="1"/>
          </p:cNvSpPr>
          <p:nvPr>
            <p:ph type="title"/>
          </p:nvPr>
        </p:nvSpPr>
        <p:spPr>
          <a:xfrm>
            <a:off x="228600" y="304800"/>
            <a:ext cx="8658225" cy="990600"/>
          </a:xfrm>
          <a:gradFill rotWithShape="1">
            <a:gsLst>
              <a:gs pos="0">
                <a:srgbClr val="9CC746"/>
              </a:gs>
              <a:gs pos="20000">
                <a:srgbClr val="9BC348"/>
              </a:gs>
              <a:gs pos="100000">
                <a:srgbClr val="769535"/>
              </a:gs>
            </a:gsLst>
            <a:lin ang="5400000"/>
          </a:gradFill>
          <a:ln cap="flat">
            <a:solidFill>
              <a:srgbClr val="98B954"/>
            </a:solidFill>
            <a:miter lim="800000"/>
            <a:headEnd/>
            <a:tailEnd/>
          </a:ln>
          <a:effectLst>
            <a:outerShdw blurRad="40000" dist="23000" dir="5400000" rotWithShape="0">
              <a:srgbClr val="000000">
                <a:alpha val="34999"/>
              </a:srgbClr>
            </a:outerShdw>
          </a:effectLst>
        </p:spPr>
        <p:txBody>
          <a:bodyPr/>
          <a:lstStyle/>
          <a:p>
            <a:pPr fontAlgn="auto">
              <a:spcAft>
                <a:spcPts val="0"/>
              </a:spcAft>
              <a:tabLst>
                <a:tab pos="519113" algn="l"/>
              </a:tabLst>
              <a:defRPr/>
            </a:pPr>
            <a:r>
              <a:rPr lang="en-US" sz="3600" b="1" dirty="0">
                <a:solidFill>
                  <a:schemeClr val="lt1"/>
                </a:solidFill>
                <a:latin typeface="Arial" panose="020B0604020202020204" pitchFamily="34" charset="0"/>
                <a:ea typeface="+mn-ea"/>
                <a:cs typeface="Arial" panose="020B0604020202020204" pitchFamily="34" charset="0"/>
              </a:rPr>
              <a:t>HUMAN ECOLOGY MAPPING (HEM) </a:t>
            </a:r>
          </a:p>
        </p:txBody>
      </p:sp>
      <p:sp>
        <p:nvSpPr>
          <p:cNvPr id="5" name="Slide Number Placeholder 4">
            <a:extLst>
              <a:ext uri="{FF2B5EF4-FFF2-40B4-BE49-F238E27FC236}">
                <a16:creationId xmlns:a16="http://schemas.microsoft.com/office/drawing/2014/main" id="{53C6DBDA-239B-4770-E381-8997C0AEFB6B}"/>
              </a:ext>
            </a:extLst>
          </p:cNvPr>
          <p:cNvSpPr>
            <a:spLocks noGrp="1"/>
          </p:cNvSpPr>
          <p:nvPr>
            <p:ph type="sldNum" sz="quarter" idx="12"/>
          </p:nvPr>
        </p:nvSpPr>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1BC51F39-22C5-40A5-AF83-D2C30BCBF6A8}" type="slidenum">
              <a:rPr lang="en-US" altLang="en-US">
                <a:solidFill>
                  <a:srgbClr val="898989"/>
                </a:solidFill>
              </a:rPr>
              <a:pPr/>
              <a:t>2</a:t>
            </a:fld>
            <a:endParaRPr lang="en-US" altLang="en-US">
              <a:solidFill>
                <a:srgbClr val="898989"/>
              </a:solidFill>
            </a:endParaRPr>
          </a:p>
        </p:txBody>
      </p:sp>
      <p:sp>
        <p:nvSpPr>
          <p:cNvPr id="9" name="Content Placeholder 8">
            <a:extLst>
              <a:ext uri="{FF2B5EF4-FFF2-40B4-BE49-F238E27FC236}">
                <a16:creationId xmlns:a16="http://schemas.microsoft.com/office/drawing/2014/main" id="{2BBAA5BA-2714-DB64-2595-19E7498BC6C7}"/>
              </a:ext>
            </a:extLst>
          </p:cNvPr>
          <p:cNvSpPr>
            <a:spLocks noGrp="1"/>
          </p:cNvSpPr>
          <p:nvPr>
            <p:ph sz="half" idx="2"/>
          </p:nvPr>
        </p:nvSpPr>
        <p:spPr>
          <a:xfrm>
            <a:off x="4572000" y="3657600"/>
            <a:ext cx="3867150" cy="2895600"/>
          </a:xfrm>
          <a:gradFill rotWithShape="1">
            <a:gsLst>
              <a:gs pos="0">
                <a:srgbClr val="9CC746"/>
              </a:gs>
              <a:gs pos="20000">
                <a:srgbClr val="9BC348"/>
              </a:gs>
              <a:gs pos="100000">
                <a:srgbClr val="769535"/>
              </a:gs>
            </a:gsLst>
            <a:lin ang="5400000"/>
          </a:gradFill>
          <a:ln cap="flat">
            <a:solidFill>
              <a:srgbClr val="98B954"/>
            </a:solidFill>
            <a:miter lim="800000"/>
            <a:headEnd/>
            <a:tailEnd/>
          </a:ln>
          <a:effectLst>
            <a:outerShdw blurRad="40000" dist="23000" dir="5400000" rotWithShape="0">
              <a:srgbClr val="000000">
                <a:alpha val="34999"/>
              </a:srgbClr>
            </a:outerShdw>
          </a:effectLst>
        </p:spPr>
        <p:txBody>
          <a:bodyPr/>
          <a:lstStyle/>
          <a:p>
            <a:pPr marL="0" indent="0" fontAlgn="auto">
              <a:spcAft>
                <a:spcPts val="0"/>
              </a:spcAft>
              <a:buFont typeface="Arial" panose="020B0604020202020204" pitchFamily="34" charset="0"/>
              <a:buNone/>
              <a:defRPr/>
            </a:pPr>
            <a:r>
              <a:rPr lang="en-US" sz="2000" b="1" dirty="0">
                <a:solidFill>
                  <a:schemeClr val="bg1"/>
                </a:solidFill>
                <a:ea typeface="+mn-ea"/>
              </a:rPr>
              <a:t>What information can be captured on human ecology maps?</a:t>
            </a:r>
          </a:p>
          <a:p>
            <a:pPr marL="457200" lvl="1" indent="-228600" fontAlgn="auto">
              <a:spcAft>
                <a:spcPts val="0"/>
              </a:spcAft>
              <a:buFont typeface="Arial" panose="020B0604020202020204" pitchFamily="34" charset="0"/>
              <a:buChar char="•"/>
              <a:defRPr/>
            </a:pPr>
            <a:r>
              <a:rPr lang="en-US" sz="1900" dirty="0">
                <a:solidFill>
                  <a:schemeClr val="lt1"/>
                </a:solidFill>
                <a:ea typeface="+mn-ea"/>
              </a:rPr>
              <a:t>Social and cultural values</a:t>
            </a:r>
          </a:p>
          <a:p>
            <a:pPr marL="457200" lvl="1" indent="-228600" fontAlgn="auto">
              <a:spcAft>
                <a:spcPts val="0"/>
              </a:spcAft>
              <a:buFont typeface="Arial" panose="020B0604020202020204" pitchFamily="34" charset="0"/>
              <a:buChar char="•"/>
              <a:defRPr/>
            </a:pPr>
            <a:r>
              <a:rPr lang="en-US" sz="1900" dirty="0">
                <a:solidFill>
                  <a:schemeClr val="lt1"/>
                </a:solidFill>
                <a:ea typeface="+mn-ea"/>
              </a:rPr>
              <a:t>Ecosystems services</a:t>
            </a:r>
          </a:p>
          <a:p>
            <a:pPr marL="457200" lvl="1" indent="-228600" fontAlgn="auto">
              <a:spcAft>
                <a:spcPts val="0"/>
              </a:spcAft>
              <a:buFont typeface="Arial" panose="020B0604020202020204" pitchFamily="34" charset="0"/>
              <a:buChar char="•"/>
              <a:defRPr/>
            </a:pPr>
            <a:r>
              <a:rPr lang="en-US" sz="1900" dirty="0">
                <a:solidFill>
                  <a:schemeClr val="lt1"/>
                </a:solidFill>
                <a:ea typeface="+mn-ea"/>
              </a:rPr>
              <a:t>Special places</a:t>
            </a:r>
          </a:p>
          <a:p>
            <a:pPr marL="457200" lvl="1" indent="-228600" fontAlgn="auto">
              <a:spcAft>
                <a:spcPts val="0"/>
              </a:spcAft>
              <a:buFont typeface="Arial" panose="020B0604020202020204" pitchFamily="34" charset="0"/>
              <a:buChar char="•"/>
              <a:defRPr/>
            </a:pPr>
            <a:r>
              <a:rPr lang="en-US" sz="1900" dirty="0">
                <a:solidFill>
                  <a:schemeClr val="lt1"/>
                </a:solidFill>
                <a:ea typeface="+mn-ea"/>
              </a:rPr>
              <a:t>Historic and tribal land uses</a:t>
            </a:r>
          </a:p>
          <a:p>
            <a:pPr marL="457200" lvl="1" indent="-228600" fontAlgn="auto">
              <a:spcAft>
                <a:spcPts val="0"/>
              </a:spcAft>
              <a:buFont typeface="Arial" panose="020B0604020202020204" pitchFamily="34" charset="0"/>
              <a:buChar char="•"/>
              <a:defRPr/>
            </a:pPr>
            <a:r>
              <a:rPr lang="en-US" sz="1900" dirty="0">
                <a:solidFill>
                  <a:schemeClr val="lt1"/>
                </a:solidFill>
                <a:ea typeface="+mn-ea"/>
              </a:rPr>
              <a:t>Harvest areas for fish, game, and other forest products</a:t>
            </a:r>
          </a:p>
          <a:p>
            <a:pPr marL="457200" lvl="1" indent="-228600" fontAlgn="auto">
              <a:spcAft>
                <a:spcPts val="0"/>
              </a:spcAft>
              <a:buFont typeface="Arial" panose="020B0604020202020204" pitchFamily="34" charset="0"/>
              <a:buChar char="•"/>
              <a:defRPr/>
            </a:pPr>
            <a:r>
              <a:rPr lang="en-US" sz="1900" dirty="0">
                <a:solidFill>
                  <a:schemeClr val="lt1"/>
                </a:solidFill>
                <a:ea typeface="+mn-ea"/>
              </a:rPr>
              <a:t>Spatial identification of issues</a:t>
            </a:r>
          </a:p>
        </p:txBody>
      </p:sp>
      <p:sp>
        <p:nvSpPr>
          <p:cNvPr id="4" name="Rectangle 3">
            <a:extLst>
              <a:ext uri="{FF2B5EF4-FFF2-40B4-BE49-F238E27FC236}">
                <a16:creationId xmlns:a16="http://schemas.microsoft.com/office/drawing/2014/main" id="{622E6488-A4F9-E246-B9A7-BB033A9C2052}"/>
              </a:ext>
            </a:extLst>
          </p:cNvPr>
          <p:cNvSpPr>
            <a:spLocks noChangeArrowheads="1"/>
          </p:cNvSpPr>
          <p:nvPr/>
        </p:nvSpPr>
        <p:spPr bwMode="auto">
          <a:xfrm>
            <a:off x="304800" y="1524000"/>
            <a:ext cx="4008438" cy="1508125"/>
          </a:xfrm>
          <a:prstGeom prst="rect">
            <a:avLst/>
          </a:prstGeom>
          <a:gradFill rotWithShape="1">
            <a:gsLst>
              <a:gs pos="0">
                <a:srgbClr val="3A7CCB"/>
              </a:gs>
              <a:gs pos="20000">
                <a:srgbClr val="3C7BC7"/>
              </a:gs>
              <a:gs pos="100000">
                <a:srgbClr val="2C5D98"/>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a:spAutoFit/>
          </a:bodyPr>
          <a:lstStyle/>
          <a:p>
            <a:pPr fontAlgn="auto">
              <a:spcBef>
                <a:spcPts val="0"/>
              </a:spcBef>
              <a:spcAft>
                <a:spcPts val="0"/>
              </a:spcAft>
              <a:defRPr/>
            </a:pPr>
            <a:r>
              <a:rPr lang="en-US" dirty="0">
                <a:solidFill>
                  <a:schemeClr val="lt1"/>
                </a:solidFill>
                <a:latin typeface="+mn-lt"/>
                <a:ea typeface="+mn-ea"/>
              </a:rPr>
              <a:t>HEM is a systematic public engagement approach that uses maps and other spatial tools to gather information about public values and forest uses  to aid in  planning using best available science.  </a:t>
            </a:r>
          </a:p>
        </p:txBody>
      </p:sp>
      <p:pic>
        <p:nvPicPr>
          <p:cNvPr id="3077" name="Picture 14">
            <a:extLst>
              <a:ext uri="{FF2B5EF4-FFF2-40B4-BE49-F238E27FC236}">
                <a16:creationId xmlns:a16="http://schemas.microsoft.com/office/drawing/2014/main" id="{D0091542-1F9C-581D-7EB3-40D5DCA7880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1313" y="3287713"/>
            <a:ext cx="3971925" cy="326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15">
            <a:extLst>
              <a:ext uri="{FF2B5EF4-FFF2-40B4-BE49-F238E27FC236}">
                <a16:creationId xmlns:a16="http://schemas.microsoft.com/office/drawing/2014/main" id="{26929E70-29CA-7449-EA73-CCBBD59ACE8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525588"/>
            <a:ext cx="33528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7BF36-08AD-2387-B86C-DF095F414DD3}"/>
              </a:ext>
            </a:extLst>
          </p:cNvPr>
          <p:cNvSpPr>
            <a:spLocks noGrp="1"/>
          </p:cNvSpPr>
          <p:nvPr>
            <p:ph type="title"/>
          </p:nvPr>
        </p:nvSpPr>
        <p:spPr>
          <a:xfrm>
            <a:off x="228600" y="76200"/>
            <a:ext cx="8534400" cy="1143000"/>
          </a:xfrm>
          <a:gradFill rotWithShape="1">
            <a:gsLst>
              <a:gs pos="0">
                <a:srgbClr val="9CC746"/>
              </a:gs>
              <a:gs pos="20000">
                <a:srgbClr val="9BC348"/>
              </a:gs>
              <a:gs pos="100000">
                <a:srgbClr val="769535"/>
              </a:gs>
            </a:gsLst>
            <a:lin ang="5400000"/>
          </a:gradFill>
          <a:ln cap="flat">
            <a:solidFill>
              <a:srgbClr val="98B954"/>
            </a:solidFill>
            <a:miter lim="800000"/>
            <a:headEnd/>
            <a:tailEnd/>
          </a:ln>
          <a:effectLst>
            <a:outerShdw blurRad="40000" dist="23000" dir="5400000" rotWithShape="0">
              <a:srgbClr val="000000">
                <a:alpha val="34999"/>
              </a:srgbClr>
            </a:outerShdw>
          </a:effectLst>
        </p:spPr>
        <p:txBody>
          <a:bodyPr/>
          <a:lstStyle/>
          <a:p>
            <a:pPr fontAlgn="auto">
              <a:spcAft>
                <a:spcPts val="0"/>
              </a:spcAft>
              <a:tabLst>
                <a:tab pos="519113" algn="l"/>
              </a:tabLst>
              <a:defRPr/>
            </a:pPr>
            <a:r>
              <a:rPr lang="en-US" sz="4000" b="1" dirty="0">
                <a:solidFill>
                  <a:schemeClr val="lt1"/>
                </a:solidFill>
                <a:latin typeface="+mn-lt"/>
                <a:ea typeface="+mn-ea"/>
                <a:cs typeface="+mn-cs"/>
              </a:rPr>
              <a:t>HUMAN ECOLOGY MAPPING: </a:t>
            </a:r>
            <a:br>
              <a:rPr lang="en-US" b="1" dirty="0">
                <a:solidFill>
                  <a:schemeClr val="lt1"/>
                </a:solidFill>
                <a:latin typeface="+mn-lt"/>
                <a:ea typeface="+mn-ea"/>
                <a:cs typeface="+mn-cs"/>
              </a:rPr>
            </a:br>
            <a:r>
              <a:rPr lang="en-US" sz="3600" b="1" dirty="0">
                <a:solidFill>
                  <a:schemeClr val="lt1"/>
                </a:solidFill>
                <a:latin typeface="+mn-lt"/>
                <a:ea typeface="+mn-ea"/>
                <a:cs typeface="+mn-cs"/>
              </a:rPr>
              <a:t>A Strategy for Systematic Engagement</a:t>
            </a:r>
          </a:p>
        </p:txBody>
      </p:sp>
      <p:sp>
        <p:nvSpPr>
          <p:cNvPr id="5" name="Slide Number Placeholder 4">
            <a:extLst>
              <a:ext uri="{FF2B5EF4-FFF2-40B4-BE49-F238E27FC236}">
                <a16:creationId xmlns:a16="http://schemas.microsoft.com/office/drawing/2014/main" id="{4AB8A31E-9748-1A4F-B426-8440D988A740}"/>
              </a:ext>
            </a:extLst>
          </p:cNvPr>
          <p:cNvSpPr>
            <a:spLocks noGrp="1"/>
          </p:cNvSpPr>
          <p:nvPr>
            <p:ph type="sldNum" sz="quarter" idx="12"/>
          </p:nvPr>
        </p:nvSpPr>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88DF47E6-FB93-4D2B-8356-C196779033DC}" type="slidenum">
              <a:rPr lang="en-US" altLang="en-US">
                <a:solidFill>
                  <a:srgbClr val="898989"/>
                </a:solidFill>
              </a:rPr>
              <a:pPr/>
              <a:t>3</a:t>
            </a:fld>
            <a:endParaRPr lang="en-US" altLang="en-US">
              <a:solidFill>
                <a:srgbClr val="898989"/>
              </a:solidFill>
            </a:endParaRPr>
          </a:p>
        </p:txBody>
      </p:sp>
      <p:sp>
        <p:nvSpPr>
          <p:cNvPr id="3" name="Content Placeholder 2">
            <a:extLst>
              <a:ext uri="{FF2B5EF4-FFF2-40B4-BE49-F238E27FC236}">
                <a16:creationId xmlns:a16="http://schemas.microsoft.com/office/drawing/2014/main" id="{4C8659C6-5B3F-24FB-E4B0-4CB396F75CB0}"/>
              </a:ext>
            </a:extLst>
          </p:cNvPr>
          <p:cNvSpPr>
            <a:spLocks noGrp="1"/>
          </p:cNvSpPr>
          <p:nvPr>
            <p:ph sz="half" idx="2"/>
          </p:nvPr>
        </p:nvSpPr>
        <p:spPr>
          <a:xfrm>
            <a:off x="3848100" y="1335088"/>
            <a:ext cx="4876800" cy="3348037"/>
          </a:xfrm>
          <a:gradFill rotWithShape="1">
            <a:gsLst>
              <a:gs pos="0">
                <a:srgbClr val="3A7CCB"/>
              </a:gs>
              <a:gs pos="20000">
                <a:srgbClr val="3C7BC7"/>
              </a:gs>
              <a:gs pos="100000">
                <a:srgbClr val="2C5D98"/>
              </a:gs>
            </a:gsLst>
            <a:lin ang="5400000"/>
          </a:gradFill>
          <a:ln cap="flat">
            <a:solidFill>
              <a:srgbClr val="4A7EBB"/>
            </a:solidFill>
            <a:miter lim="800000"/>
            <a:headEnd/>
            <a:tailEnd/>
          </a:ln>
          <a:effectLst>
            <a:outerShdw blurRad="40000" dist="23000" dir="5400000" rotWithShape="0">
              <a:srgbClr val="000000">
                <a:alpha val="34999"/>
              </a:srgbClr>
            </a:outerShdw>
          </a:effectLst>
        </p:spPr>
        <p:txBody>
          <a:bodyPr/>
          <a:lstStyle/>
          <a:p>
            <a:pPr marL="0" indent="0" fontAlgn="auto">
              <a:spcAft>
                <a:spcPts val="0"/>
              </a:spcAft>
              <a:buFont typeface="Arial" panose="020B0604020202020204" pitchFamily="34" charset="0"/>
              <a:buNone/>
              <a:defRPr/>
            </a:pPr>
            <a:r>
              <a:rPr lang="en-US" sz="2400" b="1" dirty="0">
                <a:solidFill>
                  <a:schemeClr val="lt1"/>
                </a:solidFill>
                <a:ea typeface="+mn-ea"/>
              </a:rPr>
              <a:t>Multiple Approaches</a:t>
            </a:r>
          </a:p>
          <a:p>
            <a:pPr marL="519113" lvl="1" fontAlgn="auto">
              <a:spcAft>
                <a:spcPts val="0"/>
              </a:spcAft>
              <a:buFont typeface="Wingdings" panose="05000000000000000000" pitchFamily="2" charset="2"/>
              <a:buChar char="§"/>
              <a:defRPr/>
            </a:pPr>
            <a:r>
              <a:rPr lang="en-US" sz="1800" dirty="0">
                <a:solidFill>
                  <a:schemeClr val="lt1"/>
                </a:solidFill>
                <a:ea typeface="+mn-ea"/>
              </a:rPr>
              <a:t>Public meetings</a:t>
            </a:r>
          </a:p>
          <a:p>
            <a:pPr marL="519113" lvl="1" fontAlgn="auto">
              <a:spcAft>
                <a:spcPts val="0"/>
              </a:spcAft>
              <a:buFont typeface="Wingdings" panose="05000000000000000000" pitchFamily="2" charset="2"/>
              <a:buChar char="§"/>
              <a:defRPr/>
            </a:pPr>
            <a:r>
              <a:rPr lang="en-US" sz="1800" dirty="0">
                <a:solidFill>
                  <a:schemeClr val="lt1"/>
                </a:solidFill>
                <a:ea typeface="+mn-ea"/>
              </a:rPr>
              <a:t>Websites/on-line form</a:t>
            </a:r>
          </a:p>
          <a:p>
            <a:pPr marL="519113" lvl="1" fontAlgn="auto">
              <a:spcAft>
                <a:spcPts val="0"/>
              </a:spcAft>
              <a:buFont typeface="Wingdings" panose="05000000000000000000" pitchFamily="2" charset="2"/>
              <a:buChar char="§"/>
              <a:defRPr/>
            </a:pPr>
            <a:r>
              <a:rPr lang="en-US" sz="1800" dirty="0">
                <a:solidFill>
                  <a:schemeClr val="lt1"/>
                </a:solidFill>
                <a:ea typeface="+mn-ea"/>
              </a:rPr>
              <a:t>Targeted stakeholder outreach</a:t>
            </a:r>
          </a:p>
          <a:p>
            <a:pPr marL="519113" lvl="1" fontAlgn="auto">
              <a:spcAft>
                <a:spcPts val="0"/>
              </a:spcAft>
              <a:buFont typeface="Wingdings" panose="05000000000000000000" pitchFamily="2" charset="2"/>
              <a:buChar char="§"/>
              <a:defRPr/>
            </a:pPr>
            <a:r>
              <a:rPr lang="en-US" sz="1800" dirty="0">
                <a:solidFill>
                  <a:schemeClr val="lt1"/>
                </a:solidFill>
                <a:ea typeface="+mn-ea"/>
              </a:rPr>
              <a:t>On-site (trailheads, campgrounds)</a:t>
            </a:r>
          </a:p>
          <a:p>
            <a:pPr marL="519113" lvl="1" fontAlgn="auto">
              <a:spcAft>
                <a:spcPts val="0"/>
              </a:spcAft>
              <a:buFont typeface="Wingdings" panose="05000000000000000000" pitchFamily="2" charset="2"/>
              <a:buChar char="§"/>
              <a:defRPr/>
            </a:pPr>
            <a:r>
              <a:rPr lang="en-US" sz="1800" dirty="0">
                <a:solidFill>
                  <a:schemeClr val="lt1"/>
                </a:solidFill>
                <a:ea typeface="+mn-ea"/>
              </a:rPr>
              <a:t>Special events (fairs, public markets)</a:t>
            </a:r>
          </a:p>
          <a:p>
            <a:pPr marL="519113" lvl="1" fontAlgn="auto">
              <a:spcAft>
                <a:spcPts val="0"/>
              </a:spcAft>
              <a:buFont typeface="Wingdings" panose="05000000000000000000" pitchFamily="2" charset="2"/>
              <a:buChar char="§"/>
              <a:defRPr/>
            </a:pPr>
            <a:r>
              <a:rPr lang="en-US" sz="1800" dirty="0">
                <a:solidFill>
                  <a:schemeClr val="lt1"/>
                </a:solidFill>
                <a:ea typeface="+mn-ea"/>
              </a:rPr>
              <a:t>Stand-alone kiosk (ranger station, visitor ctr.)</a:t>
            </a:r>
          </a:p>
        </p:txBody>
      </p:sp>
      <p:grpSp>
        <p:nvGrpSpPr>
          <p:cNvPr id="4100" name="Group 10">
            <a:extLst>
              <a:ext uri="{FF2B5EF4-FFF2-40B4-BE49-F238E27FC236}">
                <a16:creationId xmlns:a16="http://schemas.microsoft.com/office/drawing/2014/main" id="{BFB8EAD4-0C23-BAA7-A295-D78E4432B48E}"/>
              </a:ext>
            </a:extLst>
          </p:cNvPr>
          <p:cNvGrpSpPr>
            <a:grpSpLocks/>
          </p:cNvGrpSpPr>
          <p:nvPr/>
        </p:nvGrpSpPr>
        <p:grpSpPr bwMode="auto">
          <a:xfrm>
            <a:off x="228600" y="3943350"/>
            <a:ext cx="3429000" cy="2305050"/>
            <a:chOff x="713619" y="1136952"/>
            <a:chExt cx="3657600" cy="2440321"/>
          </a:xfrm>
        </p:grpSpPr>
        <p:pic>
          <p:nvPicPr>
            <p:cNvPr id="4106" name="Picture 4" descr="IMG_6513.JPG">
              <a:extLst>
                <a:ext uri="{FF2B5EF4-FFF2-40B4-BE49-F238E27FC236}">
                  <a16:creationId xmlns:a16="http://schemas.microsoft.com/office/drawing/2014/main" id="{05AD8FA9-F4E8-7F27-132A-EDE7CE3E5C79}"/>
                </a:ext>
              </a:extLst>
            </p:cNvPr>
            <p:cNvPicPr>
              <a:picLocks noChangeAspect="1"/>
            </p:cNvPicPr>
            <p:nvPr/>
          </p:nvPicPr>
          <p:blipFill>
            <a:blip r:embed="rId3">
              <a:extLst>
                <a:ext uri="{28A0092B-C50C-407E-A947-70E740481C1C}">
                  <a14:useLocalDpi xmlns:a14="http://schemas.microsoft.com/office/drawing/2010/main" val="0"/>
                </a:ext>
              </a:extLst>
            </a:blip>
            <a:srcRect t="-79"/>
            <a:stretch>
              <a:fillRect/>
            </a:stretch>
          </p:blipFill>
          <p:spPr bwMode="auto">
            <a:xfrm>
              <a:off x="713619" y="1136952"/>
              <a:ext cx="3657600" cy="2440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4107" name="Picture 5" descr="IMG_6556.JPG">
              <a:extLst>
                <a:ext uri="{FF2B5EF4-FFF2-40B4-BE49-F238E27FC236}">
                  <a16:creationId xmlns:a16="http://schemas.microsoft.com/office/drawing/2014/main" id="{91B8F7AA-A4EF-C0F3-17F7-E049DD0D12E5}"/>
                </a:ext>
              </a:extLst>
            </p:cNvPr>
            <p:cNvPicPr>
              <a:picLocks noChangeAspect="1"/>
            </p:cNvPicPr>
            <p:nvPr/>
          </p:nvPicPr>
          <p:blipFill>
            <a:blip r:embed="rId4">
              <a:extLst>
                <a:ext uri="{28A0092B-C50C-407E-A947-70E740481C1C}">
                  <a14:useLocalDpi xmlns:a14="http://schemas.microsoft.com/office/drawing/2010/main" val="0"/>
                </a:ext>
              </a:extLst>
            </a:blip>
            <a:srcRect l="2" t="-79" r="49998"/>
            <a:stretch>
              <a:fillRect/>
            </a:stretch>
          </p:blipFill>
          <p:spPr bwMode="auto">
            <a:xfrm>
              <a:off x="713619" y="1136952"/>
              <a:ext cx="1828800" cy="2440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grpSp>
      <p:sp>
        <p:nvSpPr>
          <p:cNvPr id="4101" name="TextBox 6">
            <a:extLst>
              <a:ext uri="{FF2B5EF4-FFF2-40B4-BE49-F238E27FC236}">
                <a16:creationId xmlns:a16="http://schemas.microsoft.com/office/drawing/2014/main" id="{ADBFD182-0D32-3223-DD77-81F86C8AA3D0}"/>
              </a:ext>
            </a:extLst>
          </p:cNvPr>
          <p:cNvSpPr txBox="1">
            <a:spLocks noChangeArrowheads="1"/>
          </p:cNvSpPr>
          <p:nvPr/>
        </p:nvSpPr>
        <p:spPr bwMode="auto">
          <a:xfrm>
            <a:off x="109538" y="6248400"/>
            <a:ext cx="33432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US" altLang="en-US" sz="1600"/>
              <a:t>Visitor intercept mapping on WA ferry</a:t>
            </a:r>
          </a:p>
        </p:txBody>
      </p:sp>
      <p:sp>
        <p:nvSpPr>
          <p:cNvPr id="4102" name="TextBox 12">
            <a:extLst>
              <a:ext uri="{FF2B5EF4-FFF2-40B4-BE49-F238E27FC236}">
                <a16:creationId xmlns:a16="http://schemas.microsoft.com/office/drawing/2014/main" id="{D4FCDBFD-A3C2-096D-ED54-28592D384CFD}"/>
              </a:ext>
            </a:extLst>
          </p:cNvPr>
          <p:cNvSpPr txBox="1">
            <a:spLocks noChangeArrowheads="1"/>
          </p:cNvSpPr>
          <p:nvPr/>
        </p:nvSpPr>
        <p:spPr bwMode="auto">
          <a:xfrm>
            <a:off x="109538" y="3598863"/>
            <a:ext cx="34432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US" altLang="en-US" sz="1600"/>
              <a:t>Public meeting on travel management</a:t>
            </a:r>
          </a:p>
        </p:txBody>
      </p:sp>
      <p:pic>
        <p:nvPicPr>
          <p:cNvPr id="4103" name="Picture 2">
            <a:extLst>
              <a:ext uri="{FF2B5EF4-FFF2-40B4-BE49-F238E27FC236}">
                <a16:creationId xmlns:a16="http://schemas.microsoft.com/office/drawing/2014/main" id="{11D685F0-1085-8D4E-C017-925833A0AFD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3948113"/>
            <a:ext cx="3429000" cy="2587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104" name="TextBox 3">
            <a:extLst>
              <a:ext uri="{FF2B5EF4-FFF2-40B4-BE49-F238E27FC236}">
                <a16:creationId xmlns:a16="http://schemas.microsoft.com/office/drawing/2014/main" id="{6ED47BA3-2FD9-71E0-F5DB-21CB8146E0B5}"/>
              </a:ext>
            </a:extLst>
          </p:cNvPr>
          <p:cNvSpPr txBox="1">
            <a:spLocks noChangeArrowheads="1"/>
          </p:cNvSpPr>
          <p:nvPr/>
        </p:nvSpPr>
        <p:spPr bwMode="auto">
          <a:xfrm>
            <a:off x="4765675" y="6451600"/>
            <a:ext cx="26352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US" altLang="en-US" sz="1600"/>
              <a:t>Farmer’s market, Seattle area</a:t>
            </a:r>
          </a:p>
        </p:txBody>
      </p:sp>
      <p:pic>
        <p:nvPicPr>
          <p:cNvPr id="4105" name="Picture 2">
            <a:extLst>
              <a:ext uri="{FF2B5EF4-FFF2-40B4-BE49-F238E27FC236}">
                <a16:creationId xmlns:a16="http://schemas.microsoft.com/office/drawing/2014/main" id="{793359EF-2C47-E2A5-3320-601BD938717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1355725"/>
            <a:ext cx="3429000" cy="2268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C9519-22E5-ACA4-56F0-AB9B7DB34508}"/>
              </a:ext>
            </a:extLst>
          </p:cNvPr>
          <p:cNvSpPr>
            <a:spLocks noGrp="1"/>
          </p:cNvSpPr>
          <p:nvPr>
            <p:ph type="title"/>
          </p:nvPr>
        </p:nvSpPr>
        <p:spPr>
          <a:xfrm>
            <a:off x="457200" y="274638"/>
            <a:ext cx="8229600" cy="944562"/>
          </a:xfrm>
          <a:gradFill rotWithShape="1">
            <a:gsLst>
              <a:gs pos="0">
                <a:srgbClr val="9CC746"/>
              </a:gs>
              <a:gs pos="20000">
                <a:srgbClr val="9BC348"/>
              </a:gs>
              <a:gs pos="100000">
                <a:srgbClr val="769535"/>
              </a:gs>
            </a:gsLst>
            <a:lin ang="5400000"/>
          </a:gradFill>
          <a:ln cap="flat">
            <a:solidFill>
              <a:srgbClr val="98B954"/>
            </a:solidFill>
            <a:miter lim="800000"/>
            <a:headEnd/>
            <a:tailEnd/>
          </a:ln>
          <a:effectLst>
            <a:outerShdw blurRad="40000" dist="23000" dir="5400000" rotWithShape="0">
              <a:srgbClr val="000000">
                <a:alpha val="34999"/>
              </a:srgbClr>
            </a:outerShdw>
          </a:effectLst>
        </p:spPr>
        <p:txBody>
          <a:bodyPr/>
          <a:lstStyle/>
          <a:p>
            <a:pPr fontAlgn="auto">
              <a:spcAft>
                <a:spcPts val="0"/>
              </a:spcAft>
              <a:defRPr/>
            </a:pPr>
            <a:r>
              <a:rPr lang="en-US" sz="3600" b="1" dirty="0">
                <a:solidFill>
                  <a:schemeClr val="lt1"/>
                </a:solidFill>
                <a:latin typeface="+mn-lt"/>
                <a:ea typeface="+mn-ea"/>
                <a:cs typeface="+mn-cs"/>
              </a:rPr>
              <a:t>HEM AS A PUBLIC ENGAGEMENT TOOL</a:t>
            </a:r>
          </a:p>
        </p:txBody>
      </p:sp>
      <p:pic>
        <p:nvPicPr>
          <p:cNvPr id="5122" name="Content Placeholder 4">
            <a:extLst>
              <a:ext uri="{FF2B5EF4-FFF2-40B4-BE49-F238E27FC236}">
                <a16:creationId xmlns:a16="http://schemas.microsoft.com/office/drawing/2014/main" id="{FD615946-23FA-62F4-83FB-96292E9F5801}"/>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685800" y="1435100"/>
            <a:ext cx="2640013" cy="3975100"/>
          </a:xfrm>
        </p:spPr>
      </p:pic>
      <p:sp>
        <p:nvSpPr>
          <p:cNvPr id="4" name="Content Placeholder 3">
            <a:extLst>
              <a:ext uri="{FF2B5EF4-FFF2-40B4-BE49-F238E27FC236}">
                <a16:creationId xmlns:a16="http://schemas.microsoft.com/office/drawing/2014/main" id="{B350DF62-D851-80F9-7F83-ED69D31AA172}"/>
              </a:ext>
            </a:extLst>
          </p:cNvPr>
          <p:cNvSpPr>
            <a:spLocks noGrp="1"/>
          </p:cNvSpPr>
          <p:nvPr>
            <p:ph sz="half" idx="2"/>
          </p:nvPr>
        </p:nvSpPr>
        <p:spPr>
          <a:xfrm>
            <a:off x="4483100" y="1371600"/>
            <a:ext cx="4267200" cy="5119688"/>
          </a:xfrm>
          <a:gradFill rotWithShape="1">
            <a:gsLst>
              <a:gs pos="0">
                <a:srgbClr val="3A7CCB"/>
              </a:gs>
              <a:gs pos="20000">
                <a:srgbClr val="3C7BC7"/>
              </a:gs>
              <a:gs pos="100000">
                <a:srgbClr val="2C5D98"/>
              </a:gs>
            </a:gsLst>
            <a:lin ang="5400000"/>
          </a:gradFill>
          <a:ln cap="flat">
            <a:solidFill>
              <a:srgbClr val="4A7EBB"/>
            </a:solidFill>
            <a:miter lim="800000"/>
            <a:headEnd/>
            <a:tailEnd/>
          </a:ln>
          <a:effectLst>
            <a:outerShdw blurRad="40000" dist="23000" dir="5400000" rotWithShape="0">
              <a:srgbClr val="000000">
                <a:alpha val="34999"/>
              </a:srgbClr>
            </a:outerShdw>
          </a:effectLst>
        </p:spPr>
        <p:txBody>
          <a:bodyPr/>
          <a:lstStyle/>
          <a:p>
            <a:pPr fontAlgn="auto">
              <a:spcAft>
                <a:spcPts val="0"/>
              </a:spcAft>
              <a:defRPr/>
            </a:pPr>
            <a:endParaRPr lang="en-US" sz="2000" dirty="0">
              <a:solidFill>
                <a:schemeClr val="lt1"/>
              </a:solidFill>
              <a:ea typeface="+mn-ea"/>
            </a:endParaRPr>
          </a:p>
          <a:p>
            <a:pPr fontAlgn="auto">
              <a:spcAft>
                <a:spcPts val="0"/>
              </a:spcAft>
              <a:defRPr/>
            </a:pPr>
            <a:endParaRPr lang="en-US" sz="2000" dirty="0">
              <a:solidFill>
                <a:schemeClr val="lt1"/>
              </a:solidFill>
              <a:ea typeface="+mn-ea"/>
            </a:endParaRPr>
          </a:p>
          <a:p>
            <a:pPr fontAlgn="auto">
              <a:spcAft>
                <a:spcPts val="0"/>
              </a:spcAft>
              <a:defRPr/>
            </a:pPr>
            <a:r>
              <a:rPr lang="en-US" sz="2000" dirty="0">
                <a:solidFill>
                  <a:schemeClr val="lt1"/>
                </a:solidFill>
                <a:ea typeface="+mn-ea"/>
              </a:rPr>
              <a:t>Residents of local communities</a:t>
            </a:r>
          </a:p>
          <a:p>
            <a:pPr lvl="1" fontAlgn="auto">
              <a:spcAft>
                <a:spcPts val="0"/>
              </a:spcAft>
              <a:defRPr/>
            </a:pPr>
            <a:r>
              <a:rPr lang="en-US" sz="2000" dirty="0">
                <a:solidFill>
                  <a:schemeClr val="lt1"/>
                </a:solidFill>
                <a:ea typeface="+mn-ea"/>
              </a:rPr>
              <a:t>Youth, low-income, minority</a:t>
            </a:r>
          </a:p>
          <a:p>
            <a:pPr fontAlgn="auto">
              <a:spcAft>
                <a:spcPts val="0"/>
              </a:spcAft>
              <a:defRPr/>
            </a:pPr>
            <a:r>
              <a:rPr lang="en-US" sz="2000" dirty="0">
                <a:solidFill>
                  <a:schemeClr val="lt1"/>
                </a:solidFill>
                <a:ea typeface="+mn-ea"/>
              </a:rPr>
              <a:t>Forest visitors (Portland, Eugene)</a:t>
            </a:r>
          </a:p>
          <a:p>
            <a:pPr fontAlgn="auto">
              <a:spcAft>
                <a:spcPts val="0"/>
              </a:spcAft>
              <a:defRPr/>
            </a:pPr>
            <a:r>
              <a:rPr lang="en-US" sz="2000" dirty="0">
                <a:solidFill>
                  <a:schemeClr val="lt1"/>
                </a:solidFill>
                <a:ea typeface="+mn-ea"/>
              </a:rPr>
              <a:t>Forest stakeholders (COTA, BCH)</a:t>
            </a:r>
          </a:p>
          <a:p>
            <a:pPr fontAlgn="auto">
              <a:spcAft>
                <a:spcPts val="0"/>
              </a:spcAft>
              <a:defRPr/>
            </a:pPr>
            <a:r>
              <a:rPr lang="en-US" sz="2000" dirty="0">
                <a:solidFill>
                  <a:schemeClr val="lt1"/>
                </a:solidFill>
                <a:ea typeface="+mn-ea"/>
              </a:rPr>
              <a:t>Private landowners</a:t>
            </a:r>
          </a:p>
          <a:p>
            <a:pPr fontAlgn="auto">
              <a:spcAft>
                <a:spcPts val="0"/>
              </a:spcAft>
              <a:defRPr/>
            </a:pPr>
            <a:r>
              <a:rPr lang="en-US" sz="2000" dirty="0">
                <a:solidFill>
                  <a:schemeClr val="lt1"/>
                </a:solidFill>
                <a:ea typeface="+mn-ea"/>
              </a:rPr>
              <a:t>Tribes </a:t>
            </a:r>
          </a:p>
          <a:p>
            <a:pPr fontAlgn="auto">
              <a:spcAft>
                <a:spcPts val="0"/>
              </a:spcAft>
              <a:defRPr/>
            </a:pPr>
            <a:r>
              <a:rPr lang="en-US" sz="2000" dirty="0">
                <a:solidFill>
                  <a:schemeClr val="lt1"/>
                </a:solidFill>
                <a:ea typeface="+mn-ea"/>
              </a:rPr>
              <a:t>County commissioners; political officials</a:t>
            </a:r>
          </a:p>
          <a:p>
            <a:pPr fontAlgn="auto">
              <a:spcAft>
                <a:spcPts val="0"/>
              </a:spcAft>
              <a:defRPr/>
            </a:pPr>
            <a:r>
              <a:rPr lang="en-US" sz="2000" dirty="0">
                <a:solidFill>
                  <a:schemeClr val="lt1"/>
                </a:solidFill>
                <a:ea typeface="+mn-ea"/>
              </a:rPr>
              <a:t>Forest Service staff (District, SO)</a:t>
            </a:r>
          </a:p>
          <a:p>
            <a:pPr fontAlgn="auto">
              <a:spcAft>
                <a:spcPts val="0"/>
              </a:spcAft>
              <a:defRPr/>
            </a:pPr>
            <a:r>
              <a:rPr lang="en-US" sz="2000" dirty="0">
                <a:solidFill>
                  <a:schemeClr val="lt1"/>
                </a:solidFill>
                <a:ea typeface="+mn-ea"/>
              </a:rPr>
              <a:t>Other federal &amp; state agencies</a:t>
            </a:r>
          </a:p>
          <a:p>
            <a:pPr marL="0" indent="0" fontAlgn="auto">
              <a:spcAft>
                <a:spcPts val="0"/>
              </a:spcAft>
              <a:buFont typeface="Arial" panose="020B0604020202020204" pitchFamily="34" charset="0"/>
              <a:buNone/>
              <a:defRPr/>
            </a:pPr>
            <a:endParaRPr lang="en-US" dirty="0">
              <a:solidFill>
                <a:schemeClr val="lt1"/>
              </a:solidFill>
              <a:ea typeface="+mn-ea"/>
            </a:endParaRPr>
          </a:p>
          <a:p>
            <a:pPr marL="0" indent="0" fontAlgn="auto">
              <a:spcAft>
                <a:spcPts val="0"/>
              </a:spcAft>
              <a:buFont typeface="Arial" panose="020B0604020202020204" pitchFamily="34" charset="0"/>
              <a:buNone/>
              <a:defRPr/>
            </a:pPr>
            <a:endParaRPr lang="en-US" dirty="0">
              <a:solidFill>
                <a:schemeClr val="lt1"/>
              </a:solidFill>
              <a:ea typeface="+mn-ea"/>
            </a:endParaRPr>
          </a:p>
        </p:txBody>
      </p:sp>
      <p:sp>
        <p:nvSpPr>
          <p:cNvPr id="6" name="TextBox 5">
            <a:extLst>
              <a:ext uri="{FF2B5EF4-FFF2-40B4-BE49-F238E27FC236}">
                <a16:creationId xmlns:a16="http://schemas.microsoft.com/office/drawing/2014/main" id="{C085CF10-82EB-32F2-2E2D-40556EA87865}"/>
              </a:ext>
            </a:extLst>
          </p:cNvPr>
          <p:cNvSpPr txBox="1">
            <a:spLocks noChangeArrowheads="1"/>
          </p:cNvSpPr>
          <p:nvPr/>
        </p:nvSpPr>
        <p:spPr bwMode="auto">
          <a:xfrm>
            <a:off x="569913" y="5589588"/>
            <a:ext cx="3327400" cy="923925"/>
          </a:xfrm>
          <a:prstGeom prst="rect">
            <a:avLst/>
          </a:prstGeom>
          <a:gradFill rotWithShape="1">
            <a:gsLst>
              <a:gs pos="0">
                <a:srgbClr val="E5EEFF"/>
              </a:gs>
              <a:gs pos="64999">
                <a:srgbClr val="BFD5FF"/>
              </a:gs>
              <a:gs pos="100000">
                <a:srgbClr val="A3C4FF"/>
              </a:gs>
            </a:gsLst>
            <a:lin ang="5400000" scaled="1"/>
          </a:gradFill>
          <a:ln>
            <a:noFill/>
          </a:ln>
          <a:effectLst>
            <a:outerShdw blurRad="40000" dist="20000" dir="5400000" rotWithShape="0">
              <a:srgbClr val="808080">
                <a:alpha val="37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defRPr/>
            </a:pPr>
            <a:r>
              <a:rPr lang="en-US" dirty="0">
                <a:solidFill>
                  <a:schemeClr val="dk1"/>
                </a:solidFill>
                <a:latin typeface="+mn-lt"/>
                <a:ea typeface="+mn-ea"/>
              </a:rPr>
              <a:t>The HEM approach selected will allow for different kinds of participation. </a:t>
            </a:r>
          </a:p>
        </p:txBody>
      </p:sp>
      <p:sp>
        <p:nvSpPr>
          <p:cNvPr id="3" name="TextBox 2">
            <a:extLst>
              <a:ext uri="{FF2B5EF4-FFF2-40B4-BE49-F238E27FC236}">
                <a16:creationId xmlns:a16="http://schemas.microsoft.com/office/drawing/2014/main" id="{D1D96CE9-27CF-6DB7-B360-4B91A656274E}"/>
              </a:ext>
            </a:extLst>
          </p:cNvPr>
          <p:cNvSpPr txBox="1">
            <a:spLocks noChangeArrowheads="1"/>
          </p:cNvSpPr>
          <p:nvPr/>
        </p:nvSpPr>
        <p:spPr bwMode="auto">
          <a:xfrm>
            <a:off x="4495800" y="1376363"/>
            <a:ext cx="3246438" cy="461962"/>
          </a:xfrm>
          <a:prstGeom prst="rect">
            <a:avLst/>
          </a:prstGeom>
          <a:gradFill rotWithShape="1">
            <a:gsLst>
              <a:gs pos="0">
                <a:srgbClr val="E5EEFF"/>
              </a:gs>
              <a:gs pos="64999">
                <a:srgbClr val="BFD5FF"/>
              </a:gs>
              <a:gs pos="100000">
                <a:srgbClr val="A3C4FF"/>
              </a:gs>
            </a:gsLst>
            <a:lin ang="5400000" scaled="1"/>
          </a:gradFill>
          <a:ln w="9525">
            <a:solidFill>
              <a:srgbClr val="4A7EBB"/>
            </a:solidFill>
            <a:miter lim="800000"/>
            <a:headEnd/>
            <a:tailEnd/>
          </a:ln>
          <a:effectLst>
            <a:outerShdw blurRad="40000" dist="20000" dir="5400000" rotWithShape="0">
              <a:srgbClr val="808080">
                <a:alpha val="37999"/>
              </a:srgbClr>
            </a:outerShdw>
          </a:effectLst>
        </p:spPr>
        <p:txBody>
          <a:bodyPr wrap="none">
            <a:spAutoFit/>
          </a:bodyPr>
          <a:lstStyle/>
          <a:p>
            <a:pPr fontAlgn="auto">
              <a:spcBef>
                <a:spcPts val="0"/>
              </a:spcBef>
              <a:spcAft>
                <a:spcPts val="0"/>
              </a:spcAft>
              <a:defRPr/>
            </a:pPr>
            <a:r>
              <a:rPr lang="en-US" sz="2400" dirty="0">
                <a:solidFill>
                  <a:schemeClr val="dk1"/>
                </a:solidFill>
                <a:latin typeface="+mn-lt"/>
                <a:ea typeface="+mn-ea"/>
              </a:rPr>
              <a:t>Who can provide input?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AB20C15-14BA-B37C-9DF0-539A16F37DC6}"/>
              </a:ext>
            </a:extLst>
          </p:cNvPr>
          <p:cNvSpPr>
            <a:spLocks noGrp="1"/>
          </p:cNvSpPr>
          <p:nvPr>
            <p:ph type="sldNum" sz="quarter" idx="12"/>
          </p:nvPr>
        </p:nvSpPr>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BF6A9835-4634-430A-9B78-5125B8D69762}" type="slidenum">
              <a:rPr lang="en-US" altLang="en-US">
                <a:solidFill>
                  <a:srgbClr val="898989"/>
                </a:solidFill>
              </a:rPr>
              <a:pPr/>
              <a:t>5</a:t>
            </a:fld>
            <a:endParaRPr lang="en-US" altLang="en-US">
              <a:solidFill>
                <a:srgbClr val="898989"/>
              </a:solidFill>
            </a:endParaRPr>
          </a:p>
        </p:txBody>
      </p:sp>
      <p:sp>
        <p:nvSpPr>
          <p:cNvPr id="11" name="TextBox 10">
            <a:extLst>
              <a:ext uri="{FF2B5EF4-FFF2-40B4-BE49-F238E27FC236}">
                <a16:creationId xmlns:a16="http://schemas.microsoft.com/office/drawing/2014/main" id="{5368B5C1-6FCB-B05A-AC53-B6C72D50BFCA}"/>
              </a:ext>
            </a:extLst>
          </p:cNvPr>
          <p:cNvSpPr txBox="1">
            <a:spLocks noChangeArrowheads="1"/>
          </p:cNvSpPr>
          <p:nvPr/>
        </p:nvSpPr>
        <p:spPr bwMode="auto">
          <a:xfrm>
            <a:off x="4600575" y="1617663"/>
            <a:ext cx="4408488" cy="461962"/>
          </a:xfrm>
          <a:prstGeom prst="rect">
            <a:avLst/>
          </a:prstGeom>
          <a:gradFill rotWithShape="1">
            <a:gsLst>
              <a:gs pos="0">
                <a:srgbClr val="3A7CCB"/>
              </a:gs>
              <a:gs pos="20000">
                <a:srgbClr val="3C7BC7"/>
              </a:gs>
              <a:gs pos="100000">
                <a:srgbClr val="2C5D98"/>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a:spAutoFit/>
          </a:bodyPr>
          <a:lstStyle/>
          <a:p>
            <a:pPr algn="ctr" fontAlgn="auto">
              <a:spcBef>
                <a:spcPts val="0"/>
              </a:spcBef>
              <a:spcAft>
                <a:spcPts val="0"/>
              </a:spcAft>
              <a:defRPr/>
            </a:pPr>
            <a:r>
              <a:rPr lang="en-US" sz="2400" dirty="0">
                <a:solidFill>
                  <a:schemeClr val="lt1"/>
                </a:solidFill>
                <a:latin typeface="+mn-lt"/>
                <a:ea typeface="+mn-ea"/>
              </a:rPr>
              <a:t>Density of Resource Uses</a:t>
            </a:r>
          </a:p>
        </p:txBody>
      </p:sp>
      <p:sp>
        <p:nvSpPr>
          <p:cNvPr id="12" name="TextBox 11">
            <a:extLst>
              <a:ext uri="{FF2B5EF4-FFF2-40B4-BE49-F238E27FC236}">
                <a16:creationId xmlns:a16="http://schemas.microsoft.com/office/drawing/2014/main" id="{C53AE99F-706F-5D02-D91B-67B3C70C5BB1}"/>
              </a:ext>
            </a:extLst>
          </p:cNvPr>
          <p:cNvSpPr txBox="1">
            <a:spLocks noChangeArrowheads="1"/>
          </p:cNvSpPr>
          <p:nvPr/>
        </p:nvSpPr>
        <p:spPr bwMode="auto">
          <a:xfrm>
            <a:off x="84138" y="1636713"/>
            <a:ext cx="4451350" cy="461962"/>
          </a:xfrm>
          <a:prstGeom prst="rect">
            <a:avLst/>
          </a:prstGeom>
          <a:gradFill rotWithShape="1">
            <a:gsLst>
              <a:gs pos="0">
                <a:srgbClr val="3A7CCB"/>
              </a:gs>
              <a:gs pos="20000">
                <a:srgbClr val="3C7BC7"/>
              </a:gs>
              <a:gs pos="100000">
                <a:srgbClr val="2C5D98"/>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a:spAutoFit/>
          </a:bodyPr>
          <a:lstStyle/>
          <a:p>
            <a:pPr algn="ctr" fontAlgn="auto">
              <a:spcBef>
                <a:spcPts val="0"/>
              </a:spcBef>
              <a:spcAft>
                <a:spcPts val="0"/>
              </a:spcAft>
              <a:defRPr/>
            </a:pPr>
            <a:r>
              <a:rPr lang="en-US" sz="2400" dirty="0">
                <a:solidFill>
                  <a:schemeClr val="lt1"/>
                </a:solidFill>
                <a:latin typeface="+mn-lt"/>
                <a:ea typeface="+mn-ea"/>
              </a:rPr>
              <a:t>Density of Social Values  </a:t>
            </a:r>
          </a:p>
        </p:txBody>
      </p:sp>
      <p:sp>
        <p:nvSpPr>
          <p:cNvPr id="13" name="TextBox 12">
            <a:extLst>
              <a:ext uri="{FF2B5EF4-FFF2-40B4-BE49-F238E27FC236}">
                <a16:creationId xmlns:a16="http://schemas.microsoft.com/office/drawing/2014/main" id="{505679F6-BF2C-27BD-5C65-C5B5F4EE254D}"/>
              </a:ext>
            </a:extLst>
          </p:cNvPr>
          <p:cNvSpPr txBox="1">
            <a:spLocks noChangeArrowheads="1"/>
          </p:cNvSpPr>
          <p:nvPr/>
        </p:nvSpPr>
        <p:spPr bwMode="auto">
          <a:xfrm>
            <a:off x="1049338" y="6227763"/>
            <a:ext cx="2794000" cy="369887"/>
          </a:xfrm>
          <a:prstGeom prst="rect">
            <a:avLst/>
          </a:prstGeom>
          <a:gradFill rotWithShape="1">
            <a:gsLst>
              <a:gs pos="0">
                <a:srgbClr val="9CC746"/>
              </a:gs>
              <a:gs pos="20000">
                <a:srgbClr val="9BC348"/>
              </a:gs>
              <a:gs pos="100000">
                <a:srgbClr val="769535"/>
              </a:gs>
            </a:gsLst>
            <a:lin ang="5400000"/>
          </a:gradFill>
          <a:ln w="9525">
            <a:solidFill>
              <a:srgbClr val="98B954"/>
            </a:solidFill>
            <a:miter lim="800000"/>
            <a:headEnd/>
            <a:tailEnd/>
          </a:ln>
          <a:effectLst>
            <a:outerShdw blurRad="40000" dist="23000" dir="5400000" rotWithShape="0">
              <a:srgbClr val="808080">
                <a:alpha val="34999"/>
              </a:srgbClr>
            </a:outerShdw>
          </a:effectLst>
        </p:spPr>
        <p:txBody>
          <a:bodyPr wrap="none">
            <a:spAutoFit/>
          </a:bodyPr>
          <a:lstStyle/>
          <a:p>
            <a:pPr fontAlgn="auto">
              <a:spcBef>
                <a:spcPts val="0"/>
              </a:spcBef>
              <a:spcAft>
                <a:spcPts val="0"/>
              </a:spcAft>
              <a:defRPr/>
            </a:pPr>
            <a:r>
              <a:rPr lang="en-US" dirty="0">
                <a:solidFill>
                  <a:schemeClr val="lt1"/>
                </a:solidFill>
                <a:latin typeface="+mn-lt"/>
                <a:ea typeface="+mn-ea"/>
              </a:rPr>
              <a:t>Human ecological hot-spots</a:t>
            </a:r>
          </a:p>
        </p:txBody>
      </p:sp>
      <p:cxnSp>
        <p:nvCxnSpPr>
          <p:cNvPr id="26" name="Curved Connector 25">
            <a:extLst>
              <a:ext uri="{FF2B5EF4-FFF2-40B4-BE49-F238E27FC236}">
                <a16:creationId xmlns:a16="http://schemas.microsoft.com/office/drawing/2014/main" id="{4C902DBE-8A40-6A40-E9F8-B67369BDD194}"/>
              </a:ext>
            </a:extLst>
          </p:cNvPr>
          <p:cNvCxnSpPr/>
          <p:nvPr/>
        </p:nvCxnSpPr>
        <p:spPr>
          <a:xfrm>
            <a:off x="5334000" y="4889500"/>
            <a:ext cx="1295400" cy="258763"/>
          </a:xfrm>
          <a:prstGeom prst="curvedConnector3">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6150" name="Picture 2">
            <a:extLst>
              <a:ext uri="{FF2B5EF4-FFF2-40B4-BE49-F238E27FC236}">
                <a16:creationId xmlns:a16="http://schemas.microsoft.com/office/drawing/2014/main" id="{8F87A010-09B7-9480-B38B-88A76CECC5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475" y="2146300"/>
            <a:ext cx="4418013" cy="396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1" name="Picture 3">
            <a:extLst>
              <a:ext uri="{FF2B5EF4-FFF2-40B4-BE49-F238E27FC236}">
                <a16:creationId xmlns:a16="http://schemas.microsoft.com/office/drawing/2014/main" id="{72A0C66F-99EC-08AE-0B55-F35FCB152D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2133600"/>
            <a:ext cx="4391025"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itle 1">
            <a:extLst>
              <a:ext uri="{FF2B5EF4-FFF2-40B4-BE49-F238E27FC236}">
                <a16:creationId xmlns:a16="http://schemas.microsoft.com/office/drawing/2014/main" id="{6A84EEF3-9576-BE95-9427-6F944C85414C}"/>
              </a:ext>
            </a:extLst>
          </p:cNvPr>
          <p:cNvSpPr txBox="1">
            <a:spLocks/>
          </p:cNvSpPr>
          <p:nvPr/>
        </p:nvSpPr>
        <p:spPr bwMode="auto">
          <a:xfrm>
            <a:off x="365125" y="190500"/>
            <a:ext cx="8321675" cy="1371600"/>
          </a:xfrm>
          <a:prstGeom prst="rect">
            <a:avLst/>
          </a:prstGeom>
          <a:gradFill rotWithShape="1">
            <a:gsLst>
              <a:gs pos="0">
                <a:srgbClr val="9CC746"/>
              </a:gs>
              <a:gs pos="20000">
                <a:srgbClr val="9BC348"/>
              </a:gs>
              <a:gs pos="100000">
                <a:srgbClr val="769535"/>
              </a:gs>
            </a:gsLst>
            <a:lin ang="5400000"/>
          </a:gradFill>
          <a:ln w="9525">
            <a:solidFill>
              <a:srgbClr val="98B954"/>
            </a:solidFill>
            <a:miter lim="800000"/>
            <a:headEnd/>
            <a:tailEnd/>
          </a:ln>
          <a:effectLst>
            <a:outerShdw blurRad="40000" dist="23000" dir="5400000" rotWithShape="0">
              <a:srgbClr val="808080">
                <a:alpha val="34999"/>
              </a:srgbClr>
            </a:outerShdw>
          </a:effectLst>
        </p:spPr>
        <p:txBody>
          <a:bodyPr anchor="ct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fontAlgn="auto">
              <a:spcAft>
                <a:spcPts val="0"/>
              </a:spcAft>
              <a:defRPr/>
            </a:pPr>
            <a:r>
              <a:rPr lang="en-US" sz="3600" b="1"/>
              <a:t>OLYMPIC HEM PROJECT:</a:t>
            </a:r>
            <a:br>
              <a:rPr lang="en-US" sz="3600" b="1"/>
            </a:br>
            <a:r>
              <a:rPr lang="en-US" sz="3600" b="1"/>
              <a:t>Mapping Resident Values &amp; Activities</a:t>
            </a:r>
            <a:endParaRPr lang="en-US" sz="3600"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7B948892-F73F-5100-F0C3-6F97AE1C224B}"/>
              </a:ext>
            </a:extLst>
          </p:cNvPr>
          <p:cNvSpPr txBox="1">
            <a:spLocks/>
          </p:cNvSpPr>
          <p:nvPr/>
        </p:nvSpPr>
        <p:spPr bwMode="auto">
          <a:xfrm>
            <a:off x="4419600" y="1981200"/>
            <a:ext cx="4267200" cy="4495800"/>
          </a:xfrm>
          <a:prstGeom prst="rect">
            <a:avLst/>
          </a:prstGeom>
          <a:gradFill rotWithShape="1">
            <a:gsLst>
              <a:gs pos="0">
                <a:srgbClr val="3A7CCB"/>
              </a:gs>
              <a:gs pos="20000">
                <a:srgbClr val="3C7BC7"/>
              </a:gs>
              <a:gs pos="100000">
                <a:srgbClr val="2C5D98"/>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fontAlgn="auto">
              <a:spcAft>
                <a:spcPts val="0"/>
              </a:spcAft>
              <a:buFont typeface="Arial" pitchFamily="34" charset="0"/>
              <a:buNone/>
              <a:defRPr/>
            </a:pPr>
            <a:r>
              <a:rPr lang="en-US" sz="2600" b="1" dirty="0"/>
              <a:t>GOALS</a:t>
            </a:r>
          </a:p>
          <a:p>
            <a:pPr fontAlgn="auto">
              <a:spcAft>
                <a:spcPts val="0"/>
              </a:spcAft>
              <a:defRPr/>
            </a:pPr>
            <a:r>
              <a:rPr lang="en-US" sz="2600" dirty="0"/>
              <a:t>Inform public about the Sustainable Roads Strategy</a:t>
            </a:r>
          </a:p>
          <a:p>
            <a:pPr fontAlgn="auto">
              <a:spcAft>
                <a:spcPts val="0"/>
              </a:spcAft>
              <a:defRPr/>
            </a:pPr>
            <a:r>
              <a:rPr lang="en-US" sz="2600" dirty="0"/>
              <a:t>Public dialogue about what criteria should be used to decide which roads to prioritize.  </a:t>
            </a:r>
          </a:p>
          <a:p>
            <a:pPr fontAlgn="auto">
              <a:spcAft>
                <a:spcPts val="0"/>
              </a:spcAft>
              <a:defRPr/>
            </a:pPr>
            <a:r>
              <a:rPr lang="en-US" sz="2600" dirty="0"/>
              <a:t>Generate socio-spatial data about public uses of forest roads</a:t>
            </a:r>
          </a:p>
          <a:p>
            <a:pPr fontAlgn="auto">
              <a:spcAft>
                <a:spcPts val="0"/>
              </a:spcAft>
              <a:defRPr/>
            </a:pPr>
            <a:r>
              <a:rPr lang="en-US" sz="2600" dirty="0"/>
              <a:t>Integrate with biophysical data in the strategic plan  </a:t>
            </a:r>
          </a:p>
        </p:txBody>
      </p:sp>
      <p:sp>
        <p:nvSpPr>
          <p:cNvPr id="5" name="Rectangle 4">
            <a:extLst>
              <a:ext uri="{FF2B5EF4-FFF2-40B4-BE49-F238E27FC236}">
                <a16:creationId xmlns:a16="http://schemas.microsoft.com/office/drawing/2014/main" id="{4FB9F9ED-50E6-C1BA-D915-72BF31C6A355}"/>
              </a:ext>
            </a:extLst>
          </p:cNvPr>
          <p:cNvSpPr>
            <a:spLocks noChangeArrowheads="1"/>
          </p:cNvSpPr>
          <p:nvPr/>
        </p:nvSpPr>
        <p:spPr bwMode="auto">
          <a:xfrm>
            <a:off x="525463" y="155575"/>
            <a:ext cx="8067675" cy="1446213"/>
          </a:xfrm>
          <a:prstGeom prst="rect">
            <a:avLst/>
          </a:prstGeom>
          <a:gradFill rotWithShape="1">
            <a:gsLst>
              <a:gs pos="0">
                <a:srgbClr val="9CC746"/>
              </a:gs>
              <a:gs pos="20000">
                <a:srgbClr val="9BC348"/>
              </a:gs>
              <a:gs pos="100000">
                <a:srgbClr val="769535"/>
              </a:gs>
            </a:gsLst>
            <a:lin ang="5400000"/>
          </a:gradFill>
          <a:ln w="9525">
            <a:solidFill>
              <a:srgbClr val="98B954"/>
            </a:solidFill>
            <a:miter lim="800000"/>
            <a:headEnd/>
            <a:tailEnd/>
          </a:ln>
          <a:effectLst>
            <a:outerShdw blurRad="40000" dist="23000" dir="5400000" rotWithShape="0">
              <a:srgbClr val="808080">
                <a:alpha val="34999"/>
              </a:srgbClr>
            </a:outerShdw>
          </a:effectLst>
        </p:spPr>
        <p:txBody>
          <a:bodyPr anchor="ctr">
            <a:spAutoFit/>
          </a:bodyPr>
          <a:lstStyle/>
          <a:p>
            <a:pPr algn="ctr" fontAlgn="auto">
              <a:spcBef>
                <a:spcPts val="0"/>
              </a:spcBef>
              <a:spcAft>
                <a:spcPts val="0"/>
              </a:spcAft>
              <a:defRPr/>
            </a:pPr>
            <a:r>
              <a:rPr lang="en-US" sz="2400" b="1" dirty="0">
                <a:solidFill>
                  <a:schemeClr val="bg1"/>
                </a:solidFill>
                <a:latin typeface="+mn-lt"/>
                <a:ea typeface="+mn-ea"/>
              </a:rPr>
              <a:t>Mt. Baker-Snoqualmie National Forest</a:t>
            </a:r>
          </a:p>
          <a:p>
            <a:pPr algn="ctr" fontAlgn="auto">
              <a:spcBef>
                <a:spcPts val="0"/>
              </a:spcBef>
              <a:spcAft>
                <a:spcPts val="0"/>
              </a:spcAft>
              <a:defRPr/>
            </a:pPr>
            <a:r>
              <a:rPr lang="en-US" sz="3200" b="1" dirty="0">
                <a:solidFill>
                  <a:schemeClr val="bg1"/>
                </a:solidFill>
                <a:latin typeface="+mn-lt"/>
                <a:ea typeface="+mn-ea"/>
              </a:rPr>
              <a:t>SUSTAINABLE ROADS STRATEGY </a:t>
            </a:r>
          </a:p>
          <a:p>
            <a:pPr algn="ctr" fontAlgn="auto">
              <a:spcBef>
                <a:spcPts val="0"/>
              </a:spcBef>
              <a:spcAft>
                <a:spcPts val="0"/>
              </a:spcAft>
              <a:defRPr/>
            </a:pPr>
            <a:r>
              <a:rPr lang="en-US" sz="3200" b="1" dirty="0">
                <a:solidFill>
                  <a:schemeClr val="bg1"/>
                </a:solidFill>
                <a:latin typeface="+mn-lt"/>
                <a:ea typeface="+mn-ea"/>
              </a:rPr>
              <a:t>COLLABORATIVE ENGAGEMENT PROCESS</a:t>
            </a:r>
          </a:p>
        </p:txBody>
      </p:sp>
      <p:pic>
        <p:nvPicPr>
          <p:cNvPr id="7171" name="Picture 7">
            <a:extLst>
              <a:ext uri="{FF2B5EF4-FFF2-40B4-BE49-F238E27FC236}">
                <a16:creationId xmlns:a16="http://schemas.microsoft.com/office/drawing/2014/main" id="{89E35A95-0EE1-F07B-609E-D7506AFBA49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717675"/>
            <a:ext cx="3879850" cy="502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A4FDD-1983-79DC-74FC-317547E9EF07}"/>
              </a:ext>
            </a:extLst>
          </p:cNvPr>
          <p:cNvSpPr>
            <a:spLocks noGrp="1"/>
          </p:cNvSpPr>
          <p:nvPr>
            <p:ph type="title"/>
          </p:nvPr>
        </p:nvSpPr>
        <p:spPr>
          <a:xfrm>
            <a:off x="228600" y="304800"/>
            <a:ext cx="8658225" cy="990600"/>
          </a:xfrm>
          <a:gradFill rotWithShape="1">
            <a:gsLst>
              <a:gs pos="0">
                <a:srgbClr val="9CC746"/>
              </a:gs>
              <a:gs pos="20000">
                <a:srgbClr val="9BC348"/>
              </a:gs>
              <a:gs pos="100000">
                <a:srgbClr val="769535"/>
              </a:gs>
            </a:gsLst>
            <a:lin ang="5400000"/>
          </a:gradFill>
          <a:ln cap="flat">
            <a:solidFill>
              <a:srgbClr val="98B954"/>
            </a:solidFill>
            <a:miter lim="800000"/>
            <a:headEnd/>
            <a:tailEnd/>
          </a:ln>
          <a:effectLst>
            <a:outerShdw blurRad="40000" dist="23000" dir="5400000" rotWithShape="0">
              <a:srgbClr val="000000">
                <a:alpha val="34999"/>
              </a:srgbClr>
            </a:outerShdw>
          </a:effectLst>
        </p:spPr>
        <p:txBody>
          <a:bodyPr/>
          <a:lstStyle/>
          <a:p>
            <a:pPr fontAlgn="auto">
              <a:spcAft>
                <a:spcPts val="0"/>
              </a:spcAft>
              <a:tabLst>
                <a:tab pos="519113" algn="l"/>
              </a:tabLst>
              <a:defRPr/>
            </a:pPr>
            <a:r>
              <a:rPr lang="en-US" sz="3600" b="1" dirty="0">
                <a:solidFill>
                  <a:schemeClr val="lt1"/>
                </a:solidFill>
                <a:latin typeface="+mn-lt"/>
                <a:ea typeface="+mn-ea"/>
                <a:cs typeface="+mn-cs"/>
              </a:rPr>
              <a:t>2012 RULE - PUBLIC PARTICIPATION</a:t>
            </a:r>
            <a:endParaRPr lang="en-US" sz="3600" b="1" dirty="0">
              <a:solidFill>
                <a:schemeClr val="lt1"/>
              </a:solidFill>
              <a:latin typeface="Arial" panose="020B0604020202020204" pitchFamily="34" charset="0"/>
              <a:ea typeface="+mn-ea"/>
              <a:cs typeface="Arial" panose="020B0604020202020204" pitchFamily="34" charset="0"/>
            </a:endParaRPr>
          </a:p>
        </p:txBody>
      </p:sp>
      <p:sp>
        <p:nvSpPr>
          <p:cNvPr id="5" name="Slide Number Placeholder 4">
            <a:extLst>
              <a:ext uri="{FF2B5EF4-FFF2-40B4-BE49-F238E27FC236}">
                <a16:creationId xmlns:a16="http://schemas.microsoft.com/office/drawing/2014/main" id="{AADB3105-AB8E-730A-87A5-4CF450C90EC4}"/>
              </a:ext>
            </a:extLst>
          </p:cNvPr>
          <p:cNvSpPr>
            <a:spLocks noGrp="1"/>
          </p:cNvSpPr>
          <p:nvPr>
            <p:ph type="sldNum" sz="quarter" idx="12"/>
          </p:nvPr>
        </p:nvSpPr>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ADD1E405-5E4B-43DF-B7F4-4AED3E476611}" type="slidenum">
              <a:rPr lang="en-US" altLang="en-US">
                <a:solidFill>
                  <a:srgbClr val="898989"/>
                </a:solidFill>
              </a:rPr>
              <a:pPr/>
              <a:t>7</a:t>
            </a:fld>
            <a:endParaRPr lang="en-US" altLang="en-US">
              <a:solidFill>
                <a:srgbClr val="898989"/>
              </a:solidFill>
            </a:endParaRPr>
          </a:p>
        </p:txBody>
      </p:sp>
      <p:sp>
        <p:nvSpPr>
          <p:cNvPr id="9" name="Content Placeholder 8">
            <a:extLst>
              <a:ext uri="{FF2B5EF4-FFF2-40B4-BE49-F238E27FC236}">
                <a16:creationId xmlns:a16="http://schemas.microsoft.com/office/drawing/2014/main" id="{C183CAF6-4BA6-EF0F-4BA8-55EB2C3D48C9}"/>
              </a:ext>
            </a:extLst>
          </p:cNvPr>
          <p:cNvSpPr>
            <a:spLocks noGrp="1"/>
          </p:cNvSpPr>
          <p:nvPr>
            <p:ph sz="half" idx="2"/>
          </p:nvPr>
        </p:nvSpPr>
        <p:spPr>
          <a:xfrm>
            <a:off x="4572000" y="1600200"/>
            <a:ext cx="4070350" cy="2667000"/>
          </a:xfrm>
          <a:gradFill rotWithShape="1">
            <a:gsLst>
              <a:gs pos="0">
                <a:srgbClr val="9CC746"/>
              </a:gs>
              <a:gs pos="20000">
                <a:srgbClr val="9BC348"/>
              </a:gs>
              <a:gs pos="100000">
                <a:srgbClr val="769535"/>
              </a:gs>
            </a:gsLst>
            <a:lin ang="5400000"/>
          </a:gradFill>
          <a:ln cap="flat">
            <a:solidFill>
              <a:srgbClr val="98B954"/>
            </a:solidFill>
            <a:miter lim="800000"/>
            <a:headEnd/>
            <a:tailEnd/>
          </a:ln>
          <a:effectLst>
            <a:outerShdw blurRad="40000" dist="23000" dir="5400000" rotWithShape="0">
              <a:srgbClr val="000000">
                <a:alpha val="34999"/>
              </a:srgbClr>
            </a:outerShdw>
          </a:effectLst>
        </p:spPr>
        <p:txBody>
          <a:bodyPr/>
          <a:lstStyle/>
          <a:p>
            <a:pPr marL="228600" lvl="1" indent="0" fontAlgn="auto">
              <a:spcAft>
                <a:spcPts val="0"/>
              </a:spcAft>
              <a:buFont typeface="Arial" panose="020B0604020202020204" pitchFamily="34" charset="0"/>
              <a:buNone/>
              <a:defRPr/>
            </a:pPr>
            <a:r>
              <a:rPr lang="en-US" sz="2000" dirty="0">
                <a:solidFill>
                  <a:schemeClr val="lt1"/>
                </a:solidFill>
                <a:ea typeface="+mn-ea"/>
              </a:rPr>
              <a:t>TASK</a:t>
            </a:r>
          </a:p>
          <a:p>
            <a:pPr marL="228600" lvl="1" indent="0" fontAlgn="auto">
              <a:spcAft>
                <a:spcPts val="0"/>
              </a:spcAft>
              <a:buFont typeface="Arial" panose="020B0604020202020204" pitchFamily="34" charset="0"/>
              <a:buNone/>
              <a:defRPr/>
            </a:pPr>
            <a:endParaRPr lang="en-US" sz="2000" dirty="0">
              <a:solidFill>
                <a:schemeClr val="lt1"/>
              </a:solidFill>
              <a:ea typeface="+mn-ea"/>
            </a:endParaRPr>
          </a:p>
          <a:p>
            <a:pPr marL="228600" lvl="1" indent="0" fontAlgn="auto">
              <a:spcAft>
                <a:spcPts val="0"/>
              </a:spcAft>
              <a:buFont typeface="Arial" panose="020B0604020202020204" pitchFamily="34" charset="0"/>
              <a:buNone/>
              <a:defRPr/>
            </a:pPr>
            <a:r>
              <a:rPr lang="en-US" sz="2000" dirty="0">
                <a:solidFill>
                  <a:schemeClr val="lt1"/>
                </a:solidFill>
                <a:ea typeface="+mn-ea"/>
              </a:rPr>
              <a:t>Develop a strategy to </a:t>
            </a:r>
            <a:r>
              <a:rPr lang="en-US" sz="2000" b="1" dirty="0">
                <a:solidFill>
                  <a:schemeClr val="lt1"/>
                </a:solidFill>
                <a:ea typeface="+mn-ea"/>
              </a:rPr>
              <a:t>engage the public</a:t>
            </a:r>
            <a:r>
              <a:rPr lang="en-US" sz="2000" dirty="0">
                <a:solidFill>
                  <a:schemeClr val="lt1"/>
                </a:solidFill>
                <a:ea typeface="+mn-ea"/>
              </a:rPr>
              <a:t> in </a:t>
            </a:r>
            <a:r>
              <a:rPr lang="en-US" sz="2000" b="1" dirty="0">
                <a:solidFill>
                  <a:schemeClr val="lt1"/>
                </a:solidFill>
                <a:ea typeface="+mn-ea"/>
              </a:rPr>
              <a:t>meaningful</a:t>
            </a:r>
            <a:r>
              <a:rPr lang="en-US" sz="2000" dirty="0">
                <a:solidFill>
                  <a:schemeClr val="lt1"/>
                </a:solidFill>
                <a:ea typeface="+mn-ea"/>
              </a:rPr>
              <a:t> and </a:t>
            </a:r>
            <a:r>
              <a:rPr lang="en-US" sz="2000" b="1" dirty="0">
                <a:solidFill>
                  <a:schemeClr val="lt1"/>
                </a:solidFill>
                <a:ea typeface="+mn-ea"/>
              </a:rPr>
              <a:t>transparent</a:t>
            </a:r>
            <a:r>
              <a:rPr lang="en-US" sz="2000" dirty="0">
                <a:solidFill>
                  <a:schemeClr val="lt1"/>
                </a:solidFill>
                <a:ea typeface="+mn-ea"/>
              </a:rPr>
              <a:t> ways.</a:t>
            </a:r>
          </a:p>
          <a:p>
            <a:pPr marL="457200" lvl="1" indent="-228600" fontAlgn="auto">
              <a:spcAft>
                <a:spcPts val="0"/>
              </a:spcAft>
              <a:buFont typeface="Arial" panose="020B0604020202020204" pitchFamily="34" charset="0"/>
              <a:buChar char="•"/>
              <a:defRPr/>
            </a:pPr>
            <a:endParaRPr lang="en-US" sz="2000" dirty="0">
              <a:solidFill>
                <a:schemeClr val="lt1"/>
              </a:solidFill>
              <a:ea typeface="+mn-ea"/>
            </a:endParaRPr>
          </a:p>
        </p:txBody>
      </p:sp>
      <p:sp>
        <p:nvSpPr>
          <p:cNvPr id="4" name="Rectangle 3">
            <a:extLst>
              <a:ext uri="{FF2B5EF4-FFF2-40B4-BE49-F238E27FC236}">
                <a16:creationId xmlns:a16="http://schemas.microsoft.com/office/drawing/2014/main" id="{64760300-6754-FB33-90E8-C82E524E096B}"/>
              </a:ext>
            </a:extLst>
          </p:cNvPr>
          <p:cNvSpPr>
            <a:spLocks noChangeArrowheads="1"/>
          </p:cNvSpPr>
          <p:nvPr/>
        </p:nvSpPr>
        <p:spPr bwMode="auto">
          <a:xfrm>
            <a:off x="304800" y="1524000"/>
            <a:ext cx="3922713" cy="4000500"/>
          </a:xfrm>
          <a:prstGeom prst="rect">
            <a:avLst/>
          </a:prstGeom>
          <a:gradFill rotWithShape="1">
            <a:gsLst>
              <a:gs pos="0">
                <a:srgbClr val="3A7CCB"/>
              </a:gs>
              <a:gs pos="20000">
                <a:srgbClr val="3C7BC7"/>
              </a:gs>
              <a:gs pos="100000">
                <a:srgbClr val="2C5D98"/>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US" altLang="en-US" sz="2000" b="1">
                <a:solidFill>
                  <a:srgbClr val="FFFFFF"/>
                </a:solidFill>
              </a:rPr>
              <a:t> </a:t>
            </a:r>
            <a:r>
              <a:rPr lang="en-US" altLang="en-US">
                <a:solidFill>
                  <a:srgbClr val="FFFFFF"/>
                </a:solidFill>
              </a:rPr>
              <a:t>2012 RULE MINIMUM REQUIREMENTS 	</a:t>
            </a:r>
            <a:r>
              <a:rPr lang="en-US" altLang="en-US" b="1">
                <a:solidFill>
                  <a:srgbClr val="FFFFFF"/>
                </a:solidFill>
              </a:rPr>
              <a:t>[§ 219.4(a)(1)]</a:t>
            </a:r>
            <a:endParaRPr lang="en-US" altLang="en-US">
              <a:solidFill>
                <a:srgbClr val="FFFFFF"/>
              </a:solidFill>
            </a:endParaRPr>
          </a:p>
          <a:p>
            <a:endParaRPr lang="en-US" altLang="en-US">
              <a:solidFill>
                <a:srgbClr val="FFFFFF"/>
              </a:solidFill>
            </a:endParaRPr>
          </a:p>
          <a:p>
            <a:pPr>
              <a:buFont typeface="Arial" panose="020B0604020202020204" pitchFamily="34" charset="0"/>
              <a:buChar char="•"/>
            </a:pPr>
            <a:r>
              <a:rPr lang="en-US" altLang="en-US">
                <a:solidFill>
                  <a:srgbClr val="FFFFFF"/>
                </a:solidFill>
              </a:rPr>
              <a:t>Engage the public in all stages of the planning process, including assessment, plan development and monitoring.</a:t>
            </a:r>
          </a:p>
          <a:p>
            <a:endParaRPr lang="en-US" altLang="en-US">
              <a:solidFill>
                <a:srgbClr val="FFFFFF"/>
              </a:solidFill>
            </a:endParaRPr>
          </a:p>
          <a:p>
            <a:pPr>
              <a:buFont typeface="Arial" panose="020B0604020202020204" pitchFamily="34" charset="0"/>
              <a:buChar char="•"/>
            </a:pPr>
            <a:r>
              <a:rPr lang="en-US" altLang="en-US">
                <a:solidFill>
                  <a:srgbClr val="FFFFFF"/>
                </a:solidFill>
              </a:rPr>
              <a:t>Engage interested parties (local, regional, national), private landowners, youth, minorities and low-income populations.</a:t>
            </a:r>
          </a:p>
          <a:p>
            <a:r>
              <a:rPr lang="en-US" altLang="en-US">
                <a:solidFill>
                  <a:srgbClr val="FFFFFF"/>
                </a:solidFill>
              </a:rPr>
              <a:t> </a:t>
            </a:r>
          </a:p>
          <a:p>
            <a:r>
              <a:rPr lang="en-US" altLang="en-US">
                <a:solidFill>
                  <a:srgbClr val="FFFFFF"/>
                </a:solidFill>
              </a:rPr>
              <a: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22DAA-015F-E3A0-EB5D-84A59B665730}"/>
              </a:ext>
            </a:extLst>
          </p:cNvPr>
          <p:cNvSpPr>
            <a:spLocks noGrp="1"/>
          </p:cNvSpPr>
          <p:nvPr>
            <p:ph type="title"/>
          </p:nvPr>
        </p:nvSpPr>
        <p:spPr>
          <a:xfrm>
            <a:off x="228600" y="304800"/>
            <a:ext cx="8658225" cy="990600"/>
          </a:xfrm>
          <a:gradFill rotWithShape="1">
            <a:gsLst>
              <a:gs pos="0">
                <a:srgbClr val="9CC746"/>
              </a:gs>
              <a:gs pos="20000">
                <a:srgbClr val="9BC348"/>
              </a:gs>
              <a:gs pos="100000">
                <a:srgbClr val="769535"/>
              </a:gs>
            </a:gsLst>
            <a:lin ang="5400000"/>
          </a:gradFill>
          <a:ln cap="flat">
            <a:solidFill>
              <a:srgbClr val="98B954"/>
            </a:solidFill>
            <a:miter lim="800000"/>
            <a:headEnd/>
            <a:tailEnd/>
          </a:ln>
          <a:effectLst>
            <a:outerShdw blurRad="40000" dist="23000" dir="5400000" rotWithShape="0">
              <a:srgbClr val="000000">
                <a:alpha val="34999"/>
              </a:srgbClr>
            </a:outerShdw>
          </a:effectLst>
        </p:spPr>
        <p:txBody>
          <a:bodyPr/>
          <a:lstStyle/>
          <a:p>
            <a:pPr fontAlgn="auto">
              <a:spcAft>
                <a:spcPts val="0"/>
              </a:spcAft>
              <a:tabLst>
                <a:tab pos="519113" algn="l"/>
              </a:tabLst>
              <a:defRPr/>
            </a:pPr>
            <a:r>
              <a:rPr lang="en-US" sz="3600" b="1" dirty="0">
                <a:solidFill>
                  <a:schemeClr val="lt1"/>
                </a:solidFill>
                <a:latin typeface="Arial" panose="020B0604020202020204" pitchFamily="34" charset="0"/>
                <a:ea typeface="+mn-ea"/>
                <a:cs typeface="Arial" panose="020B0604020202020204" pitchFamily="34" charset="0"/>
              </a:rPr>
              <a:t>GUIDANCE FOR PUBLIC PARTICIPATION</a:t>
            </a:r>
          </a:p>
        </p:txBody>
      </p:sp>
      <p:sp>
        <p:nvSpPr>
          <p:cNvPr id="5" name="Slide Number Placeholder 4">
            <a:extLst>
              <a:ext uri="{FF2B5EF4-FFF2-40B4-BE49-F238E27FC236}">
                <a16:creationId xmlns:a16="http://schemas.microsoft.com/office/drawing/2014/main" id="{4F904866-7D48-C3B1-B434-B2D198B0B53A}"/>
              </a:ext>
            </a:extLst>
          </p:cNvPr>
          <p:cNvSpPr>
            <a:spLocks noGrp="1"/>
          </p:cNvSpPr>
          <p:nvPr>
            <p:ph type="sldNum" sz="quarter" idx="12"/>
          </p:nvPr>
        </p:nvSpPr>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F6517AD5-41C2-4E62-9215-C14F5614381F}" type="slidenum">
              <a:rPr lang="en-US" altLang="en-US">
                <a:solidFill>
                  <a:srgbClr val="898989"/>
                </a:solidFill>
              </a:rPr>
              <a:pPr/>
              <a:t>8</a:t>
            </a:fld>
            <a:endParaRPr lang="en-US" altLang="en-US">
              <a:solidFill>
                <a:srgbClr val="898989"/>
              </a:solidFill>
            </a:endParaRPr>
          </a:p>
        </p:txBody>
      </p:sp>
      <p:sp>
        <p:nvSpPr>
          <p:cNvPr id="9" name="Content Placeholder 8">
            <a:extLst>
              <a:ext uri="{FF2B5EF4-FFF2-40B4-BE49-F238E27FC236}">
                <a16:creationId xmlns:a16="http://schemas.microsoft.com/office/drawing/2014/main" id="{7F518514-8B40-16F0-6FA5-84275376A83B}"/>
              </a:ext>
            </a:extLst>
          </p:cNvPr>
          <p:cNvSpPr>
            <a:spLocks noGrp="1"/>
          </p:cNvSpPr>
          <p:nvPr>
            <p:ph sz="half" idx="2"/>
          </p:nvPr>
        </p:nvSpPr>
        <p:spPr>
          <a:xfrm>
            <a:off x="4572000" y="1600200"/>
            <a:ext cx="4070350" cy="4648200"/>
          </a:xfrm>
          <a:gradFill rotWithShape="1">
            <a:gsLst>
              <a:gs pos="0">
                <a:srgbClr val="9CC746"/>
              </a:gs>
              <a:gs pos="20000">
                <a:srgbClr val="9BC348"/>
              </a:gs>
              <a:gs pos="100000">
                <a:srgbClr val="769535"/>
              </a:gs>
            </a:gsLst>
            <a:lin ang="5400000"/>
          </a:gradFill>
          <a:ln cap="flat">
            <a:solidFill>
              <a:srgbClr val="98B954"/>
            </a:solidFill>
            <a:miter lim="800000"/>
            <a:headEnd/>
            <a:tailEnd/>
          </a:ln>
          <a:effectLst>
            <a:outerShdw blurRad="40000" dist="23000" dir="5400000" rotWithShape="0">
              <a:srgbClr val="000000">
                <a:alpha val="34999"/>
              </a:srgbClr>
            </a:outerShdw>
          </a:effectLst>
        </p:spPr>
        <p:txBody>
          <a:bodyPr/>
          <a:lstStyle/>
          <a:p>
            <a:pPr fontAlgn="auto">
              <a:spcAft>
                <a:spcPts val="0"/>
              </a:spcAft>
              <a:defRPr/>
            </a:pPr>
            <a:endParaRPr lang="en-US" sz="2000" dirty="0">
              <a:solidFill>
                <a:schemeClr val="lt1"/>
              </a:solidFill>
              <a:ea typeface="+mn-ea"/>
            </a:endParaRPr>
          </a:p>
          <a:p>
            <a:pPr marL="571500" lvl="1" indent="-342900" fontAlgn="auto">
              <a:spcAft>
                <a:spcPts val="0"/>
              </a:spcAft>
              <a:buFont typeface="Arial" panose="020B0604020202020204" pitchFamily="34" charset="0"/>
              <a:buChar char="•"/>
              <a:defRPr/>
            </a:pPr>
            <a:r>
              <a:rPr lang="en-US" sz="2000" dirty="0">
                <a:solidFill>
                  <a:schemeClr val="lt1"/>
                </a:solidFill>
                <a:ea typeface="+mn-ea"/>
              </a:rPr>
              <a:t>HEM techniques engage the public in a participatory </a:t>
            </a:r>
            <a:r>
              <a:rPr lang="en-US" sz="2000" b="1" dirty="0">
                <a:solidFill>
                  <a:schemeClr val="lt1"/>
                </a:solidFill>
                <a:ea typeface="+mn-ea"/>
              </a:rPr>
              <a:t>data collection process.  </a:t>
            </a:r>
          </a:p>
          <a:p>
            <a:pPr marL="571500" lvl="1" indent="-342900" fontAlgn="auto">
              <a:spcAft>
                <a:spcPts val="0"/>
              </a:spcAft>
              <a:buFont typeface="Arial" panose="020B0604020202020204" pitchFamily="34" charset="0"/>
              <a:buChar char="•"/>
              <a:defRPr/>
            </a:pPr>
            <a:endParaRPr lang="en-US" sz="2000" b="1" dirty="0">
              <a:solidFill>
                <a:schemeClr val="lt1"/>
              </a:solidFill>
              <a:ea typeface="+mn-ea"/>
            </a:endParaRPr>
          </a:p>
          <a:p>
            <a:pPr marL="571500" lvl="1" indent="-342900" fontAlgn="auto">
              <a:spcAft>
                <a:spcPts val="0"/>
              </a:spcAft>
              <a:buFont typeface="Arial" panose="020B0604020202020204" pitchFamily="34" charset="0"/>
              <a:buChar char="•"/>
              <a:defRPr/>
            </a:pPr>
            <a:r>
              <a:rPr lang="en-US" sz="2000" dirty="0">
                <a:solidFill>
                  <a:schemeClr val="lt1"/>
                </a:solidFill>
                <a:ea typeface="+mn-ea"/>
              </a:rPr>
              <a:t>HEM  produces baseline data on social, cultural and economic values associated with a forest. </a:t>
            </a:r>
          </a:p>
          <a:p>
            <a:pPr marL="228600" lvl="1" indent="0" fontAlgn="auto">
              <a:spcAft>
                <a:spcPts val="0"/>
              </a:spcAft>
              <a:buFont typeface="Arial" panose="020B0604020202020204" pitchFamily="34" charset="0"/>
              <a:buNone/>
              <a:defRPr/>
            </a:pPr>
            <a:endParaRPr lang="en-US" sz="2000" dirty="0">
              <a:solidFill>
                <a:schemeClr val="lt1"/>
              </a:solidFill>
              <a:ea typeface="+mn-ea"/>
            </a:endParaRPr>
          </a:p>
          <a:p>
            <a:pPr marL="571500" lvl="1" indent="-342900" fontAlgn="auto">
              <a:spcAft>
                <a:spcPts val="0"/>
              </a:spcAft>
              <a:buFont typeface="Arial" panose="020B0604020202020204" pitchFamily="34" charset="0"/>
              <a:buChar char="•"/>
              <a:defRPr/>
            </a:pPr>
            <a:r>
              <a:rPr lang="en-US" sz="2000" dirty="0">
                <a:solidFill>
                  <a:schemeClr val="lt1"/>
                </a:solidFill>
                <a:ea typeface="+mn-ea"/>
              </a:rPr>
              <a:t>Data is used to develop plan components for social and cultural sustainability, ecosystem [cultural] services, and monitoring strategies.</a:t>
            </a:r>
          </a:p>
          <a:p>
            <a:pPr marL="457200" lvl="1" indent="-228600" fontAlgn="auto">
              <a:spcAft>
                <a:spcPts val="0"/>
              </a:spcAft>
              <a:buFont typeface="Arial" panose="020B0604020202020204" pitchFamily="34" charset="0"/>
              <a:buChar char="•"/>
              <a:defRPr/>
            </a:pPr>
            <a:endParaRPr lang="en-US" sz="2000" dirty="0">
              <a:solidFill>
                <a:schemeClr val="lt1"/>
              </a:solidFill>
              <a:ea typeface="+mn-ea"/>
            </a:endParaRPr>
          </a:p>
        </p:txBody>
      </p:sp>
      <p:sp>
        <p:nvSpPr>
          <p:cNvPr id="4" name="Rectangle 3">
            <a:extLst>
              <a:ext uri="{FF2B5EF4-FFF2-40B4-BE49-F238E27FC236}">
                <a16:creationId xmlns:a16="http://schemas.microsoft.com/office/drawing/2014/main" id="{27A09B60-1738-5D4E-C809-7601AE74ECE0}"/>
              </a:ext>
            </a:extLst>
          </p:cNvPr>
          <p:cNvSpPr>
            <a:spLocks noChangeArrowheads="1"/>
          </p:cNvSpPr>
          <p:nvPr/>
        </p:nvSpPr>
        <p:spPr bwMode="auto">
          <a:xfrm>
            <a:off x="304800" y="1524000"/>
            <a:ext cx="3922713" cy="2862263"/>
          </a:xfrm>
          <a:prstGeom prst="rect">
            <a:avLst/>
          </a:prstGeom>
          <a:gradFill rotWithShape="1">
            <a:gsLst>
              <a:gs pos="0">
                <a:srgbClr val="3A7CCB"/>
              </a:gs>
              <a:gs pos="20000">
                <a:srgbClr val="3C7BC7"/>
              </a:gs>
              <a:gs pos="100000">
                <a:srgbClr val="2C5D98"/>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US" altLang="en-US" sz="2000">
                <a:solidFill>
                  <a:srgbClr val="FFFFFF"/>
                </a:solidFill>
              </a:rPr>
              <a:t>43.1 - Guidance for Public Participation</a:t>
            </a:r>
          </a:p>
          <a:p>
            <a:endParaRPr lang="en-US" altLang="en-US" sz="2000">
              <a:solidFill>
                <a:srgbClr val="FFFFFF"/>
              </a:solidFill>
            </a:endParaRPr>
          </a:p>
          <a:p>
            <a:r>
              <a:rPr lang="en-US" altLang="en-US" sz="2000" b="1">
                <a:solidFill>
                  <a:srgbClr val="FFFFFF"/>
                </a:solidFill>
              </a:rPr>
              <a:t>Public participation may be used to (1) identify or clarify issues, conflicts, constraints, values, beliefs, or expectations and (2) gather information…</a:t>
            </a:r>
            <a:r>
              <a:rPr lang="en-US" altLang="en-US" sz="2000">
                <a:solidFill>
                  <a:srgbClr val="FFFFFF"/>
                </a:solidFill>
              </a:rPr>
              <a:t>  </a:t>
            </a:r>
          </a:p>
          <a:p>
            <a:r>
              <a:rPr lang="en-US" altLang="en-US" sz="2000">
                <a:solidFill>
                  <a:srgbClr val="FFFFFF"/>
                </a:solidFill>
              </a:rPr>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47BE4-0D9E-C28A-B1EF-484A34B1ABE1}"/>
              </a:ext>
            </a:extLst>
          </p:cNvPr>
          <p:cNvSpPr>
            <a:spLocks noGrp="1"/>
          </p:cNvSpPr>
          <p:nvPr>
            <p:ph type="title"/>
          </p:nvPr>
        </p:nvSpPr>
        <p:spPr>
          <a:xfrm>
            <a:off x="228600" y="304800"/>
            <a:ext cx="8658225" cy="990600"/>
          </a:xfrm>
          <a:gradFill rotWithShape="1">
            <a:gsLst>
              <a:gs pos="0">
                <a:srgbClr val="9CC746"/>
              </a:gs>
              <a:gs pos="20000">
                <a:srgbClr val="9BC348"/>
              </a:gs>
              <a:gs pos="100000">
                <a:srgbClr val="769535"/>
              </a:gs>
            </a:gsLst>
            <a:lin ang="5400000"/>
          </a:gradFill>
          <a:ln cap="flat">
            <a:solidFill>
              <a:srgbClr val="98B954"/>
            </a:solidFill>
            <a:miter lim="800000"/>
            <a:headEnd/>
            <a:tailEnd/>
          </a:ln>
          <a:effectLst>
            <a:outerShdw blurRad="40000" dist="23000" dir="5400000" rotWithShape="0">
              <a:srgbClr val="000000">
                <a:alpha val="34999"/>
              </a:srgbClr>
            </a:outerShdw>
          </a:effectLst>
        </p:spPr>
        <p:txBody>
          <a:bodyPr/>
          <a:lstStyle/>
          <a:p>
            <a:pPr>
              <a:tabLst>
                <a:tab pos="519113" algn="l"/>
              </a:tabLst>
            </a:pPr>
            <a:r>
              <a:rPr lang="en-US" altLang="en-US" sz="3200" b="1">
                <a:solidFill>
                  <a:srgbClr val="FFFFFF"/>
                </a:solidFill>
              </a:rPr>
              <a:t>DIRECTIVES – </a:t>
            </a:r>
            <a:r>
              <a:rPr lang="en-US" altLang="en-US" sz="3200" b="1">
                <a:solidFill>
                  <a:schemeClr val="bg1"/>
                </a:solidFill>
              </a:rPr>
              <a:t>SOCIAL &amp; CULTURAL</a:t>
            </a:r>
            <a:br>
              <a:rPr lang="en-US" altLang="en-US" sz="3200" b="1">
                <a:solidFill>
                  <a:schemeClr val="bg1"/>
                </a:solidFill>
              </a:rPr>
            </a:br>
            <a:r>
              <a:rPr lang="en-US" altLang="en-US" sz="3200" b="1">
                <a:solidFill>
                  <a:schemeClr val="bg1"/>
                </a:solidFill>
              </a:rPr>
              <a:t>ASSESSING ECOSYSTEM SERVICES</a:t>
            </a:r>
            <a:endParaRPr lang="en-US" altLang="en-US" sz="3200" b="1">
              <a:solidFill>
                <a:srgbClr val="FFFFFF"/>
              </a:solidFill>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0E34203D-E001-2D97-CE39-E132DCDD1AD4}"/>
              </a:ext>
            </a:extLst>
          </p:cNvPr>
          <p:cNvSpPr>
            <a:spLocks noGrp="1"/>
          </p:cNvSpPr>
          <p:nvPr>
            <p:ph type="sldNum" sz="quarter" idx="12"/>
          </p:nvPr>
        </p:nvSpPr>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01A1F30E-784D-41F0-A166-1928E22A94A0}" type="slidenum">
              <a:rPr lang="en-US" altLang="en-US">
                <a:solidFill>
                  <a:srgbClr val="898989"/>
                </a:solidFill>
              </a:rPr>
              <a:pPr/>
              <a:t>9</a:t>
            </a:fld>
            <a:endParaRPr lang="en-US" altLang="en-US">
              <a:solidFill>
                <a:srgbClr val="898989"/>
              </a:solidFill>
            </a:endParaRPr>
          </a:p>
        </p:txBody>
      </p:sp>
      <p:sp>
        <p:nvSpPr>
          <p:cNvPr id="9" name="Content Placeholder 8">
            <a:extLst>
              <a:ext uri="{FF2B5EF4-FFF2-40B4-BE49-F238E27FC236}">
                <a16:creationId xmlns:a16="http://schemas.microsoft.com/office/drawing/2014/main" id="{030E7724-988C-16C1-A452-6C729743D1FF}"/>
              </a:ext>
            </a:extLst>
          </p:cNvPr>
          <p:cNvSpPr>
            <a:spLocks noGrp="1"/>
          </p:cNvSpPr>
          <p:nvPr>
            <p:ph sz="half" idx="2"/>
          </p:nvPr>
        </p:nvSpPr>
        <p:spPr>
          <a:xfrm>
            <a:off x="4572000" y="1600200"/>
            <a:ext cx="4070350" cy="4114800"/>
          </a:xfrm>
          <a:gradFill rotWithShape="1">
            <a:gsLst>
              <a:gs pos="0">
                <a:srgbClr val="9CC746"/>
              </a:gs>
              <a:gs pos="20000">
                <a:srgbClr val="9BC348"/>
              </a:gs>
              <a:gs pos="100000">
                <a:srgbClr val="769535"/>
              </a:gs>
            </a:gsLst>
            <a:lin ang="5400000"/>
          </a:gradFill>
          <a:ln cap="flat">
            <a:solidFill>
              <a:srgbClr val="98B954"/>
            </a:solidFill>
            <a:miter lim="800000"/>
            <a:headEnd/>
            <a:tailEnd/>
          </a:ln>
          <a:effectLst>
            <a:outerShdw blurRad="40000" dist="23000" dir="5400000" rotWithShape="0">
              <a:srgbClr val="000000">
                <a:alpha val="34999"/>
              </a:srgbClr>
            </a:outerShdw>
          </a:effectLst>
        </p:spPr>
        <p:txBody>
          <a:bodyPr/>
          <a:lstStyle/>
          <a:p>
            <a:pPr fontAlgn="auto">
              <a:spcAft>
                <a:spcPts val="0"/>
              </a:spcAft>
              <a:defRPr/>
            </a:pPr>
            <a:endParaRPr lang="en-US" sz="2000" dirty="0">
              <a:solidFill>
                <a:schemeClr val="lt1"/>
              </a:solidFill>
              <a:ea typeface="+mn-ea"/>
            </a:endParaRPr>
          </a:p>
          <a:p>
            <a:pPr marL="457200" lvl="1" indent="-228600" fontAlgn="auto">
              <a:spcAft>
                <a:spcPts val="0"/>
              </a:spcAft>
              <a:buFont typeface="Arial" panose="020B0604020202020204" pitchFamily="34" charset="0"/>
              <a:buChar char="•"/>
              <a:defRPr/>
            </a:pPr>
            <a:r>
              <a:rPr lang="en-US" sz="2000" dirty="0">
                <a:solidFill>
                  <a:schemeClr val="lt1"/>
                </a:solidFill>
                <a:ea typeface="+mn-ea"/>
              </a:rPr>
              <a:t>HEM techniques gather data about key cultural services directly from the public.</a:t>
            </a:r>
          </a:p>
          <a:p>
            <a:pPr marL="457200" lvl="1" indent="-228600" fontAlgn="auto">
              <a:spcAft>
                <a:spcPts val="0"/>
              </a:spcAft>
              <a:buFont typeface="Arial" panose="020B0604020202020204" pitchFamily="34" charset="0"/>
              <a:buChar char="•"/>
              <a:defRPr/>
            </a:pPr>
            <a:endParaRPr lang="en-US" sz="2000" dirty="0">
              <a:solidFill>
                <a:schemeClr val="lt1"/>
              </a:solidFill>
              <a:ea typeface="+mn-ea"/>
            </a:endParaRPr>
          </a:p>
          <a:p>
            <a:pPr marL="457200" lvl="1" indent="-228600" fontAlgn="auto">
              <a:spcAft>
                <a:spcPts val="0"/>
              </a:spcAft>
              <a:buFont typeface="Arial" panose="020B0604020202020204" pitchFamily="34" charset="0"/>
              <a:buChar char="•"/>
              <a:defRPr/>
            </a:pPr>
            <a:r>
              <a:rPr lang="en-US" sz="2000" dirty="0">
                <a:solidFill>
                  <a:schemeClr val="lt1"/>
                </a:solidFill>
                <a:ea typeface="+mn-ea"/>
              </a:rPr>
              <a:t>Hotspots of values or uses assists in identifying key benefits to be incorporated  and tracked.</a:t>
            </a:r>
          </a:p>
          <a:p>
            <a:pPr marL="457200" lvl="1" indent="-228600" fontAlgn="auto">
              <a:spcAft>
                <a:spcPts val="0"/>
              </a:spcAft>
              <a:buFont typeface="Arial" panose="020B0604020202020204" pitchFamily="34" charset="0"/>
              <a:buChar char="•"/>
              <a:defRPr/>
            </a:pPr>
            <a:endParaRPr lang="en-US" sz="2000" dirty="0">
              <a:solidFill>
                <a:schemeClr val="lt1"/>
              </a:solidFill>
              <a:ea typeface="+mn-ea"/>
            </a:endParaRPr>
          </a:p>
          <a:p>
            <a:pPr marL="457200" lvl="1" indent="-228600" fontAlgn="auto">
              <a:spcAft>
                <a:spcPts val="0"/>
              </a:spcAft>
              <a:buFont typeface="Arial" panose="020B0604020202020204" pitchFamily="34" charset="0"/>
              <a:buChar char="•"/>
              <a:defRPr/>
            </a:pPr>
            <a:r>
              <a:rPr lang="en-US" sz="2000" dirty="0">
                <a:solidFill>
                  <a:schemeClr val="lt1"/>
                </a:solidFill>
                <a:ea typeface="+mn-ea"/>
              </a:rPr>
              <a:t>HEM processes can be used in collaborative efforts to resolve value or use conflicts.</a:t>
            </a:r>
          </a:p>
          <a:p>
            <a:pPr marL="457200" lvl="1" indent="-228600" fontAlgn="auto">
              <a:spcAft>
                <a:spcPts val="0"/>
              </a:spcAft>
              <a:buFont typeface="Arial" panose="020B0604020202020204" pitchFamily="34" charset="0"/>
              <a:buChar char="•"/>
              <a:defRPr/>
            </a:pPr>
            <a:endParaRPr lang="en-US" sz="2000" dirty="0">
              <a:solidFill>
                <a:schemeClr val="lt1"/>
              </a:solidFill>
              <a:ea typeface="+mn-ea"/>
            </a:endParaRPr>
          </a:p>
        </p:txBody>
      </p:sp>
      <p:sp>
        <p:nvSpPr>
          <p:cNvPr id="4" name="Rectangle 3">
            <a:extLst>
              <a:ext uri="{FF2B5EF4-FFF2-40B4-BE49-F238E27FC236}">
                <a16:creationId xmlns:a16="http://schemas.microsoft.com/office/drawing/2014/main" id="{C7F8C6D9-8ED1-A112-E241-F116AC904E57}"/>
              </a:ext>
            </a:extLst>
          </p:cNvPr>
          <p:cNvSpPr>
            <a:spLocks noChangeArrowheads="1"/>
          </p:cNvSpPr>
          <p:nvPr/>
        </p:nvSpPr>
        <p:spPr bwMode="auto">
          <a:xfrm>
            <a:off x="304800" y="1524000"/>
            <a:ext cx="3922713" cy="3170238"/>
          </a:xfrm>
          <a:prstGeom prst="rect">
            <a:avLst/>
          </a:prstGeom>
          <a:gradFill rotWithShape="1">
            <a:gsLst>
              <a:gs pos="0">
                <a:srgbClr val="3A7CCB"/>
              </a:gs>
              <a:gs pos="20000">
                <a:srgbClr val="3C7BC7"/>
              </a:gs>
              <a:gs pos="100000">
                <a:srgbClr val="2C5D98"/>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US" altLang="en-US" sz="2000" b="1">
                <a:solidFill>
                  <a:srgbClr val="FFFFFF"/>
                </a:solidFill>
              </a:rPr>
              <a:t>13.2 - Assessing Benefits People Obtain from the NFS Plan Area</a:t>
            </a:r>
            <a:endParaRPr lang="en-US" altLang="en-US" sz="2000">
              <a:solidFill>
                <a:srgbClr val="FFFFFF"/>
              </a:solidFill>
            </a:endParaRPr>
          </a:p>
          <a:p>
            <a:endParaRPr lang="en-US" altLang="en-US" sz="2000">
              <a:solidFill>
                <a:srgbClr val="FFFFFF"/>
              </a:solidFill>
            </a:endParaRPr>
          </a:p>
          <a:p>
            <a:r>
              <a:rPr lang="en-US" altLang="en-US" sz="2000">
                <a:solidFill>
                  <a:srgbClr val="FFFFFF"/>
                </a:solidFill>
              </a:rPr>
              <a:t>Include the </a:t>
            </a:r>
            <a:r>
              <a:rPr lang="en-US" altLang="en-US" sz="2000" b="1">
                <a:solidFill>
                  <a:srgbClr val="FFFFFF"/>
                </a:solidFill>
              </a:rPr>
              <a:t>condition</a:t>
            </a:r>
            <a:r>
              <a:rPr lang="en-US" altLang="en-US" sz="2000">
                <a:solidFill>
                  <a:srgbClr val="FFFFFF"/>
                </a:solidFill>
              </a:rPr>
              <a:t> and </a:t>
            </a:r>
            <a:r>
              <a:rPr lang="en-US" altLang="en-US" sz="2000" b="1">
                <a:solidFill>
                  <a:srgbClr val="FFFFFF"/>
                </a:solidFill>
              </a:rPr>
              <a:t>trend</a:t>
            </a:r>
            <a:r>
              <a:rPr lang="en-US" altLang="en-US" sz="2000">
                <a:solidFill>
                  <a:srgbClr val="FFFFFF"/>
                </a:solidFill>
              </a:rPr>
              <a:t> of key ecosystem services… identify those ecosystem services </a:t>
            </a:r>
            <a:r>
              <a:rPr lang="en-US" altLang="en-US" sz="2000" b="1">
                <a:solidFill>
                  <a:srgbClr val="FFFFFF"/>
                </a:solidFill>
              </a:rPr>
              <a:t>that are most important to people in the broader landscape </a:t>
            </a:r>
            <a:r>
              <a:rPr lang="en-US" altLang="en-US" sz="2000">
                <a:solidFill>
                  <a:srgbClr val="FFFFFF"/>
                </a:solidFill>
              </a:rPr>
              <a:t>and those that would be most affected by the land management plan.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1064</TotalTime>
  <Words>2031</Words>
  <Application>Microsoft Office PowerPoint</Application>
  <PresentationFormat>On-screen Show (4:3)</PresentationFormat>
  <Paragraphs>282</Paragraphs>
  <Slides>18</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Calibri</vt:lpstr>
      <vt:lpstr>MS PGothic</vt:lpstr>
      <vt:lpstr>Arial</vt:lpstr>
      <vt:lpstr>Wingdings</vt:lpstr>
      <vt:lpstr>Comic Sans MS</vt:lpstr>
      <vt:lpstr>Office Theme</vt:lpstr>
      <vt:lpstr>   HUMAN ECOLOGY MAPPING:  A tool for incorporating social, ecological, and economic information in forest planning   Lis Grinspoon, Forest Service, R6 RO Lee Cerveny,  Forest Service, PNW Diane Besser, PSU   June 3, 2025 </vt:lpstr>
      <vt:lpstr>HUMAN ECOLOGY MAPPING (HEM) </vt:lpstr>
      <vt:lpstr>HUMAN ECOLOGY MAPPING:  A Strategy for Systematic Engagement</vt:lpstr>
      <vt:lpstr>HEM AS A PUBLIC ENGAGEMENT TOOL</vt:lpstr>
      <vt:lpstr>PowerPoint Presentation</vt:lpstr>
      <vt:lpstr>PowerPoint Presentation</vt:lpstr>
      <vt:lpstr>2012 RULE - PUBLIC PARTICIPATION</vt:lpstr>
      <vt:lpstr>GUIDANCE FOR PUBLIC PARTICIPATION</vt:lpstr>
      <vt:lpstr>DIRECTIVES – SOCIAL &amp; CULTURAL ASSESSING ECOSYSTEM SERVICES</vt:lpstr>
      <vt:lpstr>Public Meetings &amp; Events (Example)</vt:lpstr>
      <vt:lpstr>PowerPoint Presentation</vt:lpstr>
      <vt:lpstr>PowerPoint Presentation</vt:lpstr>
      <vt:lpstr>PowerPoint Presentation</vt:lpstr>
      <vt:lpstr>PowerPoint Presentation</vt:lpstr>
      <vt:lpstr>PowerPoint Presentation</vt:lpstr>
      <vt:lpstr>HEM APPROACH TO ASSESSING SOCIAL, CULTURAL, AND ECONOMIC CONDITIONS</vt:lpstr>
      <vt:lpstr>HEM FOR ECOSYSTEM SERVICES</vt:lpstr>
      <vt:lpstr>Questions</vt:lpstr>
    </vt:vector>
  </TitlesOfParts>
  <Company>Forest Service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Ecology Mapping (HEM):  A Strategy for Public Engagement</dc:title>
  <dc:creator>USDA Forest Service</dc:creator>
  <cp:lastModifiedBy>Lum-Naihe, Christof Jurh duk - FS, AZ</cp:lastModifiedBy>
  <cp:revision>91</cp:revision>
  <cp:lastPrinted>2014-09-25T22:09:07Z</cp:lastPrinted>
  <dcterms:created xsi:type="dcterms:W3CDTF">2014-09-19T19:52:39Z</dcterms:created>
  <dcterms:modified xsi:type="dcterms:W3CDTF">2025-08-04T15:24:23Z</dcterms:modified>
</cp:coreProperties>
</file>