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44" r:id="rId1"/>
    <p:sldMasterId id="2147485556" r:id="rId2"/>
  </p:sldMasterIdLst>
  <p:notesMasterIdLst>
    <p:notesMasterId r:id="rId48"/>
  </p:notesMasterIdLst>
  <p:handoutMasterIdLst>
    <p:handoutMasterId r:id="rId49"/>
  </p:handoutMasterIdLst>
  <p:sldIdLst>
    <p:sldId id="256" r:id="rId3"/>
    <p:sldId id="265" r:id="rId4"/>
    <p:sldId id="315" r:id="rId5"/>
    <p:sldId id="316" r:id="rId6"/>
    <p:sldId id="318" r:id="rId7"/>
    <p:sldId id="300" r:id="rId8"/>
    <p:sldId id="295" r:id="rId9"/>
    <p:sldId id="319" r:id="rId10"/>
    <p:sldId id="320" r:id="rId11"/>
    <p:sldId id="280" r:id="rId12"/>
    <p:sldId id="321" r:id="rId13"/>
    <p:sldId id="345" r:id="rId14"/>
    <p:sldId id="350" r:id="rId15"/>
    <p:sldId id="349" r:id="rId16"/>
    <p:sldId id="351" r:id="rId17"/>
    <p:sldId id="261" r:id="rId18"/>
    <p:sldId id="327" r:id="rId19"/>
    <p:sldId id="329" r:id="rId20"/>
    <p:sldId id="337" r:id="rId21"/>
    <p:sldId id="331" r:id="rId22"/>
    <p:sldId id="334" r:id="rId23"/>
    <p:sldId id="332" r:id="rId24"/>
    <p:sldId id="333" r:id="rId25"/>
    <p:sldId id="335" r:id="rId26"/>
    <p:sldId id="336" r:id="rId27"/>
    <p:sldId id="339" r:id="rId28"/>
    <p:sldId id="297" r:id="rId29"/>
    <p:sldId id="340" r:id="rId30"/>
    <p:sldId id="346" r:id="rId31"/>
    <p:sldId id="342" r:id="rId32"/>
    <p:sldId id="341" r:id="rId33"/>
    <p:sldId id="343" r:id="rId34"/>
    <p:sldId id="277" r:id="rId35"/>
    <p:sldId id="322" r:id="rId36"/>
    <p:sldId id="285" r:id="rId37"/>
    <p:sldId id="307" r:id="rId38"/>
    <p:sldId id="286" r:id="rId39"/>
    <p:sldId id="311" r:id="rId40"/>
    <p:sldId id="287" r:id="rId41"/>
    <p:sldId id="305" r:id="rId42"/>
    <p:sldId id="290" r:id="rId43"/>
    <p:sldId id="306" r:id="rId44"/>
    <p:sldId id="347" r:id="rId45"/>
    <p:sldId id="312" r:id="rId46"/>
    <p:sldId id="313" r:id="rId4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notesTextViewPr>
    <p:cViewPr>
      <p:scale>
        <a:sx n="1" d="1"/>
        <a:sy n="1" d="1"/>
      </p:scale>
      <p:origin x="0" y="0"/>
    </p:cViewPr>
  </p:notesTextViewPr>
  <p:sorterViewPr>
    <p:cViewPr>
      <p:scale>
        <a:sx n="100" d="100"/>
        <a:sy n="100" d="100"/>
      </p:scale>
      <p:origin x="0" y="12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AEFA6-9143-475B-B867-2A13CA994FA2}" type="doc">
      <dgm:prSet loTypeId="urn:microsoft.com/office/officeart/2005/8/layout/radial6" loCatId="cycle" qsTypeId="urn:microsoft.com/office/officeart/2005/8/quickstyle/simple4" qsCatId="simple" csTypeId="urn:microsoft.com/office/officeart/2005/8/colors/colorful2" csCatId="colorful" phldr="1"/>
      <dgm:spPr/>
      <dgm:t>
        <a:bodyPr/>
        <a:lstStyle/>
        <a:p>
          <a:endParaRPr lang="en-US"/>
        </a:p>
      </dgm:t>
    </dgm:pt>
    <dgm:pt modelId="{52980E10-3800-46D1-87F0-60E1E1903F2D}">
      <dgm:prSet phldrT="[Text]"/>
      <dgm:spPr/>
      <dgm:t>
        <a:bodyPr/>
        <a:lstStyle/>
        <a:p>
          <a:r>
            <a:rPr lang="en-US" dirty="0"/>
            <a:t>LiDAR a useful tool</a:t>
          </a:r>
        </a:p>
      </dgm:t>
    </dgm:pt>
    <dgm:pt modelId="{591D1250-5043-4108-AB14-613B1931FDB2}" type="parTrans" cxnId="{90C0DA7E-635E-4715-816B-10AD10EA50C6}">
      <dgm:prSet/>
      <dgm:spPr/>
      <dgm:t>
        <a:bodyPr/>
        <a:lstStyle/>
        <a:p>
          <a:endParaRPr lang="en-US"/>
        </a:p>
      </dgm:t>
    </dgm:pt>
    <dgm:pt modelId="{322B069E-5525-4433-B418-2844ABF8D899}" type="sibTrans" cxnId="{90C0DA7E-635E-4715-816B-10AD10EA50C6}">
      <dgm:prSet/>
      <dgm:spPr/>
      <dgm:t>
        <a:bodyPr/>
        <a:lstStyle/>
        <a:p>
          <a:endParaRPr lang="en-US"/>
        </a:p>
      </dgm:t>
    </dgm:pt>
    <dgm:pt modelId="{51F05B5F-C6A1-4104-B240-1BF163DA715F}">
      <dgm:prSet phldrT="[Text]"/>
      <dgm:spPr/>
      <dgm:t>
        <a:bodyPr/>
        <a:lstStyle/>
        <a:p>
          <a:r>
            <a:rPr lang="en-US" dirty="0"/>
            <a:t>Stream delineation</a:t>
          </a:r>
        </a:p>
      </dgm:t>
    </dgm:pt>
    <dgm:pt modelId="{756C891F-AC75-4B7F-8F86-8EB68F66077A}" type="parTrans" cxnId="{0F3647A8-42DB-463B-BF27-BD9834991196}">
      <dgm:prSet/>
      <dgm:spPr/>
      <dgm:t>
        <a:bodyPr/>
        <a:lstStyle/>
        <a:p>
          <a:endParaRPr lang="en-US"/>
        </a:p>
      </dgm:t>
    </dgm:pt>
    <dgm:pt modelId="{B098EC97-820E-4B01-8AE7-F66E29B03189}" type="sibTrans" cxnId="{0F3647A8-42DB-463B-BF27-BD9834991196}">
      <dgm:prSet/>
      <dgm:spPr/>
      <dgm:t>
        <a:bodyPr/>
        <a:lstStyle/>
        <a:p>
          <a:endParaRPr lang="en-US"/>
        </a:p>
      </dgm:t>
    </dgm:pt>
    <dgm:pt modelId="{F8257567-5F50-499E-ADC7-AF3162788C39}">
      <dgm:prSet phldrT="[Text]"/>
      <dgm:spPr/>
      <dgm:t>
        <a:bodyPr/>
        <a:lstStyle/>
        <a:p>
          <a:r>
            <a:rPr lang="en-US" dirty="0"/>
            <a:t>Stream inception points</a:t>
          </a:r>
        </a:p>
      </dgm:t>
    </dgm:pt>
    <dgm:pt modelId="{6036F89D-7AED-4DE3-8916-633A3AF06827}" type="parTrans" cxnId="{BD17BC64-50A5-4999-9028-860D6B5A3DCF}">
      <dgm:prSet/>
      <dgm:spPr/>
      <dgm:t>
        <a:bodyPr/>
        <a:lstStyle/>
        <a:p>
          <a:endParaRPr lang="en-US"/>
        </a:p>
      </dgm:t>
    </dgm:pt>
    <dgm:pt modelId="{55AD20F0-329E-4112-9531-7338A0AD15D2}" type="sibTrans" cxnId="{BD17BC64-50A5-4999-9028-860D6B5A3DCF}">
      <dgm:prSet/>
      <dgm:spPr/>
      <dgm:t>
        <a:bodyPr/>
        <a:lstStyle/>
        <a:p>
          <a:endParaRPr lang="en-US"/>
        </a:p>
      </dgm:t>
    </dgm:pt>
    <dgm:pt modelId="{2B9EFFF2-DAB8-491E-A302-201E3A2C1745}">
      <dgm:prSet phldrT="[Text]"/>
      <dgm:spPr/>
      <dgm:t>
        <a:bodyPr/>
        <a:lstStyle/>
        <a:p>
          <a:r>
            <a:rPr lang="en-US" dirty="0"/>
            <a:t>Shade duration</a:t>
          </a:r>
        </a:p>
      </dgm:t>
    </dgm:pt>
    <dgm:pt modelId="{FE1A1E74-51B5-4B95-8AC1-D49917FA6C6D}" type="parTrans" cxnId="{41FF36E8-19C1-499C-9BF1-7F778E554C24}">
      <dgm:prSet/>
      <dgm:spPr/>
      <dgm:t>
        <a:bodyPr/>
        <a:lstStyle/>
        <a:p>
          <a:endParaRPr lang="en-US"/>
        </a:p>
      </dgm:t>
    </dgm:pt>
    <dgm:pt modelId="{AD848334-D288-46DC-B59E-F4CF9F7EB4E2}" type="sibTrans" cxnId="{41FF36E8-19C1-499C-9BF1-7F778E554C24}">
      <dgm:prSet/>
      <dgm:spPr/>
      <dgm:t>
        <a:bodyPr/>
        <a:lstStyle/>
        <a:p>
          <a:endParaRPr lang="en-US"/>
        </a:p>
      </dgm:t>
    </dgm:pt>
    <dgm:pt modelId="{1F224A28-FB71-49EE-9985-BBA0E26664B9}">
      <dgm:prSet phldrT="[Text]"/>
      <dgm:spPr/>
      <dgm:t>
        <a:bodyPr/>
        <a:lstStyle/>
        <a:p>
          <a:r>
            <a:rPr lang="en-US" dirty="0"/>
            <a:t>LWD source areas</a:t>
          </a:r>
        </a:p>
      </dgm:t>
    </dgm:pt>
    <dgm:pt modelId="{34F9F712-6A5F-43EC-892A-3812E9230403}" type="parTrans" cxnId="{F60FAE60-7265-44F8-8D30-85AD855D38CD}">
      <dgm:prSet/>
      <dgm:spPr/>
      <dgm:t>
        <a:bodyPr/>
        <a:lstStyle/>
        <a:p>
          <a:endParaRPr lang="en-US"/>
        </a:p>
      </dgm:t>
    </dgm:pt>
    <dgm:pt modelId="{1F518767-F760-48A8-94B7-D2798BF7A98A}" type="sibTrans" cxnId="{F60FAE60-7265-44F8-8D30-85AD855D38CD}">
      <dgm:prSet/>
      <dgm:spPr/>
      <dgm:t>
        <a:bodyPr/>
        <a:lstStyle/>
        <a:p>
          <a:endParaRPr lang="en-US"/>
        </a:p>
      </dgm:t>
    </dgm:pt>
    <dgm:pt modelId="{EF3FC082-6A0C-4FE1-A4B1-8A986BE92077}">
      <dgm:prSet phldrT="[Text]"/>
      <dgm:spPr/>
      <dgm:t>
        <a:bodyPr/>
        <a:lstStyle/>
        <a:p>
          <a:endParaRPr lang="en-US" dirty="0"/>
        </a:p>
      </dgm:t>
    </dgm:pt>
    <dgm:pt modelId="{B7796DB3-2146-4FC7-A0A7-1085F60F84F1}" type="parTrans" cxnId="{F29D1A79-DE52-4008-8629-81C49064EE1A}">
      <dgm:prSet/>
      <dgm:spPr/>
      <dgm:t>
        <a:bodyPr/>
        <a:lstStyle/>
        <a:p>
          <a:endParaRPr lang="en-US"/>
        </a:p>
      </dgm:t>
    </dgm:pt>
    <dgm:pt modelId="{1B0A1C28-9B34-4474-A4C0-06D2C30C951D}" type="sibTrans" cxnId="{F29D1A79-DE52-4008-8629-81C49064EE1A}">
      <dgm:prSet/>
      <dgm:spPr/>
      <dgm:t>
        <a:bodyPr/>
        <a:lstStyle/>
        <a:p>
          <a:endParaRPr lang="en-US"/>
        </a:p>
      </dgm:t>
    </dgm:pt>
    <dgm:pt modelId="{700A09EA-57BE-4394-8B14-1DDD04F334E8}" type="pres">
      <dgm:prSet presAssocID="{8E6AEFA6-9143-475B-B867-2A13CA994FA2}" presName="Name0" presStyleCnt="0">
        <dgm:presLayoutVars>
          <dgm:chMax val="1"/>
          <dgm:dir/>
          <dgm:animLvl val="ctr"/>
          <dgm:resizeHandles val="exact"/>
        </dgm:presLayoutVars>
      </dgm:prSet>
      <dgm:spPr/>
    </dgm:pt>
    <dgm:pt modelId="{8C352265-7376-4223-9944-65BCF835117E}" type="pres">
      <dgm:prSet presAssocID="{52980E10-3800-46D1-87F0-60E1E1903F2D}" presName="centerShape" presStyleLbl="node0" presStyleIdx="0" presStyleCnt="1"/>
      <dgm:spPr/>
    </dgm:pt>
    <dgm:pt modelId="{829E2C9A-9DBF-4AEB-A40A-E254EDC8BDD6}" type="pres">
      <dgm:prSet presAssocID="{51F05B5F-C6A1-4104-B240-1BF163DA715F}" presName="node" presStyleLbl="node1" presStyleIdx="0" presStyleCnt="4">
        <dgm:presLayoutVars>
          <dgm:bulletEnabled val="1"/>
        </dgm:presLayoutVars>
      </dgm:prSet>
      <dgm:spPr/>
    </dgm:pt>
    <dgm:pt modelId="{B438D2D0-3651-445F-B5EC-48EBF2DC2507}" type="pres">
      <dgm:prSet presAssocID="{51F05B5F-C6A1-4104-B240-1BF163DA715F}" presName="dummy" presStyleCnt="0"/>
      <dgm:spPr/>
    </dgm:pt>
    <dgm:pt modelId="{64DCFBA8-213C-473B-9F86-918596972F50}" type="pres">
      <dgm:prSet presAssocID="{B098EC97-820E-4B01-8AE7-F66E29B03189}" presName="sibTrans" presStyleLbl="sibTrans2D1" presStyleIdx="0" presStyleCnt="4"/>
      <dgm:spPr/>
    </dgm:pt>
    <dgm:pt modelId="{F3200412-E5DA-4243-955D-8B75372C7C3A}" type="pres">
      <dgm:prSet presAssocID="{F8257567-5F50-499E-ADC7-AF3162788C39}" presName="node" presStyleLbl="node1" presStyleIdx="1" presStyleCnt="4">
        <dgm:presLayoutVars>
          <dgm:bulletEnabled val="1"/>
        </dgm:presLayoutVars>
      </dgm:prSet>
      <dgm:spPr/>
    </dgm:pt>
    <dgm:pt modelId="{4FFA1E3B-31F1-4426-975D-E2CA1AC662D9}" type="pres">
      <dgm:prSet presAssocID="{F8257567-5F50-499E-ADC7-AF3162788C39}" presName="dummy" presStyleCnt="0"/>
      <dgm:spPr/>
    </dgm:pt>
    <dgm:pt modelId="{6250F0F7-E82E-4287-944A-1809470D56D8}" type="pres">
      <dgm:prSet presAssocID="{55AD20F0-329E-4112-9531-7338A0AD15D2}" presName="sibTrans" presStyleLbl="sibTrans2D1" presStyleIdx="1" presStyleCnt="4"/>
      <dgm:spPr/>
    </dgm:pt>
    <dgm:pt modelId="{4D6D0ADF-B831-4485-8A1A-0D496AF7C512}" type="pres">
      <dgm:prSet presAssocID="{2B9EFFF2-DAB8-491E-A302-201E3A2C1745}" presName="node" presStyleLbl="node1" presStyleIdx="2" presStyleCnt="4">
        <dgm:presLayoutVars>
          <dgm:bulletEnabled val="1"/>
        </dgm:presLayoutVars>
      </dgm:prSet>
      <dgm:spPr/>
    </dgm:pt>
    <dgm:pt modelId="{B66B0799-FCF0-452F-B2D7-FBD47CB9F8E1}" type="pres">
      <dgm:prSet presAssocID="{2B9EFFF2-DAB8-491E-A302-201E3A2C1745}" presName="dummy" presStyleCnt="0"/>
      <dgm:spPr/>
    </dgm:pt>
    <dgm:pt modelId="{F233B8F1-1423-4DDE-8A13-5DC2CDBAA001}" type="pres">
      <dgm:prSet presAssocID="{AD848334-D288-46DC-B59E-F4CF9F7EB4E2}" presName="sibTrans" presStyleLbl="sibTrans2D1" presStyleIdx="2" presStyleCnt="4"/>
      <dgm:spPr/>
    </dgm:pt>
    <dgm:pt modelId="{765D6707-F09A-49C5-9403-0FD7DADF309F}" type="pres">
      <dgm:prSet presAssocID="{1F224A28-FB71-49EE-9985-BBA0E26664B9}" presName="node" presStyleLbl="node1" presStyleIdx="3" presStyleCnt="4">
        <dgm:presLayoutVars>
          <dgm:bulletEnabled val="1"/>
        </dgm:presLayoutVars>
      </dgm:prSet>
      <dgm:spPr/>
    </dgm:pt>
    <dgm:pt modelId="{5E1B21EE-3131-480E-9C8A-F9FA3F6ABE68}" type="pres">
      <dgm:prSet presAssocID="{1F224A28-FB71-49EE-9985-BBA0E26664B9}" presName="dummy" presStyleCnt="0"/>
      <dgm:spPr/>
    </dgm:pt>
    <dgm:pt modelId="{6BBE6A98-4BCE-4EF4-959F-25D49DFDA493}" type="pres">
      <dgm:prSet presAssocID="{1F518767-F760-48A8-94B7-D2798BF7A98A}" presName="sibTrans" presStyleLbl="sibTrans2D1" presStyleIdx="3" presStyleCnt="4"/>
      <dgm:spPr/>
    </dgm:pt>
  </dgm:ptLst>
  <dgm:cxnLst>
    <dgm:cxn modelId="{D0082D0F-E158-C343-94C1-5FE7570A9C38}" type="presOf" srcId="{B098EC97-820E-4B01-8AE7-F66E29B03189}" destId="{64DCFBA8-213C-473B-9F86-918596972F50}" srcOrd="0" destOrd="0" presId="urn:microsoft.com/office/officeart/2005/8/layout/radial6"/>
    <dgm:cxn modelId="{B4214F12-0351-7642-9377-D8685D1F22A1}" type="presOf" srcId="{51F05B5F-C6A1-4104-B240-1BF163DA715F}" destId="{829E2C9A-9DBF-4AEB-A40A-E254EDC8BDD6}" srcOrd="0" destOrd="0" presId="urn:microsoft.com/office/officeart/2005/8/layout/radial6"/>
    <dgm:cxn modelId="{F60FAE60-7265-44F8-8D30-85AD855D38CD}" srcId="{52980E10-3800-46D1-87F0-60E1E1903F2D}" destId="{1F224A28-FB71-49EE-9985-BBA0E26664B9}" srcOrd="3" destOrd="0" parTransId="{34F9F712-6A5F-43EC-892A-3812E9230403}" sibTransId="{1F518767-F760-48A8-94B7-D2798BF7A98A}"/>
    <dgm:cxn modelId="{BD17BC64-50A5-4999-9028-860D6B5A3DCF}" srcId="{52980E10-3800-46D1-87F0-60E1E1903F2D}" destId="{F8257567-5F50-499E-ADC7-AF3162788C39}" srcOrd="1" destOrd="0" parTransId="{6036F89D-7AED-4DE3-8916-633A3AF06827}" sibTransId="{55AD20F0-329E-4112-9531-7338A0AD15D2}"/>
    <dgm:cxn modelId="{5B63E36A-D400-3443-8D7F-42263B2D9591}" type="presOf" srcId="{55AD20F0-329E-4112-9531-7338A0AD15D2}" destId="{6250F0F7-E82E-4287-944A-1809470D56D8}" srcOrd="0" destOrd="0" presId="urn:microsoft.com/office/officeart/2005/8/layout/radial6"/>
    <dgm:cxn modelId="{F29D1A79-DE52-4008-8629-81C49064EE1A}" srcId="{8E6AEFA6-9143-475B-B867-2A13CA994FA2}" destId="{EF3FC082-6A0C-4FE1-A4B1-8A986BE92077}" srcOrd="1" destOrd="0" parTransId="{B7796DB3-2146-4FC7-A0A7-1085F60F84F1}" sibTransId="{1B0A1C28-9B34-4474-A4C0-06D2C30C951D}"/>
    <dgm:cxn modelId="{90C0DA7E-635E-4715-816B-10AD10EA50C6}" srcId="{8E6AEFA6-9143-475B-B867-2A13CA994FA2}" destId="{52980E10-3800-46D1-87F0-60E1E1903F2D}" srcOrd="0" destOrd="0" parTransId="{591D1250-5043-4108-AB14-613B1931FDB2}" sibTransId="{322B069E-5525-4433-B418-2844ABF8D899}"/>
    <dgm:cxn modelId="{9AFDF28A-6308-3B4E-88C8-B0DFBA8C8034}" type="presOf" srcId="{F8257567-5F50-499E-ADC7-AF3162788C39}" destId="{F3200412-E5DA-4243-955D-8B75372C7C3A}" srcOrd="0" destOrd="0" presId="urn:microsoft.com/office/officeart/2005/8/layout/radial6"/>
    <dgm:cxn modelId="{52D5FD8B-BAC4-6349-9176-AB655CA7C3E6}" type="presOf" srcId="{1F518767-F760-48A8-94B7-D2798BF7A98A}" destId="{6BBE6A98-4BCE-4EF4-959F-25D49DFDA493}" srcOrd="0" destOrd="0" presId="urn:microsoft.com/office/officeart/2005/8/layout/radial6"/>
    <dgm:cxn modelId="{17FDF497-196E-5D41-A271-C0FED9F97FF3}" type="presOf" srcId="{52980E10-3800-46D1-87F0-60E1E1903F2D}" destId="{8C352265-7376-4223-9944-65BCF835117E}" srcOrd="0" destOrd="0" presId="urn:microsoft.com/office/officeart/2005/8/layout/radial6"/>
    <dgm:cxn modelId="{E44E6CA6-E0BB-FA44-8321-313E83CEC96C}" type="presOf" srcId="{1F224A28-FB71-49EE-9985-BBA0E26664B9}" destId="{765D6707-F09A-49C5-9403-0FD7DADF309F}" srcOrd="0" destOrd="0" presId="urn:microsoft.com/office/officeart/2005/8/layout/radial6"/>
    <dgm:cxn modelId="{0F3647A8-42DB-463B-BF27-BD9834991196}" srcId="{52980E10-3800-46D1-87F0-60E1E1903F2D}" destId="{51F05B5F-C6A1-4104-B240-1BF163DA715F}" srcOrd="0" destOrd="0" parTransId="{756C891F-AC75-4B7F-8F86-8EB68F66077A}" sibTransId="{B098EC97-820E-4B01-8AE7-F66E29B03189}"/>
    <dgm:cxn modelId="{572BB8B2-0F76-2D49-AE55-82E1779F1825}" type="presOf" srcId="{2B9EFFF2-DAB8-491E-A302-201E3A2C1745}" destId="{4D6D0ADF-B831-4485-8A1A-0D496AF7C512}" srcOrd="0" destOrd="0" presId="urn:microsoft.com/office/officeart/2005/8/layout/radial6"/>
    <dgm:cxn modelId="{4BDCD4DB-1357-2B46-AAD6-87F449D82FE5}" type="presOf" srcId="{8E6AEFA6-9143-475B-B867-2A13CA994FA2}" destId="{700A09EA-57BE-4394-8B14-1DDD04F334E8}" srcOrd="0" destOrd="0" presId="urn:microsoft.com/office/officeart/2005/8/layout/radial6"/>
    <dgm:cxn modelId="{ACD648DE-9031-EB4C-BD88-72E6BB0086A4}" type="presOf" srcId="{AD848334-D288-46DC-B59E-F4CF9F7EB4E2}" destId="{F233B8F1-1423-4DDE-8A13-5DC2CDBAA001}" srcOrd="0" destOrd="0" presId="urn:microsoft.com/office/officeart/2005/8/layout/radial6"/>
    <dgm:cxn modelId="{41FF36E8-19C1-499C-9BF1-7F778E554C24}" srcId="{52980E10-3800-46D1-87F0-60E1E1903F2D}" destId="{2B9EFFF2-DAB8-491E-A302-201E3A2C1745}" srcOrd="2" destOrd="0" parTransId="{FE1A1E74-51B5-4B95-8AC1-D49917FA6C6D}" sibTransId="{AD848334-D288-46DC-B59E-F4CF9F7EB4E2}"/>
    <dgm:cxn modelId="{7E26A569-0721-F14F-ADC8-DBC4DDDE7809}" type="presParOf" srcId="{700A09EA-57BE-4394-8B14-1DDD04F334E8}" destId="{8C352265-7376-4223-9944-65BCF835117E}" srcOrd="0" destOrd="0" presId="urn:microsoft.com/office/officeart/2005/8/layout/radial6"/>
    <dgm:cxn modelId="{16A6FC14-7B4C-AE43-A299-71A6A4EE40E3}" type="presParOf" srcId="{700A09EA-57BE-4394-8B14-1DDD04F334E8}" destId="{829E2C9A-9DBF-4AEB-A40A-E254EDC8BDD6}" srcOrd="1" destOrd="0" presId="urn:microsoft.com/office/officeart/2005/8/layout/radial6"/>
    <dgm:cxn modelId="{A7F2DBF7-280B-5344-B0AE-7BFC4FC55C1B}" type="presParOf" srcId="{700A09EA-57BE-4394-8B14-1DDD04F334E8}" destId="{B438D2D0-3651-445F-B5EC-48EBF2DC2507}" srcOrd="2" destOrd="0" presId="urn:microsoft.com/office/officeart/2005/8/layout/radial6"/>
    <dgm:cxn modelId="{485A33FF-C20A-CB42-804B-DBAD5512B4BA}" type="presParOf" srcId="{700A09EA-57BE-4394-8B14-1DDD04F334E8}" destId="{64DCFBA8-213C-473B-9F86-918596972F50}" srcOrd="3" destOrd="0" presId="urn:microsoft.com/office/officeart/2005/8/layout/radial6"/>
    <dgm:cxn modelId="{17BB2C05-73A8-904A-8605-FAD007B89B9C}" type="presParOf" srcId="{700A09EA-57BE-4394-8B14-1DDD04F334E8}" destId="{F3200412-E5DA-4243-955D-8B75372C7C3A}" srcOrd="4" destOrd="0" presId="urn:microsoft.com/office/officeart/2005/8/layout/radial6"/>
    <dgm:cxn modelId="{FD084178-E70A-814A-A022-24C3E96E5B2E}" type="presParOf" srcId="{700A09EA-57BE-4394-8B14-1DDD04F334E8}" destId="{4FFA1E3B-31F1-4426-975D-E2CA1AC662D9}" srcOrd="5" destOrd="0" presId="urn:microsoft.com/office/officeart/2005/8/layout/radial6"/>
    <dgm:cxn modelId="{4D9F925C-40D8-8F4A-8555-4DE3DBB8B15E}" type="presParOf" srcId="{700A09EA-57BE-4394-8B14-1DDD04F334E8}" destId="{6250F0F7-E82E-4287-944A-1809470D56D8}" srcOrd="6" destOrd="0" presId="urn:microsoft.com/office/officeart/2005/8/layout/radial6"/>
    <dgm:cxn modelId="{76006940-FDA4-CE4A-9531-F9697429A4B6}" type="presParOf" srcId="{700A09EA-57BE-4394-8B14-1DDD04F334E8}" destId="{4D6D0ADF-B831-4485-8A1A-0D496AF7C512}" srcOrd="7" destOrd="0" presId="urn:microsoft.com/office/officeart/2005/8/layout/radial6"/>
    <dgm:cxn modelId="{11B68BA2-C45F-F149-8AF2-50AEB643F520}" type="presParOf" srcId="{700A09EA-57BE-4394-8B14-1DDD04F334E8}" destId="{B66B0799-FCF0-452F-B2D7-FBD47CB9F8E1}" srcOrd="8" destOrd="0" presId="urn:microsoft.com/office/officeart/2005/8/layout/radial6"/>
    <dgm:cxn modelId="{4253D9D8-7AB0-B540-9C9B-E89D5A10885A}" type="presParOf" srcId="{700A09EA-57BE-4394-8B14-1DDD04F334E8}" destId="{F233B8F1-1423-4DDE-8A13-5DC2CDBAA001}" srcOrd="9" destOrd="0" presId="urn:microsoft.com/office/officeart/2005/8/layout/radial6"/>
    <dgm:cxn modelId="{BCACAD1D-9C00-224D-8EE2-1D4D227E071C}" type="presParOf" srcId="{700A09EA-57BE-4394-8B14-1DDD04F334E8}" destId="{765D6707-F09A-49C5-9403-0FD7DADF309F}" srcOrd="10" destOrd="0" presId="urn:microsoft.com/office/officeart/2005/8/layout/radial6"/>
    <dgm:cxn modelId="{77336A9E-6CA4-A543-8D6F-18E693D5D3E1}" type="presParOf" srcId="{700A09EA-57BE-4394-8B14-1DDD04F334E8}" destId="{5E1B21EE-3131-480E-9C8A-F9FA3F6ABE68}" srcOrd="11" destOrd="0" presId="urn:microsoft.com/office/officeart/2005/8/layout/radial6"/>
    <dgm:cxn modelId="{5D86876A-A53F-EA4B-9887-A17ADB8A9C89}" type="presParOf" srcId="{700A09EA-57BE-4394-8B14-1DDD04F334E8}" destId="{6BBE6A98-4BCE-4EF4-959F-25D49DFDA49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5AC6B-4F70-4EEC-AB2D-35ACAA623FFB}" type="doc">
      <dgm:prSet loTypeId="urn:microsoft.com/office/officeart/2009/3/layout/IncreasingArrowsProcess" loCatId="process" qsTypeId="urn:microsoft.com/office/officeart/2005/8/quickstyle/simple4" qsCatId="simple" csTypeId="urn:microsoft.com/office/officeart/2005/8/colors/colorful1" csCatId="colorful" phldr="1"/>
      <dgm:spPr/>
      <dgm:t>
        <a:bodyPr/>
        <a:lstStyle/>
        <a:p>
          <a:endParaRPr lang="en-US"/>
        </a:p>
      </dgm:t>
    </dgm:pt>
    <dgm:pt modelId="{4F6C0BF9-1320-456B-A38B-1FB077BB9463}">
      <dgm:prSet phldrT="[Text]"/>
      <dgm:spPr/>
      <dgm:t>
        <a:bodyPr/>
        <a:lstStyle/>
        <a:p>
          <a:r>
            <a:rPr lang="en-US" dirty="0"/>
            <a:t>Operational considerations</a:t>
          </a:r>
        </a:p>
      </dgm:t>
    </dgm:pt>
    <dgm:pt modelId="{95E56468-9E43-4D58-AB01-156CBD2800DD}" type="parTrans" cxnId="{B10204B9-2532-4F40-A9B3-349AC44941FF}">
      <dgm:prSet/>
      <dgm:spPr/>
      <dgm:t>
        <a:bodyPr/>
        <a:lstStyle/>
        <a:p>
          <a:endParaRPr lang="en-US"/>
        </a:p>
      </dgm:t>
    </dgm:pt>
    <dgm:pt modelId="{E93AB60B-2EC9-40FB-A96A-9D96E0DF141E}" type="sibTrans" cxnId="{B10204B9-2532-4F40-A9B3-349AC44941FF}">
      <dgm:prSet/>
      <dgm:spPr/>
      <dgm:t>
        <a:bodyPr/>
        <a:lstStyle/>
        <a:p>
          <a:endParaRPr lang="en-US"/>
        </a:p>
      </dgm:t>
    </dgm:pt>
    <dgm:pt modelId="{E873C79F-2E31-46FD-8162-0AE913E7FD41}">
      <dgm:prSet phldrT="[Text]"/>
      <dgm:spPr/>
      <dgm:t>
        <a:bodyPr/>
        <a:lstStyle/>
        <a:p>
          <a:r>
            <a:rPr lang="en-US" dirty="0"/>
            <a:t>Unstable ground</a:t>
          </a:r>
        </a:p>
      </dgm:t>
    </dgm:pt>
    <dgm:pt modelId="{16285C43-7D41-40F5-9045-F7C2A783DCBD}" type="parTrans" cxnId="{159B31ED-1716-471A-ADAF-7EB8E57E84B8}">
      <dgm:prSet/>
      <dgm:spPr/>
      <dgm:t>
        <a:bodyPr/>
        <a:lstStyle/>
        <a:p>
          <a:endParaRPr lang="en-US"/>
        </a:p>
      </dgm:t>
    </dgm:pt>
    <dgm:pt modelId="{8166E5AD-17BD-4B37-B5E2-E39E35743BCF}" type="sibTrans" cxnId="{159B31ED-1716-471A-ADAF-7EB8E57E84B8}">
      <dgm:prSet/>
      <dgm:spPr/>
      <dgm:t>
        <a:bodyPr/>
        <a:lstStyle/>
        <a:p>
          <a:endParaRPr lang="en-US"/>
        </a:p>
      </dgm:t>
    </dgm:pt>
    <dgm:pt modelId="{D1B40C07-117A-4DC9-B5A2-85845C7BC801}">
      <dgm:prSet phldrT="[Text]"/>
      <dgm:spPr>
        <a:solidFill>
          <a:srgbClr val="009900"/>
        </a:solidFill>
        <a:ln>
          <a:solidFill>
            <a:srgbClr val="00B050"/>
          </a:solidFill>
        </a:ln>
      </dgm:spPr>
      <dgm:t>
        <a:bodyPr/>
        <a:lstStyle/>
        <a:p>
          <a:r>
            <a:rPr lang="en-US" dirty="0"/>
            <a:t>Shade</a:t>
          </a:r>
        </a:p>
      </dgm:t>
    </dgm:pt>
    <dgm:pt modelId="{C4BB07E1-D6CB-4F67-9441-CF9309854EAF}" type="parTrans" cxnId="{292A5C1F-21A0-4CC1-90F2-75471ECBF4E7}">
      <dgm:prSet/>
      <dgm:spPr/>
      <dgm:t>
        <a:bodyPr/>
        <a:lstStyle/>
        <a:p>
          <a:endParaRPr lang="en-US"/>
        </a:p>
      </dgm:t>
    </dgm:pt>
    <dgm:pt modelId="{0A365E9C-22EE-4D5B-9A68-849C65C458BB}" type="sibTrans" cxnId="{292A5C1F-21A0-4CC1-90F2-75471ECBF4E7}">
      <dgm:prSet/>
      <dgm:spPr/>
      <dgm:t>
        <a:bodyPr/>
        <a:lstStyle/>
        <a:p>
          <a:endParaRPr lang="en-US"/>
        </a:p>
      </dgm:t>
    </dgm:pt>
    <dgm:pt modelId="{A9695FC2-84BA-402A-BF37-002D9C903C1A}">
      <dgm:prSet phldrT="[Text]"/>
      <dgm:spPr/>
      <dgm:t>
        <a:bodyPr/>
        <a:lstStyle/>
        <a:p>
          <a:endParaRPr lang="en-US" dirty="0"/>
        </a:p>
      </dgm:t>
    </dgm:pt>
    <dgm:pt modelId="{5C23FE64-D63C-4C65-B43F-893173710EF7}" type="parTrans" cxnId="{7D2F6C44-B7BD-47D1-ABCB-31BF86064533}">
      <dgm:prSet/>
      <dgm:spPr/>
      <dgm:t>
        <a:bodyPr/>
        <a:lstStyle/>
        <a:p>
          <a:endParaRPr lang="en-US"/>
        </a:p>
      </dgm:t>
    </dgm:pt>
    <dgm:pt modelId="{944E24E1-14D1-4A9C-B615-E7A86D539D5B}" type="sibTrans" cxnId="{7D2F6C44-B7BD-47D1-ABCB-31BF86064533}">
      <dgm:prSet/>
      <dgm:spPr/>
      <dgm:t>
        <a:bodyPr/>
        <a:lstStyle/>
        <a:p>
          <a:endParaRPr lang="en-US"/>
        </a:p>
      </dgm:t>
    </dgm:pt>
    <dgm:pt modelId="{EA7BD085-21C4-4250-9273-237A9E81C181}">
      <dgm:prSet phldrT="[Text]"/>
      <dgm:spPr>
        <a:solidFill>
          <a:srgbClr val="663300"/>
        </a:solidFill>
      </dgm:spPr>
      <dgm:t>
        <a:bodyPr/>
        <a:lstStyle/>
        <a:p>
          <a:r>
            <a:rPr lang="en-US" dirty="0"/>
            <a:t>LWD source areas</a:t>
          </a:r>
        </a:p>
      </dgm:t>
    </dgm:pt>
    <dgm:pt modelId="{81A3E9E8-DB11-4459-AE01-9AB237C7A609}" type="parTrans" cxnId="{59F4EC53-C3E1-4084-936B-CD47B1077C09}">
      <dgm:prSet/>
      <dgm:spPr/>
      <dgm:t>
        <a:bodyPr/>
        <a:lstStyle/>
        <a:p>
          <a:endParaRPr lang="en-US"/>
        </a:p>
      </dgm:t>
    </dgm:pt>
    <dgm:pt modelId="{92471992-B401-4A4C-ADC7-8428264A1A51}" type="sibTrans" cxnId="{59F4EC53-C3E1-4084-936B-CD47B1077C09}">
      <dgm:prSet/>
      <dgm:spPr/>
      <dgm:t>
        <a:bodyPr/>
        <a:lstStyle/>
        <a:p>
          <a:endParaRPr lang="en-US"/>
        </a:p>
      </dgm:t>
    </dgm:pt>
    <dgm:pt modelId="{46CDEC27-B81C-467F-AD41-C67D2CDBAC57}">
      <dgm:prSet phldrT="[Text]"/>
      <dgm:spPr/>
      <dgm:t>
        <a:bodyPr/>
        <a:lstStyle/>
        <a:p>
          <a:endParaRPr lang="en-US" dirty="0"/>
        </a:p>
      </dgm:t>
    </dgm:pt>
    <dgm:pt modelId="{8AD754F6-8433-486E-847F-14E8EB68E3E6}" type="parTrans" cxnId="{480D16D8-842B-4340-944A-C351EBB3FD92}">
      <dgm:prSet/>
      <dgm:spPr/>
      <dgm:t>
        <a:bodyPr/>
        <a:lstStyle/>
        <a:p>
          <a:endParaRPr lang="en-US"/>
        </a:p>
      </dgm:t>
    </dgm:pt>
    <dgm:pt modelId="{E3AA0A44-520F-4408-A5D9-731F3E5C16C8}" type="sibTrans" cxnId="{480D16D8-842B-4340-944A-C351EBB3FD92}">
      <dgm:prSet/>
      <dgm:spPr/>
      <dgm:t>
        <a:bodyPr/>
        <a:lstStyle/>
        <a:p>
          <a:endParaRPr lang="en-US"/>
        </a:p>
      </dgm:t>
    </dgm:pt>
    <dgm:pt modelId="{FB0A320D-0C61-44F0-A792-8400A945352D}">
      <dgm:prSet phldrT="[Text]"/>
      <dgm:spPr/>
      <dgm:t>
        <a:bodyPr/>
        <a:lstStyle/>
        <a:p>
          <a:r>
            <a:rPr lang="en-US" dirty="0"/>
            <a:t>Hardwoods only</a:t>
          </a:r>
        </a:p>
      </dgm:t>
    </dgm:pt>
    <dgm:pt modelId="{B5E1EA49-7F5E-4938-96BF-EC877939178C}" type="parTrans" cxnId="{C92C7114-3943-46F1-9EB5-D086AAA77CF1}">
      <dgm:prSet/>
      <dgm:spPr/>
      <dgm:t>
        <a:bodyPr/>
        <a:lstStyle/>
        <a:p>
          <a:endParaRPr lang="en-US"/>
        </a:p>
      </dgm:t>
    </dgm:pt>
    <dgm:pt modelId="{4F478E74-4F38-4CE3-AFB0-7B90FA8B1453}" type="sibTrans" cxnId="{C92C7114-3943-46F1-9EB5-D086AAA77CF1}">
      <dgm:prSet/>
      <dgm:spPr/>
      <dgm:t>
        <a:bodyPr/>
        <a:lstStyle/>
        <a:p>
          <a:endParaRPr lang="en-US"/>
        </a:p>
      </dgm:t>
    </dgm:pt>
    <dgm:pt modelId="{C148A924-A8C2-4D3F-91A5-11ECFF8C9FF7}">
      <dgm:prSet phldrT="[Text]"/>
      <dgm:spPr/>
      <dgm:t>
        <a:bodyPr/>
        <a:lstStyle/>
        <a:p>
          <a:r>
            <a:rPr lang="en-US" dirty="0"/>
            <a:t>Mixed forest</a:t>
          </a:r>
        </a:p>
      </dgm:t>
    </dgm:pt>
    <dgm:pt modelId="{4EC1E2FA-3C4E-4721-8A2F-0F54098C8C66}" type="parTrans" cxnId="{411BD9D1-6B96-4340-B627-F06F291EA9B2}">
      <dgm:prSet/>
      <dgm:spPr/>
      <dgm:t>
        <a:bodyPr/>
        <a:lstStyle/>
        <a:p>
          <a:endParaRPr lang="en-US"/>
        </a:p>
      </dgm:t>
    </dgm:pt>
    <dgm:pt modelId="{340B2EA2-043E-42DD-B6B2-50220FEAE5FC}" type="sibTrans" cxnId="{411BD9D1-6B96-4340-B627-F06F291EA9B2}">
      <dgm:prSet/>
      <dgm:spPr/>
      <dgm:t>
        <a:bodyPr/>
        <a:lstStyle/>
        <a:p>
          <a:endParaRPr lang="en-US"/>
        </a:p>
      </dgm:t>
    </dgm:pt>
    <dgm:pt modelId="{93B642FE-A6A8-4FF1-9B16-CA0E388F50E3}">
      <dgm:prSet phldrT="[Text]"/>
      <dgm:spPr/>
      <dgm:t>
        <a:bodyPr/>
        <a:lstStyle/>
        <a:p>
          <a:r>
            <a:rPr lang="en-US" dirty="0"/>
            <a:t>Pronounced inner gorge</a:t>
          </a:r>
        </a:p>
      </dgm:t>
    </dgm:pt>
    <dgm:pt modelId="{BB20ED31-FF4E-4EE2-8E43-F8A13E62266A}" type="parTrans" cxnId="{42039900-4A87-4A96-9656-9CF424618887}">
      <dgm:prSet/>
      <dgm:spPr/>
      <dgm:t>
        <a:bodyPr/>
        <a:lstStyle/>
        <a:p>
          <a:endParaRPr lang="en-US"/>
        </a:p>
      </dgm:t>
    </dgm:pt>
    <dgm:pt modelId="{E67038A4-5DED-4C63-9B7E-6C681157E494}" type="sibTrans" cxnId="{42039900-4A87-4A96-9656-9CF424618887}">
      <dgm:prSet/>
      <dgm:spPr/>
      <dgm:t>
        <a:bodyPr/>
        <a:lstStyle/>
        <a:p>
          <a:endParaRPr lang="en-US"/>
        </a:p>
      </dgm:t>
    </dgm:pt>
    <dgm:pt modelId="{6D6558EE-9874-4D1F-BF85-13900C4FD443}" type="pres">
      <dgm:prSet presAssocID="{D5F5AC6B-4F70-4EEC-AB2D-35ACAA623FFB}" presName="Name0" presStyleCnt="0">
        <dgm:presLayoutVars>
          <dgm:chMax val="5"/>
          <dgm:chPref val="5"/>
          <dgm:dir/>
          <dgm:animLvl val="lvl"/>
        </dgm:presLayoutVars>
      </dgm:prSet>
      <dgm:spPr/>
    </dgm:pt>
    <dgm:pt modelId="{BE4B59F2-3078-443B-B919-849F63E1DB16}" type="pres">
      <dgm:prSet presAssocID="{4F6C0BF9-1320-456B-A38B-1FB077BB9463}" presName="parentText1" presStyleLbl="node1" presStyleIdx="0" presStyleCnt="3">
        <dgm:presLayoutVars>
          <dgm:chMax/>
          <dgm:chPref val="3"/>
          <dgm:bulletEnabled val="1"/>
        </dgm:presLayoutVars>
      </dgm:prSet>
      <dgm:spPr/>
    </dgm:pt>
    <dgm:pt modelId="{35080AB8-B116-4585-AFA0-04652B7D4CED}" type="pres">
      <dgm:prSet presAssocID="{4F6C0BF9-1320-456B-A38B-1FB077BB9463}" presName="childText1" presStyleLbl="solidAlignAcc1" presStyleIdx="0" presStyleCnt="3">
        <dgm:presLayoutVars>
          <dgm:chMax val="0"/>
          <dgm:chPref val="0"/>
          <dgm:bulletEnabled val="1"/>
        </dgm:presLayoutVars>
      </dgm:prSet>
      <dgm:spPr/>
    </dgm:pt>
    <dgm:pt modelId="{F326B2E5-C291-41FE-BD0E-403798990971}" type="pres">
      <dgm:prSet presAssocID="{D1B40C07-117A-4DC9-B5A2-85845C7BC801}" presName="parentText2" presStyleLbl="node1" presStyleIdx="1" presStyleCnt="3">
        <dgm:presLayoutVars>
          <dgm:chMax/>
          <dgm:chPref val="3"/>
          <dgm:bulletEnabled val="1"/>
        </dgm:presLayoutVars>
      </dgm:prSet>
      <dgm:spPr/>
    </dgm:pt>
    <dgm:pt modelId="{52A760A8-B867-4A62-B6D9-E785FD9CCFFB}" type="pres">
      <dgm:prSet presAssocID="{D1B40C07-117A-4DC9-B5A2-85845C7BC801}" presName="childText2" presStyleLbl="solidAlignAcc1" presStyleIdx="1" presStyleCnt="3">
        <dgm:presLayoutVars>
          <dgm:chMax val="0"/>
          <dgm:chPref val="0"/>
          <dgm:bulletEnabled val="1"/>
        </dgm:presLayoutVars>
      </dgm:prSet>
      <dgm:spPr/>
    </dgm:pt>
    <dgm:pt modelId="{E415FD6F-27CC-4CEB-9752-5792DBB5820C}" type="pres">
      <dgm:prSet presAssocID="{EA7BD085-21C4-4250-9273-237A9E81C181}" presName="parentText3" presStyleLbl="node1" presStyleIdx="2" presStyleCnt="3">
        <dgm:presLayoutVars>
          <dgm:chMax/>
          <dgm:chPref val="3"/>
          <dgm:bulletEnabled val="1"/>
        </dgm:presLayoutVars>
      </dgm:prSet>
      <dgm:spPr/>
    </dgm:pt>
    <dgm:pt modelId="{A19CD756-6C9F-46CE-916D-B1EA3A688A81}" type="pres">
      <dgm:prSet presAssocID="{EA7BD085-21C4-4250-9273-237A9E81C181}" presName="childText3" presStyleLbl="solidAlignAcc1" presStyleIdx="2" presStyleCnt="3">
        <dgm:presLayoutVars>
          <dgm:chMax val="0"/>
          <dgm:chPref val="0"/>
          <dgm:bulletEnabled val="1"/>
        </dgm:presLayoutVars>
      </dgm:prSet>
      <dgm:spPr/>
    </dgm:pt>
  </dgm:ptLst>
  <dgm:cxnLst>
    <dgm:cxn modelId="{42039900-4A87-4A96-9656-9CF424618887}" srcId="{4F6C0BF9-1320-456B-A38B-1FB077BB9463}" destId="{93B642FE-A6A8-4FF1-9B16-CA0E388F50E3}" srcOrd="1" destOrd="0" parTransId="{BB20ED31-FF4E-4EE2-8E43-F8A13E62266A}" sibTransId="{E67038A4-5DED-4C63-9B7E-6C681157E494}"/>
    <dgm:cxn modelId="{C92C7114-3943-46F1-9EB5-D086AAA77CF1}" srcId="{4F6C0BF9-1320-456B-A38B-1FB077BB9463}" destId="{FB0A320D-0C61-44F0-A792-8400A945352D}" srcOrd="2" destOrd="0" parTransId="{B5E1EA49-7F5E-4938-96BF-EC877939178C}" sibTransId="{4F478E74-4F38-4CE3-AFB0-7B90FA8B1453}"/>
    <dgm:cxn modelId="{A54A2C17-C8DF-7742-B5E5-FCB99AA62B25}" type="presOf" srcId="{C148A924-A8C2-4D3F-91A5-11ECFF8C9FF7}" destId="{35080AB8-B116-4585-AFA0-04652B7D4CED}" srcOrd="0" destOrd="3" presId="urn:microsoft.com/office/officeart/2009/3/layout/IncreasingArrowsProcess"/>
    <dgm:cxn modelId="{1A9E721C-EC9F-C143-ADF9-48078AA34F42}" type="presOf" srcId="{D1B40C07-117A-4DC9-B5A2-85845C7BC801}" destId="{F326B2E5-C291-41FE-BD0E-403798990971}" srcOrd="0" destOrd="0" presId="urn:microsoft.com/office/officeart/2009/3/layout/IncreasingArrowsProcess"/>
    <dgm:cxn modelId="{292A5C1F-21A0-4CC1-90F2-75471ECBF4E7}" srcId="{D5F5AC6B-4F70-4EEC-AB2D-35ACAA623FFB}" destId="{D1B40C07-117A-4DC9-B5A2-85845C7BC801}" srcOrd="1" destOrd="0" parTransId="{C4BB07E1-D6CB-4F67-9441-CF9309854EAF}" sibTransId="{0A365E9C-22EE-4D5B-9A68-849C65C458BB}"/>
    <dgm:cxn modelId="{4BE14A2F-F622-784E-B713-F774C009C3A4}" type="presOf" srcId="{93B642FE-A6A8-4FF1-9B16-CA0E388F50E3}" destId="{35080AB8-B116-4585-AFA0-04652B7D4CED}" srcOrd="0" destOrd="1" presId="urn:microsoft.com/office/officeart/2009/3/layout/IncreasingArrowsProcess"/>
    <dgm:cxn modelId="{076D4F39-11B3-D040-A760-9459E01114AA}" type="presOf" srcId="{FB0A320D-0C61-44F0-A792-8400A945352D}" destId="{35080AB8-B116-4585-AFA0-04652B7D4CED}" srcOrd="0" destOrd="2" presId="urn:microsoft.com/office/officeart/2009/3/layout/IncreasingArrowsProcess"/>
    <dgm:cxn modelId="{A807D460-DB5C-9643-A700-6D275C7DB62F}" type="presOf" srcId="{A9695FC2-84BA-402A-BF37-002D9C903C1A}" destId="{52A760A8-B867-4A62-B6D9-E785FD9CCFFB}" srcOrd="0" destOrd="0" presId="urn:microsoft.com/office/officeart/2009/3/layout/IncreasingArrowsProcess"/>
    <dgm:cxn modelId="{7D2F6C44-B7BD-47D1-ABCB-31BF86064533}" srcId="{D1B40C07-117A-4DC9-B5A2-85845C7BC801}" destId="{A9695FC2-84BA-402A-BF37-002D9C903C1A}" srcOrd="0" destOrd="0" parTransId="{5C23FE64-D63C-4C65-B43F-893173710EF7}" sibTransId="{944E24E1-14D1-4A9C-B615-E7A86D539D5B}"/>
    <dgm:cxn modelId="{91A7BA52-7476-CA43-9AFA-CBE23002EE27}" type="presOf" srcId="{EA7BD085-21C4-4250-9273-237A9E81C181}" destId="{E415FD6F-27CC-4CEB-9752-5792DBB5820C}" srcOrd="0" destOrd="0" presId="urn:microsoft.com/office/officeart/2009/3/layout/IncreasingArrowsProcess"/>
    <dgm:cxn modelId="{59F4EC53-C3E1-4084-936B-CD47B1077C09}" srcId="{D5F5AC6B-4F70-4EEC-AB2D-35ACAA623FFB}" destId="{EA7BD085-21C4-4250-9273-237A9E81C181}" srcOrd="2" destOrd="0" parTransId="{81A3E9E8-DB11-4459-AE01-9AB237C7A609}" sibTransId="{92471992-B401-4A4C-ADC7-8428264A1A51}"/>
    <dgm:cxn modelId="{325B2057-0AE6-704F-BFB4-027B24278B60}" type="presOf" srcId="{46CDEC27-B81C-467F-AD41-C67D2CDBAC57}" destId="{A19CD756-6C9F-46CE-916D-B1EA3A688A81}" srcOrd="0" destOrd="0" presId="urn:microsoft.com/office/officeart/2009/3/layout/IncreasingArrowsProcess"/>
    <dgm:cxn modelId="{856C13B4-6E5E-AC4B-9C03-3E176CA84843}" type="presOf" srcId="{4F6C0BF9-1320-456B-A38B-1FB077BB9463}" destId="{BE4B59F2-3078-443B-B919-849F63E1DB16}" srcOrd="0" destOrd="0" presId="urn:microsoft.com/office/officeart/2009/3/layout/IncreasingArrowsProcess"/>
    <dgm:cxn modelId="{B3F329B4-6CA0-9F47-B01C-71D1D6EEAF31}" type="presOf" srcId="{E873C79F-2E31-46FD-8162-0AE913E7FD41}" destId="{35080AB8-B116-4585-AFA0-04652B7D4CED}" srcOrd="0" destOrd="0" presId="urn:microsoft.com/office/officeart/2009/3/layout/IncreasingArrowsProcess"/>
    <dgm:cxn modelId="{B10204B9-2532-4F40-A9B3-349AC44941FF}" srcId="{D5F5AC6B-4F70-4EEC-AB2D-35ACAA623FFB}" destId="{4F6C0BF9-1320-456B-A38B-1FB077BB9463}" srcOrd="0" destOrd="0" parTransId="{95E56468-9E43-4D58-AB01-156CBD2800DD}" sibTransId="{E93AB60B-2EC9-40FB-A96A-9D96E0DF141E}"/>
    <dgm:cxn modelId="{411BD9D1-6B96-4340-B627-F06F291EA9B2}" srcId="{4F6C0BF9-1320-456B-A38B-1FB077BB9463}" destId="{C148A924-A8C2-4D3F-91A5-11ECFF8C9FF7}" srcOrd="3" destOrd="0" parTransId="{4EC1E2FA-3C4E-4721-8A2F-0F54098C8C66}" sibTransId="{340B2EA2-043E-42DD-B6B2-50220FEAE5FC}"/>
    <dgm:cxn modelId="{480D16D8-842B-4340-944A-C351EBB3FD92}" srcId="{EA7BD085-21C4-4250-9273-237A9E81C181}" destId="{46CDEC27-B81C-467F-AD41-C67D2CDBAC57}" srcOrd="0" destOrd="0" parTransId="{8AD754F6-8433-486E-847F-14E8EB68E3E6}" sibTransId="{E3AA0A44-520F-4408-A5D9-731F3E5C16C8}"/>
    <dgm:cxn modelId="{8A9673E3-C1D7-F742-8968-36F66247E263}" type="presOf" srcId="{D5F5AC6B-4F70-4EEC-AB2D-35ACAA623FFB}" destId="{6D6558EE-9874-4D1F-BF85-13900C4FD443}" srcOrd="0" destOrd="0" presId="urn:microsoft.com/office/officeart/2009/3/layout/IncreasingArrowsProcess"/>
    <dgm:cxn modelId="{159B31ED-1716-471A-ADAF-7EB8E57E84B8}" srcId="{4F6C0BF9-1320-456B-A38B-1FB077BB9463}" destId="{E873C79F-2E31-46FD-8162-0AE913E7FD41}" srcOrd="0" destOrd="0" parTransId="{16285C43-7D41-40F5-9045-F7C2A783DCBD}" sibTransId="{8166E5AD-17BD-4B37-B5E2-E39E35743BCF}"/>
    <dgm:cxn modelId="{3DAABB7B-D379-804E-A959-21191111EEE3}" type="presParOf" srcId="{6D6558EE-9874-4D1F-BF85-13900C4FD443}" destId="{BE4B59F2-3078-443B-B919-849F63E1DB16}" srcOrd="0" destOrd="0" presId="urn:microsoft.com/office/officeart/2009/3/layout/IncreasingArrowsProcess"/>
    <dgm:cxn modelId="{D4408EBF-55AB-0E4B-90DF-27F14AFD3CEC}" type="presParOf" srcId="{6D6558EE-9874-4D1F-BF85-13900C4FD443}" destId="{35080AB8-B116-4585-AFA0-04652B7D4CED}" srcOrd="1" destOrd="0" presId="urn:microsoft.com/office/officeart/2009/3/layout/IncreasingArrowsProcess"/>
    <dgm:cxn modelId="{87D58727-EDC9-7141-9D14-4262850AEC0F}" type="presParOf" srcId="{6D6558EE-9874-4D1F-BF85-13900C4FD443}" destId="{F326B2E5-C291-41FE-BD0E-403798990971}" srcOrd="2" destOrd="0" presId="urn:microsoft.com/office/officeart/2009/3/layout/IncreasingArrowsProcess"/>
    <dgm:cxn modelId="{5E30B539-F607-0B4A-A235-C140F2C759C2}" type="presParOf" srcId="{6D6558EE-9874-4D1F-BF85-13900C4FD443}" destId="{52A760A8-B867-4A62-B6D9-E785FD9CCFFB}" srcOrd="3" destOrd="0" presId="urn:microsoft.com/office/officeart/2009/3/layout/IncreasingArrowsProcess"/>
    <dgm:cxn modelId="{AACDFDAD-78DB-5942-BD4F-3ADF5289362E}" type="presParOf" srcId="{6D6558EE-9874-4D1F-BF85-13900C4FD443}" destId="{E415FD6F-27CC-4CEB-9752-5792DBB5820C}" srcOrd="4" destOrd="0" presId="urn:microsoft.com/office/officeart/2009/3/layout/IncreasingArrowsProcess"/>
    <dgm:cxn modelId="{93D15533-60A5-8A4D-BC87-2B94CF659EAA}" type="presParOf" srcId="{6D6558EE-9874-4D1F-BF85-13900C4FD443}" destId="{A19CD756-6C9F-46CE-916D-B1EA3A688A81}"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E6A98-4BCE-4EF4-959F-25D49DFDA493}">
      <dsp:nvSpPr>
        <dsp:cNvPr id="0" name=""/>
        <dsp:cNvSpPr/>
      </dsp:nvSpPr>
      <dsp:spPr>
        <a:xfrm>
          <a:off x="1434601" y="664664"/>
          <a:ext cx="4445996" cy="4445996"/>
        </a:xfrm>
        <a:prstGeom prst="blockArc">
          <a:avLst>
            <a:gd name="adj1" fmla="val 10800000"/>
            <a:gd name="adj2" fmla="val 16200000"/>
            <a:gd name="adj3" fmla="val 4632"/>
          </a:avLst>
        </a:prstGeom>
        <a:gradFill rotWithShape="0">
          <a:gsLst>
            <a:gs pos="0">
              <a:schemeClr val="accent2">
                <a:hueOff val="-400071"/>
                <a:satOff val="-79779"/>
                <a:lumOff val="2351"/>
                <a:alphaOff val="0"/>
                <a:tint val="96000"/>
                <a:satMod val="130000"/>
                <a:lumMod val="114000"/>
              </a:schemeClr>
            </a:gs>
            <a:gs pos="60000">
              <a:schemeClr val="accent2">
                <a:hueOff val="-400071"/>
                <a:satOff val="-79779"/>
                <a:lumOff val="2351"/>
                <a:alphaOff val="0"/>
                <a:tint val="100000"/>
                <a:satMod val="106000"/>
                <a:lumMod val="110000"/>
              </a:schemeClr>
            </a:gs>
            <a:gs pos="100000">
              <a:schemeClr val="accent2">
                <a:hueOff val="-400071"/>
                <a:satOff val="-79779"/>
                <a:lumOff val="2351"/>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sp>
    <dsp:sp modelId="{F233B8F1-1423-4DDE-8A13-5DC2CDBAA001}">
      <dsp:nvSpPr>
        <dsp:cNvPr id="0" name=""/>
        <dsp:cNvSpPr/>
      </dsp:nvSpPr>
      <dsp:spPr>
        <a:xfrm>
          <a:off x="1434601" y="664664"/>
          <a:ext cx="4445996" cy="4445996"/>
        </a:xfrm>
        <a:prstGeom prst="blockArc">
          <a:avLst>
            <a:gd name="adj1" fmla="val 5400000"/>
            <a:gd name="adj2" fmla="val 10800000"/>
            <a:gd name="adj3" fmla="val 4632"/>
          </a:avLst>
        </a:prstGeom>
        <a:gradFill rotWithShape="0">
          <a:gsLst>
            <a:gs pos="0">
              <a:schemeClr val="accent2">
                <a:hueOff val="-266714"/>
                <a:satOff val="-53186"/>
                <a:lumOff val="1567"/>
                <a:alphaOff val="0"/>
                <a:tint val="96000"/>
                <a:satMod val="130000"/>
                <a:lumMod val="114000"/>
              </a:schemeClr>
            </a:gs>
            <a:gs pos="60000">
              <a:schemeClr val="accent2">
                <a:hueOff val="-266714"/>
                <a:satOff val="-53186"/>
                <a:lumOff val="1567"/>
                <a:alphaOff val="0"/>
                <a:tint val="100000"/>
                <a:satMod val="106000"/>
                <a:lumMod val="110000"/>
              </a:schemeClr>
            </a:gs>
            <a:gs pos="100000">
              <a:schemeClr val="accent2">
                <a:hueOff val="-266714"/>
                <a:satOff val="-53186"/>
                <a:lumOff val="1567"/>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sp>
    <dsp:sp modelId="{6250F0F7-E82E-4287-944A-1809470D56D8}">
      <dsp:nvSpPr>
        <dsp:cNvPr id="0" name=""/>
        <dsp:cNvSpPr/>
      </dsp:nvSpPr>
      <dsp:spPr>
        <a:xfrm>
          <a:off x="1434601" y="664664"/>
          <a:ext cx="4445996" cy="4445996"/>
        </a:xfrm>
        <a:prstGeom prst="blockArc">
          <a:avLst>
            <a:gd name="adj1" fmla="val 0"/>
            <a:gd name="adj2" fmla="val 5400000"/>
            <a:gd name="adj3" fmla="val 4632"/>
          </a:avLst>
        </a:prstGeom>
        <a:gradFill rotWithShape="0">
          <a:gsLst>
            <a:gs pos="0">
              <a:schemeClr val="accent2">
                <a:hueOff val="-133357"/>
                <a:satOff val="-26593"/>
                <a:lumOff val="784"/>
                <a:alphaOff val="0"/>
                <a:tint val="96000"/>
                <a:satMod val="130000"/>
                <a:lumMod val="114000"/>
              </a:schemeClr>
            </a:gs>
            <a:gs pos="60000">
              <a:schemeClr val="accent2">
                <a:hueOff val="-133357"/>
                <a:satOff val="-26593"/>
                <a:lumOff val="784"/>
                <a:alphaOff val="0"/>
                <a:tint val="100000"/>
                <a:satMod val="106000"/>
                <a:lumMod val="110000"/>
              </a:schemeClr>
            </a:gs>
            <a:gs pos="100000">
              <a:schemeClr val="accent2">
                <a:hueOff val="-133357"/>
                <a:satOff val="-26593"/>
                <a:lumOff val="784"/>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sp>
    <dsp:sp modelId="{64DCFBA8-213C-473B-9F86-918596972F50}">
      <dsp:nvSpPr>
        <dsp:cNvPr id="0" name=""/>
        <dsp:cNvSpPr/>
      </dsp:nvSpPr>
      <dsp:spPr>
        <a:xfrm>
          <a:off x="1434601" y="664664"/>
          <a:ext cx="4445996" cy="4445996"/>
        </a:xfrm>
        <a:prstGeom prst="blockArc">
          <a:avLst>
            <a:gd name="adj1" fmla="val 16200000"/>
            <a:gd name="adj2" fmla="val 0"/>
            <a:gd name="adj3" fmla="val 4632"/>
          </a:avLst>
        </a:prstGeom>
        <a:gradFill rotWithShape="0">
          <a:gsLst>
            <a:gs pos="0">
              <a:schemeClr val="accent2">
                <a:hueOff val="0"/>
                <a:satOff val="0"/>
                <a:lumOff val="0"/>
                <a:alphaOff val="0"/>
                <a:tint val="96000"/>
                <a:satMod val="130000"/>
                <a:lumMod val="114000"/>
              </a:schemeClr>
            </a:gs>
            <a:gs pos="60000">
              <a:schemeClr val="accent2">
                <a:hueOff val="0"/>
                <a:satOff val="0"/>
                <a:lumOff val="0"/>
                <a:alphaOff val="0"/>
                <a:tint val="100000"/>
                <a:satMod val="106000"/>
                <a:lumMod val="110000"/>
              </a:schemeClr>
            </a:gs>
            <a:gs pos="100000">
              <a:schemeClr val="accent2">
                <a:hueOff val="0"/>
                <a:satOff val="0"/>
                <a:lumOff val="0"/>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sp>
    <dsp:sp modelId="{8C352265-7376-4223-9944-65BCF835117E}">
      <dsp:nvSpPr>
        <dsp:cNvPr id="0" name=""/>
        <dsp:cNvSpPr/>
      </dsp:nvSpPr>
      <dsp:spPr>
        <a:xfrm>
          <a:off x="2636043" y="1866106"/>
          <a:ext cx="2043112" cy="2043112"/>
        </a:xfrm>
        <a:prstGeom prst="ellipse">
          <a:avLst/>
        </a:prstGeom>
        <a:gradFill rotWithShape="0">
          <a:gsLst>
            <a:gs pos="0">
              <a:schemeClr val="accent1">
                <a:hueOff val="0"/>
                <a:satOff val="0"/>
                <a:lumOff val="0"/>
                <a:alphaOff val="0"/>
                <a:tint val="96000"/>
                <a:satMod val="130000"/>
                <a:lumMod val="114000"/>
              </a:schemeClr>
            </a:gs>
            <a:gs pos="60000">
              <a:schemeClr val="accent1">
                <a:hueOff val="0"/>
                <a:satOff val="0"/>
                <a:lumOff val="0"/>
                <a:alphaOff val="0"/>
                <a:tint val="100000"/>
                <a:satMod val="106000"/>
                <a:lumMod val="110000"/>
              </a:schemeClr>
            </a:gs>
            <a:gs pos="100000">
              <a:schemeClr val="accent1">
                <a:hueOff val="0"/>
                <a:satOff val="0"/>
                <a:lumOff val="0"/>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LiDAR a useful tool</a:t>
          </a:r>
        </a:p>
      </dsp:txBody>
      <dsp:txXfrm>
        <a:off x="2935250" y="2165313"/>
        <a:ext cx="1444698" cy="1444698"/>
      </dsp:txXfrm>
    </dsp:sp>
    <dsp:sp modelId="{829E2C9A-9DBF-4AEB-A40A-E254EDC8BDD6}">
      <dsp:nvSpPr>
        <dsp:cNvPr id="0" name=""/>
        <dsp:cNvSpPr/>
      </dsp:nvSpPr>
      <dsp:spPr>
        <a:xfrm>
          <a:off x="2942510" y="1061"/>
          <a:ext cx="1430178" cy="1430178"/>
        </a:xfrm>
        <a:prstGeom prst="ellipse">
          <a:avLst/>
        </a:prstGeom>
        <a:gradFill rotWithShape="0">
          <a:gsLst>
            <a:gs pos="0">
              <a:schemeClr val="accent2">
                <a:hueOff val="0"/>
                <a:satOff val="0"/>
                <a:lumOff val="0"/>
                <a:alphaOff val="0"/>
                <a:tint val="96000"/>
                <a:satMod val="130000"/>
                <a:lumMod val="114000"/>
              </a:schemeClr>
            </a:gs>
            <a:gs pos="60000">
              <a:schemeClr val="accent2">
                <a:hueOff val="0"/>
                <a:satOff val="0"/>
                <a:lumOff val="0"/>
                <a:alphaOff val="0"/>
                <a:tint val="100000"/>
                <a:satMod val="106000"/>
                <a:lumMod val="110000"/>
              </a:schemeClr>
            </a:gs>
            <a:gs pos="100000">
              <a:schemeClr val="accent2">
                <a:hueOff val="0"/>
                <a:satOff val="0"/>
                <a:lumOff val="0"/>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Stream delineation</a:t>
          </a:r>
        </a:p>
      </dsp:txBody>
      <dsp:txXfrm>
        <a:off x="3151955" y="210506"/>
        <a:ext cx="1011288" cy="1011288"/>
      </dsp:txXfrm>
    </dsp:sp>
    <dsp:sp modelId="{F3200412-E5DA-4243-955D-8B75372C7C3A}">
      <dsp:nvSpPr>
        <dsp:cNvPr id="0" name=""/>
        <dsp:cNvSpPr/>
      </dsp:nvSpPr>
      <dsp:spPr>
        <a:xfrm>
          <a:off x="5114022" y="2172573"/>
          <a:ext cx="1430178" cy="1430178"/>
        </a:xfrm>
        <a:prstGeom prst="ellipse">
          <a:avLst/>
        </a:prstGeom>
        <a:gradFill rotWithShape="0">
          <a:gsLst>
            <a:gs pos="0">
              <a:schemeClr val="accent2">
                <a:hueOff val="-133357"/>
                <a:satOff val="-26593"/>
                <a:lumOff val="784"/>
                <a:alphaOff val="0"/>
                <a:tint val="96000"/>
                <a:satMod val="130000"/>
                <a:lumMod val="114000"/>
              </a:schemeClr>
            </a:gs>
            <a:gs pos="60000">
              <a:schemeClr val="accent2">
                <a:hueOff val="-133357"/>
                <a:satOff val="-26593"/>
                <a:lumOff val="784"/>
                <a:alphaOff val="0"/>
                <a:tint val="100000"/>
                <a:satMod val="106000"/>
                <a:lumMod val="110000"/>
              </a:schemeClr>
            </a:gs>
            <a:gs pos="100000">
              <a:schemeClr val="accent2">
                <a:hueOff val="-133357"/>
                <a:satOff val="-26593"/>
                <a:lumOff val="784"/>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Stream inception points</a:t>
          </a:r>
        </a:p>
      </dsp:txBody>
      <dsp:txXfrm>
        <a:off x="5323467" y="2382018"/>
        <a:ext cx="1011288" cy="1011288"/>
      </dsp:txXfrm>
    </dsp:sp>
    <dsp:sp modelId="{4D6D0ADF-B831-4485-8A1A-0D496AF7C512}">
      <dsp:nvSpPr>
        <dsp:cNvPr id="0" name=""/>
        <dsp:cNvSpPr/>
      </dsp:nvSpPr>
      <dsp:spPr>
        <a:xfrm>
          <a:off x="2942510" y="4344084"/>
          <a:ext cx="1430178" cy="1430178"/>
        </a:xfrm>
        <a:prstGeom prst="ellipse">
          <a:avLst/>
        </a:prstGeom>
        <a:gradFill rotWithShape="0">
          <a:gsLst>
            <a:gs pos="0">
              <a:schemeClr val="accent2">
                <a:hueOff val="-266714"/>
                <a:satOff val="-53186"/>
                <a:lumOff val="1567"/>
                <a:alphaOff val="0"/>
                <a:tint val="96000"/>
                <a:satMod val="130000"/>
                <a:lumMod val="114000"/>
              </a:schemeClr>
            </a:gs>
            <a:gs pos="60000">
              <a:schemeClr val="accent2">
                <a:hueOff val="-266714"/>
                <a:satOff val="-53186"/>
                <a:lumOff val="1567"/>
                <a:alphaOff val="0"/>
                <a:tint val="100000"/>
                <a:satMod val="106000"/>
                <a:lumMod val="110000"/>
              </a:schemeClr>
            </a:gs>
            <a:gs pos="100000">
              <a:schemeClr val="accent2">
                <a:hueOff val="-266714"/>
                <a:satOff val="-53186"/>
                <a:lumOff val="1567"/>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Shade duration</a:t>
          </a:r>
        </a:p>
      </dsp:txBody>
      <dsp:txXfrm>
        <a:off x="3151955" y="4553529"/>
        <a:ext cx="1011288" cy="1011288"/>
      </dsp:txXfrm>
    </dsp:sp>
    <dsp:sp modelId="{765D6707-F09A-49C5-9403-0FD7DADF309F}">
      <dsp:nvSpPr>
        <dsp:cNvPr id="0" name=""/>
        <dsp:cNvSpPr/>
      </dsp:nvSpPr>
      <dsp:spPr>
        <a:xfrm>
          <a:off x="770999" y="2172573"/>
          <a:ext cx="1430178" cy="1430178"/>
        </a:xfrm>
        <a:prstGeom prst="ellipse">
          <a:avLst/>
        </a:prstGeom>
        <a:gradFill rotWithShape="0">
          <a:gsLst>
            <a:gs pos="0">
              <a:schemeClr val="accent2">
                <a:hueOff val="-400071"/>
                <a:satOff val="-79779"/>
                <a:lumOff val="2351"/>
                <a:alphaOff val="0"/>
                <a:tint val="96000"/>
                <a:satMod val="130000"/>
                <a:lumMod val="114000"/>
              </a:schemeClr>
            </a:gs>
            <a:gs pos="60000">
              <a:schemeClr val="accent2">
                <a:hueOff val="-400071"/>
                <a:satOff val="-79779"/>
                <a:lumOff val="2351"/>
                <a:alphaOff val="0"/>
                <a:tint val="100000"/>
                <a:satMod val="106000"/>
                <a:lumMod val="110000"/>
              </a:schemeClr>
            </a:gs>
            <a:gs pos="100000">
              <a:schemeClr val="accent2">
                <a:hueOff val="-400071"/>
                <a:satOff val="-79779"/>
                <a:lumOff val="2351"/>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LWD source areas</a:t>
          </a:r>
        </a:p>
      </dsp:txBody>
      <dsp:txXfrm>
        <a:off x="980444" y="2382018"/>
        <a:ext cx="1011288" cy="1011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B59F2-3078-443B-B919-849F63E1DB16}">
      <dsp:nvSpPr>
        <dsp:cNvPr id="0" name=""/>
        <dsp:cNvSpPr/>
      </dsp:nvSpPr>
      <dsp:spPr>
        <a:xfrm>
          <a:off x="21091" y="2482"/>
          <a:ext cx="7273016" cy="1059228"/>
        </a:xfrm>
        <a:prstGeom prst="rightArrow">
          <a:avLst>
            <a:gd name="adj1" fmla="val 50000"/>
            <a:gd name="adj2" fmla="val 50000"/>
          </a:avLst>
        </a:prstGeom>
        <a:gradFill rotWithShape="0">
          <a:gsLst>
            <a:gs pos="0">
              <a:schemeClr val="accent2">
                <a:hueOff val="0"/>
                <a:satOff val="0"/>
                <a:lumOff val="0"/>
                <a:alphaOff val="0"/>
                <a:tint val="96000"/>
                <a:satMod val="130000"/>
                <a:lumMod val="114000"/>
              </a:schemeClr>
            </a:gs>
            <a:gs pos="60000">
              <a:schemeClr val="accent2">
                <a:hueOff val="0"/>
                <a:satOff val="0"/>
                <a:lumOff val="0"/>
                <a:alphaOff val="0"/>
                <a:tint val="100000"/>
                <a:satMod val="106000"/>
                <a:lumMod val="110000"/>
              </a:schemeClr>
            </a:gs>
            <a:gs pos="100000">
              <a:schemeClr val="accent2">
                <a:hueOff val="0"/>
                <a:satOff val="0"/>
                <a:lumOff val="0"/>
                <a:alphaOff val="0"/>
              </a:schemeClr>
            </a:gs>
          </a:gsLst>
          <a:lin ang="5400000" scaled="0"/>
        </a:gra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68152" numCol="1" spcCol="1270" anchor="ctr" anchorCtr="0">
          <a:noAutofit/>
        </a:bodyPr>
        <a:lstStyle/>
        <a:p>
          <a:pPr marL="0" lvl="0" indent="0" algn="l" defTabSz="933450">
            <a:lnSpc>
              <a:spcPct val="90000"/>
            </a:lnSpc>
            <a:spcBef>
              <a:spcPct val="0"/>
            </a:spcBef>
            <a:spcAft>
              <a:spcPct val="35000"/>
            </a:spcAft>
            <a:buNone/>
          </a:pPr>
          <a:r>
            <a:rPr lang="en-US" sz="2100" kern="1200" dirty="0"/>
            <a:t>Operational considerations</a:t>
          </a:r>
        </a:p>
      </dsp:txBody>
      <dsp:txXfrm>
        <a:off x="21091" y="267289"/>
        <a:ext cx="7008209" cy="529614"/>
      </dsp:txXfrm>
    </dsp:sp>
    <dsp:sp modelId="{35080AB8-B116-4585-AFA0-04652B7D4CED}">
      <dsp:nvSpPr>
        <dsp:cNvPr id="0" name=""/>
        <dsp:cNvSpPr/>
      </dsp:nvSpPr>
      <dsp:spPr>
        <a:xfrm>
          <a:off x="21091" y="819300"/>
          <a:ext cx="2240089" cy="204046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Unstable ground</a:t>
          </a:r>
        </a:p>
        <a:p>
          <a:pPr marL="0" lvl="0" indent="0" algn="l" defTabSz="933450">
            <a:lnSpc>
              <a:spcPct val="90000"/>
            </a:lnSpc>
            <a:spcBef>
              <a:spcPct val="0"/>
            </a:spcBef>
            <a:spcAft>
              <a:spcPct val="35000"/>
            </a:spcAft>
            <a:buNone/>
          </a:pPr>
          <a:r>
            <a:rPr lang="en-US" sz="2100" kern="1200" dirty="0"/>
            <a:t>Pronounced inner gorge</a:t>
          </a:r>
        </a:p>
        <a:p>
          <a:pPr marL="0" lvl="0" indent="0" algn="l" defTabSz="933450">
            <a:lnSpc>
              <a:spcPct val="90000"/>
            </a:lnSpc>
            <a:spcBef>
              <a:spcPct val="0"/>
            </a:spcBef>
            <a:spcAft>
              <a:spcPct val="35000"/>
            </a:spcAft>
            <a:buNone/>
          </a:pPr>
          <a:r>
            <a:rPr lang="en-US" sz="2100" kern="1200" dirty="0"/>
            <a:t>Hardwoods only</a:t>
          </a:r>
        </a:p>
        <a:p>
          <a:pPr marL="0" lvl="0" indent="0" algn="l" defTabSz="933450">
            <a:lnSpc>
              <a:spcPct val="90000"/>
            </a:lnSpc>
            <a:spcBef>
              <a:spcPct val="0"/>
            </a:spcBef>
            <a:spcAft>
              <a:spcPct val="35000"/>
            </a:spcAft>
            <a:buNone/>
          </a:pPr>
          <a:r>
            <a:rPr lang="en-US" sz="2100" kern="1200" dirty="0"/>
            <a:t>Mixed forest</a:t>
          </a:r>
        </a:p>
      </dsp:txBody>
      <dsp:txXfrm>
        <a:off x="21091" y="819300"/>
        <a:ext cx="2240089" cy="2040463"/>
      </dsp:txXfrm>
    </dsp:sp>
    <dsp:sp modelId="{F326B2E5-C291-41FE-BD0E-403798990971}">
      <dsp:nvSpPr>
        <dsp:cNvPr id="0" name=""/>
        <dsp:cNvSpPr/>
      </dsp:nvSpPr>
      <dsp:spPr>
        <a:xfrm>
          <a:off x="2261180" y="355558"/>
          <a:ext cx="5032927" cy="1059228"/>
        </a:xfrm>
        <a:prstGeom prst="rightArrow">
          <a:avLst>
            <a:gd name="adj1" fmla="val 50000"/>
            <a:gd name="adj2" fmla="val 50000"/>
          </a:avLst>
        </a:prstGeom>
        <a:solidFill>
          <a:srgbClr val="009900"/>
        </a:solidFill>
        <a:ln>
          <a:solidFill>
            <a:srgbClr val="00B050"/>
          </a:solid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68152" numCol="1" spcCol="1270" anchor="ctr" anchorCtr="0">
          <a:noAutofit/>
        </a:bodyPr>
        <a:lstStyle/>
        <a:p>
          <a:pPr marL="0" lvl="0" indent="0" algn="l" defTabSz="933450">
            <a:lnSpc>
              <a:spcPct val="90000"/>
            </a:lnSpc>
            <a:spcBef>
              <a:spcPct val="0"/>
            </a:spcBef>
            <a:spcAft>
              <a:spcPct val="35000"/>
            </a:spcAft>
            <a:buNone/>
          </a:pPr>
          <a:r>
            <a:rPr lang="en-US" sz="2100" kern="1200" dirty="0"/>
            <a:t>Shade</a:t>
          </a:r>
        </a:p>
      </dsp:txBody>
      <dsp:txXfrm>
        <a:off x="2261180" y="620365"/>
        <a:ext cx="4768120" cy="529614"/>
      </dsp:txXfrm>
    </dsp:sp>
    <dsp:sp modelId="{52A760A8-B867-4A62-B6D9-E785FD9CCFFB}">
      <dsp:nvSpPr>
        <dsp:cNvPr id="0" name=""/>
        <dsp:cNvSpPr/>
      </dsp:nvSpPr>
      <dsp:spPr>
        <a:xfrm>
          <a:off x="2261180" y="1172376"/>
          <a:ext cx="2240089" cy="204046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p>
      </dsp:txBody>
      <dsp:txXfrm>
        <a:off x="2261180" y="1172376"/>
        <a:ext cx="2240089" cy="2040463"/>
      </dsp:txXfrm>
    </dsp:sp>
    <dsp:sp modelId="{E415FD6F-27CC-4CEB-9752-5792DBB5820C}">
      <dsp:nvSpPr>
        <dsp:cNvPr id="0" name=""/>
        <dsp:cNvSpPr/>
      </dsp:nvSpPr>
      <dsp:spPr>
        <a:xfrm>
          <a:off x="4501269" y="708634"/>
          <a:ext cx="2792838" cy="1059228"/>
        </a:xfrm>
        <a:prstGeom prst="rightArrow">
          <a:avLst>
            <a:gd name="adj1" fmla="val 50000"/>
            <a:gd name="adj2" fmla="val 50000"/>
          </a:avLst>
        </a:prstGeom>
        <a:solidFill>
          <a:srgbClr val="663300"/>
        </a:solidFill>
        <a:ln>
          <a:noFill/>
        </a:ln>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68152" numCol="1" spcCol="1270" anchor="ctr" anchorCtr="0">
          <a:noAutofit/>
        </a:bodyPr>
        <a:lstStyle/>
        <a:p>
          <a:pPr marL="0" lvl="0" indent="0" algn="l" defTabSz="933450">
            <a:lnSpc>
              <a:spcPct val="90000"/>
            </a:lnSpc>
            <a:spcBef>
              <a:spcPct val="0"/>
            </a:spcBef>
            <a:spcAft>
              <a:spcPct val="35000"/>
            </a:spcAft>
            <a:buNone/>
          </a:pPr>
          <a:r>
            <a:rPr lang="en-US" sz="2100" kern="1200" dirty="0"/>
            <a:t>LWD source areas</a:t>
          </a:r>
        </a:p>
      </dsp:txBody>
      <dsp:txXfrm>
        <a:off x="4501269" y="973441"/>
        <a:ext cx="2528031" cy="529614"/>
      </dsp:txXfrm>
    </dsp:sp>
    <dsp:sp modelId="{A19CD756-6C9F-46CE-916D-B1EA3A688A81}">
      <dsp:nvSpPr>
        <dsp:cNvPr id="0" name=""/>
        <dsp:cNvSpPr/>
      </dsp:nvSpPr>
      <dsp:spPr>
        <a:xfrm>
          <a:off x="4501269" y="1525452"/>
          <a:ext cx="2240089" cy="2010601"/>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US" sz="2100" kern="1200" dirty="0"/>
        </a:p>
      </dsp:txBody>
      <dsp:txXfrm>
        <a:off x="4501269" y="1525452"/>
        <a:ext cx="2240089" cy="201060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5BD361-3F5E-DD48-650A-A86D00CBDCD9}"/>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1CB6FF3F-3094-FAE7-EB1D-246F44A09303}"/>
              </a:ext>
            </a:extLst>
          </p:cNvPr>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039B2371-7624-4176-8C32-C0B8E40DB813}"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A0EE6556-7E08-55EE-9EF5-BC0379B9D582}"/>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6E245FA0-E4F8-44E0-293D-752FDA6F39BF}"/>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F848A81-4B0C-49D4-A141-68FF3B96E8B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30E010-2202-7567-3299-4D53DCBEB49C}"/>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dirty="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778E4F9-F04C-206A-B4F6-A4ECB7CA1522}"/>
              </a:ext>
            </a:extLst>
          </p:cNvPr>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8D6950-56E8-4338-A700-C3FE9B971E0C}"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FB022BBB-51A1-AFAF-B6E1-466CF094F47A}"/>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D6B2D09-D271-E48D-DD82-FB8E3A9C7E09}"/>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987BE50-5383-28F2-0B87-4AA0A8FA64D1}"/>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B81C6C4-9C21-9EA4-0F32-1D529C502E68}"/>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9E2AF72-3C1E-456E-9342-78B2BDF9A8C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23B69AB5-0EAA-65BB-722D-F0F250A3E1B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E1CD6660-E48E-2C06-1D28-A43442F4F9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0179" name="Slide Number Placeholder 3">
            <a:extLst>
              <a:ext uri="{FF2B5EF4-FFF2-40B4-BE49-F238E27FC236}">
                <a16:creationId xmlns:a16="http://schemas.microsoft.com/office/drawing/2014/main" id="{43A78575-6DAE-5E5C-6EC6-ABEEEACD84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6735A35-4806-465F-8D1C-2BC00BD99E37}"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623E0918-1584-4855-6242-FAB5B75A0E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3DCD4F3B-F99D-F586-9AC6-2CD7239BA9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5" name="Slide Number Placeholder 3">
            <a:extLst>
              <a:ext uri="{FF2B5EF4-FFF2-40B4-BE49-F238E27FC236}">
                <a16:creationId xmlns:a16="http://schemas.microsoft.com/office/drawing/2014/main" id="{A9E63E97-0AD3-394E-5ABD-000414D59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D70FC9-2029-4763-8EC3-894058A12B9C}"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EFC5FF7B-4EA0-B662-50C6-E0AB56DC7F3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D6969EE9-3A55-15E1-B153-82A8DB5541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19" name="Slide Number Placeholder 3">
            <a:extLst>
              <a:ext uri="{FF2B5EF4-FFF2-40B4-BE49-F238E27FC236}">
                <a16:creationId xmlns:a16="http://schemas.microsoft.com/office/drawing/2014/main" id="{5FFA25C7-1FA3-70B5-A7DB-5AFDD9713A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68BFD45-3A99-48BC-9A93-27B43A12A437}"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33BAF0F9-272E-0510-FE12-7F958E1BA83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F1CE479B-E44B-4E25-E5C1-5079FECDCE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43" name="Slide Number Placeholder 3">
            <a:extLst>
              <a:ext uri="{FF2B5EF4-FFF2-40B4-BE49-F238E27FC236}">
                <a16:creationId xmlns:a16="http://schemas.microsoft.com/office/drawing/2014/main" id="{809A40ED-C0B8-64BE-4259-13F1F2D54B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6F1F527-71C0-4653-9332-F2C6316410E7}"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7BF0FF96-24D0-C653-5C77-45041FADEE7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5AA3B02D-C9A9-3244-FE3E-51542B92FF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2467" name="Slide Number Placeholder 3">
            <a:extLst>
              <a:ext uri="{FF2B5EF4-FFF2-40B4-BE49-F238E27FC236}">
                <a16:creationId xmlns:a16="http://schemas.microsoft.com/office/drawing/2014/main" id="{7E7B0B05-F4EB-6DCB-6563-0252EEE072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442431-7959-43C6-96A6-F306A9FAD8A8}"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7E23101-1CAF-4809-A28B-DD2A7548148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E14212AC-DF39-DBA2-A358-6B66D1BF1B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E82AA748-F845-CEF3-842D-A3C884E0F4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597F20D-2083-4BEF-BD80-7FD7C661BDEA}" type="slidenum">
              <a:rPr lang="en-US" altLang="en-US">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8F8D5EA-1675-C1D3-545D-13BA8E71BA8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66DA5070-9D3A-511F-1229-1DAE9EC17F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00819246-07DE-0438-7CA2-59E9503A9F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FFBA11-AFEA-4580-9D43-D86AF2B17AD5}"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A30937EF-A467-CF9B-66B8-A19119D0EAC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434E0151-9DEB-DFAB-F29B-70C6F0A0F8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5539" name="Slide Number Placeholder 3">
            <a:extLst>
              <a:ext uri="{FF2B5EF4-FFF2-40B4-BE49-F238E27FC236}">
                <a16:creationId xmlns:a16="http://schemas.microsoft.com/office/drawing/2014/main" id="{0526F02E-2D9D-7054-9214-57078A3D5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BA642A-0E7E-40B5-898F-C02CAD6A14D2}"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09B0F8F3-6C73-676C-8EFD-24337772729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0FC3A9EB-17D7-F28F-9B1E-04AC6B01FE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3" name="Slide Number Placeholder 3">
            <a:extLst>
              <a:ext uri="{FF2B5EF4-FFF2-40B4-BE49-F238E27FC236}">
                <a16:creationId xmlns:a16="http://schemas.microsoft.com/office/drawing/2014/main" id="{6287B309-908D-84BB-A1DC-7AEC54636A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D81CDA9-54E8-461C-B619-311E925AA373}"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2BC95B0A-2A62-4E68-CE64-9235CA99597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77E4683A-6664-9A2B-FDC6-1DF2B08802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7587" name="Slide Number Placeholder 3">
            <a:extLst>
              <a:ext uri="{FF2B5EF4-FFF2-40B4-BE49-F238E27FC236}">
                <a16:creationId xmlns:a16="http://schemas.microsoft.com/office/drawing/2014/main" id="{0DFCF8AE-28A8-1F7D-896C-5D23013D71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0C5C82-720F-4B89-B108-41467790325D}"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F515CB4F-A564-3BAE-4C36-EDAB3E3544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65313715-AD17-513F-26E6-995AE238F4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8611" name="Slide Number Placeholder 3">
            <a:extLst>
              <a:ext uri="{FF2B5EF4-FFF2-40B4-BE49-F238E27FC236}">
                <a16:creationId xmlns:a16="http://schemas.microsoft.com/office/drawing/2014/main" id="{8014C781-A0F7-03E7-8363-25ED266BDE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72ED97-ADD3-4C44-B8CF-15BAB0054ECB}"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64807FB0-39A0-9A2B-1652-8DB5016005A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AB634852-FBEB-7143-1FC0-655CAD764A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3" name="Slide Number Placeholder 3">
            <a:extLst>
              <a:ext uri="{FF2B5EF4-FFF2-40B4-BE49-F238E27FC236}">
                <a16:creationId xmlns:a16="http://schemas.microsoft.com/office/drawing/2014/main" id="{6E274803-540E-7704-6AC0-1F14828D5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29C587F-B473-45C2-90E3-4A6FF7DA88EE}"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729042A-52CB-6FBA-3A17-A6E06E35FD0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F3B27937-A3D6-1CA0-C949-ED70B2AEE5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9635" name="Slide Number Placeholder 3">
            <a:extLst>
              <a:ext uri="{FF2B5EF4-FFF2-40B4-BE49-F238E27FC236}">
                <a16:creationId xmlns:a16="http://schemas.microsoft.com/office/drawing/2014/main" id="{EF335611-384F-4D94-0310-75A9B614E2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C43F093-00DA-4DF3-A9A1-C217623C7481}"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BB881DCD-8D31-0AAC-B1F6-B1551080133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51917363-AF68-E423-8870-9473837452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a:extLst>
              <a:ext uri="{FF2B5EF4-FFF2-40B4-BE49-F238E27FC236}">
                <a16:creationId xmlns:a16="http://schemas.microsoft.com/office/drawing/2014/main" id="{CEE794C1-7CBC-1B13-A8F1-978E93BCF5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C087A18-0114-479F-94C3-936D2433816B}" type="slidenum">
              <a:rPr lang="en-US" altLang="en-US">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A511901A-7810-36A5-352B-E2BD5A9372A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E8EE441C-4B97-D808-C664-E5A04D41C0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1683" name="Slide Number Placeholder 3">
            <a:extLst>
              <a:ext uri="{FF2B5EF4-FFF2-40B4-BE49-F238E27FC236}">
                <a16:creationId xmlns:a16="http://schemas.microsoft.com/office/drawing/2014/main" id="{F621E1A2-8E3A-656D-1E90-36F3E6C62E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F6BD41-9B37-4E1E-A2C3-AA34CE66E178}"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8CF3D4FF-FBAB-DCED-C67A-04FDA26D141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BE0C4588-26E5-D1E3-802C-407C397701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2707" name="Slide Number Placeholder 3">
            <a:extLst>
              <a:ext uri="{FF2B5EF4-FFF2-40B4-BE49-F238E27FC236}">
                <a16:creationId xmlns:a16="http://schemas.microsoft.com/office/drawing/2014/main" id="{E882BF22-C5A8-F5D8-C818-64DDDCFB76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76D0FDF-10A0-4BFD-962E-0845DB80D13F}"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FAA1CCF2-3282-A193-8345-8A527161B77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AF84349F-F294-2C91-A8C9-711A2CC170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3731" name="Slide Number Placeholder 3">
            <a:extLst>
              <a:ext uri="{FF2B5EF4-FFF2-40B4-BE49-F238E27FC236}">
                <a16:creationId xmlns:a16="http://schemas.microsoft.com/office/drawing/2014/main" id="{DD608B01-442E-0DD8-66D2-8D33F31AB1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04DE3A-74C4-4C7E-91F1-CA10F45D2AA4}"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4C20AB1D-8D31-F63C-75F0-51AA4615373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89B451CA-25D6-7A80-0792-08DFA576C1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4755" name="Slide Number Placeholder 3">
            <a:extLst>
              <a:ext uri="{FF2B5EF4-FFF2-40B4-BE49-F238E27FC236}">
                <a16:creationId xmlns:a16="http://schemas.microsoft.com/office/drawing/2014/main" id="{942CF3A4-85A7-5A8F-4CEB-C129AE3A01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BEBC99-9DA0-4A37-B586-666887194BAF}"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3B91FB2-CE52-BF4C-F26E-1630A748709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17A64CD5-F1EA-356A-7583-F1BC42F86F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5779" name="Slide Number Placeholder 3">
            <a:extLst>
              <a:ext uri="{FF2B5EF4-FFF2-40B4-BE49-F238E27FC236}">
                <a16:creationId xmlns:a16="http://schemas.microsoft.com/office/drawing/2014/main" id="{D6AA6016-241E-23EC-7B49-28210FBF42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E5A952-855F-4D61-AD12-759CE02D743B}"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F4A9AC00-255D-8472-DC42-2A21F8A14BD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7CEF3107-7486-7F4B-82DA-0FC9EC808C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6803" name="Slide Number Placeholder 3">
            <a:extLst>
              <a:ext uri="{FF2B5EF4-FFF2-40B4-BE49-F238E27FC236}">
                <a16:creationId xmlns:a16="http://schemas.microsoft.com/office/drawing/2014/main" id="{0EFCD7AD-8324-962A-3D5B-B785FC36BE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6F30EB7-0529-465F-83C2-C7A76C4DACAA}" type="slidenum">
              <a:rPr lang="en-US" altLang="en-US">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DD790466-4855-6115-1D6D-AB004F55CE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34B1ADBA-C0FC-D11E-E0BC-98A6F6BA5D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7827" name="Slide Number Placeholder 3">
            <a:extLst>
              <a:ext uri="{FF2B5EF4-FFF2-40B4-BE49-F238E27FC236}">
                <a16:creationId xmlns:a16="http://schemas.microsoft.com/office/drawing/2014/main" id="{BBDD6EB4-D19E-CF4D-D75F-C5F6D0FD30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6BBE55-D7EA-4EBD-B881-8A705BDB025D}" type="slidenum">
              <a:rPr lang="en-US" altLang="en-US">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F54C93DE-5810-8405-F761-40C112CACB6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37BB5A5A-F4AF-1D87-E091-1D468CCE45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8851" name="Slide Number Placeholder 3">
            <a:extLst>
              <a:ext uri="{FF2B5EF4-FFF2-40B4-BE49-F238E27FC236}">
                <a16:creationId xmlns:a16="http://schemas.microsoft.com/office/drawing/2014/main" id="{7569FCFB-7E10-76A2-EEF0-B160867407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8B5D1FF-57E5-4781-BCF3-2DCC7179E548}" type="slidenum">
              <a:rPr lang="en-US" altLang="en-US">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DE268088-1214-6AC6-03D1-7F727E360E7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B9D26FC1-2A03-A69C-B475-A2D2F8239C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7" name="Slide Number Placeholder 3">
            <a:extLst>
              <a:ext uri="{FF2B5EF4-FFF2-40B4-BE49-F238E27FC236}">
                <a16:creationId xmlns:a16="http://schemas.microsoft.com/office/drawing/2014/main" id="{3583D9EB-BB30-AD0F-57FA-D618DEBE25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C63B982-C8F4-402D-9C71-CBADCDB231E1}"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87859B3D-090B-05D9-A427-2CC152EDC4D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09B0D4D9-5E6B-F363-A78B-7FF50227E5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9875" name="Slide Number Placeholder 3">
            <a:extLst>
              <a:ext uri="{FF2B5EF4-FFF2-40B4-BE49-F238E27FC236}">
                <a16:creationId xmlns:a16="http://schemas.microsoft.com/office/drawing/2014/main" id="{8EFC5C59-8CB4-1BBA-8727-E28CC66D0E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1E9D64-A318-4AED-96F6-02BE4B2E1B76}"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2F453CEA-7151-9BA9-35D1-2C01F8D634A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C450A8E5-0EBE-4BDA-E926-0263D9093D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0899" name="Slide Number Placeholder 3">
            <a:extLst>
              <a:ext uri="{FF2B5EF4-FFF2-40B4-BE49-F238E27FC236}">
                <a16:creationId xmlns:a16="http://schemas.microsoft.com/office/drawing/2014/main" id="{5D66BB2D-D998-71B9-DCAE-07F7A733B5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1B32D5-4760-44C8-8D4F-784BB437B4F6}" type="slidenum">
              <a:rPr lang="en-US" altLang="en-US">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EBCC06DD-AF10-3A35-5B87-61AB0135FCE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5E236FD1-F287-7BF5-AFA7-640E2C41F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23" name="Slide Number Placeholder 3">
            <a:extLst>
              <a:ext uri="{FF2B5EF4-FFF2-40B4-BE49-F238E27FC236}">
                <a16:creationId xmlns:a16="http://schemas.microsoft.com/office/drawing/2014/main" id="{2BD4FB61-2A61-C212-0AC0-06294B7F45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4F0B35-70FC-48F0-ABDC-619D34992143}" type="slidenum">
              <a:rPr lang="en-US" altLang="en-US">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E6B104BE-D7CF-26F5-B3FB-29A0881DC96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CA9B8790-DD0B-9BF1-0C8C-7573E4666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2947" name="Slide Number Placeholder 3">
            <a:extLst>
              <a:ext uri="{FF2B5EF4-FFF2-40B4-BE49-F238E27FC236}">
                <a16:creationId xmlns:a16="http://schemas.microsoft.com/office/drawing/2014/main" id="{BAA0C0F4-F9DE-98B5-A623-6F188DADB8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5D648E0-97AE-4320-A2CB-4834601A6D3A}" type="slidenum">
              <a:rPr lang="en-US" altLang="en-US">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EB3F9A13-2CE7-CB0A-ACFE-1BB3AF0A689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1D9193E8-7D9B-F880-D83C-547AC7FAEF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3971" name="Slide Number Placeholder 3">
            <a:extLst>
              <a:ext uri="{FF2B5EF4-FFF2-40B4-BE49-F238E27FC236}">
                <a16:creationId xmlns:a16="http://schemas.microsoft.com/office/drawing/2014/main" id="{B7A7939D-18CB-DF3C-0283-E38CD7742F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5E22C40-6BED-4083-9659-1116CC7532E1}" type="slidenum">
              <a:rPr lang="en-US" altLang="en-US">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9D0E0672-20B3-B8CF-4304-4B8A897DD35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0ACFAEAB-C667-00A5-1921-5DC83774E8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4995" name="Slide Number Placeholder 3">
            <a:extLst>
              <a:ext uri="{FF2B5EF4-FFF2-40B4-BE49-F238E27FC236}">
                <a16:creationId xmlns:a16="http://schemas.microsoft.com/office/drawing/2014/main" id="{D8688244-5182-F817-0214-1EE0562C20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07B8627-C985-4108-8F09-831573FB8485}" type="slidenum">
              <a:rPr lang="en-US" altLang="en-US">
                <a:latin typeface="Calibri" panose="020F0502020204030204" pitchFamily="34" charset="0"/>
              </a:rPr>
              <a:pPr/>
              <a:t>35</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69B25319-99E7-F0BC-085A-748B0089CB9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91721815-8311-FE96-AF94-2CF157021C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6019" name="Slide Number Placeholder 3">
            <a:extLst>
              <a:ext uri="{FF2B5EF4-FFF2-40B4-BE49-F238E27FC236}">
                <a16:creationId xmlns:a16="http://schemas.microsoft.com/office/drawing/2014/main" id="{4CE71E3A-8519-771D-6990-0265F7E6D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EEB7D7-B74E-494B-B807-F1BA2F01402B}" type="slidenum">
              <a:rPr lang="en-US" altLang="en-US">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11CD75F6-29E5-F457-FB32-48025B7219C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F820C981-F34A-78B8-D7EF-2F9FC28E51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7043" name="Slide Number Placeholder 3">
            <a:extLst>
              <a:ext uri="{FF2B5EF4-FFF2-40B4-BE49-F238E27FC236}">
                <a16:creationId xmlns:a16="http://schemas.microsoft.com/office/drawing/2014/main" id="{67F7DCF0-8343-F1E1-94F0-2DB832D736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1CDF690-AA54-4430-8D0D-5B7F3745D543}"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14E59DA7-8BDB-2715-53F6-71A7858265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BD643F-91DB-48DC-9C7E-1132B4965695}" type="slidenum">
              <a:rPr lang="en-US" altLang="en-US">
                <a:latin typeface="Calibri" panose="020F0502020204030204" pitchFamily="34" charset="0"/>
              </a:rPr>
              <a:pPr/>
              <a:t>38</a:t>
            </a:fld>
            <a:endParaRPr lang="en-US" altLang="en-US">
              <a:latin typeface="Calibri" panose="020F0502020204030204" pitchFamily="34" charset="0"/>
            </a:endParaRPr>
          </a:p>
        </p:txBody>
      </p:sp>
      <p:sp>
        <p:nvSpPr>
          <p:cNvPr id="88066" name="Rectangle 2">
            <a:extLst>
              <a:ext uri="{FF2B5EF4-FFF2-40B4-BE49-F238E27FC236}">
                <a16:creationId xmlns:a16="http://schemas.microsoft.com/office/drawing/2014/main" id="{9B49321A-48F9-8E76-F215-DEC794D38F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a:extLst>
              <a:ext uri="{FF2B5EF4-FFF2-40B4-BE49-F238E27FC236}">
                <a16:creationId xmlns:a16="http://schemas.microsoft.com/office/drawing/2014/main" id="{12B26973-1CEA-A57B-2A07-FF3F150875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DF21A5D9-01AE-C3CB-834F-74462C0F240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7687816E-951C-F203-FA68-07AD23EF9C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1" name="Slide Number Placeholder 3">
            <a:extLst>
              <a:ext uri="{FF2B5EF4-FFF2-40B4-BE49-F238E27FC236}">
                <a16:creationId xmlns:a16="http://schemas.microsoft.com/office/drawing/2014/main" id="{B346CA01-1FF2-DD36-50E8-8EEC8652F3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206D789-19ED-4F07-B3E9-F070B1276098}"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5C75185F-D39A-9F06-E73B-50DA2561E1D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7CF913DE-BAFB-0E6F-D77B-5B6946EB0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3251" name="Slide Number Placeholder 3">
            <a:extLst>
              <a:ext uri="{FF2B5EF4-FFF2-40B4-BE49-F238E27FC236}">
                <a16:creationId xmlns:a16="http://schemas.microsoft.com/office/drawing/2014/main" id="{EFE63438-CA06-C969-7C98-44AA3D7223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076FB4-C63C-40E3-9E4B-62467B4E2694}"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70DAEA3E-6D17-53F8-9663-886742FD91B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AAB6423E-3610-2C66-9CD6-55E552F25D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0115" name="Slide Number Placeholder 3">
            <a:extLst>
              <a:ext uri="{FF2B5EF4-FFF2-40B4-BE49-F238E27FC236}">
                <a16:creationId xmlns:a16="http://schemas.microsoft.com/office/drawing/2014/main" id="{903BD512-9816-DD34-352A-BB82AEC38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D360E8-C6E8-4FED-B9B3-508DACB0FED4}"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EDC82692-834C-0A2F-2F2A-CC07CC0BF07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DB74371B-F6EC-4A0B-800E-96445AF59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1139" name="Slide Number Placeholder 3">
            <a:extLst>
              <a:ext uri="{FF2B5EF4-FFF2-40B4-BE49-F238E27FC236}">
                <a16:creationId xmlns:a16="http://schemas.microsoft.com/office/drawing/2014/main" id="{FA1637A6-B1BD-43DC-EE0C-01C7AAB050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C1415D3-47A3-4799-81EA-94401C563953}" type="slidenum">
              <a:rPr lang="en-US" altLang="en-US">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D8C8217-34A4-8688-534A-450336F14E5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868DC7A6-84B5-FBDD-2D42-52F705326A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163" name="Slide Number Placeholder 3">
            <a:extLst>
              <a:ext uri="{FF2B5EF4-FFF2-40B4-BE49-F238E27FC236}">
                <a16:creationId xmlns:a16="http://schemas.microsoft.com/office/drawing/2014/main" id="{462D66CD-4952-6CD4-A8EA-84FB7646B3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6850D1-6BEE-4619-89A4-002515ED77E1}" type="slidenum">
              <a:rPr lang="en-US" altLang="en-US">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4AF295E4-4064-AA90-96F7-2E40867B43E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1770E117-AFF5-568C-E67C-C29047301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3187" name="Slide Number Placeholder 3">
            <a:extLst>
              <a:ext uri="{FF2B5EF4-FFF2-40B4-BE49-F238E27FC236}">
                <a16:creationId xmlns:a16="http://schemas.microsoft.com/office/drawing/2014/main" id="{B77C842F-7F7A-2994-4B29-48BC5A9B93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881F13A-204B-473F-B702-58C524057370}" type="slidenum">
              <a:rPr lang="en-US" altLang="en-US">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4995C115-36E7-7D44-FA54-1478D734981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40C62844-2CAA-A6CC-3DDC-5804A074C8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4211" name="Slide Number Placeholder 3">
            <a:extLst>
              <a:ext uri="{FF2B5EF4-FFF2-40B4-BE49-F238E27FC236}">
                <a16:creationId xmlns:a16="http://schemas.microsoft.com/office/drawing/2014/main" id="{EC996839-1F85-5C10-8FCC-843B6F43A7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6D3D130-6124-4621-8641-0398ABC56295}" type="slidenum">
              <a:rPr lang="en-US" altLang="en-US">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13BA10DF-C4CD-8CDB-3240-500FBC64223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EB5D6A64-3AEE-A696-BFCC-C5D1751817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5235" name="Slide Number Placeholder 3">
            <a:extLst>
              <a:ext uri="{FF2B5EF4-FFF2-40B4-BE49-F238E27FC236}">
                <a16:creationId xmlns:a16="http://schemas.microsoft.com/office/drawing/2014/main" id="{3786B036-37F6-71A8-B1D4-3688476D12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5F62BA-F1E7-42A6-8435-E7E0821635B7}" type="slidenum">
              <a:rPr lang="en-US" altLang="en-US">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CA8F51B-C9CD-6CE1-AA47-567CCA4DF54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7C479F22-ACD4-4A88-E442-217E71D462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4275" name="Slide Number Placeholder 3">
            <a:extLst>
              <a:ext uri="{FF2B5EF4-FFF2-40B4-BE49-F238E27FC236}">
                <a16:creationId xmlns:a16="http://schemas.microsoft.com/office/drawing/2014/main" id="{D4131553-09C9-1671-CD52-8ADD6FC4E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71504BC-6233-4E40-B565-E5AFAEE9210C}"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B9CA7941-B0B3-7802-CE72-3402D0203C3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174A89DD-8996-7038-D76D-72727888F8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299" name="Slide Number Placeholder 3">
            <a:extLst>
              <a:ext uri="{FF2B5EF4-FFF2-40B4-BE49-F238E27FC236}">
                <a16:creationId xmlns:a16="http://schemas.microsoft.com/office/drawing/2014/main" id="{C1C910E3-5E3A-9BBE-1F73-03F99A3F22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71B64C-28F3-4042-898C-E45B6D016BD0}"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DEF50BEB-651A-0AB3-798F-57AA74022F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EA0EB448-5A41-398C-8A47-CC57CA7C1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6323" name="Slide Number Placeholder 3">
            <a:extLst>
              <a:ext uri="{FF2B5EF4-FFF2-40B4-BE49-F238E27FC236}">
                <a16:creationId xmlns:a16="http://schemas.microsoft.com/office/drawing/2014/main" id="{C1489AAC-D21F-1E16-37BB-C2A1B955A1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1B93EA-89EA-4D9C-9811-42521374E592}"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F11DAF67-DDF2-5D51-0F22-A8339B4B9D3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1BEBFE94-7339-784C-8DEA-4688A56FA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7347" name="Slide Number Placeholder 3">
            <a:extLst>
              <a:ext uri="{FF2B5EF4-FFF2-40B4-BE49-F238E27FC236}">
                <a16:creationId xmlns:a16="http://schemas.microsoft.com/office/drawing/2014/main" id="{5BBCDBA6-1A04-15B1-C834-F49F8ADA4D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97368A1-BD83-4C6F-B07D-520498717490}"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8DBC95BC-077F-E1FB-8C3E-56ABC85E7AC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9A5062E5-7080-6079-C305-1323F17507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8371" name="Slide Number Placeholder 3">
            <a:extLst>
              <a:ext uri="{FF2B5EF4-FFF2-40B4-BE49-F238E27FC236}">
                <a16:creationId xmlns:a16="http://schemas.microsoft.com/office/drawing/2014/main" id="{60DAD063-0AFF-CAA0-9EF8-256E445AEC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C1745DE-CA70-48A9-ABD4-12061C2FFFD3}"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31989F1-9457-A599-69EC-AD5A8DCC0BEB}"/>
              </a:ext>
            </a:extLst>
          </p:cNvPr>
          <p:cNvSpPr>
            <a:spLocks noGrp="1"/>
          </p:cNvSpPr>
          <p:nvPr>
            <p:ph type="dt" sz="half" idx="10"/>
          </p:nvPr>
        </p:nvSpPr>
        <p:spPr/>
        <p:txBody>
          <a:bodyPr/>
          <a:lstStyle>
            <a:lvl1pPr>
              <a:defRPr/>
            </a:lvl1pPr>
          </a:lstStyle>
          <a:p>
            <a:fld id="{104FCA81-4CC3-4EE3-AFBA-EE6EB9D626C2}" type="datetimeFigureOut">
              <a:rPr lang="en-US" altLang="en-US"/>
              <a:pPr/>
              <a:t>8/4/2025</a:t>
            </a:fld>
            <a:endParaRPr lang="en-US" altLang="en-US"/>
          </a:p>
        </p:txBody>
      </p:sp>
      <p:sp>
        <p:nvSpPr>
          <p:cNvPr id="5" name="Slide Number Placeholder 5">
            <a:extLst>
              <a:ext uri="{FF2B5EF4-FFF2-40B4-BE49-F238E27FC236}">
                <a16:creationId xmlns:a16="http://schemas.microsoft.com/office/drawing/2014/main" id="{E440D1A2-EA9C-1BF0-0D1B-EBED81CFEA65}"/>
              </a:ext>
            </a:extLst>
          </p:cNvPr>
          <p:cNvSpPr>
            <a:spLocks noGrp="1"/>
          </p:cNvSpPr>
          <p:nvPr>
            <p:ph type="sldNum" sz="quarter" idx="11"/>
          </p:nvPr>
        </p:nvSpPr>
        <p:spPr/>
        <p:txBody>
          <a:bodyPr/>
          <a:lstStyle>
            <a:lvl1pPr>
              <a:defRPr/>
            </a:lvl1pPr>
          </a:lstStyle>
          <a:p>
            <a:fld id="{64667156-9409-4993-A592-B8F4114B7F68}" type="slidenum">
              <a:rPr lang="en-US" altLang="en-US"/>
              <a:pPr/>
              <a:t>‹#›</a:t>
            </a:fld>
            <a:endParaRPr lang="en-US" altLang="en-US"/>
          </a:p>
        </p:txBody>
      </p:sp>
      <p:sp>
        <p:nvSpPr>
          <p:cNvPr id="6" name="Footer Placeholder 4">
            <a:extLst>
              <a:ext uri="{FF2B5EF4-FFF2-40B4-BE49-F238E27FC236}">
                <a16:creationId xmlns:a16="http://schemas.microsoft.com/office/drawing/2014/main" id="{0E6E44C2-7E96-9FDD-98E5-B309576B5B8C}"/>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023814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87D2F-BB37-DF16-A11F-8CE560E966C9}"/>
              </a:ext>
            </a:extLst>
          </p:cNvPr>
          <p:cNvSpPr>
            <a:spLocks noGrp="1"/>
          </p:cNvSpPr>
          <p:nvPr>
            <p:ph type="dt" sz="half" idx="10"/>
          </p:nvPr>
        </p:nvSpPr>
        <p:spPr/>
        <p:txBody>
          <a:bodyPr/>
          <a:lstStyle>
            <a:lvl1pPr>
              <a:defRPr/>
            </a:lvl1pPr>
          </a:lstStyle>
          <a:p>
            <a:fld id="{A51B30F2-AF90-4C02-B079-303E27012B93}" type="datetimeFigureOut">
              <a:rPr lang="en-US" altLang="en-US"/>
              <a:pPr/>
              <a:t>8/4/2025</a:t>
            </a:fld>
            <a:endParaRPr lang="en-US" altLang="en-US"/>
          </a:p>
        </p:txBody>
      </p:sp>
      <p:sp>
        <p:nvSpPr>
          <p:cNvPr id="5" name="Slide Number Placeholder 5">
            <a:extLst>
              <a:ext uri="{FF2B5EF4-FFF2-40B4-BE49-F238E27FC236}">
                <a16:creationId xmlns:a16="http://schemas.microsoft.com/office/drawing/2014/main" id="{88A129AE-FBCF-F3AE-6790-A67C7DB231E6}"/>
              </a:ext>
            </a:extLst>
          </p:cNvPr>
          <p:cNvSpPr>
            <a:spLocks noGrp="1"/>
          </p:cNvSpPr>
          <p:nvPr>
            <p:ph type="sldNum" sz="quarter" idx="11"/>
          </p:nvPr>
        </p:nvSpPr>
        <p:spPr/>
        <p:txBody>
          <a:bodyPr/>
          <a:lstStyle>
            <a:lvl1pPr>
              <a:defRPr/>
            </a:lvl1pPr>
          </a:lstStyle>
          <a:p>
            <a:fld id="{99DF2699-8454-4DF8-A37C-7030C3CBDEEF}" type="slidenum">
              <a:rPr lang="en-US" altLang="en-US"/>
              <a:pPr/>
              <a:t>‹#›</a:t>
            </a:fld>
            <a:endParaRPr lang="en-US" altLang="en-US"/>
          </a:p>
        </p:txBody>
      </p:sp>
      <p:sp>
        <p:nvSpPr>
          <p:cNvPr id="6" name="Footer Placeholder 4">
            <a:extLst>
              <a:ext uri="{FF2B5EF4-FFF2-40B4-BE49-F238E27FC236}">
                <a16:creationId xmlns:a16="http://schemas.microsoft.com/office/drawing/2014/main" id="{D6E1AA81-3EC7-E9BD-ACE5-C5902700D661}"/>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8625741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E25C5-1552-4AB9-8711-9C6DA314AC3B}"/>
              </a:ext>
            </a:extLst>
          </p:cNvPr>
          <p:cNvSpPr>
            <a:spLocks noGrp="1"/>
          </p:cNvSpPr>
          <p:nvPr>
            <p:ph type="dt" sz="half" idx="10"/>
          </p:nvPr>
        </p:nvSpPr>
        <p:spPr/>
        <p:txBody>
          <a:bodyPr/>
          <a:lstStyle>
            <a:lvl1pPr>
              <a:defRPr/>
            </a:lvl1pPr>
          </a:lstStyle>
          <a:p>
            <a:fld id="{A1B8F06D-98B0-446D-A55E-BB7C049DD46A}" type="datetimeFigureOut">
              <a:rPr lang="en-US" altLang="en-US"/>
              <a:pPr/>
              <a:t>8/4/2025</a:t>
            </a:fld>
            <a:endParaRPr lang="en-US" altLang="en-US"/>
          </a:p>
        </p:txBody>
      </p:sp>
      <p:sp>
        <p:nvSpPr>
          <p:cNvPr id="5" name="Slide Number Placeholder 5">
            <a:extLst>
              <a:ext uri="{FF2B5EF4-FFF2-40B4-BE49-F238E27FC236}">
                <a16:creationId xmlns:a16="http://schemas.microsoft.com/office/drawing/2014/main" id="{0169AD0B-EEBA-6D9C-907F-59A31A3E3099}"/>
              </a:ext>
            </a:extLst>
          </p:cNvPr>
          <p:cNvSpPr>
            <a:spLocks noGrp="1"/>
          </p:cNvSpPr>
          <p:nvPr>
            <p:ph type="sldNum" sz="quarter" idx="11"/>
          </p:nvPr>
        </p:nvSpPr>
        <p:spPr/>
        <p:txBody>
          <a:bodyPr/>
          <a:lstStyle>
            <a:lvl1pPr>
              <a:defRPr/>
            </a:lvl1pPr>
          </a:lstStyle>
          <a:p>
            <a:fld id="{E1A1DAF2-9B6F-40D9-9337-9B8E15470125}" type="slidenum">
              <a:rPr lang="en-US" altLang="en-US"/>
              <a:pPr/>
              <a:t>‹#›</a:t>
            </a:fld>
            <a:endParaRPr lang="en-US" altLang="en-US"/>
          </a:p>
        </p:txBody>
      </p:sp>
      <p:sp>
        <p:nvSpPr>
          <p:cNvPr id="6" name="Footer Placeholder 4">
            <a:extLst>
              <a:ext uri="{FF2B5EF4-FFF2-40B4-BE49-F238E27FC236}">
                <a16:creationId xmlns:a16="http://schemas.microsoft.com/office/drawing/2014/main" id="{D1A6F1C6-BC78-C5BA-110C-A8038401111E}"/>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4028457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A82D048-EA0B-C520-6770-0CB1BF62C565}"/>
              </a:ext>
            </a:extLst>
          </p:cNvPr>
          <p:cNvSpPr>
            <a:spLocks noGrp="1"/>
          </p:cNvSpPr>
          <p:nvPr>
            <p:ph type="dt" sz="half" idx="10"/>
          </p:nvPr>
        </p:nvSpPr>
        <p:spPr/>
        <p:txBody>
          <a:bodyPr/>
          <a:lstStyle>
            <a:lvl1pPr>
              <a:defRPr/>
            </a:lvl1pPr>
          </a:lstStyle>
          <a:p>
            <a:fld id="{44E2FCC5-9888-4402-BB10-09A30D48333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EAF3A1B-9FEC-3C72-919B-E9C7A179F3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EE7757-5512-709E-5650-BF6D7215A851}"/>
              </a:ext>
            </a:extLst>
          </p:cNvPr>
          <p:cNvSpPr>
            <a:spLocks noGrp="1"/>
          </p:cNvSpPr>
          <p:nvPr>
            <p:ph type="sldNum" sz="quarter" idx="12"/>
          </p:nvPr>
        </p:nvSpPr>
        <p:spPr/>
        <p:txBody>
          <a:bodyPr/>
          <a:lstStyle>
            <a:lvl1pPr>
              <a:defRPr/>
            </a:lvl1pPr>
          </a:lstStyle>
          <a:p>
            <a:fld id="{9B9DA8C8-B7A4-4F5E-B8D0-F3C6EB64EF2C}" type="slidenum">
              <a:rPr lang="en-US" altLang="en-US"/>
              <a:pPr/>
              <a:t>‹#›</a:t>
            </a:fld>
            <a:endParaRPr lang="en-US" altLang="en-US"/>
          </a:p>
        </p:txBody>
      </p:sp>
    </p:spTree>
    <p:extLst>
      <p:ext uri="{BB962C8B-B14F-4D97-AF65-F5344CB8AC3E}">
        <p14:creationId xmlns:p14="http://schemas.microsoft.com/office/powerpoint/2010/main" val="68415274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7C3BD-28A3-0E7F-337C-4F4AA547DA50}"/>
              </a:ext>
            </a:extLst>
          </p:cNvPr>
          <p:cNvSpPr>
            <a:spLocks noGrp="1"/>
          </p:cNvSpPr>
          <p:nvPr>
            <p:ph type="dt" sz="half" idx="10"/>
          </p:nvPr>
        </p:nvSpPr>
        <p:spPr/>
        <p:txBody>
          <a:bodyPr/>
          <a:lstStyle>
            <a:lvl1pPr>
              <a:defRPr/>
            </a:lvl1pPr>
          </a:lstStyle>
          <a:p>
            <a:fld id="{9946B28F-F23A-4960-9C4D-11F4A183E4A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B1324EED-27D1-9E0A-1802-2A9FA872B3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0C855F-AD0B-6BB1-18CC-8D3628996081}"/>
              </a:ext>
            </a:extLst>
          </p:cNvPr>
          <p:cNvSpPr>
            <a:spLocks noGrp="1"/>
          </p:cNvSpPr>
          <p:nvPr>
            <p:ph type="sldNum" sz="quarter" idx="12"/>
          </p:nvPr>
        </p:nvSpPr>
        <p:spPr/>
        <p:txBody>
          <a:bodyPr/>
          <a:lstStyle>
            <a:lvl1pPr>
              <a:defRPr/>
            </a:lvl1pPr>
          </a:lstStyle>
          <a:p>
            <a:fld id="{218AF570-80AE-4741-B740-9C4AAE23C300}" type="slidenum">
              <a:rPr lang="en-US" altLang="en-US"/>
              <a:pPr/>
              <a:t>‹#›</a:t>
            </a:fld>
            <a:endParaRPr lang="en-US" altLang="en-US"/>
          </a:p>
        </p:txBody>
      </p:sp>
    </p:spTree>
    <p:extLst>
      <p:ext uri="{BB962C8B-B14F-4D97-AF65-F5344CB8AC3E}">
        <p14:creationId xmlns:p14="http://schemas.microsoft.com/office/powerpoint/2010/main" val="150632227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01D62-9801-711D-D502-A523A3D0F5B0}"/>
              </a:ext>
            </a:extLst>
          </p:cNvPr>
          <p:cNvSpPr>
            <a:spLocks noGrp="1"/>
          </p:cNvSpPr>
          <p:nvPr>
            <p:ph type="dt" sz="half" idx="10"/>
          </p:nvPr>
        </p:nvSpPr>
        <p:spPr/>
        <p:txBody>
          <a:bodyPr/>
          <a:lstStyle>
            <a:lvl1pPr>
              <a:defRPr/>
            </a:lvl1pPr>
          </a:lstStyle>
          <a:p>
            <a:fld id="{CA0229D8-C437-4331-86A2-871E08E0760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EBDA798-0AAD-2E2D-4F38-8CE300DD6A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0CA546-3350-C197-DE54-4319CC3FE351}"/>
              </a:ext>
            </a:extLst>
          </p:cNvPr>
          <p:cNvSpPr>
            <a:spLocks noGrp="1"/>
          </p:cNvSpPr>
          <p:nvPr>
            <p:ph type="sldNum" sz="quarter" idx="12"/>
          </p:nvPr>
        </p:nvSpPr>
        <p:spPr/>
        <p:txBody>
          <a:bodyPr/>
          <a:lstStyle>
            <a:lvl1pPr>
              <a:defRPr/>
            </a:lvl1pPr>
          </a:lstStyle>
          <a:p>
            <a:fld id="{E4DB5B1D-E69D-4854-B6E6-F06D389517AD}" type="slidenum">
              <a:rPr lang="en-US" altLang="en-US"/>
              <a:pPr/>
              <a:t>‹#›</a:t>
            </a:fld>
            <a:endParaRPr lang="en-US" altLang="en-US"/>
          </a:p>
        </p:txBody>
      </p:sp>
    </p:spTree>
    <p:extLst>
      <p:ext uri="{BB962C8B-B14F-4D97-AF65-F5344CB8AC3E}">
        <p14:creationId xmlns:p14="http://schemas.microsoft.com/office/powerpoint/2010/main" val="317254016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9FC9B1-BA41-338E-1030-67B8F30AD378}"/>
              </a:ext>
            </a:extLst>
          </p:cNvPr>
          <p:cNvSpPr>
            <a:spLocks noGrp="1"/>
          </p:cNvSpPr>
          <p:nvPr>
            <p:ph type="dt" sz="half" idx="10"/>
          </p:nvPr>
        </p:nvSpPr>
        <p:spPr/>
        <p:txBody>
          <a:bodyPr/>
          <a:lstStyle>
            <a:lvl1pPr>
              <a:defRPr/>
            </a:lvl1pPr>
          </a:lstStyle>
          <a:p>
            <a:fld id="{BF9186F8-DD4F-4A32-909E-3302A881B4FF}"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FCA65EFF-303B-CE70-4B57-38CBFF1F7B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7905EF-898C-E3AC-462F-03391EB5E1F7}"/>
              </a:ext>
            </a:extLst>
          </p:cNvPr>
          <p:cNvSpPr>
            <a:spLocks noGrp="1"/>
          </p:cNvSpPr>
          <p:nvPr>
            <p:ph type="sldNum" sz="quarter" idx="12"/>
          </p:nvPr>
        </p:nvSpPr>
        <p:spPr/>
        <p:txBody>
          <a:bodyPr/>
          <a:lstStyle>
            <a:lvl1pPr>
              <a:defRPr/>
            </a:lvl1pPr>
          </a:lstStyle>
          <a:p>
            <a:fld id="{7F2DA490-B288-4FBC-976A-6EB5E5D3557D}" type="slidenum">
              <a:rPr lang="en-US" altLang="en-US"/>
              <a:pPr/>
              <a:t>‹#›</a:t>
            </a:fld>
            <a:endParaRPr lang="en-US" altLang="en-US"/>
          </a:p>
        </p:txBody>
      </p:sp>
    </p:spTree>
    <p:extLst>
      <p:ext uri="{BB962C8B-B14F-4D97-AF65-F5344CB8AC3E}">
        <p14:creationId xmlns:p14="http://schemas.microsoft.com/office/powerpoint/2010/main" val="57996917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11F381E-C97D-1356-A23B-E4C718A7BA8F}"/>
              </a:ext>
            </a:extLst>
          </p:cNvPr>
          <p:cNvSpPr>
            <a:spLocks noGrp="1"/>
          </p:cNvSpPr>
          <p:nvPr>
            <p:ph type="dt" sz="half" idx="10"/>
          </p:nvPr>
        </p:nvSpPr>
        <p:spPr/>
        <p:txBody>
          <a:bodyPr/>
          <a:lstStyle>
            <a:lvl1pPr>
              <a:defRPr/>
            </a:lvl1pPr>
          </a:lstStyle>
          <a:p>
            <a:fld id="{7035292F-EBE1-427E-86E7-EAF3D4C54348}"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0584ACFF-F532-244A-26A0-C9E653DDA8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EC186B-ABA9-D0A5-9F98-E212346B3909}"/>
              </a:ext>
            </a:extLst>
          </p:cNvPr>
          <p:cNvSpPr>
            <a:spLocks noGrp="1"/>
          </p:cNvSpPr>
          <p:nvPr>
            <p:ph type="sldNum" sz="quarter" idx="12"/>
          </p:nvPr>
        </p:nvSpPr>
        <p:spPr/>
        <p:txBody>
          <a:bodyPr/>
          <a:lstStyle>
            <a:lvl1pPr>
              <a:defRPr/>
            </a:lvl1pPr>
          </a:lstStyle>
          <a:p>
            <a:fld id="{74743164-9987-4215-B3A8-92417A140FC2}" type="slidenum">
              <a:rPr lang="en-US" altLang="en-US"/>
              <a:pPr/>
              <a:t>‹#›</a:t>
            </a:fld>
            <a:endParaRPr lang="en-US" altLang="en-US"/>
          </a:p>
        </p:txBody>
      </p:sp>
    </p:spTree>
    <p:extLst>
      <p:ext uri="{BB962C8B-B14F-4D97-AF65-F5344CB8AC3E}">
        <p14:creationId xmlns:p14="http://schemas.microsoft.com/office/powerpoint/2010/main" val="6093658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D47590A-FDE2-36C9-9817-DD318189A5B5}"/>
              </a:ext>
            </a:extLst>
          </p:cNvPr>
          <p:cNvSpPr>
            <a:spLocks noGrp="1"/>
          </p:cNvSpPr>
          <p:nvPr>
            <p:ph type="dt" sz="half" idx="10"/>
          </p:nvPr>
        </p:nvSpPr>
        <p:spPr/>
        <p:txBody>
          <a:bodyPr/>
          <a:lstStyle>
            <a:lvl1pPr>
              <a:defRPr/>
            </a:lvl1pPr>
          </a:lstStyle>
          <a:p>
            <a:fld id="{1B1045BB-8C34-48A3-85D9-3BDF1E092444}"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EF9C9B07-D90A-6121-7426-F31F50F9480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8E5870E-7D23-DAFD-481F-009334C5CB2C}"/>
              </a:ext>
            </a:extLst>
          </p:cNvPr>
          <p:cNvSpPr>
            <a:spLocks noGrp="1"/>
          </p:cNvSpPr>
          <p:nvPr>
            <p:ph type="sldNum" sz="quarter" idx="12"/>
          </p:nvPr>
        </p:nvSpPr>
        <p:spPr/>
        <p:txBody>
          <a:bodyPr/>
          <a:lstStyle>
            <a:lvl1pPr>
              <a:defRPr/>
            </a:lvl1pPr>
          </a:lstStyle>
          <a:p>
            <a:fld id="{66DD51A7-BC8B-4745-B819-C038C026F041}" type="slidenum">
              <a:rPr lang="en-US" altLang="en-US"/>
              <a:pPr/>
              <a:t>‹#›</a:t>
            </a:fld>
            <a:endParaRPr lang="en-US" altLang="en-US"/>
          </a:p>
        </p:txBody>
      </p:sp>
    </p:spTree>
    <p:extLst>
      <p:ext uri="{BB962C8B-B14F-4D97-AF65-F5344CB8AC3E}">
        <p14:creationId xmlns:p14="http://schemas.microsoft.com/office/powerpoint/2010/main" val="30405013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76A0EC-311F-32CB-354F-767D5A717A2F}"/>
              </a:ext>
            </a:extLst>
          </p:cNvPr>
          <p:cNvSpPr>
            <a:spLocks noGrp="1"/>
          </p:cNvSpPr>
          <p:nvPr>
            <p:ph type="dt" sz="half" idx="10"/>
          </p:nvPr>
        </p:nvSpPr>
        <p:spPr/>
        <p:txBody>
          <a:bodyPr/>
          <a:lstStyle>
            <a:lvl1pPr>
              <a:defRPr/>
            </a:lvl1pPr>
          </a:lstStyle>
          <a:p>
            <a:fld id="{1665964E-A26B-456D-A291-0F6F6B9169A8}"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ED51E122-EFC2-6E89-4806-95294B8FE1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E276E3E-B951-683B-65CC-13070B0F7D59}"/>
              </a:ext>
            </a:extLst>
          </p:cNvPr>
          <p:cNvSpPr>
            <a:spLocks noGrp="1"/>
          </p:cNvSpPr>
          <p:nvPr>
            <p:ph type="sldNum" sz="quarter" idx="12"/>
          </p:nvPr>
        </p:nvSpPr>
        <p:spPr/>
        <p:txBody>
          <a:bodyPr/>
          <a:lstStyle>
            <a:lvl1pPr>
              <a:defRPr/>
            </a:lvl1pPr>
          </a:lstStyle>
          <a:p>
            <a:fld id="{76B38514-C38E-40D8-933D-3305C4000741}" type="slidenum">
              <a:rPr lang="en-US" altLang="en-US"/>
              <a:pPr/>
              <a:t>‹#›</a:t>
            </a:fld>
            <a:endParaRPr lang="en-US" altLang="en-US"/>
          </a:p>
        </p:txBody>
      </p:sp>
    </p:spTree>
    <p:extLst>
      <p:ext uri="{BB962C8B-B14F-4D97-AF65-F5344CB8AC3E}">
        <p14:creationId xmlns:p14="http://schemas.microsoft.com/office/powerpoint/2010/main" val="273175111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DB6330-98DC-C85F-872C-169E79B3051F}"/>
              </a:ext>
            </a:extLst>
          </p:cNvPr>
          <p:cNvSpPr>
            <a:spLocks noGrp="1"/>
          </p:cNvSpPr>
          <p:nvPr>
            <p:ph type="dt" sz="half" idx="10"/>
          </p:nvPr>
        </p:nvSpPr>
        <p:spPr/>
        <p:txBody>
          <a:bodyPr/>
          <a:lstStyle>
            <a:lvl1pPr>
              <a:defRPr/>
            </a:lvl1pPr>
          </a:lstStyle>
          <a:p>
            <a:fld id="{163D900E-7B1E-4F53-A46B-EA547AF0639D}"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84D4A910-4AE0-7632-9243-9BB8DADF73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DD91E9-12B4-FF90-95EA-53E1BE10E836}"/>
              </a:ext>
            </a:extLst>
          </p:cNvPr>
          <p:cNvSpPr>
            <a:spLocks noGrp="1"/>
          </p:cNvSpPr>
          <p:nvPr>
            <p:ph type="sldNum" sz="quarter" idx="12"/>
          </p:nvPr>
        </p:nvSpPr>
        <p:spPr/>
        <p:txBody>
          <a:bodyPr/>
          <a:lstStyle>
            <a:lvl1pPr>
              <a:defRPr/>
            </a:lvl1pPr>
          </a:lstStyle>
          <a:p>
            <a:fld id="{EBFBE495-E16F-4DDF-918B-CE232B38CCF8}" type="slidenum">
              <a:rPr lang="en-US" altLang="en-US"/>
              <a:pPr/>
              <a:t>‹#›</a:t>
            </a:fld>
            <a:endParaRPr lang="en-US" altLang="en-US"/>
          </a:p>
        </p:txBody>
      </p:sp>
    </p:spTree>
    <p:extLst>
      <p:ext uri="{BB962C8B-B14F-4D97-AF65-F5344CB8AC3E}">
        <p14:creationId xmlns:p14="http://schemas.microsoft.com/office/powerpoint/2010/main" val="392073872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65194E-A25F-0CD1-4FF0-3F548043E7DF}"/>
              </a:ext>
            </a:extLst>
          </p:cNvPr>
          <p:cNvSpPr>
            <a:spLocks noGrp="1"/>
          </p:cNvSpPr>
          <p:nvPr>
            <p:ph type="dt" sz="half" idx="10"/>
          </p:nvPr>
        </p:nvSpPr>
        <p:spPr/>
        <p:txBody>
          <a:bodyPr/>
          <a:lstStyle>
            <a:lvl1pPr>
              <a:defRPr/>
            </a:lvl1pPr>
          </a:lstStyle>
          <a:p>
            <a:fld id="{651078D8-B416-4505-BCDB-632E549C5F5B}" type="datetimeFigureOut">
              <a:rPr lang="en-US" altLang="en-US"/>
              <a:pPr/>
              <a:t>8/4/2025</a:t>
            </a:fld>
            <a:endParaRPr lang="en-US" altLang="en-US"/>
          </a:p>
        </p:txBody>
      </p:sp>
      <p:sp>
        <p:nvSpPr>
          <p:cNvPr id="5" name="Slide Number Placeholder 5">
            <a:extLst>
              <a:ext uri="{FF2B5EF4-FFF2-40B4-BE49-F238E27FC236}">
                <a16:creationId xmlns:a16="http://schemas.microsoft.com/office/drawing/2014/main" id="{86C5C8EF-9966-F148-AC2D-47C09733F26E}"/>
              </a:ext>
            </a:extLst>
          </p:cNvPr>
          <p:cNvSpPr>
            <a:spLocks noGrp="1"/>
          </p:cNvSpPr>
          <p:nvPr>
            <p:ph type="sldNum" sz="quarter" idx="11"/>
          </p:nvPr>
        </p:nvSpPr>
        <p:spPr/>
        <p:txBody>
          <a:bodyPr/>
          <a:lstStyle>
            <a:lvl1pPr>
              <a:defRPr/>
            </a:lvl1pPr>
          </a:lstStyle>
          <a:p>
            <a:fld id="{3D171350-BAAB-49B8-8F72-84CB96D81049}" type="slidenum">
              <a:rPr lang="en-US" altLang="en-US"/>
              <a:pPr/>
              <a:t>‹#›</a:t>
            </a:fld>
            <a:endParaRPr lang="en-US" altLang="en-US"/>
          </a:p>
        </p:txBody>
      </p:sp>
      <p:sp>
        <p:nvSpPr>
          <p:cNvPr id="6" name="Footer Placeholder 4">
            <a:extLst>
              <a:ext uri="{FF2B5EF4-FFF2-40B4-BE49-F238E27FC236}">
                <a16:creationId xmlns:a16="http://schemas.microsoft.com/office/drawing/2014/main" id="{B1418597-ECD2-5270-4117-50626726B63B}"/>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9472386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AEC0475-7EC5-6848-4A40-5A1FF6D2FFB5}"/>
              </a:ext>
            </a:extLst>
          </p:cNvPr>
          <p:cNvSpPr>
            <a:spLocks noGrp="1"/>
          </p:cNvSpPr>
          <p:nvPr>
            <p:ph type="dt" sz="half" idx="10"/>
          </p:nvPr>
        </p:nvSpPr>
        <p:spPr/>
        <p:txBody>
          <a:bodyPr/>
          <a:lstStyle>
            <a:lvl1pPr>
              <a:defRPr/>
            </a:lvl1pPr>
          </a:lstStyle>
          <a:p>
            <a:fld id="{58C05D68-31C8-40CB-A0A2-1F244479882B}"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59A476E5-6AE1-1BBA-6963-BDA67395FA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D04092-C866-918B-DA3F-A985B923002E}"/>
              </a:ext>
            </a:extLst>
          </p:cNvPr>
          <p:cNvSpPr>
            <a:spLocks noGrp="1"/>
          </p:cNvSpPr>
          <p:nvPr>
            <p:ph type="sldNum" sz="quarter" idx="12"/>
          </p:nvPr>
        </p:nvSpPr>
        <p:spPr/>
        <p:txBody>
          <a:bodyPr/>
          <a:lstStyle>
            <a:lvl1pPr>
              <a:defRPr/>
            </a:lvl1pPr>
          </a:lstStyle>
          <a:p>
            <a:fld id="{0079F5A4-EF41-492A-ACA8-9DBA97DF8B74}" type="slidenum">
              <a:rPr lang="en-US" altLang="en-US"/>
              <a:pPr/>
              <a:t>‹#›</a:t>
            </a:fld>
            <a:endParaRPr lang="en-US" altLang="en-US"/>
          </a:p>
        </p:txBody>
      </p:sp>
    </p:spTree>
    <p:extLst>
      <p:ext uri="{BB962C8B-B14F-4D97-AF65-F5344CB8AC3E}">
        <p14:creationId xmlns:p14="http://schemas.microsoft.com/office/powerpoint/2010/main" val="142254776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40782-B3EB-BB3B-5132-9ACC6522A82A}"/>
              </a:ext>
            </a:extLst>
          </p:cNvPr>
          <p:cNvSpPr>
            <a:spLocks noGrp="1"/>
          </p:cNvSpPr>
          <p:nvPr>
            <p:ph type="dt" sz="half" idx="10"/>
          </p:nvPr>
        </p:nvSpPr>
        <p:spPr/>
        <p:txBody>
          <a:bodyPr/>
          <a:lstStyle>
            <a:lvl1pPr>
              <a:defRPr/>
            </a:lvl1pPr>
          </a:lstStyle>
          <a:p>
            <a:fld id="{5E9A0523-47B0-4F1A-8976-68B6E483D9E1}"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E05FF18-0AA1-95B5-64E4-4B9E89FEB5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0ADA55-04E6-35AF-5E80-F4B0625556FC}"/>
              </a:ext>
            </a:extLst>
          </p:cNvPr>
          <p:cNvSpPr>
            <a:spLocks noGrp="1"/>
          </p:cNvSpPr>
          <p:nvPr>
            <p:ph type="sldNum" sz="quarter" idx="12"/>
          </p:nvPr>
        </p:nvSpPr>
        <p:spPr/>
        <p:txBody>
          <a:bodyPr/>
          <a:lstStyle>
            <a:lvl1pPr>
              <a:defRPr/>
            </a:lvl1pPr>
          </a:lstStyle>
          <a:p>
            <a:fld id="{B7BBF134-267E-4526-A6D8-30B6C1985CF1}" type="slidenum">
              <a:rPr lang="en-US" altLang="en-US"/>
              <a:pPr/>
              <a:t>‹#›</a:t>
            </a:fld>
            <a:endParaRPr lang="en-US" altLang="en-US"/>
          </a:p>
        </p:txBody>
      </p:sp>
    </p:spTree>
    <p:extLst>
      <p:ext uri="{BB962C8B-B14F-4D97-AF65-F5344CB8AC3E}">
        <p14:creationId xmlns:p14="http://schemas.microsoft.com/office/powerpoint/2010/main" val="397715702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D7FA4-FA4E-2519-29B0-F52D160F1A51}"/>
              </a:ext>
            </a:extLst>
          </p:cNvPr>
          <p:cNvSpPr>
            <a:spLocks noGrp="1"/>
          </p:cNvSpPr>
          <p:nvPr>
            <p:ph type="dt" sz="half" idx="10"/>
          </p:nvPr>
        </p:nvSpPr>
        <p:spPr/>
        <p:txBody>
          <a:bodyPr/>
          <a:lstStyle>
            <a:lvl1pPr>
              <a:defRPr/>
            </a:lvl1pPr>
          </a:lstStyle>
          <a:p>
            <a:fld id="{E8E1469A-B620-44A7-BCCF-F545721554BA}"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F40ADF9-7F4A-0E4D-2CA9-61AD80937A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CC3728-57DB-B9E0-501C-AE0E411BD77F}"/>
              </a:ext>
            </a:extLst>
          </p:cNvPr>
          <p:cNvSpPr>
            <a:spLocks noGrp="1"/>
          </p:cNvSpPr>
          <p:nvPr>
            <p:ph type="sldNum" sz="quarter" idx="12"/>
          </p:nvPr>
        </p:nvSpPr>
        <p:spPr/>
        <p:txBody>
          <a:bodyPr/>
          <a:lstStyle>
            <a:lvl1pPr>
              <a:defRPr/>
            </a:lvl1pPr>
          </a:lstStyle>
          <a:p>
            <a:fld id="{1009419E-3567-449E-B736-FFFE5173F0FC}" type="slidenum">
              <a:rPr lang="en-US" altLang="en-US"/>
              <a:pPr/>
              <a:t>‹#›</a:t>
            </a:fld>
            <a:endParaRPr lang="en-US" altLang="en-US"/>
          </a:p>
        </p:txBody>
      </p:sp>
    </p:spTree>
    <p:extLst>
      <p:ext uri="{BB962C8B-B14F-4D97-AF65-F5344CB8AC3E}">
        <p14:creationId xmlns:p14="http://schemas.microsoft.com/office/powerpoint/2010/main" val="219192002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A8355-7886-9A15-E6A2-FA1084138C4C}"/>
              </a:ext>
            </a:extLst>
          </p:cNvPr>
          <p:cNvSpPr>
            <a:spLocks noGrp="1"/>
          </p:cNvSpPr>
          <p:nvPr>
            <p:ph type="dt" sz="half" idx="10"/>
          </p:nvPr>
        </p:nvSpPr>
        <p:spPr/>
        <p:txBody>
          <a:bodyPr/>
          <a:lstStyle>
            <a:lvl1pPr>
              <a:defRPr/>
            </a:lvl1pPr>
          </a:lstStyle>
          <a:p>
            <a:fld id="{19A2F40C-2F17-4060-B611-6591A0FEDD8E}" type="datetimeFigureOut">
              <a:rPr lang="en-US" altLang="en-US"/>
              <a:pPr/>
              <a:t>8/4/2025</a:t>
            </a:fld>
            <a:endParaRPr lang="en-US" altLang="en-US"/>
          </a:p>
        </p:txBody>
      </p:sp>
      <p:sp>
        <p:nvSpPr>
          <p:cNvPr id="5" name="Slide Number Placeholder 5">
            <a:extLst>
              <a:ext uri="{FF2B5EF4-FFF2-40B4-BE49-F238E27FC236}">
                <a16:creationId xmlns:a16="http://schemas.microsoft.com/office/drawing/2014/main" id="{72FE3401-8701-28FA-7A2F-5B7515DD3617}"/>
              </a:ext>
            </a:extLst>
          </p:cNvPr>
          <p:cNvSpPr>
            <a:spLocks noGrp="1"/>
          </p:cNvSpPr>
          <p:nvPr>
            <p:ph type="sldNum" sz="quarter" idx="11"/>
          </p:nvPr>
        </p:nvSpPr>
        <p:spPr/>
        <p:txBody>
          <a:bodyPr/>
          <a:lstStyle>
            <a:lvl1pPr>
              <a:defRPr/>
            </a:lvl1pPr>
          </a:lstStyle>
          <a:p>
            <a:fld id="{94450025-CA38-40EE-9DA0-9F8A1E38B2E6}" type="slidenum">
              <a:rPr lang="en-US" altLang="en-US"/>
              <a:pPr/>
              <a:t>‹#›</a:t>
            </a:fld>
            <a:endParaRPr lang="en-US" altLang="en-US"/>
          </a:p>
        </p:txBody>
      </p:sp>
      <p:sp>
        <p:nvSpPr>
          <p:cNvPr id="6" name="Footer Placeholder 4">
            <a:extLst>
              <a:ext uri="{FF2B5EF4-FFF2-40B4-BE49-F238E27FC236}">
                <a16:creationId xmlns:a16="http://schemas.microsoft.com/office/drawing/2014/main" id="{AAE48265-3C04-FD2F-31F7-3C4AF2C5E277}"/>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6581804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2AD6C053-B03F-DE9B-1598-C1D1F3BBD6AA}"/>
              </a:ext>
            </a:extLst>
          </p:cNvPr>
          <p:cNvSpPr>
            <a:spLocks noGrp="1"/>
          </p:cNvSpPr>
          <p:nvPr>
            <p:ph type="dt" sz="half" idx="15"/>
          </p:nvPr>
        </p:nvSpPr>
        <p:spPr/>
        <p:txBody>
          <a:bodyPr/>
          <a:lstStyle>
            <a:lvl1pPr>
              <a:defRPr/>
            </a:lvl1pPr>
          </a:lstStyle>
          <a:p>
            <a:fld id="{C02082CB-C0CD-4672-86BE-BE81F6AB6F73}" type="datetimeFigureOut">
              <a:rPr lang="en-US" altLang="en-US"/>
              <a:pPr/>
              <a:t>8/4/2025</a:t>
            </a:fld>
            <a:endParaRPr lang="en-US" altLang="en-US"/>
          </a:p>
        </p:txBody>
      </p:sp>
      <p:sp>
        <p:nvSpPr>
          <p:cNvPr id="3" name="Slide Number Placeholder 5">
            <a:extLst>
              <a:ext uri="{FF2B5EF4-FFF2-40B4-BE49-F238E27FC236}">
                <a16:creationId xmlns:a16="http://schemas.microsoft.com/office/drawing/2014/main" id="{15AE7399-6779-BAB2-40CC-7DB5909593B9}"/>
              </a:ext>
            </a:extLst>
          </p:cNvPr>
          <p:cNvSpPr>
            <a:spLocks noGrp="1"/>
          </p:cNvSpPr>
          <p:nvPr>
            <p:ph type="sldNum" sz="quarter" idx="16"/>
          </p:nvPr>
        </p:nvSpPr>
        <p:spPr/>
        <p:txBody>
          <a:bodyPr/>
          <a:lstStyle>
            <a:lvl1pPr>
              <a:defRPr/>
            </a:lvl1pPr>
          </a:lstStyle>
          <a:p>
            <a:fld id="{9CFFDD2E-22F7-48BA-8A6B-13EDEE673E16}" type="slidenum">
              <a:rPr lang="en-US" altLang="en-US"/>
              <a:pPr/>
              <a:t>‹#›</a:t>
            </a:fld>
            <a:endParaRPr lang="en-US" altLang="en-US"/>
          </a:p>
        </p:txBody>
      </p:sp>
      <p:sp>
        <p:nvSpPr>
          <p:cNvPr id="4" name="Footer Placeholder 4">
            <a:extLst>
              <a:ext uri="{FF2B5EF4-FFF2-40B4-BE49-F238E27FC236}">
                <a16:creationId xmlns:a16="http://schemas.microsoft.com/office/drawing/2014/main" id="{F250A9DA-8EC6-6277-D82C-875E84582BF0}"/>
              </a:ext>
            </a:extLst>
          </p:cNvPr>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67677191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C8B05518-50EB-8FC5-98AE-26A02DF52E71}"/>
              </a:ext>
            </a:extLst>
          </p:cNvPr>
          <p:cNvSpPr>
            <a:spLocks noGrp="1"/>
          </p:cNvSpPr>
          <p:nvPr>
            <p:ph type="dt" sz="half" idx="15"/>
          </p:nvPr>
        </p:nvSpPr>
        <p:spPr/>
        <p:txBody>
          <a:bodyPr/>
          <a:lstStyle>
            <a:lvl1pPr>
              <a:defRPr/>
            </a:lvl1pPr>
          </a:lstStyle>
          <a:p>
            <a:fld id="{A95178A5-EE1B-4077-BD38-5F9438B405C2}" type="datetimeFigureOut">
              <a:rPr lang="en-US" altLang="en-US"/>
              <a:pPr/>
              <a:t>8/4/2025</a:t>
            </a:fld>
            <a:endParaRPr lang="en-US" altLang="en-US"/>
          </a:p>
        </p:txBody>
      </p:sp>
      <p:sp>
        <p:nvSpPr>
          <p:cNvPr id="4" name="Slide Number Placeholder 5">
            <a:extLst>
              <a:ext uri="{FF2B5EF4-FFF2-40B4-BE49-F238E27FC236}">
                <a16:creationId xmlns:a16="http://schemas.microsoft.com/office/drawing/2014/main" id="{9B81B1F1-E2A9-C715-4940-52FD21F996FA}"/>
              </a:ext>
            </a:extLst>
          </p:cNvPr>
          <p:cNvSpPr>
            <a:spLocks noGrp="1"/>
          </p:cNvSpPr>
          <p:nvPr>
            <p:ph type="sldNum" sz="quarter" idx="16"/>
          </p:nvPr>
        </p:nvSpPr>
        <p:spPr/>
        <p:txBody>
          <a:bodyPr/>
          <a:lstStyle>
            <a:lvl1pPr>
              <a:defRPr/>
            </a:lvl1pPr>
          </a:lstStyle>
          <a:p>
            <a:fld id="{1D97F5A4-5958-42A4-B567-87D3CDEA7F24}" type="slidenum">
              <a:rPr lang="en-US" altLang="en-US"/>
              <a:pPr/>
              <a:t>‹#›</a:t>
            </a:fld>
            <a:endParaRPr lang="en-US" altLang="en-US"/>
          </a:p>
        </p:txBody>
      </p:sp>
      <p:sp>
        <p:nvSpPr>
          <p:cNvPr id="6" name="Footer Placeholder 4">
            <a:extLst>
              <a:ext uri="{FF2B5EF4-FFF2-40B4-BE49-F238E27FC236}">
                <a16:creationId xmlns:a16="http://schemas.microsoft.com/office/drawing/2014/main" id="{CBE7FDC1-5714-125D-915C-BCE689AB97E3}"/>
              </a:ext>
            </a:extLst>
          </p:cNvPr>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2362838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AE4FEDD-386F-9796-D4AC-E87B28E94886}"/>
              </a:ext>
            </a:extLst>
          </p:cNvPr>
          <p:cNvSpPr>
            <a:spLocks noGrp="1"/>
          </p:cNvSpPr>
          <p:nvPr>
            <p:ph type="dt" sz="half" idx="10"/>
          </p:nvPr>
        </p:nvSpPr>
        <p:spPr/>
        <p:txBody>
          <a:bodyPr/>
          <a:lstStyle>
            <a:lvl1pPr>
              <a:defRPr/>
            </a:lvl1pPr>
          </a:lstStyle>
          <a:p>
            <a:fld id="{84B27180-4666-4B7A-9273-07C1A5B812FF}" type="datetimeFigureOut">
              <a:rPr lang="en-US" altLang="en-US"/>
              <a:pPr/>
              <a:t>8/4/2025</a:t>
            </a:fld>
            <a:endParaRPr lang="en-US" altLang="en-US"/>
          </a:p>
        </p:txBody>
      </p:sp>
      <p:sp>
        <p:nvSpPr>
          <p:cNvPr id="4" name="Slide Number Placeholder 5">
            <a:extLst>
              <a:ext uri="{FF2B5EF4-FFF2-40B4-BE49-F238E27FC236}">
                <a16:creationId xmlns:a16="http://schemas.microsoft.com/office/drawing/2014/main" id="{334157D6-9FDF-ABC6-D041-6187FDC6AB01}"/>
              </a:ext>
            </a:extLst>
          </p:cNvPr>
          <p:cNvSpPr>
            <a:spLocks noGrp="1"/>
          </p:cNvSpPr>
          <p:nvPr>
            <p:ph type="sldNum" sz="quarter" idx="11"/>
          </p:nvPr>
        </p:nvSpPr>
        <p:spPr/>
        <p:txBody>
          <a:bodyPr/>
          <a:lstStyle>
            <a:lvl1pPr>
              <a:defRPr/>
            </a:lvl1pPr>
          </a:lstStyle>
          <a:p>
            <a:fld id="{0F61A154-B9FB-4A68-A106-EC34A4E078EF}" type="slidenum">
              <a:rPr lang="en-US" altLang="en-US"/>
              <a:pPr/>
              <a:t>‹#›</a:t>
            </a:fld>
            <a:endParaRPr lang="en-US" altLang="en-US"/>
          </a:p>
        </p:txBody>
      </p:sp>
      <p:sp>
        <p:nvSpPr>
          <p:cNvPr id="5" name="Footer Placeholder 4">
            <a:extLst>
              <a:ext uri="{FF2B5EF4-FFF2-40B4-BE49-F238E27FC236}">
                <a16:creationId xmlns:a16="http://schemas.microsoft.com/office/drawing/2014/main" id="{6B0C9AAB-C39E-975A-D385-656C87D7DA93}"/>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704352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108DD1F-B343-D859-DFDF-0C1639F4A442}"/>
              </a:ext>
            </a:extLst>
          </p:cNvPr>
          <p:cNvSpPr>
            <a:spLocks noGrp="1"/>
          </p:cNvSpPr>
          <p:nvPr>
            <p:ph type="dt" sz="half" idx="10"/>
          </p:nvPr>
        </p:nvSpPr>
        <p:spPr/>
        <p:txBody>
          <a:bodyPr/>
          <a:lstStyle>
            <a:lvl1pPr>
              <a:defRPr/>
            </a:lvl1pPr>
          </a:lstStyle>
          <a:p>
            <a:fld id="{AC0ED5A5-0350-4160-8E90-118D2C5DC876}" type="datetimeFigureOut">
              <a:rPr lang="en-US" altLang="en-US"/>
              <a:pPr/>
              <a:t>8/4/2025</a:t>
            </a:fld>
            <a:endParaRPr lang="en-US" altLang="en-US"/>
          </a:p>
        </p:txBody>
      </p:sp>
      <p:sp>
        <p:nvSpPr>
          <p:cNvPr id="3" name="Slide Number Placeholder 5">
            <a:extLst>
              <a:ext uri="{FF2B5EF4-FFF2-40B4-BE49-F238E27FC236}">
                <a16:creationId xmlns:a16="http://schemas.microsoft.com/office/drawing/2014/main" id="{CB8303A7-73BE-5E80-2E5C-65CE70F01749}"/>
              </a:ext>
            </a:extLst>
          </p:cNvPr>
          <p:cNvSpPr>
            <a:spLocks noGrp="1"/>
          </p:cNvSpPr>
          <p:nvPr>
            <p:ph type="sldNum" sz="quarter" idx="11"/>
          </p:nvPr>
        </p:nvSpPr>
        <p:spPr/>
        <p:txBody>
          <a:bodyPr/>
          <a:lstStyle>
            <a:lvl1pPr>
              <a:defRPr/>
            </a:lvl1pPr>
          </a:lstStyle>
          <a:p>
            <a:fld id="{C35E16C5-5221-4F6F-BD4E-4BEB132DEB67}" type="slidenum">
              <a:rPr lang="en-US" altLang="en-US"/>
              <a:pPr/>
              <a:t>‹#›</a:t>
            </a:fld>
            <a:endParaRPr lang="en-US" altLang="en-US"/>
          </a:p>
        </p:txBody>
      </p:sp>
      <p:sp>
        <p:nvSpPr>
          <p:cNvPr id="4" name="Footer Placeholder 4">
            <a:extLst>
              <a:ext uri="{FF2B5EF4-FFF2-40B4-BE49-F238E27FC236}">
                <a16:creationId xmlns:a16="http://schemas.microsoft.com/office/drawing/2014/main" id="{A2439751-6C5E-BF83-1159-6524B4D5470E}"/>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185379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9F25C90-B07F-42D7-A9BA-0EB5A5747BD9}"/>
              </a:ext>
            </a:extLst>
          </p:cNvPr>
          <p:cNvSpPr>
            <a:spLocks noGrp="1"/>
          </p:cNvSpPr>
          <p:nvPr>
            <p:ph type="dt" sz="half" idx="10"/>
          </p:nvPr>
        </p:nvSpPr>
        <p:spPr/>
        <p:txBody>
          <a:bodyPr/>
          <a:lstStyle>
            <a:lvl1pPr>
              <a:defRPr/>
            </a:lvl1pPr>
          </a:lstStyle>
          <a:p>
            <a:fld id="{439D75C0-3B90-4E97-9547-ABD6D6EC97D6}" type="datetimeFigureOut">
              <a:rPr lang="en-US" altLang="en-US"/>
              <a:pPr/>
              <a:t>8/4/2025</a:t>
            </a:fld>
            <a:endParaRPr lang="en-US" altLang="en-US"/>
          </a:p>
        </p:txBody>
      </p:sp>
      <p:sp>
        <p:nvSpPr>
          <p:cNvPr id="6" name="Slide Number Placeholder 5">
            <a:extLst>
              <a:ext uri="{FF2B5EF4-FFF2-40B4-BE49-F238E27FC236}">
                <a16:creationId xmlns:a16="http://schemas.microsoft.com/office/drawing/2014/main" id="{D848BF4D-A2D1-1602-259E-3DAEA2222F26}"/>
              </a:ext>
            </a:extLst>
          </p:cNvPr>
          <p:cNvSpPr>
            <a:spLocks noGrp="1"/>
          </p:cNvSpPr>
          <p:nvPr>
            <p:ph type="sldNum" sz="quarter" idx="11"/>
          </p:nvPr>
        </p:nvSpPr>
        <p:spPr/>
        <p:txBody>
          <a:bodyPr/>
          <a:lstStyle>
            <a:lvl1pPr>
              <a:defRPr/>
            </a:lvl1pPr>
          </a:lstStyle>
          <a:p>
            <a:fld id="{4F50B9E8-FFFF-4C6B-8559-A663C33CDB3C}" type="slidenum">
              <a:rPr lang="en-US" altLang="en-US"/>
              <a:pPr/>
              <a:t>‹#›</a:t>
            </a:fld>
            <a:endParaRPr lang="en-US" altLang="en-US"/>
          </a:p>
        </p:txBody>
      </p:sp>
      <p:sp>
        <p:nvSpPr>
          <p:cNvPr id="7" name="Footer Placeholder 4">
            <a:extLst>
              <a:ext uri="{FF2B5EF4-FFF2-40B4-BE49-F238E27FC236}">
                <a16:creationId xmlns:a16="http://schemas.microsoft.com/office/drawing/2014/main" id="{BB7C26DD-BE66-A321-02FC-6753F543745D}"/>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8892392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A4E8962-0560-273B-5747-7A0CF1453FC4}"/>
              </a:ext>
            </a:extLst>
          </p:cNvPr>
          <p:cNvSpPr>
            <a:spLocks noGrp="1"/>
          </p:cNvSpPr>
          <p:nvPr>
            <p:ph type="dt" sz="half" idx="10"/>
          </p:nvPr>
        </p:nvSpPr>
        <p:spPr/>
        <p:txBody>
          <a:bodyPr/>
          <a:lstStyle>
            <a:lvl1pPr>
              <a:defRPr/>
            </a:lvl1pPr>
          </a:lstStyle>
          <a:p>
            <a:fld id="{D9F9D1DC-041B-4E57-8742-A22BEFB145DE}" type="datetimeFigureOut">
              <a:rPr lang="en-US" altLang="en-US"/>
              <a:pPr/>
              <a:t>8/4/2025</a:t>
            </a:fld>
            <a:endParaRPr lang="en-US" altLang="en-US"/>
          </a:p>
        </p:txBody>
      </p:sp>
      <p:sp>
        <p:nvSpPr>
          <p:cNvPr id="6" name="Slide Number Placeholder 5">
            <a:extLst>
              <a:ext uri="{FF2B5EF4-FFF2-40B4-BE49-F238E27FC236}">
                <a16:creationId xmlns:a16="http://schemas.microsoft.com/office/drawing/2014/main" id="{18747EB3-36D5-A227-3A76-CEC2230E3869}"/>
              </a:ext>
            </a:extLst>
          </p:cNvPr>
          <p:cNvSpPr>
            <a:spLocks noGrp="1"/>
          </p:cNvSpPr>
          <p:nvPr>
            <p:ph type="sldNum" sz="quarter" idx="11"/>
          </p:nvPr>
        </p:nvSpPr>
        <p:spPr/>
        <p:txBody>
          <a:bodyPr/>
          <a:lstStyle>
            <a:lvl1pPr>
              <a:defRPr/>
            </a:lvl1pPr>
          </a:lstStyle>
          <a:p>
            <a:fld id="{3BDF17CD-E252-43DC-9279-3B950D835A8C}" type="slidenum">
              <a:rPr lang="en-US" altLang="en-US"/>
              <a:pPr/>
              <a:t>‹#›</a:t>
            </a:fld>
            <a:endParaRPr lang="en-US" altLang="en-US"/>
          </a:p>
        </p:txBody>
      </p:sp>
      <p:sp>
        <p:nvSpPr>
          <p:cNvPr id="7" name="Footer Placeholder 4">
            <a:extLst>
              <a:ext uri="{FF2B5EF4-FFF2-40B4-BE49-F238E27FC236}">
                <a16:creationId xmlns:a16="http://schemas.microsoft.com/office/drawing/2014/main" id="{774D5074-8A4B-1EF2-4DEE-DE59C5861DB7}"/>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709068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14E622-1CF6-C66D-A32D-293E8DA8D4FE}"/>
              </a:ext>
            </a:extLst>
          </p:cNvPr>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a:extLst>
              <a:ext uri="{FF2B5EF4-FFF2-40B4-BE49-F238E27FC236}">
                <a16:creationId xmlns:a16="http://schemas.microsoft.com/office/drawing/2014/main" id="{BF8FBC61-177E-3EB9-3D2E-B77A70B4816C}"/>
              </a:ext>
            </a:extLst>
          </p:cNvPr>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00" name="Title Placeholder 1">
            <a:extLst>
              <a:ext uri="{FF2B5EF4-FFF2-40B4-BE49-F238E27FC236}">
                <a16:creationId xmlns:a16="http://schemas.microsoft.com/office/drawing/2014/main" id="{C3AE5A51-EA21-A76A-358F-77ED1C7801A7}"/>
              </a:ext>
            </a:extLst>
          </p:cNvPr>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1" name="Text Placeholder 2">
            <a:extLst>
              <a:ext uri="{FF2B5EF4-FFF2-40B4-BE49-F238E27FC236}">
                <a16:creationId xmlns:a16="http://schemas.microsoft.com/office/drawing/2014/main" id="{2ABD193D-A6D6-A3E4-55CB-578E7084D31B}"/>
              </a:ext>
            </a:extLst>
          </p:cNvPr>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98FB6C-85AC-1F6E-DCEA-BBE35736D608}"/>
              </a:ext>
            </a:extLst>
          </p:cNvPr>
          <p:cNvSpPr>
            <a:spLocks noGrp="1"/>
          </p:cNvSpPr>
          <p:nvPr>
            <p:ph type="dt" sz="half" idx="2"/>
          </p:nvPr>
        </p:nvSpPr>
        <p:spPr>
          <a:xfrm>
            <a:off x="6007100" y="549275"/>
            <a:ext cx="1189038" cy="29686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D47E77BF-B5A4-4559-8099-3E2EBD000FF8}" type="datetimeFigureOut">
              <a:rPr lang="en-US" altLang="en-US"/>
              <a:pPr/>
              <a:t>8/4/2025</a:t>
            </a:fld>
            <a:endParaRPr lang="en-US" altLang="en-US"/>
          </a:p>
        </p:txBody>
      </p:sp>
      <p:sp>
        <p:nvSpPr>
          <p:cNvPr id="6" name="Slide Number Placeholder 5">
            <a:extLst>
              <a:ext uri="{FF2B5EF4-FFF2-40B4-BE49-F238E27FC236}">
                <a16:creationId xmlns:a16="http://schemas.microsoft.com/office/drawing/2014/main" id="{02CF4BB6-21B1-C814-CDF8-9314B1ECA615}"/>
              </a:ext>
            </a:extLst>
          </p:cNvPr>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636C02F6-1DE2-4C56-AF61-5F42A54DE189}" type="slidenum">
              <a:rPr lang="en-US" altLang="en-US"/>
              <a:pPr/>
              <a:t>‹#›</a:t>
            </a:fld>
            <a:endParaRPr lang="en-US" altLang="en-US"/>
          </a:p>
        </p:txBody>
      </p:sp>
      <p:sp>
        <p:nvSpPr>
          <p:cNvPr id="5" name="Footer Placeholder 4">
            <a:extLst>
              <a:ext uri="{FF2B5EF4-FFF2-40B4-BE49-F238E27FC236}">
                <a16:creationId xmlns:a16="http://schemas.microsoft.com/office/drawing/2014/main" id="{EF5CF63F-58A2-9963-1450-F39ED6DCF504}"/>
              </a:ext>
            </a:extLst>
          </p:cNvPr>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dirty="0">
                <a:solidFill>
                  <a:schemeClr val="tx1"/>
                </a:solidFill>
                <a:latin typeface="+mn-lt"/>
                <a:ea typeface="+mn-ea"/>
              </a:defRPr>
            </a:lvl1pPr>
          </a:lstStyle>
          <a:p>
            <a:pPr>
              <a:defRPr/>
            </a:pPr>
            <a:endParaRPr lang="en-US"/>
          </a:p>
        </p:txBody>
      </p:sp>
    </p:spTree>
  </p:cSld>
  <p:clrMap bg1="dk1" tx1="lt1" bg2="dk2" tx2="lt2" accent1="accent1" accent2="accent2" accent3="accent3" accent4="accent4" accent5="accent5" accent6="accent6" hlink="hlink" folHlink="folHlink"/>
  <p:sldLayoutIdLst>
    <p:sldLayoutId id="2147485557" r:id="rId1"/>
    <p:sldLayoutId id="2147485558" r:id="rId2"/>
    <p:sldLayoutId id="2147485559" r:id="rId3"/>
    <p:sldLayoutId id="2147485560" r:id="rId4"/>
    <p:sldLayoutId id="2147485561" r:id="rId5"/>
    <p:sldLayoutId id="2147485562" r:id="rId6"/>
    <p:sldLayoutId id="2147485563" r:id="rId7"/>
    <p:sldLayoutId id="2147485564" r:id="rId8"/>
    <p:sldLayoutId id="2147485565" r:id="rId9"/>
    <p:sldLayoutId id="2147485566" r:id="rId10"/>
    <p:sldLayoutId id="2147485567" r:id="rId11"/>
  </p:sldLayoutIdLst>
  <p:transition spd="med">
    <p:fade/>
  </p:transition>
  <p:txStyles>
    <p:titleStyle>
      <a:lvl1pPr algn="l" rtl="0" fontAlgn="base">
        <a:spcBef>
          <a:spcPct val="0"/>
        </a:spcBef>
        <a:spcAft>
          <a:spcPct val="0"/>
        </a:spcAft>
        <a:defRPr sz="4000" kern="1200">
          <a:solidFill>
            <a:schemeClr val="tx2"/>
          </a:solidFill>
          <a:latin typeface="+mj-lt"/>
          <a:ea typeface="MS PGothic" panose="020B0600070205080204" pitchFamily="34" charset="-128"/>
          <a:cs typeface="+mj-cs"/>
        </a:defRPr>
      </a:lvl1pPr>
      <a:lvl2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2pPr>
      <a:lvl3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3pPr>
      <a:lvl4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4pPr>
      <a:lvl5pPr algn="l"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S PGothic" panose="020B0600070205080204" pitchFamily="34" charset="-128"/>
          <a:cs typeface="+mn-cs"/>
        </a:defRPr>
      </a:lvl1pPr>
      <a:lvl2pPr marL="501650" indent="-182563" algn="l" rtl="0" fontAlgn="base">
        <a:spcBef>
          <a:spcPct val="20000"/>
        </a:spcBef>
        <a:spcAft>
          <a:spcPct val="0"/>
        </a:spcAft>
        <a:buClr>
          <a:schemeClr val="tx2"/>
        </a:buClr>
        <a:buFont typeface="Wingdings" panose="05000000000000000000" pitchFamily="2" charset="2"/>
        <a:buChar char="§"/>
        <a:defRPr kern="1200">
          <a:solidFill>
            <a:schemeClr val="tx1"/>
          </a:solidFill>
          <a:latin typeface="+mn-lt"/>
          <a:ea typeface="MS PGothic" panose="020B0600070205080204" pitchFamily="34" charset="-128"/>
          <a:cs typeface="+mn-cs"/>
        </a:defRPr>
      </a:lvl2pPr>
      <a:lvl3pPr marL="685800" indent="-182563" algn="l" rtl="0" fontAlgn="base">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S PGothic" panose="020B0600070205080204" pitchFamily="34" charset="-128"/>
          <a:cs typeface="+mn-cs"/>
        </a:defRPr>
      </a:lvl3pPr>
      <a:lvl4pPr marL="914400" indent="-182563" algn="l" rtl="0" fontAlgn="base">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S PGothic" panose="020B0600070205080204" pitchFamily="34" charset="-128"/>
          <a:cs typeface="+mn-cs"/>
        </a:defRPr>
      </a:lvl4pPr>
      <a:lvl5pPr marL="1143000" indent="-182563" algn="l" rtl="0" fontAlgn="base">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S PGothic" panose="020B0600070205080204" pitchFamily="34" charset="-128"/>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051952C7-CDEF-D64A-6717-E61BED4299B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50F22A02-00B7-7C9B-0B04-611F4262FCF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01CBF1-418C-BABB-700A-DDA0354811F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41D427DB-39DC-42C7-9D6D-7E11371B899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67A53E6C-6A24-76AA-812E-0336F547635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550E3C4B-939F-727E-540F-4F1EA1E24C2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2A06AFF-0649-4122-BAEE-021130149C5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Lst>
  <p:transition spd="med">
    <p:fade/>
  </p:transition>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1B72B298-E2B2-0DED-C819-90ACD26E1F1E}"/>
              </a:ext>
            </a:extLst>
          </p:cNvPr>
          <p:cNvSpPr>
            <a:spLocks noGrp="1"/>
          </p:cNvSpPr>
          <p:nvPr>
            <p:ph type="ctrTitle"/>
          </p:nvPr>
        </p:nvSpPr>
        <p:spPr>
          <a:xfrm>
            <a:off x="914400" y="609600"/>
            <a:ext cx="2743200" cy="3505200"/>
          </a:xfrm>
        </p:spPr>
        <p:txBody>
          <a:bodyPr/>
          <a:lstStyle/>
          <a:p>
            <a:r>
              <a:rPr lang="en-US" altLang="en-US"/>
              <a:t>Using LiDAR to Inform NEPA</a:t>
            </a:r>
          </a:p>
        </p:txBody>
      </p:sp>
      <p:sp>
        <p:nvSpPr>
          <p:cNvPr id="3" name="Subtitle 2">
            <a:extLst>
              <a:ext uri="{FF2B5EF4-FFF2-40B4-BE49-F238E27FC236}">
                <a16:creationId xmlns:a16="http://schemas.microsoft.com/office/drawing/2014/main" id="{3F9D68D2-9F6E-3886-7D39-B36EB2E7BCC8}"/>
              </a:ext>
            </a:extLst>
          </p:cNvPr>
          <p:cNvSpPr>
            <a:spLocks noGrp="1"/>
          </p:cNvSpPr>
          <p:nvPr>
            <p:ph type="subTitle" idx="1"/>
          </p:nvPr>
        </p:nvSpPr>
        <p:spPr>
          <a:xfrm>
            <a:off x="914400" y="5167313"/>
            <a:ext cx="7315200" cy="1144587"/>
          </a:xfrm>
        </p:spPr>
        <p:txBody>
          <a:bodyPr/>
          <a:lstStyle/>
          <a:p>
            <a:pPr>
              <a:lnSpc>
                <a:spcPct val="90000"/>
              </a:lnSpc>
            </a:pPr>
            <a:r>
              <a:rPr lang="en-US" altLang="en-US"/>
              <a:t>John Colby – Umpqua Field Office Hydrologist</a:t>
            </a:r>
          </a:p>
          <a:p>
            <a:pPr>
              <a:lnSpc>
                <a:spcPct val="90000"/>
              </a:lnSpc>
            </a:pPr>
            <a:r>
              <a:rPr lang="en-US" altLang="en-US"/>
              <a:t>John Guetterman – GIS Specialist</a:t>
            </a:r>
          </a:p>
          <a:p>
            <a:pPr>
              <a:lnSpc>
                <a:spcPct val="90000"/>
              </a:lnSpc>
            </a:pPr>
            <a:r>
              <a:rPr lang="en-US" altLang="en-US"/>
              <a:t>Coos Bay District BLM</a:t>
            </a:r>
          </a:p>
        </p:txBody>
      </p:sp>
      <p:pic>
        <p:nvPicPr>
          <p:cNvPr id="6147" name="Picture 2" descr="G:\cb\Ura\Colby\POWERPOINT\LIDAR 2015_04_23\Unit 12 for title page.jpg">
            <a:extLst>
              <a:ext uri="{FF2B5EF4-FFF2-40B4-BE49-F238E27FC236}">
                <a16:creationId xmlns:a16="http://schemas.microsoft.com/office/drawing/2014/main" id="{FF4945FC-60CB-9D08-A65E-6DF5BC69A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09600"/>
            <a:ext cx="4292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D5CB-9FB5-F807-9D02-13D625D5A8B1}"/>
              </a:ext>
            </a:extLst>
          </p:cNvPr>
          <p:cNvSpPr>
            <a:spLocks noGrp="1"/>
          </p:cNvSpPr>
          <p:nvPr>
            <p:ph type="title"/>
          </p:nvPr>
        </p:nvSpPr>
        <p:spPr>
          <a:xfrm>
            <a:off x="914400" y="152400"/>
            <a:ext cx="7315200" cy="990600"/>
          </a:xfrm>
        </p:spPr>
        <p:txBody>
          <a:bodyPr rtlCol="0">
            <a:normAutofit fontScale="90000"/>
          </a:bodyPr>
          <a:lstStyle/>
          <a:p>
            <a:pPr fontAlgn="auto">
              <a:spcAft>
                <a:spcPts val="0"/>
              </a:spcAft>
              <a:defRPr/>
            </a:pPr>
            <a:r>
              <a:rPr lang="en-US" dirty="0">
                <a:ea typeface="+mj-ea"/>
              </a:rPr>
              <a:t>Stream Inception Points - Office</a:t>
            </a:r>
          </a:p>
        </p:txBody>
      </p:sp>
      <p:pic>
        <p:nvPicPr>
          <p:cNvPr id="14338" name="Content Placeholder 9">
            <a:extLst>
              <a:ext uri="{FF2B5EF4-FFF2-40B4-BE49-F238E27FC236}">
                <a16:creationId xmlns:a16="http://schemas.microsoft.com/office/drawing/2014/main" id="{FD061D6C-2205-7A28-708B-F21A8C38B2AA}"/>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381000" y="1524000"/>
            <a:ext cx="4768850" cy="4572000"/>
          </a:xfrm>
        </p:spPr>
      </p:pic>
      <p:sp>
        <p:nvSpPr>
          <p:cNvPr id="12" name="Content Placeholder 11">
            <a:extLst>
              <a:ext uri="{FF2B5EF4-FFF2-40B4-BE49-F238E27FC236}">
                <a16:creationId xmlns:a16="http://schemas.microsoft.com/office/drawing/2014/main" id="{5276BE21-5996-77D5-4FF0-A9A0E4E4F718}"/>
              </a:ext>
            </a:extLst>
          </p:cNvPr>
          <p:cNvSpPr>
            <a:spLocks noGrp="1"/>
          </p:cNvSpPr>
          <p:nvPr>
            <p:ph sz="quarter" idx="14"/>
          </p:nvPr>
        </p:nvSpPr>
        <p:spPr>
          <a:xfrm>
            <a:off x="5410200" y="1295400"/>
            <a:ext cx="2838450" cy="5043488"/>
          </a:xfrm>
        </p:spPr>
        <p:txBody>
          <a:bodyPr>
            <a:normAutofit/>
          </a:bodyPr>
          <a:lstStyle/>
          <a:p>
            <a:pPr marL="44450" indent="0">
              <a:buFont typeface="Wingdings" panose="05000000000000000000" pitchFamily="2" charset="2"/>
              <a:buNone/>
            </a:pPr>
            <a:endParaRPr lang="en-US" altLang="en-US"/>
          </a:p>
          <a:p>
            <a:pPr marL="44450" indent="0"/>
            <a:r>
              <a:rPr lang="en-US" altLang="en-US"/>
              <a:t>Generate streams with steps from Craig’s earlier work + ESRI tools</a:t>
            </a:r>
          </a:p>
          <a:p>
            <a:pPr marL="44450" indent="0"/>
            <a:endParaRPr lang="en-US" altLang="en-US"/>
          </a:p>
          <a:p>
            <a:pPr marL="44450" indent="0"/>
            <a:r>
              <a:rPr lang="en-US" altLang="en-US"/>
              <a:t>Mark inception points </a:t>
            </a:r>
          </a:p>
          <a:p>
            <a:pPr lvl="1"/>
            <a:endParaRPr lang="en-US" altLang="en-US"/>
          </a:p>
          <a:p>
            <a:pPr marL="44450" indent="0"/>
            <a:r>
              <a:rPr lang="en-US" altLang="en-US"/>
              <a:t>Create paper maps</a:t>
            </a:r>
          </a:p>
          <a:p>
            <a:pPr marL="44450" indent="0"/>
            <a:endParaRPr lang="en-US" altLang="en-US"/>
          </a:p>
          <a:p>
            <a:pPr marL="44450" indent="0"/>
            <a:r>
              <a:rPr lang="en-US" altLang="en-US"/>
              <a:t>Load unit boundary and LiDAR streams on GPS</a:t>
            </a:r>
          </a:p>
          <a:p>
            <a:pPr lvl="1">
              <a:buFont typeface="Wingdings" panose="05000000000000000000" pitchFamily="2" charset="2"/>
              <a:buNone/>
            </a:pPr>
            <a:endParaRPr lang="en-US" altLang="en-US"/>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F4A25A72-D5AB-75EB-C020-E105D7730BB8}"/>
              </a:ext>
            </a:extLst>
          </p:cNvPr>
          <p:cNvSpPr>
            <a:spLocks noGrp="1"/>
          </p:cNvSpPr>
          <p:nvPr>
            <p:ph type="title"/>
          </p:nvPr>
        </p:nvSpPr>
        <p:spPr>
          <a:xfrm>
            <a:off x="914400" y="152400"/>
            <a:ext cx="7315200" cy="990600"/>
          </a:xfrm>
        </p:spPr>
        <p:txBody>
          <a:bodyPr/>
          <a:lstStyle/>
          <a:p>
            <a:r>
              <a:rPr lang="en-US" altLang="en-US"/>
              <a:t>Stream Inception Points - Field</a:t>
            </a:r>
          </a:p>
        </p:txBody>
      </p:sp>
      <p:pic>
        <p:nvPicPr>
          <p:cNvPr id="15362" name="Content Placeholder 4">
            <a:extLst>
              <a:ext uri="{FF2B5EF4-FFF2-40B4-BE49-F238E27FC236}">
                <a16:creationId xmlns:a16="http://schemas.microsoft.com/office/drawing/2014/main" id="{DDCE6FA5-0C21-9B91-E362-71DEF59417D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762000" y="1524000"/>
            <a:ext cx="3427413" cy="4572000"/>
          </a:xfrm>
        </p:spPr>
      </p:pic>
      <p:sp>
        <p:nvSpPr>
          <p:cNvPr id="15363" name="Content Placeholder 2">
            <a:extLst>
              <a:ext uri="{FF2B5EF4-FFF2-40B4-BE49-F238E27FC236}">
                <a16:creationId xmlns:a16="http://schemas.microsoft.com/office/drawing/2014/main" id="{0C0D2830-AB7E-7D94-34A8-D7622C73EFDC}"/>
              </a:ext>
            </a:extLst>
          </p:cNvPr>
          <p:cNvSpPr>
            <a:spLocks noGrp="1"/>
          </p:cNvSpPr>
          <p:nvPr>
            <p:ph sz="quarter" idx="14"/>
          </p:nvPr>
        </p:nvSpPr>
        <p:spPr>
          <a:xfrm>
            <a:off x="4681538" y="1524000"/>
            <a:ext cx="3567112" cy="4814888"/>
          </a:xfrm>
        </p:spPr>
        <p:txBody>
          <a:bodyPr/>
          <a:lstStyle/>
          <a:p>
            <a:r>
              <a:rPr lang="en-US" altLang="en-US"/>
              <a:t>Many hands make light work</a:t>
            </a:r>
          </a:p>
          <a:p>
            <a:endParaRPr lang="en-US" altLang="en-US"/>
          </a:p>
          <a:p>
            <a:r>
              <a:rPr lang="en-US" altLang="en-US"/>
              <a:t>Protection of the resource</a:t>
            </a:r>
          </a:p>
          <a:p>
            <a:endParaRPr lang="en-US" altLang="en-US"/>
          </a:p>
          <a:p>
            <a:r>
              <a:rPr lang="en-US" altLang="en-US"/>
              <a:t>National Hydrography Dataset (NHD) revisions</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C57A3E6-4ED2-B4D4-21F6-C31883E19F62}"/>
              </a:ext>
            </a:extLst>
          </p:cNvPr>
          <p:cNvSpPr>
            <a:spLocks noGrp="1"/>
          </p:cNvSpPr>
          <p:nvPr>
            <p:ph type="title"/>
          </p:nvPr>
        </p:nvSpPr>
        <p:spPr>
          <a:xfrm>
            <a:off x="914400" y="152400"/>
            <a:ext cx="7315200" cy="990600"/>
          </a:xfrm>
        </p:spPr>
        <p:txBody>
          <a:bodyPr/>
          <a:lstStyle/>
          <a:p>
            <a:pPr algn="ctr"/>
            <a:r>
              <a:rPr lang="en-US" altLang="en-US"/>
              <a:t>Perennial buffer widths</a:t>
            </a:r>
            <a:r>
              <a:rPr lang="en-US" altLang="en-US" sz="3200"/>
              <a:t> </a:t>
            </a:r>
          </a:p>
        </p:txBody>
      </p:sp>
      <p:graphicFrame>
        <p:nvGraphicFramePr>
          <p:cNvPr id="4" name="Content Placeholder 3">
            <a:extLst>
              <a:ext uri="{FF2B5EF4-FFF2-40B4-BE49-F238E27FC236}">
                <a16:creationId xmlns:a16="http://schemas.microsoft.com/office/drawing/2014/main" id="{32E6646A-0021-9CDD-864E-C9875D6739DD}"/>
              </a:ext>
            </a:extLst>
          </p:cNvPr>
          <p:cNvGraphicFramePr>
            <a:graphicFrameLocks noGrp="1"/>
          </p:cNvGraphicFramePr>
          <p:nvPr>
            <p:ph idx="1"/>
          </p:nvPr>
        </p:nvGraphicFramePr>
        <p:xfrm>
          <a:off x="838200" y="1600200"/>
          <a:ext cx="7315200" cy="353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7" name="TextBox 4">
            <a:extLst>
              <a:ext uri="{FF2B5EF4-FFF2-40B4-BE49-F238E27FC236}">
                <a16:creationId xmlns:a16="http://schemas.microsoft.com/office/drawing/2014/main" id="{3361EA68-25EE-1D02-CF07-7FA016F41F99}"/>
              </a:ext>
            </a:extLst>
          </p:cNvPr>
          <p:cNvSpPr txBox="1">
            <a:spLocks noChangeArrowheads="1"/>
          </p:cNvSpPr>
          <p:nvPr/>
        </p:nvSpPr>
        <p:spPr bwMode="auto">
          <a:xfrm>
            <a:off x="914400" y="54864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 </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87F399A-3DB2-C470-C9E3-27F7313EBAD6}"/>
              </a:ext>
            </a:extLst>
          </p:cNvPr>
          <p:cNvSpPr>
            <a:spLocks noGrp="1"/>
          </p:cNvSpPr>
          <p:nvPr>
            <p:ph type="title"/>
          </p:nvPr>
        </p:nvSpPr>
        <p:spPr>
          <a:xfrm>
            <a:off x="914400" y="152400"/>
            <a:ext cx="7315200" cy="990600"/>
          </a:xfrm>
        </p:spPr>
        <p:txBody>
          <a:bodyPr/>
          <a:lstStyle/>
          <a:p>
            <a:r>
              <a:rPr lang="en-US" altLang="en-US"/>
              <a:t>Effective Shade</a:t>
            </a:r>
          </a:p>
        </p:txBody>
      </p:sp>
      <p:sp>
        <p:nvSpPr>
          <p:cNvPr id="17410" name="Content Placeholder 3">
            <a:extLst>
              <a:ext uri="{FF2B5EF4-FFF2-40B4-BE49-F238E27FC236}">
                <a16:creationId xmlns:a16="http://schemas.microsoft.com/office/drawing/2014/main" id="{4E1C64EC-01AE-3765-266C-F59EDDFCB50A}"/>
              </a:ext>
            </a:extLst>
          </p:cNvPr>
          <p:cNvSpPr>
            <a:spLocks noGrp="1"/>
          </p:cNvSpPr>
          <p:nvPr>
            <p:ph sz="quarter" idx="13"/>
          </p:nvPr>
        </p:nvSpPr>
        <p:spPr>
          <a:xfrm>
            <a:off x="914400" y="1524000"/>
            <a:ext cx="3565525" cy="4813300"/>
          </a:xfrm>
        </p:spPr>
        <p:txBody>
          <a:bodyPr/>
          <a:lstStyle/>
          <a:p>
            <a:r>
              <a:rPr lang="en-US" altLang="en-US"/>
              <a:t>Daily direct solar radiation blocked from reaching the stream</a:t>
            </a:r>
          </a:p>
          <a:p>
            <a:endParaRPr lang="en-US" altLang="en-US"/>
          </a:p>
          <a:p>
            <a:r>
              <a:rPr lang="en-US" altLang="en-US"/>
              <a:t>Function of shade duration and shade quality</a:t>
            </a:r>
          </a:p>
          <a:p>
            <a:endParaRPr lang="en-US" altLang="en-US"/>
          </a:p>
          <a:p>
            <a:r>
              <a:rPr lang="en-US" altLang="en-US"/>
              <a:t>ES = 100-53/100 = 47%</a:t>
            </a:r>
          </a:p>
        </p:txBody>
      </p:sp>
      <p:pic>
        <p:nvPicPr>
          <p:cNvPr id="17411" name="Picture 2">
            <a:extLst>
              <a:ext uri="{FF2B5EF4-FFF2-40B4-BE49-F238E27FC236}">
                <a16:creationId xmlns:a16="http://schemas.microsoft.com/office/drawing/2014/main" id="{5482E1BF-4D97-7CD6-21EB-D90FEC6FFA23}"/>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a:xfrm>
            <a:off x="4800600" y="1981200"/>
            <a:ext cx="3825875" cy="3657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5">
            <a:extLst>
              <a:ext uri="{FF2B5EF4-FFF2-40B4-BE49-F238E27FC236}">
                <a16:creationId xmlns:a16="http://schemas.microsoft.com/office/drawing/2014/main" id="{560E31E7-FCD2-7049-DB16-0CBA4754E1D2}"/>
              </a:ext>
            </a:extLst>
          </p:cNvPr>
          <p:cNvSpPr txBox="1">
            <a:spLocks noChangeArrowheads="1"/>
          </p:cNvSpPr>
          <p:nvPr/>
        </p:nvSpPr>
        <p:spPr bwMode="auto">
          <a:xfrm>
            <a:off x="5943600" y="283686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12</a:t>
            </a:r>
          </a:p>
        </p:txBody>
      </p:sp>
      <p:sp>
        <p:nvSpPr>
          <p:cNvPr id="17413" name="TextBox 6">
            <a:extLst>
              <a:ext uri="{FF2B5EF4-FFF2-40B4-BE49-F238E27FC236}">
                <a16:creationId xmlns:a16="http://schemas.microsoft.com/office/drawing/2014/main" id="{41361621-DA90-E8A5-E80D-9EB767A0A8F3}"/>
              </a:ext>
            </a:extLst>
          </p:cNvPr>
          <p:cNvSpPr txBox="1">
            <a:spLocks noChangeArrowheads="1"/>
          </p:cNvSpPr>
          <p:nvPr/>
        </p:nvSpPr>
        <p:spPr bwMode="auto">
          <a:xfrm>
            <a:off x="6305550" y="2738438"/>
            <a:ext cx="44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12</a:t>
            </a:r>
          </a:p>
        </p:txBody>
      </p:sp>
      <p:sp>
        <p:nvSpPr>
          <p:cNvPr id="17414" name="TextBox 7">
            <a:extLst>
              <a:ext uri="{FF2B5EF4-FFF2-40B4-BE49-F238E27FC236}">
                <a16:creationId xmlns:a16="http://schemas.microsoft.com/office/drawing/2014/main" id="{86AD7EA8-C605-8C8A-42FE-F98F164B910B}"/>
              </a:ext>
            </a:extLst>
          </p:cNvPr>
          <p:cNvSpPr txBox="1">
            <a:spLocks noChangeArrowheads="1"/>
          </p:cNvSpPr>
          <p:nvPr/>
        </p:nvSpPr>
        <p:spPr bwMode="auto">
          <a:xfrm>
            <a:off x="6629400" y="27384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12</a:t>
            </a:r>
          </a:p>
        </p:txBody>
      </p:sp>
      <p:sp>
        <p:nvSpPr>
          <p:cNvPr id="17415" name="TextBox 8">
            <a:extLst>
              <a:ext uri="{FF2B5EF4-FFF2-40B4-BE49-F238E27FC236}">
                <a16:creationId xmlns:a16="http://schemas.microsoft.com/office/drawing/2014/main" id="{74AAE1D3-3D9C-85AA-B4DA-28998449E1D5}"/>
              </a:ext>
            </a:extLst>
          </p:cNvPr>
          <p:cNvSpPr txBox="1">
            <a:spLocks noChangeArrowheads="1"/>
          </p:cNvSpPr>
          <p:nvPr/>
        </p:nvSpPr>
        <p:spPr bwMode="auto">
          <a:xfrm>
            <a:off x="7024688" y="2835275"/>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12</a:t>
            </a:r>
          </a:p>
        </p:txBody>
      </p:sp>
      <p:sp>
        <p:nvSpPr>
          <p:cNvPr id="17416" name="TextBox 9">
            <a:extLst>
              <a:ext uri="{FF2B5EF4-FFF2-40B4-BE49-F238E27FC236}">
                <a16:creationId xmlns:a16="http://schemas.microsoft.com/office/drawing/2014/main" id="{F903BEF9-DEA9-0907-A1CD-837829AFA5E8}"/>
              </a:ext>
            </a:extLst>
          </p:cNvPr>
          <p:cNvSpPr txBox="1">
            <a:spLocks noChangeArrowheads="1"/>
          </p:cNvSpPr>
          <p:nvPr/>
        </p:nvSpPr>
        <p:spPr bwMode="auto">
          <a:xfrm>
            <a:off x="7315200" y="3001963"/>
            <a:ext cx="3667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10</a:t>
            </a:r>
          </a:p>
        </p:txBody>
      </p:sp>
      <p:sp>
        <p:nvSpPr>
          <p:cNvPr id="17417" name="TextBox 10">
            <a:extLst>
              <a:ext uri="{FF2B5EF4-FFF2-40B4-BE49-F238E27FC236}">
                <a16:creationId xmlns:a16="http://schemas.microsoft.com/office/drawing/2014/main" id="{F22CC061-EB28-223D-2D41-3022EF4F6CD4}"/>
              </a:ext>
            </a:extLst>
          </p:cNvPr>
          <p:cNvSpPr txBox="1">
            <a:spLocks noChangeArrowheads="1"/>
          </p:cNvSpPr>
          <p:nvPr/>
        </p:nvSpPr>
        <p:spPr bwMode="auto">
          <a:xfrm>
            <a:off x="7624763" y="3249613"/>
            <a:ext cx="3190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8</a:t>
            </a:r>
          </a:p>
        </p:txBody>
      </p:sp>
      <p:sp>
        <p:nvSpPr>
          <p:cNvPr id="17418" name="TextBox 11">
            <a:extLst>
              <a:ext uri="{FF2B5EF4-FFF2-40B4-BE49-F238E27FC236}">
                <a16:creationId xmlns:a16="http://schemas.microsoft.com/office/drawing/2014/main" id="{AEEEDBC8-ED6D-0CF2-1A91-FF41B62130F7}"/>
              </a:ext>
            </a:extLst>
          </p:cNvPr>
          <p:cNvSpPr txBox="1">
            <a:spLocks noChangeArrowheads="1"/>
          </p:cNvSpPr>
          <p:nvPr/>
        </p:nvSpPr>
        <p:spPr bwMode="auto">
          <a:xfrm>
            <a:off x="7783513" y="3657600"/>
            <a:ext cx="2936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8</a:t>
            </a:r>
          </a:p>
        </p:txBody>
      </p:sp>
      <p:sp>
        <p:nvSpPr>
          <p:cNvPr id="17419" name="TextBox 12">
            <a:extLst>
              <a:ext uri="{FF2B5EF4-FFF2-40B4-BE49-F238E27FC236}">
                <a16:creationId xmlns:a16="http://schemas.microsoft.com/office/drawing/2014/main" id="{AFFCA045-85CA-030B-26C6-7B2DD01197F0}"/>
              </a:ext>
            </a:extLst>
          </p:cNvPr>
          <p:cNvSpPr txBox="1">
            <a:spLocks noChangeArrowheads="1"/>
          </p:cNvSpPr>
          <p:nvPr/>
        </p:nvSpPr>
        <p:spPr bwMode="auto">
          <a:xfrm>
            <a:off x="5680075" y="3033713"/>
            <a:ext cx="419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10</a:t>
            </a:r>
          </a:p>
        </p:txBody>
      </p:sp>
      <p:sp>
        <p:nvSpPr>
          <p:cNvPr id="17420" name="TextBox 13">
            <a:extLst>
              <a:ext uri="{FF2B5EF4-FFF2-40B4-BE49-F238E27FC236}">
                <a16:creationId xmlns:a16="http://schemas.microsoft.com/office/drawing/2014/main" id="{67BCF12E-813E-1418-2D2C-6FC2175CC7EB}"/>
              </a:ext>
            </a:extLst>
          </p:cNvPr>
          <p:cNvSpPr txBox="1">
            <a:spLocks noChangeArrowheads="1"/>
          </p:cNvSpPr>
          <p:nvPr/>
        </p:nvSpPr>
        <p:spPr bwMode="auto">
          <a:xfrm>
            <a:off x="5410200" y="3205163"/>
            <a:ext cx="228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8</a:t>
            </a:r>
          </a:p>
        </p:txBody>
      </p:sp>
      <p:sp>
        <p:nvSpPr>
          <p:cNvPr id="17421" name="TextBox 14">
            <a:extLst>
              <a:ext uri="{FF2B5EF4-FFF2-40B4-BE49-F238E27FC236}">
                <a16:creationId xmlns:a16="http://schemas.microsoft.com/office/drawing/2014/main" id="{87CC2B7F-7293-6DAE-3B11-CBC353735598}"/>
              </a:ext>
            </a:extLst>
          </p:cNvPr>
          <p:cNvSpPr txBox="1">
            <a:spLocks noChangeArrowheads="1"/>
          </p:cNvSpPr>
          <p:nvPr/>
        </p:nvSpPr>
        <p:spPr bwMode="auto">
          <a:xfrm>
            <a:off x="5233988" y="3657600"/>
            <a:ext cx="26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solidFill>
                  <a:schemeClr val="bg1"/>
                </a:solidFill>
              </a:rPr>
              <a:t>8</a:t>
            </a:r>
          </a:p>
        </p:txBody>
      </p:sp>
      <p:sp>
        <p:nvSpPr>
          <p:cNvPr id="17422" name="TextBox 15">
            <a:extLst>
              <a:ext uri="{FF2B5EF4-FFF2-40B4-BE49-F238E27FC236}">
                <a16:creationId xmlns:a16="http://schemas.microsoft.com/office/drawing/2014/main" id="{2B2BF489-0C81-8D6F-0B3B-517F81DFAA6C}"/>
              </a:ext>
            </a:extLst>
          </p:cNvPr>
          <p:cNvSpPr txBox="1">
            <a:spLocks noChangeArrowheads="1"/>
          </p:cNvSpPr>
          <p:nvPr/>
        </p:nvSpPr>
        <p:spPr bwMode="auto">
          <a:xfrm>
            <a:off x="6438900" y="2311400"/>
            <a:ext cx="365125" cy="2460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a:t>12</a:t>
            </a:r>
          </a:p>
        </p:txBody>
      </p:sp>
      <p:sp>
        <p:nvSpPr>
          <p:cNvPr id="17423" name="TextBox 16">
            <a:extLst>
              <a:ext uri="{FF2B5EF4-FFF2-40B4-BE49-F238E27FC236}">
                <a16:creationId xmlns:a16="http://schemas.microsoft.com/office/drawing/2014/main" id="{65A1337B-538B-658C-85BC-74B5C3444DDE}"/>
              </a:ext>
            </a:extLst>
          </p:cNvPr>
          <p:cNvSpPr txBox="1">
            <a:spLocks noChangeArrowheads="1"/>
          </p:cNvSpPr>
          <p:nvPr/>
        </p:nvSpPr>
        <p:spPr bwMode="auto">
          <a:xfrm>
            <a:off x="5029200" y="5762625"/>
            <a:ext cx="281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a:t>Graphic modified from Boyd &amp; Kasper 2003</a:t>
            </a:r>
          </a:p>
        </p:txBody>
      </p:sp>
      <p:sp>
        <p:nvSpPr>
          <p:cNvPr id="17424" name="TextBox 2">
            <a:extLst>
              <a:ext uri="{FF2B5EF4-FFF2-40B4-BE49-F238E27FC236}">
                <a16:creationId xmlns:a16="http://schemas.microsoft.com/office/drawing/2014/main" id="{8FF94070-B018-1B35-C7AE-DDB723635BE8}"/>
              </a:ext>
            </a:extLst>
          </p:cNvPr>
          <p:cNvSpPr txBox="1">
            <a:spLocks noChangeArrowheads="1"/>
          </p:cNvSpPr>
          <p:nvPr/>
        </p:nvSpPr>
        <p:spPr bwMode="auto">
          <a:xfrm>
            <a:off x="4868863" y="3163888"/>
            <a:ext cx="365125" cy="24606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a:t>8</a:t>
            </a:r>
          </a:p>
        </p:txBody>
      </p:sp>
      <p:sp>
        <p:nvSpPr>
          <p:cNvPr id="17425" name="TextBox 4">
            <a:extLst>
              <a:ext uri="{FF2B5EF4-FFF2-40B4-BE49-F238E27FC236}">
                <a16:creationId xmlns:a16="http://schemas.microsoft.com/office/drawing/2014/main" id="{2194B18C-2F78-080B-260E-4BAE1D73C4A3}"/>
              </a:ext>
            </a:extLst>
          </p:cNvPr>
          <p:cNvSpPr txBox="1">
            <a:spLocks noChangeArrowheads="1"/>
          </p:cNvSpPr>
          <p:nvPr/>
        </p:nvSpPr>
        <p:spPr bwMode="auto">
          <a:xfrm>
            <a:off x="5456238" y="2557463"/>
            <a:ext cx="365125" cy="2476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a:t>10</a:t>
            </a:r>
          </a:p>
        </p:txBody>
      </p:sp>
      <p:sp>
        <p:nvSpPr>
          <p:cNvPr id="17426" name="TextBox 17">
            <a:extLst>
              <a:ext uri="{FF2B5EF4-FFF2-40B4-BE49-F238E27FC236}">
                <a16:creationId xmlns:a16="http://schemas.microsoft.com/office/drawing/2014/main" id="{EDAD8070-8EE8-41A8-4EC5-C45825B2DEC1}"/>
              </a:ext>
            </a:extLst>
          </p:cNvPr>
          <p:cNvSpPr txBox="1">
            <a:spLocks noChangeArrowheads="1"/>
          </p:cNvSpPr>
          <p:nvPr/>
        </p:nvSpPr>
        <p:spPr bwMode="auto">
          <a:xfrm>
            <a:off x="7562850" y="2557463"/>
            <a:ext cx="366713" cy="2476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a:t>2</a:t>
            </a:r>
          </a:p>
        </p:txBody>
      </p:sp>
      <p:sp>
        <p:nvSpPr>
          <p:cNvPr id="17427" name="TextBox 18">
            <a:extLst>
              <a:ext uri="{FF2B5EF4-FFF2-40B4-BE49-F238E27FC236}">
                <a16:creationId xmlns:a16="http://schemas.microsoft.com/office/drawing/2014/main" id="{D8984F50-92F7-7767-4F78-72DD4EE4821E}"/>
              </a:ext>
            </a:extLst>
          </p:cNvPr>
          <p:cNvSpPr txBox="1">
            <a:spLocks noChangeArrowheads="1"/>
          </p:cNvSpPr>
          <p:nvPr/>
        </p:nvSpPr>
        <p:spPr bwMode="auto">
          <a:xfrm>
            <a:off x="8096250" y="3154363"/>
            <a:ext cx="365125" cy="24606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a:t>4</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E3962AF3-D691-73D8-24B5-0942E625B9C3}"/>
              </a:ext>
            </a:extLst>
          </p:cNvPr>
          <p:cNvSpPr>
            <a:spLocks noGrp="1"/>
          </p:cNvSpPr>
          <p:nvPr>
            <p:ph type="title"/>
          </p:nvPr>
        </p:nvSpPr>
        <p:spPr>
          <a:xfrm>
            <a:off x="914400" y="152400"/>
            <a:ext cx="7315200" cy="990600"/>
          </a:xfrm>
        </p:spPr>
        <p:txBody>
          <a:bodyPr/>
          <a:lstStyle/>
          <a:p>
            <a:r>
              <a:rPr lang="en-US" altLang="en-US"/>
              <a:t>Measuring Effective Shade</a:t>
            </a:r>
          </a:p>
        </p:txBody>
      </p:sp>
      <p:pic>
        <p:nvPicPr>
          <p:cNvPr id="18434" name="Content Placeholder 3">
            <a:extLst>
              <a:ext uri="{FF2B5EF4-FFF2-40B4-BE49-F238E27FC236}">
                <a16:creationId xmlns:a16="http://schemas.microsoft.com/office/drawing/2014/main" id="{9A1781AA-0E97-A745-9FEB-F063882676F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304800" y="2133600"/>
            <a:ext cx="4265613" cy="3200400"/>
          </a:xfrm>
        </p:spPr>
      </p:pic>
      <p:pic>
        <p:nvPicPr>
          <p:cNvPr id="18435" name="Content Placeholder 28" descr="1A5.JPG">
            <a:extLst>
              <a:ext uri="{FF2B5EF4-FFF2-40B4-BE49-F238E27FC236}">
                <a16:creationId xmlns:a16="http://schemas.microsoft.com/office/drawing/2014/main" id="{E9E41A9F-4FA4-42C9-3574-AF73B2037650}"/>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l="16887" t="2602" r="16321"/>
          <a:stretch>
            <a:fillRect/>
          </a:stretch>
        </p:blipFill>
        <p:spPr>
          <a:xfrm>
            <a:off x="4876800" y="1981200"/>
            <a:ext cx="3833813" cy="3565525"/>
          </a:xfr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7831C88-E8DC-61B1-BA32-917F33D792C7}"/>
              </a:ext>
            </a:extLst>
          </p:cNvPr>
          <p:cNvSpPr>
            <a:spLocks noGrp="1"/>
          </p:cNvSpPr>
          <p:nvPr>
            <p:ph type="title"/>
          </p:nvPr>
        </p:nvSpPr>
        <p:spPr>
          <a:xfrm>
            <a:off x="914400" y="152400"/>
            <a:ext cx="7315200" cy="990600"/>
          </a:xfrm>
        </p:spPr>
        <p:txBody>
          <a:bodyPr/>
          <a:lstStyle/>
          <a:p>
            <a:r>
              <a:rPr lang="en-US" altLang="en-US"/>
              <a:t>Measuring Effective Shade</a:t>
            </a:r>
          </a:p>
        </p:txBody>
      </p:sp>
      <p:pic>
        <p:nvPicPr>
          <p:cNvPr id="19458" name="Picture 2">
            <a:extLst>
              <a:ext uri="{FF2B5EF4-FFF2-40B4-BE49-F238E27FC236}">
                <a16:creationId xmlns:a16="http://schemas.microsoft.com/office/drawing/2014/main" id="{8896D30C-141F-19FF-10F1-7C37A2C2EA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524000"/>
            <a:ext cx="5438775"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8757663E-22D2-97B6-3F4F-F69AFE843846}"/>
              </a:ext>
            </a:extLst>
          </p:cNvPr>
          <p:cNvSpPr>
            <a:spLocks noGrp="1"/>
          </p:cNvSpPr>
          <p:nvPr>
            <p:ph type="title"/>
          </p:nvPr>
        </p:nvSpPr>
        <p:spPr>
          <a:xfrm>
            <a:off x="914400" y="152400"/>
            <a:ext cx="7315200" cy="990600"/>
          </a:xfrm>
        </p:spPr>
        <p:txBody>
          <a:bodyPr/>
          <a:lstStyle/>
          <a:p>
            <a:r>
              <a:rPr lang="en-US" altLang="en-US"/>
              <a:t>Shade Duration</a:t>
            </a:r>
            <a:endParaRPr lang="en-US" altLang="en-US" sz="1600" i="1"/>
          </a:p>
        </p:txBody>
      </p:sp>
      <p:graphicFrame>
        <p:nvGraphicFramePr>
          <p:cNvPr id="2050" name="Content Placeholder 4">
            <a:extLst>
              <a:ext uri="{FF2B5EF4-FFF2-40B4-BE49-F238E27FC236}">
                <a16:creationId xmlns:a16="http://schemas.microsoft.com/office/drawing/2014/main" id="{92103088-1F0F-5F68-AF06-9B26E1C2F18B}"/>
              </a:ext>
            </a:extLst>
          </p:cNvPr>
          <p:cNvGraphicFramePr>
            <a:graphicFrameLocks noGrp="1" noChangeAspect="1"/>
          </p:cNvGraphicFramePr>
          <p:nvPr>
            <p:ph sz="quarter" idx="13"/>
          </p:nvPr>
        </p:nvGraphicFramePr>
        <p:xfrm>
          <a:off x="685800" y="2514600"/>
          <a:ext cx="3563938" cy="2679700"/>
        </p:xfrm>
        <a:graphic>
          <a:graphicData uri="http://schemas.openxmlformats.org/presentationml/2006/ole">
            <mc:AlternateContent xmlns:mc="http://schemas.openxmlformats.org/markup-compatibility/2006">
              <mc:Choice xmlns:v="urn:schemas-microsoft-com:vml" Requires="v">
                <p:oleObj r:id="rId3" imgW="5394960" imgH="4056840" progId="">
                  <p:embed/>
                </p:oleObj>
              </mc:Choice>
              <mc:Fallback>
                <p:oleObj r:id="rId3" imgW="5394960" imgH="4056840" progId="">
                  <p:embed/>
                  <p:pic>
                    <p:nvPicPr>
                      <p:cNvPr id="0" name="Content Placeholder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14600"/>
                        <a:ext cx="356393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1" name="Content Placeholder 5">
            <a:extLst>
              <a:ext uri="{FF2B5EF4-FFF2-40B4-BE49-F238E27FC236}">
                <a16:creationId xmlns:a16="http://schemas.microsoft.com/office/drawing/2014/main" id="{FB003BE3-9642-54DD-11BF-5220188B5314}"/>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a:xfrm>
            <a:off x="4495800" y="1185863"/>
            <a:ext cx="3657600" cy="2743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883">
            <a:extLst>
              <a:ext uri="{FF2B5EF4-FFF2-40B4-BE49-F238E27FC236}">
                <a16:creationId xmlns:a16="http://schemas.microsoft.com/office/drawing/2014/main" id="{81832C7C-744A-C4AD-5CB6-519E14232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624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F2D4BD0-A579-29CD-BA29-FEC0E8CBD750}"/>
              </a:ext>
            </a:extLst>
          </p:cNvPr>
          <p:cNvSpPr>
            <a:spLocks noGrp="1"/>
          </p:cNvSpPr>
          <p:nvPr>
            <p:ph type="title"/>
          </p:nvPr>
        </p:nvSpPr>
        <p:spPr>
          <a:xfrm>
            <a:off x="914400" y="76200"/>
            <a:ext cx="7315200" cy="1066800"/>
          </a:xfrm>
        </p:spPr>
        <p:txBody>
          <a:bodyPr/>
          <a:lstStyle/>
          <a:p>
            <a:r>
              <a:rPr lang="en-US" altLang="en-US"/>
              <a:t>Primary Shade </a:t>
            </a:r>
            <a:r>
              <a:rPr lang="en-US" altLang="en-US" sz="2000"/>
              <a:t>Fairview Unit 13</a:t>
            </a:r>
            <a:endParaRPr lang="en-US" altLang="en-US" sz="2000" i="1"/>
          </a:p>
        </p:txBody>
      </p:sp>
      <p:pic>
        <p:nvPicPr>
          <p:cNvPr id="20482" name="Content Placeholder 4">
            <a:extLst>
              <a:ext uri="{FF2B5EF4-FFF2-40B4-BE49-F238E27FC236}">
                <a16:creationId xmlns:a16="http://schemas.microsoft.com/office/drawing/2014/main" id="{B00576ED-C21E-B128-A5D9-BCA1E7EEBEF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219200"/>
            <a:ext cx="6792913" cy="5486400"/>
          </a:xfrm>
        </p:spPr>
      </p:pic>
      <p:sp>
        <p:nvSpPr>
          <p:cNvPr id="20483" name="TextBox 5">
            <a:extLst>
              <a:ext uri="{FF2B5EF4-FFF2-40B4-BE49-F238E27FC236}">
                <a16:creationId xmlns:a16="http://schemas.microsoft.com/office/drawing/2014/main" id="{4F47D64A-B99A-63B1-7C98-422DBD56779B}"/>
              </a:ext>
            </a:extLst>
          </p:cNvPr>
          <p:cNvSpPr txBox="1">
            <a:spLocks noChangeArrowheads="1"/>
          </p:cNvSpPr>
          <p:nvPr/>
        </p:nvSpPr>
        <p:spPr bwMode="auto">
          <a:xfrm>
            <a:off x="5638800" y="1828800"/>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120’ horizontal</a:t>
            </a:r>
          </a:p>
        </p:txBody>
      </p:sp>
      <p:sp>
        <p:nvSpPr>
          <p:cNvPr id="20484" name="TextBox 6">
            <a:extLst>
              <a:ext uri="{FF2B5EF4-FFF2-40B4-BE49-F238E27FC236}">
                <a16:creationId xmlns:a16="http://schemas.microsoft.com/office/drawing/2014/main" id="{7F61E532-D5D0-9263-71A3-63020A80EF59}"/>
              </a:ext>
            </a:extLst>
          </p:cNvPr>
          <p:cNvSpPr txBox="1">
            <a:spLocks noChangeArrowheads="1"/>
          </p:cNvSpPr>
          <p:nvPr/>
        </p:nvSpPr>
        <p:spPr bwMode="auto">
          <a:xfrm>
            <a:off x="6096000" y="2667000"/>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100’ horizontal</a:t>
            </a:r>
          </a:p>
        </p:txBody>
      </p:sp>
      <p:cxnSp>
        <p:nvCxnSpPr>
          <p:cNvPr id="9" name="Straight Arrow Connector 8">
            <a:extLst>
              <a:ext uri="{FF2B5EF4-FFF2-40B4-BE49-F238E27FC236}">
                <a16:creationId xmlns:a16="http://schemas.microsoft.com/office/drawing/2014/main" id="{D47A3A57-03FD-0E2E-980C-00406AFE1E78}"/>
              </a:ext>
            </a:extLst>
          </p:cNvPr>
          <p:cNvCxnSpPr>
            <a:cxnSpLocks noChangeShapeType="1"/>
          </p:cNvCxnSpPr>
          <p:nvPr/>
        </p:nvCxnSpPr>
        <p:spPr bwMode="auto">
          <a:xfrm flipH="1">
            <a:off x="5410200" y="2136775"/>
            <a:ext cx="304800" cy="225425"/>
          </a:xfrm>
          <a:prstGeom prst="straightConnector1">
            <a:avLst/>
          </a:prstGeom>
          <a:noFill/>
          <a:ln w="19050">
            <a:solidFill>
              <a:schemeClr val="accent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F148120A-28B6-3DCA-84A6-573A9683DBFA}"/>
              </a:ext>
            </a:extLst>
          </p:cNvPr>
          <p:cNvCxnSpPr>
            <a:cxnSpLocks noChangeShapeType="1"/>
          </p:cNvCxnSpPr>
          <p:nvPr/>
        </p:nvCxnSpPr>
        <p:spPr bwMode="auto">
          <a:xfrm flipH="1">
            <a:off x="5562600" y="2933700"/>
            <a:ext cx="533400" cy="190500"/>
          </a:xfrm>
          <a:prstGeom prst="straightConnector1">
            <a:avLst/>
          </a:prstGeom>
          <a:noFill/>
          <a:ln w="19050">
            <a:solidFill>
              <a:schemeClr val="accent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sp>
        <p:nvSpPr>
          <p:cNvPr id="20487" name="TextBox 17">
            <a:extLst>
              <a:ext uri="{FF2B5EF4-FFF2-40B4-BE49-F238E27FC236}">
                <a16:creationId xmlns:a16="http://schemas.microsoft.com/office/drawing/2014/main" id="{14ED4779-2335-2E2A-8A9E-6B3C5CDE80FD}"/>
              </a:ext>
            </a:extLst>
          </p:cNvPr>
          <p:cNvSpPr txBox="1">
            <a:spLocks noChangeArrowheads="1"/>
          </p:cNvSpPr>
          <p:nvPr/>
        </p:nvSpPr>
        <p:spPr bwMode="auto">
          <a:xfrm>
            <a:off x="1066800" y="2249488"/>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50’ horizontal</a:t>
            </a:r>
          </a:p>
        </p:txBody>
      </p:sp>
      <p:sp>
        <p:nvSpPr>
          <p:cNvPr id="20488" name="TextBox 18">
            <a:extLst>
              <a:ext uri="{FF2B5EF4-FFF2-40B4-BE49-F238E27FC236}">
                <a16:creationId xmlns:a16="http://schemas.microsoft.com/office/drawing/2014/main" id="{5F4F444F-7BB1-0B84-2BD1-C79DA8D7AA14}"/>
              </a:ext>
            </a:extLst>
          </p:cNvPr>
          <p:cNvSpPr txBox="1">
            <a:spLocks noChangeArrowheads="1"/>
          </p:cNvSpPr>
          <p:nvPr/>
        </p:nvSpPr>
        <p:spPr bwMode="auto">
          <a:xfrm>
            <a:off x="1600200" y="302895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35’ horizontal</a:t>
            </a:r>
          </a:p>
        </p:txBody>
      </p:sp>
      <p:cxnSp>
        <p:nvCxnSpPr>
          <p:cNvPr id="21" name="Straight Arrow Connector 20">
            <a:extLst>
              <a:ext uri="{FF2B5EF4-FFF2-40B4-BE49-F238E27FC236}">
                <a16:creationId xmlns:a16="http://schemas.microsoft.com/office/drawing/2014/main" id="{F818DA59-A28A-ACDC-7592-06FE4D970824}"/>
              </a:ext>
            </a:extLst>
          </p:cNvPr>
          <p:cNvCxnSpPr>
            <a:cxnSpLocks noChangeShapeType="1"/>
          </p:cNvCxnSpPr>
          <p:nvPr/>
        </p:nvCxnSpPr>
        <p:spPr bwMode="auto">
          <a:xfrm flipV="1">
            <a:off x="1219200" y="1905000"/>
            <a:ext cx="152400" cy="344488"/>
          </a:xfrm>
          <a:prstGeom prst="straightConnector1">
            <a:avLst/>
          </a:prstGeom>
          <a:noFill/>
          <a:ln w="19050">
            <a:solidFill>
              <a:schemeClr val="accent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0243928A-6EF3-96CF-4B43-D0A36D123F4F}"/>
              </a:ext>
            </a:extLst>
          </p:cNvPr>
          <p:cNvCxnSpPr>
            <a:cxnSpLocks noChangeShapeType="1"/>
            <a:stCxn id="20488" idx="0"/>
          </p:cNvCxnSpPr>
          <p:nvPr/>
        </p:nvCxnSpPr>
        <p:spPr bwMode="auto">
          <a:xfrm flipV="1">
            <a:off x="2247900" y="2076450"/>
            <a:ext cx="190500" cy="952500"/>
          </a:xfrm>
          <a:prstGeom prst="straightConnector1">
            <a:avLst/>
          </a:prstGeom>
          <a:noFill/>
          <a:ln w="19050">
            <a:solidFill>
              <a:schemeClr val="accent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8FE35E46-1ECF-FD1C-F1C2-07C68F183068}"/>
              </a:ext>
            </a:extLst>
          </p:cNvPr>
          <p:cNvSpPr>
            <a:spLocks noGrp="1"/>
          </p:cNvSpPr>
          <p:nvPr>
            <p:ph type="title"/>
          </p:nvPr>
        </p:nvSpPr>
        <p:spPr>
          <a:xfrm>
            <a:off x="914400" y="76200"/>
            <a:ext cx="7315200" cy="1066800"/>
          </a:xfrm>
        </p:spPr>
        <p:txBody>
          <a:bodyPr/>
          <a:lstStyle/>
          <a:p>
            <a:r>
              <a:rPr lang="en-US" altLang="en-US"/>
              <a:t>Primary Shade </a:t>
            </a:r>
            <a:r>
              <a:rPr lang="en-US" altLang="en-US" sz="2000"/>
              <a:t>Fairview Unit 13</a:t>
            </a:r>
            <a:endParaRPr lang="en-US" altLang="en-US" sz="2000" i="1"/>
          </a:p>
        </p:txBody>
      </p:sp>
      <p:pic>
        <p:nvPicPr>
          <p:cNvPr id="21506" name="Content Placeholder 3">
            <a:extLst>
              <a:ext uri="{FF2B5EF4-FFF2-40B4-BE49-F238E27FC236}">
                <a16:creationId xmlns:a16="http://schemas.microsoft.com/office/drawing/2014/main" id="{0D16B4F2-96D0-7AF0-430A-576921DBA34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219200"/>
            <a:ext cx="6794500" cy="5486400"/>
          </a:xfrm>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E1CA3E56-9DEA-8B09-8375-0531E7197C95}"/>
              </a:ext>
            </a:extLst>
          </p:cNvPr>
          <p:cNvSpPr>
            <a:spLocks noGrp="1"/>
          </p:cNvSpPr>
          <p:nvPr>
            <p:ph type="title"/>
          </p:nvPr>
        </p:nvSpPr>
        <p:spPr>
          <a:xfrm>
            <a:off x="914400" y="76200"/>
            <a:ext cx="7315200" cy="1066800"/>
          </a:xfrm>
        </p:spPr>
        <p:txBody>
          <a:bodyPr/>
          <a:lstStyle/>
          <a:p>
            <a:r>
              <a:rPr lang="en-US" altLang="en-US"/>
              <a:t>Primary Shade </a:t>
            </a:r>
            <a:r>
              <a:rPr lang="en-US" altLang="en-US" sz="2000"/>
              <a:t>Fairview Unit 13</a:t>
            </a:r>
            <a:endParaRPr lang="en-US" altLang="en-US" sz="2000" i="1"/>
          </a:p>
        </p:txBody>
      </p:sp>
      <p:pic>
        <p:nvPicPr>
          <p:cNvPr id="22530" name="Content Placeholder 4">
            <a:extLst>
              <a:ext uri="{FF2B5EF4-FFF2-40B4-BE49-F238E27FC236}">
                <a16:creationId xmlns:a16="http://schemas.microsoft.com/office/drawing/2014/main" id="{A71157A3-13DB-658A-56FD-05E19F1E58F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219200"/>
            <a:ext cx="6794500" cy="5486400"/>
          </a:xfr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CE3EC8AF-2D17-7AA1-90FD-2F8C20379760}"/>
              </a:ext>
            </a:extLst>
          </p:cNvPr>
          <p:cNvSpPr>
            <a:spLocks noGrp="1"/>
          </p:cNvSpPr>
          <p:nvPr>
            <p:ph type="title"/>
          </p:nvPr>
        </p:nvSpPr>
        <p:spPr>
          <a:xfrm>
            <a:off x="914400" y="228600"/>
            <a:ext cx="7315200" cy="914400"/>
          </a:xfrm>
        </p:spPr>
        <p:txBody>
          <a:bodyPr/>
          <a:lstStyle/>
          <a:p>
            <a:endParaRPr lang="en-US" altLang="en-US"/>
          </a:p>
        </p:txBody>
      </p:sp>
      <p:pic>
        <p:nvPicPr>
          <p:cNvPr id="7170" name="Content Placeholder 3">
            <a:extLst>
              <a:ext uri="{FF2B5EF4-FFF2-40B4-BE49-F238E27FC236}">
                <a16:creationId xmlns:a16="http://schemas.microsoft.com/office/drawing/2014/main" id="{C07D5709-35C6-4CBF-7F0B-CDF088E06D8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457200" y="1828800"/>
            <a:ext cx="2773363" cy="3657600"/>
          </a:xfrm>
        </p:spPr>
      </p:pic>
      <p:pic>
        <p:nvPicPr>
          <p:cNvPr id="7171" name="Content Placeholder 10">
            <a:extLst>
              <a:ext uri="{FF2B5EF4-FFF2-40B4-BE49-F238E27FC236}">
                <a16:creationId xmlns:a16="http://schemas.microsoft.com/office/drawing/2014/main" id="{1F81FFD1-2456-5252-9837-2AD5D82803E2}"/>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3429000" y="1371600"/>
            <a:ext cx="4578350" cy="4389438"/>
          </a:xfrm>
        </p:spPr>
      </p:pic>
      <p:pic>
        <p:nvPicPr>
          <p:cNvPr id="12" name="Picture 11">
            <a:extLst>
              <a:ext uri="{FF2B5EF4-FFF2-40B4-BE49-F238E27FC236}">
                <a16:creationId xmlns:a16="http://schemas.microsoft.com/office/drawing/2014/main" id="{2B761ED1-A2E0-DDE3-1F61-3E1F78D5A7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752600"/>
            <a:ext cx="45783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2830DA56-56E7-2EB6-7421-0963F0AEF7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2173288"/>
            <a:ext cx="45783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13">
            <a:extLst>
              <a:ext uri="{FF2B5EF4-FFF2-40B4-BE49-F238E27FC236}">
                <a16:creationId xmlns:a16="http://schemas.microsoft.com/office/drawing/2014/main" id="{9C70702D-15F6-53CE-D7C2-C0F2B47B4F6C}"/>
              </a:ext>
            </a:extLst>
          </p:cNvPr>
          <p:cNvSpPr txBox="1">
            <a:spLocks noChangeArrowheads="1"/>
          </p:cNvSpPr>
          <p:nvPr/>
        </p:nvSpPr>
        <p:spPr bwMode="auto">
          <a:xfrm>
            <a:off x="5638800" y="1416050"/>
            <a:ext cx="2319338" cy="3079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DEM 10m + BLM Hillshade</a:t>
            </a:r>
          </a:p>
        </p:txBody>
      </p:sp>
      <p:sp>
        <p:nvSpPr>
          <p:cNvPr id="16" name="TextBox 15">
            <a:extLst>
              <a:ext uri="{FF2B5EF4-FFF2-40B4-BE49-F238E27FC236}">
                <a16:creationId xmlns:a16="http://schemas.microsoft.com/office/drawing/2014/main" id="{F71C9EBF-AF66-09BA-310A-5AAA96321BAA}"/>
              </a:ext>
            </a:extLst>
          </p:cNvPr>
          <p:cNvSpPr txBox="1">
            <a:spLocks noChangeArrowheads="1"/>
          </p:cNvSpPr>
          <p:nvPr/>
        </p:nvSpPr>
        <p:spPr bwMode="auto">
          <a:xfrm>
            <a:off x="6400800" y="1795463"/>
            <a:ext cx="1905000" cy="3079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Hillshade (bare earth)</a:t>
            </a:r>
          </a:p>
        </p:txBody>
      </p:sp>
      <p:sp>
        <p:nvSpPr>
          <p:cNvPr id="19" name="TextBox 18">
            <a:extLst>
              <a:ext uri="{FF2B5EF4-FFF2-40B4-BE49-F238E27FC236}">
                <a16:creationId xmlns:a16="http://schemas.microsoft.com/office/drawing/2014/main" id="{84DEDA2B-133F-8F19-BE13-32514489C099}"/>
              </a:ext>
            </a:extLst>
          </p:cNvPr>
          <p:cNvSpPr txBox="1">
            <a:spLocks noChangeArrowheads="1"/>
          </p:cNvSpPr>
          <p:nvPr/>
        </p:nvSpPr>
        <p:spPr bwMode="auto">
          <a:xfrm>
            <a:off x="5943600" y="2216150"/>
            <a:ext cx="2819400" cy="3079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TPI 30m + Hillshade (bare earth)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A1B9D315-AF09-D5A2-599B-1174A2584E85}"/>
              </a:ext>
            </a:extLst>
          </p:cNvPr>
          <p:cNvSpPr>
            <a:spLocks noGrp="1"/>
          </p:cNvSpPr>
          <p:nvPr>
            <p:ph type="title"/>
          </p:nvPr>
        </p:nvSpPr>
        <p:spPr>
          <a:xfrm>
            <a:off x="914400" y="76200"/>
            <a:ext cx="7315200" cy="1066800"/>
          </a:xfrm>
        </p:spPr>
        <p:txBody>
          <a:bodyPr/>
          <a:lstStyle/>
          <a:p>
            <a:r>
              <a:rPr lang="en-US" altLang="en-US"/>
              <a:t>Secondary Shade </a:t>
            </a:r>
            <a:r>
              <a:rPr lang="en-US" altLang="en-US" sz="2000"/>
              <a:t>Fairview Unit 13</a:t>
            </a:r>
            <a:endParaRPr lang="en-US" altLang="en-US" sz="2000" i="1"/>
          </a:p>
        </p:txBody>
      </p:sp>
      <p:pic>
        <p:nvPicPr>
          <p:cNvPr id="23554" name="Content Placeholder 3">
            <a:extLst>
              <a:ext uri="{FF2B5EF4-FFF2-40B4-BE49-F238E27FC236}">
                <a16:creationId xmlns:a16="http://schemas.microsoft.com/office/drawing/2014/main" id="{A07EAB70-3428-EA6E-4CB8-7F6A2B31AA7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219200"/>
            <a:ext cx="6794500" cy="5486400"/>
          </a:xfrm>
        </p:spPr>
      </p:pic>
      <p:pic>
        <p:nvPicPr>
          <p:cNvPr id="23555" name="Picture 2">
            <a:extLst>
              <a:ext uri="{FF2B5EF4-FFF2-40B4-BE49-F238E27FC236}">
                <a16:creationId xmlns:a16="http://schemas.microsoft.com/office/drawing/2014/main" id="{A1140E0E-53E4-9048-2435-B7529DE6B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371600"/>
            <a:ext cx="36607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184DBC6-F68D-BEB6-E54A-F2430E4C457F}"/>
              </a:ext>
            </a:extLst>
          </p:cNvPr>
          <p:cNvSpPr>
            <a:spLocks noGrp="1"/>
          </p:cNvSpPr>
          <p:nvPr>
            <p:ph type="title"/>
          </p:nvPr>
        </p:nvSpPr>
        <p:spPr>
          <a:xfrm>
            <a:off x="914400" y="76200"/>
            <a:ext cx="7315200" cy="1066800"/>
          </a:xfrm>
        </p:spPr>
        <p:txBody>
          <a:bodyPr/>
          <a:lstStyle/>
          <a:p>
            <a:r>
              <a:rPr lang="en-US" altLang="en-US"/>
              <a:t>Primary Shade </a:t>
            </a:r>
            <a:r>
              <a:rPr lang="en-US" altLang="en-US" sz="2000"/>
              <a:t>Fairview Unit 1</a:t>
            </a:r>
            <a:endParaRPr lang="en-US" altLang="en-US" sz="2000" i="1"/>
          </a:p>
        </p:txBody>
      </p:sp>
      <p:pic>
        <p:nvPicPr>
          <p:cNvPr id="24578" name="Content Placeholder 3">
            <a:extLst>
              <a:ext uri="{FF2B5EF4-FFF2-40B4-BE49-F238E27FC236}">
                <a16:creationId xmlns:a16="http://schemas.microsoft.com/office/drawing/2014/main" id="{EF064114-0BAB-1409-C2B7-6ED2C6D8A52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219200"/>
            <a:ext cx="6794500" cy="5486400"/>
          </a:xfrm>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81292E1-D3A0-1E49-3D9D-E7F9EAA3204F}"/>
              </a:ext>
            </a:extLst>
          </p:cNvPr>
          <p:cNvSpPr>
            <a:spLocks noGrp="1"/>
          </p:cNvSpPr>
          <p:nvPr>
            <p:ph type="title"/>
          </p:nvPr>
        </p:nvSpPr>
        <p:spPr>
          <a:xfrm>
            <a:off x="914400" y="76200"/>
            <a:ext cx="7315200" cy="1066800"/>
          </a:xfrm>
        </p:spPr>
        <p:txBody>
          <a:bodyPr/>
          <a:lstStyle/>
          <a:p>
            <a:r>
              <a:rPr lang="en-US" altLang="en-US"/>
              <a:t>Primary Shade </a:t>
            </a:r>
            <a:r>
              <a:rPr lang="en-US" altLang="en-US" sz="2000"/>
              <a:t>Fairview Unit 1</a:t>
            </a:r>
            <a:endParaRPr lang="en-US" altLang="en-US" sz="2000" i="1"/>
          </a:p>
        </p:txBody>
      </p:sp>
      <p:pic>
        <p:nvPicPr>
          <p:cNvPr id="25602" name="Content Placeholder 3">
            <a:extLst>
              <a:ext uri="{FF2B5EF4-FFF2-40B4-BE49-F238E27FC236}">
                <a16:creationId xmlns:a16="http://schemas.microsoft.com/office/drawing/2014/main" id="{E2C50A86-AA6F-ECFA-8642-8DBE192443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219200"/>
            <a:ext cx="6794500" cy="5486400"/>
          </a:xfrm>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79E76C9-3C2D-F431-38B4-69D9440722C6}"/>
              </a:ext>
            </a:extLst>
          </p:cNvPr>
          <p:cNvSpPr>
            <a:spLocks noGrp="1"/>
          </p:cNvSpPr>
          <p:nvPr>
            <p:ph type="title"/>
          </p:nvPr>
        </p:nvSpPr>
        <p:spPr>
          <a:xfrm>
            <a:off x="914400" y="76200"/>
            <a:ext cx="7315200" cy="1066800"/>
          </a:xfrm>
        </p:spPr>
        <p:txBody>
          <a:bodyPr/>
          <a:lstStyle/>
          <a:p>
            <a:r>
              <a:rPr lang="en-US" altLang="en-US"/>
              <a:t>Secondary Shade </a:t>
            </a:r>
            <a:r>
              <a:rPr lang="en-US" altLang="en-US" sz="2000"/>
              <a:t>Fairview Unit 1</a:t>
            </a:r>
            <a:endParaRPr lang="en-US" altLang="en-US" sz="2000" i="1"/>
          </a:p>
        </p:txBody>
      </p:sp>
      <p:pic>
        <p:nvPicPr>
          <p:cNvPr id="26626" name="Content Placeholder 3">
            <a:extLst>
              <a:ext uri="{FF2B5EF4-FFF2-40B4-BE49-F238E27FC236}">
                <a16:creationId xmlns:a16="http://schemas.microsoft.com/office/drawing/2014/main" id="{B85329B2-0709-5FC3-7E74-554E3C4956F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219200"/>
            <a:ext cx="6794500" cy="5486400"/>
          </a:xfrm>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9CE518C-8EB1-775B-98FE-B70227DD336F}"/>
              </a:ext>
            </a:extLst>
          </p:cNvPr>
          <p:cNvSpPr>
            <a:spLocks noGrp="1"/>
          </p:cNvSpPr>
          <p:nvPr>
            <p:ph type="title"/>
          </p:nvPr>
        </p:nvSpPr>
        <p:spPr>
          <a:xfrm>
            <a:off x="914400" y="152400"/>
            <a:ext cx="7315200" cy="990600"/>
          </a:xfrm>
        </p:spPr>
        <p:txBody>
          <a:bodyPr/>
          <a:lstStyle/>
          <a:p>
            <a:r>
              <a:rPr lang="en-US" altLang="en-US"/>
              <a:t>Near Stream Shade</a:t>
            </a:r>
            <a:endParaRPr lang="en-US" altLang="en-US" sz="1600" i="1"/>
          </a:p>
        </p:txBody>
      </p:sp>
      <p:pic>
        <p:nvPicPr>
          <p:cNvPr id="27650" name="Picture 2">
            <a:extLst>
              <a:ext uri="{FF2B5EF4-FFF2-40B4-BE49-F238E27FC236}">
                <a16:creationId xmlns:a16="http://schemas.microsoft.com/office/drawing/2014/main" id="{20C32041-0C1C-8A94-0B17-9FE8A7F79E99}"/>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152400" y="1143000"/>
            <a:ext cx="3657600" cy="2743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a:extLst>
              <a:ext uri="{FF2B5EF4-FFF2-40B4-BE49-F238E27FC236}">
                <a16:creationId xmlns:a16="http://schemas.microsoft.com/office/drawing/2014/main" id="{14CF9FE7-3DD5-9141-1BBF-36F6BE4E1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62400"/>
            <a:ext cx="41132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descr="G:\cb\Ura\Colby\POWERPOINT\LIDAR 2015_04_23\IMG_0669.JPG">
            <a:extLst>
              <a:ext uri="{FF2B5EF4-FFF2-40B4-BE49-F238E27FC236}">
                <a16:creationId xmlns:a16="http://schemas.microsoft.com/office/drawing/2014/main" id="{BEE78D82-CA8A-7BBC-5A03-F66123536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295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D7487517-588C-9765-7E69-C61E4AF4D3E3}"/>
              </a:ext>
            </a:extLst>
          </p:cNvPr>
          <p:cNvPicPr>
            <a:picLocks noGrp="1" noChangeAspect="1" noChangeArrowheads="1"/>
          </p:cNvPicPr>
          <p:nvPr>
            <p:ph sz="quarter" idx="14"/>
          </p:nvPr>
        </p:nvPicPr>
        <p:blipFill>
          <a:blip r:embed="rId6">
            <a:extLst>
              <a:ext uri="{28A0092B-C50C-407E-A947-70E740481C1C}">
                <a14:useLocalDpi xmlns:a14="http://schemas.microsoft.com/office/drawing/2010/main" val="0"/>
              </a:ext>
            </a:extLst>
          </a:blip>
          <a:srcRect/>
          <a:stretch>
            <a:fillRect/>
          </a:stretch>
        </p:blipFill>
        <p:spPr>
          <a:xfrm>
            <a:off x="4724400" y="3962400"/>
            <a:ext cx="3567113" cy="2328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TextBox 6">
            <a:extLst>
              <a:ext uri="{FF2B5EF4-FFF2-40B4-BE49-F238E27FC236}">
                <a16:creationId xmlns:a16="http://schemas.microsoft.com/office/drawing/2014/main" id="{9ACD0195-37F1-C45D-7B80-DC9A163FE5C0}"/>
              </a:ext>
            </a:extLst>
          </p:cNvPr>
          <p:cNvSpPr txBox="1">
            <a:spLocks noChangeArrowheads="1"/>
          </p:cNvSpPr>
          <p:nvPr/>
        </p:nvSpPr>
        <p:spPr bwMode="auto">
          <a:xfrm>
            <a:off x="4495800" y="6400800"/>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200"/>
              <a:t>11 random points / Effective shade 92-97%, average 94%</a:t>
            </a:r>
          </a:p>
        </p:txBody>
      </p:sp>
      <p:sp>
        <p:nvSpPr>
          <p:cNvPr id="4" name="Rounded Rectangular Callout 3">
            <a:extLst>
              <a:ext uri="{FF2B5EF4-FFF2-40B4-BE49-F238E27FC236}">
                <a16:creationId xmlns:a16="http://schemas.microsoft.com/office/drawing/2014/main" id="{78EA3EA5-0D63-30A2-1997-2852673AFD48}"/>
              </a:ext>
            </a:extLst>
          </p:cNvPr>
          <p:cNvSpPr/>
          <p:nvPr/>
        </p:nvSpPr>
        <p:spPr>
          <a:xfrm>
            <a:off x="7077075" y="2179638"/>
            <a:ext cx="914400" cy="612775"/>
          </a:xfrm>
          <a:prstGeom prst="wedgeRound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000">
                <a:solidFill>
                  <a:srgbClr val="FFFFFF"/>
                </a:solidFill>
              </a:rPr>
              <a:t>They can’t read your sign.</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3A71892B-0B6D-C317-63D4-1F0EB6FA9BE8}"/>
              </a:ext>
            </a:extLst>
          </p:cNvPr>
          <p:cNvSpPr>
            <a:spLocks noGrp="1"/>
          </p:cNvSpPr>
          <p:nvPr>
            <p:ph type="title"/>
          </p:nvPr>
        </p:nvSpPr>
        <p:spPr>
          <a:xfrm>
            <a:off x="914400" y="152400"/>
            <a:ext cx="7315200" cy="990600"/>
          </a:xfrm>
        </p:spPr>
        <p:txBody>
          <a:bodyPr/>
          <a:lstStyle/>
          <a:p>
            <a:r>
              <a:rPr lang="en-US" altLang="en-US"/>
              <a:t>Primary Shade</a:t>
            </a:r>
            <a:endParaRPr lang="en-US" altLang="en-US" sz="1600" i="1"/>
          </a:p>
        </p:txBody>
      </p:sp>
      <p:sp>
        <p:nvSpPr>
          <p:cNvPr id="28674" name="Content Placeholder 5">
            <a:extLst>
              <a:ext uri="{FF2B5EF4-FFF2-40B4-BE49-F238E27FC236}">
                <a16:creationId xmlns:a16="http://schemas.microsoft.com/office/drawing/2014/main" id="{30CD89C9-7DB3-70F4-74DC-C2795585C807}"/>
              </a:ext>
            </a:extLst>
          </p:cNvPr>
          <p:cNvSpPr>
            <a:spLocks noGrp="1"/>
          </p:cNvSpPr>
          <p:nvPr>
            <p:ph sz="quarter" idx="14"/>
          </p:nvPr>
        </p:nvSpPr>
        <p:spPr>
          <a:xfrm>
            <a:off x="4681538" y="1905000"/>
            <a:ext cx="4005262" cy="4433888"/>
          </a:xfrm>
        </p:spPr>
        <p:txBody>
          <a:bodyPr/>
          <a:lstStyle/>
          <a:p>
            <a:r>
              <a:rPr lang="en-US" altLang="en-US"/>
              <a:t>“At a qualitative level, the primary and secondary shade source layers created by the BLM model could be very useful to land managers… These products can easily be used to identify areas that would benefit from shade management.”</a:t>
            </a:r>
          </a:p>
        </p:txBody>
      </p:sp>
      <p:pic>
        <p:nvPicPr>
          <p:cNvPr id="28675" name="Content Placeholder 6">
            <a:extLst>
              <a:ext uri="{FF2B5EF4-FFF2-40B4-BE49-F238E27FC236}">
                <a16:creationId xmlns:a16="http://schemas.microsoft.com/office/drawing/2014/main" id="{E91831D0-63E0-C565-BCDC-2C25A8BC94F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762000" y="1295400"/>
            <a:ext cx="3884613" cy="5029200"/>
          </a:xfrm>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58D333A3-E904-2694-4C54-2A68F86A14E8}"/>
              </a:ext>
            </a:extLst>
          </p:cNvPr>
          <p:cNvSpPr>
            <a:spLocks noGrp="1"/>
          </p:cNvSpPr>
          <p:nvPr>
            <p:ph type="title"/>
          </p:nvPr>
        </p:nvSpPr>
        <p:spPr>
          <a:xfrm>
            <a:off x="914400" y="152400"/>
            <a:ext cx="7315200" cy="990600"/>
          </a:xfrm>
        </p:spPr>
        <p:txBody>
          <a:bodyPr/>
          <a:lstStyle/>
          <a:p>
            <a:r>
              <a:rPr lang="en-US" altLang="en-US"/>
              <a:t>Effective Shade</a:t>
            </a:r>
            <a:endParaRPr lang="en-US" altLang="en-US" sz="1600" i="1"/>
          </a:p>
        </p:txBody>
      </p:sp>
      <p:sp>
        <p:nvSpPr>
          <p:cNvPr id="29698" name="Content Placeholder 5">
            <a:extLst>
              <a:ext uri="{FF2B5EF4-FFF2-40B4-BE49-F238E27FC236}">
                <a16:creationId xmlns:a16="http://schemas.microsoft.com/office/drawing/2014/main" id="{A14FF337-4D29-E5D5-547F-D934F082FA5A}"/>
              </a:ext>
            </a:extLst>
          </p:cNvPr>
          <p:cNvSpPr>
            <a:spLocks noGrp="1"/>
          </p:cNvSpPr>
          <p:nvPr>
            <p:ph sz="quarter" idx="14"/>
          </p:nvPr>
        </p:nvSpPr>
        <p:spPr>
          <a:xfrm>
            <a:off x="5334000" y="1219200"/>
            <a:ext cx="3352800" cy="5119688"/>
          </a:xfrm>
        </p:spPr>
        <p:txBody>
          <a:bodyPr/>
          <a:lstStyle/>
          <a:p>
            <a:r>
              <a:rPr lang="en-US" altLang="en-US"/>
              <a:t>“Using pseudo-hemispherical images to estimate shade can be a cost effective method for estimating shade anywhere high density LiDAR data is available by reducing the amount of field work necessary to obtain the numerous field hemispherical photographs typically required to describe a stream reach or parcel of land.”</a:t>
            </a:r>
          </a:p>
        </p:txBody>
      </p:sp>
      <p:pic>
        <p:nvPicPr>
          <p:cNvPr id="29699" name="Content Placeholder 3">
            <a:extLst>
              <a:ext uri="{FF2B5EF4-FFF2-40B4-BE49-F238E27FC236}">
                <a16:creationId xmlns:a16="http://schemas.microsoft.com/office/drawing/2014/main" id="{0187B42B-C132-B504-C5AC-0E926660114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76200" y="1219200"/>
            <a:ext cx="3884613" cy="5029200"/>
          </a:xfrm>
        </p:spPr>
      </p:pic>
      <p:pic>
        <p:nvPicPr>
          <p:cNvPr id="29700" name="Picture 4">
            <a:extLst>
              <a:ext uri="{FF2B5EF4-FFF2-40B4-BE49-F238E27FC236}">
                <a16:creationId xmlns:a16="http://schemas.microsoft.com/office/drawing/2014/main" id="{3781292E-29C6-6A2A-29E7-82D0149EDB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600200"/>
            <a:ext cx="1347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6198B0E-F41D-7FD2-51E5-95872E36A2D9}"/>
              </a:ext>
            </a:extLst>
          </p:cNvPr>
          <p:cNvSpPr>
            <a:spLocks noGrp="1"/>
          </p:cNvSpPr>
          <p:nvPr>
            <p:ph type="title"/>
          </p:nvPr>
        </p:nvSpPr>
        <p:spPr>
          <a:xfrm>
            <a:off x="914400" y="228600"/>
            <a:ext cx="7315200" cy="914400"/>
          </a:xfrm>
        </p:spPr>
        <p:txBody>
          <a:bodyPr/>
          <a:lstStyle/>
          <a:p>
            <a:r>
              <a:rPr lang="en-US" altLang="en-US"/>
              <a:t>LWD Source Areas</a:t>
            </a:r>
          </a:p>
        </p:txBody>
      </p:sp>
      <p:pic>
        <p:nvPicPr>
          <p:cNvPr id="30722" name="Picture 2">
            <a:extLst>
              <a:ext uri="{FF2B5EF4-FFF2-40B4-BE49-F238E27FC236}">
                <a16:creationId xmlns:a16="http://schemas.microsoft.com/office/drawing/2014/main" id="{F6A97061-6DFC-1328-D67F-1AE3D0618AA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533400" y="1066800"/>
            <a:ext cx="4022725" cy="30178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Content Placeholder 2">
            <a:extLst>
              <a:ext uri="{FF2B5EF4-FFF2-40B4-BE49-F238E27FC236}">
                <a16:creationId xmlns:a16="http://schemas.microsoft.com/office/drawing/2014/main" id="{903F5FFD-6D5A-FE10-2823-193C8BF40550}"/>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4648200" y="1066800"/>
            <a:ext cx="3736975" cy="3017838"/>
          </a:xfrm>
        </p:spPr>
      </p:pic>
      <p:pic>
        <p:nvPicPr>
          <p:cNvPr id="30724" name="Picture 3">
            <a:extLst>
              <a:ext uri="{FF2B5EF4-FFF2-40B4-BE49-F238E27FC236}">
                <a16:creationId xmlns:a16="http://schemas.microsoft.com/office/drawing/2014/main" id="{D1E933D5-0DD1-5F80-0416-7EF3263087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192588"/>
            <a:ext cx="373697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1237F75-A8D6-9220-9BF5-50B6EB974312}"/>
              </a:ext>
            </a:extLst>
          </p:cNvPr>
          <p:cNvSpPr>
            <a:spLocks noGrp="1"/>
          </p:cNvSpPr>
          <p:nvPr>
            <p:ph type="title"/>
          </p:nvPr>
        </p:nvSpPr>
        <p:spPr>
          <a:xfrm>
            <a:off x="914400" y="228600"/>
            <a:ext cx="7315200" cy="914400"/>
          </a:xfrm>
        </p:spPr>
        <p:txBody>
          <a:bodyPr/>
          <a:lstStyle/>
          <a:p>
            <a:r>
              <a:rPr lang="en-US" altLang="en-US"/>
              <a:t>LWD Source Areas</a:t>
            </a:r>
          </a:p>
        </p:txBody>
      </p:sp>
      <p:sp>
        <p:nvSpPr>
          <p:cNvPr id="31746" name="Content Placeholder 2">
            <a:extLst>
              <a:ext uri="{FF2B5EF4-FFF2-40B4-BE49-F238E27FC236}">
                <a16:creationId xmlns:a16="http://schemas.microsoft.com/office/drawing/2014/main" id="{CDE84A44-1207-7033-2F97-FD640D149B56}"/>
              </a:ext>
            </a:extLst>
          </p:cNvPr>
          <p:cNvSpPr>
            <a:spLocks noGrp="1"/>
          </p:cNvSpPr>
          <p:nvPr>
            <p:ph sz="quarter" idx="14"/>
          </p:nvPr>
        </p:nvSpPr>
        <p:spPr>
          <a:xfrm>
            <a:off x="4681538" y="2743200"/>
            <a:ext cx="3567112" cy="3595688"/>
          </a:xfrm>
        </p:spPr>
        <p:txBody>
          <a:bodyPr/>
          <a:lstStyle/>
          <a:p>
            <a:endParaRPr lang="en-US" altLang="en-US"/>
          </a:p>
        </p:txBody>
      </p:sp>
      <p:pic>
        <p:nvPicPr>
          <p:cNvPr id="31747" name="Picture 2" descr="G:\cb\Ura\Colby\POWERPOINT\LIDAR 2015_04_23\2012_02_23 URSR\2012_02_23 URSR Unit 43 b.jpg">
            <a:extLst>
              <a:ext uri="{FF2B5EF4-FFF2-40B4-BE49-F238E27FC236}">
                <a16:creationId xmlns:a16="http://schemas.microsoft.com/office/drawing/2014/main" id="{DBBF9100-36EE-5EF8-B782-89C0EAD19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429000"/>
            <a:ext cx="48021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Content Placeholder 9">
            <a:extLst>
              <a:ext uri="{FF2B5EF4-FFF2-40B4-BE49-F238E27FC236}">
                <a16:creationId xmlns:a16="http://schemas.microsoft.com/office/drawing/2014/main" id="{4DDB9EE7-92F9-B8A0-FD6B-E82F8DBCAA94}"/>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a:fillRect/>
          </a:stretch>
        </p:blipFill>
        <p:spPr>
          <a:xfrm>
            <a:off x="304800" y="1219200"/>
            <a:ext cx="4806950" cy="3200400"/>
          </a:xfrm>
        </p:spPr>
      </p:pic>
      <p:sp>
        <p:nvSpPr>
          <p:cNvPr id="8" name="Down Arrow 7">
            <a:extLst>
              <a:ext uri="{FF2B5EF4-FFF2-40B4-BE49-F238E27FC236}">
                <a16:creationId xmlns:a16="http://schemas.microsoft.com/office/drawing/2014/main" id="{36FF32F8-4221-A586-AC95-7D7158191AFD}"/>
              </a:ext>
            </a:extLst>
          </p:cNvPr>
          <p:cNvSpPr/>
          <p:nvPr/>
        </p:nvSpPr>
        <p:spPr>
          <a:xfrm>
            <a:off x="1804988" y="2362200"/>
            <a:ext cx="274637"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Down Arrow 10">
            <a:extLst>
              <a:ext uri="{FF2B5EF4-FFF2-40B4-BE49-F238E27FC236}">
                <a16:creationId xmlns:a16="http://schemas.microsoft.com/office/drawing/2014/main" id="{F58029F0-9556-1311-870D-D38F215AA433}"/>
              </a:ext>
            </a:extLst>
          </p:cNvPr>
          <p:cNvSpPr/>
          <p:nvPr/>
        </p:nvSpPr>
        <p:spPr>
          <a:xfrm rot="10800000">
            <a:off x="6516688" y="5486400"/>
            <a:ext cx="274637"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9D03F94-71DE-97AC-4CEA-5C81D04EA0B9}"/>
              </a:ext>
            </a:extLst>
          </p:cNvPr>
          <p:cNvSpPr>
            <a:spLocks noGrp="1"/>
          </p:cNvSpPr>
          <p:nvPr>
            <p:ph type="title"/>
          </p:nvPr>
        </p:nvSpPr>
        <p:spPr>
          <a:xfrm>
            <a:off x="914400" y="152400"/>
            <a:ext cx="7315200" cy="990600"/>
          </a:xfrm>
        </p:spPr>
        <p:txBody>
          <a:bodyPr/>
          <a:lstStyle/>
          <a:p>
            <a:r>
              <a:rPr lang="en-US" altLang="en-US"/>
              <a:t>LWD Source Areas</a:t>
            </a:r>
          </a:p>
        </p:txBody>
      </p:sp>
      <p:sp>
        <p:nvSpPr>
          <p:cNvPr id="3" name="Content Placeholder 2">
            <a:extLst>
              <a:ext uri="{FF2B5EF4-FFF2-40B4-BE49-F238E27FC236}">
                <a16:creationId xmlns:a16="http://schemas.microsoft.com/office/drawing/2014/main" id="{E72A2D94-8E63-4766-EBA8-E4E520C02957}"/>
              </a:ext>
            </a:extLst>
          </p:cNvPr>
          <p:cNvSpPr>
            <a:spLocks noGrp="1"/>
          </p:cNvSpPr>
          <p:nvPr>
            <p:ph idx="1"/>
          </p:nvPr>
        </p:nvSpPr>
        <p:spPr>
          <a:xfrm>
            <a:off x="914400" y="1295400"/>
            <a:ext cx="7315200" cy="5013325"/>
          </a:xfrm>
        </p:spPr>
        <p:txBody>
          <a:bodyPr rtlCol="0">
            <a:normAutofit lnSpcReduction="10000"/>
          </a:bodyPr>
          <a:lstStyle/>
          <a:p>
            <a:pPr marL="45720" indent="0" fontAlgn="auto">
              <a:spcAft>
                <a:spcPts val="0"/>
              </a:spcAft>
              <a:buFont typeface="Wingdings" charset="2"/>
              <a:buNone/>
              <a:defRPr/>
            </a:pPr>
            <a:endParaRPr lang="en-US" sz="1600" dirty="0">
              <a:ea typeface="+mn-ea"/>
            </a:endParaRPr>
          </a:p>
          <a:p>
            <a:pPr indent="-182880" fontAlgn="auto">
              <a:spcAft>
                <a:spcPts val="0"/>
              </a:spcAft>
              <a:buFont typeface="Wingdings" charset="2"/>
              <a:buChar char="§"/>
              <a:defRPr/>
            </a:pPr>
            <a:r>
              <a:rPr lang="en-US" dirty="0">
                <a:ea typeface="+mn-ea"/>
              </a:rPr>
              <a:t>Effective tree height </a:t>
            </a:r>
            <a:r>
              <a:rPr lang="en-US" sz="1200" dirty="0">
                <a:ea typeface="+mn-ea"/>
              </a:rPr>
              <a:t>(Robison &amp; Beschta 1990)</a:t>
            </a:r>
          </a:p>
          <a:p>
            <a:pPr marL="502920" lvl="1" indent="-182880" fontAlgn="auto">
              <a:spcAft>
                <a:spcPts val="0"/>
              </a:spcAft>
              <a:buFont typeface="Wingdings" charset="2"/>
              <a:buChar char="§"/>
              <a:defRPr/>
            </a:pPr>
            <a:r>
              <a:rPr lang="en-US" sz="1600" dirty="0">
                <a:ea typeface="+mn-ea"/>
              </a:rPr>
              <a:t>20cm (8 in) x 1.5m</a:t>
            </a:r>
            <a:endParaRPr lang="en-US" sz="1200" dirty="0">
              <a:ea typeface="+mn-ea"/>
            </a:endParaRPr>
          </a:p>
          <a:p>
            <a:pPr marL="502920" lvl="1" indent="-182880" fontAlgn="auto">
              <a:spcAft>
                <a:spcPts val="0"/>
              </a:spcAft>
              <a:buFont typeface="Wingdings" charset="2"/>
              <a:buChar char="§"/>
              <a:defRPr/>
            </a:pPr>
            <a:r>
              <a:rPr lang="en-US" sz="1600" dirty="0">
                <a:ea typeface="+mn-ea"/>
              </a:rPr>
              <a:t>20cm x 2m </a:t>
            </a:r>
            <a:r>
              <a:rPr lang="en-US" sz="1200" dirty="0">
                <a:ea typeface="+mn-ea"/>
              </a:rPr>
              <a:t>(May &amp; Creswell 2003)</a:t>
            </a:r>
          </a:p>
          <a:p>
            <a:pPr marL="502920" lvl="1" indent="-182880" fontAlgn="auto">
              <a:spcAft>
                <a:spcPts val="0"/>
              </a:spcAft>
              <a:buFont typeface="Wingdings" charset="2"/>
              <a:buChar char="§"/>
              <a:defRPr/>
            </a:pPr>
            <a:r>
              <a:rPr lang="en-US" sz="1600" dirty="0">
                <a:ea typeface="+mn-ea"/>
              </a:rPr>
              <a:t>15cm (6 in)  x 3m </a:t>
            </a:r>
            <a:r>
              <a:rPr lang="en-US" sz="1200" dirty="0">
                <a:ea typeface="+mn-ea"/>
              </a:rPr>
              <a:t>(Foster </a:t>
            </a:r>
            <a:r>
              <a:rPr lang="en-US" sz="1200" i="1" dirty="0">
                <a:ea typeface="+mn-ea"/>
              </a:rPr>
              <a:t>et al.</a:t>
            </a:r>
            <a:r>
              <a:rPr lang="en-US" sz="1200" dirty="0">
                <a:ea typeface="+mn-ea"/>
              </a:rPr>
              <a:t> 2001)</a:t>
            </a:r>
          </a:p>
          <a:p>
            <a:pPr marL="502920" lvl="1" indent="-182880" fontAlgn="auto">
              <a:spcAft>
                <a:spcPts val="0"/>
              </a:spcAft>
              <a:buFont typeface="Wingdings" charset="2"/>
              <a:buChar char="§"/>
              <a:defRPr/>
            </a:pPr>
            <a:endParaRPr lang="en-US" sz="1600" dirty="0">
              <a:ea typeface="+mn-ea"/>
            </a:endParaRPr>
          </a:p>
          <a:p>
            <a:pPr marL="502920" lvl="1" indent="-182880" fontAlgn="auto">
              <a:spcAft>
                <a:spcPts val="0"/>
              </a:spcAft>
              <a:buFont typeface="Wingdings" charset="2"/>
              <a:buChar char="§"/>
              <a:defRPr/>
            </a:pPr>
            <a:endParaRPr lang="en-US" sz="1600" dirty="0">
              <a:ea typeface="+mn-ea"/>
            </a:endParaRPr>
          </a:p>
          <a:p>
            <a:pPr marL="502920" lvl="1" indent="-182880" fontAlgn="auto">
              <a:spcAft>
                <a:spcPts val="0"/>
              </a:spcAft>
              <a:buFont typeface="Wingdings" charset="2"/>
              <a:buChar char="§"/>
              <a:defRPr/>
            </a:pPr>
            <a:endParaRPr lang="en-US" sz="1600" dirty="0">
              <a:ea typeface="+mn-ea"/>
            </a:endParaRPr>
          </a:p>
          <a:p>
            <a:pPr indent="-182880" fontAlgn="auto">
              <a:spcAft>
                <a:spcPts val="0"/>
              </a:spcAft>
              <a:buFont typeface="Wingdings" charset="2"/>
              <a:buChar char="§"/>
              <a:defRPr/>
            </a:pPr>
            <a:endParaRPr lang="en-US" sz="1600" dirty="0">
              <a:ea typeface="+mn-ea"/>
            </a:endParaRPr>
          </a:p>
          <a:p>
            <a:pPr indent="-182880" fontAlgn="auto">
              <a:spcAft>
                <a:spcPts val="0"/>
              </a:spcAft>
              <a:buFont typeface="Wingdings" charset="2"/>
              <a:buChar char="§"/>
              <a:defRPr/>
            </a:pPr>
            <a:endParaRPr lang="en-US" sz="1600" dirty="0">
              <a:ea typeface="+mn-ea"/>
            </a:endParaRPr>
          </a:p>
          <a:p>
            <a:pPr indent="-182880" fontAlgn="auto">
              <a:spcAft>
                <a:spcPts val="0"/>
              </a:spcAft>
              <a:buFont typeface="Wingdings" charset="2"/>
              <a:buChar char="§"/>
              <a:defRPr/>
            </a:pPr>
            <a:endParaRPr lang="en-US" sz="1600" dirty="0">
              <a:ea typeface="+mn-ea"/>
            </a:endParaRPr>
          </a:p>
          <a:p>
            <a:pPr indent="-182880" fontAlgn="auto">
              <a:spcAft>
                <a:spcPts val="0"/>
              </a:spcAft>
              <a:buFont typeface="Wingdings" charset="2"/>
              <a:buChar char="§"/>
              <a:defRPr/>
            </a:pPr>
            <a:endParaRPr lang="en-US" sz="1600" dirty="0">
              <a:ea typeface="+mn-ea"/>
            </a:endParaRPr>
          </a:p>
          <a:p>
            <a:pPr indent="-182880" fontAlgn="auto">
              <a:spcAft>
                <a:spcPts val="0"/>
              </a:spcAft>
              <a:buFont typeface="Wingdings" charset="2"/>
              <a:buChar char="§"/>
              <a:defRPr/>
            </a:pPr>
            <a:endParaRPr lang="en-US" sz="1600" dirty="0">
              <a:ea typeface="+mn-ea"/>
            </a:endParaRPr>
          </a:p>
          <a:p>
            <a:pPr marL="45720" indent="0" fontAlgn="auto">
              <a:spcAft>
                <a:spcPts val="0"/>
              </a:spcAft>
              <a:buFont typeface="Wingdings" charset="2"/>
              <a:buNone/>
              <a:defRPr/>
            </a:pPr>
            <a:endParaRPr lang="en-US" sz="1600" dirty="0">
              <a:ea typeface="+mn-ea"/>
            </a:endParaRPr>
          </a:p>
          <a:p>
            <a:pPr indent="-182880" fontAlgn="auto">
              <a:spcAft>
                <a:spcPts val="0"/>
              </a:spcAft>
              <a:buFont typeface="Wingdings" charset="2"/>
              <a:buChar char="§"/>
              <a:defRPr/>
            </a:pPr>
            <a:r>
              <a:rPr lang="en-US" dirty="0">
                <a:ea typeface="+mn-ea"/>
              </a:rPr>
              <a:t>Buffer steeper slopes</a:t>
            </a:r>
            <a:r>
              <a:rPr lang="en-US" sz="1600" dirty="0">
                <a:ea typeface="+mn-ea"/>
              </a:rPr>
              <a:t> </a:t>
            </a:r>
          </a:p>
          <a:p>
            <a:pPr marL="502920" lvl="1" indent="-182880" fontAlgn="auto">
              <a:spcAft>
                <a:spcPts val="0"/>
              </a:spcAft>
              <a:buFont typeface="Wingdings" charset="2"/>
              <a:buChar char="§"/>
              <a:defRPr/>
            </a:pPr>
            <a:r>
              <a:rPr lang="en-US" sz="1600" dirty="0">
                <a:ea typeface="+mn-ea"/>
              </a:rPr>
              <a:t>40 to &gt;200 year old riparian trees in the PNW more likely to fall towards the channel on steep (&gt;40%) hillslopes </a:t>
            </a:r>
            <a:r>
              <a:rPr lang="en-US" sz="1200" dirty="0">
                <a:ea typeface="+mn-ea"/>
              </a:rPr>
              <a:t>(Sobota </a:t>
            </a:r>
            <a:r>
              <a:rPr lang="en-US" sz="1200" i="1" dirty="0">
                <a:ea typeface="+mn-ea"/>
              </a:rPr>
              <a:t>et al.</a:t>
            </a:r>
            <a:r>
              <a:rPr lang="en-US" sz="1200" dirty="0">
                <a:ea typeface="+mn-ea"/>
              </a:rPr>
              <a:t> 2006)</a:t>
            </a:r>
          </a:p>
          <a:p>
            <a:pPr indent="-182880" fontAlgn="auto">
              <a:spcAft>
                <a:spcPts val="0"/>
              </a:spcAft>
              <a:buFont typeface="Wingdings" charset="2"/>
              <a:buChar char="§"/>
              <a:defRPr/>
            </a:pPr>
            <a:endParaRPr lang="en-US" dirty="0">
              <a:ea typeface="+mn-ea"/>
            </a:endParaRPr>
          </a:p>
        </p:txBody>
      </p:sp>
      <p:graphicFrame>
        <p:nvGraphicFramePr>
          <p:cNvPr id="4" name="Table 3">
            <a:extLst>
              <a:ext uri="{FF2B5EF4-FFF2-40B4-BE49-F238E27FC236}">
                <a16:creationId xmlns:a16="http://schemas.microsoft.com/office/drawing/2014/main" id="{8A06CE85-EC0D-18F4-7950-C33010809FA2}"/>
              </a:ext>
            </a:extLst>
          </p:cNvPr>
          <p:cNvGraphicFramePr>
            <a:graphicFrameLocks noGrp="1"/>
          </p:cNvGraphicFramePr>
          <p:nvPr/>
        </p:nvGraphicFramePr>
        <p:xfrm>
          <a:off x="1524000" y="3141663"/>
          <a:ext cx="5934075" cy="1798637"/>
        </p:xfrm>
        <a:graphic>
          <a:graphicData uri="http://schemas.openxmlformats.org/drawingml/2006/table">
            <a:tbl>
              <a:tblPr>
                <a:tableStyleId>{5C22544A-7EE6-4342-B048-85BDC9FD1C3A}</a:tableStyleId>
              </a:tblPr>
              <a:tblGrid>
                <a:gridCol w="423863">
                  <a:extLst>
                    <a:ext uri="{9D8B030D-6E8A-4147-A177-3AD203B41FA5}">
                      <a16:colId xmlns:a16="http://schemas.microsoft.com/office/drawing/2014/main" val="20000"/>
                    </a:ext>
                  </a:extLst>
                </a:gridCol>
                <a:gridCol w="423863">
                  <a:extLst>
                    <a:ext uri="{9D8B030D-6E8A-4147-A177-3AD203B41FA5}">
                      <a16:colId xmlns:a16="http://schemas.microsoft.com/office/drawing/2014/main" val="20001"/>
                    </a:ext>
                  </a:extLst>
                </a:gridCol>
                <a:gridCol w="423863">
                  <a:extLst>
                    <a:ext uri="{9D8B030D-6E8A-4147-A177-3AD203B41FA5}">
                      <a16:colId xmlns:a16="http://schemas.microsoft.com/office/drawing/2014/main" val="20002"/>
                    </a:ext>
                  </a:extLst>
                </a:gridCol>
                <a:gridCol w="423863">
                  <a:extLst>
                    <a:ext uri="{9D8B030D-6E8A-4147-A177-3AD203B41FA5}">
                      <a16:colId xmlns:a16="http://schemas.microsoft.com/office/drawing/2014/main" val="20003"/>
                    </a:ext>
                  </a:extLst>
                </a:gridCol>
                <a:gridCol w="423863">
                  <a:extLst>
                    <a:ext uri="{9D8B030D-6E8A-4147-A177-3AD203B41FA5}">
                      <a16:colId xmlns:a16="http://schemas.microsoft.com/office/drawing/2014/main" val="20004"/>
                    </a:ext>
                  </a:extLst>
                </a:gridCol>
                <a:gridCol w="423863">
                  <a:extLst>
                    <a:ext uri="{9D8B030D-6E8A-4147-A177-3AD203B41FA5}">
                      <a16:colId xmlns:a16="http://schemas.microsoft.com/office/drawing/2014/main" val="20005"/>
                    </a:ext>
                  </a:extLst>
                </a:gridCol>
                <a:gridCol w="423863">
                  <a:extLst>
                    <a:ext uri="{9D8B030D-6E8A-4147-A177-3AD203B41FA5}">
                      <a16:colId xmlns:a16="http://schemas.microsoft.com/office/drawing/2014/main" val="20006"/>
                    </a:ext>
                  </a:extLst>
                </a:gridCol>
                <a:gridCol w="423863">
                  <a:extLst>
                    <a:ext uri="{9D8B030D-6E8A-4147-A177-3AD203B41FA5}">
                      <a16:colId xmlns:a16="http://schemas.microsoft.com/office/drawing/2014/main" val="20007"/>
                    </a:ext>
                  </a:extLst>
                </a:gridCol>
                <a:gridCol w="423863">
                  <a:extLst>
                    <a:ext uri="{9D8B030D-6E8A-4147-A177-3AD203B41FA5}">
                      <a16:colId xmlns:a16="http://schemas.microsoft.com/office/drawing/2014/main" val="20008"/>
                    </a:ext>
                  </a:extLst>
                </a:gridCol>
                <a:gridCol w="423863">
                  <a:extLst>
                    <a:ext uri="{9D8B030D-6E8A-4147-A177-3AD203B41FA5}">
                      <a16:colId xmlns:a16="http://schemas.microsoft.com/office/drawing/2014/main" val="20009"/>
                    </a:ext>
                  </a:extLst>
                </a:gridCol>
                <a:gridCol w="423863">
                  <a:extLst>
                    <a:ext uri="{9D8B030D-6E8A-4147-A177-3AD203B41FA5}">
                      <a16:colId xmlns:a16="http://schemas.microsoft.com/office/drawing/2014/main" val="20010"/>
                    </a:ext>
                  </a:extLst>
                </a:gridCol>
                <a:gridCol w="423863">
                  <a:extLst>
                    <a:ext uri="{9D8B030D-6E8A-4147-A177-3AD203B41FA5}">
                      <a16:colId xmlns:a16="http://schemas.microsoft.com/office/drawing/2014/main" val="20011"/>
                    </a:ext>
                  </a:extLst>
                </a:gridCol>
                <a:gridCol w="423863">
                  <a:extLst>
                    <a:ext uri="{9D8B030D-6E8A-4147-A177-3AD203B41FA5}">
                      <a16:colId xmlns:a16="http://schemas.microsoft.com/office/drawing/2014/main" val="20012"/>
                    </a:ext>
                  </a:extLst>
                </a:gridCol>
                <a:gridCol w="423863">
                  <a:extLst>
                    <a:ext uri="{9D8B030D-6E8A-4147-A177-3AD203B41FA5}">
                      <a16:colId xmlns:a16="http://schemas.microsoft.com/office/drawing/2014/main" val="20013"/>
                    </a:ext>
                  </a:extLst>
                </a:gridCol>
              </a:tblGrid>
              <a:tr h="152427">
                <a:tc>
                  <a:txBody>
                    <a:bodyPr/>
                    <a:lstStyle/>
                    <a:p>
                      <a:pPr marL="0" marR="0" algn="ctr">
                        <a:spcBef>
                          <a:spcPts val="0"/>
                        </a:spcBef>
                        <a:spcAft>
                          <a:spcPts val="0"/>
                        </a:spcAft>
                      </a:pPr>
                      <a:r>
                        <a:rPr lang="en-US" sz="1000" dirty="0">
                          <a:effectLst/>
                        </a:rPr>
                        <a:t>DBH</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16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32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48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64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80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96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112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128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144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160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176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192 ft.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208 ft.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0"/>
                  </a:ext>
                </a:extLst>
              </a:tr>
              <a:tr h="152427">
                <a:tc>
                  <a:txBody>
                    <a:bodyPr/>
                    <a:lstStyle/>
                    <a:p>
                      <a:pPr marL="0" marR="0" algn="ctr">
                        <a:spcBef>
                          <a:spcPts val="0"/>
                        </a:spcBef>
                        <a:spcAft>
                          <a:spcPts val="0"/>
                        </a:spcAft>
                      </a:pPr>
                      <a:r>
                        <a:rPr lang="en-US" sz="1000" dirty="0">
                          <a:effectLst/>
                        </a:rPr>
                        <a:t>12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10</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9</a:t>
                      </a:r>
                      <a:endParaRPr lang="en-US" sz="1000" dirty="0">
                        <a:effectLst/>
                        <a:latin typeface="Times New Roman"/>
                        <a:ea typeface="Times New Roman"/>
                      </a:endParaRPr>
                    </a:p>
                  </a:txBody>
                  <a:tcPr marL="4445" marR="4445" marT="0" marB="0" anchor="b">
                    <a:solidFill>
                      <a:srgbClr val="FFFF00"/>
                    </a:solidFill>
                  </a:tcPr>
                </a:tc>
                <a:tc>
                  <a:txBody>
                    <a:bodyPr/>
                    <a:lstStyle/>
                    <a:p>
                      <a:pPr marL="0" marR="0" algn="ctr">
                        <a:spcBef>
                          <a:spcPts val="0"/>
                        </a:spcBef>
                        <a:spcAft>
                          <a:spcPts val="0"/>
                        </a:spcAft>
                      </a:pPr>
                      <a:r>
                        <a:rPr lang="en-US" sz="1000" dirty="0">
                          <a:effectLst/>
                        </a:rPr>
                        <a:t>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1"/>
                  </a:ext>
                </a:extLst>
              </a:tr>
              <a:tr h="152427">
                <a:tc>
                  <a:txBody>
                    <a:bodyPr/>
                    <a:lstStyle/>
                    <a:p>
                      <a:pPr marL="0" marR="0" algn="ctr">
                        <a:spcBef>
                          <a:spcPts val="0"/>
                        </a:spcBef>
                        <a:spcAft>
                          <a:spcPts val="0"/>
                        </a:spcAft>
                      </a:pPr>
                      <a:r>
                        <a:rPr lang="en-US" sz="1000" dirty="0">
                          <a:effectLst/>
                        </a:rPr>
                        <a:t>16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8</a:t>
                      </a:r>
                      <a:endParaRPr lang="en-US" sz="1000" dirty="0">
                        <a:effectLst/>
                        <a:latin typeface="Times New Roman"/>
                        <a:ea typeface="Times New Roman"/>
                      </a:endParaRPr>
                    </a:p>
                  </a:txBody>
                  <a:tcPr marL="4445" marR="4445" marT="0" marB="0" anchor="b">
                    <a:solidFill>
                      <a:srgbClr val="FFFF00"/>
                    </a:solidFill>
                  </a:tcPr>
                </a:tc>
                <a:tc>
                  <a:txBody>
                    <a:bodyPr/>
                    <a:lstStyle/>
                    <a:p>
                      <a:pPr marL="0" marR="0" algn="ctr">
                        <a:spcBef>
                          <a:spcPts val="0"/>
                        </a:spcBef>
                        <a:spcAft>
                          <a:spcPts val="0"/>
                        </a:spcAft>
                      </a:pPr>
                      <a:r>
                        <a:rPr lang="en-US" sz="1000" dirty="0">
                          <a:effectLst/>
                        </a:rPr>
                        <a:t>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2"/>
                  </a:ext>
                </a:extLst>
              </a:tr>
              <a:tr h="152427">
                <a:tc>
                  <a:txBody>
                    <a:bodyPr/>
                    <a:lstStyle/>
                    <a:p>
                      <a:pPr marL="0" marR="0" algn="ctr">
                        <a:spcBef>
                          <a:spcPts val="0"/>
                        </a:spcBef>
                        <a:spcAft>
                          <a:spcPts val="0"/>
                        </a:spcAft>
                      </a:pPr>
                      <a:r>
                        <a:rPr lang="en-US" sz="1000" dirty="0">
                          <a:effectLst/>
                        </a:rPr>
                        <a:t>20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14</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9</a:t>
                      </a:r>
                      <a:endParaRPr lang="en-US" sz="1000" dirty="0">
                        <a:effectLst/>
                        <a:latin typeface="Times New Roman"/>
                        <a:ea typeface="Times New Roman"/>
                      </a:endParaRPr>
                    </a:p>
                  </a:txBody>
                  <a:tcPr marL="4445" marR="4445" marT="0" marB="0" anchor="b">
                    <a:solidFill>
                      <a:srgbClr val="FFFF00"/>
                    </a:solidFill>
                  </a:tcPr>
                </a:tc>
                <a:tc>
                  <a:txBody>
                    <a:bodyPr/>
                    <a:lstStyle/>
                    <a:p>
                      <a:pPr marL="0" marR="0" algn="ctr">
                        <a:spcBef>
                          <a:spcPts val="0"/>
                        </a:spcBef>
                        <a:spcAft>
                          <a:spcPts val="0"/>
                        </a:spcAft>
                      </a:pPr>
                      <a:r>
                        <a:rPr lang="en-US" sz="1000" dirty="0">
                          <a:effectLst/>
                        </a:rPr>
                        <a:t>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3"/>
                  </a:ext>
                </a:extLst>
              </a:tr>
              <a:tr h="152427">
                <a:tc>
                  <a:txBody>
                    <a:bodyPr/>
                    <a:lstStyle/>
                    <a:p>
                      <a:pPr marL="0" marR="0" algn="ctr">
                        <a:spcBef>
                          <a:spcPts val="0"/>
                        </a:spcBef>
                        <a:spcAft>
                          <a:spcPts val="0"/>
                        </a:spcAft>
                      </a:pPr>
                      <a:r>
                        <a:rPr lang="en-US" sz="1000" dirty="0">
                          <a:effectLst/>
                        </a:rPr>
                        <a:t>24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19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14</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10</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4"/>
                  </a:ext>
                </a:extLst>
              </a:tr>
              <a:tr h="152427">
                <a:tc>
                  <a:txBody>
                    <a:bodyPr/>
                    <a:lstStyle/>
                    <a:p>
                      <a:pPr marL="0" marR="0" algn="ctr">
                        <a:spcBef>
                          <a:spcPts val="0"/>
                        </a:spcBef>
                        <a:spcAft>
                          <a:spcPts val="0"/>
                        </a:spcAft>
                      </a:pPr>
                      <a:r>
                        <a:rPr lang="en-US" sz="1000" dirty="0">
                          <a:effectLst/>
                        </a:rPr>
                        <a:t>28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22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5"/>
                  </a:ext>
                </a:extLst>
              </a:tr>
              <a:tr h="152427">
                <a:tc>
                  <a:txBody>
                    <a:bodyPr/>
                    <a:lstStyle/>
                    <a:p>
                      <a:pPr marL="0" marR="0" algn="ctr">
                        <a:spcBef>
                          <a:spcPts val="0"/>
                        </a:spcBef>
                        <a:spcAft>
                          <a:spcPts val="0"/>
                        </a:spcAft>
                      </a:pPr>
                      <a:r>
                        <a:rPr lang="en-US" sz="1000" dirty="0">
                          <a:effectLst/>
                        </a:rPr>
                        <a:t>32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24</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20</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14</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6"/>
                  </a:ext>
                </a:extLst>
              </a:tr>
              <a:tr h="152427">
                <a:tc>
                  <a:txBody>
                    <a:bodyPr/>
                    <a:lstStyle/>
                    <a:p>
                      <a:pPr marL="0" marR="0" algn="ctr">
                        <a:spcBef>
                          <a:spcPts val="0"/>
                        </a:spcBef>
                        <a:spcAft>
                          <a:spcPts val="0"/>
                        </a:spcAft>
                      </a:pPr>
                      <a:r>
                        <a:rPr lang="en-US" sz="1000" dirty="0">
                          <a:effectLst/>
                        </a:rPr>
                        <a:t>36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29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24</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20</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7"/>
                  </a:ext>
                </a:extLst>
              </a:tr>
              <a:tr h="152427">
                <a:tc>
                  <a:txBody>
                    <a:bodyPr/>
                    <a:lstStyle/>
                    <a:p>
                      <a:pPr marL="0" marR="0" algn="ctr">
                        <a:spcBef>
                          <a:spcPts val="0"/>
                        </a:spcBef>
                        <a:spcAft>
                          <a:spcPts val="0"/>
                        </a:spcAft>
                      </a:pPr>
                      <a:r>
                        <a:rPr lang="en-US" sz="1000" dirty="0">
                          <a:effectLst/>
                        </a:rPr>
                        <a:t>40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32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30</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10</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a:t>
                      </a:r>
                      <a:endParaRPr lang="en-US" sz="1000" dirty="0">
                        <a:effectLst/>
                        <a:latin typeface="Times New Roman"/>
                        <a:ea typeface="Times New Roman"/>
                      </a:endParaRPr>
                    </a:p>
                  </a:txBody>
                  <a:tcPr marL="4445" marR="4445" marT="0" marB="0"/>
                </a:tc>
                <a:extLst>
                  <a:ext uri="{0D108BD9-81ED-4DB2-BD59-A6C34878D82A}">
                    <a16:rowId xmlns:a16="http://schemas.microsoft.com/office/drawing/2014/main" val="10008"/>
                  </a:ext>
                </a:extLst>
              </a:tr>
              <a:tr h="152427">
                <a:tc>
                  <a:txBody>
                    <a:bodyPr/>
                    <a:lstStyle/>
                    <a:p>
                      <a:pPr marL="0" marR="0" algn="ctr">
                        <a:spcBef>
                          <a:spcPts val="0"/>
                        </a:spcBef>
                        <a:spcAft>
                          <a:spcPts val="0"/>
                        </a:spcAft>
                      </a:pPr>
                      <a:r>
                        <a:rPr lang="en-US" sz="1000" dirty="0">
                          <a:effectLst/>
                        </a:rPr>
                        <a:t>44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33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32</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10</a:t>
                      </a:r>
                      <a:endParaRPr lang="en-US" sz="1000" dirty="0">
                        <a:effectLst/>
                        <a:latin typeface="Times New Roman"/>
                        <a:ea typeface="Times New Roman"/>
                      </a:endParaRPr>
                    </a:p>
                  </a:txBody>
                  <a:tcPr marL="4445" marR="4445" marT="0" marB="0" anchor="b"/>
                </a:tc>
                <a:extLst>
                  <a:ext uri="{0D108BD9-81ED-4DB2-BD59-A6C34878D82A}">
                    <a16:rowId xmlns:a16="http://schemas.microsoft.com/office/drawing/2014/main" val="10009"/>
                  </a:ext>
                </a:extLst>
              </a:tr>
              <a:tr h="152427">
                <a:tc>
                  <a:txBody>
                    <a:bodyPr/>
                    <a:lstStyle/>
                    <a:p>
                      <a:pPr marL="0" marR="0" algn="ctr">
                        <a:spcBef>
                          <a:spcPts val="0"/>
                        </a:spcBef>
                        <a:spcAft>
                          <a:spcPts val="0"/>
                        </a:spcAft>
                      </a:pPr>
                      <a:r>
                        <a:rPr lang="en-US" sz="1000" dirty="0">
                          <a:effectLst/>
                        </a:rPr>
                        <a:t>48 in.</a:t>
                      </a:r>
                      <a:endParaRPr lang="en-US" sz="1000" dirty="0">
                        <a:effectLst/>
                        <a:latin typeface="Times New Roman"/>
                        <a:ea typeface="Times New Roman"/>
                      </a:endParaRPr>
                    </a:p>
                  </a:txBody>
                  <a:tcPr marL="4445" marR="4445" marT="0" marB="0"/>
                </a:tc>
                <a:tc>
                  <a:txBody>
                    <a:bodyPr/>
                    <a:lstStyle/>
                    <a:p>
                      <a:pPr marL="0" marR="0" algn="ctr">
                        <a:spcBef>
                          <a:spcPts val="0"/>
                        </a:spcBef>
                        <a:spcAft>
                          <a:spcPts val="0"/>
                        </a:spcAft>
                      </a:pPr>
                      <a:r>
                        <a:rPr lang="en-US" sz="1000" dirty="0">
                          <a:effectLst/>
                        </a:rPr>
                        <a:t>37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36</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34</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31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29</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27</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23</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21</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18</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15</a:t>
                      </a:r>
                      <a:endParaRPr lang="en-US" sz="1000" dirty="0">
                        <a:effectLst/>
                        <a:latin typeface="Times New Roman"/>
                        <a:ea typeface="Times New Roman"/>
                      </a:endParaRPr>
                    </a:p>
                  </a:txBody>
                  <a:tcPr marL="4445" marR="4445" marT="0" marB="0" anchor="b"/>
                </a:tc>
                <a:tc>
                  <a:txBody>
                    <a:bodyPr/>
                    <a:lstStyle/>
                    <a:p>
                      <a:pPr marL="0" marR="0" algn="ctr">
                        <a:spcBef>
                          <a:spcPts val="0"/>
                        </a:spcBef>
                        <a:spcAft>
                          <a:spcPts val="0"/>
                        </a:spcAft>
                      </a:pPr>
                      <a:r>
                        <a:rPr lang="en-US" sz="1000" dirty="0">
                          <a:effectLst/>
                        </a:rPr>
                        <a:t>11</a:t>
                      </a:r>
                      <a:endParaRPr lang="en-US" sz="1000" dirty="0">
                        <a:effectLst/>
                        <a:latin typeface="Times New Roman"/>
                        <a:ea typeface="Times New Roman"/>
                      </a:endParaRPr>
                    </a:p>
                  </a:txBody>
                  <a:tcPr marL="4445" marR="4445" marT="0" marB="0" anchor="b"/>
                </a:tc>
                <a:extLst>
                  <a:ext uri="{0D108BD9-81ED-4DB2-BD59-A6C34878D82A}">
                    <a16:rowId xmlns:a16="http://schemas.microsoft.com/office/drawing/2014/main" val="10010"/>
                  </a:ext>
                </a:extLst>
              </a:tr>
              <a:tr h="121941">
                <a:tc gridSpan="14">
                  <a:txBody>
                    <a:bodyPr/>
                    <a:lstStyle/>
                    <a:p>
                      <a:pPr marL="0" marR="0">
                        <a:spcBef>
                          <a:spcPts val="0"/>
                        </a:spcBef>
                        <a:spcAft>
                          <a:spcPts val="0"/>
                        </a:spcAft>
                      </a:pPr>
                      <a:r>
                        <a:rPr lang="en-US" sz="800" dirty="0">
                          <a:solidFill>
                            <a:schemeClr val="bg1"/>
                          </a:solidFill>
                          <a:effectLst/>
                        </a:rPr>
                        <a:t>Data is based on log taper and board foot tables for Douglas-fir on the Coos Bay District.</a:t>
                      </a:r>
                      <a:endParaRPr lang="en-US" sz="1000" dirty="0">
                        <a:solidFill>
                          <a:schemeClr val="bg1"/>
                        </a:solidFill>
                        <a:effectLst/>
                        <a:latin typeface="Times New Roman"/>
                        <a:ea typeface="Times New Roman"/>
                      </a:endParaRPr>
                    </a:p>
                  </a:txBody>
                  <a:tcPr marL="4445" marR="4445" marT="0" marB="0">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32955" name="Rectangle 1">
            <a:extLst>
              <a:ext uri="{FF2B5EF4-FFF2-40B4-BE49-F238E27FC236}">
                <a16:creationId xmlns:a16="http://schemas.microsoft.com/office/drawing/2014/main" id="{E8DE7962-8328-5B75-EA78-B5A2A39C53BF}"/>
              </a:ext>
            </a:extLst>
          </p:cNvPr>
          <p:cNvSpPr>
            <a:spLocks noChangeArrowheads="1"/>
          </p:cNvSpPr>
          <p:nvPr/>
        </p:nvSpPr>
        <p:spPr bwMode="auto">
          <a:xfrm>
            <a:off x="1447800" y="2847975"/>
            <a:ext cx="5640388"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000" b="1">
                <a:solidFill>
                  <a:srgbClr val="FFFF00"/>
                </a:solidFill>
                <a:ea typeface="Times New Roman" panose="02020603050405020304" pitchFamily="18" charset="0"/>
              </a:rPr>
              <a:t>Bole Diameter in Inches at 16-Foot Intervals Up an Average Tree in each DBH Class.</a:t>
            </a:r>
            <a:r>
              <a:rPr lang="en-US" altLang="en-US" sz="1000" b="1">
                <a:ea typeface="Times New Roman" panose="02020603050405020304" pitchFamily="18" charset="0"/>
              </a:rPr>
              <a:t>  </a:t>
            </a:r>
            <a:endParaRPr lang="en-US" altLang="en-US">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7ADBC357-2680-F3AE-F163-2FA0217F6D28}"/>
              </a:ext>
            </a:extLst>
          </p:cNvPr>
          <p:cNvSpPr>
            <a:spLocks noGrp="1"/>
          </p:cNvSpPr>
          <p:nvPr>
            <p:ph type="title"/>
          </p:nvPr>
        </p:nvSpPr>
        <p:spPr>
          <a:xfrm>
            <a:off x="914400" y="152400"/>
            <a:ext cx="7315200" cy="990600"/>
          </a:xfrm>
        </p:spPr>
        <p:txBody>
          <a:bodyPr/>
          <a:lstStyle/>
          <a:p>
            <a:r>
              <a:rPr lang="en-US" altLang="en-US" sz="2800"/>
              <a:t>DOGAMI southern Oregon coast study area</a:t>
            </a:r>
          </a:p>
        </p:txBody>
      </p:sp>
      <p:sp>
        <p:nvSpPr>
          <p:cNvPr id="4" name="Content Placeholder 3">
            <a:extLst>
              <a:ext uri="{FF2B5EF4-FFF2-40B4-BE49-F238E27FC236}">
                <a16:creationId xmlns:a16="http://schemas.microsoft.com/office/drawing/2014/main" id="{F5E4804B-6226-FDE8-40F2-DEBB88D8AA44}"/>
              </a:ext>
            </a:extLst>
          </p:cNvPr>
          <p:cNvSpPr>
            <a:spLocks noGrp="1"/>
          </p:cNvSpPr>
          <p:nvPr>
            <p:ph sz="quarter" idx="14"/>
          </p:nvPr>
        </p:nvSpPr>
        <p:spPr>
          <a:xfrm>
            <a:off x="4681538" y="1371600"/>
            <a:ext cx="3567112" cy="4967288"/>
          </a:xfrm>
        </p:spPr>
        <p:txBody>
          <a:bodyPr rtlCol="0">
            <a:normAutofit fontScale="92500" lnSpcReduction="10000"/>
          </a:bodyPr>
          <a:lstStyle/>
          <a:p>
            <a:pPr indent="-182880" fontAlgn="auto">
              <a:spcAft>
                <a:spcPts val="0"/>
              </a:spcAft>
              <a:buFont typeface="Wingdings" charset="2"/>
              <a:buChar char="§"/>
              <a:defRPr/>
            </a:pPr>
            <a:r>
              <a:rPr lang="en-US" dirty="0">
                <a:ea typeface="+mn-ea"/>
              </a:rPr>
              <a:t>Acquisition: 2008 &amp; 2009</a:t>
            </a:r>
          </a:p>
          <a:p>
            <a:pPr indent="-182880" fontAlgn="auto">
              <a:spcAft>
                <a:spcPts val="0"/>
              </a:spcAft>
              <a:buFont typeface="Wingdings" charset="2"/>
              <a:buChar char="§"/>
              <a:defRPr/>
            </a:pPr>
            <a:endParaRPr lang="en-US" dirty="0">
              <a:ea typeface="+mn-ea"/>
            </a:endParaRPr>
          </a:p>
          <a:p>
            <a:pPr indent="-182880" fontAlgn="auto">
              <a:spcAft>
                <a:spcPts val="0"/>
              </a:spcAft>
              <a:buFont typeface="Wingdings" charset="2"/>
              <a:buChar char="§"/>
              <a:defRPr/>
            </a:pPr>
            <a:r>
              <a:rPr lang="en-US" dirty="0">
                <a:ea typeface="+mn-ea"/>
              </a:rPr>
              <a:t>Area of interest: 1.6 million acres covering portions of 4 counties</a:t>
            </a:r>
          </a:p>
          <a:p>
            <a:pPr indent="-182880" fontAlgn="auto">
              <a:spcAft>
                <a:spcPts val="0"/>
              </a:spcAft>
              <a:buFont typeface="Wingdings" charset="2"/>
              <a:buChar char="§"/>
              <a:defRPr/>
            </a:pPr>
            <a:endParaRPr lang="en-US" dirty="0">
              <a:ea typeface="+mn-ea"/>
            </a:endParaRPr>
          </a:p>
          <a:p>
            <a:pPr indent="-182880" fontAlgn="auto">
              <a:spcAft>
                <a:spcPts val="0"/>
              </a:spcAft>
              <a:buFont typeface="Wingdings" charset="2"/>
              <a:buChar char="§"/>
              <a:defRPr/>
            </a:pPr>
            <a:r>
              <a:rPr lang="en-US" dirty="0">
                <a:ea typeface="+mn-ea"/>
              </a:rPr>
              <a:t>LiDAR Consortium</a:t>
            </a:r>
          </a:p>
          <a:p>
            <a:pPr indent="-182880" fontAlgn="auto">
              <a:spcAft>
                <a:spcPts val="0"/>
              </a:spcAft>
              <a:buFont typeface="Wingdings" charset="2"/>
              <a:buChar char="§"/>
              <a:defRPr/>
            </a:pPr>
            <a:endParaRPr lang="en-US" dirty="0">
              <a:ea typeface="+mn-ea"/>
            </a:endParaRPr>
          </a:p>
          <a:p>
            <a:pPr marL="502920" lvl="1" indent="-182880" fontAlgn="auto">
              <a:spcAft>
                <a:spcPts val="0"/>
              </a:spcAft>
              <a:buFont typeface="Wingdings" charset="2"/>
              <a:buChar char="§"/>
              <a:defRPr/>
            </a:pPr>
            <a:r>
              <a:rPr lang="en-US" dirty="0">
                <a:ea typeface="+mn-ea"/>
              </a:rPr>
              <a:t>Led by DOGAMI</a:t>
            </a:r>
          </a:p>
          <a:p>
            <a:pPr marL="502920" lvl="1" indent="-182880" fontAlgn="auto">
              <a:spcAft>
                <a:spcPts val="0"/>
              </a:spcAft>
              <a:buFont typeface="Wingdings" charset="2"/>
              <a:buChar char="§"/>
              <a:defRPr/>
            </a:pPr>
            <a:r>
              <a:rPr lang="en-US" dirty="0">
                <a:ea typeface="+mn-ea"/>
              </a:rPr>
              <a:t>CBD BLM 72% coverage or 232,709 acres out of 322,148 total District acres</a:t>
            </a:r>
          </a:p>
          <a:p>
            <a:pPr marL="502920" lvl="1" indent="-182880" fontAlgn="auto">
              <a:spcAft>
                <a:spcPts val="0"/>
              </a:spcAft>
              <a:buFont typeface="Wingdings" charset="2"/>
              <a:buChar char="§"/>
              <a:defRPr/>
            </a:pPr>
            <a:r>
              <a:rPr lang="en-US" dirty="0">
                <a:ea typeface="+mn-ea"/>
              </a:rPr>
              <a:t>Cost $175k CBD + $400k OSO</a:t>
            </a:r>
          </a:p>
          <a:p>
            <a:pPr marL="502920" lvl="1" indent="-182880" fontAlgn="auto">
              <a:spcAft>
                <a:spcPts val="0"/>
              </a:spcAft>
              <a:buFont typeface="Wingdings" charset="2"/>
              <a:buChar char="§"/>
              <a:defRPr/>
            </a:pPr>
            <a:r>
              <a:rPr lang="en-US" dirty="0">
                <a:ea typeface="+mn-ea"/>
              </a:rPr>
              <a:t>Other partners: USFS, BIA, ODF, State, USACE, private</a:t>
            </a:r>
          </a:p>
          <a:p>
            <a:pPr marL="502920" lvl="1" indent="-182880" fontAlgn="auto">
              <a:spcAft>
                <a:spcPts val="0"/>
              </a:spcAft>
              <a:buFont typeface="Wingdings" charset="2"/>
              <a:buChar char="§"/>
              <a:defRPr/>
            </a:pPr>
            <a:endParaRPr lang="en-US" dirty="0">
              <a:ea typeface="+mn-ea"/>
            </a:endParaRPr>
          </a:p>
          <a:p>
            <a:pPr marL="45720" indent="0" fontAlgn="auto">
              <a:spcAft>
                <a:spcPts val="0"/>
              </a:spcAft>
              <a:buFont typeface="Wingdings" charset="2"/>
              <a:buNone/>
              <a:defRPr/>
            </a:pPr>
            <a:endParaRPr lang="en-US" dirty="0">
              <a:ea typeface="+mn-ea"/>
            </a:endParaRPr>
          </a:p>
          <a:p>
            <a:pPr marL="502920" lvl="1" indent="-182880" fontAlgn="auto">
              <a:spcAft>
                <a:spcPts val="0"/>
              </a:spcAft>
              <a:buFont typeface="Wingdings" charset="2"/>
              <a:buChar char="§"/>
              <a:defRPr/>
            </a:pPr>
            <a:endParaRPr lang="en-US" dirty="0">
              <a:ea typeface="+mn-ea"/>
            </a:endParaRPr>
          </a:p>
          <a:p>
            <a:pPr marL="502920" lvl="1" indent="-182880" fontAlgn="auto">
              <a:spcAft>
                <a:spcPts val="0"/>
              </a:spcAft>
              <a:buFont typeface="Wingdings" charset="2"/>
              <a:buChar char="§"/>
              <a:defRPr/>
            </a:pPr>
            <a:endParaRPr lang="en-US" dirty="0">
              <a:ea typeface="+mn-ea"/>
            </a:endParaRPr>
          </a:p>
        </p:txBody>
      </p:sp>
      <p:pic>
        <p:nvPicPr>
          <p:cNvPr id="8195" name="Picture 2">
            <a:extLst>
              <a:ext uri="{FF2B5EF4-FFF2-40B4-BE49-F238E27FC236}">
                <a16:creationId xmlns:a16="http://schemas.microsoft.com/office/drawing/2014/main" id="{44416020-0D21-BEEA-90B5-38092754B3A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914400" y="1371600"/>
            <a:ext cx="2905125" cy="50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55DFE1A2-790A-E4D6-6082-034743623261}"/>
              </a:ext>
            </a:extLst>
          </p:cNvPr>
          <p:cNvSpPr>
            <a:spLocks noGrp="1"/>
          </p:cNvSpPr>
          <p:nvPr>
            <p:ph type="title"/>
          </p:nvPr>
        </p:nvSpPr>
        <p:spPr>
          <a:xfrm>
            <a:off x="914400" y="152400"/>
            <a:ext cx="7315200" cy="990600"/>
          </a:xfrm>
        </p:spPr>
        <p:txBody>
          <a:bodyPr/>
          <a:lstStyle/>
          <a:p>
            <a:r>
              <a:rPr lang="en-US" altLang="en-US"/>
              <a:t>LWD Source Areas</a:t>
            </a:r>
          </a:p>
        </p:txBody>
      </p:sp>
      <p:pic>
        <p:nvPicPr>
          <p:cNvPr id="33794" name="Picture 4">
            <a:extLst>
              <a:ext uri="{FF2B5EF4-FFF2-40B4-BE49-F238E27FC236}">
                <a16:creationId xmlns:a16="http://schemas.microsoft.com/office/drawing/2014/main" id="{E357EDB1-EC27-789D-FB06-805E553030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861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5">
            <a:extLst>
              <a:ext uri="{FF2B5EF4-FFF2-40B4-BE49-F238E27FC236}">
                <a16:creationId xmlns:a16="http://schemas.microsoft.com/office/drawing/2014/main" id="{E66F6638-8C96-66CF-3FAA-D4290B6A80D1}"/>
              </a:ext>
            </a:extLst>
          </p:cNvPr>
          <p:cNvSpPr>
            <a:spLocks noGrp="1"/>
          </p:cNvSpPr>
          <p:nvPr>
            <p:ph idx="1"/>
          </p:nvPr>
        </p:nvSpPr>
        <p:spPr/>
        <p:txBody>
          <a:bodyPr/>
          <a:lstStyle/>
          <a:p>
            <a:endParaRPr lang="en-US" altLang="en-US"/>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B9AEF01-19BE-186A-FA22-CF7F61FC43B8}"/>
              </a:ext>
            </a:extLst>
          </p:cNvPr>
          <p:cNvSpPr>
            <a:spLocks noGrp="1"/>
          </p:cNvSpPr>
          <p:nvPr>
            <p:ph type="title"/>
          </p:nvPr>
        </p:nvSpPr>
        <p:spPr>
          <a:xfrm>
            <a:off x="914400" y="152400"/>
            <a:ext cx="7315200" cy="990600"/>
          </a:xfrm>
        </p:spPr>
        <p:txBody>
          <a:bodyPr/>
          <a:lstStyle/>
          <a:p>
            <a:r>
              <a:rPr lang="en-US" altLang="en-US">
                <a:solidFill>
                  <a:schemeClr val="tx1"/>
                </a:solidFill>
              </a:rPr>
              <a:t>Fairview Unit 13</a:t>
            </a:r>
          </a:p>
        </p:txBody>
      </p:sp>
      <p:pic>
        <p:nvPicPr>
          <p:cNvPr id="34818" name="Content Placeholder 5">
            <a:extLst>
              <a:ext uri="{FF2B5EF4-FFF2-40B4-BE49-F238E27FC236}">
                <a16:creationId xmlns:a16="http://schemas.microsoft.com/office/drawing/2014/main" id="{C3C876D8-C2B1-AEF7-7DEA-FFE00D317D2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152400" y="1676400"/>
            <a:ext cx="5095875" cy="4114800"/>
          </a:xfrm>
        </p:spPr>
      </p:pic>
      <p:pic>
        <p:nvPicPr>
          <p:cNvPr id="34819" name="Content Placeholder 6">
            <a:extLst>
              <a:ext uri="{FF2B5EF4-FFF2-40B4-BE49-F238E27FC236}">
                <a16:creationId xmlns:a16="http://schemas.microsoft.com/office/drawing/2014/main" id="{57CE5207-E528-6B7F-0970-F0C28CE53FE4}"/>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3886200" y="1676400"/>
            <a:ext cx="5095875" cy="4114800"/>
          </a:xfrm>
        </p:spPr>
      </p:pic>
      <p:sp>
        <p:nvSpPr>
          <p:cNvPr id="34820" name="TextBox 7">
            <a:extLst>
              <a:ext uri="{FF2B5EF4-FFF2-40B4-BE49-F238E27FC236}">
                <a16:creationId xmlns:a16="http://schemas.microsoft.com/office/drawing/2014/main" id="{8EB113C4-8681-F7C7-C137-AB576B47658E}"/>
              </a:ext>
            </a:extLst>
          </p:cNvPr>
          <p:cNvSpPr txBox="1">
            <a:spLocks noChangeArrowheads="1"/>
          </p:cNvSpPr>
          <p:nvPr/>
        </p:nvSpPr>
        <p:spPr bwMode="auto">
          <a:xfrm>
            <a:off x="1295400" y="1295400"/>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t>9/2009</a:t>
            </a:r>
          </a:p>
        </p:txBody>
      </p:sp>
      <p:sp>
        <p:nvSpPr>
          <p:cNvPr id="34821" name="TextBox 9">
            <a:extLst>
              <a:ext uri="{FF2B5EF4-FFF2-40B4-BE49-F238E27FC236}">
                <a16:creationId xmlns:a16="http://schemas.microsoft.com/office/drawing/2014/main" id="{257BDD89-0DB2-6714-9E49-9B620D4E4BCD}"/>
              </a:ext>
            </a:extLst>
          </p:cNvPr>
          <p:cNvSpPr txBox="1">
            <a:spLocks noChangeArrowheads="1"/>
          </p:cNvSpPr>
          <p:nvPr/>
        </p:nvSpPr>
        <p:spPr bwMode="auto">
          <a:xfrm>
            <a:off x="2743200" y="12954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t>9/2013</a:t>
            </a:r>
          </a:p>
        </p:txBody>
      </p:sp>
      <p:sp>
        <p:nvSpPr>
          <p:cNvPr id="34822" name="TextBox 10">
            <a:extLst>
              <a:ext uri="{FF2B5EF4-FFF2-40B4-BE49-F238E27FC236}">
                <a16:creationId xmlns:a16="http://schemas.microsoft.com/office/drawing/2014/main" id="{56B6FBE6-6E9F-A472-38DC-D030C3893ED0}"/>
              </a:ext>
            </a:extLst>
          </p:cNvPr>
          <p:cNvSpPr txBox="1">
            <a:spLocks noChangeArrowheads="1"/>
          </p:cNvSpPr>
          <p:nvPr/>
        </p:nvSpPr>
        <p:spPr bwMode="auto">
          <a:xfrm>
            <a:off x="152400" y="59436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600"/>
              <a:t>Thinning 2/2013 – 2/2014 / 125 tpa to 56 tpa / 23 points, average 104’ horizontal</a:t>
            </a:r>
            <a:r>
              <a:rPr lang="en-US" altLang="en-US"/>
              <a:t>   </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BEFAE88-55BA-A388-DF42-CE15CD84EE03}"/>
              </a:ext>
            </a:extLst>
          </p:cNvPr>
          <p:cNvSpPr>
            <a:spLocks noGrp="1"/>
          </p:cNvSpPr>
          <p:nvPr>
            <p:ph type="title"/>
          </p:nvPr>
        </p:nvSpPr>
        <p:spPr>
          <a:xfrm>
            <a:off x="914400" y="76200"/>
            <a:ext cx="7315200" cy="1066800"/>
          </a:xfrm>
        </p:spPr>
        <p:txBody>
          <a:bodyPr/>
          <a:lstStyle/>
          <a:p>
            <a:r>
              <a:rPr lang="en-US" altLang="en-US">
                <a:solidFill>
                  <a:schemeClr val="tx1"/>
                </a:solidFill>
              </a:rPr>
              <a:t>Fairview Unit 13</a:t>
            </a:r>
          </a:p>
        </p:txBody>
      </p:sp>
      <p:pic>
        <p:nvPicPr>
          <p:cNvPr id="35842" name="Content Placeholder 4">
            <a:extLst>
              <a:ext uri="{FF2B5EF4-FFF2-40B4-BE49-F238E27FC236}">
                <a16:creationId xmlns:a16="http://schemas.microsoft.com/office/drawing/2014/main" id="{EAD65068-4B5D-3A19-6E95-1A2ED5B88C66}"/>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609600" y="4049713"/>
            <a:ext cx="3657600" cy="2743200"/>
          </a:xfrm>
        </p:spPr>
      </p:pic>
      <p:pic>
        <p:nvPicPr>
          <p:cNvPr id="35843" name="Content Placeholder 5">
            <a:extLst>
              <a:ext uri="{FF2B5EF4-FFF2-40B4-BE49-F238E27FC236}">
                <a16:creationId xmlns:a16="http://schemas.microsoft.com/office/drawing/2014/main" id="{6EB7351C-446B-1042-8F6C-5446395F900A}"/>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4572000" y="1144588"/>
            <a:ext cx="3657600" cy="2743200"/>
          </a:xfrm>
        </p:spPr>
      </p:pic>
      <p:pic>
        <p:nvPicPr>
          <p:cNvPr id="35844" name="Picture 6">
            <a:extLst>
              <a:ext uri="{FF2B5EF4-FFF2-40B4-BE49-F238E27FC236}">
                <a16:creationId xmlns:a16="http://schemas.microsoft.com/office/drawing/2014/main" id="{26ED936E-E62B-B414-315A-94F8A507FE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12712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a:extLst>
              <a:ext uri="{FF2B5EF4-FFF2-40B4-BE49-F238E27FC236}">
                <a16:creationId xmlns:a16="http://schemas.microsoft.com/office/drawing/2014/main" id="{EDAB0232-0E44-7ED3-2D6B-47B1B8F3C9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04812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B3B56410-85B8-B2F7-F167-19E3FF1E65C5}"/>
              </a:ext>
            </a:extLst>
          </p:cNvPr>
          <p:cNvSpPr>
            <a:spLocks noGrp="1"/>
          </p:cNvSpPr>
          <p:nvPr>
            <p:ph type="title"/>
          </p:nvPr>
        </p:nvSpPr>
        <p:spPr>
          <a:xfrm>
            <a:off x="914400" y="152400"/>
            <a:ext cx="7315200" cy="990600"/>
          </a:xfrm>
        </p:spPr>
        <p:txBody>
          <a:bodyPr/>
          <a:lstStyle/>
          <a:p>
            <a:r>
              <a:rPr lang="en-US" altLang="en-US" sz="2800"/>
              <a:t>DOGAMI Landslide Agreement</a:t>
            </a:r>
          </a:p>
        </p:txBody>
      </p:sp>
      <p:pic>
        <p:nvPicPr>
          <p:cNvPr id="36866" name="Picture 3">
            <a:extLst>
              <a:ext uri="{FF2B5EF4-FFF2-40B4-BE49-F238E27FC236}">
                <a16:creationId xmlns:a16="http://schemas.microsoft.com/office/drawing/2014/main" id="{B431A19E-FDFE-DE0F-0C6F-86FED25A91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580" t="7990" r="3810" b="4224"/>
          <a:stretch>
            <a:fillRect/>
          </a:stretch>
        </p:blipFill>
        <p:spPr>
          <a:xfrm>
            <a:off x="1066800" y="1447800"/>
            <a:ext cx="6491288" cy="50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B128448B-26F6-4045-0E7E-CF86234B286A}"/>
              </a:ext>
            </a:extLst>
          </p:cNvPr>
          <p:cNvSpPr txBox="1">
            <a:spLocks noChangeArrowheads="1"/>
          </p:cNvSpPr>
          <p:nvPr/>
        </p:nvSpPr>
        <p:spPr bwMode="auto">
          <a:xfrm>
            <a:off x="1600200" y="2819400"/>
            <a:ext cx="2438400" cy="1754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“I don’t want to look at LiDAR anymore. There are too many landslides. I’m going back to the 10m DEM.”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CAB6-F47B-5FD8-47A9-C0BC2890F013}"/>
              </a:ext>
            </a:extLst>
          </p:cNvPr>
          <p:cNvSpPr>
            <a:spLocks noGrp="1"/>
          </p:cNvSpPr>
          <p:nvPr>
            <p:ph type="title"/>
          </p:nvPr>
        </p:nvSpPr>
        <p:spPr>
          <a:xfrm>
            <a:off x="914400" y="152400"/>
            <a:ext cx="7315200" cy="685800"/>
          </a:xfrm>
        </p:spPr>
        <p:txBody>
          <a:bodyPr rtlCol="0">
            <a:normAutofit fontScale="90000"/>
          </a:bodyPr>
          <a:lstStyle/>
          <a:p>
            <a:pPr fontAlgn="auto">
              <a:spcAft>
                <a:spcPts val="0"/>
              </a:spcAft>
              <a:defRPr/>
            </a:pPr>
            <a:r>
              <a:rPr lang="en-US" dirty="0">
                <a:ea typeface="+mj-ea"/>
              </a:rPr>
              <a:t>Beam Path Maintenance</a:t>
            </a:r>
          </a:p>
        </p:txBody>
      </p:sp>
      <p:pic>
        <p:nvPicPr>
          <p:cNvPr id="37890" name="Picture 3">
            <a:extLst>
              <a:ext uri="{FF2B5EF4-FFF2-40B4-BE49-F238E27FC236}">
                <a16:creationId xmlns:a16="http://schemas.microsoft.com/office/drawing/2014/main" id="{1EF3D975-3C5C-9CFF-68B9-32A0C1F73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12758738"/>
            <a:ext cx="29575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4">
            <a:extLst>
              <a:ext uri="{FF2B5EF4-FFF2-40B4-BE49-F238E27FC236}">
                <a16:creationId xmlns:a16="http://schemas.microsoft.com/office/drawing/2014/main" id="{A44D8F70-204F-1888-B001-E317B2C85C77}"/>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1600200" y="914400"/>
            <a:ext cx="3727450" cy="5761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5">
            <a:extLst>
              <a:ext uri="{FF2B5EF4-FFF2-40B4-BE49-F238E27FC236}">
                <a16:creationId xmlns:a16="http://schemas.microsoft.com/office/drawing/2014/main" id="{90014029-B982-D890-B296-B38AF253B267}"/>
              </a:ext>
            </a:extLst>
          </p:cNvPr>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a:xfrm>
            <a:off x="4953000" y="1828800"/>
            <a:ext cx="2684463" cy="35941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a:extLst>
              <a:ext uri="{FF2B5EF4-FFF2-40B4-BE49-F238E27FC236}">
                <a16:creationId xmlns:a16="http://schemas.microsoft.com/office/drawing/2014/main" id="{9ABED462-B1A7-D807-AF80-153C2410DBB3}"/>
              </a:ext>
            </a:extLst>
          </p:cNvPr>
          <p:cNvSpPr>
            <a:spLocks noGrp="1"/>
          </p:cNvSpPr>
          <p:nvPr>
            <p:ph type="title"/>
          </p:nvPr>
        </p:nvSpPr>
        <p:spPr>
          <a:xfrm>
            <a:off x="914400" y="76200"/>
            <a:ext cx="7315200" cy="1066800"/>
          </a:xfrm>
        </p:spPr>
        <p:txBody>
          <a:bodyPr/>
          <a:lstStyle/>
          <a:p>
            <a:r>
              <a:rPr lang="en-US" altLang="en-US"/>
              <a:t>Wetlands – North Spit</a:t>
            </a:r>
          </a:p>
        </p:txBody>
      </p:sp>
      <p:pic>
        <p:nvPicPr>
          <p:cNvPr id="3074" name="Content Placeholder 4">
            <a:extLst>
              <a:ext uri="{FF2B5EF4-FFF2-40B4-BE49-F238E27FC236}">
                <a16:creationId xmlns:a16="http://schemas.microsoft.com/office/drawing/2014/main" id="{9E44123D-BA1B-3952-D271-912FDE79E34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3581400" y="1219200"/>
            <a:ext cx="5145088" cy="3200400"/>
          </a:xfrm>
        </p:spPr>
      </p:pic>
      <p:graphicFrame>
        <p:nvGraphicFramePr>
          <p:cNvPr id="3075" name="Object 3">
            <a:extLst>
              <a:ext uri="{FF2B5EF4-FFF2-40B4-BE49-F238E27FC236}">
                <a16:creationId xmlns:a16="http://schemas.microsoft.com/office/drawing/2014/main" id="{32D29401-1236-16E4-2B71-6FD52603B720}"/>
              </a:ext>
            </a:extLst>
          </p:cNvPr>
          <p:cNvGraphicFramePr>
            <a:graphicFrameLocks noChangeAspect="1"/>
          </p:cNvGraphicFramePr>
          <p:nvPr/>
        </p:nvGraphicFramePr>
        <p:xfrm>
          <a:off x="76200" y="1219200"/>
          <a:ext cx="4003675" cy="5181600"/>
        </p:xfrm>
        <a:graphic>
          <a:graphicData uri="http://schemas.openxmlformats.org/presentationml/2006/ole">
            <mc:AlternateContent xmlns:mc="http://schemas.openxmlformats.org/markup-compatibility/2006">
              <mc:Choice xmlns:v="urn:schemas-microsoft-com:vml" Requires="v">
                <p:oleObj name="Acrobat Document" r:id="rId4" imgW="7797800" imgH="10058400" progId="AcroExch.Document.11">
                  <p:embed/>
                </p:oleObj>
              </mc:Choice>
              <mc:Fallback>
                <p:oleObj name="Acrobat Document" r:id="rId4" imgW="7797800" imgH="10058400" progId="AcroExch.Document.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19200"/>
                        <a:ext cx="40036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6" name="Content Placeholder 7">
            <a:extLst>
              <a:ext uri="{FF2B5EF4-FFF2-40B4-BE49-F238E27FC236}">
                <a16:creationId xmlns:a16="http://schemas.microsoft.com/office/drawing/2014/main" id="{7E42941E-3CCB-7203-B2AD-4CDB329E1401}"/>
              </a:ext>
            </a:extLst>
          </p:cNvPr>
          <p:cNvPicPr>
            <a:picLocks noGrp="1" noChangeAspect="1"/>
          </p:cNvPicPr>
          <p:nvPr>
            <p:ph sz="quarter" idx="14"/>
          </p:nvPr>
        </p:nvPicPr>
        <p:blipFill>
          <a:blip r:embed="rId6">
            <a:extLst>
              <a:ext uri="{28A0092B-C50C-407E-A947-70E740481C1C}">
                <a14:useLocalDpi xmlns:a14="http://schemas.microsoft.com/office/drawing/2010/main" val="0"/>
              </a:ext>
            </a:extLst>
          </a:blip>
          <a:srcRect/>
          <a:stretch>
            <a:fillRect/>
          </a:stretch>
        </p:blipFill>
        <p:spPr>
          <a:xfrm>
            <a:off x="2362200" y="4267200"/>
            <a:ext cx="6400800" cy="2286000"/>
          </a:xfrm>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A0816AB-8652-3CAC-4D85-62DA86C2DE92}"/>
              </a:ext>
            </a:extLst>
          </p:cNvPr>
          <p:cNvSpPr>
            <a:spLocks noGrp="1"/>
          </p:cNvSpPr>
          <p:nvPr>
            <p:ph type="title"/>
          </p:nvPr>
        </p:nvSpPr>
        <p:spPr>
          <a:xfrm>
            <a:off x="914400" y="152400"/>
            <a:ext cx="7315200" cy="990600"/>
          </a:xfrm>
        </p:spPr>
        <p:txBody>
          <a:bodyPr/>
          <a:lstStyle/>
          <a:p>
            <a:r>
              <a:rPr lang="en-US" altLang="en-US"/>
              <a:t>Wetlands – North Spit</a:t>
            </a:r>
          </a:p>
        </p:txBody>
      </p:sp>
      <p:pic>
        <p:nvPicPr>
          <p:cNvPr id="38914" name="Picture 4" descr="G:\cb\Ura\Colby\POWERPOINT\LIDAR 2015_04_23\North Spit lidar wetlands 10x38_sink depth zoom.jpg">
            <a:extLst>
              <a:ext uri="{FF2B5EF4-FFF2-40B4-BE49-F238E27FC236}">
                <a16:creationId xmlns:a16="http://schemas.microsoft.com/office/drawing/2014/main" id="{2B414C16-FE7E-18FB-4DE2-FD1BDC137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7229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Content Placeholder 5">
            <a:extLst>
              <a:ext uri="{FF2B5EF4-FFF2-40B4-BE49-F238E27FC236}">
                <a16:creationId xmlns:a16="http://schemas.microsoft.com/office/drawing/2014/main" id="{1C544A47-7E22-94C9-AAC7-E9A7ACB54D69}"/>
              </a:ext>
            </a:extLst>
          </p:cNvPr>
          <p:cNvSpPr>
            <a:spLocks noGrp="1"/>
          </p:cNvSpPr>
          <p:nvPr>
            <p:ph idx="1"/>
          </p:nvPr>
        </p:nvSpPr>
        <p:spPr/>
        <p:txBody>
          <a:bodyPr/>
          <a:lstStyle/>
          <a:p>
            <a:endParaRPr lang="en-US" altLang="en-US"/>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E3A09C1-A845-6CF5-6320-0909847509ED}"/>
              </a:ext>
            </a:extLst>
          </p:cNvPr>
          <p:cNvSpPr>
            <a:spLocks noGrp="1"/>
          </p:cNvSpPr>
          <p:nvPr>
            <p:ph type="title"/>
          </p:nvPr>
        </p:nvSpPr>
        <p:spPr>
          <a:xfrm>
            <a:off x="914400" y="152400"/>
            <a:ext cx="7315200" cy="990600"/>
          </a:xfrm>
        </p:spPr>
        <p:txBody>
          <a:bodyPr/>
          <a:lstStyle/>
          <a:p>
            <a:r>
              <a:rPr lang="en-US" altLang="en-US"/>
              <a:t>Wetlands – Dean Creek EVA</a:t>
            </a:r>
          </a:p>
        </p:txBody>
      </p:sp>
      <p:pic>
        <p:nvPicPr>
          <p:cNvPr id="39938" name="Content Placeholder 2">
            <a:extLst>
              <a:ext uri="{FF2B5EF4-FFF2-40B4-BE49-F238E27FC236}">
                <a16:creationId xmlns:a16="http://schemas.microsoft.com/office/drawing/2014/main" id="{69AAC728-D178-3578-DD24-7FD60AE4D47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24000"/>
            <a:ext cx="8701088" cy="4389438"/>
          </a:xfrm>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5">
            <a:extLst>
              <a:ext uri="{FF2B5EF4-FFF2-40B4-BE49-F238E27FC236}">
                <a16:creationId xmlns:a16="http://schemas.microsoft.com/office/drawing/2014/main" id="{9CF75112-C5D9-0240-4D55-41A8DC5D6E16}"/>
              </a:ext>
            </a:extLst>
          </p:cNvPr>
          <p:cNvSpPr>
            <a:spLocks noGrp="1" noChangeArrowheads="1"/>
          </p:cNvSpPr>
          <p:nvPr>
            <p:ph type="title"/>
          </p:nvPr>
        </p:nvSpPr>
        <p:spPr/>
        <p:txBody>
          <a:bodyPr/>
          <a:lstStyle/>
          <a:p>
            <a:endParaRPr lang="en-US" altLang="en-US"/>
          </a:p>
        </p:txBody>
      </p:sp>
      <p:pic>
        <p:nvPicPr>
          <p:cNvPr id="40962" name="Picture 4" descr="Figure 1- Kunz Subsidence Diagram">
            <a:extLst>
              <a:ext uri="{FF2B5EF4-FFF2-40B4-BE49-F238E27FC236}">
                <a16:creationId xmlns:a16="http://schemas.microsoft.com/office/drawing/2014/main" id="{70EAB072-0CB3-D67B-B812-2359810889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762000"/>
            <a:ext cx="4552950" cy="54467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8">
            <a:extLst>
              <a:ext uri="{FF2B5EF4-FFF2-40B4-BE49-F238E27FC236}">
                <a16:creationId xmlns:a16="http://schemas.microsoft.com/office/drawing/2014/main" id="{37EACDC3-D1FE-A3B9-02A1-F1AD6EABCAE1}"/>
              </a:ext>
            </a:extLst>
          </p:cNvPr>
          <p:cNvSpPr txBox="1">
            <a:spLocks noChangeArrowheads="1"/>
          </p:cNvSpPr>
          <p:nvPr/>
        </p:nvSpPr>
        <p:spPr bwMode="auto">
          <a:xfrm>
            <a:off x="2286000" y="6469063"/>
            <a:ext cx="6172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t>Courtesy of Craig Cornu, South Slough National Estuarine Research Reserve</a:t>
            </a:r>
          </a:p>
        </p:txBody>
      </p:sp>
      <p:sp>
        <p:nvSpPr>
          <p:cNvPr id="40964" name="Text Box 10">
            <a:extLst>
              <a:ext uri="{FF2B5EF4-FFF2-40B4-BE49-F238E27FC236}">
                <a16:creationId xmlns:a16="http://schemas.microsoft.com/office/drawing/2014/main" id="{258BC6F8-FCFC-FF6B-32C8-2EF69211EF2D}"/>
              </a:ext>
            </a:extLst>
          </p:cNvPr>
          <p:cNvSpPr txBox="1">
            <a:spLocks noChangeArrowheads="1"/>
          </p:cNvSpPr>
          <p:nvPr/>
        </p:nvSpPr>
        <p:spPr bwMode="auto">
          <a:xfrm>
            <a:off x="5791200" y="685800"/>
            <a:ext cx="2971800"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14300">
              <a:tabLst>
                <a:tab pos="231775" algn="l"/>
              </a:tabLst>
              <a:defRPr>
                <a:solidFill>
                  <a:schemeClr val="tx1"/>
                </a:solidFill>
                <a:latin typeface="Arial" panose="020B0604020202020204" pitchFamily="34" charset="0"/>
                <a:ea typeface="MS PGothic" panose="020B0600070205080204" pitchFamily="34" charset="-128"/>
              </a:defRPr>
            </a:lvl1pPr>
            <a:lvl2pPr marL="742950" indent="-285750" defTabSz="114300">
              <a:tabLst>
                <a:tab pos="231775" algn="l"/>
              </a:tabLst>
              <a:defRPr>
                <a:solidFill>
                  <a:schemeClr val="tx1"/>
                </a:solidFill>
                <a:latin typeface="Arial" panose="020B0604020202020204" pitchFamily="34" charset="0"/>
                <a:ea typeface="MS PGothic" panose="020B0600070205080204" pitchFamily="34" charset="-128"/>
              </a:defRPr>
            </a:lvl2pPr>
            <a:lvl3pPr marL="1143000" indent="-228600" defTabSz="114300">
              <a:tabLst>
                <a:tab pos="231775" algn="l"/>
              </a:tabLst>
              <a:defRPr>
                <a:solidFill>
                  <a:schemeClr val="tx1"/>
                </a:solidFill>
                <a:latin typeface="Arial" panose="020B0604020202020204" pitchFamily="34" charset="0"/>
                <a:ea typeface="MS PGothic" panose="020B0600070205080204" pitchFamily="34" charset="-128"/>
              </a:defRPr>
            </a:lvl3pPr>
            <a:lvl4pPr marL="1600200" indent="-228600" defTabSz="114300">
              <a:tabLst>
                <a:tab pos="231775" algn="l"/>
              </a:tabLst>
              <a:defRPr>
                <a:solidFill>
                  <a:schemeClr val="tx1"/>
                </a:solidFill>
                <a:latin typeface="Arial" panose="020B0604020202020204" pitchFamily="34" charset="0"/>
                <a:ea typeface="MS PGothic" panose="020B0600070205080204" pitchFamily="34" charset="-128"/>
              </a:defRPr>
            </a:lvl4pPr>
            <a:lvl5pPr marL="2057400" indent="-228600" defTabSz="114300">
              <a:tabLst>
                <a:tab pos="231775" algn="l"/>
              </a:tabLst>
              <a:defRPr>
                <a:solidFill>
                  <a:schemeClr val="tx1"/>
                </a:solidFill>
                <a:latin typeface="Arial" panose="020B0604020202020204" pitchFamily="34" charset="0"/>
                <a:ea typeface="MS PGothic" panose="020B0600070205080204" pitchFamily="34" charset="-128"/>
              </a:defRPr>
            </a:lvl5pPr>
            <a:lvl6pPr marL="2514600" indent="-228600" defTabSz="114300" fontAlgn="base">
              <a:spcBef>
                <a:spcPct val="0"/>
              </a:spcBef>
              <a:spcAft>
                <a:spcPct val="0"/>
              </a:spcAft>
              <a:tabLst>
                <a:tab pos="231775" algn="l"/>
              </a:tabLst>
              <a:defRPr>
                <a:solidFill>
                  <a:schemeClr val="tx1"/>
                </a:solidFill>
                <a:latin typeface="Arial" panose="020B0604020202020204" pitchFamily="34" charset="0"/>
                <a:ea typeface="MS PGothic" panose="020B0600070205080204" pitchFamily="34" charset="-128"/>
              </a:defRPr>
            </a:lvl6pPr>
            <a:lvl7pPr marL="2971800" indent="-228600" defTabSz="114300" fontAlgn="base">
              <a:spcBef>
                <a:spcPct val="0"/>
              </a:spcBef>
              <a:spcAft>
                <a:spcPct val="0"/>
              </a:spcAft>
              <a:tabLst>
                <a:tab pos="231775" algn="l"/>
              </a:tabLst>
              <a:defRPr>
                <a:solidFill>
                  <a:schemeClr val="tx1"/>
                </a:solidFill>
                <a:latin typeface="Arial" panose="020B0604020202020204" pitchFamily="34" charset="0"/>
                <a:ea typeface="MS PGothic" panose="020B0600070205080204" pitchFamily="34" charset="-128"/>
              </a:defRPr>
            </a:lvl7pPr>
            <a:lvl8pPr marL="3429000" indent="-228600" defTabSz="114300" fontAlgn="base">
              <a:spcBef>
                <a:spcPct val="0"/>
              </a:spcBef>
              <a:spcAft>
                <a:spcPct val="0"/>
              </a:spcAft>
              <a:tabLst>
                <a:tab pos="231775" algn="l"/>
              </a:tabLst>
              <a:defRPr>
                <a:solidFill>
                  <a:schemeClr val="tx1"/>
                </a:solidFill>
                <a:latin typeface="Arial" panose="020B0604020202020204" pitchFamily="34" charset="0"/>
                <a:ea typeface="MS PGothic" panose="020B0600070205080204" pitchFamily="34" charset="-128"/>
              </a:defRPr>
            </a:lvl8pPr>
            <a:lvl9pPr marL="3886200" indent="-228600" defTabSz="114300" fontAlgn="base">
              <a:spcBef>
                <a:spcPct val="0"/>
              </a:spcBef>
              <a:spcAft>
                <a:spcPct val="0"/>
              </a:spcAft>
              <a:tabLst>
                <a:tab pos="231775" algn="l"/>
              </a:tabLst>
              <a:defRPr>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2400" b="1" i="1">
                <a:latin typeface="Book Antiqua" panose="02040602050305030304" pitchFamily="18" charset="0"/>
              </a:rPr>
              <a:t>Subsidence</a:t>
            </a:r>
          </a:p>
          <a:p>
            <a:pPr algn="ctr">
              <a:spcBef>
                <a:spcPct val="50000"/>
              </a:spcBef>
            </a:pPr>
            <a:endParaRPr lang="en-US" altLang="en-US" sz="2000" b="1">
              <a:latin typeface="Book Antiqua" panose="02040602050305030304" pitchFamily="18" charset="0"/>
            </a:endParaRPr>
          </a:p>
          <a:p>
            <a:pPr>
              <a:spcBef>
                <a:spcPct val="50000"/>
              </a:spcBef>
              <a:buClr>
                <a:srgbClr val="FF6600"/>
              </a:buClr>
              <a:buFontTx/>
              <a:buBlip>
                <a:blip r:embed="rId4"/>
              </a:buBlip>
            </a:pPr>
            <a:r>
              <a:rPr lang="en-US" altLang="en-US">
                <a:latin typeface="Book Antiqua" panose="02040602050305030304" pitchFamily="18" charset="0"/>
              </a:rPr>
              <a:t> Dikes reduce tidal 					flooding and 						sediment deposition</a:t>
            </a:r>
          </a:p>
          <a:p>
            <a:pPr>
              <a:spcBef>
                <a:spcPct val="50000"/>
              </a:spcBef>
              <a:buClr>
                <a:srgbClr val="FF6600"/>
              </a:buClr>
            </a:pPr>
            <a:endParaRPr lang="en-US" altLang="en-US" sz="800">
              <a:latin typeface="Book Antiqua" panose="02040602050305030304" pitchFamily="18" charset="0"/>
            </a:endParaRPr>
          </a:p>
          <a:p>
            <a:pPr>
              <a:spcBef>
                <a:spcPct val="50000"/>
              </a:spcBef>
              <a:buClr>
                <a:srgbClr val="FF6600"/>
              </a:buClr>
              <a:buFontTx/>
              <a:buBlip>
                <a:blip r:embed="rId4"/>
              </a:buBlip>
            </a:pPr>
            <a:r>
              <a:rPr lang="en-US" altLang="en-US">
                <a:latin typeface="Book Antiqua" panose="02040602050305030304" pitchFamily="18" charset="0"/>
              </a:rPr>
              <a:t> Drying leads to soil 	oxidation, 	decomposition, and 	consolidation</a:t>
            </a:r>
          </a:p>
          <a:p>
            <a:pPr>
              <a:spcBef>
                <a:spcPct val="50000"/>
              </a:spcBef>
              <a:buClr>
                <a:srgbClr val="FF6600"/>
              </a:buClr>
            </a:pPr>
            <a:endParaRPr lang="en-US" altLang="en-US" sz="800">
              <a:latin typeface="Book Antiqua" panose="02040602050305030304" pitchFamily="18" charset="0"/>
            </a:endParaRPr>
          </a:p>
          <a:p>
            <a:pPr>
              <a:spcBef>
                <a:spcPct val="50000"/>
              </a:spcBef>
              <a:buClr>
                <a:srgbClr val="FF6600"/>
              </a:buClr>
              <a:buFontTx/>
              <a:buBlip>
                <a:blip r:embed="rId4"/>
              </a:buBlip>
            </a:pPr>
            <a:r>
              <a:rPr lang="en-US" altLang="en-US">
                <a:latin typeface="Book Antiqua" panose="02040602050305030304" pitchFamily="18" charset="0"/>
              </a:rPr>
              <a:t> Grazing and haying 	reduce organic material</a:t>
            </a:r>
          </a:p>
          <a:p>
            <a:pPr>
              <a:spcBef>
                <a:spcPct val="50000"/>
              </a:spcBef>
              <a:buClr>
                <a:srgbClr val="FF6600"/>
              </a:buClr>
            </a:pPr>
            <a:endParaRPr lang="en-US" altLang="en-US" sz="800">
              <a:latin typeface="Book Antiqua" panose="02040602050305030304" pitchFamily="18" charset="0"/>
            </a:endParaRPr>
          </a:p>
          <a:p>
            <a:pPr>
              <a:spcBef>
                <a:spcPct val="50000"/>
              </a:spcBef>
              <a:buClr>
                <a:srgbClr val="FF6600"/>
              </a:buClr>
              <a:buFontTx/>
              <a:buBlip>
                <a:blip r:embed="rId4"/>
              </a:buBlip>
            </a:pPr>
            <a:r>
              <a:rPr lang="en-US" altLang="en-US">
                <a:latin typeface="Book Antiqua" panose="02040602050305030304" pitchFamily="18" charset="0"/>
              </a:rPr>
              <a:t> Livestock and machinery 	compact soils</a:t>
            </a:r>
            <a:endParaRPr lang="en-US" altLang="en-US" sz="2000">
              <a:latin typeface="Book Antiqua" panose="02040602050305030304" pitchFamily="18" charset="0"/>
            </a:endParaRPr>
          </a:p>
          <a:p>
            <a:pPr>
              <a:spcBef>
                <a:spcPct val="50000"/>
              </a:spcBef>
              <a:buClr>
                <a:srgbClr val="FF6600"/>
              </a:buClr>
              <a:buFontTx/>
              <a:buBlip>
                <a:blip r:embed="rId4"/>
              </a:buBlip>
            </a:pPr>
            <a:endParaRPr lang="en-US" altLang="en-US">
              <a:latin typeface="Book Antiqua" panose="02040602050305030304" pitchFamily="18" charset="0"/>
            </a:endParaRPr>
          </a:p>
          <a:p>
            <a:pPr>
              <a:spcBef>
                <a:spcPct val="50000"/>
              </a:spcBef>
              <a:buClr>
                <a:srgbClr val="FF6600"/>
              </a:buClr>
              <a:buFontTx/>
              <a:buChar char="•"/>
            </a:pPr>
            <a:endParaRPr lang="en-US" altLang="en-US">
              <a:latin typeface="Book Antiqua" panose="02040602050305030304" pitchFamily="18" charset="0"/>
            </a:endParaRPr>
          </a:p>
          <a:p>
            <a:pPr>
              <a:spcBef>
                <a:spcPct val="50000"/>
              </a:spcBef>
              <a:buClr>
                <a:srgbClr val="FF6600"/>
              </a:buClr>
              <a:buFontTx/>
              <a:buChar char="•"/>
            </a:pPr>
            <a:endParaRPr lang="en-US" altLang="en-US">
              <a:latin typeface="Book Antiqua" panose="02040602050305030304" pitchFamily="18"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871EA7C8-DBB9-F167-2DC8-A16238B62282}"/>
              </a:ext>
            </a:extLst>
          </p:cNvPr>
          <p:cNvSpPr>
            <a:spLocks noGrp="1"/>
          </p:cNvSpPr>
          <p:nvPr>
            <p:ph type="title"/>
          </p:nvPr>
        </p:nvSpPr>
        <p:spPr>
          <a:xfrm>
            <a:off x="914400" y="152400"/>
            <a:ext cx="7315200" cy="990600"/>
          </a:xfrm>
        </p:spPr>
        <p:txBody>
          <a:bodyPr/>
          <a:lstStyle/>
          <a:p>
            <a:r>
              <a:rPr lang="en-US" altLang="en-US"/>
              <a:t>Wetlands – Dean Creek EVA</a:t>
            </a:r>
          </a:p>
        </p:txBody>
      </p:sp>
      <p:pic>
        <p:nvPicPr>
          <p:cNvPr id="41986" name="Content Placeholder 5">
            <a:extLst>
              <a:ext uri="{FF2B5EF4-FFF2-40B4-BE49-F238E27FC236}">
                <a16:creationId xmlns:a16="http://schemas.microsoft.com/office/drawing/2014/main" id="{3675076F-AF64-E76D-B3E9-5B5E89487F7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76200" y="1752600"/>
            <a:ext cx="4559300" cy="3657600"/>
          </a:xfrm>
        </p:spPr>
      </p:pic>
      <p:pic>
        <p:nvPicPr>
          <p:cNvPr id="41987" name="Content Placeholder 6">
            <a:extLst>
              <a:ext uri="{FF2B5EF4-FFF2-40B4-BE49-F238E27FC236}">
                <a16:creationId xmlns:a16="http://schemas.microsoft.com/office/drawing/2014/main" id="{CCB47DCB-73E9-68FC-5FAC-973CD1F75826}"/>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4546600" y="1752600"/>
            <a:ext cx="4560888" cy="3657600"/>
          </a:xfrm>
        </p:spPr>
      </p:pic>
      <p:sp>
        <p:nvSpPr>
          <p:cNvPr id="41988" name="TextBox 11">
            <a:extLst>
              <a:ext uri="{FF2B5EF4-FFF2-40B4-BE49-F238E27FC236}">
                <a16:creationId xmlns:a16="http://schemas.microsoft.com/office/drawing/2014/main" id="{65FA1A44-0BEE-24CC-6346-EFB29E0ADAED}"/>
              </a:ext>
            </a:extLst>
          </p:cNvPr>
          <p:cNvSpPr txBox="1">
            <a:spLocks noChangeArrowheads="1"/>
          </p:cNvSpPr>
          <p:nvPr/>
        </p:nvSpPr>
        <p:spPr bwMode="auto">
          <a:xfrm>
            <a:off x="6248400" y="1828800"/>
            <a:ext cx="2819400"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t>TPI 30m + Hillshade (bare earth)</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6AD4C0C5-121B-75D7-C98F-DB86563169F0}"/>
              </a:ext>
            </a:extLst>
          </p:cNvPr>
          <p:cNvSpPr>
            <a:spLocks noGrp="1"/>
          </p:cNvSpPr>
          <p:nvPr>
            <p:ph type="title"/>
          </p:nvPr>
        </p:nvSpPr>
        <p:spPr>
          <a:xfrm>
            <a:off x="914400" y="152400"/>
            <a:ext cx="7315200" cy="990600"/>
          </a:xfrm>
        </p:spPr>
        <p:txBody>
          <a:bodyPr/>
          <a:lstStyle/>
          <a:p>
            <a:r>
              <a:rPr lang="en-US" altLang="en-US" sz="2800"/>
              <a:t>DOGAMI southern Oregon coast study area</a:t>
            </a:r>
          </a:p>
        </p:txBody>
      </p:sp>
      <p:sp>
        <p:nvSpPr>
          <p:cNvPr id="1026" name="Content Placeholder 2">
            <a:extLst>
              <a:ext uri="{FF2B5EF4-FFF2-40B4-BE49-F238E27FC236}">
                <a16:creationId xmlns:a16="http://schemas.microsoft.com/office/drawing/2014/main" id="{796C3BE8-51E9-D150-A0BC-D3B85CF66C83}"/>
              </a:ext>
            </a:extLst>
          </p:cNvPr>
          <p:cNvSpPr>
            <a:spLocks noGrp="1"/>
          </p:cNvSpPr>
          <p:nvPr>
            <p:ph sz="quarter" idx="13"/>
          </p:nvPr>
        </p:nvSpPr>
        <p:spPr>
          <a:xfrm>
            <a:off x="914400" y="2743200"/>
            <a:ext cx="3565525" cy="3594100"/>
          </a:xfrm>
        </p:spPr>
        <p:txBody>
          <a:bodyPr/>
          <a:lstStyle/>
          <a:p>
            <a:endParaRPr lang="en-US" altLang="en-US"/>
          </a:p>
        </p:txBody>
      </p:sp>
      <p:sp>
        <p:nvSpPr>
          <p:cNvPr id="4" name="Content Placeholder 3">
            <a:extLst>
              <a:ext uri="{FF2B5EF4-FFF2-40B4-BE49-F238E27FC236}">
                <a16:creationId xmlns:a16="http://schemas.microsoft.com/office/drawing/2014/main" id="{DD471F0E-EDFC-8B38-D319-EC2BDE158646}"/>
              </a:ext>
            </a:extLst>
          </p:cNvPr>
          <p:cNvSpPr>
            <a:spLocks noGrp="1"/>
          </p:cNvSpPr>
          <p:nvPr>
            <p:ph sz="quarter" idx="14"/>
          </p:nvPr>
        </p:nvSpPr>
        <p:spPr>
          <a:xfrm>
            <a:off x="5867400" y="1295400"/>
            <a:ext cx="2895600" cy="5043488"/>
          </a:xfrm>
        </p:spPr>
        <p:txBody>
          <a:bodyPr rtlCol="0">
            <a:normAutofit/>
          </a:bodyPr>
          <a:lstStyle/>
          <a:p>
            <a:pPr indent="-182880" fontAlgn="auto">
              <a:spcAft>
                <a:spcPts val="0"/>
              </a:spcAft>
              <a:buFont typeface="Wingdings" charset="2"/>
              <a:buChar char="§"/>
              <a:defRPr/>
            </a:pPr>
            <a:r>
              <a:rPr lang="en-US" dirty="0">
                <a:ea typeface="+mn-ea"/>
              </a:rPr>
              <a:t>Leaf on</a:t>
            </a:r>
          </a:p>
          <a:p>
            <a:pPr marL="502920" lvl="1" indent="-182880" fontAlgn="auto">
              <a:spcAft>
                <a:spcPts val="0"/>
              </a:spcAft>
              <a:buFont typeface="Wingdings" charset="2"/>
              <a:buChar char="§"/>
              <a:defRPr/>
            </a:pPr>
            <a:r>
              <a:rPr lang="en-US" dirty="0">
                <a:ea typeface="+mn-ea"/>
              </a:rPr>
              <a:t>Average pulse density = 8.10 per m</a:t>
            </a:r>
            <a:r>
              <a:rPr lang="en-US" baseline="30000" dirty="0">
                <a:ea typeface="+mn-ea"/>
              </a:rPr>
              <a:t>2</a:t>
            </a:r>
          </a:p>
          <a:p>
            <a:pPr marL="502920" lvl="1" indent="-182880" fontAlgn="auto">
              <a:spcAft>
                <a:spcPts val="0"/>
              </a:spcAft>
              <a:buFont typeface="Wingdings" charset="2"/>
              <a:buChar char="§"/>
              <a:defRPr/>
            </a:pPr>
            <a:r>
              <a:rPr lang="en-US" dirty="0">
                <a:ea typeface="+mn-ea"/>
              </a:rPr>
              <a:t>Average ground density = 0.57 per m</a:t>
            </a:r>
            <a:r>
              <a:rPr lang="en-US" baseline="30000" dirty="0">
                <a:ea typeface="+mn-ea"/>
              </a:rPr>
              <a:t>2</a:t>
            </a:r>
          </a:p>
          <a:p>
            <a:pPr marL="45720" indent="0" fontAlgn="auto">
              <a:spcAft>
                <a:spcPts val="0"/>
              </a:spcAft>
              <a:buFont typeface="Wingdings" charset="2"/>
              <a:buNone/>
              <a:defRPr/>
            </a:pPr>
            <a:endParaRPr lang="en-US" dirty="0">
              <a:ea typeface="+mn-ea"/>
            </a:endParaRPr>
          </a:p>
          <a:p>
            <a:pPr indent="-182880" fontAlgn="auto">
              <a:spcAft>
                <a:spcPts val="0"/>
              </a:spcAft>
              <a:buFont typeface="Wingdings" charset="2"/>
              <a:buChar char="§"/>
              <a:defRPr/>
            </a:pPr>
            <a:r>
              <a:rPr lang="en-US" dirty="0">
                <a:ea typeface="+mn-ea"/>
              </a:rPr>
              <a:t>Basic products</a:t>
            </a:r>
          </a:p>
          <a:p>
            <a:pPr marL="502920" lvl="1" indent="-182880" fontAlgn="auto">
              <a:spcAft>
                <a:spcPts val="0"/>
              </a:spcAft>
              <a:buFont typeface="Wingdings" charset="2"/>
              <a:buChar char="§"/>
              <a:defRPr/>
            </a:pPr>
            <a:r>
              <a:rPr lang="en-US" dirty="0">
                <a:ea typeface="+mn-ea"/>
              </a:rPr>
              <a:t>1</a:t>
            </a:r>
            <a:r>
              <a:rPr lang="en-US" baseline="30000" dirty="0">
                <a:ea typeface="+mn-ea"/>
              </a:rPr>
              <a:t>st</a:t>
            </a:r>
            <a:r>
              <a:rPr lang="en-US" dirty="0">
                <a:ea typeface="+mn-ea"/>
              </a:rPr>
              <a:t> return DEM</a:t>
            </a:r>
          </a:p>
          <a:p>
            <a:pPr marL="502920" lvl="1" indent="-182880" fontAlgn="auto">
              <a:spcAft>
                <a:spcPts val="0"/>
              </a:spcAft>
              <a:buFont typeface="Wingdings" charset="2"/>
              <a:buChar char="§"/>
              <a:defRPr/>
            </a:pPr>
            <a:r>
              <a:rPr lang="en-US" dirty="0">
                <a:ea typeface="+mn-ea"/>
              </a:rPr>
              <a:t>Bare earth DEM</a:t>
            </a:r>
          </a:p>
          <a:p>
            <a:pPr marL="502920" lvl="1" indent="-182880" fontAlgn="auto">
              <a:spcAft>
                <a:spcPts val="0"/>
              </a:spcAft>
              <a:buFont typeface="Wingdings" charset="2"/>
              <a:buChar char="§"/>
              <a:defRPr/>
            </a:pPr>
            <a:endParaRPr lang="en-US" dirty="0">
              <a:ea typeface="+mn-ea"/>
            </a:endParaRPr>
          </a:p>
          <a:p>
            <a:pPr indent="-182880" fontAlgn="auto">
              <a:spcAft>
                <a:spcPts val="0"/>
              </a:spcAft>
              <a:buFont typeface="Wingdings" charset="2"/>
              <a:buChar char="§"/>
              <a:defRPr/>
            </a:pPr>
            <a:r>
              <a:rPr lang="en-US" dirty="0">
                <a:ea typeface="+mn-ea"/>
              </a:rPr>
              <a:t>Point cloud data available from OSO for specific needs</a:t>
            </a:r>
          </a:p>
          <a:p>
            <a:pPr marL="502920" lvl="1" indent="-182880" fontAlgn="auto">
              <a:spcAft>
                <a:spcPts val="0"/>
              </a:spcAft>
              <a:buFont typeface="Wingdings" charset="2"/>
              <a:buChar char="§"/>
              <a:defRPr/>
            </a:pPr>
            <a:endParaRPr lang="en-US" dirty="0">
              <a:ea typeface="+mn-ea"/>
            </a:endParaRPr>
          </a:p>
        </p:txBody>
      </p:sp>
      <p:graphicFrame>
        <p:nvGraphicFramePr>
          <p:cNvPr id="1028" name="Object 4">
            <a:extLst>
              <a:ext uri="{FF2B5EF4-FFF2-40B4-BE49-F238E27FC236}">
                <a16:creationId xmlns:a16="http://schemas.microsoft.com/office/drawing/2014/main" id="{D9C494BE-1695-A2A3-7BFC-793CF071FBA9}"/>
              </a:ext>
            </a:extLst>
          </p:cNvPr>
          <p:cNvGraphicFramePr>
            <a:graphicFrameLocks noChangeAspect="1"/>
          </p:cNvGraphicFramePr>
          <p:nvPr/>
        </p:nvGraphicFramePr>
        <p:xfrm>
          <a:off x="381000" y="1295400"/>
          <a:ext cx="5299075" cy="6858000"/>
        </p:xfrm>
        <a:graphic>
          <a:graphicData uri="http://schemas.openxmlformats.org/presentationml/2006/ole">
            <mc:AlternateContent xmlns:mc="http://schemas.openxmlformats.org/markup-compatibility/2006">
              <mc:Choice xmlns:v="urn:schemas-microsoft-com:vml" Requires="v">
                <p:oleObj name="Acrobat Document" r:id="rId3" imgW="7797800" imgH="10058400" progId="AcroExch.Document.11">
                  <p:embed/>
                </p:oleObj>
              </mc:Choice>
              <mc:Fallback>
                <p:oleObj name="Acrobat Document" r:id="rId3" imgW="7797800" imgH="10058400" progId="AcroExch.Document.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9540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a:extLst>
              <a:ext uri="{FF2B5EF4-FFF2-40B4-BE49-F238E27FC236}">
                <a16:creationId xmlns:a16="http://schemas.microsoft.com/office/drawing/2014/main" id="{71CDB980-FF7A-7EB5-B256-07053FF524BC}"/>
              </a:ext>
            </a:extLst>
          </p:cNvPr>
          <p:cNvSpPr/>
          <p:nvPr/>
        </p:nvSpPr>
        <p:spPr>
          <a:xfrm>
            <a:off x="2590800" y="2362200"/>
            <a:ext cx="1295400" cy="18288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CF9B068-A622-15D5-4254-40D9BDC0B5E4}"/>
              </a:ext>
            </a:extLst>
          </p:cNvPr>
          <p:cNvSpPr>
            <a:spLocks noGrp="1"/>
          </p:cNvSpPr>
          <p:nvPr>
            <p:ph type="title"/>
          </p:nvPr>
        </p:nvSpPr>
        <p:spPr>
          <a:xfrm>
            <a:off x="914400" y="152400"/>
            <a:ext cx="7315200" cy="990600"/>
          </a:xfrm>
        </p:spPr>
        <p:txBody>
          <a:bodyPr/>
          <a:lstStyle/>
          <a:p>
            <a:r>
              <a:rPr lang="en-US" altLang="en-US"/>
              <a:t>Wetlands – Dean Creek EVA</a:t>
            </a:r>
          </a:p>
        </p:txBody>
      </p:sp>
      <p:pic>
        <p:nvPicPr>
          <p:cNvPr id="5" name="TimeSequence.wmv">
            <a:hlinkClick r:id="" action="ppaction://media"/>
            <a:extLst>
              <a:ext uri="{FF2B5EF4-FFF2-40B4-BE49-F238E27FC236}">
                <a16:creationId xmlns:a16="http://schemas.microsoft.com/office/drawing/2014/main" id="{6F002931-9159-D563-EABC-FC11C5FF2CB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676400"/>
            <a:ext cx="6291263" cy="3538538"/>
          </a:xfrm>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5482-DE53-677E-8A8C-3C6545AB19FE}"/>
              </a:ext>
            </a:extLst>
          </p:cNvPr>
          <p:cNvSpPr>
            <a:spLocks noGrp="1"/>
          </p:cNvSpPr>
          <p:nvPr>
            <p:ph type="title"/>
          </p:nvPr>
        </p:nvSpPr>
        <p:spPr>
          <a:xfrm>
            <a:off x="914400" y="152400"/>
            <a:ext cx="7315200" cy="990600"/>
          </a:xfrm>
        </p:spPr>
        <p:txBody>
          <a:bodyPr rtlCol="0">
            <a:normAutofit fontScale="90000"/>
          </a:bodyPr>
          <a:lstStyle/>
          <a:p>
            <a:pPr fontAlgn="auto">
              <a:spcAft>
                <a:spcPts val="0"/>
              </a:spcAft>
              <a:defRPr/>
            </a:pPr>
            <a:r>
              <a:rPr lang="en-US" dirty="0">
                <a:ea typeface="+mj-ea"/>
              </a:rPr>
              <a:t>                                  </a:t>
            </a:r>
            <a:r>
              <a:rPr lang="en-US" sz="3100" dirty="0">
                <a:ea typeface="+mj-ea"/>
              </a:rPr>
              <a:t>Hinsdale Garden</a:t>
            </a:r>
          </a:p>
        </p:txBody>
      </p:sp>
      <p:pic>
        <p:nvPicPr>
          <p:cNvPr id="44034" name="Picture 2">
            <a:extLst>
              <a:ext uri="{FF2B5EF4-FFF2-40B4-BE49-F238E27FC236}">
                <a16:creationId xmlns:a16="http://schemas.microsoft.com/office/drawing/2014/main" id="{C2CD85F8-9FAF-F026-AABC-3C42073AFD4D}"/>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228600" y="152400"/>
            <a:ext cx="4956175" cy="3657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extLst>
              <a:ext uri="{FF2B5EF4-FFF2-40B4-BE49-F238E27FC236}">
                <a16:creationId xmlns:a16="http://schemas.microsoft.com/office/drawing/2014/main" id="{BC3973E3-7BFA-74E0-10EF-BA4EB6CD92A5}"/>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990600" y="1143000"/>
            <a:ext cx="4956175" cy="3657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G:\cb\Ura\Colby\POWERPOINT\LIDAR 2015_04_23\2014_04_26 Hero 3+ 116.jpg">
            <a:extLst>
              <a:ext uri="{FF2B5EF4-FFF2-40B4-BE49-F238E27FC236}">
                <a16:creationId xmlns:a16="http://schemas.microsoft.com/office/drawing/2014/main" id="{A395B683-9B11-5C74-0882-658267ADA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4475" y="3048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owchart: Connector 13">
            <a:extLst>
              <a:ext uri="{FF2B5EF4-FFF2-40B4-BE49-F238E27FC236}">
                <a16:creationId xmlns:a16="http://schemas.microsoft.com/office/drawing/2014/main" id="{CD5E0135-2BFA-E1D1-6F76-4768270AB809}"/>
              </a:ext>
            </a:extLst>
          </p:cNvPr>
          <p:cNvSpPr/>
          <p:nvPr/>
        </p:nvSpPr>
        <p:spPr>
          <a:xfrm>
            <a:off x="3505200" y="1524000"/>
            <a:ext cx="304800" cy="228600"/>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1A704EF-4CBB-E968-C771-C70B8AFF004E}"/>
              </a:ext>
            </a:extLst>
          </p:cNvPr>
          <p:cNvSpPr>
            <a:spLocks noGrp="1"/>
          </p:cNvSpPr>
          <p:nvPr>
            <p:ph type="title"/>
          </p:nvPr>
        </p:nvSpPr>
        <p:spPr>
          <a:xfrm>
            <a:off x="914400" y="152400"/>
            <a:ext cx="7315200" cy="990600"/>
          </a:xfrm>
        </p:spPr>
        <p:txBody>
          <a:bodyPr/>
          <a:lstStyle/>
          <a:p>
            <a:r>
              <a:rPr lang="en-US" altLang="en-US"/>
              <a:t>Questions?</a:t>
            </a:r>
          </a:p>
        </p:txBody>
      </p:sp>
      <p:pic>
        <p:nvPicPr>
          <p:cNvPr id="45058" name="Picture 4" descr="P:\Hydrology\Colby\2010_05_13 Golden Creek DM buffer TRS 22-09-04\IMG_0576 auto correct.JPG">
            <a:extLst>
              <a:ext uri="{FF2B5EF4-FFF2-40B4-BE49-F238E27FC236}">
                <a16:creationId xmlns:a16="http://schemas.microsoft.com/office/drawing/2014/main" id="{6CD26171-6FAD-7B0D-212F-E4A2F2B32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688" y="-49831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Content Placeholder 5">
            <a:extLst>
              <a:ext uri="{FF2B5EF4-FFF2-40B4-BE49-F238E27FC236}">
                <a16:creationId xmlns:a16="http://schemas.microsoft.com/office/drawing/2014/main" id="{0700879A-1BD7-4C3E-75DB-F52C41F761F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447800"/>
            <a:ext cx="6096000" cy="4572000"/>
          </a:xfrm>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539B9757-FB9B-586E-141B-5D2DB5F6B7A5}"/>
              </a:ext>
            </a:extLst>
          </p:cNvPr>
          <p:cNvSpPr>
            <a:spLocks noGrp="1"/>
          </p:cNvSpPr>
          <p:nvPr>
            <p:ph type="title"/>
          </p:nvPr>
        </p:nvSpPr>
        <p:spPr>
          <a:xfrm>
            <a:off x="914400" y="152400"/>
            <a:ext cx="7315200" cy="990600"/>
          </a:xfrm>
        </p:spPr>
        <p:txBody>
          <a:bodyPr/>
          <a:lstStyle/>
          <a:p>
            <a:r>
              <a:rPr lang="en-US" altLang="en-US"/>
              <a:t>Stream Profiles</a:t>
            </a:r>
          </a:p>
        </p:txBody>
      </p:sp>
      <p:pic>
        <p:nvPicPr>
          <p:cNvPr id="46082" name="Picture 2">
            <a:extLst>
              <a:ext uri="{FF2B5EF4-FFF2-40B4-BE49-F238E27FC236}">
                <a16:creationId xmlns:a16="http://schemas.microsoft.com/office/drawing/2014/main" id="{6AC100F7-1CEA-85F3-4869-C90E2CEBBE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1905000"/>
            <a:ext cx="4835525" cy="3657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37BA122-D375-C545-1D38-EBC86477E462}"/>
              </a:ext>
            </a:extLst>
          </p:cNvPr>
          <p:cNvSpPr>
            <a:spLocks noGrp="1"/>
          </p:cNvSpPr>
          <p:nvPr>
            <p:ph type="title"/>
          </p:nvPr>
        </p:nvSpPr>
        <p:spPr/>
        <p:txBody>
          <a:bodyPr/>
          <a:lstStyle/>
          <a:p>
            <a:endParaRPr lang="en-US" altLang="en-US"/>
          </a:p>
        </p:txBody>
      </p:sp>
      <p:pic>
        <p:nvPicPr>
          <p:cNvPr id="47106" name="Picture 4">
            <a:extLst>
              <a:ext uri="{FF2B5EF4-FFF2-40B4-BE49-F238E27FC236}">
                <a16:creationId xmlns:a16="http://schemas.microsoft.com/office/drawing/2014/main" id="{5F5EEA5D-8DB2-B68A-D5EB-186430E21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76600"/>
            <a:ext cx="4783138" cy="34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a:extLst>
              <a:ext uri="{FF2B5EF4-FFF2-40B4-BE49-F238E27FC236}">
                <a16:creationId xmlns:a16="http://schemas.microsoft.com/office/drawing/2014/main" id="{8E4A979A-6680-D982-11B9-DFEC2D58434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57400" y="152400"/>
            <a:ext cx="4783138" cy="3475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854A70A5-3284-D350-646E-91B49DBD8BED}"/>
              </a:ext>
            </a:extLst>
          </p:cNvPr>
          <p:cNvSpPr>
            <a:spLocks noGrp="1"/>
          </p:cNvSpPr>
          <p:nvPr>
            <p:ph type="title"/>
          </p:nvPr>
        </p:nvSpPr>
        <p:spPr/>
        <p:txBody>
          <a:bodyPr/>
          <a:lstStyle/>
          <a:p>
            <a:endParaRPr lang="en-US" altLang="en-US"/>
          </a:p>
        </p:txBody>
      </p:sp>
      <p:pic>
        <p:nvPicPr>
          <p:cNvPr id="48130" name="Picture 3">
            <a:extLst>
              <a:ext uri="{FF2B5EF4-FFF2-40B4-BE49-F238E27FC236}">
                <a16:creationId xmlns:a16="http://schemas.microsoft.com/office/drawing/2014/main" id="{85A14C48-0333-13F3-E81D-7E7118903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24225"/>
            <a:ext cx="4783138" cy="34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2">
            <a:extLst>
              <a:ext uri="{FF2B5EF4-FFF2-40B4-BE49-F238E27FC236}">
                <a16:creationId xmlns:a16="http://schemas.microsoft.com/office/drawing/2014/main" id="{D728773A-E6BE-C0C5-856D-7333054B180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2400" y="76200"/>
            <a:ext cx="4783138" cy="3475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D660CC79-1A2A-B38B-9A4F-1929A70FBA81}"/>
              </a:ext>
            </a:extLst>
          </p:cNvPr>
          <p:cNvCxnSpPr>
            <a:cxnSpLocks noChangeShapeType="1"/>
          </p:cNvCxnSpPr>
          <p:nvPr/>
        </p:nvCxnSpPr>
        <p:spPr bwMode="auto">
          <a:xfrm flipH="1">
            <a:off x="914400" y="1524000"/>
            <a:ext cx="1143000" cy="2324100"/>
          </a:xfrm>
          <a:prstGeom prst="straightConnector1">
            <a:avLst/>
          </a:prstGeom>
          <a:noFill/>
          <a:ln w="19050">
            <a:solidFill>
              <a:schemeClr val="bg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A362C285-0A1B-2E5A-66F8-32BD3E3B3D36}"/>
              </a:ext>
            </a:extLst>
          </p:cNvPr>
          <p:cNvCxnSpPr>
            <a:cxnSpLocks noChangeShapeType="1"/>
          </p:cNvCxnSpPr>
          <p:nvPr/>
        </p:nvCxnSpPr>
        <p:spPr bwMode="auto">
          <a:xfrm>
            <a:off x="2581275" y="1773238"/>
            <a:ext cx="1447800" cy="4038600"/>
          </a:xfrm>
          <a:prstGeom prst="straightConnector1">
            <a:avLst/>
          </a:prstGeom>
          <a:noFill/>
          <a:ln w="19050">
            <a:solidFill>
              <a:schemeClr val="bg1"/>
            </a:solidFill>
            <a:round/>
            <a:headEnd/>
            <a:tailEnd type="arrow" w="med" len="med"/>
          </a:ln>
          <a:effectLst>
            <a:outerShdw blurRad="50800" dist="38100" dir="5400000" rotWithShape="0">
              <a:srgbClr val="808080">
                <a:alpha val="28000"/>
              </a:srgbClr>
            </a:outerShdw>
          </a:effectLst>
          <a:extLst>
            <a:ext uri="{909E8E84-426E-40DD-AFC4-6F175D3DCCD1}">
              <a14:hiddenFill xmlns:a14="http://schemas.microsoft.com/office/drawing/2010/main">
                <a:noFill/>
              </a14:hiddenFill>
            </a:ext>
          </a:extLst>
        </p:spPr>
      </p:cxnSp>
      <p:pic>
        <p:nvPicPr>
          <p:cNvPr id="48134" name="Picture 13">
            <a:extLst>
              <a:ext uri="{FF2B5EF4-FFF2-40B4-BE49-F238E27FC236}">
                <a16:creationId xmlns:a16="http://schemas.microsoft.com/office/drawing/2014/main" id="{7A1C9103-0F12-E273-F8C0-8E717283D2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549400"/>
            <a:ext cx="4633913"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4CFC861D-CE40-DE8D-3490-A9C3E0FF0CE2}"/>
              </a:ext>
            </a:extLst>
          </p:cNvPr>
          <p:cNvSpPr>
            <a:spLocks noGrp="1"/>
          </p:cNvSpPr>
          <p:nvPr>
            <p:ph type="title"/>
          </p:nvPr>
        </p:nvSpPr>
        <p:spPr>
          <a:xfrm>
            <a:off x="914400" y="152400"/>
            <a:ext cx="7315200" cy="990600"/>
          </a:xfrm>
        </p:spPr>
        <p:txBody>
          <a:bodyPr/>
          <a:lstStyle/>
          <a:p>
            <a:r>
              <a:rPr lang="en-US" altLang="en-US"/>
              <a:t>Umpqua Field Office NEPA</a:t>
            </a:r>
          </a:p>
        </p:txBody>
      </p:sp>
      <p:pic>
        <p:nvPicPr>
          <p:cNvPr id="9218" name="Content Placeholder 9">
            <a:extLst>
              <a:ext uri="{FF2B5EF4-FFF2-40B4-BE49-F238E27FC236}">
                <a16:creationId xmlns:a16="http://schemas.microsoft.com/office/drawing/2014/main" id="{FE110AB6-E54E-B9A7-4AFF-381A95D4DD47}"/>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a:xfrm>
            <a:off x="5867400" y="1676400"/>
            <a:ext cx="2959100" cy="4572000"/>
          </a:xfrm>
        </p:spPr>
      </p:pic>
      <p:graphicFrame>
        <p:nvGraphicFramePr>
          <p:cNvPr id="11" name="Content Placeholder 10">
            <a:extLst>
              <a:ext uri="{FF2B5EF4-FFF2-40B4-BE49-F238E27FC236}">
                <a16:creationId xmlns:a16="http://schemas.microsoft.com/office/drawing/2014/main" id="{55725631-FE10-F605-48F9-8557EC558E43}"/>
              </a:ext>
            </a:extLst>
          </p:cNvPr>
          <p:cNvGraphicFramePr>
            <a:graphicFrameLocks noGrp="1"/>
          </p:cNvGraphicFramePr>
          <p:nvPr>
            <p:ph sz="quarter" idx="13"/>
          </p:nvPr>
        </p:nvGraphicFramePr>
        <p:xfrm>
          <a:off x="304800" y="2057400"/>
          <a:ext cx="5410200" cy="3200400"/>
        </p:xfrm>
        <a:graphic>
          <a:graphicData uri="http://schemas.openxmlformats.org/drawingml/2006/table">
            <a:tbl>
              <a:tblPr firstRow="1" bandRow="1">
                <a:tableStyleId>{5C22544A-7EE6-4342-B048-85BDC9FD1C3A}</a:tableStyleId>
              </a:tblPr>
              <a:tblGrid>
                <a:gridCol w="1352550">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gridCol w="1352550">
                  <a:extLst>
                    <a:ext uri="{9D8B030D-6E8A-4147-A177-3AD203B41FA5}">
                      <a16:colId xmlns:a16="http://schemas.microsoft.com/office/drawing/2014/main" val="20002"/>
                    </a:ext>
                  </a:extLst>
                </a:gridCol>
                <a:gridCol w="1352550">
                  <a:extLst>
                    <a:ext uri="{9D8B030D-6E8A-4147-A177-3AD203B41FA5}">
                      <a16:colId xmlns:a16="http://schemas.microsoft.com/office/drawing/2014/main" val="20003"/>
                    </a:ext>
                  </a:extLst>
                </a:gridCol>
              </a:tblGrid>
              <a:tr h="974035">
                <a:tc>
                  <a:txBody>
                    <a:bodyPr/>
                    <a:lstStyle/>
                    <a:p>
                      <a:r>
                        <a:rPr lang="en-US" sz="1800" dirty="0"/>
                        <a:t>EA</a:t>
                      </a:r>
                    </a:p>
                  </a:txBody>
                  <a:tcPr/>
                </a:tc>
                <a:tc>
                  <a:txBody>
                    <a:bodyPr/>
                    <a:lstStyle/>
                    <a:p>
                      <a:r>
                        <a:rPr lang="en-US" sz="1800" dirty="0"/>
                        <a:t>Harvest</a:t>
                      </a:r>
                      <a:r>
                        <a:rPr lang="en-US" sz="1800" baseline="0" dirty="0"/>
                        <a:t> acres</a:t>
                      </a:r>
                      <a:endParaRPr lang="en-US" sz="1800" dirty="0"/>
                    </a:p>
                  </a:txBody>
                  <a:tcPr/>
                </a:tc>
                <a:tc>
                  <a:txBody>
                    <a:bodyPr/>
                    <a:lstStyle/>
                    <a:p>
                      <a:r>
                        <a:rPr lang="en-US" sz="1800" dirty="0"/>
                        <a:t>Tree age</a:t>
                      </a:r>
                    </a:p>
                  </a:txBody>
                  <a:tcPr/>
                </a:tc>
                <a:tc>
                  <a:txBody>
                    <a:bodyPr/>
                    <a:lstStyle/>
                    <a:p>
                      <a:r>
                        <a:rPr lang="en-US" sz="1800" dirty="0"/>
                        <a:t>No. of units</a:t>
                      </a:r>
                    </a:p>
                  </a:txBody>
                  <a:tcPr/>
                </a:tc>
                <a:extLst>
                  <a:ext uri="{0D108BD9-81ED-4DB2-BD59-A6C34878D82A}">
                    <a16:rowId xmlns:a16="http://schemas.microsoft.com/office/drawing/2014/main" val="10000"/>
                  </a:ext>
                </a:extLst>
              </a:tr>
              <a:tr h="556591">
                <a:tc>
                  <a:txBody>
                    <a:bodyPr/>
                    <a:lstStyle/>
                    <a:p>
                      <a:r>
                        <a:rPr lang="en-US" sz="1800" dirty="0"/>
                        <a:t>URSR</a:t>
                      </a:r>
                    </a:p>
                  </a:txBody>
                  <a:tcPr/>
                </a:tc>
                <a:tc>
                  <a:txBody>
                    <a:bodyPr/>
                    <a:lstStyle/>
                    <a:p>
                      <a:r>
                        <a:rPr lang="en-US" sz="1800" dirty="0"/>
                        <a:t>8,963</a:t>
                      </a:r>
                    </a:p>
                  </a:txBody>
                  <a:tcPr/>
                </a:tc>
                <a:tc>
                  <a:txBody>
                    <a:bodyPr/>
                    <a:lstStyle/>
                    <a:p>
                      <a:r>
                        <a:rPr lang="en-US" sz="1800" dirty="0"/>
                        <a:t>31-80</a:t>
                      </a:r>
                    </a:p>
                  </a:txBody>
                  <a:tcPr/>
                </a:tc>
                <a:tc>
                  <a:txBody>
                    <a:bodyPr/>
                    <a:lstStyle/>
                    <a:p>
                      <a:r>
                        <a:rPr lang="en-US" sz="1800" dirty="0"/>
                        <a:t>104</a:t>
                      </a:r>
                    </a:p>
                  </a:txBody>
                  <a:tcPr/>
                </a:tc>
                <a:extLst>
                  <a:ext uri="{0D108BD9-81ED-4DB2-BD59-A6C34878D82A}">
                    <a16:rowId xmlns:a16="http://schemas.microsoft.com/office/drawing/2014/main" val="10001"/>
                  </a:ext>
                </a:extLst>
              </a:tr>
              <a:tr h="556591">
                <a:tc>
                  <a:txBody>
                    <a:bodyPr/>
                    <a:lstStyle/>
                    <a:p>
                      <a:r>
                        <a:rPr lang="en-US" sz="1800" dirty="0"/>
                        <a:t>Fairview</a:t>
                      </a:r>
                    </a:p>
                  </a:txBody>
                  <a:tcPr/>
                </a:tc>
                <a:tc>
                  <a:txBody>
                    <a:bodyPr/>
                    <a:lstStyle/>
                    <a:p>
                      <a:r>
                        <a:rPr lang="en-US" sz="1800" dirty="0"/>
                        <a:t>7,344</a:t>
                      </a:r>
                    </a:p>
                  </a:txBody>
                  <a:tcPr/>
                </a:tc>
                <a:tc>
                  <a:txBody>
                    <a:bodyPr/>
                    <a:lstStyle/>
                    <a:p>
                      <a:r>
                        <a:rPr lang="en-US" sz="1800" dirty="0"/>
                        <a:t>40-75</a:t>
                      </a:r>
                    </a:p>
                  </a:txBody>
                  <a:tcPr/>
                </a:tc>
                <a:tc>
                  <a:txBody>
                    <a:bodyPr/>
                    <a:lstStyle/>
                    <a:p>
                      <a:r>
                        <a:rPr lang="en-US" sz="1800" dirty="0"/>
                        <a:t>83</a:t>
                      </a:r>
                    </a:p>
                  </a:txBody>
                  <a:tcPr/>
                </a:tc>
                <a:extLst>
                  <a:ext uri="{0D108BD9-81ED-4DB2-BD59-A6C34878D82A}">
                    <a16:rowId xmlns:a16="http://schemas.microsoft.com/office/drawing/2014/main" val="10002"/>
                  </a:ext>
                </a:extLst>
              </a:tr>
              <a:tr h="556591">
                <a:tc>
                  <a:txBody>
                    <a:bodyPr/>
                    <a:lstStyle/>
                    <a:p>
                      <a:r>
                        <a:rPr lang="en-US" sz="1800" dirty="0"/>
                        <a:t>Soup</a:t>
                      </a:r>
                      <a:r>
                        <a:rPr lang="en-US" sz="1800" baseline="0" dirty="0"/>
                        <a:t> Cr.</a:t>
                      </a:r>
                      <a:endParaRPr lang="en-US" sz="1800" dirty="0"/>
                    </a:p>
                  </a:txBody>
                  <a:tcPr/>
                </a:tc>
                <a:tc>
                  <a:txBody>
                    <a:bodyPr/>
                    <a:lstStyle/>
                    <a:p>
                      <a:r>
                        <a:rPr lang="en-US" sz="1800" dirty="0"/>
                        <a:t>111</a:t>
                      </a:r>
                    </a:p>
                  </a:txBody>
                  <a:tcPr/>
                </a:tc>
                <a:tc>
                  <a:txBody>
                    <a:bodyPr/>
                    <a:lstStyle/>
                    <a:p>
                      <a:r>
                        <a:rPr lang="en-US" sz="1800" dirty="0"/>
                        <a:t>67</a:t>
                      </a:r>
                    </a:p>
                  </a:txBody>
                  <a:tcPr/>
                </a:tc>
                <a:tc>
                  <a:txBody>
                    <a:bodyPr/>
                    <a:lstStyle/>
                    <a:p>
                      <a:r>
                        <a:rPr lang="en-US" sz="1800" dirty="0"/>
                        <a:t>2</a:t>
                      </a:r>
                    </a:p>
                  </a:txBody>
                  <a:tcPr/>
                </a:tc>
                <a:extLst>
                  <a:ext uri="{0D108BD9-81ED-4DB2-BD59-A6C34878D82A}">
                    <a16:rowId xmlns:a16="http://schemas.microsoft.com/office/drawing/2014/main" val="10003"/>
                  </a:ext>
                </a:extLst>
              </a:tr>
              <a:tr h="556591">
                <a:tc>
                  <a:txBody>
                    <a:bodyPr/>
                    <a:lstStyle/>
                    <a:p>
                      <a:r>
                        <a:rPr lang="en-US" sz="1800" dirty="0"/>
                        <a:t>Big-Vincent</a:t>
                      </a:r>
                    </a:p>
                  </a:txBody>
                  <a:tcPr/>
                </a:tc>
                <a:tc>
                  <a:txBody>
                    <a:bodyPr/>
                    <a:lstStyle/>
                    <a:p>
                      <a:r>
                        <a:rPr lang="en-US" sz="1800" dirty="0"/>
                        <a:t>6,341</a:t>
                      </a:r>
                    </a:p>
                  </a:txBody>
                  <a:tcPr/>
                </a:tc>
                <a:tc>
                  <a:txBody>
                    <a:bodyPr/>
                    <a:lstStyle/>
                    <a:p>
                      <a:r>
                        <a:rPr lang="en-US" sz="1800" dirty="0"/>
                        <a:t>34-62</a:t>
                      </a:r>
                    </a:p>
                  </a:txBody>
                  <a:tcPr/>
                </a:tc>
                <a:tc>
                  <a:txBody>
                    <a:bodyPr/>
                    <a:lstStyle/>
                    <a:p>
                      <a:r>
                        <a:rPr lang="en-US" sz="1800" dirty="0"/>
                        <a:t>31</a:t>
                      </a:r>
                    </a:p>
                  </a:txBody>
                  <a:tcPr/>
                </a:tc>
                <a:extLst>
                  <a:ext uri="{0D108BD9-81ED-4DB2-BD59-A6C34878D82A}">
                    <a16:rowId xmlns:a16="http://schemas.microsoft.com/office/drawing/2014/main" val="10004"/>
                  </a:ext>
                </a:extLst>
              </a:tr>
            </a:tbl>
          </a:graphicData>
        </a:graphic>
      </p:graphicFrame>
      <p:sp>
        <p:nvSpPr>
          <p:cNvPr id="9251" name="TextBox 2">
            <a:extLst>
              <a:ext uri="{FF2B5EF4-FFF2-40B4-BE49-F238E27FC236}">
                <a16:creationId xmlns:a16="http://schemas.microsoft.com/office/drawing/2014/main" id="{34576E35-28B4-83FA-3A36-0413F7411024}"/>
              </a:ext>
            </a:extLst>
          </p:cNvPr>
          <p:cNvSpPr txBox="1">
            <a:spLocks noChangeArrowheads="1"/>
          </p:cNvSpPr>
          <p:nvPr/>
        </p:nvSpPr>
        <p:spPr bwMode="auto">
          <a:xfrm>
            <a:off x="1066800" y="5486400"/>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&gt; 70% of in-unit streams 1</a:t>
            </a:r>
            <a:r>
              <a:rPr lang="en-US" altLang="en-US" baseline="30000"/>
              <a:t>st</a:t>
            </a:r>
            <a:r>
              <a:rPr lang="en-US" altLang="en-US"/>
              <a:t> &amp; 2</a:t>
            </a:r>
            <a:r>
              <a:rPr lang="en-US" altLang="en-US" baseline="30000"/>
              <a:t>nd</a:t>
            </a:r>
            <a:r>
              <a:rPr lang="en-US" altLang="en-US"/>
              <a:t> order</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54F0F4DE-1A1F-FC0B-3962-504D36DFEB0A}"/>
              </a:ext>
            </a:extLst>
          </p:cNvPr>
          <p:cNvSpPr>
            <a:spLocks noGrp="1"/>
          </p:cNvSpPr>
          <p:nvPr>
            <p:ph type="title"/>
          </p:nvPr>
        </p:nvSpPr>
        <p:spPr>
          <a:xfrm>
            <a:off x="914400" y="152400"/>
            <a:ext cx="7315200" cy="990600"/>
          </a:xfrm>
        </p:spPr>
        <p:txBody>
          <a:bodyPr/>
          <a:lstStyle/>
          <a:p>
            <a:endParaRPr lang="en-US" altLang="en-US"/>
          </a:p>
        </p:txBody>
      </p:sp>
      <p:graphicFrame>
        <p:nvGraphicFramePr>
          <p:cNvPr id="6" name="Content Placeholder 5">
            <a:extLst>
              <a:ext uri="{FF2B5EF4-FFF2-40B4-BE49-F238E27FC236}">
                <a16:creationId xmlns:a16="http://schemas.microsoft.com/office/drawing/2014/main" id="{52CF3504-AD86-02D9-F669-9C0DE1C3AE14}"/>
              </a:ext>
            </a:extLst>
          </p:cNvPr>
          <p:cNvGraphicFramePr>
            <a:graphicFrameLocks noGrp="1"/>
          </p:cNvGraphicFramePr>
          <p:nvPr>
            <p:ph idx="1"/>
          </p:nvPr>
        </p:nvGraphicFramePr>
        <p:xfrm>
          <a:off x="914400" y="533400"/>
          <a:ext cx="7315200" cy="5775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67CB036B-D79B-706C-5824-3771A6AA8421}"/>
              </a:ext>
            </a:extLst>
          </p:cNvPr>
          <p:cNvSpPr>
            <a:spLocks noGrp="1"/>
          </p:cNvSpPr>
          <p:nvPr>
            <p:ph type="title"/>
          </p:nvPr>
        </p:nvSpPr>
        <p:spPr>
          <a:xfrm>
            <a:off x="914400" y="152400"/>
            <a:ext cx="7315200" cy="990600"/>
          </a:xfrm>
        </p:spPr>
        <p:txBody>
          <a:bodyPr/>
          <a:lstStyle/>
          <a:p>
            <a:r>
              <a:rPr lang="en-US" altLang="en-US"/>
              <a:t>Stream Delineation</a:t>
            </a:r>
          </a:p>
        </p:txBody>
      </p:sp>
      <p:pic>
        <p:nvPicPr>
          <p:cNvPr id="11266" name="Picture 2">
            <a:extLst>
              <a:ext uri="{FF2B5EF4-FFF2-40B4-BE49-F238E27FC236}">
                <a16:creationId xmlns:a16="http://schemas.microsoft.com/office/drawing/2014/main" id="{FDBD6AA9-3B32-A8FE-6754-D84CDA4E8F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447800"/>
            <a:ext cx="5335588" cy="50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a:extLst>
              <a:ext uri="{FF2B5EF4-FFF2-40B4-BE49-F238E27FC236}">
                <a16:creationId xmlns:a16="http://schemas.microsoft.com/office/drawing/2014/main" id="{8F8EA3C8-140A-9C24-B1EB-E039702667D3}"/>
              </a:ext>
            </a:extLst>
          </p:cNvPr>
          <p:cNvSpPr>
            <a:spLocks noGrp="1"/>
          </p:cNvSpPr>
          <p:nvPr>
            <p:ph type="title"/>
          </p:nvPr>
        </p:nvSpPr>
        <p:spPr/>
        <p:txBody>
          <a:bodyPr/>
          <a:lstStyle/>
          <a:p>
            <a:r>
              <a:rPr lang="en-US" altLang="en-US"/>
              <a:t>Stream Network Delineation Workflow</a:t>
            </a:r>
          </a:p>
        </p:txBody>
      </p:sp>
      <p:pic>
        <p:nvPicPr>
          <p:cNvPr id="12290" name="Content Placeholder 6">
            <a:extLst>
              <a:ext uri="{FF2B5EF4-FFF2-40B4-BE49-F238E27FC236}">
                <a16:creationId xmlns:a16="http://schemas.microsoft.com/office/drawing/2014/main" id="{D432CEF5-F98D-5C31-2452-3E11019A6C3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ln>
            <a:solidFill>
              <a:schemeClr val="tx1"/>
            </a:solidFill>
            <a:miter lim="800000"/>
            <a:headEnd/>
            <a:tailEnd/>
          </a:ln>
        </p:spPr>
      </p:pic>
      <p:sp>
        <p:nvSpPr>
          <p:cNvPr id="12291" name="Text Placeholder 5">
            <a:extLst>
              <a:ext uri="{FF2B5EF4-FFF2-40B4-BE49-F238E27FC236}">
                <a16:creationId xmlns:a16="http://schemas.microsoft.com/office/drawing/2014/main" id="{4B658EB8-AF7E-5CC6-837D-757792D12CC0}"/>
              </a:ext>
            </a:extLst>
          </p:cNvPr>
          <p:cNvSpPr>
            <a:spLocks noGrp="1"/>
          </p:cNvSpPr>
          <p:nvPr>
            <p:ph type="body" sz="half" idx="2"/>
          </p:nvPr>
        </p:nvSpPr>
        <p:spPr/>
        <p:txBody>
          <a:bodyPr/>
          <a:lstStyle/>
          <a:p>
            <a:pPr marL="342900" indent="-342900">
              <a:buFont typeface="Wingdings" panose="05000000000000000000" pitchFamily="2" charset="2"/>
              <a:buChar char="§"/>
            </a:pPr>
            <a:r>
              <a:rPr lang="en-US" altLang="en-US"/>
              <a:t>Use surface area rather than planimetric area when calculating upslope contributing area with the D-infinity algorithms</a:t>
            </a:r>
          </a:p>
          <a:p>
            <a:pPr marL="342900" indent="-342900">
              <a:buFont typeface="Wingdings" panose="05000000000000000000" pitchFamily="2" charset="2"/>
              <a:buChar char="§"/>
            </a:pPr>
            <a:r>
              <a:rPr lang="en-US" altLang="en-US"/>
              <a:t>Apply Perona-Malik filtering to smooth surface noise while maintaining edges</a:t>
            </a:r>
          </a:p>
          <a:p>
            <a:pPr marL="342900" indent="-342900">
              <a:buFont typeface="Wingdings" panose="05000000000000000000" pitchFamily="2" charset="2"/>
              <a:buChar char="§"/>
            </a:pPr>
            <a:r>
              <a:rPr lang="en-US" altLang="en-US"/>
              <a:t>Incise DEMs to breach depressions at road crossings and other physical obstructions</a:t>
            </a:r>
          </a:p>
          <a:p>
            <a:pPr marL="342900" indent="-342900">
              <a:buFont typeface="Wingdings" panose="05000000000000000000" pitchFamily="2" charset="2"/>
              <a:buChar char="§"/>
            </a:pPr>
            <a:r>
              <a:rPr lang="en-US" altLang="en-US"/>
              <a:t>Fill all other depressions</a:t>
            </a:r>
          </a:p>
          <a:p>
            <a:pPr marL="342900" indent="-342900">
              <a:buFont typeface="Wingdings" panose="05000000000000000000" pitchFamily="2" charset="2"/>
              <a:buChar char="§"/>
            </a:pPr>
            <a:r>
              <a:rPr lang="en-US" altLang="en-US"/>
              <a:t>Estimate channel initiation points using a combination of local curvature and upslope contributing area</a:t>
            </a:r>
          </a:p>
          <a:p>
            <a:pPr marL="342900" indent="-342900">
              <a:buFont typeface="Wingdings" panose="05000000000000000000" pitchFamily="2" charset="2"/>
              <a:buChar char="§"/>
            </a:pPr>
            <a:r>
              <a:rPr lang="en-US" altLang="en-US"/>
              <a:t>Delineate stream network using least-cost path analysis</a:t>
            </a:r>
          </a:p>
        </p:txBody>
      </p:sp>
      <p:sp>
        <p:nvSpPr>
          <p:cNvPr id="12292" name="TextBox 7">
            <a:extLst>
              <a:ext uri="{FF2B5EF4-FFF2-40B4-BE49-F238E27FC236}">
                <a16:creationId xmlns:a16="http://schemas.microsoft.com/office/drawing/2014/main" id="{294D5E32-E46D-D2DD-6BC6-30032A6155C3}"/>
              </a:ext>
            </a:extLst>
          </p:cNvPr>
          <p:cNvSpPr txBox="1">
            <a:spLocks noChangeArrowheads="1"/>
          </p:cNvSpPr>
          <p:nvPr/>
        </p:nvSpPr>
        <p:spPr bwMode="auto">
          <a:xfrm>
            <a:off x="8153400" y="6224588"/>
            <a:ext cx="5318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900">
                <a:solidFill>
                  <a:srgbClr val="000000"/>
                </a:solidFill>
                <a:latin typeface="Calibri" panose="020F0502020204030204" pitchFamily="34" charset="0"/>
              </a:rPr>
              <a:t>1:8,000</a:t>
            </a:r>
          </a:p>
        </p:txBody>
      </p:sp>
      <p:sp>
        <p:nvSpPr>
          <p:cNvPr id="12293" name="TextBox 8">
            <a:extLst>
              <a:ext uri="{FF2B5EF4-FFF2-40B4-BE49-F238E27FC236}">
                <a16:creationId xmlns:a16="http://schemas.microsoft.com/office/drawing/2014/main" id="{9F338D0A-16C4-E655-CD95-496E3527BDCF}"/>
              </a:ext>
            </a:extLst>
          </p:cNvPr>
          <p:cNvSpPr txBox="1">
            <a:spLocks noChangeArrowheads="1"/>
          </p:cNvSpPr>
          <p:nvPr/>
        </p:nvSpPr>
        <p:spPr bwMode="auto">
          <a:xfrm>
            <a:off x="3581400" y="6208713"/>
            <a:ext cx="3536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i="1">
                <a:solidFill>
                  <a:srgbClr val="000000"/>
                </a:solidFill>
                <a:latin typeface="Calibri" panose="020F0502020204030204" pitchFamily="34" charset="0"/>
              </a:rPr>
              <a:t>Draft watershed boundary and stream network delineation</a:t>
            </a:r>
          </a:p>
        </p:txBody>
      </p:sp>
      <p:sp>
        <p:nvSpPr>
          <p:cNvPr id="2" name="TextBox 1">
            <a:extLst>
              <a:ext uri="{FF2B5EF4-FFF2-40B4-BE49-F238E27FC236}">
                <a16:creationId xmlns:a16="http://schemas.microsoft.com/office/drawing/2014/main" id="{78DD527D-7BDF-EF7B-394C-F56D98AB8D91}"/>
              </a:ext>
            </a:extLst>
          </p:cNvPr>
          <p:cNvSpPr txBox="1"/>
          <p:nvPr/>
        </p:nvSpPr>
        <p:spPr>
          <a:xfrm>
            <a:off x="762000" y="5638800"/>
            <a:ext cx="2438400" cy="523875"/>
          </a:xfrm>
          <a:prstGeom prst="rect">
            <a:avLst/>
          </a:prstGeom>
          <a:noFill/>
        </p:spPr>
        <p:txBody>
          <a:bodyPr>
            <a:spAutoFit/>
          </a:bodyPr>
          <a:lstStyle/>
          <a:p>
            <a:pPr fontAlgn="auto">
              <a:spcBef>
                <a:spcPts val="0"/>
              </a:spcBef>
              <a:spcAft>
                <a:spcPts val="0"/>
              </a:spcAft>
              <a:defRPr/>
            </a:pPr>
            <a:r>
              <a:rPr lang="en-US" sz="1400" dirty="0">
                <a:solidFill>
                  <a:schemeClr val="accent5">
                    <a:lumMod val="75000"/>
                  </a:schemeClr>
                </a:solidFill>
                <a:latin typeface="+mn-lt"/>
                <a:ea typeface="+mn-ea"/>
              </a:rPr>
              <a:t>Courtesy of Craig Ducey, OSO GIS/Remote Sensing Specialist</a:t>
            </a:r>
          </a:p>
        </p:txBody>
      </p:sp>
      <p:sp>
        <p:nvSpPr>
          <p:cNvPr id="3" name="Rectangle 2">
            <a:extLst>
              <a:ext uri="{FF2B5EF4-FFF2-40B4-BE49-F238E27FC236}">
                <a16:creationId xmlns:a16="http://schemas.microsoft.com/office/drawing/2014/main" id="{DBAAA488-67B9-1F67-F564-BE671E1FF3AD}"/>
              </a:ext>
            </a:extLst>
          </p:cNvPr>
          <p:cNvSpPr/>
          <p:nvPr/>
        </p:nvSpPr>
        <p:spPr>
          <a:xfrm>
            <a:off x="3581400" y="1752600"/>
            <a:ext cx="2514600" cy="28956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a:extLst>
              <a:ext uri="{FF2B5EF4-FFF2-40B4-BE49-F238E27FC236}">
                <a16:creationId xmlns:a16="http://schemas.microsoft.com/office/drawing/2014/main" id="{88FB46C8-08EC-97AE-5E5E-37FB85A1FE7D}"/>
              </a:ext>
            </a:extLst>
          </p:cNvPr>
          <p:cNvSpPr>
            <a:spLocks noGrp="1"/>
          </p:cNvSpPr>
          <p:nvPr>
            <p:ph type="title"/>
          </p:nvPr>
        </p:nvSpPr>
        <p:spPr/>
        <p:txBody>
          <a:bodyPr/>
          <a:lstStyle/>
          <a:p>
            <a:r>
              <a:rPr lang="en-US" altLang="en-US"/>
              <a:t>Stream Network Delineation Workflow</a:t>
            </a:r>
          </a:p>
        </p:txBody>
      </p:sp>
      <p:pic>
        <p:nvPicPr>
          <p:cNvPr id="13314" name="Content Placeholder 6">
            <a:extLst>
              <a:ext uri="{FF2B5EF4-FFF2-40B4-BE49-F238E27FC236}">
                <a16:creationId xmlns:a16="http://schemas.microsoft.com/office/drawing/2014/main" id="{8E797688-8091-255A-8B32-FB7E79C77BD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ln>
            <a:solidFill>
              <a:schemeClr val="tx1"/>
            </a:solidFill>
            <a:miter lim="800000"/>
            <a:headEnd/>
            <a:tailEnd/>
          </a:ln>
        </p:spPr>
      </p:pic>
      <p:sp>
        <p:nvSpPr>
          <p:cNvPr id="6" name="Text Placeholder 5">
            <a:extLst>
              <a:ext uri="{FF2B5EF4-FFF2-40B4-BE49-F238E27FC236}">
                <a16:creationId xmlns:a16="http://schemas.microsoft.com/office/drawing/2014/main" id="{502C0320-2D2D-CC3E-A0FE-76E0CB929028}"/>
              </a:ext>
            </a:extLst>
          </p:cNvPr>
          <p:cNvSpPr>
            <a:spLocks noGrp="1"/>
          </p:cNvSpPr>
          <p:nvPr>
            <p:ph type="body" sz="half" idx="2"/>
          </p:nvPr>
        </p:nvSpPr>
        <p:spPr/>
        <p:txBody>
          <a:bodyPr rtlCol="0">
            <a:normAutofit/>
          </a:bodyPr>
          <a:lstStyle/>
          <a:p>
            <a:pPr marL="342900" indent="-342900" fontAlgn="auto">
              <a:spcAft>
                <a:spcPts val="0"/>
              </a:spcAft>
              <a:buFont typeface="Wingdings" panose="05000000000000000000" pitchFamily="2" charset="2"/>
              <a:buChar char="§"/>
              <a:defRPr/>
            </a:pPr>
            <a:r>
              <a:rPr lang="en-US" dirty="0">
                <a:ea typeface="+mn-ea"/>
              </a:rPr>
              <a:t>Prepare data for NHD steward review</a:t>
            </a:r>
          </a:p>
          <a:p>
            <a:pPr marL="342900" indent="-342900" fontAlgn="auto">
              <a:spcAft>
                <a:spcPts val="0"/>
              </a:spcAft>
              <a:buFont typeface="Wingdings" panose="05000000000000000000" pitchFamily="2" charset="2"/>
              <a:buChar char="§"/>
              <a:defRPr/>
            </a:pPr>
            <a:r>
              <a:rPr lang="en-US" b="1" dirty="0">
                <a:solidFill>
                  <a:schemeClr val="accent5">
                    <a:lumMod val="75000"/>
                  </a:schemeClr>
                </a:solidFill>
                <a:ea typeface="+mn-ea"/>
              </a:rPr>
              <a:t>Revise stream network by deleting, adding, or moving channel initiation points</a:t>
            </a:r>
          </a:p>
          <a:p>
            <a:pPr marL="342900" indent="-342900" fontAlgn="auto">
              <a:spcAft>
                <a:spcPts val="0"/>
              </a:spcAft>
              <a:buFont typeface="Wingdings" panose="05000000000000000000" pitchFamily="2" charset="2"/>
              <a:buChar char="§"/>
              <a:defRPr/>
            </a:pPr>
            <a:r>
              <a:rPr lang="en-US" dirty="0">
                <a:ea typeface="+mn-ea"/>
              </a:rPr>
              <a:t>Estimate periodicity using Shreve stream order</a:t>
            </a:r>
          </a:p>
          <a:p>
            <a:pPr marL="342900" indent="-342900" fontAlgn="auto">
              <a:spcAft>
                <a:spcPts val="0"/>
              </a:spcAft>
              <a:buFont typeface="Wingdings" panose="05000000000000000000" pitchFamily="2" charset="2"/>
              <a:buChar char="§"/>
              <a:defRPr/>
            </a:pPr>
            <a:r>
              <a:rPr lang="en-US" dirty="0">
                <a:ea typeface="+mn-ea"/>
              </a:rPr>
              <a:t>Apply minimal smoothing to improve line geometry aesthetics</a:t>
            </a:r>
          </a:p>
          <a:p>
            <a:pPr marL="342900" indent="-342900" fontAlgn="auto">
              <a:spcAft>
                <a:spcPts val="0"/>
              </a:spcAft>
              <a:buFont typeface="Wingdings" panose="05000000000000000000" pitchFamily="2" charset="2"/>
              <a:buChar char="§"/>
              <a:defRPr/>
            </a:pPr>
            <a:r>
              <a:rPr lang="en-US" dirty="0">
                <a:ea typeface="+mn-ea"/>
              </a:rPr>
              <a:t>Migrate attribution and update the NHD corporate dataset</a:t>
            </a:r>
          </a:p>
          <a:p>
            <a:pPr marL="342900" indent="-342900" fontAlgn="auto">
              <a:spcAft>
                <a:spcPts val="0"/>
              </a:spcAft>
              <a:buFont typeface="Wingdings" panose="05000000000000000000" pitchFamily="2" charset="2"/>
              <a:buChar char="§"/>
              <a:defRPr/>
            </a:pPr>
            <a:r>
              <a:rPr lang="en-US" dirty="0">
                <a:ea typeface="+mn-ea"/>
              </a:rPr>
              <a:t>Revise watershed boundaries and update the WBD corporate dataset</a:t>
            </a:r>
          </a:p>
        </p:txBody>
      </p:sp>
      <p:sp>
        <p:nvSpPr>
          <p:cNvPr id="13316" name="TextBox 8">
            <a:extLst>
              <a:ext uri="{FF2B5EF4-FFF2-40B4-BE49-F238E27FC236}">
                <a16:creationId xmlns:a16="http://schemas.microsoft.com/office/drawing/2014/main" id="{BDD01F5B-4E33-DA57-411E-4697FA27A521}"/>
              </a:ext>
            </a:extLst>
          </p:cNvPr>
          <p:cNvSpPr txBox="1">
            <a:spLocks noChangeArrowheads="1"/>
          </p:cNvSpPr>
          <p:nvPr/>
        </p:nvSpPr>
        <p:spPr bwMode="auto">
          <a:xfrm>
            <a:off x="8153400" y="6224588"/>
            <a:ext cx="5318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900">
                <a:solidFill>
                  <a:srgbClr val="000000"/>
                </a:solidFill>
                <a:latin typeface="Calibri" panose="020F0502020204030204" pitchFamily="34" charset="0"/>
              </a:rPr>
              <a:t>1:8,000</a:t>
            </a:r>
          </a:p>
        </p:txBody>
      </p:sp>
      <p:sp>
        <p:nvSpPr>
          <p:cNvPr id="13317" name="TextBox 9">
            <a:extLst>
              <a:ext uri="{FF2B5EF4-FFF2-40B4-BE49-F238E27FC236}">
                <a16:creationId xmlns:a16="http://schemas.microsoft.com/office/drawing/2014/main" id="{ED7F4E10-AABE-8781-303D-1A7466488A06}"/>
              </a:ext>
            </a:extLst>
          </p:cNvPr>
          <p:cNvSpPr txBox="1">
            <a:spLocks noChangeArrowheads="1"/>
          </p:cNvSpPr>
          <p:nvPr/>
        </p:nvSpPr>
        <p:spPr bwMode="auto">
          <a:xfrm>
            <a:off x="3581400" y="6208713"/>
            <a:ext cx="3521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100" i="1">
                <a:solidFill>
                  <a:srgbClr val="000000"/>
                </a:solidFill>
                <a:latin typeface="Calibri" panose="020F0502020204030204" pitchFamily="34" charset="0"/>
              </a:rPr>
              <a:t>Final watershed boundary and stream network delineation</a:t>
            </a:r>
          </a:p>
        </p:txBody>
      </p:sp>
      <p:sp>
        <p:nvSpPr>
          <p:cNvPr id="2" name="TextBox 1">
            <a:extLst>
              <a:ext uri="{FF2B5EF4-FFF2-40B4-BE49-F238E27FC236}">
                <a16:creationId xmlns:a16="http://schemas.microsoft.com/office/drawing/2014/main" id="{0810230B-E7A9-FBD5-5F42-050B5684C70F}"/>
              </a:ext>
            </a:extLst>
          </p:cNvPr>
          <p:cNvSpPr txBox="1"/>
          <p:nvPr/>
        </p:nvSpPr>
        <p:spPr>
          <a:xfrm>
            <a:off x="762000" y="5105400"/>
            <a:ext cx="2514600" cy="523875"/>
          </a:xfrm>
          <a:prstGeom prst="rect">
            <a:avLst/>
          </a:prstGeom>
          <a:noFill/>
        </p:spPr>
        <p:txBody>
          <a:bodyPr>
            <a:spAutoFit/>
          </a:bodyPr>
          <a:lstStyle/>
          <a:p>
            <a:pPr fontAlgn="auto">
              <a:spcBef>
                <a:spcPts val="0"/>
              </a:spcBef>
              <a:spcAft>
                <a:spcPts val="0"/>
              </a:spcAft>
              <a:defRPr/>
            </a:pPr>
            <a:r>
              <a:rPr lang="en-US" sz="1400" dirty="0">
                <a:solidFill>
                  <a:schemeClr val="accent5">
                    <a:lumMod val="75000"/>
                  </a:schemeClr>
                </a:solidFill>
                <a:latin typeface="+mn-lt"/>
                <a:ea typeface="+mn-ea"/>
              </a:rPr>
              <a:t>Courtesy of Craig Ducey, OSO GIS/Remote Sensing Specialist</a:t>
            </a:r>
          </a:p>
        </p:txBody>
      </p:sp>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4474</TotalTime>
  <Words>1163</Words>
  <Application>Microsoft Office PowerPoint</Application>
  <PresentationFormat>On-screen Show (4:3)</PresentationFormat>
  <Paragraphs>394</Paragraphs>
  <Slides>45</Slides>
  <Notes>45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4" baseType="lpstr">
      <vt:lpstr>Arial</vt:lpstr>
      <vt:lpstr>MS PGothic</vt:lpstr>
      <vt:lpstr>Wingdings</vt:lpstr>
      <vt:lpstr>Calibri</vt:lpstr>
      <vt:lpstr>Times New Roman</vt:lpstr>
      <vt:lpstr>Book Antiqua</vt:lpstr>
      <vt:lpstr>Perspective</vt:lpstr>
      <vt:lpstr>Office Theme</vt:lpstr>
      <vt:lpstr>Acrobat Document</vt:lpstr>
      <vt:lpstr>Using LiDAR to Inform NEPA</vt:lpstr>
      <vt:lpstr>PowerPoint Presentation</vt:lpstr>
      <vt:lpstr>DOGAMI southern Oregon coast study area</vt:lpstr>
      <vt:lpstr>DOGAMI southern Oregon coast study area</vt:lpstr>
      <vt:lpstr>Umpqua Field Office NEPA</vt:lpstr>
      <vt:lpstr>PowerPoint Presentation</vt:lpstr>
      <vt:lpstr>Stream Delineation</vt:lpstr>
      <vt:lpstr>Stream Network Delineation Workflow</vt:lpstr>
      <vt:lpstr>Stream Network Delineation Workflow</vt:lpstr>
      <vt:lpstr>Stream Inception Points - Office</vt:lpstr>
      <vt:lpstr>Stream Inception Points - Field</vt:lpstr>
      <vt:lpstr>Perennial buffer widths </vt:lpstr>
      <vt:lpstr>Effective Shade</vt:lpstr>
      <vt:lpstr>Measuring Effective Shade</vt:lpstr>
      <vt:lpstr>Measuring Effective Shade</vt:lpstr>
      <vt:lpstr>Shade Duration</vt:lpstr>
      <vt:lpstr>Primary Shade Fairview Unit 13</vt:lpstr>
      <vt:lpstr>Primary Shade Fairview Unit 13</vt:lpstr>
      <vt:lpstr>Primary Shade Fairview Unit 13</vt:lpstr>
      <vt:lpstr>Secondary Shade Fairview Unit 13</vt:lpstr>
      <vt:lpstr>Primary Shade Fairview Unit 1</vt:lpstr>
      <vt:lpstr>Primary Shade Fairview Unit 1</vt:lpstr>
      <vt:lpstr>Secondary Shade Fairview Unit 1</vt:lpstr>
      <vt:lpstr>Near Stream Shade</vt:lpstr>
      <vt:lpstr>Primary Shade</vt:lpstr>
      <vt:lpstr>Effective Shade</vt:lpstr>
      <vt:lpstr>LWD Source Areas</vt:lpstr>
      <vt:lpstr>LWD Source Areas</vt:lpstr>
      <vt:lpstr>LWD Source Areas</vt:lpstr>
      <vt:lpstr>LWD Source Areas</vt:lpstr>
      <vt:lpstr>Fairview Unit 13</vt:lpstr>
      <vt:lpstr>Fairview Unit 13</vt:lpstr>
      <vt:lpstr>DOGAMI Landslide Agreement</vt:lpstr>
      <vt:lpstr>Beam Path Maintenance</vt:lpstr>
      <vt:lpstr>Wetlands – North Spit</vt:lpstr>
      <vt:lpstr>Wetlands – North Spit</vt:lpstr>
      <vt:lpstr>Wetlands – Dean Creek EVA</vt:lpstr>
      <vt:lpstr>PowerPoint Presentation</vt:lpstr>
      <vt:lpstr>Wetlands – Dean Creek EVA</vt:lpstr>
      <vt:lpstr>Wetlands – Dean Creek EVA</vt:lpstr>
      <vt:lpstr>                                  Hinsdale Garden</vt:lpstr>
      <vt:lpstr>Questions?</vt:lpstr>
      <vt:lpstr>Stream Profiles</vt:lpstr>
      <vt:lpstr>PowerPoint Presentation</vt:lpstr>
      <vt:lpstr>PowerPoint Presentation</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LIDAR to Inform NEPA</dc:title>
  <dc:creator>Colby, John R</dc:creator>
  <cp:lastModifiedBy>Lum-Naihe, Christof Jurh duk - FS, AZ</cp:lastModifiedBy>
  <cp:revision>334</cp:revision>
  <cp:lastPrinted>2015-04-22T15:26:45Z</cp:lastPrinted>
  <dcterms:created xsi:type="dcterms:W3CDTF">2015-03-13T16:31:45Z</dcterms:created>
  <dcterms:modified xsi:type="dcterms:W3CDTF">2025-08-04T17:04:22Z</dcterms:modified>
</cp:coreProperties>
</file>