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73"/>
  </p:notesMasterIdLst>
  <p:sldIdLst>
    <p:sldId id="262" r:id="rId7"/>
    <p:sldId id="338" r:id="rId8"/>
    <p:sldId id="340" r:id="rId9"/>
    <p:sldId id="341" r:id="rId10"/>
    <p:sldId id="342" r:id="rId11"/>
    <p:sldId id="343" r:id="rId12"/>
    <p:sldId id="344" r:id="rId13"/>
    <p:sldId id="345" r:id="rId14"/>
    <p:sldId id="265" r:id="rId15"/>
    <p:sldId id="269" r:id="rId16"/>
    <p:sldId id="270" r:id="rId17"/>
    <p:sldId id="272" r:id="rId18"/>
    <p:sldId id="274" r:id="rId19"/>
    <p:sldId id="277" r:id="rId20"/>
    <p:sldId id="282" r:id="rId21"/>
    <p:sldId id="275" r:id="rId22"/>
    <p:sldId id="276" r:id="rId23"/>
    <p:sldId id="278" r:id="rId24"/>
    <p:sldId id="279" r:id="rId25"/>
    <p:sldId id="281" r:id="rId26"/>
    <p:sldId id="280" r:id="rId27"/>
    <p:sldId id="284" r:id="rId28"/>
    <p:sldId id="273" r:id="rId29"/>
    <p:sldId id="285" r:id="rId30"/>
    <p:sldId id="293" r:id="rId31"/>
    <p:sldId id="294" r:id="rId32"/>
    <p:sldId id="295" r:id="rId33"/>
    <p:sldId id="296" r:id="rId34"/>
    <p:sldId id="297" r:id="rId35"/>
    <p:sldId id="299" r:id="rId36"/>
    <p:sldId id="298" r:id="rId37"/>
    <p:sldId id="346" r:id="rId38"/>
    <p:sldId id="271" r:id="rId39"/>
    <p:sldId id="348" r:id="rId40"/>
    <p:sldId id="349" r:id="rId41"/>
    <p:sldId id="300" r:id="rId42"/>
    <p:sldId id="339" r:id="rId43"/>
    <p:sldId id="303" r:id="rId44"/>
    <p:sldId id="302" r:id="rId45"/>
    <p:sldId id="307" r:id="rId46"/>
    <p:sldId id="304" r:id="rId47"/>
    <p:sldId id="306" r:id="rId48"/>
    <p:sldId id="309" r:id="rId49"/>
    <p:sldId id="310" r:id="rId50"/>
    <p:sldId id="311" r:id="rId51"/>
    <p:sldId id="312" r:id="rId52"/>
    <p:sldId id="313" r:id="rId53"/>
    <p:sldId id="314" r:id="rId54"/>
    <p:sldId id="315"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7" r:id="rId70"/>
    <p:sldId id="336" r:id="rId71"/>
    <p:sldId id="347"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0D3E83-6179-4470-F9D3-EC1B59AFE17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A4C0C81-166E-90BA-E90B-B99D8BEAA5C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964C8A6-D560-43B1-8E91-A672BA6A0D3E}"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810341CD-331B-7EE1-0759-AE29F2644DC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DC5AF02-B7CE-5B93-CF1F-D0AB1E699F2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CB19F0-A501-79EF-0BC3-8A071EFA9B5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F8FB9973-4D9E-2C01-534C-0906FBF3C40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6618B06-8ED8-4735-9979-3743A0B51B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FEDE28D4-711E-A014-EAA0-B3887B2F7B1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CDE51896-CAA3-F5EE-7114-2DCB423527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6803" name="Slide Number Placeholder 3">
            <a:extLst>
              <a:ext uri="{FF2B5EF4-FFF2-40B4-BE49-F238E27FC236}">
                <a16:creationId xmlns:a16="http://schemas.microsoft.com/office/drawing/2014/main" id="{8B1FA17F-4201-E06F-130D-7204B298E9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44F09EC-AF96-4481-A3C1-633E8604B802}" type="slidenum">
              <a:rPr lang="en-US" altLang="en-US">
                <a:solidFill>
                  <a:srgbClr val="000000"/>
                </a:solidFill>
              </a:rPr>
              <a:pPr/>
              <a:t>13</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0C62FC3E-E987-8F11-4E79-A4F5883A50D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A30E3D04-D90D-759B-2D3C-B082BC6E22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Catfish 13 Looking into completed unit from Northeast Corner</a:t>
            </a:r>
          </a:p>
        </p:txBody>
      </p:sp>
      <p:sp>
        <p:nvSpPr>
          <p:cNvPr id="77827" name="Slide Number Placeholder 3">
            <a:extLst>
              <a:ext uri="{FF2B5EF4-FFF2-40B4-BE49-F238E27FC236}">
                <a16:creationId xmlns:a16="http://schemas.microsoft.com/office/drawing/2014/main" id="{DB4A2133-9A32-DE72-917D-E5EE2B4D9F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50AC8D4-E5F7-4887-B61B-3DE62E95A6EC}" type="slidenum">
              <a:rPr lang="en-US" altLang="en-US">
                <a:solidFill>
                  <a:srgbClr val="000000"/>
                </a:solidFill>
              </a:rPr>
              <a:pPr/>
              <a:t>14</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2E0A4C61-A2E1-B506-B300-B24ECE77579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634C6B3E-4A15-2012-73AD-DBA795863A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8851" name="Slide Number Placeholder 3">
            <a:extLst>
              <a:ext uri="{FF2B5EF4-FFF2-40B4-BE49-F238E27FC236}">
                <a16:creationId xmlns:a16="http://schemas.microsoft.com/office/drawing/2014/main" id="{0C76D726-917A-A731-32A5-B1A527C6F7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4EE7CAB-929B-4B8B-82D5-749F3F61DF18}" type="slidenum">
              <a:rPr lang="en-US" altLang="en-US">
                <a:solidFill>
                  <a:srgbClr val="000000"/>
                </a:solidFill>
              </a:rPr>
              <a:pPr/>
              <a:t>15</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05F54EAC-FC1F-C181-90B5-E42A3601B99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E5DE56DB-03D1-F675-F1F8-70B35162A2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Catfish 13 Looking to east from center of unit.</a:t>
            </a:r>
          </a:p>
        </p:txBody>
      </p:sp>
      <p:sp>
        <p:nvSpPr>
          <p:cNvPr id="79875" name="Slide Number Placeholder 3">
            <a:extLst>
              <a:ext uri="{FF2B5EF4-FFF2-40B4-BE49-F238E27FC236}">
                <a16:creationId xmlns:a16="http://schemas.microsoft.com/office/drawing/2014/main" id="{25139590-3CD2-C121-D2FE-0C27D28CF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F3300D2-9172-44C2-9519-F9EE928A4429}" type="slidenum">
              <a:rPr lang="en-US" altLang="en-US">
                <a:solidFill>
                  <a:srgbClr val="000000"/>
                </a:solidFill>
              </a:rPr>
              <a:pPr/>
              <a:t>16</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7E332235-8A5F-D064-2611-E124865E0E3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52FA9129-0272-6E6F-735D-EB431FFCB0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Fishsticks 2</a:t>
            </a:r>
          </a:p>
        </p:txBody>
      </p:sp>
      <p:sp>
        <p:nvSpPr>
          <p:cNvPr id="80899" name="Slide Number Placeholder 3">
            <a:extLst>
              <a:ext uri="{FF2B5EF4-FFF2-40B4-BE49-F238E27FC236}">
                <a16:creationId xmlns:a16="http://schemas.microsoft.com/office/drawing/2014/main" id="{E01F1660-AED3-5922-F36B-DB4854A26E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9845C8B-81E1-44BA-ADF6-86106B82EBA3}" type="slidenum">
              <a:rPr lang="en-US" altLang="en-US">
                <a:solidFill>
                  <a:srgbClr val="000000"/>
                </a:solidFill>
              </a:rPr>
              <a:pPr/>
              <a:t>19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792CDEC0-EE3F-C70C-709D-22F01CF633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4950160-E42F-4416-84EC-3501C2CD5100}" type="slidenum">
              <a:rPr lang="en-US" altLang="en-US">
                <a:solidFill>
                  <a:srgbClr val="000000"/>
                </a:solidFill>
              </a:rPr>
              <a:pPr/>
              <a:t>38</a:t>
            </a:fld>
            <a:endParaRPr lang="en-US" altLang="en-US">
              <a:solidFill>
                <a:srgbClr val="000000"/>
              </a:solidFill>
            </a:endParaRPr>
          </a:p>
        </p:txBody>
      </p:sp>
      <p:sp>
        <p:nvSpPr>
          <p:cNvPr id="81922" name="Rectangle 2">
            <a:extLst>
              <a:ext uri="{FF2B5EF4-FFF2-40B4-BE49-F238E27FC236}">
                <a16:creationId xmlns:a16="http://schemas.microsoft.com/office/drawing/2014/main" id="{031CC82B-CA55-1A1F-B0CA-ACAD7397CB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a:extLst>
              <a:ext uri="{FF2B5EF4-FFF2-40B4-BE49-F238E27FC236}">
                <a16:creationId xmlns:a16="http://schemas.microsoft.com/office/drawing/2014/main" id="{0178575F-3D14-08EA-BAFF-330BC9807A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Second order==While we can get some pretty amazing into from the lidar directly—other important information from lidar requires field data.  Modeling Forest Inventory Parameters is possible with high pulse density lidar data (</a:t>
            </a:r>
            <a:r>
              <a:rPr lang="en-US" altLang="en-US" u="sng"/>
              <a:t>&gt;</a:t>
            </a:r>
            <a:r>
              <a:rPr lang="en-US" altLang="en-US"/>
              <a:t> 3 pulse/m^2).  Not only will you need high density lidar data, but you will also have to collect associated field plots that follow an appropriate lidar field plot protocol (specific type of information recorded, fixed size (1/10</a:t>
            </a:r>
            <a:r>
              <a:rPr lang="en-US" altLang="en-US" baseline="30000"/>
              <a:t>th</a:t>
            </a:r>
            <a:r>
              <a:rPr lang="en-US" altLang="en-US"/>
              <a:t> of an acre or bigger) and sub meter location accuracy) so that they are useful when creating relationships with the lidar data.  Once all the field data is collected and summarized to a plot level and the correlating lidar data is subset based on the plot locations and summarized, a statistical relationship can be built between the field data and lidar metrics using linear regression.  The relationship can then be applied to the entire lidar data set to predict the forest inventory parameters across the study area.  It appears that the statistical relationship between the lidar data and field plots needs to be explored from scratch with each new project.  This process takes a large amount of technical know how and is time consuming.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B88345E8-AB41-CC92-8537-2362F277DA3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112A18C1-C960-4496-3688-DFAA086491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2947" name="Slide Number Placeholder 3">
            <a:extLst>
              <a:ext uri="{FF2B5EF4-FFF2-40B4-BE49-F238E27FC236}">
                <a16:creationId xmlns:a16="http://schemas.microsoft.com/office/drawing/2014/main" id="{B4452CF3-DD04-C3CF-3763-97157A1DDC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51B8379-7AC5-4DAA-B082-8FE1B73C620C}" type="slidenum">
              <a:rPr lang="en-US" altLang="en-US">
                <a:solidFill>
                  <a:srgbClr val="000000"/>
                </a:solidFill>
              </a:rPr>
              <a:pPr/>
              <a:t>46</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9A76A996-56B4-F437-FD63-21CCF8DF147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3DDD39E1-1085-BB50-5416-5E78BB7245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3971" name="Slide Number Placeholder 3">
            <a:extLst>
              <a:ext uri="{FF2B5EF4-FFF2-40B4-BE49-F238E27FC236}">
                <a16:creationId xmlns:a16="http://schemas.microsoft.com/office/drawing/2014/main" id="{207AF390-B66C-03B3-3D25-37214C12A5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C5FDE9-0349-458C-B75F-32458516C600}" type="slidenum">
              <a:rPr lang="en-US" altLang="en-US">
                <a:solidFill>
                  <a:srgbClr val="000000"/>
                </a:solidFill>
              </a:rPr>
              <a:pPr/>
              <a:t>47</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D9A28CCB-5F53-EA07-0473-5A684E69635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53D5C003-6491-A441-A270-536A59E5E8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4995" name="Slide Number Placeholder 3">
            <a:extLst>
              <a:ext uri="{FF2B5EF4-FFF2-40B4-BE49-F238E27FC236}">
                <a16:creationId xmlns:a16="http://schemas.microsoft.com/office/drawing/2014/main" id="{D2CFC97C-A7EF-6D52-4032-85AE76689E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86F0CF2-B4D2-4D35-8D2B-B253B624EAD9}" type="slidenum">
              <a:rPr lang="en-US" altLang="en-US">
                <a:solidFill>
                  <a:srgbClr val="000000"/>
                </a:solidFill>
              </a:rPr>
              <a:pPr/>
              <a:t>65</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E3CC2F-80DE-2CA4-F627-DCEA2011DFEA}"/>
              </a:ext>
            </a:extLst>
          </p:cNvPr>
          <p:cNvSpPr>
            <a:spLocks noGrp="1"/>
          </p:cNvSpPr>
          <p:nvPr>
            <p:ph type="dt" sz="half" idx="10"/>
          </p:nvPr>
        </p:nvSpPr>
        <p:spPr/>
        <p:txBody>
          <a:bodyPr/>
          <a:lstStyle>
            <a:lvl1pPr>
              <a:defRPr/>
            </a:lvl1pPr>
          </a:lstStyle>
          <a:p>
            <a:fld id="{213ABE97-885E-468A-9FC0-DAF876F67CAF}"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F1267581-CBE5-87E9-E800-64DBA50BCC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D85CA5-C6BE-C41D-F9D7-942CB86B7307}"/>
              </a:ext>
            </a:extLst>
          </p:cNvPr>
          <p:cNvSpPr>
            <a:spLocks noGrp="1"/>
          </p:cNvSpPr>
          <p:nvPr>
            <p:ph type="sldNum" sz="quarter" idx="12"/>
          </p:nvPr>
        </p:nvSpPr>
        <p:spPr/>
        <p:txBody>
          <a:bodyPr/>
          <a:lstStyle>
            <a:lvl1pPr>
              <a:defRPr/>
            </a:lvl1pPr>
          </a:lstStyle>
          <a:p>
            <a:fld id="{79BCB659-4304-412A-9B70-3AA60B80F2B6}" type="slidenum">
              <a:rPr lang="en-US" altLang="en-US"/>
              <a:pPr/>
              <a:t>‹#›</a:t>
            </a:fld>
            <a:endParaRPr lang="en-US" altLang="en-US"/>
          </a:p>
        </p:txBody>
      </p:sp>
    </p:spTree>
    <p:extLst>
      <p:ext uri="{BB962C8B-B14F-4D97-AF65-F5344CB8AC3E}">
        <p14:creationId xmlns:p14="http://schemas.microsoft.com/office/powerpoint/2010/main" val="41470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5CABD-6370-F10D-19E7-DCA83F14AAC6}"/>
              </a:ext>
            </a:extLst>
          </p:cNvPr>
          <p:cNvSpPr>
            <a:spLocks noGrp="1"/>
          </p:cNvSpPr>
          <p:nvPr>
            <p:ph type="dt" sz="half" idx="10"/>
          </p:nvPr>
        </p:nvSpPr>
        <p:spPr/>
        <p:txBody>
          <a:bodyPr/>
          <a:lstStyle>
            <a:lvl1pPr>
              <a:defRPr/>
            </a:lvl1pPr>
          </a:lstStyle>
          <a:p>
            <a:fld id="{CF3D5CAE-F3F5-42E6-A3DC-F3B67BD16FF9}"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B0352F4E-2A6C-E618-011A-94C3EC24B1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A1FFBD-F398-0336-0A5C-757663936419}"/>
              </a:ext>
            </a:extLst>
          </p:cNvPr>
          <p:cNvSpPr>
            <a:spLocks noGrp="1"/>
          </p:cNvSpPr>
          <p:nvPr>
            <p:ph type="sldNum" sz="quarter" idx="12"/>
          </p:nvPr>
        </p:nvSpPr>
        <p:spPr/>
        <p:txBody>
          <a:bodyPr/>
          <a:lstStyle>
            <a:lvl1pPr>
              <a:defRPr/>
            </a:lvl1pPr>
          </a:lstStyle>
          <a:p>
            <a:fld id="{71D74965-8D3C-4AD2-B5D5-C2D94D2851A1}" type="slidenum">
              <a:rPr lang="en-US" altLang="en-US"/>
              <a:pPr/>
              <a:t>‹#›</a:t>
            </a:fld>
            <a:endParaRPr lang="en-US" altLang="en-US"/>
          </a:p>
        </p:txBody>
      </p:sp>
    </p:spTree>
    <p:extLst>
      <p:ext uri="{BB962C8B-B14F-4D97-AF65-F5344CB8AC3E}">
        <p14:creationId xmlns:p14="http://schemas.microsoft.com/office/powerpoint/2010/main" val="84857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91C71-C4F0-7E2E-EEEF-1639301D16CF}"/>
              </a:ext>
            </a:extLst>
          </p:cNvPr>
          <p:cNvSpPr>
            <a:spLocks noGrp="1"/>
          </p:cNvSpPr>
          <p:nvPr>
            <p:ph type="dt" sz="half" idx="10"/>
          </p:nvPr>
        </p:nvSpPr>
        <p:spPr/>
        <p:txBody>
          <a:bodyPr/>
          <a:lstStyle>
            <a:lvl1pPr>
              <a:defRPr/>
            </a:lvl1pPr>
          </a:lstStyle>
          <a:p>
            <a:fld id="{B19AB03B-A6F8-47EA-AD54-67D1D112331C}"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102283E-3B3D-9473-89FF-72C710ECB6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AB0492-51B2-F3EB-3E0C-CBED74FC2001}"/>
              </a:ext>
            </a:extLst>
          </p:cNvPr>
          <p:cNvSpPr>
            <a:spLocks noGrp="1"/>
          </p:cNvSpPr>
          <p:nvPr>
            <p:ph type="sldNum" sz="quarter" idx="12"/>
          </p:nvPr>
        </p:nvSpPr>
        <p:spPr/>
        <p:txBody>
          <a:bodyPr/>
          <a:lstStyle>
            <a:lvl1pPr>
              <a:defRPr/>
            </a:lvl1pPr>
          </a:lstStyle>
          <a:p>
            <a:fld id="{51BF0C7D-EE6C-43B3-8367-B3B525F16C55}" type="slidenum">
              <a:rPr lang="en-US" altLang="en-US"/>
              <a:pPr/>
              <a:t>‹#›</a:t>
            </a:fld>
            <a:endParaRPr lang="en-US" altLang="en-US"/>
          </a:p>
        </p:txBody>
      </p:sp>
    </p:spTree>
    <p:extLst>
      <p:ext uri="{BB962C8B-B14F-4D97-AF65-F5344CB8AC3E}">
        <p14:creationId xmlns:p14="http://schemas.microsoft.com/office/powerpoint/2010/main" val="2156270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C204406-19D9-AB6F-53F7-5EE7C6DC5E45}"/>
              </a:ext>
            </a:extLst>
          </p:cNvPr>
          <p:cNvSpPr>
            <a:spLocks noGrp="1"/>
          </p:cNvSpPr>
          <p:nvPr>
            <p:ph type="dt" sz="half" idx="10"/>
          </p:nvPr>
        </p:nvSpPr>
        <p:spPr/>
        <p:txBody>
          <a:bodyPr/>
          <a:lstStyle>
            <a:lvl1pPr>
              <a:defRPr/>
            </a:lvl1pPr>
          </a:lstStyle>
          <a:p>
            <a:fld id="{198310E7-A97D-408D-8564-7CADB975F66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D3EF95C4-19AA-22CE-8291-621EA50D20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1A6277-EDFE-0A48-1FDD-179EA25CC121}"/>
              </a:ext>
            </a:extLst>
          </p:cNvPr>
          <p:cNvSpPr>
            <a:spLocks noGrp="1"/>
          </p:cNvSpPr>
          <p:nvPr>
            <p:ph type="sldNum" sz="quarter" idx="12"/>
          </p:nvPr>
        </p:nvSpPr>
        <p:spPr/>
        <p:txBody>
          <a:bodyPr/>
          <a:lstStyle>
            <a:lvl1pPr>
              <a:defRPr/>
            </a:lvl1pPr>
          </a:lstStyle>
          <a:p>
            <a:fld id="{CA53CA2A-9CE3-4234-92FF-CF9FB54676B2}" type="slidenum">
              <a:rPr lang="en-US" altLang="en-US"/>
              <a:pPr/>
              <a:t>‹#›</a:t>
            </a:fld>
            <a:endParaRPr lang="en-US" altLang="en-US"/>
          </a:p>
        </p:txBody>
      </p:sp>
    </p:spTree>
    <p:extLst>
      <p:ext uri="{BB962C8B-B14F-4D97-AF65-F5344CB8AC3E}">
        <p14:creationId xmlns:p14="http://schemas.microsoft.com/office/powerpoint/2010/main" val="3387608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CF20E-1CA2-11ED-DA4C-688536E64F52}"/>
              </a:ext>
            </a:extLst>
          </p:cNvPr>
          <p:cNvSpPr>
            <a:spLocks noGrp="1"/>
          </p:cNvSpPr>
          <p:nvPr>
            <p:ph type="dt" sz="half" idx="10"/>
          </p:nvPr>
        </p:nvSpPr>
        <p:spPr/>
        <p:txBody>
          <a:bodyPr/>
          <a:lstStyle>
            <a:lvl1pPr>
              <a:defRPr/>
            </a:lvl1pPr>
          </a:lstStyle>
          <a:p>
            <a:fld id="{579554E8-470C-4956-8818-FBBE594E820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DA9C774-4799-DA7B-120A-612CEE0CB9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1B397F-B245-4F64-54A1-4B58FB5C0432}"/>
              </a:ext>
            </a:extLst>
          </p:cNvPr>
          <p:cNvSpPr>
            <a:spLocks noGrp="1"/>
          </p:cNvSpPr>
          <p:nvPr>
            <p:ph type="sldNum" sz="quarter" idx="12"/>
          </p:nvPr>
        </p:nvSpPr>
        <p:spPr/>
        <p:txBody>
          <a:bodyPr/>
          <a:lstStyle>
            <a:lvl1pPr>
              <a:defRPr/>
            </a:lvl1pPr>
          </a:lstStyle>
          <a:p>
            <a:fld id="{8A15E3BD-E4A8-4016-923E-1FBD188041F5}" type="slidenum">
              <a:rPr lang="en-US" altLang="en-US"/>
              <a:pPr/>
              <a:t>‹#›</a:t>
            </a:fld>
            <a:endParaRPr lang="en-US" altLang="en-US"/>
          </a:p>
        </p:txBody>
      </p:sp>
    </p:spTree>
    <p:extLst>
      <p:ext uri="{BB962C8B-B14F-4D97-AF65-F5344CB8AC3E}">
        <p14:creationId xmlns:p14="http://schemas.microsoft.com/office/powerpoint/2010/main" val="2879691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3E023-3118-FC91-A96B-C855DB4164CD}"/>
              </a:ext>
            </a:extLst>
          </p:cNvPr>
          <p:cNvSpPr>
            <a:spLocks noGrp="1"/>
          </p:cNvSpPr>
          <p:nvPr>
            <p:ph type="dt" sz="half" idx="10"/>
          </p:nvPr>
        </p:nvSpPr>
        <p:spPr/>
        <p:txBody>
          <a:bodyPr/>
          <a:lstStyle>
            <a:lvl1pPr>
              <a:defRPr/>
            </a:lvl1pPr>
          </a:lstStyle>
          <a:p>
            <a:fld id="{8C6CBC05-B973-46F4-B0B8-FD771F2D22CB}"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9107A2E-6B0D-60C7-ACF4-58A870ADC8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1C3FE5-D3DC-F304-E56A-1B02D49151D3}"/>
              </a:ext>
            </a:extLst>
          </p:cNvPr>
          <p:cNvSpPr>
            <a:spLocks noGrp="1"/>
          </p:cNvSpPr>
          <p:nvPr>
            <p:ph type="sldNum" sz="quarter" idx="12"/>
          </p:nvPr>
        </p:nvSpPr>
        <p:spPr/>
        <p:txBody>
          <a:bodyPr/>
          <a:lstStyle>
            <a:lvl1pPr>
              <a:defRPr/>
            </a:lvl1pPr>
          </a:lstStyle>
          <a:p>
            <a:fld id="{DD253FBD-40C0-4A52-8DAC-686B9EF31067}" type="slidenum">
              <a:rPr lang="en-US" altLang="en-US"/>
              <a:pPr/>
              <a:t>‹#›</a:t>
            </a:fld>
            <a:endParaRPr lang="en-US" altLang="en-US"/>
          </a:p>
        </p:txBody>
      </p:sp>
    </p:spTree>
    <p:extLst>
      <p:ext uri="{BB962C8B-B14F-4D97-AF65-F5344CB8AC3E}">
        <p14:creationId xmlns:p14="http://schemas.microsoft.com/office/powerpoint/2010/main" val="306448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A0588FE-EFEB-1315-783F-D30C19E2145B}"/>
              </a:ext>
            </a:extLst>
          </p:cNvPr>
          <p:cNvSpPr>
            <a:spLocks noGrp="1"/>
          </p:cNvSpPr>
          <p:nvPr>
            <p:ph type="dt" sz="half" idx="10"/>
          </p:nvPr>
        </p:nvSpPr>
        <p:spPr/>
        <p:txBody>
          <a:bodyPr/>
          <a:lstStyle>
            <a:lvl1pPr>
              <a:defRPr/>
            </a:lvl1pPr>
          </a:lstStyle>
          <a:p>
            <a:fld id="{A8903CF4-50F8-4A25-AD3F-E4172D729962}"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1BEA9F18-BB64-5BB8-46A3-4A40F2A849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4048D0-01B2-57B1-819A-6C85B46FB811}"/>
              </a:ext>
            </a:extLst>
          </p:cNvPr>
          <p:cNvSpPr>
            <a:spLocks noGrp="1"/>
          </p:cNvSpPr>
          <p:nvPr>
            <p:ph type="sldNum" sz="quarter" idx="12"/>
          </p:nvPr>
        </p:nvSpPr>
        <p:spPr/>
        <p:txBody>
          <a:bodyPr/>
          <a:lstStyle>
            <a:lvl1pPr>
              <a:defRPr/>
            </a:lvl1pPr>
          </a:lstStyle>
          <a:p>
            <a:fld id="{F7C584DF-6D99-47CE-A501-1F4566C5F3E4}" type="slidenum">
              <a:rPr lang="en-US" altLang="en-US"/>
              <a:pPr/>
              <a:t>‹#›</a:t>
            </a:fld>
            <a:endParaRPr lang="en-US" altLang="en-US"/>
          </a:p>
        </p:txBody>
      </p:sp>
    </p:spTree>
    <p:extLst>
      <p:ext uri="{BB962C8B-B14F-4D97-AF65-F5344CB8AC3E}">
        <p14:creationId xmlns:p14="http://schemas.microsoft.com/office/powerpoint/2010/main" val="323991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984A5DD-9A10-4575-DED1-9CE86267872B}"/>
              </a:ext>
            </a:extLst>
          </p:cNvPr>
          <p:cNvSpPr>
            <a:spLocks noGrp="1"/>
          </p:cNvSpPr>
          <p:nvPr>
            <p:ph type="dt" sz="half" idx="10"/>
          </p:nvPr>
        </p:nvSpPr>
        <p:spPr/>
        <p:txBody>
          <a:bodyPr/>
          <a:lstStyle>
            <a:lvl1pPr>
              <a:defRPr/>
            </a:lvl1pPr>
          </a:lstStyle>
          <a:p>
            <a:fld id="{EFDF0588-93B3-4068-B80C-CF925A32CA23}"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DAFBAB7B-5F4A-0196-137A-D5E37CD412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1AEFB06-7C67-B755-2568-F37047A1851A}"/>
              </a:ext>
            </a:extLst>
          </p:cNvPr>
          <p:cNvSpPr>
            <a:spLocks noGrp="1"/>
          </p:cNvSpPr>
          <p:nvPr>
            <p:ph type="sldNum" sz="quarter" idx="12"/>
          </p:nvPr>
        </p:nvSpPr>
        <p:spPr/>
        <p:txBody>
          <a:bodyPr/>
          <a:lstStyle>
            <a:lvl1pPr>
              <a:defRPr/>
            </a:lvl1pPr>
          </a:lstStyle>
          <a:p>
            <a:fld id="{2A054EEA-95B4-408E-AC5D-393A7688D5B1}" type="slidenum">
              <a:rPr lang="en-US" altLang="en-US"/>
              <a:pPr/>
              <a:t>‹#›</a:t>
            </a:fld>
            <a:endParaRPr lang="en-US" altLang="en-US"/>
          </a:p>
        </p:txBody>
      </p:sp>
    </p:spTree>
    <p:extLst>
      <p:ext uri="{BB962C8B-B14F-4D97-AF65-F5344CB8AC3E}">
        <p14:creationId xmlns:p14="http://schemas.microsoft.com/office/powerpoint/2010/main" val="4115486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62F12C9-71ED-8261-B5E4-BF4413DFA735}"/>
              </a:ext>
            </a:extLst>
          </p:cNvPr>
          <p:cNvSpPr>
            <a:spLocks noGrp="1"/>
          </p:cNvSpPr>
          <p:nvPr>
            <p:ph type="dt" sz="half" idx="10"/>
          </p:nvPr>
        </p:nvSpPr>
        <p:spPr/>
        <p:txBody>
          <a:bodyPr/>
          <a:lstStyle>
            <a:lvl1pPr>
              <a:defRPr/>
            </a:lvl1pPr>
          </a:lstStyle>
          <a:p>
            <a:fld id="{D2203B52-658B-4168-95BF-BE964603687D}"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ED141BA8-7E49-857A-9D24-F55DDFAE786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3948D6-A7E0-CCEA-6B03-468A5F6FB12D}"/>
              </a:ext>
            </a:extLst>
          </p:cNvPr>
          <p:cNvSpPr>
            <a:spLocks noGrp="1"/>
          </p:cNvSpPr>
          <p:nvPr>
            <p:ph type="sldNum" sz="quarter" idx="12"/>
          </p:nvPr>
        </p:nvSpPr>
        <p:spPr/>
        <p:txBody>
          <a:bodyPr/>
          <a:lstStyle>
            <a:lvl1pPr>
              <a:defRPr/>
            </a:lvl1pPr>
          </a:lstStyle>
          <a:p>
            <a:fld id="{5C62DD97-A909-4BAE-AB48-8077DD8B0E45}" type="slidenum">
              <a:rPr lang="en-US" altLang="en-US"/>
              <a:pPr/>
              <a:t>‹#›</a:t>
            </a:fld>
            <a:endParaRPr lang="en-US" altLang="en-US"/>
          </a:p>
        </p:txBody>
      </p:sp>
    </p:spTree>
    <p:extLst>
      <p:ext uri="{BB962C8B-B14F-4D97-AF65-F5344CB8AC3E}">
        <p14:creationId xmlns:p14="http://schemas.microsoft.com/office/powerpoint/2010/main" val="22925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AA4DCA0-D466-1CF6-09B2-1947AFFBE279}"/>
              </a:ext>
            </a:extLst>
          </p:cNvPr>
          <p:cNvSpPr>
            <a:spLocks noGrp="1"/>
          </p:cNvSpPr>
          <p:nvPr>
            <p:ph type="dt" sz="half" idx="10"/>
          </p:nvPr>
        </p:nvSpPr>
        <p:spPr/>
        <p:txBody>
          <a:bodyPr/>
          <a:lstStyle>
            <a:lvl1pPr>
              <a:defRPr/>
            </a:lvl1pPr>
          </a:lstStyle>
          <a:p>
            <a:fld id="{A8A2AA0F-B35A-4299-A674-61EDF5252CC2}"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533C86BA-590E-D687-D287-2E84527F393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FF22BF4-A19B-9EEF-ABE3-DB6543ED66C3}"/>
              </a:ext>
            </a:extLst>
          </p:cNvPr>
          <p:cNvSpPr>
            <a:spLocks noGrp="1"/>
          </p:cNvSpPr>
          <p:nvPr>
            <p:ph type="sldNum" sz="quarter" idx="12"/>
          </p:nvPr>
        </p:nvSpPr>
        <p:spPr/>
        <p:txBody>
          <a:bodyPr/>
          <a:lstStyle>
            <a:lvl1pPr>
              <a:defRPr/>
            </a:lvl1pPr>
          </a:lstStyle>
          <a:p>
            <a:fld id="{A88E69BC-42E6-4308-B8EC-589C8D8F2892}" type="slidenum">
              <a:rPr lang="en-US" altLang="en-US"/>
              <a:pPr/>
              <a:t>‹#›</a:t>
            </a:fld>
            <a:endParaRPr lang="en-US" altLang="en-US"/>
          </a:p>
        </p:txBody>
      </p:sp>
    </p:spTree>
    <p:extLst>
      <p:ext uri="{BB962C8B-B14F-4D97-AF65-F5344CB8AC3E}">
        <p14:creationId xmlns:p14="http://schemas.microsoft.com/office/powerpoint/2010/main" val="45940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0A230BE-6B83-DA88-4766-1296D03F3DA6}"/>
              </a:ext>
            </a:extLst>
          </p:cNvPr>
          <p:cNvSpPr>
            <a:spLocks noGrp="1"/>
          </p:cNvSpPr>
          <p:nvPr>
            <p:ph type="dt" sz="half" idx="10"/>
          </p:nvPr>
        </p:nvSpPr>
        <p:spPr/>
        <p:txBody>
          <a:bodyPr/>
          <a:lstStyle>
            <a:lvl1pPr>
              <a:defRPr/>
            </a:lvl1pPr>
          </a:lstStyle>
          <a:p>
            <a:fld id="{8B18A6DC-C55F-44F4-9B64-2BCFD03C00ED}"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8F22DECA-78C6-DC91-5C71-02EC383F06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6CAD3B-04AC-37A0-70F0-C7A00B50B4C9}"/>
              </a:ext>
            </a:extLst>
          </p:cNvPr>
          <p:cNvSpPr>
            <a:spLocks noGrp="1"/>
          </p:cNvSpPr>
          <p:nvPr>
            <p:ph type="sldNum" sz="quarter" idx="12"/>
          </p:nvPr>
        </p:nvSpPr>
        <p:spPr/>
        <p:txBody>
          <a:bodyPr/>
          <a:lstStyle>
            <a:lvl1pPr>
              <a:defRPr/>
            </a:lvl1pPr>
          </a:lstStyle>
          <a:p>
            <a:fld id="{8690F0F2-8EE3-4410-9296-D716B939D41A}" type="slidenum">
              <a:rPr lang="en-US" altLang="en-US"/>
              <a:pPr/>
              <a:t>‹#›</a:t>
            </a:fld>
            <a:endParaRPr lang="en-US" altLang="en-US"/>
          </a:p>
        </p:txBody>
      </p:sp>
    </p:spTree>
    <p:extLst>
      <p:ext uri="{BB962C8B-B14F-4D97-AF65-F5344CB8AC3E}">
        <p14:creationId xmlns:p14="http://schemas.microsoft.com/office/powerpoint/2010/main" val="399343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B5B66-1F46-139D-41F5-3A27B6D7F6AA}"/>
              </a:ext>
            </a:extLst>
          </p:cNvPr>
          <p:cNvSpPr>
            <a:spLocks noGrp="1"/>
          </p:cNvSpPr>
          <p:nvPr>
            <p:ph type="dt" sz="half" idx="10"/>
          </p:nvPr>
        </p:nvSpPr>
        <p:spPr/>
        <p:txBody>
          <a:bodyPr/>
          <a:lstStyle>
            <a:lvl1pPr>
              <a:defRPr/>
            </a:lvl1pPr>
          </a:lstStyle>
          <a:p>
            <a:fld id="{700E680A-0024-4B5D-A739-62B54BBDAF1B}"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9519428B-B86F-279C-2CB9-94AC923B02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F70269-8AC6-C7E9-64B2-00879594C114}"/>
              </a:ext>
            </a:extLst>
          </p:cNvPr>
          <p:cNvSpPr>
            <a:spLocks noGrp="1"/>
          </p:cNvSpPr>
          <p:nvPr>
            <p:ph type="sldNum" sz="quarter" idx="12"/>
          </p:nvPr>
        </p:nvSpPr>
        <p:spPr/>
        <p:txBody>
          <a:bodyPr/>
          <a:lstStyle>
            <a:lvl1pPr>
              <a:defRPr/>
            </a:lvl1pPr>
          </a:lstStyle>
          <a:p>
            <a:fld id="{0AEC646D-BCEC-4DA4-9DD3-98B3F0ECB905}" type="slidenum">
              <a:rPr lang="en-US" altLang="en-US"/>
              <a:pPr/>
              <a:t>‹#›</a:t>
            </a:fld>
            <a:endParaRPr lang="en-US" altLang="en-US"/>
          </a:p>
        </p:txBody>
      </p:sp>
    </p:spTree>
    <p:extLst>
      <p:ext uri="{BB962C8B-B14F-4D97-AF65-F5344CB8AC3E}">
        <p14:creationId xmlns:p14="http://schemas.microsoft.com/office/powerpoint/2010/main" val="804970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0E0B6D4-1742-FAD1-0DF8-2FDEFBF3CB14}"/>
              </a:ext>
            </a:extLst>
          </p:cNvPr>
          <p:cNvSpPr>
            <a:spLocks noGrp="1"/>
          </p:cNvSpPr>
          <p:nvPr>
            <p:ph type="dt" sz="half" idx="10"/>
          </p:nvPr>
        </p:nvSpPr>
        <p:spPr/>
        <p:txBody>
          <a:bodyPr/>
          <a:lstStyle>
            <a:lvl1pPr>
              <a:defRPr/>
            </a:lvl1pPr>
          </a:lstStyle>
          <a:p>
            <a:fld id="{28B39B8B-9E77-47C5-92C3-EA57E8F03DA5}"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554C5FDD-1B46-0F56-DEA3-B67966E4D8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2D9985-8C40-96E9-ABA0-12130EE2BFF5}"/>
              </a:ext>
            </a:extLst>
          </p:cNvPr>
          <p:cNvSpPr>
            <a:spLocks noGrp="1"/>
          </p:cNvSpPr>
          <p:nvPr>
            <p:ph type="sldNum" sz="quarter" idx="12"/>
          </p:nvPr>
        </p:nvSpPr>
        <p:spPr/>
        <p:txBody>
          <a:bodyPr/>
          <a:lstStyle>
            <a:lvl1pPr>
              <a:defRPr/>
            </a:lvl1pPr>
          </a:lstStyle>
          <a:p>
            <a:fld id="{D744933C-93A8-45E6-AF3D-435EA7B57E04}" type="slidenum">
              <a:rPr lang="en-US" altLang="en-US"/>
              <a:pPr/>
              <a:t>‹#›</a:t>
            </a:fld>
            <a:endParaRPr lang="en-US" altLang="en-US"/>
          </a:p>
        </p:txBody>
      </p:sp>
    </p:spTree>
    <p:extLst>
      <p:ext uri="{BB962C8B-B14F-4D97-AF65-F5344CB8AC3E}">
        <p14:creationId xmlns:p14="http://schemas.microsoft.com/office/powerpoint/2010/main" val="2505190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D5664-910A-30D3-20D5-B9476A8D4E3E}"/>
              </a:ext>
            </a:extLst>
          </p:cNvPr>
          <p:cNvSpPr>
            <a:spLocks noGrp="1"/>
          </p:cNvSpPr>
          <p:nvPr>
            <p:ph type="dt" sz="half" idx="10"/>
          </p:nvPr>
        </p:nvSpPr>
        <p:spPr/>
        <p:txBody>
          <a:bodyPr/>
          <a:lstStyle>
            <a:lvl1pPr>
              <a:defRPr/>
            </a:lvl1pPr>
          </a:lstStyle>
          <a:p>
            <a:fld id="{CDF58E2A-B051-4AF9-A67B-A458BF0D448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2D426858-2A2C-1D66-3493-0E0D784CFA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4D72F3-EEBF-745D-6A9A-DF64EA74EA0A}"/>
              </a:ext>
            </a:extLst>
          </p:cNvPr>
          <p:cNvSpPr>
            <a:spLocks noGrp="1"/>
          </p:cNvSpPr>
          <p:nvPr>
            <p:ph type="sldNum" sz="quarter" idx="12"/>
          </p:nvPr>
        </p:nvSpPr>
        <p:spPr/>
        <p:txBody>
          <a:bodyPr/>
          <a:lstStyle>
            <a:lvl1pPr>
              <a:defRPr/>
            </a:lvl1pPr>
          </a:lstStyle>
          <a:p>
            <a:fld id="{B79BDE56-5965-44FA-9427-42CA18A68C61}" type="slidenum">
              <a:rPr lang="en-US" altLang="en-US"/>
              <a:pPr/>
              <a:t>‹#›</a:t>
            </a:fld>
            <a:endParaRPr lang="en-US" altLang="en-US"/>
          </a:p>
        </p:txBody>
      </p:sp>
    </p:spTree>
    <p:extLst>
      <p:ext uri="{BB962C8B-B14F-4D97-AF65-F5344CB8AC3E}">
        <p14:creationId xmlns:p14="http://schemas.microsoft.com/office/powerpoint/2010/main" val="845704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492EA-E923-DEC9-AB0D-E2D7147F4FE7}"/>
              </a:ext>
            </a:extLst>
          </p:cNvPr>
          <p:cNvSpPr>
            <a:spLocks noGrp="1"/>
          </p:cNvSpPr>
          <p:nvPr>
            <p:ph type="dt" sz="half" idx="10"/>
          </p:nvPr>
        </p:nvSpPr>
        <p:spPr/>
        <p:txBody>
          <a:bodyPr/>
          <a:lstStyle>
            <a:lvl1pPr>
              <a:defRPr/>
            </a:lvl1pPr>
          </a:lstStyle>
          <a:p>
            <a:fld id="{46D094F9-4580-46AB-B469-5C3932F6CB7F}"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104FAD0-9085-6CC9-52D8-0760E077DA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EB7A75-AC58-9F1C-92FA-F373093BFE36}"/>
              </a:ext>
            </a:extLst>
          </p:cNvPr>
          <p:cNvSpPr>
            <a:spLocks noGrp="1"/>
          </p:cNvSpPr>
          <p:nvPr>
            <p:ph type="sldNum" sz="quarter" idx="12"/>
          </p:nvPr>
        </p:nvSpPr>
        <p:spPr/>
        <p:txBody>
          <a:bodyPr/>
          <a:lstStyle>
            <a:lvl1pPr>
              <a:defRPr/>
            </a:lvl1pPr>
          </a:lstStyle>
          <a:p>
            <a:fld id="{9522A4ED-79BB-4772-894F-1D78B63D11CD}" type="slidenum">
              <a:rPr lang="en-US" altLang="en-US"/>
              <a:pPr/>
              <a:t>‹#›</a:t>
            </a:fld>
            <a:endParaRPr lang="en-US" altLang="en-US"/>
          </a:p>
        </p:txBody>
      </p:sp>
    </p:spTree>
    <p:extLst>
      <p:ext uri="{BB962C8B-B14F-4D97-AF65-F5344CB8AC3E}">
        <p14:creationId xmlns:p14="http://schemas.microsoft.com/office/powerpoint/2010/main" val="629071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E92DDFB-4125-2EFB-07BD-6ABA7B6B3468}"/>
              </a:ext>
            </a:extLst>
          </p:cNvPr>
          <p:cNvSpPr>
            <a:spLocks noGrp="1"/>
          </p:cNvSpPr>
          <p:nvPr>
            <p:ph type="dt" sz="half" idx="10"/>
          </p:nvPr>
        </p:nvSpPr>
        <p:spPr/>
        <p:txBody>
          <a:bodyPr/>
          <a:lstStyle>
            <a:lvl1pPr>
              <a:defRPr/>
            </a:lvl1pPr>
          </a:lstStyle>
          <a:p>
            <a:fld id="{569C19C5-F9A9-4099-961E-882552D82849}"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962FF2A0-3F0E-85BA-9ACC-ED56EDC8E2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B01B5-614E-B73C-3D15-5AC3E0F1716F}"/>
              </a:ext>
            </a:extLst>
          </p:cNvPr>
          <p:cNvSpPr>
            <a:spLocks noGrp="1"/>
          </p:cNvSpPr>
          <p:nvPr>
            <p:ph type="sldNum" sz="quarter" idx="12"/>
          </p:nvPr>
        </p:nvSpPr>
        <p:spPr/>
        <p:txBody>
          <a:bodyPr/>
          <a:lstStyle>
            <a:lvl1pPr>
              <a:defRPr/>
            </a:lvl1pPr>
          </a:lstStyle>
          <a:p>
            <a:fld id="{6FD8D8C2-71A4-4C11-975A-09BF2FE53310}" type="slidenum">
              <a:rPr lang="en-US" altLang="en-US"/>
              <a:pPr/>
              <a:t>‹#›</a:t>
            </a:fld>
            <a:endParaRPr lang="en-US" altLang="en-US"/>
          </a:p>
        </p:txBody>
      </p:sp>
    </p:spTree>
    <p:extLst>
      <p:ext uri="{BB962C8B-B14F-4D97-AF65-F5344CB8AC3E}">
        <p14:creationId xmlns:p14="http://schemas.microsoft.com/office/powerpoint/2010/main" val="2709845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91B8D-D451-3751-04F7-AE89EBBF49F6}"/>
              </a:ext>
            </a:extLst>
          </p:cNvPr>
          <p:cNvSpPr>
            <a:spLocks noGrp="1"/>
          </p:cNvSpPr>
          <p:nvPr>
            <p:ph type="dt" sz="half" idx="10"/>
          </p:nvPr>
        </p:nvSpPr>
        <p:spPr/>
        <p:txBody>
          <a:bodyPr/>
          <a:lstStyle>
            <a:lvl1pPr>
              <a:defRPr/>
            </a:lvl1pPr>
          </a:lstStyle>
          <a:p>
            <a:fld id="{AC52A828-8488-4AEA-A781-91E82C70AB8B}"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7BA8A76-8F65-BB5E-46A1-4CA5723729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E36508-B49B-CE34-FACE-D3E9D5D6C8A9}"/>
              </a:ext>
            </a:extLst>
          </p:cNvPr>
          <p:cNvSpPr>
            <a:spLocks noGrp="1"/>
          </p:cNvSpPr>
          <p:nvPr>
            <p:ph type="sldNum" sz="quarter" idx="12"/>
          </p:nvPr>
        </p:nvSpPr>
        <p:spPr/>
        <p:txBody>
          <a:bodyPr/>
          <a:lstStyle>
            <a:lvl1pPr>
              <a:defRPr/>
            </a:lvl1pPr>
          </a:lstStyle>
          <a:p>
            <a:fld id="{1054B404-3FC1-46CD-A995-CFB9207EDF0B}" type="slidenum">
              <a:rPr lang="en-US" altLang="en-US"/>
              <a:pPr/>
              <a:t>‹#›</a:t>
            </a:fld>
            <a:endParaRPr lang="en-US" altLang="en-US"/>
          </a:p>
        </p:txBody>
      </p:sp>
    </p:spTree>
    <p:extLst>
      <p:ext uri="{BB962C8B-B14F-4D97-AF65-F5344CB8AC3E}">
        <p14:creationId xmlns:p14="http://schemas.microsoft.com/office/powerpoint/2010/main" val="514335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2A40D7-F1AF-0B97-710C-AE0639EBBCB9}"/>
              </a:ext>
            </a:extLst>
          </p:cNvPr>
          <p:cNvSpPr>
            <a:spLocks noGrp="1"/>
          </p:cNvSpPr>
          <p:nvPr>
            <p:ph type="dt" sz="half" idx="10"/>
          </p:nvPr>
        </p:nvSpPr>
        <p:spPr/>
        <p:txBody>
          <a:bodyPr/>
          <a:lstStyle>
            <a:lvl1pPr>
              <a:defRPr/>
            </a:lvl1pPr>
          </a:lstStyle>
          <a:p>
            <a:fld id="{8AAD7B75-B02D-43A6-8CB8-5B57A5BB01D4}"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6BEB4CD9-4338-5006-8122-39C6456925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F7EA6-40CB-7AEA-7B62-3E1E616E9B47}"/>
              </a:ext>
            </a:extLst>
          </p:cNvPr>
          <p:cNvSpPr>
            <a:spLocks noGrp="1"/>
          </p:cNvSpPr>
          <p:nvPr>
            <p:ph type="sldNum" sz="quarter" idx="12"/>
          </p:nvPr>
        </p:nvSpPr>
        <p:spPr/>
        <p:txBody>
          <a:bodyPr/>
          <a:lstStyle>
            <a:lvl1pPr>
              <a:defRPr/>
            </a:lvl1pPr>
          </a:lstStyle>
          <a:p>
            <a:fld id="{C5F1F005-2D79-421B-9D57-75FB157E8BF7}" type="slidenum">
              <a:rPr lang="en-US" altLang="en-US"/>
              <a:pPr/>
              <a:t>‹#›</a:t>
            </a:fld>
            <a:endParaRPr lang="en-US" altLang="en-US"/>
          </a:p>
        </p:txBody>
      </p:sp>
    </p:spTree>
    <p:extLst>
      <p:ext uri="{BB962C8B-B14F-4D97-AF65-F5344CB8AC3E}">
        <p14:creationId xmlns:p14="http://schemas.microsoft.com/office/powerpoint/2010/main" val="1686452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2A4DBF-B190-33A5-C905-9F32821CB2E5}"/>
              </a:ext>
            </a:extLst>
          </p:cNvPr>
          <p:cNvSpPr>
            <a:spLocks noGrp="1"/>
          </p:cNvSpPr>
          <p:nvPr>
            <p:ph type="dt" sz="half" idx="10"/>
          </p:nvPr>
        </p:nvSpPr>
        <p:spPr/>
        <p:txBody>
          <a:bodyPr/>
          <a:lstStyle>
            <a:lvl1pPr>
              <a:defRPr/>
            </a:lvl1pPr>
          </a:lstStyle>
          <a:p>
            <a:fld id="{7E8FCCC3-4A4E-4D99-A12C-58DFD4E44735}"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BF2090F1-DFAC-E6C7-E68C-3F3797FD09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A4F47D-244B-0EAE-819A-719BD3B546EE}"/>
              </a:ext>
            </a:extLst>
          </p:cNvPr>
          <p:cNvSpPr>
            <a:spLocks noGrp="1"/>
          </p:cNvSpPr>
          <p:nvPr>
            <p:ph type="sldNum" sz="quarter" idx="12"/>
          </p:nvPr>
        </p:nvSpPr>
        <p:spPr/>
        <p:txBody>
          <a:bodyPr/>
          <a:lstStyle>
            <a:lvl1pPr>
              <a:defRPr/>
            </a:lvl1pPr>
          </a:lstStyle>
          <a:p>
            <a:fld id="{DC0D0D5B-F6FD-4216-ADA8-915B07946E26}" type="slidenum">
              <a:rPr lang="en-US" altLang="en-US"/>
              <a:pPr/>
              <a:t>‹#›</a:t>
            </a:fld>
            <a:endParaRPr lang="en-US" altLang="en-US"/>
          </a:p>
        </p:txBody>
      </p:sp>
    </p:spTree>
    <p:extLst>
      <p:ext uri="{BB962C8B-B14F-4D97-AF65-F5344CB8AC3E}">
        <p14:creationId xmlns:p14="http://schemas.microsoft.com/office/powerpoint/2010/main" val="652508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D9F1CF3-F110-CD29-B8A4-B91660F8EC8C}"/>
              </a:ext>
            </a:extLst>
          </p:cNvPr>
          <p:cNvSpPr>
            <a:spLocks noGrp="1"/>
          </p:cNvSpPr>
          <p:nvPr>
            <p:ph type="dt" sz="half" idx="10"/>
          </p:nvPr>
        </p:nvSpPr>
        <p:spPr/>
        <p:txBody>
          <a:bodyPr/>
          <a:lstStyle>
            <a:lvl1pPr>
              <a:defRPr/>
            </a:lvl1pPr>
          </a:lstStyle>
          <a:p>
            <a:fld id="{0A0B0268-ED06-415D-A56B-0443A5E6F08B}"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C10AF90E-1C19-A80B-4506-C25976CBF58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727D3E0-4D05-2556-65C9-7D2615BED047}"/>
              </a:ext>
            </a:extLst>
          </p:cNvPr>
          <p:cNvSpPr>
            <a:spLocks noGrp="1"/>
          </p:cNvSpPr>
          <p:nvPr>
            <p:ph type="sldNum" sz="quarter" idx="12"/>
          </p:nvPr>
        </p:nvSpPr>
        <p:spPr/>
        <p:txBody>
          <a:bodyPr/>
          <a:lstStyle>
            <a:lvl1pPr>
              <a:defRPr/>
            </a:lvl1pPr>
          </a:lstStyle>
          <a:p>
            <a:fld id="{2062836D-913A-4583-B702-CD3E8D313248}" type="slidenum">
              <a:rPr lang="en-US" altLang="en-US"/>
              <a:pPr/>
              <a:t>‹#›</a:t>
            </a:fld>
            <a:endParaRPr lang="en-US" altLang="en-US"/>
          </a:p>
        </p:txBody>
      </p:sp>
    </p:spTree>
    <p:extLst>
      <p:ext uri="{BB962C8B-B14F-4D97-AF65-F5344CB8AC3E}">
        <p14:creationId xmlns:p14="http://schemas.microsoft.com/office/powerpoint/2010/main" val="4276533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24BEA0C-360A-18DB-32CE-C59517CD5392}"/>
              </a:ext>
            </a:extLst>
          </p:cNvPr>
          <p:cNvSpPr>
            <a:spLocks noGrp="1"/>
          </p:cNvSpPr>
          <p:nvPr>
            <p:ph type="dt" sz="half" idx="10"/>
          </p:nvPr>
        </p:nvSpPr>
        <p:spPr/>
        <p:txBody>
          <a:bodyPr/>
          <a:lstStyle>
            <a:lvl1pPr>
              <a:defRPr/>
            </a:lvl1pPr>
          </a:lstStyle>
          <a:p>
            <a:fld id="{AF1FA5DF-F8BF-460F-AE11-794D984F31B3}"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72A3B568-597B-826C-3B25-04577924E4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16EB93B-8079-34DD-FDFC-D01E96413EAB}"/>
              </a:ext>
            </a:extLst>
          </p:cNvPr>
          <p:cNvSpPr>
            <a:spLocks noGrp="1"/>
          </p:cNvSpPr>
          <p:nvPr>
            <p:ph type="sldNum" sz="quarter" idx="12"/>
          </p:nvPr>
        </p:nvSpPr>
        <p:spPr/>
        <p:txBody>
          <a:bodyPr/>
          <a:lstStyle>
            <a:lvl1pPr>
              <a:defRPr/>
            </a:lvl1pPr>
          </a:lstStyle>
          <a:p>
            <a:fld id="{06CFBE0E-9DF9-448F-949F-EB476720CDBE}" type="slidenum">
              <a:rPr lang="en-US" altLang="en-US"/>
              <a:pPr/>
              <a:t>‹#›</a:t>
            </a:fld>
            <a:endParaRPr lang="en-US" altLang="en-US"/>
          </a:p>
        </p:txBody>
      </p:sp>
    </p:spTree>
    <p:extLst>
      <p:ext uri="{BB962C8B-B14F-4D97-AF65-F5344CB8AC3E}">
        <p14:creationId xmlns:p14="http://schemas.microsoft.com/office/powerpoint/2010/main" val="143096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151055-B923-608E-F426-53BAE5AD5BA9}"/>
              </a:ext>
            </a:extLst>
          </p:cNvPr>
          <p:cNvSpPr>
            <a:spLocks noGrp="1"/>
          </p:cNvSpPr>
          <p:nvPr>
            <p:ph type="dt" sz="half" idx="10"/>
          </p:nvPr>
        </p:nvSpPr>
        <p:spPr/>
        <p:txBody>
          <a:bodyPr/>
          <a:lstStyle>
            <a:lvl1pPr>
              <a:defRPr/>
            </a:lvl1pPr>
          </a:lstStyle>
          <a:p>
            <a:fld id="{1474AFED-33C5-4A41-A19C-CB5F335FAB8A}"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08C70639-432F-DB9C-5C42-A39DA1365E8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29C0AC-2B72-F88B-9E25-CFF7A56A1657}"/>
              </a:ext>
            </a:extLst>
          </p:cNvPr>
          <p:cNvSpPr>
            <a:spLocks noGrp="1"/>
          </p:cNvSpPr>
          <p:nvPr>
            <p:ph type="sldNum" sz="quarter" idx="12"/>
          </p:nvPr>
        </p:nvSpPr>
        <p:spPr/>
        <p:txBody>
          <a:bodyPr/>
          <a:lstStyle>
            <a:lvl1pPr>
              <a:defRPr/>
            </a:lvl1pPr>
          </a:lstStyle>
          <a:p>
            <a:fld id="{BCA623D7-AF6F-40AA-90D0-CD700297EBFC}" type="slidenum">
              <a:rPr lang="en-US" altLang="en-US"/>
              <a:pPr/>
              <a:t>‹#›</a:t>
            </a:fld>
            <a:endParaRPr lang="en-US" altLang="en-US"/>
          </a:p>
        </p:txBody>
      </p:sp>
    </p:spTree>
    <p:extLst>
      <p:ext uri="{BB962C8B-B14F-4D97-AF65-F5344CB8AC3E}">
        <p14:creationId xmlns:p14="http://schemas.microsoft.com/office/powerpoint/2010/main" val="1018546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79F5F-3221-D697-91B6-4252F7CE1D74}"/>
              </a:ext>
            </a:extLst>
          </p:cNvPr>
          <p:cNvSpPr>
            <a:spLocks noGrp="1"/>
          </p:cNvSpPr>
          <p:nvPr>
            <p:ph type="dt" sz="half" idx="10"/>
          </p:nvPr>
        </p:nvSpPr>
        <p:spPr/>
        <p:txBody>
          <a:bodyPr/>
          <a:lstStyle>
            <a:lvl1pPr>
              <a:defRPr/>
            </a:lvl1pPr>
          </a:lstStyle>
          <a:p>
            <a:fld id="{BCFC6A04-293E-4404-BFEC-EE66F6910C06}"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623564DD-FA20-F635-F036-98414D50F6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1BD952-B2EC-72F8-1E35-09A510565139}"/>
              </a:ext>
            </a:extLst>
          </p:cNvPr>
          <p:cNvSpPr>
            <a:spLocks noGrp="1"/>
          </p:cNvSpPr>
          <p:nvPr>
            <p:ph type="sldNum" sz="quarter" idx="12"/>
          </p:nvPr>
        </p:nvSpPr>
        <p:spPr/>
        <p:txBody>
          <a:bodyPr/>
          <a:lstStyle>
            <a:lvl1pPr>
              <a:defRPr/>
            </a:lvl1pPr>
          </a:lstStyle>
          <a:p>
            <a:fld id="{FC02D43F-F785-4086-9E45-F2AB2655E97B}" type="slidenum">
              <a:rPr lang="en-US" altLang="en-US"/>
              <a:pPr/>
              <a:t>‹#›</a:t>
            </a:fld>
            <a:endParaRPr lang="en-US" altLang="en-US"/>
          </a:p>
        </p:txBody>
      </p:sp>
    </p:spTree>
    <p:extLst>
      <p:ext uri="{BB962C8B-B14F-4D97-AF65-F5344CB8AC3E}">
        <p14:creationId xmlns:p14="http://schemas.microsoft.com/office/powerpoint/2010/main" val="3799274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F38DAF-785E-5A10-5696-898636B93CBE}"/>
              </a:ext>
            </a:extLst>
          </p:cNvPr>
          <p:cNvSpPr>
            <a:spLocks noGrp="1"/>
          </p:cNvSpPr>
          <p:nvPr>
            <p:ph type="dt" sz="half" idx="10"/>
          </p:nvPr>
        </p:nvSpPr>
        <p:spPr/>
        <p:txBody>
          <a:bodyPr/>
          <a:lstStyle>
            <a:lvl1pPr>
              <a:defRPr/>
            </a:lvl1pPr>
          </a:lstStyle>
          <a:p>
            <a:fld id="{784E0078-9BEA-49EE-BAED-751F98CEAB9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519A2809-2E6D-A846-93F5-8EA13BDCD5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D6425A-A85E-18DE-3DC2-0A0C71A8EC7B}"/>
              </a:ext>
            </a:extLst>
          </p:cNvPr>
          <p:cNvSpPr>
            <a:spLocks noGrp="1"/>
          </p:cNvSpPr>
          <p:nvPr>
            <p:ph type="sldNum" sz="quarter" idx="12"/>
          </p:nvPr>
        </p:nvSpPr>
        <p:spPr/>
        <p:txBody>
          <a:bodyPr/>
          <a:lstStyle>
            <a:lvl1pPr>
              <a:defRPr/>
            </a:lvl1pPr>
          </a:lstStyle>
          <a:p>
            <a:fld id="{FAB903DA-B959-4AB8-97C2-B6EA0E411B28}" type="slidenum">
              <a:rPr lang="en-US" altLang="en-US"/>
              <a:pPr/>
              <a:t>‹#›</a:t>
            </a:fld>
            <a:endParaRPr lang="en-US" altLang="en-US"/>
          </a:p>
        </p:txBody>
      </p:sp>
    </p:spTree>
    <p:extLst>
      <p:ext uri="{BB962C8B-B14F-4D97-AF65-F5344CB8AC3E}">
        <p14:creationId xmlns:p14="http://schemas.microsoft.com/office/powerpoint/2010/main" val="2086110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3EE72D-FE37-559E-0154-6D37AFCE493F}"/>
              </a:ext>
            </a:extLst>
          </p:cNvPr>
          <p:cNvSpPr>
            <a:spLocks noGrp="1"/>
          </p:cNvSpPr>
          <p:nvPr>
            <p:ph type="dt" sz="half" idx="10"/>
          </p:nvPr>
        </p:nvSpPr>
        <p:spPr/>
        <p:txBody>
          <a:bodyPr/>
          <a:lstStyle>
            <a:lvl1pPr>
              <a:defRPr/>
            </a:lvl1pPr>
          </a:lstStyle>
          <a:p>
            <a:fld id="{DBE00313-2FC3-43D4-9C12-EE1B40FBF07D}"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E5551AAA-35EF-8ADF-F7C1-1E3885BC37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F3CE36-BEF0-546A-3096-EFB81EE4D8BB}"/>
              </a:ext>
            </a:extLst>
          </p:cNvPr>
          <p:cNvSpPr>
            <a:spLocks noGrp="1"/>
          </p:cNvSpPr>
          <p:nvPr>
            <p:ph type="sldNum" sz="quarter" idx="12"/>
          </p:nvPr>
        </p:nvSpPr>
        <p:spPr/>
        <p:txBody>
          <a:bodyPr/>
          <a:lstStyle>
            <a:lvl1pPr>
              <a:defRPr/>
            </a:lvl1pPr>
          </a:lstStyle>
          <a:p>
            <a:fld id="{3857D645-B9EB-4181-A684-C7FC40AB13DF}" type="slidenum">
              <a:rPr lang="en-US" altLang="en-US"/>
              <a:pPr/>
              <a:t>‹#›</a:t>
            </a:fld>
            <a:endParaRPr lang="en-US" altLang="en-US"/>
          </a:p>
        </p:txBody>
      </p:sp>
    </p:spTree>
    <p:extLst>
      <p:ext uri="{BB962C8B-B14F-4D97-AF65-F5344CB8AC3E}">
        <p14:creationId xmlns:p14="http://schemas.microsoft.com/office/powerpoint/2010/main" val="2771802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68D4E-10A7-02AE-79DA-64BB03039CF7}"/>
              </a:ext>
            </a:extLst>
          </p:cNvPr>
          <p:cNvSpPr>
            <a:spLocks noGrp="1"/>
          </p:cNvSpPr>
          <p:nvPr>
            <p:ph type="dt" sz="half" idx="10"/>
          </p:nvPr>
        </p:nvSpPr>
        <p:spPr/>
        <p:txBody>
          <a:bodyPr/>
          <a:lstStyle>
            <a:lvl1pPr>
              <a:defRPr/>
            </a:lvl1pPr>
          </a:lstStyle>
          <a:p>
            <a:fld id="{2A009D31-F623-4E9A-9B02-714FD451F7E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81A4E083-AEAE-307F-43EF-80E3896A1B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A7E00D-FE53-4CEE-3AB6-72768C7943D8}"/>
              </a:ext>
            </a:extLst>
          </p:cNvPr>
          <p:cNvSpPr>
            <a:spLocks noGrp="1"/>
          </p:cNvSpPr>
          <p:nvPr>
            <p:ph type="sldNum" sz="quarter" idx="12"/>
          </p:nvPr>
        </p:nvSpPr>
        <p:spPr/>
        <p:txBody>
          <a:bodyPr/>
          <a:lstStyle>
            <a:lvl1pPr>
              <a:defRPr/>
            </a:lvl1pPr>
          </a:lstStyle>
          <a:p>
            <a:fld id="{D1716D46-1B1C-44C6-BE14-AF06730E42EE}" type="slidenum">
              <a:rPr lang="en-US" altLang="en-US"/>
              <a:pPr/>
              <a:t>‹#›</a:t>
            </a:fld>
            <a:endParaRPr lang="en-US" altLang="en-US"/>
          </a:p>
        </p:txBody>
      </p:sp>
    </p:spTree>
    <p:extLst>
      <p:ext uri="{BB962C8B-B14F-4D97-AF65-F5344CB8AC3E}">
        <p14:creationId xmlns:p14="http://schemas.microsoft.com/office/powerpoint/2010/main" val="575046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5D9F7-9066-DF1A-2E4F-012FFE12E946}"/>
              </a:ext>
            </a:extLst>
          </p:cNvPr>
          <p:cNvSpPr>
            <a:spLocks noGrp="1"/>
          </p:cNvSpPr>
          <p:nvPr>
            <p:ph type="dt" sz="half" idx="10"/>
          </p:nvPr>
        </p:nvSpPr>
        <p:spPr/>
        <p:txBody>
          <a:bodyPr/>
          <a:lstStyle>
            <a:lvl1pPr>
              <a:defRPr/>
            </a:lvl1pPr>
          </a:lstStyle>
          <a:p>
            <a:fld id="{53E346C2-D676-4B5F-9AF1-81DC6B8505BB}"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21F25CD5-6B50-D4A4-99F4-52E6C955EB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08CFC8-EDD6-849D-E793-CFF23E4D0FAA}"/>
              </a:ext>
            </a:extLst>
          </p:cNvPr>
          <p:cNvSpPr>
            <a:spLocks noGrp="1"/>
          </p:cNvSpPr>
          <p:nvPr>
            <p:ph type="sldNum" sz="quarter" idx="12"/>
          </p:nvPr>
        </p:nvSpPr>
        <p:spPr/>
        <p:txBody>
          <a:bodyPr/>
          <a:lstStyle>
            <a:lvl1pPr>
              <a:defRPr/>
            </a:lvl1pPr>
          </a:lstStyle>
          <a:p>
            <a:fld id="{E97831F8-91A4-48B6-8C82-02C7F776485C}" type="slidenum">
              <a:rPr lang="en-US" altLang="en-US"/>
              <a:pPr/>
              <a:t>‹#›</a:t>
            </a:fld>
            <a:endParaRPr lang="en-US" altLang="en-US"/>
          </a:p>
        </p:txBody>
      </p:sp>
    </p:spTree>
    <p:extLst>
      <p:ext uri="{BB962C8B-B14F-4D97-AF65-F5344CB8AC3E}">
        <p14:creationId xmlns:p14="http://schemas.microsoft.com/office/powerpoint/2010/main" val="3519419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13">
            <a:extLst>
              <a:ext uri="{FF2B5EF4-FFF2-40B4-BE49-F238E27FC236}">
                <a16:creationId xmlns:a16="http://schemas.microsoft.com/office/drawing/2014/main" id="{88E85066-FDC3-C72E-899B-671A22E1220D}"/>
              </a:ext>
            </a:extLst>
          </p:cNvPr>
          <p:cNvSpPr>
            <a:spLocks noGrp="1"/>
          </p:cNvSpPr>
          <p:nvPr>
            <p:ph type="dt" sz="half" idx="10"/>
          </p:nvPr>
        </p:nvSpPr>
        <p:spPr/>
        <p:txBody>
          <a:bodyPr/>
          <a:lstStyle>
            <a:lvl1pPr>
              <a:defRPr/>
            </a:lvl1pPr>
          </a:lstStyle>
          <a:p>
            <a:fld id="{3726C7E7-7211-4EF1-A86A-47C500281D27}" type="datetimeFigureOut">
              <a:rPr lang="en-US" altLang="en-US"/>
              <a:pPr/>
              <a:t>8/4/2025</a:t>
            </a:fld>
            <a:endParaRPr lang="en-US" altLang="en-US"/>
          </a:p>
        </p:txBody>
      </p:sp>
      <p:sp>
        <p:nvSpPr>
          <p:cNvPr id="3" name="Footer Placeholder 2">
            <a:extLst>
              <a:ext uri="{FF2B5EF4-FFF2-40B4-BE49-F238E27FC236}">
                <a16:creationId xmlns:a16="http://schemas.microsoft.com/office/drawing/2014/main" id="{F15DD316-AB6C-6618-CCB5-3EB7CDF2E7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005639DD-D90C-60C1-0711-2125A9F9C9D0}"/>
              </a:ext>
            </a:extLst>
          </p:cNvPr>
          <p:cNvSpPr>
            <a:spLocks noGrp="1"/>
          </p:cNvSpPr>
          <p:nvPr>
            <p:ph type="sldNum" sz="quarter" idx="12"/>
          </p:nvPr>
        </p:nvSpPr>
        <p:spPr/>
        <p:txBody>
          <a:bodyPr/>
          <a:lstStyle>
            <a:lvl1pPr>
              <a:defRPr/>
            </a:lvl1pPr>
          </a:lstStyle>
          <a:p>
            <a:fld id="{E6EE3ADE-3DD7-44BC-93AE-4A6ACA67F094}" type="slidenum">
              <a:rPr lang="en-US" altLang="en-US"/>
              <a:pPr/>
              <a:t>‹#›</a:t>
            </a:fld>
            <a:endParaRPr lang="en-US" altLang="en-US"/>
          </a:p>
        </p:txBody>
      </p:sp>
    </p:spTree>
    <p:extLst>
      <p:ext uri="{BB962C8B-B14F-4D97-AF65-F5344CB8AC3E}">
        <p14:creationId xmlns:p14="http://schemas.microsoft.com/office/powerpoint/2010/main" val="1339963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73DB6A6-5071-6C5F-7FE9-CCD2CBC0FEFB}"/>
              </a:ext>
            </a:extLst>
          </p:cNvPr>
          <p:cNvSpPr>
            <a:spLocks noGrp="1"/>
          </p:cNvSpPr>
          <p:nvPr>
            <p:ph type="dt" sz="half" idx="10"/>
          </p:nvPr>
        </p:nvSpPr>
        <p:spPr/>
        <p:txBody>
          <a:bodyPr/>
          <a:lstStyle>
            <a:lvl1pPr>
              <a:defRPr/>
            </a:lvl1pPr>
          </a:lstStyle>
          <a:p>
            <a:fld id="{CF781A19-D6F6-445E-8F61-D0EA6FABD625}" type="datetimeFigureOut">
              <a:rPr lang="en-US" altLang="en-US"/>
              <a:pPr/>
              <a:t>8/4/2025</a:t>
            </a:fld>
            <a:endParaRPr lang="en-US" altLang="en-US"/>
          </a:p>
        </p:txBody>
      </p:sp>
      <p:sp>
        <p:nvSpPr>
          <p:cNvPr id="5" name="Footer Placeholder 2">
            <a:extLst>
              <a:ext uri="{FF2B5EF4-FFF2-40B4-BE49-F238E27FC236}">
                <a16:creationId xmlns:a16="http://schemas.microsoft.com/office/drawing/2014/main" id="{6E6F0832-174B-705A-A887-49169BCBFA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A1516DAD-36D3-1F35-4C04-5783EC0B192C}"/>
              </a:ext>
            </a:extLst>
          </p:cNvPr>
          <p:cNvSpPr>
            <a:spLocks noGrp="1"/>
          </p:cNvSpPr>
          <p:nvPr>
            <p:ph type="sldNum" sz="quarter" idx="12"/>
          </p:nvPr>
        </p:nvSpPr>
        <p:spPr/>
        <p:txBody>
          <a:bodyPr/>
          <a:lstStyle>
            <a:lvl1pPr>
              <a:defRPr/>
            </a:lvl1pPr>
          </a:lstStyle>
          <a:p>
            <a:fld id="{02251577-ECAE-4DAF-A89A-D3F47B419816}" type="slidenum">
              <a:rPr lang="en-US" altLang="en-US"/>
              <a:pPr/>
              <a:t>‹#›</a:t>
            </a:fld>
            <a:endParaRPr lang="en-US" altLang="en-US"/>
          </a:p>
        </p:txBody>
      </p:sp>
    </p:spTree>
    <p:extLst>
      <p:ext uri="{BB962C8B-B14F-4D97-AF65-F5344CB8AC3E}">
        <p14:creationId xmlns:p14="http://schemas.microsoft.com/office/powerpoint/2010/main" val="3879870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4F84732C-127A-A1FA-F01A-E61F1C98A0C3}"/>
              </a:ext>
            </a:extLst>
          </p:cNvPr>
          <p:cNvSpPr>
            <a:spLocks noGrp="1"/>
          </p:cNvSpPr>
          <p:nvPr>
            <p:ph type="dt" sz="half" idx="10"/>
          </p:nvPr>
        </p:nvSpPr>
        <p:spPr/>
        <p:txBody>
          <a:bodyPr/>
          <a:lstStyle>
            <a:lvl1pPr>
              <a:defRPr/>
            </a:lvl1pPr>
          </a:lstStyle>
          <a:p>
            <a:fld id="{E2606AA4-A4E7-43AF-8342-A4FC0153FD86}"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CF5C82B-E879-3AD6-81B7-9D2F7CA47E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1C7520-AB7F-9A4F-84F2-F66A18AE21B7}"/>
              </a:ext>
            </a:extLst>
          </p:cNvPr>
          <p:cNvSpPr>
            <a:spLocks noGrp="1"/>
          </p:cNvSpPr>
          <p:nvPr>
            <p:ph type="sldNum" sz="quarter" idx="12"/>
          </p:nvPr>
        </p:nvSpPr>
        <p:spPr/>
        <p:txBody>
          <a:bodyPr/>
          <a:lstStyle>
            <a:lvl1pPr>
              <a:defRPr/>
            </a:lvl1pPr>
          </a:lstStyle>
          <a:p>
            <a:fld id="{5A3139FB-5FF9-48CC-A722-C9D70E9D7F5B}" type="slidenum">
              <a:rPr lang="en-US" altLang="en-US"/>
              <a:pPr/>
              <a:t>‹#›</a:t>
            </a:fld>
            <a:endParaRPr lang="en-US" altLang="en-US"/>
          </a:p>
        </p:txBody>
      </p:sp>
    </p:spTree>
    <p:extLst>
      <p:ext uri="{BB962C8B-B14F-4D97-AF65-F5344CB8AC3E}">
        <p14:creationId xmlns:p14="http://schemas.microsoft.com/office/powerpoint/2010/main" val="69935182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2405507-5FF2-2DBB-3AC5-8D735B1FE612}"/>
              </a:ext>
            </a:extLst>
          </p:cNvPr>
          <p:cNvSpPr>
            <a:spLocks noGrp="1"/>
          </p:cNvSpPr>
          <p:nvPr>
            <p:ph type="dt" sz="half" idx="10"/>
          </p:nvPr>
        </p:nvSpPr>
        <p:spPr/>
        <p:txBody>
          <a:bodyPr/>
          <a:lstStyle>
            <a:lvl1pPr>
              <a:defRPr/>
            </a:lvl1pPr>
          </a:lstStyle>
          <a:p>
            <a:fld id="{A5230D82-7E88-46B5-8FD3-24B6352870FD}" type="datetimeFigureOut">
              <a:rPr lang="en-US" altLang="en-US"/>
              <a:pPr/>
              <a:t>8/4/2025</a:t>
            </a:fld>
            <a:endParaRPr lang="en-US" altLang="en-US"/>
          </a:p>
        </p:txBody>
      </p:sp>
      <p:sp>
        <p:nvSpPr>
          <p:cNvPr id="6" name="Footer Placeholder 2">
            <a:extLst>
              <a:ext uri="{FF2B5EF4-FFF2-40B4-BE49-F238E27FC236}">
                <a16:creationId xmlns:a16="http://schemas.microsoft.com/office/drawing/2014/main" id="{3EB37608-C35D-4CE0-D482-C5C0FA835E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5B021DD7-2AB9-3585-CEA7-F7D4E3B059D8}"/>
              </a:ext>
            </a:extLst>
          </p:cNvPr>
          <p:cNvSpPr>
            <a:spLocks noGrp="1"/>
          </p:cNvSpPr>
          <p:nvPr>
            <p:ph type="sldNum" sz="quarter" idx="12"/>
          </p:nvPr>
        </p:nvSpPr>
        <p:spPr/>
        <p:txBody>
          <a:bodyPr/>
          <a:lstStyle>
            <a:lvl1pPr>
              <a:defRPr/>
            </a:lvl1pPr>
          </a:lstStyle>
          <a:p>
            <a:fld id="{AD6E0FE0-086C-4FB0-836E-FCBDEE64E436}" type="slidenum">
              <a:rPr lang="en-US" altLang="en-US"/>
              <a:pPr/>
              <a:t>‹#›</a:t>
            </a:fld>
            <a:endParaRPr lang="en-US" altLang="en-US"/>
          </a:p>
        </p:txBody>
      </p:sp>
    </p:spTree>
    <p:extLst>
      <p:ext uri="{BB962C8B-B14F-4D97-AF65-F5344CB8AC3E}">
        <p14:creationId xmlns:p14="http://schemas.microsoft.com/office/powerpoint/2010/main" val="3427756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DF854843-D0AF-2CB3-F6F9-34329917C6D9}"/>
              </a:ext>
            </a:extLst>
          </p:cNvPr>
          <p:cNvSpPr>
            <a:spLocks noGrp="1"/>
          </p:cNvSpPr>
          <p:nvPr>
            <p:ph type="dt" sz="half" idx="10"/>
          </p:nvPr>
        </p:nvSpPr>
        <p:spPr/>
        <p:txBody>
          <a:bodyPr/>
          <a:lstStyle>
            <a:lvl1pPr>
              <a:defRPr/>
            </a:lvl1pPr>
          </a:lstStyle>
          <a:p>
            <a:fld id="{0D3C1B56-93FF-447E-8AFD-F33C6987C025}" type="datetimeFigureOut">
              <a:rPr lang="en-US" altLang="en-US"/>
              <a:pPr/>
              <a:t>8/4/2025</a:t>
            </a:fld>
            <a:endParaRPr lang="en-US" altLang="en-US"/>
          </a:p>
        </p:txBody>
      </p:sp>
      <p:sp>
        <p:nvSpPr>
          <p:cNvPr id="8" name="Footer Placeholder 2">
            <a:extLst>
              <a:ext uri="{FF2B5EF4-FFF2-40B4-BE49-F238E27FC236}">
                <a16:creationId xmlns:a16="http://schemas.microsoft.com/office/drawing/2014/main" id="{58E9E5BE-32E9-9363-0677-664A30E0DF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8A11BA00-7D4A-C420-4F00-D31C82AFDA71}"/>
              </a:ext>
            </a:extLst>
          </p:cNvPr>
          <p:cNvSpPr>
            <a:spLocks noGrp="1"/>
          </p:cNvSpPr>
          <p:nvPr>
            <p:ph type="sldNum" sz="quarter" idx="12"/>
          </p:nvPr>
        </p:nvSpPr>
        <p:spPr/>
        <p:txBody>
          <a:bodyPr/>
          <a:lstStyle>
            <a:lvl1pPr>
              <a:defRPr/>
            </a:lvl1pPr>
          </a:lstStyle>
          <a:p>
            <a:fld id="{64FCE5AB-D451-4907-B26F-A48514284DE7}" type="slidenum">
              <a:rPr lang="en-US" altLang="en-US"/>
              <a:pPr/>
              <a:t>‹#›</a:t>
            </a:fld>
            <a:endParaRPr lang="en-US" altLang="en-US"/>
          </a:p>
        </p:txBody>
      </p:sp>
    </p:spTree>
    <p:extLst>
      <p:ext uri="{BB962C8B-B14F-4D97-AF65-F5344CB8AC3E}">
        <p14:creationId xmlns:p14="http://schemas.microsoft.com/office/powerpoint/2010/main" val="3573888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8AFCD4FF-5505-D5D4-8875-321658BFA59B}"/>
              </a:ext>
            </a:extLst>
          </p:cNvPr>
          <p:cNvSpPr>
            <a:spLocks noGrp="1"/>
          </p:cNvSpPr>
          <p:nvPr>
            <p:ph type="dt" sz="half" idx="10"/>
          </p:nvPr>
        </p:nvSpPr>
        <p:spPr/>
        <p:txBody>
          <a:bodyPr/>
          <a:lstStyle>
            <a:lvl1pPr>
              <a:defRPr/>
            </a:lvl1pPr>
          </a:lstStyle>
          <a:p>
            <a:fld id="{01EB6811-2BCA-467E-901B-63A507D8B383}" type="datetimeFigureOut">
              <a:rPr lang="en-US" altLang="en-US"/>
              <a:pPr/>
              <a:t>8/4/2025</a:t>
            </a:fld>
            <a:endParaRPr lang="en-US" altLang="en-US"/>
          </a:p>
        </p:txBody>
      </p:sp>
      <p:sp>
        <p:nvSpPr>
          <p:cNvPr id="4" name="Footer Placeholder 2">
            <a:extLst>
              <a:ext uri="{FF2B5EF4-FFF2-40B4-BE49-F238E27FC236}">
                <a16:creationId xmlns:a16="http://schemas.microsoft.com/office/drawing/2014/main" id="{B18AED0F-6887-97BF-BBC0-4F7EEC418F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50A68A96-725F-D976-1A80-9D91C0040DF9}"/>
              </a:ext>
            </a:extLst>
          </p:cNvPr>
          <p:cNvSpPr>
            <a:spLocks noGrp="1"/>
          </p:cNvSpPr>
          <p:nvPr>
            <p:ph type="sldNum" sz="quarter" idx="12"/>
          </p:nvPr>
        </p:nvSpPr>
        <p:spPr/>
        <p:txBody>
          <a:bodyPr/>
          <a:lstStyle>
            <a:lvl1pPr>
              <a:defRPr/>
            </a:lvl1pPr>
          </a:lstStyle>
          <a:p>
            <a:fld id="{49A13086-625C-41DE-B4A7-16443376854C}" type="slidenum">
              <a:rPr lang="en-US" altLang="en-US"/>
              <a:pPr/>
              <a:t>‹#›</a:t>
            </a:fld>
            <a:endParaRPr lang="en-US" altLang="en-US"/>
          </a:p>
        </p:txBody>
      </p:sp>
    </p:spTree>
    <p:extLst>
      <p:ext uri="{BB962C8B-B14F-4D97-AF65-F5344CB8AC3E}">
        <p14:creationId xmlns:p14="http://schemas.microsoft.com/office/powerpoint/2010/main" val="397230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68DC68F-B9BF-A20C-810E-464F66D3D6C7}"/>
              </a:ext>
            </a:extLst>
          </p:cNvPr>
          <p:cNvSpPr>
            <a:spLocks noGrp="1"/>
          </p:cNvSpPr>
          <p:nvPr>
            <p:ph type="dt" sz="half" idx="10"/>
          </p:nvPr>
        </p:nvSpPr>
        <p:spPr/>
        <p:txBody>
          <a:bodyPr/>
          <a:lstStyle>
            <a:lvl1pPr>
              <a:defRPr/>
            </a:lvl1pPr>
          </a:lstStyle>
          <a:p>
            <a:fld id="{8BF1C289-E1E5-4B01-B600-B4FFB8D2ED6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E35DEE9C-BAA0-5A07-0766-58CD2122C7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938109-B6B6-2E3B-EC9E-2BF02D44455E}"/>
              </a:ext>
            </a:extLst>
          </p:cNvPr>
          <p:cNvSpPr>
            <a:spLocks noGrp="1"/>
          </p:cNvSpPr>
          <p:nvPr>
            <p:ph type="sldNum" sz="quarter" idx="12"/>
          </p:nvPr>
        </p:nvSpPr>
        <p:spPr/>
        <p:txBody>
          <a:bodyPr/>
          <a:lstStyle>
            <a:lvl1pPr>
              <a:defRPr/>
            </a:lvl1pPr>
          </a:lstStyle>
          <a:p>
            <a:fld id="{2A816B31-DB9C-4E16-8D42-7B010E27E6EC}" type="slidenum">
              <a:rPr lang="en-US" altLang="en-US"/>
              <a:pPr/>
              <a:t>‹#›</a:t>
            </a:fld>
            <a:endParaRPr lang="en-US" altLang="en-US"/>
          </a:p>
        </p:txBody>
      </p:sp>
    </p:spTree>
    <p:extLst>
      <p:ext uri="{BB962C8B-B14F-4D97-AF65-F5344CB8AC3E}">
        <p14:creationId xmlns:p14="http://schemas.microsoft.com/office/powerpoint/2010/main" val="47121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FFD89B37-5B5C-8066-C9FC-E92A19C3CBEA}"/>
              </a:ext>
            </a:extLst>
          </p:cNvPr>
          <p:cNvSpPr>
            <a:spLocks noGrp="1"/>
          </p:cNvSpPr>
          <p:nvPr>
            <p:ph type="dt" sz="half" idx="10"/>
          </p:nvPr>
        </p:nvSpPr>
        <p:spPr/>
        <p:txBody>
          <a:bodyPr/>
          <a:lstStyle>
            <a:lvl1pPr>
              <a:defRPr/>
            </a:lvl1pPr>
          </a:lstStyle>
          <a:p>
            <a:fld id="{DDBD8648-F17D-4C1C-B7F1-38BAB8DD5EEF}" type="datetimeFigureOut">
              <a:rPr lang="en-US" altLang="en-US"/>
              <a:pPr/>
              <a:t>8/4/2025</a:t>
            </a:fld>
            <a:endParaRPr lang="en-US" altLang="en-US"/>
          </a:p>
        </p:txBody>
      </p:sp>
      <p:sp>
        <p:nvSpPr>
          <p:cNvPr id="3" name="Footer Placeholder 2">
            <a:extLst>
              <a:ext uri="{FF2B5EF4-FFF2-40B4-BE49-F238E27FC236}">
                <a16:creationId xmlns:a16="http://schemas.microsoft.com/office/drawing/2014/main" id="{EF3C4327-E987-474A-85DC-E271E1217C3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D3D69A44-79F6-470C-463E-1522463897CB}"/>
              </a:ext>
            </a:extLst>
          </p:cNvPr>
          <p:cNvSpPr>
            <a:spLocks noGrp="1"/>
          </p:cNvSpPr>
          <p:nvPr>
            <p:ph type="sldNum" sz="quarter" idx="12"/>
          </p:nvPr>
        </p:nvSpPr>
        <p:spPr/>
        <p:txBody>
          <a:bodyPr/>
          <a:lstStyle>
            <a:lvl1pPr>
              <a:defRPr/>
            </a:lvl1pPr>
          </a:lstStyle>
          <a:p>
            <a:fld id="{5864F948-9537-4C85-B827-7CB8E0B058B6}" type="slidenum">
              <a:rPr lang="en-US" altLang="en-US"/>
              <a:pPr/>
              <a:t>‹#›</a:t>
            </a:fld>
            <a:endParaRPr lang="en-US" altLang="en-US"/>
          </a:p>
        </p:txBody>
      </p:sp>
    </p:spTree>
    <p:extLst>
      <p:ext uri="{BB962C8B-B14F-4D97-AF65-F5344CB8AC3E}">
        <p14:creationId xmlns:p14="http://schemas.microsoft.com/office/powerpoint/2010/main" val="746019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48180BC3-1C8C-47BE-C802-1A419C717FF0}"/>
              </a:ext>
            </a:extLst>
          </p:cNvPr>
          <p:cNvSpPr>
            <a:spLocks noGrp="1"/>
          </p:cNvSpPr>
          <p:nvPr>
            <p:ph type="dt" sz="half" idx="10"/>
          </p:nvPr>
        </p:nvSpPr>
        <p:spPr/>
        <p:txBody>
          <a:bodyPr/>
          <a:lstStyle>
            <a:lvl1pPr>
              <a:defRPr/>
            </a:lvl1pPr>
          </a:lstStyle>
          <a:p>
            <a:fld id="{882B1A32-1DC2-4183-BBA7-731762A3631C}" type="datetimeFigureOut">
              <a:rPr lang="en-US" altLang="en-US"/>
              <a:pPr/>
              <a:t>8/4/2025</a:t>
            </a:fld>
            <a:endParaRPr lang="en-US" altLang="en-US"/>
          </a:p>
        </p:txBody>
      </p:sp>
      <p:sp>
        <p:nvSpPr>
          <p:cNvPr id="6" name="Footer Placeholder 2">
            <a:extLst>
              <a:ext uri="{FF2B5EF4-FFF2-40B4-BE49-F238E27FC236}">
                <a16:creationId xmlns:a16="http://schemas.microsoft.com/office/drawing/2014/main" id="{3235E95F-B7A7-5E03-8464-5521E17392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EAE0B40C-C837-40A8-DA09-4AA35F3CE759}"/>
              </a:ext>
            </a:extLst>
          </p:cNvPr>
          <p:cNvSpPr>
            <a:spLocks noGrp="1"/>
          </p:cNvSpPr>
          <p:nvPr>
            <p:ph type="sldNum" sz="quarter" idx="12"/>
          </p:nvPr>
        </p:nvSpPr>
        <p:spPr/>
        <p:txBody>
          <a:bodyPr/>
          <a:lstStyle>
            <a:lvl1pPr>
              <a:defRPr/>
            </a:lvl1pPr>
          </a:lstStyle>
          <a:p>
            <a:fld id="{CA565E66-BCB2-44B3-A2FD-041B67AE5FCA}" type="slidenum">
              <a:rPr lang="en-US" altLang="en-US"/>
              <a:pPr/>
              <a:t>‹#›</a:t>
            </a:fld>
            <a:endParaRPr lang="en-US" altLang="en-US"/>
          </a:p>
        </p:txBody>
      </p:sp>
    </p:spTree>
    <p:extLst>
      <p:ext uri="{BB962C8B-B14F-4D97-AF65-F5344CB8AC3E}">
        <p14:creationId xmlns:p14="http://schemas.microsoft.com/office/powerpoint/2010/main" val="1327260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8FEE75ED-BF84-8ACE-D369-D109E09BCF7F}"/>
              </a:ext>
            </a:extLst>
          </p:cNvPr>
          <p:cNvSpPr>
            <a:spLocks noGrp="1"/>
          </p:cNvSpPr>
          <p:nvPr>
            <p:ph type="dt" sz="half" idx="10"/>
          </p:nvPr>
        </p:nvSpPr>
        <p:spPr/>
        <p:txBody>
          <a:bodyPr/>
          <a:lstStyle>
            <a:lvl1pPr>
              <a:defRPr/>
            </a:lvl1pPr>
          </a:lstStyle>
          <a:p>
            <a:fld id="{51872BA2-A25A-4F64-B87A-210E407D0BE4}" type="datetimeFigureOut">
              <a:rPr lang="en-US" altLang="en-US"/>
              <a:pPr/>
              <a:t>8/4/2025</a:t>
            </a:fld>
            <a:endParaRPr lang="en-US" altLang="en-US"/>
          </a:p>
        </p:txBody>
      </p:sp>
      <p:sp>
        <p:nvSpPr>
          <p:cNvPr id="6" name="Footer Placeholder 2">
            <a:extLst>
              <a:ext uri="{FF2B5EF4-FFF2-40B4-BE49-F238E27FC236}">
                <a16:creationId xmlns:a16="http://schemas.microsoft.com/office/drawing/2014/main" id="{B99A0391-4D2A-384C-2A28-12C9160D11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BA16C6CB-DA7A-1C90-9759-F92B59B1A93B}"/>
              </a:ext>
            </a:extLst>
          </p:cNvPr>
          <p:cNvSpPr>
            <a:spLocks noGrp="1"/>
          </p:cNvSpPr>
          <p:nvPr>
            <p:ph type="sldNum" sz="quarter" idx="12"/>
          </p:nvPr>
        </p:nvSpPr>
        <p:spPr/>
        <p:txBody>
          <a:bodyPr/>
          <a:lstStyle>
            <a:lvl1pPr>
              <a:defRPr/>
            </a:lvl1pPr>
          </a:lstStyle>
          <a:p>
            <a:fld id="{5686CD9E-7586-4007-BAC2-D14FE15499A9}" type="slidenum">
              <a:rPr lang="en-US" altLang="en-US"/>
              <a:pPr/>
              <a:t>‹#›</a:t>
            </a:fld>
            <a:endParaRPr lang="en-US" altLang="en-US"/>
          </a:p>
        </p:txBody>
      </p:sp>
    </p:spTree>
    <p:extLst>
      <p:ext uri="{BB962C8B-B14F-4D97-AF65-F5344CB8AC3E}">
        <p14:creationId xmlns:p14="http://schemas.microsoft.com/office/powerpoint/2010/main" val="860311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7E71D5D-4408-612E-0653-C5B8B4681980}"/>
              </a:ext>
            </a:extLst>
          </p:cNvPr>
          <p:cNvSpPr>
            <a:spLocks noGrp="1"/>
          </p:cNvSpPr>
          <p:nvPr>
            <p:ph type="dt" sz="half" idx="10"/>
          </p:nvPr>
        </p:nvSpPr>
        <p:spPr/>
        <p:txBody>
          <a:bodyPr/>
          <a:lstStyle>
            <a:lvl1pPr>
              <a:defRPr/>
            </a:lvl1pPr>
          </a:lstStyle>
          <a:p>
            <a:fld id="{60157967-539B-43BB-9B95-EB5FB4909741}" type="datetimeFigureOut">
              <a:rPr lang="en-US" altLang="en-US"/>
              <a:pPr/>
              <a:t>8/4/2025</a:t>
            </a:fld>
            <a:endParaRPr lang="en-US" altLang="en-US"/>
          </a:p>
        </p:txBody>
      </p:sp>
      <p:sp>
        <p:nvSpPr>
          <p:cNvPr id="5" name="Footer Placeholder 2">
            <a:extLst>
              <a:ext uri="{FF2B5EF4-FFF2-40B4-BE49-F238E27FC236}">
                <a16:creationId xmlns:a16="http://schemas.microsoft.com/office/drawing/2014/main" id="{E8780C45-B00C-A84E-00CA-205E8F56A8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0D4D03B-608E-7879-2F02-18EF4F230B08}"/>
              </a:ext>
            </a:extLst>
          </p:cNvPr>
          <p:cNvSpPr>
            <a:spLocks noGrp="1"/>
          </p:cNvSpPr>
          <p:nvPr>
            <p:ph type="sldNum" sz="quarter" idx="12"/>
          </p:nvPr>
        </p:nvSpPr>
        <p:spPr/>
        <p:txBody>
          <a:bodyPr/>
          <a:lstStyle>
            <a:lvl1pPr>
              <a:defRPr/>
            </a:lvl1pPr>
          </a:lstStyle>
          <a:p>
            <a:fld id="{0D666985-0A98-497F-AE82-765A38B4395D}" type="slidenum">
              <a:rPr lang="en-US" altLang="en-US"/>
              <a:pPr/>
              <a:t>‹#›</a:t>
            </a:fld>
            <a:endParaRPr lang="en-US" altLang="en-US"/>
          </a:p>
        </p:txBody>
      </p:sp>
    </p:spTree>
    <p:extLst>
      <p:ext uri="{BB962C8B-B14F-4D97-AF65-F5344CB8AC3E}">
        <p14:creationId xmlns:p14="http://schemas.microsoft.com/office/powerpoint/2010/main" val="3846446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E080768-BBDA-EDD1-D01E-C23B6297EA2E}"/>
              </a:ext>
            </a:extLst>
          </p:cNvPr>
          <p:cNvSpPr>
            <a:spLocks noGrp="1"/>
          </p:cNvSpPr>
          <p:nvPr>
            <p:ph type="dt" sz="half" idx="10"/>
          </p:nvPr>
        </p:nvSpPr>
        <p:spPr/>
        <p:txBody>
          <a:bodyPr/>
          <a:lstStyle>
            <a:lvl1pPr>
              <a:defRPr/>
            </a:lvl1pPr>
          </a:lstStyle>
          <a:p>
            <a:fld id="{274CF77F-D3AC-4BD8-A16D-490EE88D5FE4}" type="datetimeFigureOut">
              <a:rPr lang="en-US" altLang="en-US"/>
              <a:pPr/>
              <a:t>8/4/2025</a:t>
            </a:fld>
            <a:endParaRPr lang="en-US" altLang="en-US"/>
          </a:p>
        </p:txBody>
      </p:sp>
      <p:sp>
        <p:nvSpPr>
          <p:cNvPr id="5" name="Footer Placeholder 2">
            <a:extLst>
              <a:ext uri="{FF2B5EF4-FFF2-40B4-BE49-F238E27FC236}">
                <a16:creationId xmlns:a16="http://schemas.microsoft.com/office/drawing/2014/main" id="{3BC5C7AE-35F3-C6FA-521E-3BDD47B942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B391A30-7DFF-4ED4-FA16-C3F82B7BDDA8}"/>
              </a:ext>
            </a:extLst>
          </p:cNvPr>
          <p:cNvSpPr>
            <a:spLocks noGrp="1"/>
          </p:cNvSpPr>
          <p:nvPr>
            <p:ph type="sldNum" sz="quarter" idx="12"/>
          </p:nvPr>
        </p:nvSpPr>
        <p:spPr/>
        <p:txBody>
          <a:bodyPr/>
          <a:lstStyle>
            <a:lvl1pPr>
              <a:defRPr/>
            </a:lvl1pPr>
          </a:lstStyle>
          <a:p>
            <a:fld id="{19F4C7F1-6C0F-4223-9D40-CE4705226C82}" type="slidenum">
              <a:rPr lang="en-US" altLang="en-US"/>
              <a:pPr/>
              <a:t>‹#›</a:t>
            </a:fld>
            <a:endParaRPr lang="en-US" altLang="en-US"/>
          </a:p>
        </p:txBody>
      </p:sp>
    </p:spTree>
    <p:extLst>
      <p:ext uri="{BB962C8B-B14F-4D97-AF65-F5344CB8AC3E}">
        <p14:creationId xmlns:p14="http://schemas.microsoft.com/office/powerpoint/2010/main" val="2555107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12FFD18-B035-2F02-CB8A-18ACB14C51A0}"/>
              </a:ext>
            </a:extLst>
          </p:cNvPr>
          <p:cNvSpPr>
            <a:spLocks noGrp="1"/>
          </p:cNvSpPr>
          <p:nvPr>
            <p:ph type="dt" sz="half" idx="10"/>
          </p:nvPr>
        </p:nvSpPr>
        <p:spPr/>
        <p:txBody>
          <a:bodyPr/>
          <a:lstStyle>
            <a:lvl1pPr>
              <a:defRPr/>
            </a:lvl1pPr>
          </a:lstStyle>
          <a:p>
            <a:fld id="{F9FF81EE-23CC-40AC-BFE9-E5B12EC3B13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B0067F89-B6A0-9EA6-0AC3-794FCA131D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D43DB5-2390-1C06-8CC9-71C11E190F05}"/>
              </a:ext>
            </a:extLst>
          </p:cNvPr>
          <p:cNvSpPr>
            <a:spLocks noGrp="1"/>
          </p:cNvSpPr>
          <p:nvPr>
            <p:ph type="sldNum" sz="quarter" idx="12"/>
          </p:nvPr>
        </p:nvSpPr>
        <p:spPr/>
        <p:txBody>
          <a:bodyPr/>
          <a:lstStyle>
            <a:lvl1pPr>
              <a:defRPr/>
            </a:lvl1pPr>
          </a:lstStyle>
          <a:p>
            <a:fld id="{1F88FC07-25FE-48FE-9865-05D20D8D2EFF}" type="slidenum">
              <a:rPr lang="en-US" altLang="en-US"/>
              <a:pPr/>
              <a:t>‹#›</a:t>
            </a:fld>
            <a:endParaRPr lang="en-US" altLang="en-US"/>
          </a:p>
        </p:txBody>
      </p:sp>
    </p:spTree>
    <p:extLst>
      <p:ext uri="{BB962C8B-B14F-4D97-AF65-F5344CB8AC3E}">
        <p14:creationId xmlns:p14="http://schemas.microsoft.com/office/powerpoint/2010/main" val="3708090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5B09F-9E92-DCEB-0304-185C53002975}"/>
              </a:ext>
            </a:extLst>
          </p:cNvPr>
          <p:cNvSpPr>
            <a:spLocks noGrp="1"/>
          </p:cNvSpPr>
          <p:nvPr>
            <p:ph type="dt" sz="half" idx="10"/>
          </p:nvPr>
        </p:nvSpPr>
        <p:spPr/>
        <p:txBody>
          <a:bodyPr/>
          <a:lstStyle>
            <a:lvl1pPr>
              <a:defRPr/>
            </a:lvl1pPr>
          </a:lstStyle>
          <a:p>
            <a:fld id="{6B91E0BF-BF3C-4756-9947-586BABA8E455}"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2203414-7526-8C6C-D74B-2129C037B8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87B01D-B9D4-AA97-CECD-41BF84A7D992}"/>
              </a:ext>
            </a:extLst>
          </p:cNvPr>
          <p:cNvSpPr>
            <a:spLocks noGrp="1"/>
          </p:cNvSpPr>
          <p:nvPr>
            <p:ph type="sldNum" sz="quarter" idx="12"/>
          </p:nvPr>
        </p:nvSpPr>
        <p:spPr/>
        <p:txBody>
          <a:bodyPr/>
          <a:lstStyle>
            <a:lvl1pPr>
              <a:defRPr/>
            </a:lvl1pPr>
          </a:lstStyle>
          <a:p>
            <a:fld id="{D0826B25-BD20-44D8-B35F-A2545DAE6641}" type="slidenum">
              <a:rPr lang="en-US" altLang="en-US"/>
              <a:pPr/>
              <a:t>‹#›</a:t>
            </a:fld>
            <a:endParaRPr lang="en-US" altLang="en-US"/>
          </a:p>
        </p:txBody>
      </p:sp>
    </p:spTree>
    <p:extLst>
      <p:ext uri="{BB962C8B-B14F-4D97-AF65-F5344CB8AC3E}">
        <p14:creationId xmlns:p14="http://schemas.microsoft.com/office/powerpoint/2010/main" val="370980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3C3A6E-7C2D-21F5-FEAD-B8C1ECA4B53F}"/>
              </a:ext>
            </a:extLst>
          </p:cNvPr>
          <p:cNvSpPr>
            <a:spLocks noGrp="1"/>
          </p:cNvSpPr>
          <p:nvPr>
            <p:ph type="dt" sz="half" idx="10"/>
          </p:nvPr>
        </p:nvSpPr>
        <p:spPr/>
        <p:txBody>
          <a:bodyPr/>
          <a:lstStyle>
            <a:lvl1pPr>
              <a:defRPr/>
            </a:lvl1pPr>
          </a:lstStyle>
          <a:p>
            <a:fld id="{0D042535-A3EE-4215-A2B5-64200FE00EF9}"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B31ABCEC-6EBE-6447-D8D4-AE3C3A0DEE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4F2921-C8C0-3128-60B5-DD625BB3DE21}"/>
              </a:ext>
            </a:extLst>
          </p:cNvPr>
          <p:cNvSpPr>
            <a:spLocks noGrp="1"/>
          </p:cNvSpPr>
          <p:nvPr>
            <p:ph type="sldNum" sz="quarter" idx="12"/>
          </p:nvPr>
        </p:nvSpPr>
        <p:spPr/>
        <p:txBody>
          <a:bodyPr/>
          <a:lstStyle>
            <a:lvl1pPr>
              <a:defRPr/>
            </a:lvl1pPr>
          </a:lstStyle>
          <a:p>
            <a:fld id="{4AB87363-CC83-4B72-95FD-1D300AB4E7A2}" type="slidenum">
              <a:rPr lang="en-US" altLang="en-US"/>
              <a:pPr/>
              <a:t>‹#›</a:t>
            </a:fld>
            <a:endParaRPr lang="en-US" altLang="en-US"/>
          </a:p>
        </p:txBody>
      </p:sp>
    </p:spTree>
    <p:extLst>
      <p:ext uri="{BB962C8B-B14F-4D97-AF65-F5344CB8AC3E}">
        <p14:creationId xmlns:p14="http://schemas.microsoft.com/office/powerpoint/2010/main" val="473919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D552FBD-C6F8-BFD4-3860-C6A480D9416E}"/>
              </a:ext>
            </a:extLst>
          </p:cNvPr>
          <p:cNvSpPr>
            <a:spLocks noGrp="1"/>
          </p:cNvSpPr>
          <p:nvPr>
            <p:ph type="dt" sz="half" idx="10"/>
          </p:nvPr>
        </p:nvSpPr>
        <p:spPr/>
        <p:txBody>
          <a:bodyPr/>
          <a:lstStyle>
            <a:lvl1pPr>
              <a:defRPr/>
            </a:lvl1pPr>
          </a:lstStyle>
          <a:p>
            <a:fld id="{605FB52F-06A6-40FE-9249-A9428570C330}"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20532940-773F-E2E2-6EFA-3B9664E7EF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072FBC-D393-C046-303F-2AE4C1ED9B5A}"/>
              </a:ext>
            </a:extLst>
          </p:cNvPr>
          <p:cNvSpPr>
            <a:spLocks noGrp="1"/>
          </p:cNvSpPr>
          <p:nvPr>
            <p:ph type="sldNum" sz="quarter" idx="12"/>
          </p:nvPr>
        </p:nvSpPr>
        <p:spPr/>
        <p:txBody>
          <a:bodyPr/>
          <a:lstStyle>
            <a:lvl1pPr>
              <a:defRPr/>
            </a:lvl1pPr>
          </a:lstStyle>
          <a:p>
            <a:fld id="{905A8F75-A5BC-4137-BD61-D1084F56CB43}" type="slidenum">
              <a:rPr lang="en-US" altLang="en-US"/>
              <a:pPr/>
              <a:t>‹#›</a:t>
            </a:fld>
            <a:endParaRPr lang="en-US" altLang="en-US"/>
          </a:p>
        </p:txBody>
      </p:sp>
    </p:spTree>
    <p:extLst>
      <p:ext uri="{BB962C8B-B14F-4D97-AF65-F5344CB8AC3E}">
        <p14:creationId xmlns:p14="http://schemas.microsoft.com/office/powerpoint/2010/main" val="1528213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9D64D3D-650A-3001-34F6-91E4D343406C}"/>
              </a:ext>
            </a:extLst>
          </p:cNvPr>
          <p:cNvSpPr>
            <a:spLocks noGrp="1"/>
          </p:cNvSpPr>
          <p:nvPr>
            <p:ph type="dt" sz="half" idx="10"/>
          </p:nvPr>
        </p:nvSpPr>
        <p:spPr/>
        <p:txBody>
          <a:bodyPr/>
          <a:lstStyle>
            <a:lvl1pPr>
              <a:defRPr/>
            </a:lvl1pPr>
          </a:lstStyle>
          <a:p>
            <a:fld id="{BE7F330C-5DE8-44A5-B399-65E564A07D4A}"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6654CAA7-9211-E822-60FB-5557742A1E4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AAB6AEC-E904-46A4-5D13-AC04DB461C1A}"/>
              </a:ext>
            </a:extLst>
          </p:cNvPr>
          <p:cNvSpPr>
            <a:spLocks noGrp="1"/>
          </p:cNvSpPr>
          <p:nvPr>
            <p:ph type="sldNum" sz="quarter" idx="12"/>
          </p:nvPr>
        </p:nvSpPr>
        <p:spPr/>
        <p:txBody>
          <a:bodyPr/>
          <a:lstStyle>
            <a:lvl1pPr>
              <a:defRPr/>
            </a:lvl1pPr>
          </a:lstStyle>
          <a:p>
            <a:fld id="{0A7C5BA2-6EBB-4E59-B39E-CBA112EE95D8}" type="slidenum">
              <a:rPr lang="en-US" altLang="en-US"/>
              <a:pPr/>
              <a:t>‹#›</a:t>
            </a:fld>
            <a:endParaRPr lang="en-US" altLang="en-US"/>
          </a:p>
        </p:txBody>
      </p:sp>
    </p:spTree>
    <p:extLst>
      <p:ext uri="{BB962C8B-B14F-4D97-AF65-F5344CB8AC3E}">
        <p14:creationId xmlns:p14="http://schemas.microsoft.com/office/powerpoint/2010/main" val="4000904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84C079E-C292-9AE0-20C6-F53219F0B821}"/>
              </a:ext>
            </a:extLst>
          </p:cNvPr>
          <p:cNvSpPr>
            <a:spLocks noGrp="1"/>
          </p:cNvSpPr>
          <p:nvPr>
            <p:ph type="dt" sz="half" idx="10"/>
          </p:nvPr>
        </p:nvSpPr>
        <p:spPr/>
        <p:txBody>
          <a:bodyPr/>
          <a:lstStyle>
            <a:lvl1pPr>
              <a:defRPr/>
            </a:lvl1pPr>
          </a:lstStyle>
          <a:p>
            <a:fld id="{55102EFB-EF38-4742-A303-8F2935BB769C}"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5BD7A997-AEF7-1460-1819-F8B9A1AC3FD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8ACD940-7F99-0235-D070-C920DF0AA294}"/>
              </a:ext>
            </a:extLst>
          </p:cNvPr>
          <p:cNvSpPr>
            <a:spLocks noGrp="1"/>
          </p:cNvSpPr>
          <p:nvPr>
            <p:ph type="sldNum" sz="quarter" idx="12"/>
          </p:nvPr>
        </p:nvSpPr>
        <p:spPr/>
        <p:txBody>
          <a:bodyPr/>
          <a:lstStyle>
            <a:lvl1pPr>
              <a:defRPr/>
            </a:lvl1pPr>
          </a:lstStyle>
          <a:p>
            <a:fld id="{94242BC9-34F6-45E4-A82A-D15327660FB5}" type="slidenum">
              <a:rPr lang="en-US" altLang="en-US"/>
              <a:pPr/>
              <a:t>‹#›</a:t>
            </a:fld>
            <a:endParaRPr lang="en-US" altLang="en-US"/>
          </a:p>
        </p:txBody>
      </p:sp>
    </p:spTree>
    <p:extLst>
      <p:ext uri="{BB962C8B-B14F-4D97-AF65-F5344CB8AC3E}">
        <p14:creationId xmlns:p14="http://schemas.microsoft.com/office/powerpoint/2010/main" val="3579566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105C9BB-806B-2721-D553-AF7691319B5E}"/>
              </a:ext>
            </a:extLst>
          </p:cNvPr>
          <p:cNvSpPr>
            <a:spLocks noGrp="1"/>
          </p:cNvSpPr>
          <p:nvPr>
            <p:ph type="dt" sz="half" idx="10"/>
          </p:nvPr>
        </p:nvSpPr>
        <p:spPr/>
        <p:txBody>
          <a:bodyPr/>
          <a:lstStyle>
            <a:lvl1pPr>
              <a:defRPr/>
            </a:lvl1pPr>
          </a:lstStyle>
          <a:p>
            <a:fld id="{430D5624-B298-4D04-B383-AC95078047BD}"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C8D008B6-7FCB-BDBD-F3DE-65E173BF98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4D8BE52-00D5-FB43-F173-01680EB87D99}"/>
              </a:ext>
            </a:extLst>
          </p:cNvPr>
          <p:cNvSpPr>
            <a:spLocks noGrp="1"/>
          </p:cNvSpPr>
          <p:nvPr>
            <p:ph type="sldNum" sz="quarter" idx="12"/>
          </p:nvPr>
        </p:nvSpPr>
        <p:spPr/>
        <p:txBody>
          <a:bodyPr/>
          <a:lstStyle>
            <a:lvl1pPr>
              <a:defRPr/>
            </a:lvl1pPr>
          </a:lstStyle>
          <a:p>
            <a:fld id="{FCB5C551-B5C8-4A1E-A4C5-E85D84C7D6F1}" type="slidenum">
              <a:rPr lang="en-US" altLang="en-US"/>
              <a:pPr/>
              <a:t>‹#›</a:t>
            </a:fld>
            <a:endParaRPr lang="en-US" altLang="en-US"/>
          </a:p>
        </p:txBody>
      </p:sp>
    </p:spTree>
    <p:extLst>
      <p:ext uri="{BB962C8B-B14F-4D97-AF65-F5344CB8AC3E}">
        <p14:creationId xmlns:p14="http://schemas.microsoft.com/office/powerpoint/2010/main" val="1587902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A86E97-888C-CACB-C232-8E6758CE177B}"/>
              </a:ext>
            </a:extLst>
          </p:cNvPr>
          <p:cNvSpPr>
            <a:spLocks noGrp="1"/>
          </p:cNvSpPr>
          <p:nvPr>
            <p:ph type="dt" sz="half" idx="10"/>
          </p:nvPr>
        </p:nvSpPr>
        <p:spPr/>
        <p:txBody>
          <a:bodyPr/>
          <a:lstStyle>
            <a:lvl1pPr>
              <a:defRPr/>
            </a:lvl1pPr>
          </a:lstStyle>
          <a:p>
            <a:fld id="{24137144-3FF6-4000-8167-E9F96D66E9A4}"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29478729-C77E-7FE2-97BD-3A628FF7027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0D40BB1-E82B-8173-47C9-605996D93B87}"/>
              </a:ext>
            </a:extLst>
          </p:cNvPr>
          <p:cNvSpPr>
            <a:spLocks noGrp="1"/>
          </p:cNvSpPr>
          <p:nvPr>
            <p:ph type="sldNum" sz="quarter" idx="12"/>
          </p:nvPr>
        </p:nvSpPr>
        <p:spPr/>
        <p:txBody>
          <a:bodyPr/>
          <a:lstStyle>
            <a:lvl1pPr>
              <a:defRPr/>
            </a:lvl1pPr>
          </a:lstStyle>
          <a:p>
            <a:fld id="{383AEC45-5BFE-48DE-8636-99906E4B394A}" type="slidenum">
              <a:rPr lang="en-US" altLang="en-US"/>
              <a:pPr/>
              <a:t>‹#›</a:t>
            </a:fld>
            <a:endParaRPr lang="en-US" altLang="en-US"/>
          </a:p>
        </p:txBody>
      </p:sp>
    </p:spTree>
    <p:extLst>
      <p:ext uri="{BB962C8B-B14F-4D97-AF65-F5344CB8AC3E}">
        <p14:creationId xmlns:p14="http://schemas.microsoft.com/office/powerpoint/2010/main" val="195850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4FCA1E8-0DDA-4A62-2F5F-57FCC08E3C2A}"/>
              </a:ext>
            </a:extLst>
          </p:cNvPr>
          <p:cNvSpPr>
            <a:spLocks noGrp="1"/>
          </p:cNvSpPr>
          <p:nvPr>
            <p:ph type="dt" sz="half" idx="10"/>
          </p:nvPr>
        </p:nvSpPr>
        <p:spPr/>
        <p:txBody>
          <a:bodyPr/>
          <a:lstStyle>
            <a:lvl1pPr>
              <a:defRPr/>
            </a:lvl1pPr>
          </a:lstStyle>
          <a:p>
            <a:fld id="{606B0E53-444C-4087-A494-8A7D36435B4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B7322AEC-96B3-B197-418D-E90280B1DD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4160CC-B07D-2953-5A48-34C7DC8F4736}"/>
              </a:ext>
            </a:extLst>
          </p:cNvPr>
          <p:cNvSpPr>
            <a:spLocks noGrp="1"/>
          </p:cNvSpPr>
          <p:nvPr>
            <p:ph type="sldNum" sz="quarter" idx="12"/>
          </p:nvPr>
        </p:nvSpPr>
        <p:spPr/>
        <p:txBody>
          <a:bodyPr/>
          <a:lstStyle>
            <a:lvl1pPr>
              <a:defRPr/>
            </a:lvl1pPr>
          </a:lstStyle>
          <a:p>
            <a:fld id="{C8787082-6E4C-4102-AACD-51B74B0F6765}" type="slidenum">
              <a:rPr lang="en-US" altLang="en-US"/>
              <a:pPr/>
              <a:t>‹#›</a:t>
            </a:fld>
            <a:endParaRPr lang="en-US" altLang="en-US"/>
          </a:p>
        </p:txBody>
      </p:sp>
    </p:spTree>
    <p:extLst>
      <p:ext uri="{BB962C8B-B14F-4D97-AF65-F5344CB8AC3E}">
        <p14:creationId xmlns:p14="http://schemas.microsoft.com/office/powerpoint/2010/main" val="4017521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593E5B3-5960-064A-9407-E7C9BF0385C1}"/>
              </a:ext>
            </a:extLst>
          </p:cNvPr>
          <p:cNvSpPr>
            <a:spLocks noGrp="1"/>
          </p:cNvSpPr>
          <p:nvPr>
            <p:ph type="dt" sz="half" idx="10"/>
          </p:nvPr>
        </p:nvSpPr>
        <p:spPr/>
        <p:txBody>
          <a:bodyPr/>
          <a:lstStyle>
            <a:lvl1pPr>
              <a:defRPr/>
            </a:lvl1pPr>
          </a:lstStyle>
          <a:p>
            <a:fld id="{E77FB296-5CA8-4B61-9B9A-A00AC4E4AE1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E12E669C-3328-66A6-76EA-234759B4DA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5E871C-45A8-542C-829B-BAB2C0357C70}"/>
              </a:ext>
            </a:extLst>
          </p:cNvPr>
          <p:cNvSpPr>
            <a:spLocks noGrp="1"/>
          </p:cNvSpPr>
          <p:nvPr>
            <p:ph type="sldNum" sz="quarter" idx="12"/>
          </p:nvPr>
        </p:nvSpPr>
        <p:spPr/>
        <p:txBody>
          <a:bodyPr/>
          <a:lstStyle>
            <a:lvl1pPr>
              <a:defRPr/>
            </a:lvl1pPr>
          </a:lstStyle>
          <a:p>
            <a:fld id="{9AF8BFD8-E7BE-42FA-B1E4-361E7583F99F}" type="slidenum">
              <a:rPr lang="en-US" altLang="en-US"/>
              <a:pPr/>
              <a:t>‹#›</a:t>
            </a:fld>
            <a:endParaRPr lang="en-US" altLang="en-US"/>
          </a:p>
        </p:txBody>
      </p:sp>
    </p:spTree>
    <p:extLst>
      <p:ext uri="{BB962C8B-B14F-4D97-AF65-F5344CB8AC3E}">
        <p14:creationId xmlns:p14="http://schemas.microsoft.com/office/powerpoint/2010/main" val="3895138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D314E-448B-7165-1C8A-1AEBFDE794FD}"/>
              </a:ext>
            </a:extLst>
          </p:cNvPr>
          <p:cNvSpPr>
            <a:spLocks noGrp="1"/>
          </p:cNvSpPr>
          <p:nvPr>
            <p:ph type="dt" sz="half" idx="10"/>
          </p:nvPr>
        </p:nvSpPr>
        <p:spPr/>
        <p:txBody>
          <a:bodyPr/>
          <a:lstStyle>
            <a:lvl1pPr>
              <a:defRPr/>
            </a:lvl1pPr>
          </a:lstStyle>
          <a:p>
            <a:fld id="{7702560D-B21F-47F6-A5B8-E01FD50E4CE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1C67958-F310-7643-D0C3-1596FE3749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52502A-D3F5-2D32-A9B8-B06346984BB0}"/>
              </a:ext>
            </a:extLst>
          </p:cNvPr>
          <p:cNvSpPr>
            <a:spLocks noGrp="1"/>
          </p:cNvSpPr>
          <p:nvPr>
            <p:ph type="sldNum" sz="quarter" idx="12"/>
          </p:nvPr>
        </p:nvSpPr>
        <p:spPr/>
        <p:txBody>
          <a:bodyPr/>
          <a:lstStyle>
            <a:lvl1pPr>
              <a:defRPr/>
            </a:lvl1pPr>
          </a:lstStyle>
          <a:p>
            <a:fld id="{BE26D488-C2B6-4D32-9BF2-D8FDE3D11B65}" type="slidenum">
              <a:rPr lang="en-US" altLang="en-US"/>
              <a:pPr/>
              <a:t>‹#›</a:t>
            </a:fld>
            <a:endParaRPr lang="en-US" altLang="en-US"/>
          </a:p>
        </p:txBody>
      </p:sp>
    </p:spTree>
    <p:extLst>
      <p:ext uri="{BB962C8B-B14F-4D97-AF65-F5344CB8AC3E}">
        <p14:creationId xmlns:p14="http://schemas.microsoft.com/office/powerpoint/2010/main" val="1377593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9C03-DC3F-B434-CF59-D0E4255251C5}"/>
              </a:ext>
            </a:extLst>
          </p:cNvPr>
          <p:cNvSpPr>
            <a:spLocks noGrp="1"/>
          </p:cNvSpPr>
          <p:nvPr>
            <p:ph type="dt" sz="half" idx="10"/>
          </p:nvPr>
        </p:nvSpPr>
        <p:spPr/>
        <p:txBody>
          <a:bodyPr/>
          <a:lstStyle>
            <a:lvl1pPr>
              <a:defRPr/>
            </a:lvl1pPr>
          </a:lstStyle>
          <a:p>
            <a:fld id="{4C046006-1257-46FC-8A8F-89959DA0687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1DAF339-26E5-1FDB-C62A-767CD9D500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0D8CA5-4927-8A14-2571-BDCD62614905}"/>
              </a:ext>
            </a:extLst>
          </p:cNvPr>
          <p:cNvSpPr>
            <a:spLocks noGrp="1"/>
          </p:cNvSpPr>
          <p:nvPr>
            <p:ph type="sldNum" sz="quarter" idx="12"/>
          </p:nvPr>
        </p:nvSpPr>
        <p:spPr/>
        <p:txBody>
          <a:bodyPr/>
          <a:lstStyle>
            <a:lvl1pPr>
              <a:defRPr/>
            </a:lvl1pPr>
          </a:lstStyle>
          <a:p>
            <a:fld id="{E2350798-EF45-4ED3-B656-4249109D5FFD}" type="slidenum">
              <a:rPr lang="en-US" altLang="en-US"/>
              <a:pPr/>
              <a:t>‹#›</a:t>
            </a:fld>
            <a:endParaRPr lang="en-US" altLang="en-US"/>
          </a:p>
        </p:txBody>
      </p:sp>
    </p:spTree>
    <p:extLst>
      <p:ext uri="{BB962C8B-B14F-4D97-AF65-F5344CB8AC3E}">
        <p14:creationId xmlns:p14="http://schemas.microsoft.com/office/powerpoint/2010/main" val="1452755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44D5049-9D45-12F6-4D7D-3265061971A6}"/>
              </a:ext>
            </a:extLst>
          </p:cNvPr>
          <p:cNvSpPr>
            <a:spLocks noGrp="1"/>
          </p:cNvSpPr>
          <p:nvPr>
            <p:ph type="dt" sz="half" idx="10"/>
          </p:nvPr>
        </p:nvSpPr>
        <p:spPr/>
        <p:txBody>
          <a:bodyPr/>
          <a:lstStyle>
            <a:lvl1pPr>
              <a:defRPr/>
            </a:lvl1pPr>
          </a:lstStyle>
          <a:p>
            <a:fld id="{82D33DF3-0B4E-4FB4-B1B7-5E95BAF8A04F}"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26E16FAA-5AB2-A13B-05FF-29AB99C494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32B0A0-751A-DF63-70EC-6D4E7B768ABC}"/>
              </a:ext>
            </a:extLst>
          </p:cNvPr>
          <p:cNvSpPr>
            <a:spLocks noGrp="1"/>
          </p:cNvSpPr>
          <p:nvPr>
            <p:ph type="sldNum" sz="quarter" idx="12"/>
          </p:nvPr>
        </p:nvSpPr>
        <p:spPr/>
        <p:txBody>
          <a:bodyPr/>
          <a:lstStyle>
            <a:lvl1pPr>
              <a:defRPr/>
            </a:lvl1pPr>
          </a:lstStyle>
          <a:p>
            <a:fld id="{631CD391-38CB-4F92-B244-D85D45B6A9F9}" type="slidenum">
              <a:rPr lang="en-US" altLang="en-US"/>
              <a:pPr/>
              <a:t>‹#›</a:t>
            </a:fld>
            <a:endParaRPr lang="en-US" altLang="en-US"/>
          </a:p>
        </p:txBody>
      </p:sp>
    </p:spTree>
    <p:extLst>
      <p:ext uri="{BB962C8B-B14F-4D97-AF65-F5344CB8AC3E}">
        <p14:creationId xmlns:p14="http://schemas.microsoft.com/office/powerpoint/2010/main" val="285326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BD348-B107-44CF-C0DF-B83E37D3B089}"/>
              </a:ext>
            </a:extLst>
          </p:cNvPr>
          <p:cNvSpPr>
            <a:spLocks noGrp="1"/>
          </p:cNvSpPr>
          <p:nvPr>
            <p:ph type="dt" sz="half" idx="10"/>
          </p:nvPr>
        </p:nvSpPr>
        <p:spPr/>
        <p:txBody>
          <a:bodyPr/>
          <a:lstStyle>
            <a:lvl1pPr>
              <a:defRPr/>
            </a:lvl1pPr>
          </a:lstStyle>
          <a:p>
            <a:fld id="{2B850381-EA3C-4256-AA32-419A55E32B35}"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E9246D4D-4B55-4CAE-CA5C-FFD72C1C4C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FDE4B9-456B-CC82-A6BA-9DCA4D81088F}"/>
              </a:ext>
            </a:extLst>
          </p:cNvPr>
          <p:cNvSpPr>
            <a:spLocks noGrp="1"/>
          </p:cNvSpPr>
          <p:nvPr>
            <p:ph type="sldNum" sz="quarter" idx="12"/>
          </p:nvPr>
        </p:nvSpPr>
        <p:spPr/>
        <p:txBody>
          <a:bodyPr/>
          <a:lstStyle>
            <a:lvl1pPr>
              <a:defRPr/>
            </a:lvl1pPr>
          </a:lstStyle>
          <a:p>
            <a:fld id="{E0A19767-E995-4264-9A75-1274672BE8E3}" type="slidenum">
              <a:rPr lang="en-US" altLang="en-US"/>
              <a:pPr/>
              <a:t>‹#›</a:t>
            </a:fld>
            <a:endParaRPr lang="en-US" altLang="en-US"/>
          </a:p>
        </p:txBody>
      </p:sp>
    </p:spTree>
    <p:extLst>
      <p:ext uri="{BB962C8B-B14F-4D97-AF65-F5344CB8AC3E}">
        <p14:creationId xmlns:p14="http://schemas.microsoft.com/office/powerpoint/2010/main" val="551496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DB895-9452-4EC0-7636-6D1F3B8FBFE7}"/>
              </a:ext>
            </a:extLst>
          </p:cNvPr>
          <p:cNvSpPr>
            <a:spLocks noGrp="1"/>
          </p:cNvSpPr>
          <p:nvPr>
            <p:ph type="dt" sz="half" idx="10"/>
          </p:nvPr>
        </p:nvSpPr>
        <p:spPr/>
        <p:txBody>
          <a:bodyPr/>
          <a:lstStyle>
            <a:lvl1pPr>
              <a:defRPr/>
            </a:lvl1pPr>
          </a:lstStyle>
          <a:p>
            <a:fld id="{9732250E-5F1A-4FB2-84D8-432123C8BAB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75CA132-2565-E8E9-89C3-867F937100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556D03-92C5-DAEC-631C-0FA78CC69824}"/>
              </a:ext>
            </a:extLst>
          </p:cNvPr>
          <p:cNvSpPr>
            <a:spLocks noGrp="1"/>
          </p:cNvSpPr>
          <p:nvPr>
            <p:ph type="sldNum" sz="quarter" idx="12"/>
          </p:nvPr>
        </p:nvSpPr>
        <p:spPr/>
        <p:txBody>
          <a:bodyPr/>
          <a:lstStyle>
            <a:lvl1pPr>
              <a:defRPr/>
            </a:lvl1pPr>
          </a:lstStyle>
          <a:p>
            <a:fld id="{C5FE7134-13EA-4AA6-ACFE-746827FAAC8E}" type="slidenum">
              <a:rPr lang="en-US" altLang="en-US"/>
              <a:pPr/>
              <a:t>‹#›</a:t>
            </a:fld>
            <a:endParaRPr lang="en-US" altLang="en-US"/>
          </a:p>
        </p:txBody>
      </p:sp>
    </p:spTree>
    <p:extLst>
      <p:ext uri="{BB962C8B-B14F-4D97-AF65-F5344CB8AC3E}">
        <p14:creationId xmlns:p14="http://schemas.microsoft.com/office/powerpoint/2010/main" val="3989324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7E3C07A-144F-9689-A2F2-8E6812052AA7}"/>
              </a:ext>
            </a:extLst>
          </p:cNvPr>
          <p:cNvSpPr>
            <a:spLocks noGrp="1"/>
          </p:cNvSpPr>
          <p:nvPr>
            <p:ph type="dt" sz="half" idx="10"/>
          </p:nvPr>
        </p:nvSpPr>
        <p:spPr/>
        <p:txBody>
          <a:bodyPr/>
          <a:lstStyle>
            <a:lvl1pPr>
              <a:defRPr/>
            </a:lvl1pPr>
          </a:lstStyle>
          <a:p>
            <a:fld id="{7A6FD378-180C-4251-A004-1B706FD6A11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ED13FE59-CE3B-3B8C-0345-DDFF840E0A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66EAE2-B3B5-D7F0-E53C-B4BC73FE04B1}"/>
              </a:ext>
            </a:extLst>
          </p:cNvPr>
          <p:cNvSpPr>
            <a:spLocks noGrp="1"/>
          </p:cNvSpPr>
          <p:nvPr>
            <p:ph type="sldNum" sz="quarter" idx="12"/>
          </p:nvPr>
        </p:nvSpPr>
        <p:spPr/>
        <p:txBody>
          <a:bodyPr/>
          <a:lstStyle>
            <a:lvl1pPr>
              <a:defRPr/>
            </a:lvl1pPr>
          </a:lstStyle>
          <a:p>
            <a:fld id="{148B2FA5-B42A-4E0B-856F-639088ECA9F4}" type="slidenum">
              <a:rPr lang="en-US" altLang="en-US"/>
              <a:pPr/>
              <a:t>‹#›</a:t>
            </a:fld>
            <a:endParaRPr lang="en-US" altLang="en-US"/>
          </a:p>
        </p:txBody>
      </p:sp>
    </p:spTree>
    <p:extLst>
      <p:ext uri="{BB962C8B-B14F-4D97-AF65-F5344CB8AC3E}">
        <p14:creationId xmlns:p14="http://schemas.microsoft.com/office/powerpoint/2010/main" val="300881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B6F18F5-302C-46A3-6F56-21D7940E5252}"/>
              </a:ext>
            </a:extLst>
          </p:cNvPr>
          <p:cNvSpPr>
            <a:spLocks noGrp="1"/>
          </p:cNvSpPr>
          <p:nvPr>
            <p:ph type="dt" sz="half" idx="10"/>
          </p:nvPr>
        </p:nvSpPr>
        <p:spPr/>
        <p:txBody>
          <a:bodyPr/>
          <a:lstStyle>
            <a:lvl1pPr>
              <a:defRPr/>
            </a:lvl1pPr>
          </a:lstStyle>
          <a:p>
            <a:fld id="{01EB3D08-7CEE-4FFB-9D41-1856A69742CA}"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8A82B531-D9EC-AB06-C237-552F386B967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BBE51A4-5A6C-A7DB-B7A5-17211B850814}"/>
              </a:ext>
            </a:extLst>
          </p:cNvPr>
          <p:cNvSpPr>
            <a:spLocks noGrp="1"/>
          </p:cNvSpPr>
          <p:nvPr>
            <p:ph type="sldNum" sz="quarter" idx="12"/>
          </p:nvPr>
        </p:nvSpPr>
        <p:spPr/>
        <p:txBody>
          <a:bodyPr/>
          <a:lstStyle>
            <a:lvl1pPr>
              <a:defRPr/>
            </a:lvl1pPr>
          </a:lstStyle>
          <a:p>
            <a:fld id="{B3B1FFD8-16B0-43FD-B7CA-C1D0C6CBEBD1}" type="slidenum">
              <a:rPr lang="en-US" altLang="en-US"/>
              <a:pPr/>
              <a:t>‹#›</a:t>
            </a:fld>
            <a:endParaRPr lang="en-US" altLang="en-US"/>
          </a:p>
        </p:txBody>
      </p:sp>
    </p:spTree>
    <p:extLst>
      <p:ext uri="{BB962C8B-B14F-4D97-AF65-F5344CB8AC3E}">
        <p14:creationId xmlns:p14="http://schemas.microsoft.com/office/powerpoint/2010/main" val="4071433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FE852F4-A436-6219-207E-8212BEC9C323}"/>
              </a:ext>
            </a:extLst>
          </p:cNvPr>
          <p:cNvSpPr>
            <a:spLocks noGrp="1"/>
          </p:cNvSpPr>
          <p:nvPr>
            <p:ph type="dt" sz="half" idx="10"/>
          </p:nvPr>
        </p:nvSpPr>
        <p:spPr/>
        <p:txBody>
          <a:bodyPr/>
          <a:lstStyle>
            <a:lvl1pPr>
              <a:defRPr/>
            </a:lvl1pPr>
          </a:lstStyle>
          <a:p>
            <a:fld id="{23729CC4-EF7B-4F1A-845C-06CD4FFFE363}"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CEECEBBE-46D3-6173-B025-02634F5EF5E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14ABEF-E574-D3E2-68B6-92996977F447}"/>
              </a:ext>
            </a:extLst>
          </p:cNvPr>
          <p:cNvSpPr>
            <a:spLocks noGrp="1"/>
          </p:cNvSpPr>
          <p:nvPr>
            <p:ph type="sldNum" sz="quarter" idx="12"/>
          </p:nvPr>
        </p:nvSpPr>
        <p:spPr/>
        <p:txBody>
          <a:bodyPr/>
          <a:lstStyle>
            <a:lvl1pPr>
              <a:defRPr/>
            </a:lvl1pPr>
          </a:lstStyle>
          <a:p>
            <a:fld id="{B91A1E36-FD70-4350-928B-43FB19012F77}" type="slidenum">
              <a:rPr lang="en-US" altLang="en-US"/>
              <a:pPr/>
              <a:t>‹#›</a:t>
            </a:fld>
            <a:endParaRPr lang="en-US" altLang="en-US"/>
          </a:p>
        </p:txBody>
      </p:sp>
    </p:spTree>
    <p:extLst>
      <p:ext uri="{BB962C8B-B14F-4D97-AF65-F5344CB8AC3E}">
        <p14:creationId xmlns:p14="http://schemas.microsoft.com/office/powerpoint/2010/main" val="1547524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25D3533-4385-3C56-EC98-92AEF116E054}"/>
              </a:ext>
            </a:extLst>
          </p:cNvPr>
          <p:cNvSpPr>
            <a:spLocks noGrp="1"/>
          </p:cNvSpPr>
          <p:nvPr>
            <p:ph type="dt" sz="half" idx="10"/>
          </p:nvPr>
        </p:nvSpPr>
        <p:spPr/>
        <p:txBody>
          <a:bodyPr/>
          <a:lstStyle>
            <a:lvl1pPr>
              <a:defRPr/>
            </a:lvl1pPr>
          </a:lstStyle>
          <a:p>
            <a:fld id="{CC8AFD10-D5E5-4155-B7A9-DA7B2A761B76}"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E075AF78-E180-F7A3-8AB6-E603FDF61C8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1BD735-95F2-77CA-5703-2F404C495F6B}"/>
              </a:ext>
            </a:extLst>
          </p:cNvPr>
          <p:cNvSpPr>
            <a:spLocks noGrp="1"/>
          </p:cNvSpPr>
          <p:nvPr>
            <p:ph type="sldNum" sz="quarter" idx="12"/>
          </p:nvPr>
        </p:nvSpPr>
        <p:spPr/>
        <p:txBody>
          <a:bodyPr/>
          <a:lstStyle>
            <a:lvl1pPr>
              <a:defRPr/>
            </a:lvl1pPr>
          </a:lstStyle>
          <a:p>
            <a:fld id="{0B2B8406-D735-40BA-A8DD-86E848B7E54B}" type="slidenum">
              <a:rPr lang="en-US" altLang="en-US"/>
              <a:pPr/>
              <a:t>‹#›</a:t>
            </a:fld>
            <a:endParaRPr lang="en-US" altLang="en-US"/>
          </a:p>
        </p:txBody>
      </p:sp>
    </p:spTree>
    <p:extLst>
      <p:ext uri="{BB962C8B-B14F-4D97-AF65-F5344CB8AC3E}">
        <p14:creationId xmlns:p14="http://schemas.microsoft.com/office/powerpoint/2010/main" val="2210271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636EBE-2CEE-9356-0D33-80A5CD171E59}"/>
              </a:ext>
            </a:extLst>
          </p:cNvPr>
          <p:cNvSpPr>
            <a:spLocks noGrp="1"/>
          </p:cNvSpPr>
          <p:nvPr>
            <p:ph type="dt" sz="half" idx="10"/>
          </p:nvPr>
        </p:nvSpPr>
        <p:spPr/>
        <p:txBody>
          <a:bodyPr/>
          <a:lstStyle>
            <a:lvl1pPr>
              <a:defRPr/>
            </a:lvl1pPr>
          </a:lstStyle>
          <a:p>
            <a:fld id="{8256EEB7-7EB2-47CD-BFCC-7381326EFD59}"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F366170C-85B8-E943-F2E5-AB69D647A9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06141EC-402C-E562-63F4-C61D3E54BB6A}"/>
              </a:ext>
            </a:extLst>
          </p:cNvPr>
          <p:cNvSpPr>
            <a:spLocks noGrp="1"/>
          </p:cNvSpPr>
          <p:nvPr>
            <p:ph type="sldNum" sz="quarter" idx="12"/>
          </p:nvPr>
        </p:nvSpPr>
        <p:spPr/>
        <p:txBody>
          <a:bodyPr/>
          <a:lstStyle>
            <a:lvl1pPr>
              <a:defRPr/>
            </a:lvl1pPr>
          </a:lstStyle>
          <a:p>
            <a:fld id="{070AF4F4-04DB-4F3D-9A83-7331D678539B}" type="slidenum">
              <a:rPr lang="en-US" altLang="en-US"/>
              <a:pPr/>
              <a:t>‹#›</a:t>
            </a:fld>
            <a:endParaRPr lang="en-US" altLang="en-US"/>
          </a:p>
        </p:txBody>
      </p:sp>
    </p:spTree>
    <p:extLst>
      <p:ext uri="{BB962C8B-B14F-4D97-AF65-F5344CB8AC3E}">
        <p14:creationId xmlns:p14="http://schemas.microsoft.com/office/powerpoint/2010/main" val="2513537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C6B3B30-3980-0C3C-181F-8DFF897864AD}"/>
              </a:ext>
            </a:extLst>
          </p:cNvPr>
          <p:cNvSpPr>
            <a:spLocks noGrp="1"/>
          </p:cNvSpPr>
          <p:nvPr>
            <p:ph type="dt" sz="half" idx="10"/>
          </p:nvPr>
        </p:nvSpPr>
        <p:spPr/>
        <p:txBody>
          <a:bodyPr/>
          <a:lstStyle>
            <a:lvl1pPr>
              <a:defRPr/>
            </a:lvl1pPr>
          </a:lstStyle>
          <a:p>
            <a:fld id="{A8C04DDB-AD50-4E39-AA67-1FF9B7FD0B4C}"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2486C891-AF8D-1B50-32F6-5E11836A64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FD07D4-B807-08A7-3088-F8BFFB190275}"/>
              </a:ext>
            </a:extLst>
          </p:cNvPr>
          <p:cNvSpPr>
            <a:spLocks noGrp="1"/>
          </p:cNvSpPr>
          <p:nvPr>
            <p:ph type="sldNum" sz="quarter" idx="12"/>
          </p:nvPr>
        </p:nvSpPr>
        <p:spPr/>
        <p:txBody>
          <a:bodyPr/>
          <a:lstStyle>
            <a:lvl1pPr>
              <a:defRPr/>
            </a:lvl1pPr>
          </a:lstStyle>
          <a:p>
            <a:fld id="{B28A7C11-2510-47B3-A26B-62A404085296}" type="slidenum">
              <a:rPr lang="en-US" altLang="en-US"/>
              <a:pPr/>
              <a:t>‹#›</a:t>
            </a:fld>
            <a:endParaRPr lang="en-US" altLang="en-US"/>
          </a:p>
        </p:txBody>
      </p:sp>
    </p:spTree>
    <p:extLst>
      <p:ext uri="{BB962C8B-B14F-4D97-AF65-F5344CB8AC3E}">
        <p14:creationId xmlns:p14="http://schemas.microsoft.com/office/powerpoint/2010/main" val="1424687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2DEF012-40DD-FECF-6F81-6C259F497D62}"/>
              </a:ext>
            </a:extLst>
          </p:cNvPr>
          <p:cNvSpPr>
            <a:spLocks noGrp="1"/>
          </p:cNvSpPr>
          <p:nvPr>
            <p:ph type="dt" sz="half" idx="10"/>
          </p:nvPr>
        </p:nvSpPr>
        <p:spPr/>
        <p:txBody>
          <a:bodyPr/>
          <a:lstStyle>
            <a:lvl1pPr>
              <a:defRPr/>
            </a:lvl1pPr>
          </a:lstStyle>
          <a:p>
            <a:fld id="{8E1143D4-83DB-4392-A991-19949CDB69B8}"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9FD7A98F-CCCC-68B1-8205-D62D463D37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52DABD-9097-09E8-C313-42FE85A894B2}"/>
              </a:ext>
            </a:extLst>
          </p:cNvPr>
          <p:cNvSpPr>
            <a:spLocks noGrp="1"/>
          </p:cNvSpPr>
          <p:nvPr>
            <p:ph type="sldNum" sz="quarter" idx="12"/>
          </p:nvPr>
        </p:nvSpPr>
        <p:spPr/>
        <p:txBody>
          <a:bodyPr/>
          <a:lstStyle>
            <a:lvl1pPr>
              <a:defRPr/>
            </a:lvl1pPr>
          </a:lstStyle>
          <a:p>
            <a:fld id="{62E29287-1DE4-4D5C-92EE-63F36B8F679B}" type="slidenum">
              <a:rPr lang="en-US" altLang="en-US"/>
              <a:pPr/>
              <a:t>‹#›</a:t>
            </a:fld>
            <a:endParaRPr lang="en-US" altLang="en-US"/>
          </a:p>
        </p:txBody>
      </p:sp>
    </p:spTree>
    <p:extLst>
      <p:ext uri="{BB962C8B-B14F-4D97-AF65-F5344CB8AC3E}">
        <p14:creationId xmlns:p14="http://schemas.microsoft.com/office/powerpoint/2010/main" val="357419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464E8-1695-9BEA-CC76-F2AD713B9256}"/>
              </a:ext>
            </a:extLst>
          </p:cNvPr>
          <p:cNvSpPr>
            <a:spLocks noGrp="1"/>
          </p:cNvSpPr>
          <p:nvPr>
            <p:ph type="dt" sz="half" idx="10"/>
          </p:nvPr>
        </p:nvSpPr>
        <p:spPr/>
        <p:txBody>
          <a:bodyPr/>
          <a:lstStyle>
            <a:lvl1pPr>
              <a:defRPr/>
            </a:lvl1pPr>
          </a:lstStyle>
          <a:p>
            <a:fld id="{7E2F7758-5A3C-47CB-A926-3C6136B7D3F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D4A5FD62-A265-2B4D-C5DC-65A294025C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CF5113-88D4-09C8-B43B-D2A3B34A4E65}"/>
              </a:ext>
            </a:extLst>
          </p:cNvPr>
          <p:cNvSpPr>
            <a:spLocks noGrp="1"/>
          </p:cNvSpPr>
          <p:nvPr>
            <p:ph type="sldNum" sz="quarter" idx="12"/>
          </p:nvPr>
        </p:nvSpPr>
        <p:spPr/>
        <p:txBody>
          <a:bodyPr/>
          <a:lstStyle>
            <a:lvl1pPr>
              <a:defRPr/>
            </a:lvl1pPr>
          </a:lstStyle>
          <a:p>
            <a:fld id="{B4CE626D-A91E-4C36-B91C-325A0BB9BD5E}" type="slidenum">
              <a:rPr lang="en-US" altLang="en-US"/>
              <a:pPr/>
              <a:t>‹#›</a:t>
            </a:fld>
            <a:endParaRPr lang="en-US" altLang="en-US"/>
          </a:p>
        </p:txBody>
      </p:sp>
    </p:spTree>
    <p:extLst>
      <p:ext uri="{BB962C8B-B14F-4D97-AF65-F5344CB8AC3E}">
        <p14:creationId xmlns:p14="http://schemas.microsoft.com/office/powerpoint/2010/main" val="1564734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6C82C-5D50-0EA7-655C-28AF9737DF22}"/>
              </a:ext>
            </a:extLst>
          </p:cNvPr>
          <p:cNvSpPr>
            <a:spLocks noGrp="1"/>
          </p:cNvSpPr>
          <p:nvPr>
            <p:ph type="dt" sz="half" idx="10"/>
          </p:nvPr>
        </p:nvSpPr>
        <p:spPr/>
        <p:txBody>
          <a:bodyPr/>
          <a:lstStyle>
            <a:lvl1pPr>
              <a:defRPr/>
            </a:lvl1pPr>
          </a:lstStyle>
          <a:p>
            <a:fld id="{E9AA564B-EF50-4FB1-8365-936724142993}"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C50A3A47-A4B2-D094-D21D-5334B62537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8F49D0-9985-6D67-9E97-5AD74B0ABA56}"/>
              </a:ext>
            </a:extLst>
          </p:cNvPr>
          <p:cNvSpPr>
            <a:spLocks noGrp="1"/>
          </p:cNvSpPr>
          <p:nvPr>
            <p:ph type="sldNum" sz="quarter" idx="12"/>
          </p:nvPr>
        </p:nvSpPr>
        <p:spPr/>
        <p:txBody>
          <a:bodyPr/>
          <a:lstStyle>
            <a:lvl1pPr>
              <a:defRPr/>
            </a:lvl1pPr>
          </a:lstStyle>
          <a:p>
            <a:fld id="{78FB5291-99F0-459A-BBBD-59D32C307E32}" type="slidenum">
              <a:rPr lang="en-US" altLang="en-US"/>
              <a:pPr/>
              <a:t>‹#›</a:t>
            </a:fld>
            <a:endParaRPr lang="en-US" altLang="en-US"/>
          </a:p>
        </p:txBody>
      </p:sp>
    </p:spTree>
    <p:extLst>
      <p:ext uri="{BB962C8B-B14F-4D97-AF65-F5344CB8AC3E}">
        <p14:creationId xmlns:p14="http://schemas.microsoft.com/office/powerpoint/2010/main" val="3818656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D02AC4-6C9A-BE24-D415-38DF6A170EBF}"/>
              </a:ext>
            </a:extLst>
          </p:cNvPr>
          <p:cNvSpPr>
            <a:spLocks noGrp="1"/>
          </p:cNvSpPr>
          <p:nvPr>
            <p:ph type="dt" sz="half" idx="10"/>
          </p:nvPr>
        </p:nvSpPr>
        <p:spPr/>
        <p:txBody>
          <a:bodyPr/>
          <a:lstStyle>
            <a:lvl1pPr>
              <a:defRPr/>
            </a:lvl1pPr>
          </a:lstStyle>
          <a:p>
            <a:fld id="{7426E8B8-97D3-4616-9639-D87EED0109B6}"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EE760D18-E6F6-C012-AD55-C23B95AECCB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0B6A0D3-245D-87E2-F732-3C23614324D7}"/>
              </a:ext>
            </a:extLst>
          </p:cNvPr>
          <p:cNvSpPr>
            <a:spLocks noGrp="1"/>
          </p:cNvSpPr>
          <p:nvPr>
            <p:ph type="sldNum" sz="quarter" idx="12"/>
          </p:nvPr>
        </p:nvSpPr>
        <p:spPr/>
        <p:txBody>
          <a:bodyPr/>
          <a:lstStyle>
            <a:lvl1pPr>
              <a:defRPr/>
            </a:lvl1pPr>
          </a:lstStyle>
          <a:p>
            <a:fld id="{CBDC9AC7-2B61-4EA4-8D4F-FADE46C1651D}" type="slidenum">
              <a:rPr lang="en-US" altLang="en-US"/>
              <a:pPr/>
              <a:t>‹#›</a:t>
            </a:fld>
            <a:endParaRPr lang="en-US" altLang="en-US"/>
          </a:p>
        </p:txBody>
      </p:sp>
    </p:spTree>
    <p:extLst>
      <p:ext uri="{BB962C8B-B14F-4D97-AF65-F5344CB8AC3E}">
        <p14:creationId xmlns:p14="http://schemas.microsoft.com/office/powerpoint/2010/main" val="359707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14E9FFF-196E-71ED-9687-3C894BA82EE0}"/>
              </a:ext>
            </a:extLst>
          </p:cNvPr>
          <p:cNvSpPr>
            <a:spLocks noGrp="1"/>
          </p:cNvSpPr>
          <p:nvPr>
            <p:ph type="dt" sz="half" idx="10"/>
          </p:nvPr>
        </p:nvSpPr>
        <p:spPr/>
        <p:txBody>
          <a:bodyPr/>
          <a:lstStyle>
            <a:lvl1pPr>
              <a:defRPr/>
            </a:lvl1pPr>
          </a:lstStyle>
          <a:p>
            <a:fld id="{8BC8569D-A7E6-49CC-A2B0-45BD109FD222}"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4A6EA40B-A661-C867-26E5-35AC00432E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9C66FE-2F9E-ADD5-1E65-1F94D8EB9582}"/>
              </a:ext>
            </a:extLst>
          </p:cNvPr>
          <p:cNvSpPr>
            <a:spLocks noGrp="1"/>
          </p:cNvSpPr>
          <p:nvPr>
            <p:ph type="sldNum" sz="quarter" idx="12"/>
          </p:nvPr>
        </p:nvSpPr>
        <p:spPr/>
        <p:txBody>
          <a:bodyPr/>
          <a:lstStyle>
            <a:lvl1pPr>
              <a:defRPr/>
            </a:lvl1pPr>
          </a:lstStyle>
          <a:p>
            <a:fld id="{DD9D0E83-C203-461E-81BC-23E2209BB382}" type="slidenum">
              <a:rPr lang="en-US" altLang="en-US"/>
              <a:pPr/>
              <a:t>‹#›</a:t>
            </a:fld>
            <a:endParaRPr lang="en-US" altLang="en-US"/>
          </a:p>
        </p:txBody>
      </p:sp>
    </p:spTree>
    <p:extLst>
      <p:ext uri="{BB962C8B-B14F-4D97-AF65-F5344CB8AC3E}">
        <p14:creationId xmlns:p14="http://schemas.microsoft.com/office/powerpoint/2010/main" val="284214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EFAAF4-B688-4B6D-B362-113AFFC3EEE6}"/>
              </a:ext>
            </a:extLst>
          </p:cNvPr>
          <p:cNvSpPr>
            <a:spLocks noGrp="1"/>
          </p:cNvSpPr>
          <p:nvPr>
            <p:ph type="dt" sz="half" idx="10"/>
          </p:nvPr>
        </p:nvSpPr>
        <p:spPr/>
        <p:txBody>
          <a:bodyPr/>
          <a:lstStyle>
            <a:lvl1pPr>
              <a:defRPr/>
            </a:lvl1pPr>
          </a:lstStyle>
          <a:p>
            <a:fld id="{79ACB0BC-51C4-4D6E-AC9E-273B2836A47D}"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F5D89B43-A0F5-BA21-04A8-D187FA31B9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ABC141-E810-E002-5599-299610CCA19E}"/>
              </a:ext>
            </a:extLst>
          </p:cNvPr>
          <p:cNvSpPr>
            <a:spLocks noGrp="1"/>
          </p:cNvSpPr>
          <p:nvPr>
            <p:ph type="sldNum" sz="quarter" idx="12"/>
          </p:nvPr>
        </p:nvSpPr>
        <p:spPr/>
        <p:txBody>
          <a:bodyPr/>
          <a:lstStyle>
            <a:lvl1pPr>
              <a:defRPr/>
            </a:lvl1pPr>
          </a:lstStyle>
          <a:p>
            <a:fld id="{A6AF7396-F1C7-434E-A7BF-49BFE68046AD}" type="slidenum">
              <a:rPr lang="en-US" altLang="en-US"/>
              <a:pPr/>
              <a:t>‹#›</a:t>
            </a:fld>
            <a:endParaRPr lang="en-US" altLang="en-US"/>
          </a:p>
        </p:txBody>
      </p:sp>
    </p:spTree>
    <p:extLst>
      <p:ext uri="{BB962C8B-B14F-4D97-AF65-F5344CB8AC3E}">
        <p14:creationId xmlns:p14="http://schemas.microsoft.com/office/powerpoint/2010/main" val="393275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3DC96BD-D1DF-E704-DEF1-0447DC1801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D5D6E3-5BEF-A004-2DA2-75037D8258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703913A-ECA3-0E59-F63F-C49EFB49DB7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EC943C9-9E37-4749-9A9F-EF5F4483842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1D54BD6-5FD7-F6CF-0CBC-80ED82602C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B1D3AD86-F0C0-3D39-273E-D37EC7A94A4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E9F73E6-5F62-4C7D-A02F-DD6A2BCA2C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938BB38-5375-21D7-DACC-0D5F1186A7F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CC0EDE93-3325-2339-BDA3-0F809087261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920979-45C5-2FE4-D3C0-CD190F1B0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84C79C5-C418-42A7-ADF0-4D605294CCD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219C5A55-9758-9FA7-857C-FECCD1DB921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285BCFC1-1A69-D419-5A66-EF8A67464DD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6EF1A91-E3F4-4607-AD62-AA3A0BFD050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91CC7B9-8BCC-FA20-5046-DA2241FC119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C94D4812-12D1-7823-3B5E-28472C54C9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373523-4647-77EA-5BC0-C792E44E96B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7542547-0D93-4699-B5CB-3E47D781CF73}"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7215815-55BE-E161-5EBE-5EAC7E66845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507758F9-8CAE-C0B6-1A47-CF5B64CF5FA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125A381-004C-4C99-8963-3112B63BD5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a:extLst>
              <a:ext uri="{FF2B5EF4-FFF2-40B4-BE49-F238E27FC236}">
                <a16:creationId xmlns:a16="http://schemas.microsoft.com/office/drawing/2014/main" id="{6F071E9E-7957-7312-481E-473D0397D603}"/>
              </a:ext>
            </a:extLst>
          </p:cNvPr>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4099" name="Text Placeholder 12">
            <a:extLst>
              <a:ext uri="{FF2B5EF4-FFF2-40B4-BE49-F238E27FC236}">
                <a16:creationId xmlns:a16="http://schemas.microsoft.com/office/drawing/2014/main" id="{CE85BBC1-699E-A156-F604-D39378EAB3D3}"/>
              </a:ext>
            </a:extLst>
          </p:cNvPr>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3341944-62C4-E72A-E685-ED88794B1D0F}"/>
              </a:ext>
            </a:extLst>
          </p:cNvPr>
          <p:cNvSpPr>
            <a:spLocks noGrp="1"/>
          </p:cNvSpPr>
          <p:nvPr>
            <p:ph type="dt" sz="half" idx="2"/>
          </p:nvPr>
        </p:nvSpPr>
        <p:spPr>
          <a:xfrm>
            <a:off x="4572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200">
                <a:solidFill>
                  <a:srgbClr val="BCBCBC"/>
                </a:solidFill>
                <a:latin typeface="Book Antiqua" panose="02040602050305030304" pitchFamily="18" charset="0"/>
              </a:defRPr>
            </a:lvl1pPr>
          </a:lstStyle>
          <a:p>
            <a:fld id="{88641360-F210-4C5A-A9B1-29380F7E4D54}" type="datetimeFigureOut">
              <a:rPr lang="en-US" altLang="en-US"/>
              <a:pPr/>
              <a:t>8/4/2025</a:t>
            </a:fld>
            <a:endParaRPr lang="en-US" altLang="en-US"/>
          </a:p>
        </p:txBody>
      </p:sp>
      <p:sp>
        <p:nvSpPr>
          <p:cNvPr id="3" name="Footer Placeholder 2">
            <a:extLst>
              <a:ext uri="{FF2B5EF4-FFF2-40B4-BE49-F238E27FC236}">
                <a16:creationId xmlns:a16="http://schemas.microsoft.com/office/drawing/2014/main" id="{592975A6-B509-8D37-02CE-E7D8FE1D367B}"/>
              </a:ext>
            </a:extLst>
          </p:cNvPr>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mn-lt"/>
                <a:ea typeface="+mn-ea"/>
              </a:defRPr>
            </a:lvl1pPr>
          </a:lstStyle>
          <a:p>
            <a:pPr>
              <a:defRPr/>
            </a:pPr>
            <a:endParaRPr lang="en-US"/>
          </a:p>
        </p:txBody>
      </p:sp>
      <p:sp>
        <p:nvSpPr>
          <p:cNvPr id="23" name="Slide Number Placeholder 22">
            <a:extLst>
              <a:ext uri="{FF2B5EF4-FFF2-40B4-BE49-F238E27FC236}">
                <a16:creationId xmlns:a16="http://schemas.microsoft.com/office/drawing/2014/main" id="{E68C53B8-DDB1-B27C-A962-BCD3FEA602BD}"/>
              </a:ext>
            </a:extLst>
          </p:cNvPr>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latin typeface="Book Antiqua" panose="02040602050305030304" pitchFamily="18" charset="0"/>
              </a:defRPr>
            </a:lvl1pPr>
          </a:lstStyle>
          <a:p>
            <a:fld id="{2620A5EE-C694-405A-B631-ABE5FB263B73}"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66" r:id="rId1"/>
    <p:sldLayoutId id="2147483767" r:id="rId2"/>
    <p:sldLayoutId id="2147483798"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S PGothic" panose="020B0600070205080204" pitchFamily="34" charset="-128"/>
          <a:cs typeface="+mj-cs"/>
        </a:defRPr>
      </a:lvl1pPr>
      <a:lvl2pPr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2pPr>
      <a:lvl3pPr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3pPr>
      <a:lvl4pPr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4pPr>
      <a:lvl5pPr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5pPr>
      <a:lvl6pPr marL="457200"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6pPr>
      <a:lvl7pPr marL="914400"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7pPr>
      <a:lvl8pPr marL="1371600"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8pPr>
      <a:lvl9pPr marL="1828800" algn="ctr" rtl="0" fontAlgn="base">
        <a:spcBef>
          <a:spcPct val="0"/>
        </a:spcBef>
        <a:spcAft>
          <a:spcPct val="0"/>
        </a:spcAft>
        <a:defRPr sz="4100" b="1">
          <a:solidFill>
            <a:schemeClr val="tx1"/>
          </a:solidFill>
          <a:latin typeface="Lucida Sans" panose="020B0602030504020204" pitchFamily="34" charset="0"/>
          <a:ea typeface="MS PGothic" panose="020B0600070205080204" pitchFamily="34" charset="-128"/>
        </a:defRPr>
      </a:lvl9pPr>
    </p:titleStyle>
    <p:bodyStyle>
      <a:lvl1pPr marL="547688" indent="-411163" algn="l" rtl="0" fontAlgn="base">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S PGothic" panose="020B0600070205080204" pitchFamily="34" charset="-128"/>
          <a:cs typeface="+mn-cs"/>
        </a:defRPr>
      </a:lvl1pPr>
      <a:lvl2pPr marL="868363" indent="-282575" algn="l" rtl="0" fontAlgn="base">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S PGothic" panose="020B0600070205080204" pitchFamily="34" charset="-128"/>
          <a:cs typeface="+mn-cs"/>
        </a:defRPr>
      </a:lvl2pPr>
      <a:lvl3pPr marL="1133475" indent="-228600" algn="l" rtl="0" fontAlgn="base">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S PGothic" panose="020B0600070205080204" pitchFamily="34" charset="-128"/>
          <a:cs typeface="+mn-cs"/>
        </a:defRPr>
      </a:lvl3pPr>
      <a:lvl4pPr marL="1352550" indent="-182563" algn="l" rtl="0" fontAlgn="base">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S PGothic" panose="020B0600070205080204" pitchFamily="34" charset="-128"/>
          <a:cs typeface="+mn-cs"/>
        </a:defRPr>
      </a:lvl4pPr>
      <a:lvl5pPr marL="1544638" indent="-182563" algn="l" rtl="0" fontAlgn="base">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S PGothic" panose="020B0600070205080204" pitchFamily="34"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2E849024-3235-C4A7-7571-7AB1BCF1E46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D5878933-ACC0-7818-E8BF-8A4774F3332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29F73FA-2AAC-EFC0-F379-CC56DAAFCD8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2291980F-949D-47C7-AFBC-3EE69D61965F}"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B6CF129-04DC-6CDC-A99A-40F541050E4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41B2FC2-D9BE-4DFA-1039-7F8C4BAC35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B455ED9-E44C-444B-902C-02DB1E1285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AAF7AA47-268E-2A33-C265-C93E2F61C9E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E5F00A5C-EB7E-78E2-A1C4-75F93C4503E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7D843A-8872-8D3F-57F0-6E7271CC974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0C76184-C9C8-42F8-966C-AD8697BBFF4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60DD1283-6544-D5BE-E40D-6695E10F1D7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AFF9F208-789D-5F4D-5CDC-9A2F915E52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1F6A535-17EB-49B3-B7E7-0A2D16236D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5B48689-E62C-D36F-EC26-8584BDDEAE8D}"/>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5BEF460-053A-0CFB-52ED-A0F73F5A6C0A}"/>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E31142E-5D63-44E9-FF11-0869DE2FE2BB}"/>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768EC4B1-61A1-3720-8A56-63AAAA9582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Connector 3">
            <a:extLst>
              <a:ext uri="{FF2B5EF4-FFF2-40B4-BE49-F238E27FC236}">
                <a16:creationId xmlns:a16="http://schemas.microsoft.com/office/drawing/2014/main" id="{2E3FEC4F-B357-D46C-092D-2A69000145C8}"/>
              </a:ext>
            </a:extLst>
          </p:cNvPr>
          <p:cNvSpPr/>
          <p:nvPr/>
        </p:nvSpPr>
        <p:spPr>
          <a:xfrm>
            <a:off x="7696200" y="3962400"/>
            <a:ext cx="731838" cy="731838"/>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3A82044-91A4-FAC8-44BC-2FE428B1DD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30A6D6B9-8E9B-E987-0376-74CC7BEC98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Connector 4">
            <a:extLst>
              <a:ext uri="{FF2B5EF4-FFF2-40B4-BE49-F238E27FC236}">
                <a16:creationId xmlns:a16="http://schemas.microsoft.com/office/drawing/2014/main" id="{690ABEF0-87BD-4182-DCA7-67CDB8AF0B1B}"/>
              </a:ext>
            </a:extLst>
          </p:cNvPr>
          <p:cNvSpPr/>
          <p:nvPr/>
        </p:nvSpPr>
        <p:spPr>
          <a:xfrm>
            <a:off x="6172200" y="2209800"/>
            <a:ext cx="576263" cy="571500"/>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B8778246-5A7A-7B0B-77DD-02256E57B9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3808D821-C0B0-73FB-93E8-4F66D4C50C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8D860EEC-952B-5CA2-7035-4E040C370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Connector 2">
            <a:extLst>
              <a:ext uri="{FF2B5EF4-FFF2-40B4-BE49-F238E27FC236}">
                <a16:creationId xmlns:a16="http://schemas.microsoft.com/office/drawing/2014/main" id="{32917EA3-7F11-B225-6A8C-325FC57406FA}"/>
              </a:ext>
            </a:extLst>
          </p:cNvPr>
          <p:cNvSpPr>
            <a:spLocks noChangeAspect="1"/>
          </p:cNvSpPr>
          <p:nvPr/>
        </p:nvSpPr>
        <p:spPr>
          <a:xfrm>
            <a:off x="6019800" y="3086100"/>
            <a:ext cx="685800" cy="685800"/>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1DCBF987-2BFE-33A8-9FDE-16C9C801A4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805085-C324-A0F4-F238-DE866BE5D8CF}"/>
              </a:ext>
            </a:extLst>
          </p:cNvPr>
          <p:cNvSpPr txBox="1">
            <a:spLocks/>
          </p:cNvSpPr>
          <p:nvPr/>
        </p:nvSpPr>
        <p:spPr>
          <a:xfrm>
            <a:off x="228600" y="685800"/>
            <a:ext cx="7810500" cy="335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Presentation Outline</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DEM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Individual-Tree 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Plot-Based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Future Work</a:t>
            </a: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414B-FD09-3FB3-8BDD-6B2395018E29}"/>
              </a:ext>
            </a:extLst>
          </p:cNvPr>
          <p:cNvSpPr>
            <a:spLocks noGrp="1"/>
          </p:cNvSpPr>
          <p:nvPr>
            <p:ph type="title"/>
          </p:nvPr>
        </p:nvSpPr>
        <p:spPr/>
        <p:txBody>
          <a:bodyPr/>
          <a:lstStyle/>
          <a:p>
            <a:pPr fontAlgn="auto">
              <a:spcAft>
                <a:spcPts val="0"/>
              </a:spcAft>
              <a:defRPr/>
            </a:pPr>
            <a:endParaRPr lang="en-US">
              <a:ea typeface="+mj-ea"/>
            </a:endParaRPr>
          </a:p>
        </p:txBody>
      </p:sp>
      <p:sp>
        <p:nvSpPr>
          <p:cNvPr id="27650" name="Content Placeholder 2">
            <a:extLst>
              <a:ext uri="{FF2B5EF4-FFF2-40B4-BE49-F238E27FC236}">
                <a16:creationId xmlns:a16="http://schemas.microsoft.com/office/drawing/2014/main" id="{C930FB48-2ADB-DE9E-0C69-5023AABA7F00}"/>
              </a:ext>
            </a:extLst>
          </p:cNvPr>
          <p:cNvSpPr>
            <a:spLocks noGrp="1"/>
          </p:cNvSpPr>
          <p:nvPr>
            <p:ph idx="1"/>
          </p:nvPr>
        </p:nvSpPr>
        <p:spPr/>
        <p:txBody>
          <a:bodyPr/>
          <a:lstStyle/>
          <a:p>
            <a:endParaRPr lang="en-US" altLang="en-US"/>
          </a:p>
        </p:txBody>
      </p:sp>
      <p:pic>
        <p:nvPicPr>
          <p:cNvPr id="27651" name="Picture 3">
            <a:extLst>
              <a:ext uri="{FF2B5EF4-FFF2-40B4-BE49-F238E27FC236}">
                <a16:creationId xmlns:a16="http://schemas.microsoft.com/office/drawing/2014/main" id="{3035B6B3-531E-2FF6-859E-7F5F63AA3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6625"/>
          <a:stretch>
            <a:fillRect/>
          </a:stretch>
        </p:blipFill>
        <p:spPr bwMode="auto">
          <a:xfrm>
            <a:off x="-990600" y="22225"/>
            <a:ext cx="10953750" cy="684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1CF623A4-6C8E-8F46-CDD6-738C906A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5" r="46625" b="-125"/>
          <a:stretch>
            <a:fillRect/>
          </a:stretch>
        </p:blipFill>
        <p:spPr bwMode="auto">
          <a:xfrm>
            <a:off x="-228600" y="-76200"/>
            <a:ext cx="109807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A68B-B293-39C4-642E-41499AC6ED24}"/>
              </a:ext>
            </a:extLst>
          </p:cNvPr>
          <p:cNvSpPr>
            <a:spLocks noGrp="1"/>
          </p:cNvSpPr>
          <p:nvPr>
            <p:ph type="title"/>
          </p:nvPr>
        </p:nvSpPr>
        <p:spPr/>
        <p:txBody>
          <a:bodyPr/>
          <a:lstStyle/>
          <a:p>
            <a:pPr fontAlgn="auto">
              <a:spcAft>
                <a:spcPts val="0"/>
              </a:spcAft>
              <a:defRPr/>
            </a:pPr>
            <a:endParaRPr lang="en-US">
              <a:ea typeface="+mj-ea"/>
            </a:endParaRPr>
          </a:p>
        </p:txBody>
      </p:sp>
      <p:sp>
        <p:nvSpPr>
          <p:cNvPr id="29698" name="Content Placeholder 2">
            <a:extLst>
              <a:ext uri="{FF2B5EF4-FFF2-40B4-BE49-F238E27FC236}">
                <a16:creationId xmlns:a16="http://schemas.microsoft.com/office/drawing/2014/main" id="{0D18D6FA-82CB-5923-2743-5DD1231A3CF1}"/>
              </a:ext>
            </a:extLst>
          </p:cNvPr>
          <p:cNvSpPr>
            <a:spLocks noGrp="1"/>
          </p:cNvSpPr>
          <p:nvPr>
            <p:ph idx="1"/>
          </p:nvPr>
        </p:nvSpPr>
        <p:spPr/>
        <p:txBody>
          <a:bodyPr/>
          <a:lstStyle/>
          <a:p>
            <a:endParaRPr lang="en-US" altLang="en-US"/>
          </a:p>
        </p:txBody>
      </p:sp>
      <p:pic>
        <p:nvPicPr>
          <p:cNvPr id="29699" name="Picture 3">
            <a:extLst>
              <a:ext uri="{FF2B5EF4-FFF2-40B4-BE49-F238E27FC236}">
                <a16:creationId xmlns:a16="http://schemas.microsoft.com/office/drawing/2014/main" id="{3E788EC2-C689-2905-281C-3C02F6934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6625"/>
          <a:stretch>
            <a:fillRect/>
          </a:stretch>
        </p:blipFill>
        <p:spPr bwMode="auto">
          <a:xfrm>
            <a:off x="-990600" y="22225"/>
            <a:ext cx="10953750" cy="684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a:extLst>
              <a:ext uri="{FF2B5EF4-FFF2-40B4-BE49-F238E27FC236}">
                <a16:creationId xmlns:a16="http://schemas.microsoft.com/office/drawing/2014/main" id="{F9182A8E-6AA8-43E4-52D5-61EDEBD19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8571"/>
          <a:stretch>
            <a:fillRect/>
          </a:stretch>
        </p:blipFill>
        <p:spPr bwMode="auto">
          <a:xfrm>
            <a:off x="2452688" y="1752600"/>
            <a:ext cx="695325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66F502-F9AC-916C-0A66-18D53C2DAF80}"/>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9D4A48E-0CFC-9BFE-45DE-FFCA95F2CF1C}"/>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1747" name="TextBox 1">
            <a:extLst>
              <a:ext uri="{FF2B5EF4-FFF2-40B4-BE49-F238E27FC236}">
                <a16:creationId xmlns:a16="http://schemas.microsoft.com/office/drawing/2014/main" id="{EB9F97DB-02AE-79CC-9E84-EDE1DF95B608}"/>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Basal Area (sqft. acre</a:t>
            </a:r>
            <a:r>
              <a:rPr lang="en-US" altLang="en-US" baseline="30000"/>
              <a:t>-1</a:t>
            </a:r>
            <a:r>
              <a:rPr lang="en-US" altLang="en-US"/>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7CFDB05-7740-065B-7EE2-F5EF43D28A0D}"/>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2771" name="TextBox 1">
            <a:extLst>
              <a:ext uri="{FF2B5EF4-FFF2-40B4-BE49-F238E27FC236}">
                <a16:creationId xmlns:a16="http://schemas.microsoft.com/office/drawing/2014/main" id="{CDCBB0B9-B792-E547-DEA8-940885E5456D}"/>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32772" name="TextBox 2">
            <a:extLst>
              <a:ext uri="{FF2B5EF4-FFF2-40B4-BE49-F238E27FC236}">
                <a16:creationId xmlns:a16="http://schemas.microsoft.com/office/drawing/2014/main" id="{E0AECCC4-DFCE-2B9F-4BE2-08D17FA470C0}"/>
              </a:ext>
            </a:extLst>
          </p:cNvPr>
          <p:cNvSpPr txBox="1">
            <a:spLocks noChangeArrowheads="1"/>
          </p:cNvSpPr>
          <p:nvPr/>
        </p:nvSpPr>
        <p:spPr bwMode="auto">
          <a:xfrm>
            <a:off x="2667000" y="28956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TPA 0-5” DBH</a:t>
            </a:r>
          </a:p>
        </p:txBody>
      </p:sp>
      <p:cxnSp>
        <p:nvCxnSpPr>
          <p:cNvPr id="6" name="Straight Connector 5">
            <a:extLst>
              <a:ext uri="{FF2B5EF4-FFF2-40B4-BE49-F238E27FC236}">
                <a16:creationId xmlns:a16="http://schemas.microsoft.com/office/drawing/2014/main" id="{401FDBB4-F5D7-2C51-9A3C-D9ACF61F1783}"/>
              </a:ext>
            </a:extLst>
          </p:cNvPr>
          <p:cNvCxnSpPr/>
          <p:nvPr/>
        </p:nvCxnSpPr>
        <p:spPr>
          <a:xfrm>
            <a:off x="3581400" y="3200400"/>
            <a:ext cx="152400" cy="990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EDAA71E-18D7-0DB4-D175-47C002642AC6}"/>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3795" name="TextBox 1">
            <a:extLst>
              <a:ext uri="{FF2B5EF4-FFF2-40B4-BE49-F238E27FC236}">
                <a16:creationId xmlns:a16="http://schemas.microsoft.com/office/drawing/2014/main" id="{55F2AAE9-9491-79F0-3B27-8DB0EF7C3DA5}"/>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33796" name="TextBox 2">
            <a:extLst>
              <a:ext uri="{FF2B5EF4-FFF2-40B4-BE49-F238E27FC236}">
                <a16:creationId xmlns:a16="http://schemas.microsoft.com/office/drawing/2014/main" id="{4B1CB62D-A4E6-F1D2-2955-B55DD2FB7744}"/>
              </a:ext>
            </a:extLst>
          </p:cNvPr>
          <p:cNvSpPr txBox="1">
            <a:spLocks noChangeArrowheads="1"/>
          </p:cNvSpPr>
          <p:nvPr/>
        </p:nvSpPr>
        <p:spPr bwMode="auto">
          <a:xfrm>
            <a:off x="2809875" y="25908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TPA 5-10” DBH</a:t>
            </a:r>
          </a:p>
        </p:txBody>
      </p:sp>
      <p:cxnSp>
        <p:nvCxnSpPr>
          <p:cNvPr id="6" name="Straight Connector 5">
            <a:extLst>
              <a:ext uri="{FF2B5EF4-FFF2-40B4-BE49-F238E27FC236}">
                <a16:creationId xmlns:a16="http://schemas.microsoft.com/office/drawing/2014/main" id="{7D1B575A-F75B-F400-1947-56D50A389963}"/>
              </a:ext>
            </a:extLst>
          </p:cNvPr>
          <p:cNvCxnSpPr/>
          <p:nvPr/>
        </p:nvCxnSpPr>
        <p:spPr>
          <a:xfrm>
            <a:off x="3724275" y="2895600"/>
            <a:ext cx="152400" cy="990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DFA1FE9-8FBE-3445-1EF1-48493B53E1C9}"/>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4819" name="TextBox 1">
            <a:extLst>
              <a:ext uri="{FF2B5EF4-FFF2-40B4-BE49-F238E27FC236}">
                <a16:creationId xmlns:a16="http://schemas.microsoft.com/office/drawing/2014/main" id="{66091D6D-4DD1-80AC-7290-3F173E42B673}"/>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34820" name="TextBox 2">
            <a:extLst>
              <a:ext uri="{FF2B5EF4-FFF2-40B4-BE49-F238E27FC236}">
                <a16:creationId xmlns:a16="http://schemas.microsoft.com/office/drawing/2014/main" id="{6B32B954-4C1C-0BFA-8DF1-18C18C72EDE1}"/>
              </a:ext>
            </a:extLst>
          </p:cNvPr>
          <p:cNvSpPr txBox="1">
            <a:spLocks noChangeArrowheads="1"/>
          </p:cNvSpPr>
          <p:nvPr/>
        </p:nvSpPr>
        <p:spPr bwMode="auto">
          <a:xfrm>
            <a:off x="2809875" y="22860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TPA 10-15” DBH</a:t>
            </a:r>
          </a:p>
        </p:txBody>
      </p:sp>
      <p:cxnSp>
        <p:nvCxnSpPr>
          <p:cNvPr id="6" name="Straight Connector 5">
            <a:extLst>
              <a:ext uri="{FF2B5EF4-FFF2-40B4-BE49-F238E27FC236}">
                <a16:creationId xmlns:a16="http://schemas.microsoft.com/office/drawing/2014/main" id="{C993447E-8F5E-F685-CA60-4B2262354879}"/>
              </a:ext>
            </a:extLst>
          </p:cNvPr>
          <p:cNvCxnSpPr/>
          <p:nvPr/>
        </p:nvCxnSpPr>
        <p:spPr>
          <a:xfrm>
            <a:off x="3800475" y="2603500"/>
            <a:ext cx="133350" cy="8969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CE14A4C-770E-2604-DDE4-56EFD83DB988}"/>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5843" name="TextBox 1">
            <a:extLst>
              <a:ext uri="{FF2B5EF4-FFF2-40B4-BE49-F238E27FC236}">
                <a16:creationId xmlns:a16="http://schemas.microsoft.com/office/drawing/2014/main" id="{13FCA618-F77A-6AEA-C20D-2C1EC7897357}"/>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35844" name="TextBox 2">
            <a:extLst>
              <a:ext uri="{FF2B5EF4-FFF2-40B4-BE49-F238E27FC236}">
                <a16:creationId xmlns:a16="http://schemas.microsoft.com/office/drawing/2014/main" id="{EFDD0BCE-798B-62A3-908F-183C2F5FC20E}"/>
              </a:ext>
            </a:extLst>
          </p:cNvPr>
          <p:cNvSpPr txBox="1">
            <a:spLocks noChangeArrowheads="1"/>
          </p:cNvSpPr>
          <p:nvPr/>
        </p:nvSpPr>
        <p:spPr bwMode="auto">
          <a:xfrm>
            <a:off x="2851150" y="19812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TPA 15-20” DBH</a:t>
            </a:r>
          </a:p>
        </p:txBody>
      </p:sp>
      <p:cxnSp>
        <p:nvCxnSpPr>
          <p:cNvPr id="6" name="Straight Connector 5">
            <a:extLst>
              <a:ext uri="{FF2B5EF4-FFF2-40B4-BE49-F238E27FC236}">
                <a16:creationId xmlns:a16="http://schemas.microsoft.com/office/drawing/2014/main" id="{E804A74B-E35F-ED5F-4C3E-6BF78E0453E9}"/>
              </a:ext>
            </a:extLst>
          </p:cNvPr>
          <p:cNvCxnSpPr/>
          <p:nvPr/>
        </p:nvCxnSpPr>
        <p:spPr>
          <a:xfrm>
            <a:off x="3810000" y="2286000"/>
            <a:ext cx="163513" cy="8524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6E8F2F6-E89F-2AAA-EB6B-D2179D7655C0}"/>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6867" name="TextBox 1">
            <a:extLst>
              <a:ext uri="{FF2B5EF4-FFF2-40B4-BE49-F238E27FC236}">
                <a16:creationId xmlns:a16="http://schemas.microsoft.com/office/drawing/2014/main" id="{4F7CE765-32B9-651A-3771-7CA36857F697}"/>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36868" name="TextBox 2">
            <a:extLst>
              <a:ext uri="{FF2B5EF4-FFF2-40B4-BE49-F238E27FC236}">
                <a16:creationId xmlns:a16="http://schemas.microsoft.com/office/drawing/2014/main" id="{3674EAA8-3A16-A9B4-09B3-A36D45C04CD4}"/>
              </a:ext>
            </a:extLst>
          </p:cNvPr>
          <p:cNvSpPr txBox="1">
            <a:spLocks noChangeArrowheads="1"/>
          </p:cNvSpPr>
          <p:nvPr/>
        </p:nvSpPr>
        <p:spPr bwMode="auto">
          <a:xfrm>
            <a:off x="2851150" y="163195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TPA 20-30” DBH</a:t>
            </a:r>
          </a:p>
        </p:txBody>
      </p:sp>
      <p:cxnSp>
        <p:nvCxnSpPr>
          <p:cNvPr id="6" name="Straight Connector 5">
            <a:extLst>
              <a:ext uri="{FF2B5EF4-FFF2-40B4-BE49-F238E27FC236}">
                <a16:creationId xmlns:a16="http://schemas.microsoft.com/office/drawing/2014/main" id="{BF333202-60FB-FE97-0AFB-5269451A0948}"/>
              </a:ext>
            </a:extLst>
          </p:cNvPr>
          <p:cNvCxnSpPr/>
          <p:nvPr/>
        </p:nvCxnSpPr>
        <p:spPr>
          <a:xfrm>
            <a:off x="3810000" y="1924050"/>
            <a:ext cx="163513" cy="8524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51F73A3-EDFB-0EC4-4E90-4031685D4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13" t="17000" r="58324" b="3375"/>
          <a:stretch>
            <a:fillRect/>
          </a:stretch>
        </p:blipFill>
        <p:spPr bwMode="auto">
          <a:xfrm>
            <a:off x="304800" y="685800"/>
            <a:ext cx="50974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a:extLst>
              <a:ext uri="{FF2B5EF4-FFF2-40B4-BE49-F238E27FC236}">
                <a16:creationId xmlns:a16="http://schemas.microsoft.com/office/drawing/2014/main" id="{F0097178-8DC3-3A55-A346-BFEBF1C20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 t="15494" r="92905" b="53485"/>
          <a:stretch>
            <a:fillRect/>
          </a:stretch>
        </p:blipFill>
        <p:spPr bwMode="auto">
          <a:xfrm>
            <a:off x="5562600" y="3657600"/>
            <a:ext cx="204311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5575C84-B5DB-E52F-38BA-0502F5F58434}"/>
              </a:ext>
            </a:extLst>
          </p:cNvPr>
          <p:cNvSpPr txBox="1"/>
          <p:nvPr/>
        </p:nvSpPr>
        <p:spPr>
          <a:xfrm>
            <a:off x="5486400" y="685800"/>
            <a:ext cx="2514600" cy="2924175"/>
          </a:xfrm>
          <a:prstGeom prst="rect">
            <a:avLst/>
          </a:prstGeom>
          <a:noFill/>
        </p:spPr>
        <p:txBody>
          <a:bodyPr>
            <a:spAutoFit/>
          </a:bodyPr>
          <a:lstStyle/>
          <a:p>
            <a:pPr fontAlgn="auto">
              <a:spcBef>
                <a:spcPts val="0"/>
              </a:spcBef>
              <a:spcAft>
                <a:spcPts val="0"/>
              </a:spcAft>
              <a:defRPr/>
            </a:pPr>
            <a:r>
              <a:rPr lang="en-US" b="1" dirty="0">
                <a:solidFill>
                  <a:prstClr val="black"/>
                </a:solidFill>
                <a:latin typeface="+mn-lt"/>
                <a:ea typeface="+mn-ea"/>
              </a:rPr>
              <a:t>Central Oregon Lidar Acquisition Status 2015</a:t>
            </a:r>
          </a:p>
          <a:p>
            <a:pPr fontAlgn="auto">
              <a:spcBef>
                <a:spcPts val="0"/>
              </a:spcBef>
              <a:spcAft>
                <a:spcPts val="0"/>
              </a:spcAft>
              <a:defRPr/>
            </a:pPr>
            <a:endParaRPr lang="en-US" b="1" dirty="0">
              <a:solidFill>
                <a:prstClr val="black"/>
              </a:solidFill>
              <a:latin typeface="+mn-lt"/>
              <a:ea typeface="+mn-ea"/>
            </a:endParaRPr>
          </a:p>
          <a:p>
            <a:pPr fontAlgn="auto">
              <a:spcBef>
                <a:spcPts val="0"/>
              </a:spcBef>
              <a:spcAft>
                <a:spcPts val="0"/>
              </a:spcAft>
              <a:defRPr/>
            </a:pPr>
            <a:r>
              <a:rPr lang="en-US" sz="1600" dirty="0">
                <a:solidFill>
                  <a:prstClr val="black"/>
                </a:solidFill>
                <a:latin typeface="+mn-lt"/>
                <a:ea typeface="+mn-ea"/>
              </a:rPr>
              <a:t>Complete Lidar Cover</a:t>
            </a:r>
          </a:p>
          <a:p>
            <a:pPr marL="285750" indent="-285750" fontAlgn="auto">
              <a:spcBef>
                <a:spcPts val="0"/>
              </a:spcBef>
              <a:spcAft>
                <a:spcPts val="0"/>
              </a:spcAft>
              <a:buFont typeface="Arial" panose="020B0604020202020204" pitchFamily="34" charset="0"/>
              <a:buChar char="•"/>
              <a:defRPr/>
            </a:pPr>
            <a:r>
              <a:rPr lang="en-US" sz="1400" dirty="0">
                <a:solidFill>
                  <a:prstClr val="black"/>
                </a:solidFill>
                <a:latin typeface="+mn-lt"/>
                <a:ea typeface="+mn-ea"/>
              </a:rPr>
              <a:t>Deschutes National Forest</a:t>
            </a:r>
          </a:p>
          <a:p>
            <a:pPr marL="285750" indent="-285750" fontAlgn="auto">
              <a:spcBef>
                <a:spcPts val="0"/>
              </a:spcBef>
              <a:spcAft>
                <a:spcPts val="0"/>
              </a:spcAft>
              <a:buFont typeface="Arial" panose="020B0604020202020204" pitchFamily="34" charset="0"/>
              <a:buChar char="•"/>
              <a:defRPr/>
            </a:pPr>
            <a:r>
              <a:rPr lang="en-US" sz="1400" dirty="0" err="1">
                <a:solidFill>
                  <a:prstClr val="black"/>
                </a:solidFill>
                <a:latin typeface="+mn-lt"/>
                <a:ea typeface="+mn-ea"/>
              </a:rPr>
              <a:t>Ochoco</a:t>
            </a:r>
            <a:r>
              <a:rPr lang="en-US" sz="1400" dirty="0">
                <a:solidFill>
                  <a:prstClr val="black"/>
                </a:solidFill>
                <a:latin typeface="+mn-lt"/>
                <a:ea typeface="+mn-ea"/>
              </a:rPr>
              <a:t> National Forest</a:t>
            </a:r>
          </a:p>
          <a:p>
            <a:pPr marL="285750" indent="-285750" fontAlgn="auto">
              <a:spcBef>
                <a:spcPts val="0"/>
              </a:spcBef>
              <a:spcAft>
                <a:spcPts val="0"/>
              </a:spcAft>
              <a:buFont typeface="Arial" panose="020B0604020202020204" pitchFamily="34" charset="0"/>
              <a:buChar char="•"/>
              <a:defRPr/>
            </a:pPr>
            <a:r>
              <a:rPr lang="en-US" sz="1400" dirty="0">
                <a:solidFill>
                  <a:prstClr val="black"/>
                </a:solidFill>
                <a:latin typeface="+mn-lt"/>
                <a:ea typeface="+mn-ea"/>
              </a:rPr>
              <a:t>Crater Lake National Park</a:t>
            </a:r>
          </a:p>
          <a:p>
            <a:pPr fontAlgn="auto">
              <a:spcBef>
                <a:spcPts val="0"/>
              </a:spcBef>
              <a:spcAft>
                <a:spcPts val="0"/>
              </a:spcAft>
              <a:defRPr/>
            </a:pPr>
            <a:r>
              <a:rPr lang="en-US" sz="1600" dirty="0">
                <a:solidFill>
                  <a:prstClr val="black"/>
                </a:solidFill>
                <a:latin typeface="+mn-lt"/>
                <a:ea typeface="+mn-ea"/>
              </a:rPr>
              <a:t>Partial Lidar Cover</a:t>
            </a:r>
          </a:p>
          <a:p>
            <a:pPr marL="285750" indent="-285750" fontAlgn="auto">
              <a:spcBef>
                <a:spcPts val="0"/>
              </a:spcBef>
              <a:spcAft>
                <a:spcPts val="0"/>
              </a:spcAft>
              <a:buFont typeface="Arial" panose="020B0604020202020204" pitchFamily="34" charset="0"/>
              <a:buChar char="•"/>
              <a:defRPr/>
            </a:pPr>
            <a:r>
              <a:rPr lang="en-US" sz="1400" dirty="0">
                <a:solidFill>
                  <a:prstClr val="black"/>
                </a:solidFill>
                <a:latin typeface="+mn-lt"/>
                <a:ea typeface="+mn-ea"/>
              </a:rPr>
              <a:t>Fremont-</a:t>
            </a:r>
            <a:r>
              <a:rPr lang="en-US" sz="1400" dirty="0" err="1">
                <a:solidFill>
                  <a:prstClr val="black"/>
                </a:solidFill>
                <a:latin typeface="+mn-lt"/>
                <a:ea typeface="+mn-ea"/>
              </a:rPr>
              <a:t>Winema</a:t>
            </a:r>
            <a:r>
              <a:rPr lang="en-US" sz="1400" dirty="0">
                <a:solidFill>
                  <a:prstClr val="black"/>
                </a:solidFill>
                <a:latin typeface="+mn-lt"/>
                <a:ea typeface="+mn-ea"/>
              </a:rPr>
              <a:t> National Forest</a:t>
            </a:r>
          </a:p>
          <a:p>
            <a:pPr marL="285750" indent="-285750" fontAlgn="auto">
              <a:spcBef>
                <a:spcPts val="0"/>
              </a:spcBef>
              <a:spcAft>
                <a:spcPts val="0"/>
              </a:spcAft>
              <a:buFont typeface="Arial" panose="020B0604020202020204" pitchFamily="34" charset="0"/>
              <a:buChar char="•"/>
              <a:defRPr/>
            </a:pPr>
            <a:r>
              <a:rPr lang="en-US" sz="1400" dirty="0">
                <a:solidFill>
                  <a:prstClr val="black"/>
                </a:solidFill>
                <a:latin typeface="+mn-lt"/>
                <a:ea typeface="+mn-ea"/>
              </a:rPr>
              <a:t>Crooked River National Grasslands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CE10801-D491-6CA9-3DDD-6302A23BBB2B}"/>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7891" name="TextBox 1">
            <a:extLst>
              <a:ext uri="{FF2B5EF4-FFF2-40B4-BE49-F238E27FC236}">
                <a16:creationId xmlns:a16="http://schemas.microsoft.com/office/drawing/2014/main" id="{079D8A11-D203-5367-2481-CEFF7608879D}"/>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37892" name="TextBox 2">
            <a:extLst>
              <a:ext uri="{FF2B5EF4-FFF2-40B4-BE49-F238E27FC236}">
                <a16:creationId xmlns:a16="http://schemas.microsoft.com/office/drawing/2014/main" id="{2EC47FBA-2876-0A07-BD11-2C5597743F5A}"/>
              </a:ext>
            </a:extLst>
          </p:cNvPr>
          <p:cNvSpPr txBox="1">
            <a:spLocks noChangeArrowheads="1"/>
          </p:cNvSpPr>
          <p:nvPr/>
        </p:nvSpPr>
        <p:spPr bwMode="auto">
          <a:xfrm>
            <a:off x="2209800" y="1720850"/>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TPA 30-40” DBH</a:t>
            </a:r>
          </a:p>
        </p:txBody>
      </p:sp>
      <p:cxnSp>
        <p:nvCxnSpPr>
          <p:cNvPr id="6" name="Straight Connector 5">
            <a:extLst>
              <a:ext uri="{FF2B5EF4-FFF2-40B4-BE49-F238E27FC236}">
                <a16:creationId xmlns:a16="http://schemas.microsoft.com/office/drawing/2014/main" id="{E17E755C-1EF2-104B-EF45-F1068178648A}"/>
              </a:ext>
            </a:extLst>
          </p:cNvPr>
          <p:cNvCxnSpPr/>
          <p:nvPr/>
        </p:nvCxnSpPr>
        <p:spPr>
          <a:xfrm>
            <a:off x="3200400" y="2001838"/>
            <a:ext cx="914400" cy="3587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39503C7-E445-BFC7-88D8-796C0F1C6BFE}"/>
              </a:ext>
            </a:extLst>
          </p:cNvPr>
          <p:cNvSpPr txBox="1">
            <a:spLocks/>
          </p:cNvSpPr>
          <p:nvPr/>
        </p:nvSpPr>
        <p:spPr>
          <a:xfrm>
            <a:off x="76200" y="681038"/>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
        <p:nvSpPr>
          <p:cNvPr id="38915" name="TextBox 1">
            <a:extLst>
              <a:ext uri="{FF2B5EF4-FFF2-40B4-BE49-F238E27FC236}">
                <a16:creationId xmlns:a16="http://schemas.microsoft.com/office/drawing/2014/main" id="{D2E277BE-65E2-D6F6-E735-3ADABCE3C057}"/>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38916" name="TextBox 2">
            <a:extLst>
              <a:ext uri="{FF2B5EF4-FFF2-40B4-BE49-F238E27FC236}">
                <a16:creationId xmlns:a16="http://schemas.microsoft.com/office/drawing/2014/main" id="{0B942F68-25B3-E254-F81A-718B6C682613}"/>
              </a:ext>
            </a:extLst>
          </p:cNvPr>
          <p:cNvSpPr txBox="1">
            <a:spLocks noChangeArrowheads="1"/>
          </p:cNvSpPr>
          <p:nvPr/>
        </p:nvSpPr>
        <p:spPr bwMode="auto">
          <a:xfrm>
            <a:off x="1981200" y="12954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TPA &gt;=40” DBH</a:t>
            </a:r>
          </a:p>
        </p:txBody>
      </p:sp>
      <p:cxnSp>
        <p:nvCxnSpPr>
          <p:cNvPr id="6" name="Straight Connector 5">
            <a:extLst>
              <a:ext uri="{FF2B5EF4-FFF2-40B4-BE49-F238E27FC236}">
                <a16:creationId xmlns:a16="http://schemas.microsoft.com/office/drawing/2014/main" id="{095C9C34-9971-4D5E-DB2B-F50FD4D39C38}"/>
              </a:ext>
            </a:extLst>
          </p:cNvPr>
          <p:cNvCxnSpPr/>
          <p:nvPr/>
        </p:nvCxnSpPr>
        <p:spPr>
          <a:xfrm>
            <a:off x="2971800" y="1600200"/>
            <a:ext cx="1306513"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TextBox 1">
            <a:extLst>
              <a:ext uri="{FF2B5EF4-FFF2-40B4-BE49-F238E27FC236}">
                <a16:creationId xmlns:a16="http://schemas.microsoft.com/office/drawing/2014/main" id="{FCBA56E6-7E4B-6FD0-3A90-331EDBC720BF}"/>
              </a:ext>
            </a:extLst>
          </p:cNvPr>
          <p:cNvSpPr txBox="1">
            <a:spLocks noChangeArrowheads="1"/>
          </p:cNvSpPr>
          <p:nvPr/>
        </p:nvSpPr>
        <p:spPr bwMode="auto">
          <a:xfrm>
            <a:off x="854075" y="34290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Basal Area (sqft. acre</a:t>
            </a:r>
            <a:r>
              <a:rPr lang="en-US" altLang="en-US" baseline="30000">
                <a:solidFill>
                  <a:srgbClr val="000000"/>
                </a:solidFill>
              </a:rPr>
              <a:t>-1</a:t>
            </a:r>
            <a:r>
              <a:rPr lang="en-US" altLang="en-US">
                <a:solidFill>
                  <a:srgbClr val="000000"/>
                </a:solidFill>
              </a:rPr>
              <a:t>)</a:t>
            </a:r>
          </a:p>
        </p:txBody>
      </p:sp>
      <p:sp>
        <p:nvSpPr>
          <p:cNvPr id="6" name="Content Placeholder 2">
            <a:extLst>
              <a:ext uri="{FF2B5EF4-FFF2-40B4-BE49-F238E27FC236}">
                <a16:creationId xmlns:a16="http://schemas.microsoft.com/office/drawing/2014/main" id="{F67E7BEC-F699-6265-9A2D-64991280D2F0}"/>
              </a:ext>
            </a:extLst>
          </p:cNvPr>
          <p:cNvSpPr txBox="1">
            <a:spLocks/>
          </p:cNvSpPr>
          <p:nvPr/>
        </p:nvSpPr>
        <p:spPr>
          <a:xfrm>
            <a:off x="152400" y="685800"/>
            <a:ext cx="6743700" cy="27432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3500" dirty="0">
                <a:solidFill>
                  <a:srgbClr val="4F81BD">
                    <a:lumMod val="50000"/>
                  </a:srgbClr>
                </a:solidFill>
                <a:effectLst>
                  <a:outerShdw blurRad="38100" dist="38100" dir="2700000" algn="tl">
                    <a:srgbClr val="000000">
                      <a:alpha val="43137"/>
                    </a:srgbClr>
                  </a:outerShdw>
                </a:effectLst>
              </a:rPr>
              <a:t>Individual-Tree Product Uses</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Stand Exam Optimization</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Unit Boundaries</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Primary Forest Inventory Data </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Snag Detection &amp; Density</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Group Selection Optimization</a:t>
            </a:r>
          </a:p>
          <a:p>
            <a:pPr lvl="1" fontAlgn="auto">
              <a:spcAft>
                <a:spcPts val="0"/>
              </a:spcAft>
              <a:defRPr/>
            </a:pPr>
            <a:endParaRPr lang="en-US" sz="26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B8A6D70-6334-9D7C-AC54-137728BE522E}"/>
              </a:ext>
            </a:extLst>
          </p:cNvPr>
          <p:cNvSpPr txBox="1">
            <a:spLocks/>
          </p:cNvSpPr>
          <p:nvPr/>
        </p:nvSpPr>
        <p:spPr>
          <a:xfrm>
            <a:off x="152400" y="609600"/>
            <a:ext cx="67437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3600" dirty="0">
                <a:solidFill>
                  <a:srgbClr val="4F81BD">
                    <a:lumMod val="50000"/>
                  </a:srgbClr>
                </a:solidFill>
                <a:effectLst>
                  <a:outerShdw blurRad="38100" dist="38100" dir="2700000" algn="tl">
                    <a:srgbClr val="000000">
                      <a:alpha val="43137"/>
                    </a:srgbClr>
                  </a:outerShdw>
                </a:effectLst>
              </a:rPr>
              <a:t>Individual Snag Detection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A66AE66-39D1-9C3C-7402-E6319B8E7A33}"/>
              </a:ext>
            </a:extLst>
          </p:cNvPr>
          <p:cNvSpPr txBox="1">
            <a:spLocks/>
          </p:cNvSpPr>
          <p:nvPr/>
        </p:nvSpPr>
        <p:spPr>
          <a:xfrm>
            <a:off x="152400" y="609600"/>
            <a:ext cx="67437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3600" dirty="0">
                <a:solidFill>
                  <a:srgbClr val="4F81BD">
                    <a:lumMod val="50000"/>
                  </a:srgbClr>
                </a:solidFill>
                <a:effectLst>
                  <a:outerShdw blurRad="38100" dist="38100" dir="2700000" algn="tl">
                    <a:srgbClr val="000000">
                      <a:alpha val="43137"/>
                    </a:srgbClr>
                  </a:outerShdw>
                </a:effectLst>
              </a:rPr>
              <a:t>Individual Snag Detection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41987" name="TextBox 1">
            <a:extLst>
              <a:ext uri="{FF2B5EF4-FFF2-40B4-BE49-F238E27FC236}">
                <a16:creationId xmlns:a16="http://schemas.microsoft.com/office/drawing/2014/main" id="{8707ABE8-8164-6107-2B6F-7543D984AC8D}"/>
              </a:ext>
            </a:extLst>
          </p:cNvPr>
          <p:cNvSpPr txBox="1">
            <a:spLocks noChangeArrowheads="1"/>
          </p:cNvSpPr>
          <p:nvPr/>
        </p:nvSpPr>
        <p:spPr bwMode="auto">
          <a:xfrm>
            <a:off x="3962400" y="2741613"/>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Pre-Fire Snags</a:t>
            </a:r>
          </a:p>
        </p:txBody>
      </p:sp>
      <p:sp>
        <p:nvSpPr>
          <p:cNvPr id="41988" name="TextBox 5">
            <a:extLst>
              <a:ext uri="{FF2B5EF4-FFF2-40B4-BE49-F238E27FC236}">
                <a16:creationId xmlns:a16="http://schemas.microsoft.com/office/drawing/2014/main" id="{E9AA8157-797A-AED3-D9D1-80F5E321C9CF}"/>
              </a:ext>
            </a:extLst>
          </p:cNvPr>
          <p:cNvSpPr txBox="1">
            <a:spLocks noChangeArrowheads="1"/>
          </p:cNvSpPr>
          <p:nvPr/>
        </p:nvSpPr>
        <p:spPr bwMode="auto">
          <a:xfrm>
            <a:off x="5943600" y="1041400"/>
            <a:ext cx="91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Pre-Fire</a:t>
            </a:r>
          </a:p>
        </p:txBody>
      </p:sp>
      <p:sp>
        <p:nvSpPr>
          <p:cNvPr id="41989" name="TextBox 6">
            <a:extLst>
              <a:ext uri="{FF2B5EF4-FFF2-40B4-BE49-F238E27FC236}">
                <a16:creationId xmlns:a16="http://schemas.microsoft.com/office/drawing/2014/main" id="{0AAA984B-AD56-E670-2C54-5F7AEAA4EB31}"/>
              </a:ext>
            </a:extLst>
          </p:cNvPr>
          <p:cNvSpPr txBox="1">
            <a:spLocks noChangeArrowheads="1"/>
          </p:cNvSpPr>
          <p:nvPr/>
        </p:nvSpPr>
        <p:spPr bwMode="auto">
          <a:xfrm>
            <a:off x="3938588" y="4495800"/>
            <a:ext cx="1595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Post-Fire Snags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115D85B-E28A-06C0-00AB-5C4F0FA53A04}"/>
              </a:ext>
            </a:extLst>
          </p:cNvPr>
          <p:cNvSpPr txBox="1">
            <a:spLocks/>
          </p:cNvSpPr>
          <p:nvPr/>
        </p:nvSpPr>
        <p:spPr>
          <a:xfrm>
            <a:off x="152400" y="609600"/>
            <a:ext cx="7772400" cy="2590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3600" dirty="0">
                <a:solidFill>
                  <a:srgbClr val="4F81BD">
                    <a:lumMod val="50000"/>
                  </a:srgbClr>
                </a:solidFill>
                <a:effectLst>
                  <a:outerShdw blurRad="38100" dist="38100" dir="2700000" algn="tl">
                    <a:srgbClr val="000000">
                      <a:alpha val="43137"/>
                    </a:srgbClr>
                  </a:outerShdw>
                </a:effectLst>
              </a:rPr>
              <a:t>Individual Snag Detection</a:t>
            </a:r>
          </a:p>
          <a:p>
            <a:pPr marL="0" indent="0" fontAlgn="auto">
              <a:spcAft>
                <a:spcPts val="0"/>
              </a:spcAft>
              <a:buFont typeface="Arial" pitchFamily="34" charset="0"/>
              <a:buNone/>
              <a:defRPr/>
            </a:pPr>
            <a:endParaRPr lang="en-US" sz="3600" dirty="0">
              <a:solidFill>
                <a:srgbClr val="4F81BD">
                  <a:lumMod val="50000"/>
                </a:srgbClr>
              </a:solidFill>
              <a:effectLst>
                <a:outerShdw blurRad="38100" dist="38100" dir="2700000" algn="tl">
                  <a:srgbClr val="000000">
                    <a:alpha val="43137"/>
                  </a:srgbClr>
                </a:outerShdw>
              </a:effectLst>
            </a:endParaRPr>
          </a:p>
          <a:p>
            <a:pPr marL="0" indent="0" algn="ctr" fontAlgn="auto">
              <a:spcAft>
                <a:spcPts val="0"/>
              </a:spcAft>
              <a:buFont typeface="Arial" pitchFamily="34" charset="0"/>
              <a:buNone/>
              <a:defRPr/>
            </a:pPr>
            <a:r>
              <a:rPr lang="en-US" sz="2200" dirty="0">
                <a:solidFill>
                  <a:srgbClr val="4F81BD">
                    <a:lumMod val="50000"/>
                  </a:srgbClr>
                </a:solidFill>
                <a:effectLst>
                  <a:outerShdw blurRad="38100" dist="38100" dir="2700000" algn="tl">
                    <a:srgbClr val="000000">
                      <a:alpha val="43137"/>
                    </a:srgbClr>
                  </a:outerShdw>
                </a:effectLst>
              </a:rPr>
              <a:t>Attribute Filtered LiDAR Data Improves All LiDAR Analysis Techniques.</a:t>
            </a: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91C3E22-DC06-6F22-86B4-104A0E37920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solidFill>
                <a:srgbClr val="000000"/>
              </a:solidFill>
            </a:endParaRPr>
          </a:p>
        </p:txBody>
      </p:sp>
      <p:sp>
        <p:nvSpPr>
          <p:cNvPr id="4" name="Content Placeholder 2">
            <a:extLst>
              <a:ext uri="{FF2B5EF4-FFF2-40B4-BE49-F238E27FC236}">
                <a16:creationId xmlns:a16="http://schemas.microsoft.com/office/drawing/2014/main" id="{C7AA604E-D208-2FC5-91D7-EE2BD8F76D03}"/>
              </a:ext>
            </a:extLst>
          </p:cNvPr>
          <p:cNvSpPr txBox="1">
            <a:spLocks/>
          </p:cNvSpPr>
          <p:nvPr/>
        </p:nvSpPr>
        <p:spPr>
          <a:xfrm>
            <a:off x="381000" y="815975"/>
            <a:ext cx="6743700" cy="5638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Group Selection</a:t>
            </a:r>
            <a:br>
              <a:rPr lang="en-US" dirty="0">
                <a:solidFill>
                  <a:srgbClr val="4F81BD">
                    <a:lumMod val="50000"/>
                  </a:srgbClr>
                </a:solidFill>
                <a:effectLst>
                  <a:outerShdw blurRad="38100" dist="38100" dir="2700000" algn="tl">
                    <a:srgbClr val="000000">
                      <a:alpha val="43137"/>
                    </a:srgbClr>
                  </a:outerShdw>
                </a:effectLst>
              </a:rPr>
            </a:br>
            <a:r>
              <a:rPr lang="en-US" dirty="0">
                <a:solidFill>
                  <a:srgbClr val="4F81BD">
                    <a:lumMod val="50000"/>
                  </a:srgbClr>
                </a:solidFill>
                <a:effectLst>
                  <a:outerShdw blurRad="38100" dist="38100" dir="2700000" algn="tl">
                    <a:srgbClr val="000000">
                      <a:alpha val="43137"/>
                    </a:srgbClr>
                  </a:outerShdw>
                </a:effectLst>
              </a:rPr>
              <a:t>Optimization </a:t>
            </a:r>
          </a:p>
          <a:p>
            <a:pPr lvl="1" fontAlgn="auto">
              <a:spcAft>
                <a:spcPts val="0"/>
              </a:spcAft>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381AF36-B9DA-9F7C-6626-562DABE8A256}"/>
              </a:ext>
            </a:extLst>
          </p:cNvPr>
          <p:cNvSpPr txBox="1">
            <a:spLocks/>
          </p:cNvSpPr>
          <p:nvPr/>
        </p:nvSpPr>
        <p:spPr>
          <a:xfrm>
            <a:off x="228600" y="685800"/>
            <a:ext cx="7810500" cy="335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Presentation Outline</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DEM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Individual-Tree 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400" b="1" dirty="0">
                <a:solidFill>
                  <a:srgbClr val="4F81BD">
                    <a:lumMod val="50000"/>
                  </a:srgbClr>
                </a:solidFill>
                <a:effectLst>
                  <a:outerShdw blurRad="38100" dist="38100" dir="2700000" algn="tl">
                    <a:srgbClr val="000000">
                      <a:alpha val="43137"/>
                    </a:srgbClr>
                  </a:outerShdw>
                </a:effectLst>
              </a:rPr>
              <a:t>Plot-Based Products</a:t>
            </a:r>
          </a:p>
          <a:p>
            <a:pPr lvl="1" fontAlgn="auto">
              <a:spcAft>
                <a:spcPts val="0"/>
              </a:spcAft>
              <a:defRPr/>
            </a:pPr>
            <a:r>
              <a:rPr lang="en-US" sz="2000" b="1"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Future Work</a:t>
            </a: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Rounded Rectangle 20">
            <a:extLst>
              <a:ext uri="{FF2B5EF4-FFF2-40B4-BE49-F238E27FC236}">
                <a16:creationId xmlns:a16="http://schemas.microsoft.com/office/drawing/2014/main" id="{6240A3D4-063B-5B8E-6E6E-BDB3301703AC}"/>
              </a:ext>
            </a:extLst>
          </p:cNvPr>
          <p:cNvSpPr>
            <a:spLocks noChangeArrowheads="1"/>
          </p:cNvSpPr>
          <p:nvPr/>
        </p:nvSpPr>
        <p:spPr bwMode="auto">
          <a:xfrm>
            <a:off x="5418138" y="1943100"/>
            <a:ext cx="3619500" cy="4597400"/>
          </a:xfrm>
          <a:prstGeom prst="roundRect">
            <a:avLst>
              <a:gd name="adj" fmla="val 16667"/>
            </a:avLst>
          </a:prstGeom>
          <a:solidFill>
            <a:schemeClr val="bg2">
              <a:alpha val="52156"/>
            </a:schemeClr>
          </a:solidFill>
          <a:ln w="9525">
            <a:solidFill>
              <a:schemeClr val="tx1"/>
            </a:solidFill>
            <a:round/>
            <a:headEnd/>
            <a:tailEnd/>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u="sng">
              <a:solidFill>
                <a:srgbClr val="FFFFFF"/>
              </a:solidFill>
              <a:latin typeface="Biondi" charset="0"/>
            </a:endParaRPr>
          </a:p>
        </p:txBody>
      </p:sp>
      <p:sp>
        <p:nvSpPr>
          <p:cNvPr id="46083" name="Rounded Rectangle 18">
            <a:extLst>
              <a:ext uri="{FF2B5EF4-FFF2-40B4-BE49-F238E27FC236}">
                <a16:creationId xmlns:a16="http://schemas.microsoft.com/office/drawing/2014/main" id="{1C39E633-EA86-F675-248D-23F6FDEA590E}"/>
              </a:ext>
            </a:extLst>
          </p:cNvPr>
          <p:cNvSpPr>
            <a:spLocks noChangeArrowheads="1"/>
          </p:cNvSpPr>
          <p:nvPr/>
        </p:nvSpPr>
        <p:spPr bwMode="auto">
          <a:xfrm>
            <a:off x="2244725" y="2595563"/>
            <a:ext cx="3013075" cy="3944937"/>
          </a:xfrm>
          <a:prstGeom prst="roundRect">
            <a:avLst>
              <a:gd name="adj" fmla="val 16667"/>
            </a:avLst>
          </a:prstGeom>
          <a:solidFill>
            <a:schemeClr val="bg2">
              <a:alpha val="52156"/>
            </a:schemeClr>
          </a:solidFill>
          <a:ln w="9525">
            <a:solidFill>
              <a:schemeClr val="tx1"/>
            </a:solidFill>
            <a:round/>
            <a:headEnd/>
            <a:tailEnd/>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u="sng">
              <a:solidFill>
                <a:srgbClr val="FFFFFF"/>
              </a:solidFill>
              <a:latin typeface="Biondi" charset="0"/>
            </a:endParaRPr>
          </a:p>
        </p:txBody>
      </p:sp>
      <p:sp>
        <p:nvSpPr>
          <p:cNvPr id="46084" name="Rounded Rectangle 16">
            <a:extLst>
              <a:ext uri="{FF2B5EF4-FFF2-40B4-BE49-F238E27FC236}">
                <a16:creationId xmlns:a16="http://schemas.microsoft.com/office/drawing/2014/main" id="{6E39C198-589E-2A52-F704-40DD282D741E}"/>
              </a:ext>
            </a:extLst>
          </p:cNvPr>
          <p:cNvSpPr>
            <a:spLocks noChangeArrowheads="1"/>
          </p:cNvSpPr>
          <p:nvPr/>
        </p:nvSpPr>
        <p:spPr bwMode="auto">
          <a:xfrm>
            <a:off x="342900" y="2057400"/>
            <a:ext cx="1828800" cy="4483100"/>
          </a:xfrm>
          <a:prstGeom prst="roundRect">
            <a:avLst>
              <a:gd name="adj" fmla="val 16667"/>
            </a:avLst>
          </a:prstGeom>
          <a:solidFill>
            <a:schemeClr val="bg2">
              <a:alpha val="52156"/>
            </a:schemeClr>
          </a:solidFill>
          <a:ln w="9525">
            <a:solidFill>
              <a:schemeClr val="tx1"/>
            </a:solidFill>
            <a:round/>
            <a:headEnd/>
            <a:tailEnd/>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u="sng">
              <a:solidFill>
                <a:srgbClr val="FFFFFF"/>
              </a:solidFill>
              <a:latin typeface="Biondi" charset="0"/>
            </a:endParaRPr>
          </a:p>
        </p:txBody>
      </p:sp>
      <p:sp>
        <p:nvSpPr>
          <p:cNvPr id="4099" name="Rectangle 2">
            <a:extLst>
              <a:ext uri="{FF2B5EF4-FFF2-40B4-BE49-F238E27FC236}">
                <a16:creationId xmlns:a16="http://schemas.microsoft.com/office/drawing/2014/main" id="{3B4E0333-AE52-FEE3-FE6F-BB94D150EB50}"/>
              </a:ext>
            </a:extLst>
          </p:cNvPr>
          <p:cNvSpPr>
            <a:spLocks noGrp="1" noChangeArrowheads="1"/>
          </p:cNvSpPr>
          <p:nvPr>
            <p:ph type="title"/>
          </p:nvPr>
        </p:nvSpPr>
        <p:spPr>
          <a:xfrm>
            <a:off x="762000" y="228600"/>
            <a:ext cx="8324196" cy="1371600"/>
          </a:xfrm>
          <a:solidFill>
            <a:schemeClr val="accent3">
              <a:lumMod val="50000"/>
            </a:schemeClr>
          </a:solidFill>
        </p:spPr>
        <p:txBody>
          <a:bodyPr>
            <a:normAutofit fontScale="90000"/>
          </a:bodyPr>
          <a:lstStyle/>
          <a:p>
            <a:pPr fontAlgn="auto">
              <a:spcAft>
                <a:spcPts val="0"/>
              </a:spcAft>
              <a:defRPr/>
            </a:pPr>
            <a:r>
              <a:rPr lang="en-US" sz="3200" dirty="0">
                <a:solidFill>
                  <a:schemeClr val="accent6">
                    <a:lumMod val="50000"/>
                  </a:schemeClr>
                </a:solidFill>
                <a:ea typeface="+mj-ea"/>
              </a:rPr>
              <a:t> </a:t>
            </a:r>
            <a:r>
              <a:rPr lang="en-US" sz="3200" dirty="0">
                <a:solidFill>
                  <a:schemeClr val="tx1"/>
                </a:solidFill>
                <a:ea typeface="+mj-ea"/>
              </a:rPr>
              <a:t>LIDAR + Field Data  + Regression</a:t>
            </a:r>
            <a:br>
              <a:rPr lang="en-US" sz="3200" dirty="0">
                <a:solidFill>
                  <a:schemeClr val="tx1"/>
                </a:solidFill>
                <a:ea typeface="+mj-ea"/>
              </a:rPr>
            </a:br>
            <a:r>
              <a:rPr lang="en-US" sz="3200" dirty="0">
                <a:solidFill>
                  <a:schemeClr val="tx1"/>
                </a:solidFill>
                <a:ea typeface="+mj-ea"/>
              </a:rPr>
              <a:t>= Important </a:t>
            </a:r>
            <a:r>
              <a:rPr lang="en-US" sz="3200" dirty="0" err="1">
                <a:solidFill>
                  <a:schemeClr val="tx1"/>
                </a:solidFill>
                <a:ea typeface="+mj-ea"/>
              </a:rPr>
              <a:t>Silviculture</a:t>
            </a:r>
            <a:r>
              <a:rPr lang="en-US" sz="3200" dirty="0">
                <a:solidFill>
                  <a:schemeClr val="tx1"/>
                </a:solidFill>
                <a:ea typeface="+mj-ea"/>
              </a:rPr>
              <a:t> and Fuels Parameters</a:t>
            </a:r>
            <a:endParaRPr lang="en-US" sz="3200" dirty="0">
              <a:solidFill>
                <a:schemeClr val="tx1"/>
              </a:solidFill>
              <a:latin typeface="Franklin Gothic Book" pitchFamily="34" charset="0"/>
              <a:ea typeface="+mj-ea"/>
            </a:endParaRPr>
          </a:p>
        </p:txBody>
      </p:sp>
      <p:sp>
        <p:nvSpPr>
          <p:cNvPr id="46086" name="Rectangle 3">
            <a:extLst>
              <a:ext uri="{FF2B5EF4-FFF2-40B4-BE49-F238E27FC236}">
                <a16:creationId xmlns:a16="http://schemas.microsoft.com/office/drawing/2014/main" id="{87EF853D-B460-AA39-038B-7C577DA0A30D}"/>
              </a:ext>
            </a:extLst>
          </p:cNvPr>
          <p:cNvSpPr>
            <a:spLocks noGrp="1" noChangeArrowheads="1"/>
          </p:cNvSpPr>
          <p:nvPr>
            <p:ph idx="1"/>
          </p:nvPr>
        </p:nvSpPr>
        <p:spPr>
          <a:xfrm>
            <a:off x="876300" y="5876925"/>
            <a:ext cx="8305800" cy="952500"/>
          </a:xfrm>
        </p:spPr>
        <p:txBody>
          <a:bodyPr/>
          <a:lstStyle/>
          <a:p>
            <a:pPr>
              <a:buFont typeface="Wingdings 2" panose="05020102010507070707" pitchFamily="18" charset="2"/>
              <a:buNone/>
            </a:pPr>
            <a:endParaRPr lang="en-US" altLang="en-US"/>
          </a:p>
          <a:p>
            <a:pPr>
              <a:buFont typeface="Wingdings 2" panose="05020102010507070707" pitchFamily="18" charset="2"/>
              <a:buNone/>
            </a:pPr>
            <a:endParaRPr lang="en-US" altLang="en-US"/>
          </a:p>
        </p:txBody>
      </p:sp>
      <p:pic>
        <p:nvPicPr>
          <p:cNvPr id="46087" name="Picture 2">
            <a:extLst>
              <a:ext uri="{FF2B5EF4-FFF2-40B4-BE49-F238E27FC236}">
                <a16:creationId xmlns:a16="http://schemas.microsoft.com/office/drawing/2014/main" id="{A126851B-65CD-A0DF-37B2-64036571E994}"/>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33836" t="19556" r="26820" b="19112"/>
          <a:stretch>
            <a:fillRect/>
          </a:stretch>
        </p:blipFill>
        <p:spPr bwMode="auto">
          <a:xfrm flipH="1">
            <a:off x="311150" y="1943100"/>
            <a:ext cx="18796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71DEC45-73FC-5F7A-5AE6-C82313BB5360}"/>
              </a:ext>
            </a:extLst>
          </p:cNvPr>
          <p:cNvPicPr>
            <a:picLocks noChangeAspect="1" noChangeArrowheads="1"/>
          </p:cNvPicPr>
          <p:nvPr/>
        </p:nvPicPr>
        <p:blipFill>
          <a:blip r:embed="rId5" cstate="print"/>
          <a:srcRect/>
          <a:stretch>
            <a:fillRect/>
          </a:stretch>
        </p:blipFill>
        <p:spPr bwMode="auto">
          <a:xfrm>
            <a:off x="762000" y="4027400"/>
            <a:ext cx="1131269" cy="150495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8" name="Picture 4">
            <a:extLst>
              <a:ext uri="{FF2B5EF4-FFF2-40B4-BE49-F238E27FC236}">
                <a16:creationId xmlns:a16="http://schemas.microsoft.com/office/drawing/2014/main" id="{1129C0D1-C273-B831-01EE-7ED503125157}"/>
              </a:ext>
            </a:extLst>
          </p:cNvPr>
          <p:cNvPicPr>
            <a:picLocks noChangeAspect="1" noChangeArrowheads="1"/>
          </p:cNvPicPr>
          <p:nvPr/>
        </p:nvPicPr>
        <p:blipFill>
          <a:blip r:embed="rId6" cstate="print"/>
          <a:srcRect l="34952" t="62880" r="33044" b="8444"/>
          <a:stretch>
            <a:fillRect/>
          </a:stretch>
        </p:blipFill>
        <p:spPr bwMode="auto">
          <a:xfrm>
            <a:off x="2400300" y="3086100"/>
            <a:ext cx="2857500" cy="1600200"/>
          </a:xfrm>
          <a:prstGeom prst="rect">
            <a:avLst/>
          </a:prstGeom>
          <a:noFill/>
          <a:ln w="9525">
            <a:noFill/>
            <a:miter lim="800000"/>
            <a:headEnd/>
            <a:tailEnd/>
          </a:ln>
          <a:effectLst>
            <a:outerShdw blurRad="50800" dist="355600" dir="2760000" algn="ctr" rotWithShape="0">
              <a:srgbClr val="000000">
                <a:alpha val="43137"/>
              </a:srgbClr>
            </a:outerShdw>
          </a:effectLst>
          <a:scene3d>
            <a:camera prst="orthographicFront"/>
            <a:lightRig rig="threePt" dir="t"/>
          </a:scene3d>
          <a:sp3d>
            <a:bevelT/>
          </a:sp3d>
        </p:spPr>
      </p:pic>
      <p:pic>
        <p:nvPicPr>
          <p:cNvPr id="9" name="Picture 1">
            <a:extLst>
              <a:ext uri="{FF2B5EF4-FFF2-40B4-BE49-F238E27FC236}">
                <a16:creationId xmlns:a16="http://schemas.microsoft.com/office/drawing/2014/main" id="{3FC937F1-FABD-A1B1-F0EA-1A4E75282DA3}"/>
              </a:ext>
            </a:extLst>
          </p:cNvPr>
          <p:cNvPicPr>
            <a:picLocks noChangeAspect="1" noChangeArrowheads="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l="25555" t="29333" r="4443" b="23557"/>
          <a:stretch>
            <a:fillRect/>
          </a:stretch>
        </p:blipFill>
        <p:spPr bwMode="auto">
          <a:xfrm>
            <a:off x="5457825" y="2400300"/>
            <a:ext cx="3629025" cy="2743200"/>
          </a:xfrm>
          <a:prstGeom prst="rect">
            <a:avLst/>
          </a:prstGeom>
          <a:noFill/>
          <a:ln>
            <a:noFill/>
          </a:ln>
          <a:effectLst>
            <a:outerShdw blurRad="50800" dist="190500" dir="2700000" algn="tl" rotWithShape="0">
              <a:srgbClr val="808080">
                <a:alpha val="73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5EA4C43E-CECF-CB5A-D563-AC0032C5C498}"/>
              </a:ext>
            </a:extLst>
          </p:cNvPr>
          <p:cNvSpPr txBox="1">
            <a:spLocks noChangeArrowheads="1"/>
          </p:cNvSpPr>
          <p:nvPr/>
        </p:nvSpPr>
        <p:spPr bwMode="auto">
          <a:xfrm>
            <a:off x="352425" y="5532438"/>
            <a:ext cx="1838325" cy="1008062"/>
          </a:xfrm>
          <a:prstGeom prst="rect">
            <a:avLst/>
          </a:prstGeom>
          <a:noFill/>
          <a:ln w="9525">
            <a:noFill/>
            <a:miter lim="800000"/>
            <a:headEnd/>
            <a:tailEnd/>
          </a:ln>
        </p:spPr>
        <p:txBody>
          <a:bodyPr/>
          <a:lstStyle/>
          <a:p>
            <a:pPr marL="285750" indent="-285750" algn="ctr" fontAlgn="auto">
              <a:spcBef>
                <a:spcPct val="20000"/>
              </a:spcBef>
              <a:spcAft>
                <a:spcPts val="0"/>
              </a:spcAft>
              <a:defRPr/>
            </a:pPr>
            <a:r>
              <a:rPr lang="en-US" sz="1400" b="1" kern="0" dirty="0">
                <a:solidFill>
                  <a:prstClr val="white">
                    <a:lumMod val="95000"/>
                  </a:prstClr>
                </a:solidFill>
                <a:latin typeface="+mn-lt"/>
                <a:ea typeface="+mn-ea"/>
              </a:rPr>
              <a:t>Field Plot </a:t>
            </a:r>
          </a:p>
          <a:p>
            <a:pPr marL="285750" indent="-285750" algn="ctr" fontAlgn="auto">
              <a:spcBef>
                <a:spcPct val="20000"/>
              </a:spcBef>
              <a:spcAft>
                <a:spcPts val="0"/>
              </a:spcAft>
              <a:defRPr/>
            </a:pPr>
            <a:r>
              <a:rPr lang="en-US" sz="1400" b="1" kern="0" dirty="0">
                <a:solidFill>
                  <a:prstClr val="white">
                    <a:lumMod val="95000"/>
                  </a:prstClr>
                </a:solidFill>
                <a:latin typeface="+mn-lt"/>
                <a:ea typeface="+mn-ea"/>
              </a:rPr>
              <a:t>Measurement</a:t>
            </a:r>
          </a:p>
          <a:p>
            <a:pPr marL="285750" indent="-285750" algn="ctr" fontAlgn="auto">
              <a:spcBef>
                <a:spcPct val="20000"/>
              </a:spcBef>
              <a:spcAft>
                <a:spcPts val="0"/>
              </a:spcAft>
              <a:defRPr/>
            </a:pPr>
            <a:r>
              <a:rPr lang="en-US" sz="1400" b="1" kern="0">
                <a:solidFill>
                  <a:prstClr val="white">
                    <a:lumMod val="95000"/>
                  </a:prstClr>
                </a:solidFill>
                <a:latin typeface="+mn-lt"/>
                <a:ea typeface="+mn-ea"/>
              </a:rPr>
              <a:t>Need accurate GPS</a:t>
            </a:r>
          </a:p>
          <a:p>
            <a:pPr marL="342900" indent="-342900">
              <a:spcBef>
                <a:spcPct val="20000"/>
              </a:spcBef>
              <a:defRPr/>
            </a:pPr>
            <a:endParaRPr lang="en-US" sz="3200" kern="0" dirty="0">
              <a:solidFill>
                <a:prstClr val="black"/>
              </a:solidFill>
              <a:latin typeface="+mn-lt"/>
              <a:ea typeface="+mn-ea"/>
            </a:endParaRPr>
          </a:p>
          <a:p>
            <a:pPr marL="342900" indent="-342900">
              <a:spcBef>
                <a:spcPct val="20000"/>
              </a:spcBef>
              <a:defRPr/>
            </a:pPr>
            <a:endParaRPr lang="en-US" sz="3200" kern="0" dirty="0">
              <a:solidFill>
                <a:prstClr val="black"/>
              </a:solidFill>
              <a:latin typeface="+mn-lt"/>
              <a:ea typeface="+mn-ea"/>
            </a:endParaRPr>
          </a:p>
        </p:txBody>
      </p:sp>
      <p:sp>
        <p:nvSpPr>
          <p:cNvPr id="13" name="Rectangle 3">
            <a:extLst>
              <a:ext uri="{FF2B5EF4-FFF2-40B4-BE49-F238E27FC236}">
                <a16:creationId xmlns:a16="http://schemas.microsoft.com/office/drawing/2014/main" id="{C81F1BE6-AC48-F14F-0952-1778F1A0C92A}"/>
              </a:ext>
            </a:extLst>
          </p:cNvPr>
          <p:cNvSpPr txBox="1">
            <a:spLocks noChangeArrowheads="1"/>
          </p:cNvSpPr>
          <p:nvPr/>
        </p:nvSpPr>
        <p:spPr bwMode="auto">
          <a:xfrm>
            <a:off x="2514600" y="4760913"/>
            <a:ext cx="2495550" cy="1116012"/>
          </a:xfrm>
          <a:prstGeom prst="rect">
            <a:avLst/>
          </a:prstGeom>
          <a:noFill/>
          <a:ln w="9525">
            <a:noFill/>
            <a:miter lim="800000"/>
            <a:headEnd/>
            <a:tailEnd/>
          </a:ln>
        </p:spPr>
        <p:txBody>
          <a:bodyPr/>
          <a:lstStyle/>
          <a:p>
            <a:pPr marL="285750" indent="-285750" fontAlgn="auto">
              <a:spcBef>
                <a:spcPct val="20000"/>
              </a:spcBef>
              <a:spcAft>
                <a:spcPts val="0"/>
              </a:spcAft>
              <a:buClr>
                <a:srgbClr val="69676D">
                  <a:lumMod val="50000"/>
                </a:srgbClr>
              </a:buClr>
              <a:buFont typeface="Arial" pitchFamily="34" charset="0"/>
              <a:buChar char="•"/>
              <a:defRPr/>
            </a:pPr>
            <a:r>
              <a:rPr lang="en-US" kern="0" dirty="0">
                <a:solidFill>
                  <a:srgbClr val="FFFFBF"/>
                </a:solidFill>
                <a:latin typeface="+mn-lt"/>
                <a:ea typeface="+mn-ea"/>
              </a:rPr>
              <a:t>Build a statistical relationship between the LIDAR  metrics (e.g. ht) and field plot  parameters.</a:t>
            </a:r>
          </a:p>
          <a:p>
            <a:pPr marL="342900" indent="-342900">
              <a:spcBef>
                <a:spcPct val="20000"/>
              </a:spcBef>
              <a:defRPr/>
            </a:pPr>
            <a:endParaRPr lang="en-US" sz="3200" kern="0" dirty="0">
              <a:solidFill>
                <a:prstClr val="black"/>
              </a:solidFill>
              <a:latin typeface="+mn-lt"/>
              <a:ea typeface="+mn-ea"/>
            </a:endParaRPr>
          </a:p>
          <a:p>
            <a:pPr marL="342900" indent="-342900">
              <a:spcBef>
                <a:spcPct val="20000"/>
              </a:spcBef>
              <a:defRPr/>
            </a:pPr>
            <a:endParaRPr lang="en-US" sz="3200" kern="0" dirty="0">
              <a:solidFill>
                <a:prstClr val="black"/>
              </a:solidFill>
              <a:latin typeface="+mn-lt"/>
              <a:ea typeface="+mn-ea"/>
            </a:endParaRPr>
          </a:p>
        </p:txBody>
      </p:sp>
      <p:sp>
        <p:nvSpPr>
          <p:cNvPr id="14" name="Rectangle 3">
            <a:extLst>
              <a:ext uri="{FF2B5EF4-FFF2-40B4-BE49-F238E27FC236}">
                <a16:creationId xmlns:a16="http://schemas.microsoft.com/office/drawing/2014/main" id="{16FF9396-3F5E-604C-CD2F-3C6B49CB22E0}"/>
              </a:ext>
            </a:extLst>
          </p:cNvPr>
          <p:cNvSpPr txBox="1">
            <a:spLocks noChangeArrowheads="1"/>
          </p:cNvSpPr>
          <p:nvPr/>
        </p:nvSpPr>
        <p:spPr bwMode="auto">
          <a:xfrm>
            <a:off x="5829300" y="5143500"/>
            <a:ext cx="2990850" cy="1220788"/>
          </a:xfrm>
          <a:prstGeom prst="rect">
            <a:avLst/>
          </a:prstGeom>
          <a:noFill/>
          <a:ln w="9525">
            <a:noFill/>
            <a:miter lim="800000"/>
            <a:headEnd/>
            <a:tailEnd/>
          </a:ln>
        </p:spPr>
        <p:txBody>
          <a:bodyPr/>
          <a:lstStyle/>
          <a:p>
            <a:pPr marL="285750" indent="-285750" fontAlgn="auto">
              <a:spcBef>
                <a:spcPct val="20000"/>
              </a:spcBef>
              <a:spcAft>
                <a:spcPts val="0"/>
              </a:spcAft>
              <a:buClr>
                <a:srgbClr val="69676D">
                  <a:lumMod val="50000"/>
                </a:srgbClr>
              </a:buClr>
              <a:buFont typeface="Arial" pitchFamily="34" charset="0"/>
              <a:buChar char="•"/>
              <a:defRPr/>
            </a:pPr>
            <a:r>
              <a:rPr lang="en-US" kern="0" dirty="0">
                <a:solidFill>
                  <a:srgbClr val="FFFFBF"/>
                </a:solidFill>
                <a:latin typeface="+mn-lt"/>
                <a:ea typeface="+mn-ea"/>
              </a:rPr>
              <a:t>Use the statistical relationship to predict Forestry Inventory parameters across the entire lidar acquisition.</a:t>
            </a:r>
          </a:p>
          <a:p>
            <a:pPr marL="342900" indent="-342900">
              <a:spcBef>
                <a:spcPct val="20000"/>
              </a:spcBef>
              <a:defRPr/>
            </a:pPr>
            <a:endParaRPr lang="en-US" sz="3200" kern="0" dirty="0">
              <a:solidFill>
                <a:prstClr val="black"/>
              </a:solidFill>
              <a:latin typeface="+mn-lt"/>
              <a:ea typeface="+mn-ea"/>
            </a:endParaRPr>
          </a:p>
          <a:p>
            <a:pPr marL="342900" indent="-342900">
              <a:spcBef>
                <a:spcPct val="20000"/>
              </a:spcBef>
              <a:defRPr/>
            </a:pPr>
            <a:endParaRPr lang="en-US" sz="3200" kern="0" dirty="0">
              <a:solidFill>
                <a:prstClr val="black"/>
              </a:solidFill>
              <a:latin typeface="+mn-lt"/>
              <a:ea typeface="+mn-ea"/>
            </a:endParaRPr>
          </a:p>
        </p:txBody>
      </p:sp>
      <p:sp>
        <p:nvSpPr>
          <p:cNvPr id="18" name="Rectangle 3">
            <a:extLst>
              <a:ext uri="{FF2B5EF4-FFF2-40B4-BE49-F238E27FC236}">
                <a16:creationId xmlns:a16="http://schemas.microsoft.com/office/drawing/2014/main" id="{A1F63550-4196-7020-B66E-BCBFF70096EB}"/>
              </a:ext>
            </a:extLst>
          </p:cNvPr>
          <p:cNvSpPr txBox="1">
            <a:spLocks noChangeArrowheads="1"/>
          </p:cNvSpPr>
          <p:nvPr/>
        </p:nvSpPr>
        <p:spPr bwMode="auto">
          <a:xfrm>
            <a:off x="457200" y="1751013"/>
            <a:ext cx="1609725" cy="392112"/>
          </a:xfrm>
          <a:prstGeom prst="rect">
            <a:avLst/>
          </a:prstGeom>
          <a:noFill/>
          <a:ln w="9525">
            <a:noFill/>
            <a:miter lim="800000"/>
            <a:headEnd/>
            <a:tailEnd/>
          </a:ln>
        </p:spPr>
        <p:txBody>
          <a:bodyPr/>
          <a:lstStyle/>
          <a:p>
            <a:pPr marL="285750" indent="-285750" fontAlgn="auto">
              <a:spcBef>
                <a:spcPct val="20000"/>
              </a:spcBef>
              <a:spcAft>
                <a:spcPts val="0"/>
              </a:spcAft>
              <a:defRPr/>
            </a:pPr>
            <a:r>
              <a:rPr lang="en-US" sz="1400" b="1" kern="0" dirty="0">
                <a:solidFill>
                  <a:srgbClr val="FFFF00"/>
                </a:solidFill>
                <a:latin typeface="Biondi" pitchFamily="2" charset="0"/>
                <a:ea typeface="+mn-ea"/>
              </a:rPr>
              <a:t>Collect Data</a:t>
            </a:r>
          </a:p>
          <a:p>
            <a:pPr marL="342900" indent="-342900">
              <a:spcBef>
                <a:spcPct val="20000"/>
              </a:spcBef>
              <a:defRPr/>
            </a:pPr>
            <a:endParaRPr lang="en-US" sz="3200" kern="0" dirty="0">
              <a:solidFill>
                <a:prstClr val="black"/>
              </a:solidFill>
              <a:latin typeface="+mn-lt"/>
              <a:ea typeface="+mn-ea"/>
            </a:endParaRPr>
          </a:p>
          <a:p>
            <a:pPr marL="342900" indent="-342900">
              <a:spcBef>
                <a:spcPct val="20000"/>
              </a:spcBef>
              <a:defRPr/>
            </a:pPr>
            <a:endParaRPr lang="en-US" sz="3200" kern="0" dirty="0">
              <a:solidFill>
                <a:prstClr val="black"/>
              </a:solidFill>
              <a:latin typeface="+mn-lt"/>
              <a:ea typeface="+mn-ea"/>
            </a:endParaRPr>
          </a:p>
        </p:txBody>
      </p:sp>
      <p:sp>
        <p:nvSpPr>
          <p:cNvPr id="20" name="Rectangle 3">
            <a:extLst>
              <a:ext uri="{FF2B5EF4-FFF2-40B4-BE49-F238E27FC236}">
                <a16:creationId xmlns:a16="http://schemas.microsoft.com/office/drawing/2014/main" id="{E1A4F0DB-62F9-E3AE-0CC4-F0511FB6841E}"/>
              </a:ext>
            </a:extLst>
          </p:cNvPr>
          <p:cNvSpPr txBox="1">
            <a:spLocks noChangeArrowheads="1"/>
          </p:cNvSpPr>
          <p:nvPr/>
        </p:nvSpPr>
        <p:spPr bwMode="auto">
          <a:xfrm>
            <a:off x="2654300" y="1679575"/>
            <a:ext cx="2676525" cy="527050"/>
          </a:xfrm>
          <a:prstGeom prst="rect">
            <a:avLst/>
          </a:prstGeom>
          <a:noFill/>
          <a:ln w="9525">
            <a:noFill/>
            <a:miter lim="800000"/>
            <a:headEnd/>
            <a:tailEnd/>
          </a:ln>
        </p:spPr>
        <p:txBody>
          <a:bodyPr/>
          <a:lstStyle/>
          <a:p>
            <a:pPr marL="285750" indent="-285750" fontAlgn="auto">
              <a:spcBef>
                <a:spcPct val="20000"/>
              </a:spcBef>
              <a:spcAft>
                <a:spcPts val="0"/>
              </a:spcAft>
              <a:defRPr/>
            </a:pPr>
            <a:r>
              <a:rPr lang="en-US" sz="1400" b="1" kern="0" dirty="0">
                <a:solidFill>
                  <a:srgbClr val="FFFF00"/>
                </a:solidFill>
                <a:latin typeface="Biondi" pitchFamily="2" charset="0"/>
                <a:ea typeface="+mn-ea"/>
              </a:rPr>
              <a:t>Develop Regression Equations</a:t>
            </a:r>
          </a:p>
          <a:p>
            <a:pPr marL="342900" indent="-342900">
              <a:spcBef>
                <a:spcPct val="20000"/>
              </a:spcBef>
              <a:defRPr/>
            </a:pPr>
            <a:endParaRPr lang="en-US" sz="3200" kern="0" dirty="0">
              <a:solidFill>
                <a:prstClr val="black"/>
              </a:solidFill>
              <a:latin typeface="+mn-lt"/>
              <a:ea typeface="+mn-ea"/>
            </a:endParaRPr>
          </a:p>
          <a:p>
            <a:pPr marL="342900" indent="-342900">
              <a:spcBef>
                <a:spcPct val="20000"/>
              </a:spcBef>
              <a:defRPr/>
            </a:pPr>
            <a:endParaRPr lang="en-US" sz="3200" kern="0" dirty="0">
              <a:solidFill>
                <a:prstClr val="black"/>
              </a:solidFill>
              <a:latin typeface="+mn-lt"/>
              <a:ea typeface="+mn-ea"/>
            </a:endParaRPr>
          </a:p>
        </p:txBody>
      </p:sp>
      <p:sp>
        <p:nvSpPr>
          <p:cNvPr id="22" name="Striped Right Arrow 21">
            <a:extLst>
              <a:ext uri="{FF2B5EF4-FFF2-40B4-BE49-F238E27FC236}">
                <a16:creationId xmlns:a16="http://schemas.microsoft.com/office/drawing/2014/main" id="{E0D01201-6CB3-1E80-567E-C64BEBA4A86E}"/>
              </a:ext>
            </a:extLst>
          </p:cNvPr>
          <p:cNvSpPr/>
          <p:nvPr/>
        </p:nvSpPr>
        <p:spPr bwMode="auto">
          <a:xfrm>
            <a:off x="2152650" y="3775075"/>
            <a:ext cx="501650" cy="985838"/>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lgn="ctr">
              <a:defRPr/>
            </a:pPr>
            <a:endParaRPr lang="en-US" u="sng" dirty="0">
              <a:solidFill>
                <a:prstClr val="white"/>
              </a:solidFill>
              <a:latin typeface="Biondi" pitchFamily="2" charset="0"/>
              <a:ea typeface="+mn-ea"/>
            </a:endParaRPr>
          </a:p>
        </p:txBody>
      </p:sp>
      <p:sp>
        <p:nvSpPr>
          <p:cNvPr id="23" name="Rectangle 3">
            <a:extLst>
              <a:ext uri="{FF2B5EF4-FFF2-40B4-BE49-F238E27FC236}">
                <a16:creationId xmlns:a16="http://schemas.microsoft.com/office/drawing/2014/main" id="{80C4EB65-E643-462E-8297-CB80A0D93452}"/>
              </a:ext>
            </a:extLst>
          </p:cNvPr>
          <p:cNvSpPr txBox="1">
            <a:spLocks noChangeArrowheads="1"/>
          </p:cNvSpPr>
          <p:nvPr/>
        </p:nvSpPr>
        <p:spPr bwMode="auto">
          <a:xfrm>
            <a:off x="5943600" y="1600200"/>
            <a:ext cx="3238500" cy="392113"/>
          </a:xfrm>
          <a:prstGeom prst="rect">
            <a:avLst/>
          </a:prstGeom>
          <a:noFill/>
          <a:ln w="9525">
            <a:noFill/>
            <a:miter lim="800000"/>
            <a:headEnd/>
            <a:tailEnd/>
          </a:ln>
        </p:spPr>
        <p:txBody>
          <a:bodyPr/>
          <a:lstStyle/>
          <a:p>
            <a:pPr marL="285750" indent="-285750" fontAlgn="auto">
              <a:spcBef>
                <a:spcPct val="20000"/>
              </a:spcBef>
              <a:spcAft>
                <a:spcPts val="0"/>
              </a:spcAft>
              <a:defRPr/>
            </a:pPr>
            <a:r>
              <a:rPr lang="en-US" sz="1400" b="1" kern="0" dirty="0">
                <a:solidFill>
                  <a:srgbClr val="FFFF00"/>
                </a:solidFill>
                <a:latin typeface="Biondi" pitchFamily="2" charset="0"/>
                <a:ea typeface="+mn-ea"/>
              </a:rPr>
              <a:t>Build Inventory Models</a:t>
            </a:r>
          </a:p>
          <a:p>
            <a:pPr marL="342900" indent="-342900">
              <a:spcBef>
                <a:spcPct val="20000"/>
              </a:spcBef>
              <a:defRPr/>
            </a:pPr>
            <a:endParaRPr lang="en-US" sz="3200" kern="0" dirty="0">
              <a:solidFill>
                <a:prstClr val="black"/>
              </a:solidFill>
              <a:latin typeface="+mn-lt"/>
              <a:ea typeface="+mn-ea"/>
            </a:endParaRPr>
          </a:p>
          <a:p>
            <a:pPr marL="342900" indent="-342900">
              <a:spcBef>
                <a:spcPct val="20000"/>
              </a:spcBef>
              <a:defRPr/>
            </a:pPr>
            <a:endParaRPr lang="en-US" sz="3200" kern="0" dirty="0">
              <a:solidFill>
                <a:prstClr val="black"/>
              </a:solidFill>
              <a:latin typeface="+mn-lt"/>
              <a:ea typeface="+mn-ea"/>
            </a:endParaRPr>
          </a:p>
        </p:txBody>
      </p:sp>
      <p:sp>
        <p:nvSpPr>
          <p:cNvPr id="24" name="Striped Right Arrow 23">
            <a:extLst>
              <a:ext uri="{FF2B5EF4-FFF2-40B4-BE49-F238E27FC236}">
                <a16:creationId xmlns:a16="http://schemas.microsoft.com/office/drawing/2014/main" id="{D46DD94B-54C1-5C14-5E37-279759FAC63E}"/>
              </a:ext>
            </a:extLst>
          </p:cNvPr>
          <p:cNvSpPr/>
          <p:nvPr/>
        </p:nvSpPr>
        <p:spPr bwMode="auto">
          <a:xfrm>
            <a:off x="5314950" y="3775075"/>
            <a:ext cx="514350" cy="1368425"/>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lgn="ctr">
              <a:defRPr/>
            </a:pPr>
            <a:endParaRPr lang="en-US" u="sng" dirty="0">
              <a:solidFill>
                <a:prstClr val="white"/>
              </a:solidFill>
              <a:latin typeface="Biondi" pitchFamily="2" charset="0"/>
              <a:ea typeface="+mn-ea"/>
            </a:endParaRPr>
          </a:p>
        </p:txBody>
      </p:sp>
      <p:sp>
        <p:nvSpPr>
          <p:cNvPr id="28" name="Rectangle 3">
            <a:extLst>
              <a:ext uri="{FF2B5EF4-FFF2-40B4-BE49-F238E27FC236}">
                <a16:creationId xmlns:a16="http://schemas.microsoft.com/office/drawing/2014/main" id="{BC52DCCA-5AD8-644F-1FFE-1B76D7BB424A}"/>
              </a:ext>
            </a:extLst>
          </p:cNvPr>
          <p:cNvSpPr txBox="1">
            <a:spLocks noChangeArrowheads="1"/>
          </p:cNvSpPr>
          <p:nvPr/>
        </p:nvSpPr>
        <p:spPr bwMode="auto">
          <a:xfrm>
            <a:off x="7504113" y="2057400"/>
            <a:ext cx="763587" cy="204788"/>
          </a:xfrm>
          <a:prstGeom prst="rect">
            <a:avLst/>
          </a:prstGeom>
          <a:noFill/>
          <a:ln w="9525">
            <a:noFill/>
            <a:miter lim="800000"/>
            <a:headEnd/>
            <a:tailEnd/>
          </a:ln>
        </p:spPr>
        <p:txBody>
          <a:bodyPr/>
          <a:lstStyle/>
          <a:p>
            <a:pPr marL="342900" indent="-342900">
              <a:spcBef>
                <a:spcPct val="20000"/>
              </a:spcBef>
              <a:defRPr/>
            </a:pPr>
            <a:r>
              <a:rPr lang="en-US" sz="1000" kern="0" dirty="0">
                <a:solidFill>
                  <a:srgbClr val="FFFF00"/>
                </a:solidFill>
                <a:latin typeface="Biondi" pitchFamily="2" charset="0"/>
                <a:ea typeface="+mn-ea"/>
              </a:rPr>
              <a:t>Legend</a:t>
            </a:r>
          </a:p>
          <a:p>
            <a:pPr marL="342900" indent="-342900">
              <a:spcBef>
                <a:spcPct val="20000"/>
              </a:spcBef>
              <a:defRPr/>
            </a:pPr>
            <a:endParaRPr lang="en-US" sz="3200" kern="0" dirty="0">
              <a:solidFill>
                <a:prstClr val="black"/>
              </a:solidFill>
              <a:latin typeface="+mn-lt"/>
              <a:ea typeface="+mn-ea"/>
            </a:endParaRPr>
          </a:p>
        </p:txBody>
      </p:sp>
      <p:sp>
        <p:nvSpPr>
          <p:cNvPr id="46100" name="Rectangle 25">
            <a:extLst>
              <a:ext uri="{FF2B5EF4-FFF2-40B4-BE49-F238E27FC236}">
                <a16:creationId xmlns:a16="http://schemas.microsoft.com/office/drawing/2014/main" id="{531BE083-A6A6-992B-5CA4-BD6F78222164}"/>
              </a:ext>
            </a:extLst>
          </p:cNvPr>
          <p:cNvSpPr>
            <a:spLocks noChangeArrowheads="1"/>
          </p:cNvSpPr>
          <p:nvPr/>
        </p:nvSpPr>
        <p:spPr bwMode="auto">
          <a:xfrm>
            <a:off x="7227888" y="2262188"/>
            <a:ext cx="1344612" cy="676275"/>
          </a:xfrm>
          <a:prstGeom prst="rect">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u="sng">
              <a:solidFill>
                <a:srgbClr val="FFFFFF"/>
              </a:solidFill>
              <a:latin typeface="Biondi" charset="0"/>
            </a:endParaRPr>
          </a:p>
        </p:txBody>
      </p:sp>
      <p:sp>
        <p:nvSpPr>
          <p:cNvPr id="31" name="Rectangle 3">
            <a:extLst>
              <a:ext uri="{FF2B5EF4-FFF2-40B4-BE49-F238E27FC236}">
                <a16:creationId xmlns:a16="http://schemas.microsoft.com/office/drawing/2014/main" id="{F5A4D9B1-F612-8209-5714-9ABB609D3168}"/>
              </a:ext>
            </a:extLst>
          </p:cNvPr>
          <p:cNvSpPr txBox="1">
            <a:spLocks noChangeArrowheads="1"/>
          </p:cNvSpPr>
          <p:nvPr/>
        </p:nvSpPr>
        <p:spPr bwMode="auto">
          <a:xfrm>
            <a:off x="7356475" y="2411413"/>
            <a:ext cx="1008063" cy="327025"/>
          </a:xfrm>
          <a:prstGeom prst="rect">
            <a:avLst/>
          </a:prstGeom>
          <a:noFill/>
          <a:ln w="9525">
            <a:noFill/>
            <a:miter lim="800000"/>
            <a:headEnd/>
            <a:tailEnd/>
          </a:ln>
        </p:spPr>
        <p:txBody>
          <a:bodyPr/>
          <a:lstStyle/>
          <a:p>
            <a:pPr marL="342900" indent="-342900">
              <a:spcBef>
                <a:spcPct val="20000"/>
              </a:spcBef>
              <a:defRPr/>
            </a:pPr>
            <a:r>
              <a:rPr lang="en-US" sz="900" kern="0" dirty="0">
                <a:solidFill>
                  <a:prstClr val="white"/>
                </a:solidFill>
                <a:latin typeface="+mn-lt"/>
                <a:ea typeface="+mn-ea"/>
              </a:rPr>
              <a:t>High: 563</a:t>
            </a:r>
          </a:p>
          <a:p>
            <a:pPr marL="342900" indent="-342900">
              <a:spcBef>
                <a:spcPct val="20000"/>
              </a:spcBef>
              <a:defRPr/>
            </a:pPr>
            <a:endParaRPr lang="en-US" sz="3200" kern="0" dirty="0">
              <a:solidFill>
                <a:prstClr val="black"/>
              </a:solidFill>
              <a:latin typeface="+mn-lt"/>
              <a:ea typeface="+mn-ea"/>
            </a:endParaRPr>
          </a:p>
        </p:txBody>
      </p:sp>
      <p:sp>
        <p:nvSpPr>
          <p:cNvPr id="32" name="Rectangle 3">
            <a:extLst>
              <a:ext uri="{FF2B5EF4-FFF2-40B4-BE49-F238E27FC236}">
                <a16:creationId xmlns:a16="http://schemas.microsoft.com/office/drawing/2014/main" id="{004B4C35-341F-9E68-CE40-87FB30D0EA31}"/>
              </a:ext>
            </a:extLst>
          </p:cNvPr>
          <p:cNvSpPr txBox="1">
            <a:spLocks noChangeArrowheads="1"/>
          </p:cNvSpPr>
          <p:nvPr/>
        </p:nvSpPr>
        <p:spPr bwMode="auto">
          <a:xfrm>
            <a:off x="7361238" y="2725738"/>
            <a:ext cx="582612" cy="327025"/>
          </a:xfrm>
          <a:prstGeom prst="rect">
            <a:avLst/>
          </a:prstGeom>
          <a:noFill/>
          <a:ln w="9525">
            <a:noFill/>
            <a:miter lim="800000"/>
            <a:headEnd/>
            <a:tailEnd/>
          </a:ln>
        </p:spPr>
        <p:txBody>
          <a:bodyPr/>
          <a:lstStyle/>
          <a:p>
            <a:pPr marL="342900" indent="-342900">
              <a:spcBef>
                <a:spcPct val="20000"/>
              </a:spcBef>
              <a:defRPr/>
            </a:pPr>
            <a:r>
              <a:rPr lang="en-US" sz="900" kern="0" dirty="0">
                <a:solidFill>
                  <a:prstClr val="white"/>
                </a:solidFill>
                <a:latin typeface="+mn-lt"/>
                <a:ea typeface="+mn-ea"/>
              </a:rPr>
              <a:t>Low: 3</a:t>
            </a:r>
          </a:p>
          <a:p>
            <a:pPr marL="342900" indent="-342900">
              <a:spcBef>
                <a:spcPct val="20000"/>
              </a:spcBef>
              <a:defRPr/>
            </a:pPr>
            <a:endParaRPr lang="en-US" sz="3200" kern="0" dirty="0">
              <a:solidFill>
                <a:prstClr val="black"/>
              </a:solidFill>
              <a:latin typeface="+mn-lt"/>
              <a:ea typeface="+mn-ea"/>
            </a:endParaRPr>
          </a:p>
        </p:txBody>
      </p:sp>
      <p:sp>
        <p:nvSpPr>
          <p:cNvPr id="29" name="Rectangle 3">
            <a:extLst>
              <a:ext uri="{FF2B5EF4-FFF2-40B4-BE49-F238E27FC236}">
                <a16:creationId xmlns:a16="http://schemas.microsoft.com/office/drawing/2014/main" id="{41F247A2-DEC5-75FD-7AEC-14BA6C6C9745}"/>
              </a:ext>
            </a:extLst>
          </p:cNvPr>
          <p:cNvSpPr txBox="1">
            <a:spLocks noChangeArrowheads="1"/>
          </p:cNvSpPr>
          <p:nvPr/>
        </p:nvSpPr>
        <p:spPr bwMode="auto">
          <a:xfrm>
            <a:off x="7194550" y="2268538"/>
            <a:ext cx="1463675" cy="327025"/>
          </a:xfrm>
          <a:prstGeom prst="rect">
            <a:avLst/>
          </a:prstGeom>
          <a:noFill/>
          <a:ln w="9525">
            <a:noFill/>
            <a:miter lim="800000"/>
            <a:headEnd/>
            <a:tailEnd/>
          </a:ln>
        </p:spPr>
        <p:txBody>
          <a:bodyPr/>
          <a:lstStyle/>
          <a:p>
            <a:pPr marL="342900" indent="-342900">
              <a:spcBef>
                <a:spcPct val="20000"/>
              </a:spcBef>
              <a:defRPr/>
            </a:pPr>
            <a:r>
              <a:rPr lang="en-US" sz="900" b="1" kern="0" dirty="0">
                <a:solidFill>
                  <a:prstClr val="white"/>
                </a:solidFill>
                <a:latin typeface="+mn-lt"/>
                <a:ea typeface="+mn-ea"/>
              </a:rPr>
              <a:t>Basal Area (SqFt/Acre)</a:t>
            </a:r>
          </a:p>
          <a:p>
            <a:pPr marL="342900" indent="-342900">
              <a:spcBef>
                <a:spcPct val="20000"/>
              </a:spcBef>
              <a:defRPr/>
            </a:pPr>
            <a:endParaRPr lang="en-US" sz="3200" kern="0" dirty="0">
              <a:solidFill>
                <a:prstClr val="black"/>
              </a:solidFill>
              <a:latin typeface="+mn-lt"/>
              <a:ea typeface="+mn-ea"/>
            </a:endParaRPr>
          </a:p>
        </p:txBody>
      </p:sp>
      <p:pic>
        <p:nvPicPr>
          <p:cNvPr id="46104" name="Picture 12">
            <a:extLst>
              <a:ext uri="{FF2B5EF4-FFF2-40B4-BE49-F238E27FC236}">
                <a16:creationId xmlns:a16="http://schemas.microsoft.com/office/drawing/2014/main" id="{88CC40CE-848F-237D-D849-BE4EA98D04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8889" t="56380" r="48773" b="36328"/>
          <a:stretch>
            <a:fillRect/>
          </a:stretch>
        </p:blipFill>
        <p:spPr bwMode="auto">
          <a:xfrm>
            <a:off x="7277100" y="2509838"/>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a:extLst>
              <a:ext uri="{FF2B5EF4-FFF2-40B4-BE49-F238E27FC236}">
                <a16:creationId xmlns:a16="http://schemas.microsoft.com/office/drawing/2014/main" id="{E0468C95-2A8F-8B43-90A8-1E94619C24B1}"/>
              </a:ext>
            </a:extLst>
          </p:cNvPr>
          <p:cNvPicPr>
            <a:picLocks noChangeAspect="1" noChangeArrowheads="1"/>
          </p:cNvPicPr>
          <p:nvPr/>
        </p:nvPicPr>
        <p:blipFill>
          <a:blip r:embed="rId6" cstate="print"/>
          <a:srcRect l="11909" t="56735" r="40725" b="39168"/>
          <a:stretch>
            <a:fillRect/>
          </a:stretch>
        </p:blipFill>
        <p:spPr bwMode="auto">
          <a:xfrm>
            <a:off x="2359152" y="2743200"/>
            <a:ext cx="2971800" cy="160638"/>
          </a:xfrm>
          <a:prstGeom prst="rect">
            <a:avLst/>
          </a:prstGeom>
          <a:noFill/>
          <a:ln w="9525">
            <a:noFill/>
            <a:miter lim="800000"/>
            <a:headEnd/>
            <a:tailEnd/>
          </a:ln>
          <a:effectLst>
            <a:outerShdw blurRad="50800" dist="355600" dir="2760000" algn="ctr" rotWithShape="0">
              <a:srgbClr val="000000">
                <a:alpha val="43137"/>
              </a:srgbClr>
            </a:outerShdw>
          </a:effectLst>
          <a:scene3d>
            <a:camera prst="orthographicFront"/>
            <a:lightRig rig="threePt" dir="t"/>
          </a:scene3d>
          <a:sp3d>
            <a:bevelT/>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2FFF46-8099-8C60-6E66-9613AA3CA3BA}"/>
              </a:ext>
            </a:extLst>
          </p:cNvPr>
          <p:cNvSpPr txBox="1">
            <a:spLocks/>
          </p:cNvSpPr>
          <p:nvPr/>
        </p:nvSpPr>
        <p:spPr>
          <a:xfrm>
            <a:off x="228600" y="685800"/>
            <a:ext cx="8382000" cy="2362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Creation Steps</a:t>
            </a:r>
          </a:p>
          <a:p>
            <a:pPr marL="914400" lvl="1" indent="-457200" fontAlgn="auto">
              <a:spcAft>
                <a:spcPts val="0"/>
              </a:spcAft>
              <a:buFont typeface="+mj-lt"/>
              <a:buAutoNum type="arabicPeriod"/>
              <a:defRPr/>
            </a:pPr>
            <a:r>
              <a:rPr lang="en-US" sz="2600" b="1" dirty="0">
                <a:solidFill>
                  <a:srgbClr val="4F81BD">
                    <a:lumMod val="50000"/>
                  </a:srgbClr>
                </a:solidFill>
                <a:effectLst>
                  <a:outerShdw blurRad="38100" dist="38100" dir="2700000" algn="tl">
                    <a:srgbClr val="000000">
                      <a:alpha val="43137"/>
                    </a:srgbClr>
                  </a:outerShdw>
                </a:effectLst>
              </a:rPr>
              <a:t>Collect LiDAR-Oriented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Extract Normalized LiDAR Plot Point Clouds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Derive Plot-Level LiDAR Metrics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Develop Regression Models </a:t>
            </a:r>
            <a:r>
              <a:rPr lang="en-US" sz="1800" dirty="0">
                <a:solidFill>
                  <a:srgbClr val="4F81BD">
                    <a:lumMod val="50000"/>
                  </a:srgbClr>
                </a:solidFill>
                <a:effectLst>
                  <a:outerShdw blurRad="38100" dist="38100" dir="2700000" algn="tl">
                    <a:srgbClr val="000000">
                      <a:alpha val="43137"/>
                    </a:srgbClr>
                  </a:outerShdw>
                </a:effectLst>
              </a:rPr>
              <a:t>(LiDAR Metrics vs.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Apply Models to Entire LiDAR Acquisition </a:t>
            </a:r>
            <a:r>
              <a:rPr lang="en-US" sz="1900" dirty="0">
                <a:solidFill>
                  <a:srgbClr val="4F81BD">
                    <a:lumMod val="50000"/>
                  </a:srgbClr>
                </a:solidFill>
                <a:effectLst>
                  <a:outerShdw blurRad="38100" dist="38100" dir="2700000" algn="tl">
                    <a:srgbClr val="000000">
                      <a:alpha val="43137"/>
                    </a:srgbClr>
                  </a:outerShdw>
                </a:effectLst>
              </a:rPr>
              <a:t>(</a:t>
            </a:r>
            <a:r>
              <a:rPr lang="en-US" sz="1900" dirty="0" err="1">
                <a:solidFill>
                  <a:srgbClr val="4F81BD">
                    <a:lumMod val="50000"/>
                  </a:srgbClr>
                </a:solidFill>
                <a:effectLst>
                  <a:outerShdw blurRad="38100" dist="38100" dir="2700000" algn="tl">
                    <a:srgbClr val="000000">
                      <a:alpha val="43137"/>
                    </a:srgbClr>
                  </a:outerShdw>
                </a:effectLst>
              </a:rPr>
              <a:t>Rasters</a:t>
            </a:r>
            <a:r>
              <a:rPr lang="en-US" sz="1900" dirty="0">
                <a:solidFill>
                  <a:srgbClr val="4F81BD">
                    <a:lumMod val="50000"/>
                  </a:srgbClr>
                </a:solidFill>
                <a:effectLst>
                  <a:outerShdw blurRad="38100" dist="38100" dir="2700000" algn="tl">
                    <a:srgbClr val="000000">
                      <a:alpha val="43137"/>
                    </a:srgbClr>
                  </a:outerShdw>
                </a:effectLst>
              </a:rPr>
              <a:t>)</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1A7F12A-9F6F-99AC-4C3E-F19E45D54885}"/>
              </a:ext>
            </a:extLst>
          </p:cNvPr>
          <p:cNvSpPr txBox="1">
            <a:spLocks/>
          </p:cNvSpPr>
          <p:nvPr/>
        </p:nvSpPr>
        <p:spPr>
          <a:xfrm>
            <a:off x="228600" y="685800"/>
            <a:ext cx="7810500" cy="335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Presentation Outline</a:t>
            </a:r>
          </a:p>
          <a:p>
            <a:pPr fontAlgn="auto">
              <a:spcAft>
                <a:spcPts val="0"/>
              </a:spcAft>
              <a:defRPr/>
            </a:pPr>
            <a:r>
              <a:rPr lang="en-US" sz="2400" b="1" dirty="0">
                <a:solidFill>
                  <a:srgbClr val="4F81BD">
                    <a:lumMod val="50000"/>
                  </a:srgbClr>
                </a:solidFill>
                <a:effectLst>
                  <a:outerShdw blurRad="38100" dist="38100" dir="2700000" algn="tl">
                    <a:srgbClr val="000000">
                      <a:alpha val="43137"/>
                    </a:srgbClr>
                  </a:outerShdw>
                </a:effectLst>
              </a:rPr>
              <a:t>DEM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Individual-Tree 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Plot-Based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Future Work</a:t>
            </a: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9A56812-C339-652C-10D8-0D981E2D7141}"/>
              </a:ext>
            </a:extLst>
          </p:cNvPr>
          <p:cNvSpPr txBox="1">
            <a:spLocks/>
          </p:cNvSpPr>
          <p:nvPr/>
        </p:nvSpPr>
        <p:spPr>
          <a:xfrm>
            <a:off x="228600" y="685800"/>
            <a:ext cx="8382000" cy="2362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Creation Steps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Collect LiDAR-Oriented Field Data</a:t>
            </a:r>
          </a:p>
          <a:p>
            <a:pPr marL="914400" lvl="1" indent="-457200" fontAlgn="auto">
              <a:spcAft>
                <a:spcPts val="0"/>
              </a:spcAft>
              <a:buFont typeface="+mj-lt"/>
              <a:buAutoNum type="arabicPeriod"/>
              <a:defRPr/>
            </a:pPr>
            <a:r>
              <a:rPr lang="en-US" sz="2600" b="1" dirty="0">
                <a:solidFill>
                  <a:srgbClr val="4F81BD">
                    <a:lumMod val="50000"/>
                  </a:srgbClr>
                </a:solidFill>
                <a:effectLst>
                  <a:outerShdw blurRad="38100" dist="38100" dir="2700000" algn="tl">
                    <a:srgbClr val="000000">
                      <a:alpha val="43137"/>
                    </a:srgbClr>
                  </a:outerShdw>
                </a:effectLst>
              </a:rPr>
              <a:t>Extract Normalized LiDAR Plot Point Clouds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Derive Plot-Level LiDAR Metrics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Develop Regression Models </a:t>
            </a:r>
            <a:r>
              <a:rPr lang="en-US" sz="1800" dirty="0">
                <a:solidFill>
                  <a:srgbClr val="4F81BD">
                    <a:lumMod val="50000"/>
                  </a:srgbClr>
                </a:solidFill>
                <a:effectLst>
                  <a:outerShdw blurRad="38100" dist="38100" dir="2700000" algn="tl">
                    <a:srgbClr val="000000">
                      <a:alpha val="43137"/>
                    </a:srgbClr>
                  </a:outerShdw>
                </a:effectLst>
              </a:rPr>
              <a:t>(LiDAR Metrics vs.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Apply Models to Entire LiDAR Acquisition </a:t>
            </a:r>
            <a:r>
              <a:rPr lang="en-US" sz="1900" dirty="0">
                <a:solidFill>
                  <a:srgbClr val="4F81BD">
                    <a:lumMod val="50000"/>
                  </a:srgbClr>
                </a:solidFill>
                <a:effectLst>
                  <a:outerShdw blurRad="38100" dist="38100" dir="2700000" algn="tl">
                    <a:srgbClr val="000000">
                      <a:alpha val="43137"/>
                    </a:srgbClr>
                  </a:outerShdw>
                </a:effectLst>
              </a:rPr>
              <a:t>(</a:t>
            </a:r>
            <a:r>
              <a:rPr lang="en-US" sz="1900" dirty="0" err="1">
                <a:solidFill>
                  <a:srgbClr val="4F81BD">
                    <a:lumMod val="50000"/>
                  </a:srgbClr>
                </a:solidFill>
                <a:effectLst>
                  <a:outerShdw blurRad="38100" dist="38100" dir="2700000" algn="tl">
                    <a:srgbClr val="000000">
                      <a:alpha val="43137"/>
                    </a:srgbClr>
                  </a:outerShdw>
                </a:effectLst>
              </a:rPr>
              <a:t>Rasters</a:t>
            </a:r>
            <a:r>
              <a:rPr lang="en-US" sz="1900" dirty="0">
                <a:solidFill>
                  <a:srgbClr val="4F81BD">
                    <a:lumMod val="50000"/>
                  </a:srgbClr>
                </a:solidFill>
                <a:effectLst>
                  <a:outerShdw blurRad="38100" dist="38100" dir="2700000" algn="tl">
                    <a:srgbClr val="000000">
                      <a:alpha val="43137"/>
                    </a:srgbClr>
                  </a:outerShdw>
                </a:effectLst>
              </a:rPr>
              <a:t>)</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918BCB2-71A9-B93F-0CB2-B2F91B7566D9}"/>
              </a:ext>
            </a:extLst>
          </p:cNvPr>
          <p:cNvSpPr txBox="1">
            <a:spLocks/>
          </p:cNvSpPr>
          <p:nvPr/>
        </p:nvSpPr>
        <p:spPr>
          <a:xfrm>
            <a:off x="228600" y="685800"/>
            <a:ext cx="8382000" cy="2362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Creation Steps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Collect LiDAR-Oriented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Extract Normalized LiDAR Plot Point Clouds</a:t>
            </a:r>
          </a:p>
          <a:p>
            <a:pPr marL="914400" lvl="1" indent="-457200" fontAlgn="auto">
              <a:spcAft>
                <a:spcPts val="0"/>
              </a:spcAft>
              <a:buFont typeface="+mj-lt"/>
              <a:buAutoNum type="arabicPeriod"/>
              <a:defRPr/>
            </a:pPr>
            <a:r>
              <a:rPr lang="en-US" b="1" dirty="0">
                <a:solidFill>
                  <a:srgbClr val="4F81BD">
                    <a:lumMod val="50000"/>
                  </a:srgbClr>
                </a:solidFill>
                <a:effectLst>
                  <a:outerShdw blurRad="38100" dist="38100" dir="2700000" algn="tl">
                    <a:srgbClr val="000000">
                      <a:alpha val="43137"/>
                    </a:srgbClr>
                  </a:outerShdw>
                </a:effectLst>
              </a:rPr>
              <a:t>Derive Plot-Level LiDAR Metrics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Develop Regression Models </a:t>
            </a:r>
            <a:r>
              <a:rPr lang="en-US" sz="1800" dirty="0">
                <a:solidFill>
                  <a:srgbClr val="4F81BD">
                    <a:lumMod val="50000"/>
                  </a:srgbClr>
                </a:solidFill>
                <a:effectLst>
                  <a:outerShdw blurRad="38100" dist="38100" dir="2700000" algn="tl">
                    <a:srgbClr val="000000">
                      <a:alpha val="43137"/>
                    </a:srgbClr>
                  </a:outerShdw>
                </a:effectLst>
              </a:rPr>
              <a:t>(LiDAR Metrics vs.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Apply Models to Entire LiDAR Acquisition </a:t>
            </a:r>
            <a:r>
              <a:rPr lang="en-US" sz="1900" dirty="0">
                <a:solidFill>
                  <a:srgbClr val="4F81BD">
                    <a:lumMod val="50000"/>
                  </a:srgbClr>
                </a:solidFill>
                <a:effectLst>
                  <a:outerShdw blurRad="38100" dist="38100" dir="2700000" algn="tl">
                    <a:srgbClr val="000000">
                      <a:alpha val="43137"/>
                    </a:srgbClr>
                  </a:outerShdw>
                </a:effectLst>
              </a:rPr>
              <a:t>(</a:t>
            </a:r>
            <a:r>
              <a:rPr lang="en-US" sz="1900" dirty="0" err="1">
                <a:solidFill>
                  <a:srgbClr val="4F81BD">
                    <a:lumMod val="50000"/>
                  </a:srgbClr>
                </a:solidFill>
                <a:effectLst>
                  <a:outerShdw blurRad="38100" dist="38100" dir="2700000" algn="tl">
                    <a:srgbClr val="000000">
                      <a:alpha val="43137"/>
                    </a:srgbClr>
                  </a:outerShdw>
                </a:effectLst>
              </a:rPr>
              <a:t>Rasters</a:t>
            </a:r>
            <a:r>
              <a:rPr lang="en-US" sz="1900" dirty="0">
                <a:solidFill>
                  <a:srgbClr val="4F81BD">
                    <a:lumMod val="50000"/>
                  </a:srgbClr>
                </a:solidFill>
                <a:effectLst>
                  <a:outerShdw blurRad="38100" dist="38100" dir="2700000" algn="tl">
                    <a:srgbClr val="000000">
                      <a:alpha val="43137"/>
                    </a:srgbClr>
                  </a:outerShdw>
                </a:effectLst>
              </a:rPr>
              <a:t>)</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50CD85-02DD-1547-50EE-7CDB79D5C83F}"/>
              </a:ext>
            </a:extLst>
          </p:cNvPr>
          <p:cNvSpPr txBox="1">
            <a:spLocks/>
          </p:cNvSpPr>
          <p:nvPr/>
        </p:nvSpPr>
        <p:spPr>
          <a:xfrm>
            <a:off x="228600" y="685800"/>
            <a:ext cx="8382000" cy="2362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Creation Steps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Collect LiDAR-Oriented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Extract Normalized LiDAR Plot Point Clouds</a:t>
            </a:r>
          </a:p>
          <a:p>
            <a:pPr marL="914400" lvl="1" indent="-457200" fontAlgn="auto">
              <a:spcAft>
                <a:spcPts val="0"/>
              </a:spcAft>
              <a:buFont typeface="+mj-lt"/>
              <a:buAutoNum type="arabicPeriod"/>
              <a:defRPr/>
            </a:pPr>
            <a:r>
              <a:rPr lang="en-US" b="1" dirty="0">
                <a:solidFill>
                  <a:srgbClr val="4F81BD">
                    <a:lumMod val="50000"/>
                  </a:srgbClr>
                </a:solidFill>
                <a:effectLst>
                  <a:outerShdw blurRad="38100" dist="38100" dir="2700000" algn="tl">
                    <a:srgbClr val="000000">
                      <a:alpha val="43137"/>
                    </a:srgbClr>
                  </a:outerShdw>
                </a:effectLst>
              </a:rPr>
              <a:t>Derive Plot-Level LiDAR Metrics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Develop Regression Models </a:t>
            </a:r>
            <a:r>
              <a:rPr lang="en-US" sz="1800" dirty="0">
                <a:solidFill>
                  <a:srgbClr val="4F81BD">
                    <a:lumMod val="50000"/>
                  </a:srgbClr>
                </a:solidFill>
                <a:effectLst>
                  <a:outerShdw blurRad="38100" dist="38100" dir="2700000" algn="tl">
                    <a:srgbClr val="000000">
                      <a:alpha val="43137"/>
                    </a:srgbClr>
                  </a:outerShdw>
                </a:effectLst>
              </a:rPr>
              <a:t>(LiDAR Metrics vs.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Apply Models to Entire LiDAR Acquisition </a:t>
            </a:r>
            <a:r>
              <a:rPr lang="en-US" sz="1900" dirty="0">
                <a:solidFill>
                  <a:srgbClr val="4F81BD">
                    <a:lumMod val="50000"/>
                  </a:srgbClr>
                </a:solidFill>
                <a:effectLst>
                  <a:outerShdw blurRad="38100" dist="38100" dir="2700000" algn="tl">
                    <a:srgbClr val="000000">
                      <a:alpha val="43137"/>
                    </a:srgbClr>
                  </a:outerShdw>
                </a:effectLst>
              </a:rPr>
              <a:t>(</a:t>
            </a:r>
            <a:r>
              <a:rPr lang="en-US" sz="1900" dirty="0" err="1">
                <a:solidFill>
                  <a:srgbClr val="4F81BD">
                    <a:lumMod val="50000"/>
                  </a:srgbClr>
                </a:solidFill>
                <a:effectLst>
                  <a:outerShdw blurRad="38100" dist="38100" dir="2700000" algn="tl">
                    <a:srgbClr val="000000">
                      <a:alpha val="43137"/>
                    </a:srgbClr>
                  </a:outerShdw>
                </a:effectLst>
              </a:rPr>
              <a:t>Rasters</a:t>
            </a:r>
            <a:r>
              <a:rPr lang="en-US" sz="1900" dirty="0">
                <a:solidFill>
                  <a:srgbClr val="4F81BD">
                    <a:lumMod val="50000"/>
                  </a:srgbClr>
                </a:solidFill>
                <a:effectLst>
                  <a:outerShdw blurRad="38100" dist="38100" dir="2700000" algn="tl">
                    <a:srgbClr val="000000">
                      <a:alpha val="43137"/>
                    </a:srgbClr>
                  </a:outerShdw>
                </a:effectLst>
              </a:rPr>
              <a:t>)</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7A8E4D2-84F9-5716-13EF-FBE1EA272374}"/>
              </a:ext>
            </a:extLst>
          </p:cNvPr>
          <p:cNvSpPr txBox="1">
            <a:spLocks/>
          </p:cNvSpPr>
          <p:nvPr/>
        </p:nvSpPr>
        <p:spPr>
          <a:xfrm>
            <a:off x="228600" y="685800"/>
            <a:ext cx="8382000" cy="2362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Creation Steps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Collect LiDAR-Oriented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Extract Normalized LiDAR Plot Point Clouds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Derive Plot-Level LiDAR Metrics</a:t>
            </a:r>
          </a:p>
          <a:p>
            <a:pPr marL="914400" lvl="1" indent="-457200" fontAlgn="auto">
              <a:spcAft>
                <a:spcPts val="0"/>
              </a:spcAft>
              <a:buFont typeface="+mj-lt"/>
              <a:buAutoNum type="arabicPeriod"/>
              <a:defRPr/>
            </a:pPr>
            <a:r>
              <a:rPr lang="en-US" sz="2600" b="1" dirty="0">
                <a:solidFill>
                  <a:srgbClr val="4F81BD">
                    <a:lumMod val="50000"/>
                  </a:srgbClr>
                </a:solidFill>
                <a:effectLst>
                  <a:outerShdw blurRad="38100" dist="38100" dir="2700000" algn="tl">
                    <a:srgbClr val="000000">
                      <a:alpha val="43137"/>
                    </a:srgbClr>
                  </a:outerShdw>
                </a:effectLst>
              </a:rPr>
              <a:t>Develop Regression Models </a:t>
            </a:r>
            <a:r>
              <a:rPr lang="en-US" sz="1900" b="1" dirty="0">
                <a:solidFill>
                  <a:srgbClr val="4F81BD">
                    <a:lumMod val="50000"/>
                  </a:srgbClr>
                </a:solidFill>
                <a:effectLst>
                  <a:outerShdw blurRad="38100" dist="38100" dir="2700000" algn="tl">
                    <a:srgbClr val="000000">
                      <a:alpha val="43137"/>
                    </a:srgbClr>
                  </a:outerShdw>
                </a:effectLst>
              </a:rPr>
              <a:t>(LiDAR Metrics vs.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Apply Models to Entire LiDAR Acquisition </a:t>
            </a:r>
            <a:r>
              <a:rPr lang="en-US" sz="1900" dirty="0">
                <a:solidFill>
                  <a:srgbClr val="4F81BD">
                    <a:lumMod val="50000"/>
                  </a:srgbClr>
                </a:solidFill>
                <a:effectLst>
                  <a:outerShdw blurRad="38100" dist="38100" dir="2700000" algn="tl">
                    <a:srgbClr val="000000">
                      <a:alpha val="43137"/>
                    </a:srgbClr>
                  </a:outerShdw>
                </a:effectLst>
              </a:rPr>
              <a:t>(</a:t>
            </a:r>
            <a:r>
              <a:rPr lang="en-US" sz="1900" dirty="0" err="1">
                <a:solidFill>
                  <a:srgbClr val="4F81BD">
                    <a:lumMod val="50000"/>
                  </a:srgbClr>
                </a:solidFill>
                <a:effectLst>
                  <a:outerShdw blurRad="38100" dist="38100" dir="2700000" algn="tl">
                    <a:srgbClr val="000000">
                      <a:alpha val="43137"/>
                    </a:srgbClr>
                  </a:outerShdw>
                </a:effectLst>
              </a:rPr>
              <a:t>Rasters</a:t>
            </a:r>
            <a:r>
              <a:rPr lang="en-US" sz="1900" dirty="0">
                <a:solidFill>
                  <a:srgbClr val="4F81BD">
                    <a:lumMod val="50000"/>
                  </a:srgbClr>
                </a:solidFill>
                <a:effectLst>
                  <a:outerShdw blurRad="38100" dist="38100" dir="2700000" algn="tl">
                    <a:srgbClr val="000000">
                      <a:alpha val="43137"/>
                    </a:srgbClr>
                  </a:outerShdw>
                </a:effectLst>
              </a:rPr>
              <a:t>)</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2C293DA-56A5-3EA1-C21E-79A87819B77B}"/>
              </a:ext>
            </a:extLst>
          </p:cNvPr>
          <p:cNvSpPr txBox="1">
            <a:spLocks/>
          </p:cNvSpPr>
          <p:nvPr/>
        </p:nvSpPr>
        <p:spPr>
          <a:xfrm>
            <a:off x="228600" y="685800"/>
            <a:ext cx="8382000" cy="23622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Creation Steps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Collect LiDAR-Oriented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Extract Normalized LiDAR Plot Point Clouds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Derive Plot-Level LiDAR Metrics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Develop Regression Models </a:t>
            </a:r>
            <a:r>
              <a:rPr lang="en-US" sz="1900" dirty="0">
                <a:solidFill>
                  <a:srgbClr val="4F81BD">
                    <a:lumMod val="50000"/>
                  </a:srgbClr>
                </a:solidFill>
                <a:effectLst>
                  <a:outerShdw blurRad="38100" dist="38100" dir="2700000" algn="tl">
                    <a:srgbClr val="000000">
                      <a:alpha val="43137"/>
                    </a:srgbClr>
                  </a:outerShdw>
                </a:effectLst>
              </a:rPr>
              <a:t>(LiDAR Metrics vs. Field Data)</a:t>
            </a:r>
          </a:p>
          <a:p>
            <a:pPr marL="914400" lvl="1" indent="-457200" fontAlgn="auto">
              <a:spcAft>
                <a:spcPts val="0"/>
              </a:spcAft>
              <a:buFont typeface="+mj-lt"/>
              <a:buAutoNum type="arabicPeriod"/>
              <a:defRPr/>
            </a:pPr>
            <a:r>
              <a:rPr lang="en-US" sz="2400" b="1" dirty="0">
                <a:solidFill>
                  <a:srgbClr val="4F81BD">
                    <a:lumMod val="50000"/>
                  </a:srgbClr>
                </a:solidFill>
                <a:effectLst>
                  <a:outerShdw blurRad="38100" dist="38100" dir="2700000" algn="tl">
                    <a:srgbClr val="000000">
                      <a:alpha val="43137"/>
                    </a:srgbClr>
                  </a:outerShdw>
                </a:effectLst>
              </a:rPr>
              <a:t>Apply Models to Entire LiDAR Acquisition </a:t>
            </a:r>
            <a:r>
              <a:rPr lang="en-US" sz="1900" b="1" dirty="0">
                <a:solidFill>
                  <a:srgbClr val="4F81BD">
                    <a:lumMod val="50000"/>
                  </a:srgbClr>
                </a:solidFill>
                <a:effectLst>
                  <a:outerShdw blurRad="38100" dist="38100" dir="2700000" algn="tl">
                    <a:srgbClr val="000000">
                      <a:alpha val="43137"/>
                    </a:srgbClr>
                  </a:outerShdw>
                </a:effectLst>
              </a:rPr>
              <a:t>(</a:t>
            </a:r>
            <a:r>
              <a:rPr lang="en-US" sz="1900" b="1" dirty="0" err="1">
                <a:solidFill>
                  <a:srgbClr val="4F81BD">
                    <a:lumMod val="50000"/>
                  </a:srgbClr>
                </a:solidFill>
                <a:effectLst>
                  <a:outerShdw blurRad="38100" dist="38100" dir="2700000" algn="tl">
                    <a:srgbClr val="000000">
                      <a:alpha val="43137"/>
                    </a:srgbClr>
                  </a:outerShdw>
                </a:effectLst>
              </a:rPr>
              <a:t>Rasters</a:t>
            </a:r>
            <a:r>
              <a:rPr lang="en-US" sz="1900" b="1" dirty="0">
                <a:solidFill>
                  <a:srgbClr val="4F81BD">
                    <a:lumMod val="50000"/>
                  </a:srgbClr>
                </a:solidFill>
                <a:effectLst>
                  <a:outerShdw blurRad="38100" dist="38100" dir="2700000" algn="tl">
                    <a:srgbClr val="000000">
                      <a:alpha val="43137"/>
                    </a:srgbClr>
                  </a:outerShdw>
                </a:effectLst>
              </a:rPr>
              <a:t>)</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FDED48D-0EA1-5772-D816-146F7B668A3C}"/>
              </a:ext>
            </a:extLst>
          </p:cNvPr>
          <p:cNvSpPr txBox="1">
            <a:spLocks/>
          </p:cNvSpPr>
          <p:nvPr/>
        </p:nvSpPr>
        <p:spPr>
          <a:xfrm>
            <a:off x="228600" y="685800"/>
            <a:ext cx="8382000" cy="23622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Creation Steps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Collect LiDAR-Oriented Field Data</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Extract Normalized LiDAR Plot Point Clouds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Derive Plot-Level LiDAR Metrics</a:t>
            </a:r>
          </a:p>
          <a:p>
            <a:pPr marL="914400" lvl="1" indent="-457200" fontAlgn="auto">
              <a:spcAft>
                <a:spcPts val="0"/>
              </a:spcAft>
              <a:buFont typeface="+mj-lt"/>
              <a:buAutoNum type="arabicPeriod"/>
              <a:defRPr/>
            </a:pPr>
            <a:r>
              <a:rPr lang="en-US" sz="2400" dirty="0">
                <a:solidFill>
                  <a:srgbClr val="4F81BD">
                    <a:lumMod val="50000"/>
                  </a:srgbClr>
                </a:solidFill>
                <a:effectLst>
                  <a:outerShdw blurRad="38100" dist="38100" dir="2700000" algn="tl">
                    <a:srgbClr val="000000">
                      <a:alpha val="43137"/>
                    </a:srgbClr>
                  </a:outerShdw>
                </a:effectLst>
              </a:rPr>
              <a:t>Develop Regression Models </a:t>
            </a:r>
            <a:r>
              <a:rPr lang="en-US" sz="1900" dirty="0">
                <a:solidFill>
                  <a:srgbClr val="4F81BD">
                    <a:lumMod val="50000"/>
                  </a:srgbClr>
                </a:solidFill>
                <a:effectLst>
                  <a:outerShdw blurRad="38100" dist="38100" dir="2700000" algn="tl">
                    <a:srgbClr val="000000">
                      <a:alpha val="43137"/>
                    </a:srgbClr>
                  </a:outerShdw>
                </a:effectLst>
              </a:rPr>
              <a:t>(LiDAR Metrics vs. Field Data)</a:t>
            </a:r>
          </a:p>
          <a:p>
            <a:pPr marL="914400" lvl="1" indent="-457200" fontAlgn="auto">
              <a:spcAft>
                <a:spcPts val="0"/>
              </a:spcAft>
              <a:buFont typeface="+mj-lt"/>
              <a:buAutoNum type="arabicPeriod"/>
              <a:defRPr/>
            </a:pPr>
            <a:r>
              <a:rPr lang="en-US" sz="2400" b="1" dirty="0">
                <a:solidFill>
                  <a:srgbClr val="4F81BD">
                    <a:lumMod val="50000"/>
                  </a:srgbClr>
                </a:solidFill>
                <a:effectLst>
                  <a:outerShdw blurRad="38100" dist="38100" dir="2700000" algn="tl">
                    <a:srgbClr val="000000">
                      <a:alpha val="43137"/>
                    </a:srgbClr>
                  </a:outerShdw>
                </a:effectLst>
              </a:rPr>
              <a:t>Apply Models to Entire LiDAR Acquisition </a:t>
            </a:r>
            <a:r>
              <a:rPr lang="en-US" sz="1900" b="1" dirty="0">
                <a:solidFill>
                  <a:srgbClr val="4F81BD">
                    <a:lumMod val="50000"/>
                  </a:srgbClr>
                </a:solidFill>
                <a:effectLst>
                  <a:outerShdw blurRad="38100" dist="38100" dir="2700000" algn="tl">
                    <a:srgbClr val="000000">
                      <a:alpha val="43137"/>
                    </a:srgbClr>
                  </a:outerShdw>
                </a:effectLst>
              </a:rPr>
              <a:t>(</a:t>
            </a:r>
            <a:r>
              <a:rPr lang="en-US" sz="1900" b="1" dirty="0" err="1">
                <a:solidFill>
                  <a:srgbClr val="4F81BD">
                    <a:lumMod val="50000"/>
                  </a:srgbClr>
                </a:solidFill>
                <a:effectLst>
                  <a:outerShdw blurRad="38100" dist="38100" dir="2700000" algn="tl">
                    <a:srgbClr val="000000">
                      <a:alpha val="43137"/>
                    </a:srgbClr>
                  </a:outerShdw>
                </a:effectLst>
              </a:rPr>
              <a:t>Rasters</a:t>
            </a:r>
            <a:r>
              <a:rPr lang="en-US" sz="1900" b="1" dirty="0">
                <a:solidFill>
                  <a:srgbClr val="4F81BD">
                    <a:lumMod val="50000"/>
                  </a:srgbClr>
                </a:solidFill>
                <a:effectLst>
                  <a:outerShdw blurRad="38100" dist="38100" dir="2700000" algn="tl">
                    <a:srgbClr val="000000">
                      <a:alpha val="43137"/>
                    </a:srgbClr>
                  </a:outerShdw>
                </a:effectLst>
              </a:rPr>
              <a:t>)</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38D6A-1A83-56DC-20D8-E177EFDDDBD9}"/>
              </a:ext>
            </a:extLst>
          </p:cNvPr>
          <p:cNvSpPr txBox="1">
            <a:spLocks/>
          </p:cNvSpPr>
          <p:nvPr/>
        </p:nvSpPr>
        <p:spPr>
          <a:xfrm>
            <a:off x="419100" y="838200"/>
            <a:ext cx="4991100" cy="5845175"/>
          </a:xfrm>
          <a:prstGeom prst="rect">
            <a:avLst/>
          </a:prstGeom>
        </p:spPr>
        <p:txBody>
          <a:bodyPr>
            <a:norm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90000"/>
              </a:lnSpc>
              <a:spcBef>
                <a:spcPct val="20000"/>
              </a:spcBef>
              <a:buFont typeface="Arial" panose="020B0604020202020204" pitchFamily="34" charset="0"/>
              <a:buNone/>
            </a:pPr>
            <a:r>
              <a:rPr lang="en-US" altLang="en-US" sz="3800">
                <a:solidFill>
                  <a:srgbClr val="254061"/>
                </a:solidFill>
                <a:effectLst>
                  <a:outerShdw blurRad="38100" dist="38100" dir="2700000" algn="tl">
                    <a:srgbClr val="C0C0C0"/>
                  </a:outerShdw>
                </a:effectLst>
              </a:rPr>
              <a:t>Current Products</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BA (sqft. acre</a:t>
            </a:r>
            <a:r>
              <a:rPr lang="en-US" altLang="en-US" sz="2400" baseline="30000">
                <a:solidFill>
                  <a:srgbClr val="254061"/>
                </a:solidFill>
                <a:effectLst>
                  <a:outerShdw blurRad="38100" dist="38100" dir="2700000" algn="tl">
                    <a:srgbClr val="C0C0C0"/>
                  </a:outerShdw>
                </a:effectLst>
              </a:rPr>
              <a:t>-1</a:t>
            </a:r>
            <a:r>
              <a:rPr lang="en-US" altLang="en-US" sz="2400">
                <a:solidFill>
                  <a:srgbClr val="254061"/>
                </a:solidFill>
                <a:effectLst>
                  <a:outerShdw blurRad="38100" dist="38100" dir="2700000" algn="tl">
                    <a:srgbClr val="C0C0C0"/>
                  </a:outerShdw>
                </a:effectLst>
              </a:rPr>
              <a:t>) </a:t>
            </a:r>
            <a:r>
              <a:rPr lang="en-US" altLang="en-US" sz="2000">
                <a:solidFill>
                  <a:srgbClr val="254061"/>
                </a:solidFill>
                <a:effectLst>
                  <a:outerShdw blurRad="38100" dist="38100" dir="2700000" algn="tl">
                    <a:srgbClr val="C0C0C0"/>
                  </a:outerShdw>
                </a:effectLst>
              </a:rPr>
              <a:t>± 10.6%  </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Stand Density Index</a:t>
            </a:r>
          </a:p>
          <a:p>
            <a:pPr lvl="1">
              <a:lnSpc>
                <a:spcPct val="90000"/>
              </a:lnSpc>
              <a:spcBef>
                <a:spcPct val="20000"/>
              </a:spcBef>
              <a:buFont typeface="Arial" panose="020B0604020202020204" pitchFamily="34" charset="0"/>
              <a:buNone/>
            </a:pPr>
            <a:r>
              <a:rPr lang="en-US" altLang="en-US" sz="2400">
                <a:solidFill>
                  <a:srgbClr val="254061"/>
                </a:solidFill>
                <a:effectLst>
                  <a:outerShdw blurRad="38100" dist="38100" dir="2700000" algn="tl">
                    <a:srgbClr val="C0C0C0"/>
                  </a:outerShdw>
                </a:effectLst>
              </a:rPr>
              <a:t>	</a:t>
            </a:r>
            <a:r>
              <a:rPr lang="en-US" altLang="en-US" sz="2000">
                <a:solidFill>
                  <a:srgbClr val="254061"/>
                </a:solidFill>
                <a:effectLst>
                  <a:outerShdw blurRad="38100" dist="38100" dir="2700000" algn="tl">
                    <a:srgbClr val="C0C0C0"/>
                  </a:outerShdw>
                </a:effectLst>
              </a:rPr>
              <a:t>± 12.9%  </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Volume (cuft &amp; bdft)</a:t>
            </a:r>
          </a:p>
          <a:p>
            <a:pPr lvl="2">
              <a:lnSpc>
                <a:spcPct val="90000"/>
              </a:lnSpc>
              <a:spcBef>
                <a:spcPct val="20000"/>
              </a:spcBef>
              <a:buFont typeface="Arial" panose="020B0604020202020204" pitchFamily="34" charset="0"/>
              <a:buNone/>
            </a:pPr>
            <a:r>
              <a:rPr lang="en-US" altLang="en-US" sz="2000">
                <a:solidFill>
                  <a:srgbClr val="254061"/>
                </a:solidFill>
                <a:effectLst>
                  <a:outerShdw blurRad="38100" dist="38100" dir="2700000" algn="tl">
                    <a:srgbClr val="C0C0C0"/>
                  </a:outerShdw>
                </a:effectLst>
              </a:rPr>
              <a:t>± 7.5% </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Biomass (Mgha)</a:t>
            </a:r>
          </a:p>
          <a:p>
            <a:pPr lvl="2">
              <a:lnSpc>
                <a:spcPct val="90000"/>
              </a:lnSpc>
              <a:spcBef>
                <a:spcPct val="20000"/>
              </a:spcBef>
              <a:buFont typeface="Arial" panose="020B0604020202020204" pitchFamily="34" charset="0"/>
              <a:buNone/>
            </a:pPr>
            <a:r>
              <a:rPr lang="en-US" altLang="en-US" sz="2000">
                <a:solidFill>
                  <a:srgbClr val="254061"/>
                </a:solidFill>
                <a:effectLst>
                  <a:outerShdw blurRad="38100" dist="38100" dir="2700000" algn="tl">
                    <a:srgbClr val="C0C0C0"/>
                  </a:outerShdw>
                </a:effectLst>
              </a:rPr>
              <a:t>± 10.2% </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Canopy Cover (%)</a:t>
            </a:r>
          </a:p>
          <a:p>
            <a:pPr lvl="2">
              <a:lnSpc>
                <a:spcPct val="90000"/>
              </a:lnSpc>
              <a:spcBef>
                <a:spcPct val="20000"/>
              </a:spcBef>
              <a:buFont typeface="Arial" panose="020B0604020202020204" pitchFamily="34" charset="0"/>
              <a:buNone/>
            </a:pPr>
            <a:r>
              <a:rPr lang="en-US" altLang="en-US" sz="2000">
                <a:solidFill>
                  <a:srgbClr val="254061"/>
                </a:solidFill>
                <a:effectLst>
                  <a:outerShdw blurRad="38100" dist="38100" dir="2700000" algn="tl">
                    <a:srgbClr val="C0C0C0"/>
                  </a:outerShdw>
                </a:effectLst>
              </a:rPr>
              <a:t>± 7% </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QMD (in.)</a:t>
            </a:r>
          </a:p>
          <a:p>
            <a:pPr lvl="2">
              <a:lnSpc>
                <a:spcPct val="90000"/>
              </a:lnSpc>
              <a:spcBef>
                <a:spcPct val="20000"/>
              </a:spcBef>
              <a:buFont typeface="Arial" panose="020B0604020202020204" pitchFamily="34" charset="0"/>
              <a:buNone/>
            </a:pPr>
            <a:r>
              <a:rPr lang="en-US" altLang="en-US" sz="2000">
                <a:solidFill>
                  <a:srgbClr val="254061"/>
                </a:solidFill>
                <a:effectLst>
                  <a:outerShdw blurRad="38100" dist="38100" dir="2700000" algn="tl">
                    <a:srgbClr val="C0C0C0"/>
                  </a:outerShdw>
                </a:effectLst>
              </a:rPr>
              <a:t>± 11.9% </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Max Tree Height (ft.)</a:t>
            </a:r>
          </a:p>
          <a:p>
            <a:pPr lvl="2">
              <a:lnSpc>
                <a:spcPct val="90000"/>
              </a:lnSpc>
              <a:spcBef>
                <a:spcPct val="20000"/>
              </a:spcBef>
              <a:buFont typeface="Arial" panose="020B0604020202020204" pitchFamily="34" charset="0"/>
              <a:buNone/>
            </a:pPr>
            <a:r>
              <a:rPr lang="en-US" altLang="en-US" sz="2000">
                <a:solidFill>
                  <a:srgbClr val="254061"/>
                </a:solidFill>
                <a:effectLst>
                  <a:outerShdw blurRad="38100" dist="38100" dir="2700000" algn="tl">
                    <a:srgbClr val="C0C0C0"/>
                  </a:outerShdw>
                </a:effectLst>
              </a:rPr>
              <a:t>± ~3 feet </a:t>
            </a:r>
          </a:p>
          <a:p>
            <a:pPr lvl="2">
              <a:lnSpc>
                <a:spcPct val="90000"/>
              </a:lnSpc>
              <a:spcBef>
                <a:spcPct val="20000"/>
              </a:spcBef>
              <a:buFont typeface="Arial" panose="020B0604020202020204" pitchFamily="34" charset="0"/>
              <a:buNone/>
            </a:pPr>
            <a:endParaRPr lang="en-US" altLang="en-US" sz="2000">
              <a:solidFill>
                <a:srgbClr val="254061"/>
              </a:solidFill>
              <a:effectLst>
                <a:outerShdw blurRad="38100" dist="38100" dir="2700000" algn="tl">
                  <a:srgbClr val="C0C0C0"/>
                </a:outerShdw>
              </a:effectLst>
            </a:endParaRPr>
          </a:p>
          <a:p>
            <a:pPr lvl="1">
              <a:lnSpc>
                <a:spcPct val="90000"/>
              </a:lnSpc>
              <a:spcBef>
                <a:spcPct val="20000"/>
              </a:spcBef>
              <a:buFont typeface="Arial" panose="020B0604020202020204" pitchFamily="34" charset="0"/>
              <a:buNone/>
            </a:pPr>
            <a:endParaRPr lang="en-US" altLang="en-US" sz="2400">
              <a:solidFill>
                <a:srgbClr val="254061"/>
              </a:solidFill>
              <a:effectLst>
                <a:outerShdw blurRad="38100" dist="38100" dir="2700000" algn="tl">
                  <a:srgbClr val="C0C0C0"/>
                </a:outerShdw>
              </a:effectLst>
            </a:endParaRPr>
          </a:p>
          <a:p>
            <a:pPr lvl="2">
              <a:lnSpc>
                <a:spcPct val="90000"/>
              </a:lnSpc>
              <a:spcBef>
                <a:spcPct val="20000"/>
              </a:spcBef>
              <a:buFont typeface="Arial" panose="020B0604020202020204" pitchFamily="34" charset="0"/>
              <a:buNone/>
            </a:pPr>
            <a:endParaRPr lang="en-US" altLang="en-US" sz="2000">
              <a:solidFill>
                <a:srgbClr val="254061"/>
              </a:solidFill>
              <a:effectLst>
                <a:outerShdw blurRad="38100" dist="38100" dir="2700000" algn="tl">
                  <a:srgbClr val="C0C0C0"/>
                </a:outerShdw>
              </a:effectLst>
            </a:endParaRPr>
          </a:p>
          <a:p>
            <a:pPr>
              <a:lnSpc>
                <a:spcPct val="90000"/>
              </a:lnSpc>
              <a:spcBef>
                <a:spcPct val="20000"/>
              </a:spcBef>
              <a:buFont typeface="Arial" panose="020B0604020202020204" pitchFamily="34" charset="0"/>
              <a:buNone/>
            </a:pPr>
            <a:endParaRPr lang="en-US" altLang="en-US" sz="1900">
              <a:solidFill>
                <a:srgbClr val="000000"/>
              </a:solidFill>
            </a:endParaRPr>
          </a:p>
          <a:p>
            <a:pPr lvl="1">
              <a:lnSpc>
                <a:spcPct val="90000"/>
              </a:lnSpc>
              <a:spcBef>
                <a:spcPct val="20000"/>
              </a:spcBef>
              <a:buFont typeface="Arial" panose="020B0604020202020204" pitchFamily="34" charset="0"/>
              <a:buNone/>
            </a:pPr>
            <a:endParaRPr lang="en-US" altLang="en-US" sz="1900">
              <a:solidFill>
                <a:srgbClr val="000000"/>
              </a:solidFill>
            </a:endParaRPr>
          </a:p>
          <a:p>
            <a:pPr lvl="1">
              <a:lnSpc>
                <a:spcPct val="90000"/>
              </a:lnSpc>
              <a:spcBef>
                <a:spcPct val="20000"/>
              </a:spcBef>
              <a:buFont typeface="Arial" panose="020B0604020202020204" pitchFamily="34" charset="0"/>
              <a:buChar char="–"/>
            </a:pPr>
            <a:endParaRPr lang="en-US" altLang="en-US" sz="190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62A53CB-191B-E69E-B8D0-42D82736586E}"/>
              </a:ext>
            </a:extLst>
          </p:cNvPr>
          <p:cNvSpPr txBox="1">
            <a:spLocks/>
          </p:cNvSpPr>
          <p:nvPr/>
        </p:nvSpPr>
        <p:spPr>
          <a:xfrm>
            <a:off x="419100" y="838200"/>
            <a:ext cx="5067300" cy="3505200"/>
          </a:xfrm>
          <a:prstGeom prst="rect">
            <a:avLst/>
          </a:prstGeom>
        </p:spPr>
        <p:txBody>
          <a:bodyPr>
            <a:norm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90000"/>
              </a:lnSpc>
              <a:spcBef>
                <a:spcPct val="20000"/>
              </a:spcBef>
              <a:buFont typeface="Arial" panose="020B0604020202020204" pitchFamily="34" charset="0"/>
              <a:buNone/>
            </a:pPr>
            <a:r>
              <a:rPr lang="en-US" altLang="en-US" sz="3800">
                <a:solidFill>
                  <a:srgbClr val="254061"/>
                </a:solidFill>
                <a:effectLst>
                  <a:outerShdw blurRad="38100" dist="38100" dir="2700000" algn="tl">
                    <a:srgbClr val="C0C0C0"/>
                  </a:outerShdw>
                </a:effectLst>
              </a:rPr>
              <a:t>Current Products</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Understory Cover (%)</a:t>
            </a:r>
          </a:p>
          <a:p>
            <a:pPr lvl="1">
              <a:lnSpc>
                <a:spcPct val="90000"/>
              </a:lnSpc>
              <a:spcBef>
                <a:spcPct val="20000"/>
              </a:spcBef>
              <a:buFont typeface="Arial" panose="020B0604020202020204" pitchFamily="34" charset="0"/>
              <a:buNone/>
            </a:pPr>
            <a:r>
              <a:rPr lang="en-US" altLang="en-US" sz="2400">
                <a:solidFill>
                  <a:srgbClr val="254061"/>
                </a:solidFill>
                <a:effectLst>
                  <a:outerShdw blurRad="38100" dist="38100" dir="2700000" algn="tl">
                    <a:srgbClr val="C0C0C0"/>
                  </a:outerShdw>
                </a:effectLst>
              </a:rPr>
              <a:t>	</a:t>
            </a:r>
            <a:r>
              <a:rPr lang="en-US" altLang="en-US" sz="2000">
                <a:solidFill>
                  <a:srgbClr val="254061"/>
                </a:solidFill>
                <a:effectLst>
                  <a:outerShdw blurRad="38100" dist="38100" dir="2700000" algn="tl">
                    <a:srgbClr val="C0C0C0"/>
                  </a:outerShdw>
                </a:effectLst>
              </a:rPr>
              <a:t>± 15%</a:t>
            </a:r>
            <a:endParaRPr lang="en-US" altLang="en-US" sz="2400">
              <a:solidFill>
                <a:srgbClr val="254061"/>
              </a:solidFill>
              <a:effectLst>
                <a:outerShdw blurRad="38100" dist="38100" dir="2700000" algn="tl">
                  <a:srgbClr val="C0C0C0"/>
                </a:outerShdw>
              </a:effectLst>
            </a:endParaRP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Goshawk Habitat (VSS Classes) </a:t>
            </a:r>
            <a:endParaRPr lang="en-US" altLang="en-US" sz="2000">
              <a:solidFill>
                <a:srgbClr val="254061"/>
              </a:solidFill>
              <a:effectLst>
                <a:outerShdw blurRad="38100" dist="38100" dir="2700000" algn="tl">
                  <a:srgbClr val="C0C0C0"/>
                </a:outerShdw>
              </a:effectLst>
            </a:endParaRP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Cover by Height Strata</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Crown Bulk Density</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Canopy Fuel Weight </a:t>
            </a:r>
          </a:p>
          <a:p>
            <a:pPr lvl="1">
              <a:lnSpc>
                <a:spcPct val="90000"/>
              </a:lnSpc>
              <a:spcBef>
                <a:spcPct val="20000"/>
              </a:spcBef>
              <a:buFont typeface="Arial" panose="020B0604020202020204" pitchFamily="34" charset="0"/>
              <a:buChar char="–"/>
            </a:pPr>
            <a:r>
              <a:rPr lang="en-US" altLang="en-US" sz="2400">
                <a:solidFill>
                  <a:srgbClr val="254061"/>
                </a:solidFill>
                <a:effectLst>
                  <a:outerShdw blurRad="38100" dist="38100" dir="2700000" algn="tl">
                    <a:srgbClr val="C0C0C0"/>
                  </a:outerShdw>
                </a:effectLst>
              </a:rPr>
              <a:t>Canopy Base Height</a:t>
            </a:r>
          </a:p>
          <a:p>
            <a:pPr lvl="2">
              <a:lnSpc>
                <a:spcPct val="90000"/>
              </a:lnSpc>
              <a:spcBef>
                <a:spcPct val="20000"/>
              </a:spcBef>
              <a:buFont typeface="Arial" panose="020B0604020202020204" pitchFamily="34" charset="0"/>
              <a:buNone/>
            </a:pPr>
            <a:endParaRPr lang="en-US" altLang="en-US" sz="2000">
              <a:solidFill>
                <a:srgbClr val="254061"/>
              </a:solidFill>
              <a:effectLst>
                <a:outerShdw blurRad="38100" dist="38100" dir="2700000" algn="tl">
                  <a:srgbClr val="C0C0C0"/>
                </a:outerShdw>
              </a:effectLst>
            </a:endParaRPr>
          </a:p>
          <a:p>
            <a:pPr lvl="2">
              <a:lnSpc>
                <a:spcPct val="90000"/>
              </a:lnSpc>
              <a:spcBef>
                <a:spcPct val="20000"/>
              </a:spcBef>
              <a:buFont typeface="Arial" panose="020B0604020202020204" pitchFamily="34" charset="0"/>
              <a:buNone/>
            </a:pPr>
            <a:endParaRPr lang="en-US" altLang="en-US" sz="2000">
              <a:solidFill>
                <a:srgbClr val="254061"/>
              </a:solidFill>
              <a:effectLst>
                <a:outerShdw blurRad="38100" dist="38100" dir="2700000" algn="tl">
                  <a:srgbClr val="C0C0C0"/>
                </a:outerShdw>
              </a:effectLst>
            </a:endParaRPr>
          </a:p>
          <a:p>
            <a:pPr>
              <a:lnSpc>
                <a:spcPct val="90000"/>
              </a:lnSpc>
              <a:spcBef>
                <a:spcPct val="20000"/>
              </a:spcBef>
              <a:buFont typeface="Arial" panose="020B0604020202020204" pitchFamily="34" charset="0"/>
              <a:buNone/>
            </a:pPr>
            <a:endParaRPr lang="en-US" altLang="en-US" sz="1900">
              <a:solidFill>
                <a:srgbClr val="000000"/>
              </a:solidFill>
            </a:endParaRPr>
          </a:p>
          <a:p>
            <a:pPr lvl="1">
              <a:lnSpc>
                <a:spcPct val="90000"/>
              </a:lnSpc>
              <a:spcBef>
                <a:spcPct val="20000"/>
              </a:spcBef>
              <a:buFont typeface="Arial" panose="020B0604020202020204" pitchFamily="34" charset="0"/>
              <a:buNone/>
            </a:pPr>
            <a:endParaRPr lang="en-US" altLang="en-US" sz="1900">
              <a:solidFill>
                <a:srgbClr val="000000"/>
              </a:solidFill>
            </a:endParaRPr>
          </a:p>
          <a:p>
            <a:pPr lvl="1">
              <a:lnSpc>
                <a:spcPct val="90000"/>
              </a:lnSpc>
              <a:spcBef>
                <a:spcPct val="20000"/>
              </a:spcBef>
              <a:buFont typeface="Arial" panose="020B0604020202020204" pitchFamily="34" charset="0"/>
              <a:buChar char="–"/>
            </a:pPr>
            <a:endParaRPr lang="en-US" altLang="en-US" sz="19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BBDEEA0-0A02-309E-F877-F7E5F0BB1B7F}"/>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35EA310-7E03-F80D-B236-7EB729F97609}"/>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57347" name="TextBox 1">
            <a:extLst>
              <a:ext uri="{FF2B5EF4-FFF2-40B4-BE49-F238E27FC236}">
                <a16:creationId xmlns:a16="http://schemas.microsoft.com/office/drawing/2014/main" id="{72AF2DC8-3850-CBDB-2CD6-E0A0704944CA}"/>
              </a:ext>
            </a:extLst>
          </p:cNvPr>
          <p:cNvSpPr txBox="1">
            <a:spLocks noChangeArrowheads="1"/>
          </p:cNvSpPr>
          <p:nvPr/>
        </p:nvSpPr>
        <p:spPr bwMode="auto">
          <a:xfrm>
            <a:off x="3487738" y="2163763"/>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Basal Area (sqft. acre</a:t>
            </a:r>
            <a:r>
              <a:rPr lang="en-US" altLang="en-US" sz="2000" baseline="30000"/>
              <a:t>-1</a:t>
            </a:r>
            <a:r>
              <a:rPr lang="en-US" altLang="en-US" sz="200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DEAC05E-68EA-8D7F-8BF0-6999856FAA4D}"/>
              </a:ext>
            </a:extLst>
          </p:cNvPr>
          <p:cNvSpPr txBox="1">
            <a:spLocks/>
          </p:cNvSpPr>
          <p:nvPr/>
        </p:nvSpPr>
        <p:spPr>
          <a:xfrm>
            <a:off x="228600" y="685800"/>
            <a:ext cx="7505700" cy="1219200"/>
          </a:xfrm>
          <a:prstGeom prst="rect">
            <a:avLst/>
          </a:prstGeom>
        </p:spPr>
        <p:txBody>
          <a:bodyPr>
            <a:norm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a:solidFill>
                  <a:srgbClr val="254061"/>
                </a:solidFill>
                <a:effectLst>
                  <a:outerShdw blurRad="38100" dist="38100" dir="2700000" algn="tl">
                    <a:srgbClr val="C0C0C0"/>
                  </a:outerShdw>
                </a:effectLst>
              </a:rPr>
              <a:t>DEM Utilization – Road Correction</a:t>
            </a:r>
            <a:endParaRPr lang="en-US" altLang="en-US" sz="2200">
              <a:solidFill>
                <a:srgbClr val="254061"/>
              </a:solidFill>
              <a:effectLst>
                <a:outerShdw blurRad="38100" dist="38100" dir="2700000" algn="tl">
                  <a:srgbClr val="C0C0C0"/>
                </a:outerShdw>
              </a:effectLst>
            </a:endParaRPr>
          </a:p>
          <a:p>
            <a:pPr lvl="2">
              <a:spcBef>
                <a:spcPct val="20000"/>
              </a:spcBef>
              <a:buFont typeface="Arial" panose="020B0604020202020204" pitchFamily="34" charset="0"/>
              <a:buNone/>
            </a:pPr>
            <a:endParaRPr lang="en-US" altLang="en-US" sz="2200">
              <a:solidFill>
                <a:srgbClr val="254061"/>
              </a:solidFill>
              <a:effectLst>
                <a:outerShdw blurRad="38100" dist="38100" dir="2700000" algn="tl">
                  <a:srgbClr val="C0C0C0"/>
                </a:outerShdw>
              </a:effectLst>
            </a:endParaRPr>
          </a:p>
          <a:p>
            <a:pPr>
              <a:spcBef>
                <a:spcPct val="20000"/>
              </a:spcBef>
              <a:buFont typeface="Arial" panose="020B0604020202020204" pitchFamily="34" charset="0"/>
              <a:buNone/>
            </a:pPr>
            <a:endParaRPr lang="en-US" altLang="en-US" sz="2000">
              <a:solidFill>
                <a:srgbClr val="000000"/>
              </a:solidFill>
            </a:endParaRPr>
          </a:p>
          <a:p>
            <a:pPr lvl="1">
              <a:spcBef>
                <a:spcPct val="20000"/>
              </a:spcBef>
              <a:buFont typeface="Arial" panose="020B0604020202020204" pitchFamily="34" charset="0"/>
              <a:buNone/>
            </a:pPr>
            <a:endParaRPr lang="en-US" altLang="en-US" sz="200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11A6256-EED1-5212-AC28-CFC662134E67}"/>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58371" name="TextBox 1">
            <a:extLst>
              <a:ext uri="{FF2B5EF4-FFF2-40B4-BE49-F238E27FC236}">
                <a16:creationId xmlns:a16="http://schemas.microsoft.com/office/drawing/2014/main" id="{F2796FE7-C790-1165-100E-A03582557D77}"/>
              </a:ext>
            </a:extLst>
          </p:cNvPr>
          <p:cNvSpPr txBox="1">
            <a:spLocks noChangeArrowheads="1"/>
          </p:cNvSpPr>
          <p:nvPr/>
        </p:nvSpPr>
        <p:spPr bwMode="auto">
          <a:xfrm>
            <a:off x="3962400" y="22098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Volume (bdft.)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5BE7698-1A0F-25AD-4CA0-D0CB25542251}"/>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59395" name="TextBox 1">
            <a:extLst>
              <a:ext uri="{FF2B5EF4-FFF2-40B4-BE49-F238E27FC236}">
                <a16:creationId xmlns:a16="http://schemas.microsoft.com/office/drawing/2014/main" id="{EECF506C-6DE6-F5CD-454B-A31DF3FF92FA}"/>
              </a:ext>
            </a:extLst>
          </p:cNvPr>
          <p:cNvSpPr txBox="1">
            <a:spLocks noChangeArrowheads="1"/>
          </p:cNvSpPr>
          <p:nvPr/>
        </p:nvSpPr>
        <p:spPr bwMode="auto">
          <a:xfrm>
            <a:off x="3733800" y="2220913"/>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Stand Density Index</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07E49B7-6D24-888E-6F6F-4077D175E3B1}"/>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60419" name="TextBox 1">
            <a:extLst>
              <a:ext uri="{FF2B5EF4-FFF2-40B4-BE49-F238E27FC236}">
                <a16:creationId xmlns:a16="http://schemas.microsoft.com/office/drawing/2014/main" id="{F510E3A3-B093-9765-8167-FF4E249D10DF}"/>
              </a:ext>
            </a:extLst>
          </p:cNvPr>
          <p:cNvSpPr txBox="1">
            <a:spLocks noChangeArrowheads="1"/>
          </p:cNvSpPr>
          <p:nvPr/>
        </p:nvSpPr>
        <p:spPr bwMode="auto">
          <a:xfrm>
            <a:off x="3276600" y="2071688"/>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Goshawk Habitat (VSS Classes)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C7B9363-3D5E-089F-E697-C6743BE7D33B}"/>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61443" name="TextBox 1">
            <a:extLst>
              <a:ext uri="{FF2B5EF4-FFF2-40B4-BE49-F238E27FC236}">
                <a16:creationId xmlns:a16="http://schemas.microsoft.com/office/drawing/2014/main" id="{EB6CD8BD-8228-B5A3-1DF2-0A352862B922}"/>
              </a:ext>
            </a:extLst>
          </p:cNvPr>
          <p:cNvSpPr txBox="1">
            <a:spLocks noChangeArrowheads="1"/>
          </p:cNvSpPr>
          <p:nvPr/>
        </p:nvSpPr>
        <p:spPr bwMode="auto">
          <a:xfrm>
            <a:off x="3657600" y="22860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Understory Cover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9560F7-37A1-35A7-9E26-F586B5F0E862}"/>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62467" name="TextBox 1">
            <a:extLst>
              <a:ext uri="{FF2B5EF4-FFF2-40B4-BE49-F238E27FC236}">
                <a16:creationId xmlns:a16="http://schemas.microsoft.com/office/drawing/2014/main" id="{A8027CB3-6145-874E-941A-46374C5F9C37}"/>
              </a:ext>
            </a:extLst>
          </p:cNvPr>
          <p:cNvSpPr txBox="1">
            <a:spLocks noChangeArrowheads="1"/>
          </p:cNvSpPr>
          <p:nvPr/>
        </p:nvSpPr>
        <p:spPr bwMode="auto">
          <a:xfrm>
            <a:off x="3657600" y="22860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Canopy Cover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0053125-3DF1-DAF2-82AC-DA2E9C1CBE0E}"/>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
        <p:nvSpPr>
          <p:cNvPr id="63491" name="TextBox 1">
            <a:extLst>
              <a:ext uri="{FF2B5EF4-FFF2-40B4-BE49-F238E27FC236}">
                <a16:creationId xmlns:a16="http://schemas.microsoft.com/office/drawing/2014/main" id="{FC124AEB-D9FA-2109-C2DC-1FAA4FC568B7}"/>
              </a:ext>
            </a:extLst>
          </p:cNvPr>
          <p:cNvSpPr txBox="1">
            <a:spLocks noChangeArrowheads="1"/>
          </p:cNvSpPr>
          <p:nvPr/>
        </p:nvSpPr>
        <p:spPr bwMode="auto">
          <a:xfrm>
            <a:off x="3657600" y="22860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Canopy Cover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3E1947C-CD98-DBC2-D4BE-9650CE82065F}"/>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96307E-F230-4273-19AF-517A816B44D3}"/>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pic>
        <p:nvPicPr>
          <p:cNvPr id="65539" name="Picture 2" descr="E:\Lassen_Marten\Powerpoints\Picts\M02_HP12-26_110126_gpsdeploy (32).jpg">
            <a:extLst>
              <a:ext uri="{FF2B5EF4-FFF2-40B4-BE49-F238E27FC236}">
                <a16:creationId xmlns:a16="http://schemas.microsoft.com/office/drawing/2014/main" id="{D236764F-C4DD-91E7-AFCE-BE7178EAD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95400"/>
            <a:ext cx="286067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C82FC0-F4F5-A6F5-FA8D-EAE88378686C}"/>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D4304D-465F-AAF7-5FA0-C742C9956ADC}"/>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624DD5D-6410-E59C-919B-36FF1411BE76}"/>
              </a:ext>
            </a:extLst>
          </p:cNvPr>
          <p:cNvSpPr txBox="1">
            <a:spLocks/>
          </p:cNvSpPr>
          <p:nvPr/>
        </p:nvSpPr>
        <p:spPr>
          <a:xfrm>
            <a:off x="228600" y="685800"/>
            <a:ext cx="7505700" cy="1219200"/>
          </a:xfrm>
          <a:prstGeom prst="rect">
            <a:avLst/>
          </a:prstGeom>
        </p:spPr>
        <p:txBody>
          <a:bodyPr>
            <a:norm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a:solidFill>
                  <a:srgbClr val="254061"/>
                </a:solidFill>
                <a:effectLst>
                  <a:outerShdw blurRad="38100" dist="38100" dir="2700000" algn="tl">
                    <a:srgbClr val="C0C0C0"/>
                  </a:outerShdw>
                </a:effectLst>
              </a:rPr>
              <a:t>DEM Utilization – Stream Correction</a:t>
            </a:r>
            <a:endParaRPr lang="en-US" altLang="en-US" sz="2200">
              <a:solidFill>
                <a:srgbClr val="254061"/>
              </a:solidFill>
              <a:effectLst>
                <a:outerShdw blurRad="38100" dist="38100" dir="2700000" algn="tl">
                  <a:srgbClr val="C0C0C0"/>
                </a:outerShdw>
              </a:effectLst>
            </a:endParaRPr>
          </a:p>
          <a:p>
            <a:pPr lvl="2">
              <a:spcBef>
                <a:spcPct val="20000"/>
              </a:spcBef>
              <a:buFont typeface="Arial" panose="020B0604020202020204" pitchFamily="34" charset="0"/>
              <a:buNone/>
            </a:pPr>
            <a:endParaRPr lang="en-US" altLang="en-US" sz="2200">
              <a:solidFill>
                <a:srgbClr val="254061"/>
              </a:solidFill>
              <a:effectLst>
                <a:outerShdw blurRad="38100" dist="38100" dir="2700000" algn="tl">
                  <a:srgbClr val="C0C0C0"/>
                </a:outerShdw>
              </a:effectLst>
            </a:endParaRPr>
          </a:p>
          <a:p>
            <a:pPr>
              <a:spcBef>
                <a:spcPct val="20000"/>
              </a:spcBef>
              <a:buFont typeface="Arial" panose="020B0604020202020204" pitchFamily="34" charset="0"/>
              <a:buNone/>
            </a:pPr>
            <a:endParaRPr lang="en-US" altLang="en-US" sz="2000">
              <a:solidFill>
                <a:srgbClr val="000000"/>
              </a:solidFill>
            </a:endParaRPr>
          </a:p>
          <a:p>
            <a:pPr lvl="1">
              <a:spcBef>
                <a:spcPct val="20000"/>
              </a:spcBef>
              <a:buFont typeface="Arial" panose="020B0604020202020204" pitchFamily="34" charset="0"/>
              <a:buNone/>
            </a:pPr>
            <a:endParaRPr lang="en-US" altLang="en-US" sz="2000">
              <a:solidFill>
                <a:srgbClr val="000000"/>
              </a:solidFill>
            </a:endParaRPr>
          </a:p>
        </p:txBody>
      </p:sp>
      <p:pic>
        <p:nvPicPr>
          <p:cNvPr id="13315" name="Picture 2" descr="chips_morphology.png">
            <a:extLst>
              <a:ext uri="{FF2B5EF4-FFF2-40B4-BE49-F238E27FC236}">
                <a16:creationId xmlns:a16="http://schemas.microsoft.com/office/drawing/2014/main" id="{C5762FC7-AB35-11FE-E3BC-B4D44CB92A1E}"/>
              </a:ext>
            </a:extLst>
          </p:cNvPr>
          <p:cNvPicPr>
            <a:picLocks noChangeAspect="1"/>
          </p:cNvPicPr>
          <p:nvPr/>
        </p:nvPicPr>
        <p:blipFill>
          <a:blip r:embed="rId3">
            <a:extLst>
              <a:ext uri="{28A0092B-C50C-407E-A947-70E740481C1C}">
                <a14:useLocalDpi xmlns:a14="http://schemas.microsoft.com/office/drawing/2010/main" val="0"/>
              </a:ext>
            </a:extLst>
          </a:blip>
          <a:srcRect t="18346" r="1953"/>
          <a:stretch>
            <a:fillRect/>
          </a:stretch>
        </p:blipFill>
        <p:spPr bwMode="auto">
          <a:xfrm>
            <a:off x="231775" y="1382713"/>
            <a:ext cx="4495800" cy="25019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3">
            <a:extLst>
              <a:ext uri="{FF2B5EF4-FFF2-40B4-BE49-F238E27FC236}">
                <a16:creationId xmlns:a16="http://schemas.microsoft.com/office/drawing/2014/main" id="{85A01DDD-7B66-AD6C-0ADD-23932ECFB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859" t="23305" r="28319" b="27139"/>
          <a:stretch>
            <a:fillRect/>
          </a:stretch>
        </p:blipFill>
        <p:spPr bwMode="auto">
          <a:xfrm>
            <a:off x="4724400" y="1374775"/>
            <a:ext cx="3241675" cy="3025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
            <a:extLst>
              <a:ext uri="{FF2B5EF4-FFF2-40B4-BE49-F238E27FC236}">
                <a16:creationId xmlns:a16="http://schemas.microsoft.com/office/drawing/2014/main" id="{3B12E92B-840B-AD90-17C0-DD0FBC8D0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786" t="33112" r="19153" b="16667"/>
          <a:stretch>
            <a:fillRect/>
          </a:stretch>
        </p:blipFill>
        <p:spPr bwMode="auto">
          <a:xfrm>
            <a:off x="228600" y="3771900"/>
            <a:ext cx="4495800" cy="2819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18" name="TextBox 6">
            <a:extLst>
              <a:ext uri="{FF2B5EF4-FFF2-40B4-BE49-F238E27FC236}">
                <a16:creationId xmlns:a16="http://schemas.microsoft.com/office/drawing/2014/main" id="{CE8D3A14-9359-3A76-98E2-750C68730456}"/>
              </a:ext>
            </a:extLst>
          </p:cNvPr>
          <p:cNvSpPr txBox="1">
            <a:spLocks noChangeArrowheads="1"/>
          </p:cNvSpPr>
          <p:nvPr/>
        </p:nvSpPr>
        <p:spPr bwMode="auto">
          <a:xfrm>
            <a:off x="4800600" y="4572000"/>
            <a:ext cx="342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solidFill>
                  <a:srgbClr val="0066FF"/>
                </a:solidFill>
              </a:rPr>
              <a:t>Blue: LiDAR-derived stream channel</a:t>
            </a:r>
          </a:p>
          <a:p>
            <a:r>
              <a:rPr lang="en-US" altLang="en-US" sz="2000" b="1">
                <a:solidFill>
                  <a:srgbClr val="FFC000"/>
                </a:solidFill>
              </a:rPr>
              <a:t>Orange: NHD stream layer</a:t>
            </a:r>
          </a:p>
        </p:txBody>
      </p:sp>
      <p:sp>
        <p:nvSpPr>
          <p:cNvPr id="8" name="Content Placeholder 2">
            <a:extLst>
              <a:ext uri="{FF2B5EF4-FFF2-40B4-BE49-F238E27FC236}">
                <a16:creationId xmlns:a16="http://schemas.microsoft.com/office/drawing/2014/main" id="{709DE61D-5463-CBBB-5D2F-BACEC3ED0D89}"/>
              </a:ext>
            </a:extLst>
          </p:cNvPr>
          <p:cNvSpPr txBox="1">
            <a:spLocks/>
          </p:cNvSpPr>
          <p:nvPr/>
        </p:nvSpPr>
        <p:spPr>
          <a:xfrm>
            <a:off x="231775" y="6945313"/>
            <a:ext cx="8610600" cy="781050"/>
          </a:xfrm>
          <a:prstGeom prst="rect">
            <a:avLst/>
          </a:prstGeom>
        </p:spPr>
        <p:txBody>
          <a:bodyPr>
            <a:normAutofit/>
          </a:bodyPr>
          <a:lstStyle/>
          <a:p>
            <a:pPr marL="36576" fontAlgn="auto">
              <a:spcBef>
                <a:spcPts val="0"/>
              </a:spcBef>
              <a:spcAft>
                <a:spcPts val="600"/>
              </a:spcAft>
              <a:buClr>
                <a:srgbClr val="629DD1"/>
              </a:buClr>
              <a:buSzPct val="80000"/>
              <a:defRPr/>
            </a:pPr>
            <a:r>
              <a:rPr lang="en-US" sz="2000" u="sng" dirty="0">
                <a:solidFill>
                  <a:srgbClr val="FFFF00"/>
                </a:solidFill>
                <a:latin typeface="Arial" pitchFamily="34" charset="0"/>
                <a:ea typeface="+mn-ea"/>
              </a:rPr>
              <a:t>Management implication</a:t>
            </a:r>
            <a:r>
              <a:rPr lang="en-US" sz="2000" dirty="0">
                <a:solidFill>
                  <a:srgbClr val="FFFF00"/>
                </a:solidFill>
                <a:latin typeface="Arial" pitchFamily="34" charset="0"/>
                <a:ea typeface="+mn-ea"/>
              </a:rPr>
              <a:t>:  </a:t>
            </a:r>
            <a:r>
              <a:rPr lang="en-US" sz="2000" dirty="0">
                <a:solidFill>
                  <a:prstClr val="white"/>
                </a:solidFill>
                <a:latin typeface="Arial" pitchFamily="34" charset="0"/>
                <a:ea typeface="+mn-ea"/>
              </a:rPr>
              <a:t>Greatly improved accuracy for project planning and implementation  </a:t>
            </a:r>
          </a:p>
          <a:p>
            <a:pPr marL="36576" fontAlgn="auto">
              <a:spcBef>
                <a:spcPts val="0"/>
              </a:spcBef>
              <a:spcAft>
                <a:spcPts val="600"/>
              </a:spcAft>
              <a:buClr>
                <a:srgbClr val="629DD1"/>
              </a:buClr>
              <a:buSzPct val="80000"/>
              <a:defRPr/>
            </a:pPr>
            <a:endParaRPr lang="en-US" sz="2000" dirty="0">
              <a:solidFill>
                <a:prstClr val="white"/>
              </a:solidFill>
              <a:latin typeface="Arial" pitchFamily="34" charset="0"/>
              <a:ea typeface="+mn-ea"/>
            </a:endParaRPr>
          </a:p>
          <a:p>
            <a:pPr marL="877824" lvl="1" indent="-384048" fontAlgn="auto">
              <a:spcBef>
                <a:spcPts val="0"/>
              </a:spcBef>
              <a:spcAft>
                <a:spcPts val="0"/>
              </a:spcAft>
              <a:buClr>
                <a:srgbClr val="629DD1"/>
              </a:buClr>
              <a:buSzPct val="80000"/>
              <a:buFont typeface="Wingdings 2"/>
              <a:buChar char=""/>
              <a:defRPr/>
            </a:pPr>
            <a:endParaRPr lang="en-US" sz="2400" dirty="0">
              <a:solidFill>
                <a:srgbClr val="FFFF00"/>
              </a:solidFill>
              <a:latin typeface="+mn-lt"/>
              <a:ea typeface="+mn-ea"/>
            </a:endParaRPr>
          </a:p>
          <a:p>
            <a:pPr marL="420624" indent="-384048" fontAlgn="auto">
              <a:spcBef>
                <a:spcPts val="0"/>
              </a:spcBef>
              <a:spcAft>
                <a:spcPts val="0"/>
              </a:spcAft>
              <a:buClr>
                <a:srgbClr val="629DD1"/>
              </a:buClr>
              <a:buSzPct val="80000"/>
              <a:buFont typeface="Wingdings 2"/>
              <a:buChar char=""/>
              <a:defRPr/>
            </a:pPr>
            <a:endParaRPr lang="en-US" sz="3000" dirty="0">
              <a:solidFill>
                <a:srgbClr val="FFC000"/>
              </a:solidFill>
              <a:latin typeface="+mn-lt"/>
              <a:ea typeface="+mn-ea"/>
            </a:endParaRPr>
          </a:p>
          <a:p>
            <a:pPr marL="877824" lvl="1" indent="-384048" fontAlgn="auto">
              <a:spcBef>
                <a:spcPts val="0"/>
              </a:spcBef>
              <a:spcAft>
                <a:spcPts val="0"/>
              </a:spcAft>
              <a:buClr>
                <a:srgbClr val="629DD1"/>
              </a:buClr>
              <a:buSzPct val="80000"/>
              <a:defRPr/>
            </a:pPr>
            <a:endParaRPr lang="en-US" sz="2400" dirty="0">
              <a:solidFill>
                <a:prstClr val="white"/>
              </a:solidFill>
              <a:latin typeface="+mn-lt"/>
              <a:ea typeface="+mn-ea"/>
            </a:endParaRPr>
          </a:p>
          <a:p>
            <a:pPr marL="420624" indent="-384048" fontAlgn="auto">
              <a:spcBef>
                <a:spcPts val="0"/>
              </a:spcBef>
              <a:spcAft>
                <a:spcPts val="0"/>
              </a:spcAft>
              <a:buClr>
                <a:srgbClr val="629DD1"/>
              </a:buClr>
              <a:buSzPct val="80000"/>
              <a:buFont typeface="Wingdings 2"/>
              <a:buChar char=""/>
              <a:defRPr/>
            </a:pPr>
            <a:endParaRPr lang="en-US" sz="3000" dirty="0">
              <a:solidFill>
                <a:srgbClr val="FFC000"/>
              </a:solidFill>
              <a:latin typeface="+mn-lt"/>
              <a:ea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3A4AE48-622B-585E-1007-F3B9C7EB5BB3}"/>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extBox 2">
            <a:extLst>
              <a:ext uri="{FF2B5EF4-FFF2-40B4-BE49-F238E27FC236}">
                <a16:creationId xmlns:a16="http://schemas.microsoft.com/office/drawing/2014/main" id="{22553125-C7E2-62B2-C4DB-D013A87FB063}"/>
              </a:ext>
            </a:extLst>
          </p:cNvPr>
          <p:cNvSpPr txBox="1">
            <a:spLocks noChangeArrowheads="1"/>
          </p:cNvSpPr>
          <p:nvPr/>
        </p:nvSpPr>
        <p:spPr bwMode="auto">
          <a:xfrm>
            <a:off x="914400" y="2093913"/>
            <a:ext cx="230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Understory Vegetation</a:t>
            </a:r>
          </a:p>
        </p:txBody>
      </p:sp>
      <p:cxnSp>
        <p:nvCxnSpPr>
          <p:cNvPr id="4" name="Straight Connector 3">
            <a:extLst>
              <a:ext uri="{FF2B5EF4-FFF2-40B4-BE49-F238E27FC236}">
                <a16:creationId xmlns:a16="http://schemas.microsoft.com/office/drawing/2014/main" id="{C07DE2DB-37BD-6C22-6B5D-25D0A6F334B3}"/>
              </a:ext>
            </a:extLst>
          </p:cNvPr>
          <p:cNvCxnSpPr/>
          <p:nvPr/>
        </p:nvCxnSpPr>
        <p:spPr>
          <a:xfrm>
            <a:off x="2065338" y="2398713"/>
            <a:ext cx="449262" cy="315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7DFF494-748B-1708-375C-EC35B63F5696}"/>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extBox 2">
            <a:extLst>
              <a:ext uri="{FF2B5EF4-FFF2-40B4-BE49-F238E27FC236}">
                <a16:creationId xmlns:a16="http://schemas.microsoft.com/office/drawing/2014/main" id="{3518EAB4-2232-A339-E4CD-D86E54F783D6}"/>
              </a:ext>
            </a:extLst>
          </p:cNvPr>
          <p:cNvSpPr txBox="1">
            <a:spLocks noChangeArrowheads="1"/>
          </p:cNvSpPr>
          <p:nvPr/>
        </p:nvSpPr>
        <p:spPr bwMode="auto">
          <a:xfrm>
            <a:off x="452438" y="2133600"/>
            <a:ext cx="1560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CWD Presence</a:t>
            </a:r>
          </a:p>
        </p:txBody>
      </p:sp>
      <p:cxnSp>
        <p:nvCxnSpPr>
          <p:cNvPr id="4" name="Straight Connector 3">
            <a:extLst>
              <a:ext uri="{FF2B5EF4-FFF2-40B4-BE49-F238E27FC236}">
                <a16:creationId xmlns:a16="http://schemas.microsoft.com/office/drawing/2014/main" id="{1AB2763E-19C2-DB8F-4EE5-BDDE32831440}"/>
              </a:ext>
            </a:extLst>
          </p:cNvPr>
          <p:cNvCxnSpPr/>
          <p:nvPr/>
        </p:nvCxnSpPr>
        <p:spPr>
          <a:xfrm>
            <a:off x="1300163" y="2438400"/>
            <a:ext cx="447675" cy="315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7CA25345-3D9E-1095-4A12-F1B512DB8D00}"/>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682" name="TextBox 2">
            <a:extLst>
              <a:ext uri="{FF2B5EF4-FFF2-40B4-BE49-F238E27FC236}">
                <a16:creationId xmlns:a16="http://schemas.microsoft.com/office/drawing/2014/main" id="{4ADC8090-E298-7059-5125-E45F24176E59}"/>
              </a:ext>
            </a:extLst>
          </p:cNvPr>
          <p:cNvSpPr txBox="1">
            <a:spLocks noChangeArrowheads="1"/>
          </p:cNvSpPr>
          <p:nvPr/>
        </p:nvSpPr>
        <p:spPr bwMode="auto">
          <a:xfrm>
            <a:off x="228600" y="1841500"/>
            <a:ext cx="138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Snag Density</a:t>
            </a:r>
          </a:p>
        </p:txBody>
      </p:sp>
      <p:cxnSp>
        <p:nvCxnSpPr>
          <p:cNvPr id="4" name="Straight Connector 3">
            <a:extLst>
              <a:ext uri="{FF2B5EF4-FFF2-40B4-BE49-F238E27FC236}">
                <a16:creationId xmlns:a16="http://schemas.microsoft.com/office/drawing/2014/main" id="{6F5F9FF2-FA09-4892-55D7-2E5FF341062D}"/>
              </a:ext>
            </a:extLst>
          </p:cNvPr>
          <p:cNvCxnSpPr/>
          <p:nvPr/>
        </p:nvCxnSpPr>
        <p:spPr>
          <a:xfrm>
            <a:off x="1074738" y="2146300"/>
            <a:ext cx="449262" cy="315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8A9581A-01FD-14FE-B690-40DBB1D9739C}"/>
              </a:ext>
            </a:extLst>
          </p:cNvPr>
          <p:cNvSpPr txBox="1">
            <a:spLocks/>
          </p:cNvSpPr>
          <p:nvPr/>
        </p:nvSpPr>
        <p:spPr>
          <a:xfrm>
            <a:off x="228600" y="685800"/>
            <a:ext cx="8382000" cy="2362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Plot-Based Product Utilization</a:t>
            </a:r>
          </a:p>
          <a:p>
            <a:pPr marL="457200" lvl="1" indent="0" fontAlgn="auto">
              <a:spcAft>
                <a:spcPts val="0"/>
              </a:spcAft>
              <a:buFont typeface="Arial" pitchFamily="34" charset="0"/>
              <a:buNone/>
              <a:defRPr/>
            </a:pPr>
            <a:endParaRPr lang="en-US" sz="18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endParaRPr lang="en-US" sz="24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C0568CD-C933-9FB3-5786-8E2047A7978F}"/>
              </a:ext>
            </a:extLst>
          </p:cNvPr>
          <p:cNvSpPr txBox="1">
            <a:spLocks/>
          </p:cNvSpPr>
          <p:nvPr/>
        </p:nvSpPr>
        <p:spPr>
          <a:xfrm>
            <a:off x="228600" y="685800"/>
            <a:ext cx="7810500" cy="335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Presentation Outline</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DEM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Individual-Tree 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Plot-Based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400" b="1" dirty="0">
                <a:solidFill>
                  <a:srgbClr val="4F81BD">
                    <a:lumMod val="50000"/>
                  </a:srgbClr>
                </a:solidFill>
                <a:effectLst>
                  <a:outerShdw blurRad="38100" dist="38100" dir="2700000" algn="tl">
                    <a:srgbClr val="000000">
                      <a:alpha val="43137"/>
                    </a:srgbClr>
                  </a:outerShdw>
                </a:effectLst>
              </a:rPr>
              <a:t>Future Work</a:t>
            </a: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860A69D-FD0D-F0B9-970C-7FEC04AED67D}"/>
              </a:ext>
            </a:extLst>
          </p:cNvPr>
          <p:cNvSpPr txBox="1">
            <a:spLocks/>
          </p:cNvSpPr>
          <p:nvPr/>
        </p:nvSpPr>
        <p:spPr>
          <a:xfrm>
            <a:off x="381000" y="838200"/>
            <a:ext cx="5222875" cy="57912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4100" dirty="0">
                <a:solidFill>
                  <a:srgbClr val="4F81BD">
                    <a:lumMod val="50000"/>
                  </a:srgbClr>
                </a:solidFill>
                <a:effectLst>
                  <a:outerShdw blurRad="38100" dist="38100" dir="2700000" algn="tl">
                    <a:srgbClr val="000000">
                      <a:alpha val="43137"/>
                    </a:srgbClr>
                  </a:outerShdw>
                </a:effectLst>
              </a:rPr>
              <a:t>Future Work</a:t>
            </a:r>
          </a:p>
          <a:p>
            <a:pPr lvl="1" fontAlgn="auto">
              <a:spcAft>
                <a:spcPts val="0"/>
              </a:spcAft>
              <a:defRPr/>
            </a:pPr>
            <a:r>
              <a:rPr lang="en-US" sz="3000" b="1" dirty="0">
                <a:solidFill>
                  <a:srgbClr val="4F81BD">
                    <a:lumMod val="50000"/>
                  </a:srgbClr>
                </a:solidFill>
                <a:effectLst>
                  <a:outerShdw blurRad="38100" dist="38100" dir="2700000" algn="tl">
                    <a:srgbClr val="000000">
                      <a:alpha val="43137"/>
                    </a:srgbClr>
                  </a:outerShdw>
                </a:effectLst>
              </a:rPr>
              <a:t>TPA (by size class &amp; species)</a:t>
            </a:r>
          </a:p>
          <a:p>
            <a:pPr lvl="1" fontAlgn="auto">
              <a:spcAft>
                <a:spcPts val="0"/>
              </a:spcAft>
              <a:defRPr/>
            </a:pPr>
            <a:r>
              <a:rPr lang="en-US" sz="3000" b="1" dirty="0">
                <a:solidFill>
                  <a:srgbClr val="4F81BD">
                    <a:lumMod val="50000"/>
                  </a:srgbClr>
                </a:solidFill>
                <a:effectLst>
                  <a:outerShdw blurRad="38100" dist="38100" dir="2700000" algn="tl">
                    <a:srgbClr val="000000">
                      <a:alpha val="43137"/>
                    </a:srgbClr>
                  </a:outerShdw>
                </a:effectLst>
              </a:rPr>
              <a:t>Local FVS Tree Lists </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Structure Classification</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Growth &amp; Yield, Change </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Late Seral ID &amp;  Potential</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Snag Density &amp; Stem Mapping</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CWD (presence / absence)</a:t>
            </a:r>
            <a:endParaRPr lang="en-US" sz="2200" dirty="0">
              <a:solidFill>
                <a:srgbClr val="4F81BD">
                  <a:lumMod val="50000"/>
                </a:srgbClr>
              </a:solidFill>
              <a:effectLst>
                <a:outerShdw blurRad="38100" dist="38100" dir="2700000" algn="tl">
                  <a:srgbClr val="000000">
                    <a:alpha val="43137"/>
                  </a:srgbClr>
                </a:outerShdw>
              </a:effectLst>
            </a:endParaRP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Understory Veg. Cover</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Wildlife Habitat Classification, Availability &amp; Potential</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Fire Severity Risk </a:t>
            </a:r>
          </a:p>
          <a:p>
            <a:pPr lvl="1" fontAlgn="auto">
              <a:spcAft>
                <a:spcPts val="0"/>
              </a:spcAft>
              <a:defRPr/>
            </a:pPr>
            <a:r>
              <a:rPr lang="en-US" sz="2600" dirty="0">
                <a:solidFill>
                  <a:srgbClr val="4F81BD">
                    <a:lumMod val="50000"/>
                  </a:srgbClr>
                </a:solidFill>
                <a:effectLst>
                  <a:outerShdw blurRad="38100" dist="38100" dir="2700000" algn="tl">
                    <a:srgbClr val="000000">
                      <a:alpha val="43137"/>
                    </a:srgbClr>
                  </a:outerShdw>
                </a:effectLst>
              </a:rPr>
              <a:t>Disease / Insect ID &amp; Risk</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CCE0FFD-6999-3854-51BA-E73017C2071E}"/>
              </a:ext>
            </a:extLst>
          </p:cNvPr>
          <p:cNvSpPr txBox="1">
            <a:spLocks/>
          </p:cNvSpPr>
          <p:nvPr/>
        </p:nvSpPr>
        <p:spPr>
          <a:xfrm>
            <a:off x="228600" y="685800"/>
            <a:ext cx="7505700" cy="1219200"/>
          </a:xfrm>
          <a:prstGeom prst="rect">
            <a:avLst/>
          </a:prstGeom>
        </p:spPr>
        <p:txBody>
          <a:bodyPr>
            <a:norm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a:solidFill>
                  <a:srgbClr val="254061"/>
                </a:solidFill>
                <a:effectLst>
                  <a:outerShdw blurRad="38100" dist="38100" dir="2700000" algn="tl">
                    <a:srgbClr val="C0C0C0"/>
                  </a:outerShdw>
                </a:effectLst>
              </a:rPr>
              <a:t>DEM Utilization – Stream Correction</a:t>
            </a:r>
            <a:endParaRPr lang="en-US" altLang="en-US" sz="2200">
              <a:solidFill>
                <a:srgbClr val="254061"/>
              </a:solidFill>
              <a:effectLst>
                <a:outerShdw blurRad="38100" dist="38100" dir="2700000" algn="tl">
                  <a:srgbClr val="C0C0C0"/>
                </a:outerShdw>
              </a:effectLst>
            </a:endParaRPr>
          </a:p>
          <a:p>
            <a:pPr lvl="2">
              <a:spcBef>
                <a:spcPct val="20000"/>
              </a:spcBef>
              <a:buFont typeface="Arial" panose="020B0604020202020204" pitchFamily="34" charset="0"/>
              <a:buNone/>
            </a:pPr>
            <a:endParaRPr lang="en-US" altLang="en-US" sz="2200">
              <a:solidFill>
                <a:srgbClr val="254061"/>
              </a:solidFill>
              <a:effectLst>
                <a:outerShdw blurRad="38100" dist="38100" dir="2700000" algn="tl">
                  <a:srgbClr val="C0C0C0"/>
                </a:outerShdw>
              </a:effectLst>
            </a:endParaRPr>
          </a:p>
          <a:p>
            <a:pPr>
              <a:spcBef>
                <a:spcPct val="20000"/>
              </a:spcBef>
              <a:buFont typeface="Arial" panose="020B0604020202020204" pitchFamily="34" charset="0"/>
              <a:buNone/>
            </a:pPr>
            <a:endParaRPr lang="en-US" altLang="en-US" sz="2000">
              <a:solidFill>
                <a:srgbClr val="000000"/>
              </a:solidFill>
            </a:endParaRPr>
          </a:p>
          <a:p>
            <a:pPr lvl="1">
              <a:spcBef>
                <a:spcPct val="20000"/>
              </a:spcBef>
              <a:buFont typeface="Arial" panose="020B0604020202020204" pitchFamily="34" charset="0"/>
              <a:buNone/>
            </a:pPr>
            <a:endParaRPr lang="en-US" altLang="en-US" sz="2000">
              <a:solidFill>
                <a:srgbClr val="000000"/>
              </a:solidFill>
            </a:endParaRPr>
          </a:p>
        </p:txBody>
      </p:sp>
      <p:sp>
        <p:nvSpPr>
          <p:cNvPr id="8" name="Content Placeholder 2">
            <a:extLst>
              <a:ext uri="{FF2B5EF4-FFF2-40B4-BE49-F238E27FC236}">
                <a16:creationId xmlns:a16="http://schemas.microsoft.com/office/drawing/2014/main" id="{03939470-89C9-E484-04ED-E4CE5981334E}"/>
              </a:ext>
            </a:extLst>
          </p:cNvPr>
          <p:cNvSpPr txBox="1">
            <a:spLocks/>
          </p:cNvSpPr>
          <p:nvPr/>
        </p:nvSpPr>
        <p:spPr>
          <a:xfrm>
            <a:off x="231775" y="6945313"/>
            <a:ext cx="8610600" cy="781050"/>
          </a:xfrm>
          <a:prstGeom prst="rect">
            <a:avLst/>
          </a:prstGeom>
        </p:spPr>
        <p:txBody>
          <a:bodyPr>
            <a:normAutofit/>
          </a:bodyPr>
          <a:lstStyle/>
          <a:p>
            <a:pPr marL="36576" fontAlgn="auto">
              <a:spcBef>
                <a:spcPts val="0"/>
              </a:spcBef>
              <a:spcAft>
                <a:spcPts val="600"/>
              </a:spcAft>
              <a:buClr>
                <a:srgbClr val="629DD1"/>
              </a:buClr>
              <a:buSzPct val="80000"/>
              <a:defRPr/>
            </a:pPr>
            <a:r>
              <a:rPr lang="en-US" sz="2000" u="sng" dirty="0">
                <a:solidFill>
                  <a:srgbClr val="FFFF00"/>
                </a:solidFill>
                <a:latin typeface="Arial" pitchFamily="34" charset="0"/>
                <a:ea typeface="+mn-ea"/>
              </a:rPr>
              <a:t>Management implication</a:t>
            </a:r>
            <a:r>
              <a:rPr lang="en-US" sz="2000" dirty="0">
                <a:solidFill>
                  <a:srgbClr val="FFFF00"/>
                </a:solidFill>
                <a:latin typeface="Arial" pitchFamily="34" charset="0"/>
                <a:ea typeface="+mn-ea"/>
              </a:rPr>
              <a:t>:  </a:t>
            </a:r>
            <a:r>
              <a:rPr lang="en-US" sz="2000" dirty="0">
                <a:solidFill>
                  <a:prstClr val="white"/>
                </a:solidFill>
                <a:latin typeface="Arial" pitchFamily="34" charset="0"/>
                <a:ea typeface="+mn-ea"/>
              </a:rPr>
              <a:t>Greatly improved accuracy for project planning and implementation  </a:t>
            </a:r>
          </a:p>
          <a:p>
            <a:pPr marL="36576" fontAlgn="auto">
              <a:spcBef>
                <a:spcPts val="0"/>
              </a:spcBef>
              <a:spcAft>
                <a:spcPts val="600"/>
              </a:spcAft>
              <a:buClr>
                <a:srgbClr val="629DD1"/>
              </a:buClr>
              <a:buSzPct val="80000"/>
              <a:defRPr/>
            </a:pPr>
            <a:endParaRPr lang="en-US" sz="2000" dirty="0">
              <a:solidFill>
                <a:prstClr val="white"/>
              </a:solidFill>
              <a:latin typeface="Arial" pitchFamily="34" charset="0"/>
              <a:ea typeface="+mn-ea"/>
            </a:endParaRPr>
          </a:p>
          <a:p>
            <a:pPr marL="877824" lvl="1" indent="-384048" fontAlgn="auto">
              <a:spcBef>
                <a:spcPts val="0"/>
              </a:spcBef>
              <a:spcAft>
                <a:spcPts val="0"/>
              </a:spcAft>
              <a:buClr>
                <a:srgbClr val="629DD1"/>
              </a:buClr>
              <a:buSzPct val="80000"/>
              <a:buFont typeface="Wingdings 2"/>
              <a:buChar char=""/>
              <a:defRPr/>
            </a:pPr>
            <a:endParaRPr lang="en-US" sz="2400" dirty="0">
              <a:solidFill>
                <a:srgbClr val="FFFF00"/>
              </a:solidFill>
              <a:latin typeface="+mn-lt"/>
              <a:ea typeface="+mn-ea"/>
            </a:endParaRPr>
          </a:p>
          <a:p>
            <a:pPr marL="420624" indent="-384048" fontAlgn="auto">
              <a:spcBef>
                <a:spcPts val="0"/>
              </a:spcBef>
              <a:spcAft>
                <a:spcPts val="0"/>
              </a:spcAft>
              <a:buClr>
                <a:srgbClr val="629DD1"/>
              </a:buClr>
              <a:buSzPct val="80000"/>
              <a:buFont typeface="Wingdings 2"/>
              <a:buChar char=""/>
              <a:defRPr/>
            </a:pPr>
            <a:endParaRPr lang="en-US" sz="3000" dirty="0">
              <a:solidFill>
                <a:srgbClr val="FFC000"/>
              </a:solidFill>
              <a:latin typeface="+mn-lt"/>
              <a:ea typeface="+mn-ea"/>
            </a:endParaRPr>
          </a:p>
          <a:p>
            <a:pPr marL="877824" lvl="1" indent="-384048" fontAlgn="auto">
              <a:spcBef>
                <a:spcPts val="0"/>
              </a:spcBef>
              <a:spcAft>
                <a:spcPts val="0"/>
              </a:spcAft>
              <a:buClr>
                <a:srgbClr val="629DD1"/>
              </a:buClr>
              <a:buSzPct val="80000"/>
              <a:defRPr/>
            </a:pPr>
            <a:endParaRPr lang="en-US" sz="2400" dirty="0">
              <a:solidFill>
                <a:prstClr val="white"/>
              </a:solidFill>
              <a:latin typeface="+mn-lt"/>
              <a:ea typeface="+mn-ea"/>
            </a:endParaRPr>
          </a:p>
          <a:p>
            <a:pPr marL="420624" indent="-384048" fontAlgn="auto">
              <a:spcBef>
                <a:spcPts val="0"/>
              </a:spcBef>
              <a:spcAft>
                <a:spcPts val="0"/>
              </a:spcAft>
              <a:buClr>
                <a:srgbClr val="629DD1"/>
              </a:buClr>
              <a:buSzPct val="80000"/>
              <a:buFont typeface="Wingdings 2"/>
              <a:buChar char=""/>
              <a:defRPr/>
            </a:pPr>
            <a:endParaRPr lang="en-US" sz="3000" dirty="0">
              <a:solidFill>
                <a:srgbClr val="FFC000"/>
              </a:solidFill>
              <a:latin typeface="+mn-lt"/>
              <a:ea typeface="+mn-ea"/>
            </a:endParaRPr>
          </a:p>
        </p:txBody>
      </p:sp>
      <p:graphicFrame>
        <p:nvGraphicFramePr>
          <p:cNvPr id="14340" name="Chart 8">
            <a:extLst>
              <a:ext uri="{FF2B5EF4-FFF2-40B4-BE49-F238E27FC236}">
                <a16:creationId xmlns:a16="http://schemas.microsoft.com/office/drawing/2014/main" id="{E4662072-B6EB-F1D0-475E-9834C1E27076}"/>
              </a:ext>
            </a:extLst>
          </p:cNvPr>
          <p:cNvGraphicFramePr>
            <a:graphicFrameLocks/>
          </p:cNvGraphicFramePr>
          <p:nvPr/>
        </p:nvGraphicFramePr>
        <p:xfrm>
          <a:off x="201613" y="2006600"/>
          <a:ext cx="7870825" cy="3232150"/>
        </p:xfrm>
        <a:graphic>
          <a:graphicData uri="http://schemas.openxmlformats.org/presentationml/2006/ole">
            <mc:AlternateContent xmlns:mc="http://schemas.openxmlformats.org/markup-compatibility/2006">
              <mc:Choice xmlns:v="urn:schemas-microsoft-com:vml" Requires="v">
                <p:oleObj r:id="rId3" imgW="7869285" imgH="3230613" progId="Excel.Chart.8">
                  <p:embed/>
                </p:oleObj>
              </mc:Choice>
              <mc:Fallback>
                <p:oleObj r:id="rId3" imgW="7869285" imgH="3230613" progId="Excel.Chart.8">
                  <p:embed/>
                  <p:pic>
                    <p:nvPicPr>
                      <p:cNvPr id="0" name="Chart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2006600"/>
                        <a:ext cx="7870825" cy="323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F9B1372-8A7E-0813-17A5-90BAD7210D02}"/>
              </a:ext>
            </a:extLst>
          </p:cNvPr>
          <p:cNvSpPr txBox="1">
            <a:spLocks/>
          </p:cNvSpPr>
          <p:nvPr/>
        </p:nvSpPr>
        <p:spPr>
          <a:xfrm>
            <a:off x="228600" y="685800"/>
            <a:ext cx="7810500" cy="335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Presentation Outline</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DEM Utilization</a:t>
            </a:r>
          </a:p>
          <a:p>
            <a:pPr fontAlgn="auto">
              <a:spcAft>
                <a:spcPts val="0"/>
              </a:spcAft>
              <a:defRPr/>
            </a:pPr>
            <a:r>
              <a:rPr lang="en-US" sz="2400" b="1" dirty="0">
                <a:solidFill>
                  <a:srgbClr val="4F81BD">
                    <a:lumMod val="50000"/>
                  </a:srgbClr>
                </a:solidFill>
                <a:effectLst>
                  <a:outerShdw blurRad="38100" dist="38100" dir="2700000" algn="tl">
                    <a:srgbClr val="000000">
                      <a:alpha val="43137"/>
                    </a:srgbClr>
                  </a:outerShdw>
                </a:effectLst>
              </a:rPr>
              <a:t>Individual-Tree Based Products</a:t>
            </a:r>
          </a:p>
          <a:p>
            <a:pPr lvl="1" fontAlgn="auto">
              <a:spcAft>
                <a:spcPts val="0"/>
              </a:spcAft>
              <a:defRPr/>
            </a:pPr>
            <a:r>
              <a:rPr lang="en-US" sz="2000" b="1"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Plot-Based Products</a:t>
            </a:r>
          </a:p>
          <a:p>
            <a:pPr lvl="1" fontAlgn="auto">
              <a:spcAft>
                <a:spcPts val="0"/>
              </a:spcAft>
              <a:defRPr/>
            </a:pPr>
            <a:r>
              <a:rPr lang="en-US" sz="1800" dirty="0">
                <a:solidFill>
                  <a:srgbClr val="4F81BD">
                    <a:lumMod val="50000"/>
                  </a:srgbClr>
                </a:solidFill>
                <a:effectLst>
                  <a:outerShdw blurRad="38100" dist="38100" dir="2700000" algn="tl">
                    <a:srgbClr val="000000">
                      <a:alpha val="43137"/>
                    </a:srgbClr>
                  </a:outerShdw>
                </a:effectLst>
              </a:rPr>
              <a:t>Creation &amp; Utilization</a:t>
            </a:r>
          </a:p>
          <a:p>
            <a:pPr fontAlgn="auto">
              <a:spcAft>
                <a:spcPts val="0"/>
              </a:spcAft>
              <a:defRPr/>
            </a:pPr>
            <a:r>
              <a:rPr lang="en-US" sz="2200" dirty="0">
                <a:solidFill>
                  <a:srgbClr val="4F81BD">
                    <a:lumMod val="50000"/>
                  </a:srgbClr>
                </a:solidFill>
                <a:effectLst>
                  <a:outerShdw blurRad="38100" dist="38100" dir="2700000" algn="tl">
                    <a:srgbClr val="000000">
                      <a:alpha val="43137"/>
                    </a:srgbClr>
                  </a:outerShdw>
                </a:effectLst>
              </a:rPr>
              <a:t>Future Work</a:t>
            </a: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a:p>
            <a:pPr lvl="1" fontAlgn="auto">
              <a:spcAft>
                <a:spcPts val="0"/>
              </a:spcAft>
              <a:defRPr/>
            </a:pPr>
            <a:endParaRPr lang="en-US" sz="2000" dirty="0">
              <a:solidFill>
                <a:prstClr val="black"/>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85632CD-FE48-259F-4DF6-2E43B2248760}"/>
              </a:ext>
            </a:extLst>
          </p:cNvPr>
          <p:cNvSpPr txBox="1">
            <a:spLocks/>
          </p:cNvSpPr>
          <p:nvPr/>
        </p:nvSpPr>
        <p:spPr>
          <a:xfrm>
            <a:off x="228600" y="685800"/>
            <a:ext cx="75057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solidFill>
                  <a:srgbClr val="4F81BD">
                    <a:lumMod val="50000"/>
                  </a:srgbClr>
                </a:solidFill>
                <a:effectLst>
                  <a:outerShdw blurRad="38100" dist="38100" dir="2700000" algn="tl">
                    <a:srgbClr val="000000">
                      <a:alpha val="43137"/>
                    </a:srgbClr>
                  </a:outerShdw>
                </a:effectLst>
              </a:rPr>
              <a:t>Individual-Tree Product Creation</a:t>
            </a: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marL="914400" lvl="2" indent="0" fontAlgn="auto">
              <a:spcAft>
                <a:spcPts val="0"/>
              </a:spcAft>
              <a:buFont typeface="Arial" pitchFamily="34" charset="0"/>
              <a:buNone/>
              <a:defRPr/>
            </a:pPr>
            <a:endParaRPr lang="en-US" sz="2200" dirty="0">
              <a:solidFill>
                <a:srgbClr val="4F81BD">
                  <a:lumMod val="50000"/>
                </a:srgbClr>
              </a:solidFill>
              <a:effectLst>
                <a:outerShdw blurRad="38100" dist="38100" dir="2700000" algn="tl">
                  <a:srgbClr val="000000">
                    <a:alpha val="43137"/>
                  </a:srgbClr>
                </a:outerShdw>
              </a:effectLst>
            </a:endParaRPr>
          </a:p>
          <a:p>
            <a:pPr fontAlgn="auto">
              <a:spcAft>
                <a:spcPts val="0"/>
              </a:spcAft>
              <a:buFont typeface="Arial" pitchFamily="34" charset="0"/>
              <a:buNone/>
              <a:defRPr/>
            </a:pPr>
            <a:endParaRPr lang="en-US" sz="2000" dirty="0">
              <a:solidFill>
                <a:prstClr val="black"/>
              </a:solidFill>
            </a:endParaRPr>
          </a:p>
          <a:p>
            <a:pPr lvl="1" fontAlgn="auto">
              <a:spcAft>
                <a:spcPts val="0"/>
              </a:spcAft>
              <a:buFont typeface="Arial" pitchFamily="34" charset="0"/>
              <a:buNone/>
              <a:defRPr/>
            </a:pPr>
            <a:endParaRPr lang="en-US" sz="2000" dirty="0">
              <a:solidFill>
                <a:prstClr val="black"/>
              </a:solidFill>
            </a:endParaRPr>
          </a:p>
        </p:txBody>
      </p:sp>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1604</TotalTime>
  <Words>1153</Words>
  <Application>Microsoft Office PowerPoint</Application>
  <PresentationFormat>On-screen Show (4:3)</PresentationFormat>
  <Paragraphs>380</Paragraphs>
  <Slides>66</Slides>
  <Notes>9</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66</vt:i4>
      </vt:variant>
    </vt:vector>
  </HeadingPairs>
  <TitlesOfParts>
    <vt:vector size="82" baseType="lpstr">
      <vt:lpstr>Calibri</vt:lpstr>
      <vt:lpstr>MS PGothic</vt:lpstr>
      <vt:lpstr>Arial</vt:lpstr>
      <vt:lpstr>Lucida Sans</vt:lpstr>
      <vt:lpstr>Book Antiqua</vt:lpstr>
      <vt:lpstr>Wingdings 2</vt:lpstr>
      <vt:lpstr>Wingdings</vt:lpstr>
      <vt:lpstr>Wingdings 3</vt:lpstr>
      <vt:lpstr>Biondi</vt:lpstr>
      <vt:lpstr>46_Office Theme</vt:lpstr>
      <vt:lpstr>Office Theme</vt:lpstr>
      <vt:lpstr>1_Office Theme</vt:lpstr>
      <vt:lpstr>Apex</vt:lpstr>
      <vt:lpstr>2_Office Theme</vt:lpstr>
      <vt:lpstr>3_Office Theme</vt:lpstr>
      <vt:lpstr>Excel.Chart.8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LIDAR + Field Data  + Regression = Important Silviculture and Fuels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brianwing</dc:creator>
  <cp:lastModifiedBy>Lum-Naihe, Christof Jurh duk - FS, AZ</cp:lastModifiedBy>
  <cp:revision>54</cp:revision>
  <dcterms:created xsi:type="dcterms:W3CDTF">2015-02-15T05:27:23Z</dcterms:created>
  <dcterms:modified xsi:type="dcterms:W3CDTF">2025-08-04T17:05:03Z</dcterms:modified>
</cp:coreProperties>
</file>