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56" r:id="rId3"/>
    <p:sldId id="298" r:id="rId4"/>
    <p:sldId id="296" r:id="rId5"/>
    <p:sldId id="297" r:id="rId6"/>
    <p:sldId id="299" r:id="rId7"/>
    <p:sldId id="300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57" r:id="rId28"/>
    <p:sldId id="258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E51AC-317A-84E2-5DF4-97779779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01D862-C878-4621-BF23-5F57CA003F1F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CA8D3-30A8-43C2-9B36-6E0638BCB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791B4-EDCE-F605-C8BD-A4C5E8DD4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D56151-89C4-4D8B-AC49-AC663D1F8C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751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8BCCF-468E-B770-BA55-79A4B2E1C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EBE55D-1780-4D46-9924-36EA2C66B774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B3C39-69BB-DA0F-5692-6984CBF33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88527-D078-C742-6A67-4AAB810E0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29D1E-805C-482D-A960-0C0E6CE8E3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8784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38993-33BF-A521-A689-5F8D4A337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7F9D79-0FCE-4665-981B-DC5FFA6933FE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750BD-BA36-32EE-F46F-3C5EA2180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783CA-B09F-8B13-17CC-AF6AC75A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56CA4-A00D-4527-896B-54D0527E23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7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1CAB0-18CC-0765-5AE1-329272B40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73C8D3-E6A1-4CFE-BE3A-25980E20870D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6E207-498E-8471-7C45-9CCCE5C44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14521-F530-A2F1-F61F-DB66F409F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61E38-01E0-4507-A797-1918F2BAE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849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28C7D-C747-AA46-63E8-43FABE3F0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6F52FD-484A-4433-BB88-3B622D2A823D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77D83-0B36-0B0E-48DB-E30176E0F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B4B45-EEFD-9D96-D407-8B7AB8D5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17CA4-FAE2-4CC0-A11C-447D29B5C6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188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59E7DF-62E0-A3A7-337E-5D80C812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D52A16-3A70-40A9-B137-38CC9ACD6AC7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235F8C-28DD-11CC-DA96-D75A04E39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1DBE42-3A4A-6AE1-E1D6-8DBF6524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D7D1F-FA65-417E-9277-01839B56E6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22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250107-9DBB-DBEF-51B6-CA449181F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3D2005-697A-46E0-94A3-9CECE5D3D419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DBE2A1E-D8D7-3986-4BDB-A5EE3317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E7D9133-CDD7-2F9A-5704-61C129096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1C57CF-AD9A-40B4-BB3B-9CEB84EE69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05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1BD4DC0-579F-DC61-E982-3E80694E4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0476D8-B088-4F48-906B-0E560643479E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367FC77-E4B1-6FB7-351A-596FFBA65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EB02CA4-D245-8029-FA37-B4E057A53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B589AA-B1C0-4828-B3E5-A395F1BFE0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730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60D7AAB-1F2E-1E3B-C3AE-AE8513082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68B617-8F28-436A-AA78-3B944593E599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FA70ECE-7E34-794F-A124-CA52CF0D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03546F4-C933-DDA1-4186-52D306D06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04114-A730-4D58-B23A-FE6E9C016E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907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C55F769-7607-72B8-65AB-122B96F80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D5C0A6-BEEA-47E4-8E10-C09CA107CF95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570BCC-F775-C9E1-D711-9C511E07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E1A5B7-2C05-CADE-4616-6199FFEE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05D66-DC0B-4290-AE16-0B455AD9F6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24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B0E81C-4FDC-64F6-0AC8-66BA5571E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ED2578-B758-43A9-8A97-1860F2D0BCA8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9332A76-C689-2CFF-2BF0-2B1DA7F46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75A767-4C78-86E8-C389-8BA2D810E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524B0-595B-437E-94ED-8DC795F0F8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568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FF7FA95-DC75-B275-5A6B-3DF9B87A773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B50C9DE-09CF-6659-CCD0-336D0E9093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AB042-804B-89B5-FA7F-3A164B55B2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C8048ABD-4F5E-4C70-84E6-913717692BFC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77557-9D1D-3FA3-DB66-4003EA4DB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AE6B4-0F98-CECF-CBB3-069076CD2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96A3AD4B-9BF6-4BD9-94E1-58F026D63B5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>
            <a:extLst>
              <a:ext uri="{FF2B5EF4-FFF2-40B4-BE49-F238E27FC236}">
                <a16:creationId xmlns:a16="http://schemas.microsoft.com/office/drawing/2014/main" id="{A5A4F5AB-365C-6686-A257-D91DD61A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0" name="Content Placeholder 2">
            <a:extLst>
              <a:ext uri="{FF2B5EF4-FFF2-40B4-BE49-F238E27FC236}">
                <a16:creationId xmlns:a16="http://schemas.microsoft.com/office/drawing/2014/main" id="{4285260E-255B-69BF-84E8-57994F9B6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 descr="Q:\Projects\BLM\Special_Habs\SpHabs_PART5\2012\jpg\2014_StatusReport\44122g2_BattleAx03.jpg">
            <a:extLst>
              <a:ext uri="{FF2B5EF4-FFF2-40B4-BE49-F238E27FC236}">
                <a16:creationId xmlns:a16="http://schemas.microsoft.com/office/drawing/2014/main" id="{619664F5-F45E-1507-DAF4-27DE98E5E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66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Box 2">
            <a:extLst>
              <a:ext uri="{FF2B5EF4-FFF2-40B4-BE49-F238E27FC236}">
                <a16:creationId xmlns:a16="http://schemas.microsoft.com/office/drawing/2014/main" id="{05CB4FFA-EDC7-B720-F2F4-4A74FB473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5488" y="100013"/>
            <a:ext cx="701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Slope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 descr="Q:\Projects\BLM\Special_Habs\SpHabs_PART5\2012\jpg\2014_StatusReport\44122g2_BattleAx04.jpg">
            <a:extLst>
              <a:ext uri="{FF2B5EF4-FFF2-40B4-BE49-F238E27FC236}">
                <a16:creationId xmlns:a16="http://schemas.microsoft.com/office/drawing/2014/main" id="{243A0F3D-FB77-088F-5FD7-FD02079B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66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Box 2">
            <a:extLst>
              <a:ext uri="{FF2B5EF4-FFF2-40B4-BE49-F238E27FC236}">
                <a16:creationId xmlns:a16="http://schemas.microsoft.com/office/drawing/2014/main" id="{480644BC-DBCA-883F-8BFE-E3A781CD1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5488" y="100013"/>
            <a:ext cx="1116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Hill Shade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Q:\Projects\BLM\Special_Habs\SpHabs_PART5\2012\jpg\2014_StatusReport\44122g2_BattleAx10.jpg">
            <a:extLst>
              <a:ext uri="{FF2B5EF4-FFF2-40B4-BE49-F238E27FC236}">
                <a16:creationId xmlns:a16="http://schemas.microsoft.com/office/drawing/2014/main" id="{50B39566-615F-5BBE-85D1-CEEDD3F58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5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extBox 4">
            <a:extLst>
              <a:ext uri="{FF2B5EF4-FFF2-40B4-BE49-F238E27FC236}">
                <a16:creationId xmlns:a16="http://schemas.microsoft.com/office/drawing/2014/main" id="{CB16459D-6565-D1F8-7023-E7AA4D31C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11125"/>
            <a:ext cx="32353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Using eCognition data to Digitize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Q:\Projects\BLM\Special_Habs\SpHabs_PART5\2012\jpg\2014_StatusReport\44122g2_BattleAx09.jpg">
            <a:extLst>
              <a:ext uri="{FF2B5EF4-FFF2-40B4-BE49-F238E27FC236}">
                <a16:creationId xmlns:a16="http://schemas.microsoft.com/office/drawing/2014/main" id="{3A7A541F-3CDA-2885-BACE-79837678D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33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Box 4">
            <a:extLst>
              <a:ext uri="{FF2B5EF4-FFF2-40B4-BE49-F238E27FC236}">
                <a16:creationId xmlns:a16="http://schemas.microsoft.com/office/drawing/2014/main" id="{54655B50-AF5F-DC8D-F79E-EBC0EDC71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00013"/>
            <a:ext cx="22574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eCog Data Differences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Q:\Projects\BLM\Special_Habs\SpHabs_PART5\2012\jpg\2014_StatusReport\44122g2_BattleAx06.jpg">
            <a:extLst>
              <a:ext uri="{FF2B5EF4-FFF2-40B4-BE49-F238E27FC236}">
                <a16:creationId xmlns:a16="http://schemas.microsoft.com/office/drawing/2014/main" id="{32EABE35-7EF4-9825-89FE-F87F746F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0"/>
            <a:ext cx="8766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Box 2">
            <a:extLst>
              <a:ext uri="{FF2B5EF4-FFF2-40B4-BE49-F238E27FC236}">
                <a16:creationId xmlns:a16="http://schemas.microsoft.com/office/drawing/2014/main" id="{9B17284A-7B7D-3677-2A21-D9E7B2A1B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25413"/>
            <a:ext cx="2468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Vegetation Height Detail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Q:\Projects\BLM\Special_Habs\SpHabs_PART5\2012\jpg\2014_StatusReport\44122g2_BattleAx05.jpg">
            <a:extLst>
              <a:ext uri="{FF2B5EF4-FFF2-40B4-BE49-F238E27FC236}">
                <a16:creationId xmlns:a16="http://schemas.microsoft.com/office/drawing/2014/main" id="{91229E88-4445-89C9-9AF9-CD8DE2534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66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2">
            <a:extLst>
              <a:ext uri="{FF2B5EF4-FFF2-40B4-BE49-F238E27FC236}">
                <a16:creationId xmlns:a16="http://schemas.microsoft.com/office/drawing/2014/main" id="{9891CB46-4A9B-FCA6-3E59-62E63F7F4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038" y="100013"/>
            <a:ext cx="285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Vegetation Height Hill Shade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Q:\Projects\BLM\Special_Habs\SpHabs_PART5\2012\jpg\2014_StatusReport\44122g2_BattleAx07.jpg">
            <a:extLst>
              <a:ext uri="{FF2B5EF4-FFF2-40B4-BE49-F238E27FC236}">
                <a16:creationId xmlns:a16="http://schemas.microsoft.com/office/drawing/2014/main" id="{904D4BCA-2D60-C6AC-4563-1FEFE8D30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66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Box 2">
            <a:extLst>
              <a:ext uri="{FF2B5EF4-FFF2-40B4-BE49-F238E27FC236}">
                <a16:creationId xmlns:a16="http://schemas.microsoft.com/office/drawing/2014/main" id="{2E53C0DA-50F2-8357-770C-B01C293C0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00013"/>
            <a:ext cx="28209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½ Meter 2009 NAIP Imagery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Q:\Projects\BLM\Special_Habs\SpHabs_PART5\2012\jpg\2014_StatusReport\44122g2_BattleAx08.jpg">
            <a:extLst>
              <a:ext uri="{FF2B5EF4-FFF2-40B4-BE49-F238E27FC236}">
                <a16:creationId xmlns:a16="http://schemas.microsoft.com/office/drawing/2014/main" id="{27DE3375-2BA1-684F-0FB2-44084D7FB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25400"/>
            <a:ext cx="8797925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Box 2">
            <a:extLst>
              <a:ext uri="{FF2B5EF4-FFF2-40B4-BE49-F238E27FC236}">
                <a16:creationId xmlns:a16="http://schemas.microsoft.com/office/drawing/2014/main" id="{E9352B06-D869-322D-BB1A-4B77202E5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-3175"/>
            <a:ext cx="36131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½ Meter 2009 Infrared NAIP Imagery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Q:\Projects\BLM\Special_Habs\SpHabs_PART5\2012\jpg\2014_StatusReport\BattleAx_GoogleMaps01.jpg">
            <a:extLst>
              <a:ext uri="{FF2B5EF4-FFF2-40B4-BE49-F238E27FC236}">
                <a16:creationId xmlns:a16="http://schemas.microsoft.com/office/drawing/2014/main" id="{91EA13D9-1E8B-D6C0-4F9D-9293E793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33400"/>
            <a:ext cx="9167813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1">
            <a:extLst>
              <a:ext uri="{FF2B5EF4-FFF2-40B4-BE49-F238E27FC236}">
                <a16:creationId xmlns:a16="http://schemas.microsoft.com/office/drawing/2014/main" id="{771CB467-5A22-4F75-CB54-44D59BB4B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525" y="25400"/>
            <a:ext cx="5770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Google Maps Example – Higher Resolution, Current Imagery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Q:\Projects\BLM\Special_Habs\SpHabs_PART5\2012\jpg\2014_StatusReport\BattleAx_GoogleMaps02.jpg">
            <a:extLst>
              <a:ext uri="{FF2B5EF4-FFF2-40B4-BE49-F238E27FC236}">
                <a16:creationId xmlns:a16="http://schemas.microsoft.com/office/drawing/2014/main" id="{52F95C7B-4512-9C55-E4F3-0C0A2A42A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22225"/>
            <a:ext cx="1073785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2">
            <a:extLst>
              <a:ext uri="{FF2B5EF4-FFF2-40B4-BE49-F238E27FC236}">
                <a16:creationId xmlns:a16="http://schemas.microsoft.com/office/drawing/2014/main" id="{21BC7FCE-2CB7-61D0-3248-810187218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04788"/>
            <a:ext cx="416401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Google Maps Example – 3-D Tilt Function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Box 3">
            <a:extLst>
              <a:ext uri="{FF2B5EF4-FFF2-40B4-BE49-F238E27FC236}">
                <a16:creationId xmlns:a16="http://schemas.microsoft.com/office/drawing/2014/main" id="{B205BEFB-0540-6B1F-D89B-9A69DA17A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7200"/>
            <a:ext cx="8574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b="1"/>
              <a:t>Special Habitat Mapping in Northwestern Oregon</a:t>
            </a:r>
          </a:p>
        </p:txBody>
      </p:sp>
      <p:sp>
        <p:nvSpPr>
          <p:cNvPr id="3074" name="TextBox 4">
            <a:extLst>
              <a:ext uri="{FF2B5EF4-FFF2-40B4-BE49-F238E27FC236}">
                <a16:creationId xmlns:a16="http://schemas.microsoft.com/office/drawing/2014/main" id="{854EDCDD-B9E7-214F-0713-9125824C1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25" y="1562100"/>
            <a:ext cx="51260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/>
              <a:t>Cory Langhoff </a:t>
            </a:r>
          </a:p>
          <a:p>
            <a:pPr algn="ctr"/>
            <a:endParaRPr lang="en-US" altLang="en-US" sz="2800"/>
          </a:p>
          <a:p>
            <a:pPr algn="ctr"/>
            <a:r>
              <a:rPr lang="en-US" altLang="en-US" sz="2800"/>
              <a:t>Northwest Habitat Institute</a:t>
            </a:r>
          </a:p>
          <a:p>
            <a:pPr algn="ctr"/>
            <a:r>
              <a:rPr lang="en-US" altLang="en-US" sz="2800"/>
              <a:t>Corvallis, Oregon – www.nwhi.org</a:t>
            </a:r>
          </a:p>
        </p:txBody>
      </p:sp>
      <p:pic>
        <p:nvPicPr>
          <p:cNvPr id="3075" name="Picture 2" descr="Q:\Projects\Cory\NWHI\logos\USFS.svg.png">
            <a:extLst>
              <a:ext uri="{FF2B5EF4-FFF2-40B4-BE49-F238E27FC236}">
                <a16:creationId xmlns:a16="http://schemas.microsoft.com/office/drawing/2014/main" id="{1071DEBC-E6F0-71CC-F86B-C8543406B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5049838"/>
            <a:ext cx="1308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" descr="Q:\Projects\Cory\NWHI\logos\nhi_logo2001.gif">
            <a:extLst>
              <a:ext uri="{FF2B5EF4-FFF2-40B4-BE49-F238E27FC236}">
                <a16:creationId xmlns:a16="http://schemas.microsoft.com/office/drawing/2014/main" id="{1FA94A70-451A-F537-97A9-4D69F592A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49838"/>
            <a:ext cx="20685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Q:\Projects\Cory\NWHI\logos\BLM_Logo_web1.jpg">
            <a:extLst>
              <a:ext uri="{FF2B5EF4-FFF2-40B4-BE49-F238E27FC236}">
                <a16:creationId xmlns:a16="http://schemas.microsoft.com/office/drawing/2014/main" id="{41603225-1A6F-3F3E-F73F-6B507DCF2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5049838"/>
            <a:ext cx="15938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Q:\Projects\BLM\Special_Habs\SpHabs_PART5\2012\jpg\2014_StatusReport\BattleAx_GoogleMaps03.jpg">
            <a:extLst>
              <a:ext uri="{FF2B5EF4-FFF2-40B4-BE49-F238E27FC236}">
                <a16:creationId xmlns:a16="http://schemas.microsoft.com/office/drawing/2014/main" id="{E463BFFF-C12A-B656-C8E5-229967AE2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55613"/>
            <a:ext cx="9296400" cy="795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1">
            <a:extLst>
              <a:ext uri="{FF2B5EF4-FFF2-40B4-BE49-F238E27FC236}">
                <a16:creationId xmlns:a16="http://schemas.microsoft.com/office/drawing/2014/main" id="{879F1D54-0171-548B-E8BD-19BF959D7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90600"/>
            <a:ext cx="379253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Google Maps Example – Tilt function 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Q:\Projects\BLM\Special_Habs\SpHabs_PART5\2012\jpg\2014_StatusReport\BattleAx_GoogleMaps04.jpg">
            <a:extLst>
              <a:ext uri="{FF2B5EF4-FFF2-40B4-BE49-F238E27FC236}">
                <a16:creationId xmlns:a16="http://schemas.microsoft.com/office/drawing/2014/main" id="{9505ED5E-02DE-ED4B-1BB1-36AF5541F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9050"/>
            <a:ext cx="10018713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2">
            <a:extLst>
              <a:ext uri="{FF2B5EF4-FFF2-40B4-BE49-F238E27FC236}">
                <a16:creationId xmlns:a16="http://schemas.microsoft.com/office/drawing/2014/main" id="{D60A362A-96D8-4706-2F32-EF3DD83BA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525" y="25400"/>
            <a:ext cx="46529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Google Maps Example – Change Look Direction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Q:\Projects\BLM\Special_Habs\SpHabs_PART5\2012\jpg\2014_StatusReport\BattleAx_GoogleMaps05.jpg">
            <a:extLst>
              <a:ext uri="{FF2B5EF4-FFF2-40B4-BE49-F238E27FC236}">
                <a16:creationId xmlns:a16="http://schemas.microsoft.com/office/drawing/2014/main" id="{1BEB890B-4748-8252-A25D-D4E28A8F1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525" y="-23813"/>
            <a:ext cx="10601325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Box 2">
            <a:extLst>
              <a:ext uri="{FF2B5EF4-FFF2-40B4-BE49-F238E27FC236}">
                <a16:creationId xmlns:a16="http://schemas.microsoft.com/office/drawing/2014/main" id="{D6078ED0-157A-C2F7-35A2-7E378CBB0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525" y="25400"/>
            <a:ext cx="33147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Google Maps Example – Close Up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Q:\Projects\BLM\Special_Habs\SpHabs_PART5\2012\jpg\2014_StatusReport\BattleAx_BingMaps01.jpg">
            <a:extLst>
              <a:ext uri="{FF2B5EF4-FFF2-40B4-BE49-F238E27FC236}">
                <a16:creationId xmlns:a16="http://schemas.microsoft.com/office/drawing/2014/main" id="{CA50FA98-504D-3FA0-22DD-412A89752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152400"/>
            <a:ext cx="11268075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2">
            <a:extLst>
              <a:ext uri="{FF2B5EF4-FFF2-40B4-BE49-F238E27FC236}">
                <a16:creationId xmlns:a16="http://schemas.microsoft.com/office/drawing/2014/main" id="{85C8B638-E50C-DCA8-03B0-74DDEABF6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0"/>
            <a:ext cx="68230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BingMaps Example – Alternate imagery, sometimes better than Google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Q:\Projects\BLM\Special_Habs\SpHabs_PART5\2012\jpg\2014_StatusReport\BattleAx_BingMaps02.jpg">
            <a:extLst>
              <a:ext uri="{FF2B5EF4-FFF2-40B4-BE49-F238E27FC236}">
                <a16:creationId xmlns:a16="http://schemas.microsoft.com/office/drawing/2014/main" id="{53828B35-CE88-48BE-C817-9B0DCAB65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152400"/>
            <a:ext cx="11353800" cy="714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Box 3">
            <a:extLst>
              <a:ext uri="{FF2B5EF4-FFF2-40B4-BE49-F238E27FC236}">
                <a16:creationId xmlns:a16="http://schemas.microsoft.com/office/drawing/2014/main" id="{EE4E57CA-2068-799B-B6E5-6E202C352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0"/>
            <a:ext cx="62452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BingMaps Example – Can also  tilt imagery and pan zoom around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Q:\Projects\BLM\Special_Habs\SpHabs_PART5\2012\jpg\2014_StatusReport\44123h7_StottMountain01.jpg">
            <a:extLst>
              <a:ext uri="{FF2B5EF4-FFF2-40B4-BE49-F238E27FC236}">
                <a16:creationId xmlns:a16="http://schemas.microsoft.com/office/drawing/2014/main" id="{1B86C6EF-DF90-9213-59A1-6919533A5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38" y="-228600"/>
            <a:ext cx="9545638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2">
            <a:extLst>
              <a:ext uri="{FF2B5EF4-FFF2-40B4-BE49-F238E27FC236}">
                <a16:creationId xmlns:a16="http://schemas.microsoft.com/office/drawing/2014/main" id="{C9203E8D-DE8E-57CD-2394-151C47AB9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0"/>
            <a:ext cx="276383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Lost Prairie, Stott Mountain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Q:\Projects\BLM\Special_Habs\SpHabs_PART5\2012\jpg\2014_StatusReport\44123h7_StottMountain02.jpg">
            <a:extLst>
              <a:ext uri="{FF2B5EF4-FFF2-40B4-BE49-F238E27FC236}">
                <a16:creationId xmlns:a16="http://schemas.microsoft.com/office/drawing/2014/main" id="{01401507-CEC6-8CF1-8A42-582A34710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813" y="-304800"/>
            <a:ext cx="9650413" cy="755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3">
            <a:extLst>
              <a:ext uri="{FF2B5EF4-FFF2-40B4-BE49-F238E27FC236}">
                <a16:creationId xmlns:a16="http://schemas.microsoft.com/office/drawing/2014/main" id="{925019A2-D11D-A4FF-5AB5-F6E0EE762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0"/>
            <a:ext cx="36480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Lost Prairie, Stott Mountain, close up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Q:\Projects\BLM\Special_Habs\SpHabs_PART5\2012\jpg\2015_AprilLidarConference\Will_Oak01.jpg">
            <a:extLst>
              <a:ext uri="{FF2B5EF4-FFF2-40B4-BE49-F238E27FC236}">
                <a16:creationId xmlns:a16="http://schemas.microsoft.com/office/drawing/2014/main" id="{6498F08F-1970-D170-63D8-4F610204C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1">
            <a:extLst>
              <a:ext uri="{FF2B5EF4-FFF2-40B4-BE49-F238E27FC236}">
                <a16:creationId xmlns:a16="http://schemas.microsoft.com/office/drawing/2014/main" id="{E6CC140A-62C4-8036-D73C-0ED058666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5875"/>
            <a:ext cx="3868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Willamette Oak/Ponderosa Pine Survey</a:t>
            </a:r>
          </a:p>
          <a:p>
            <a:r>
              <a:rPr lang="en-US" altLang="en-US">
                <a:solidFill>
                  <a:schemeClr val="bg1"/>
                </a:solidFill>
              </a:rPr>
              <a:t>Over 10,000 Polygons Mapped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">
            <a:extLst>
              <a:ext uri="{FF2B5EF4-FFF2-40B4-BE49-F238E27FC236}">
                <a16:creationId xmlns:a16="http://schemas.microsoft.com/office/drawing/2014/main" id="{9119C9D3-8BFC-98FE-7ACD-786B23461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52400"/>
            <a:ext cx="1641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Willamette Oak</a:t>
            </a:r>
          </a:p>
          <a:p>
            <a:r>
              <a:rPr lang="en-US" altLang="en-US"/>
              <a:t>Survey Detail</a:t>
            </a:r>
          </a:p>
        </p:txBody>
      </p:sp>
      <p:pic>
        <p:nvPicPr>
          <p:cNvPr id="29698" name="Picture 3" descr="Q:\Projects\BLM\Special_Habs\SpHabs_PART5\2012\jpg\2015_AprilLidarConference\Will_Oak02.jpg">
            <a:extLst>
              <a:ext uri="{FF2B5EF4-FFF2-40B4-BE49-F238E27FC236}">
                <a16:creationId xmlns:a16="http://schemas.microsoft.com/office/drawing/2014/main" id="{5ABF8412-2E6D-380C-723A-2B44FC1C3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7938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4" descr="Q:\Projects\BLM\Special_Habs\SpHabs_PART5\2012\jpg\2015_AprilLidarConference\2015_LidarStatus01.jpg">
            <a:extLst>
              <a:ext uri="{FF2B5EF4-FFF2-40B4-BE49-F238E27FC236}">
                <a16:creationId xmlns:a16="http://schemas.microsoft.com/office/drawing/2014/main" id="{77EA7E68-FDC7-58E4-109C-B10994C9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Q:\Projects\BLM\Special_Habs\SpHabs_PART5\2012\jpg\2015_AprilLidarConference\2015_LidarStatus02.jpg">
            <a:extLst>
              <a:ext uri="{FF2B5EF4-FFF2-40B4-BE49-F238E27FC236}">
                <a16:creationId xmlns:a16="http://schemas.microsoft.com/office/drawing/2014/main" id="{567CF3E0-65E0-EC48-50F6-E0052E217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 descr="Q:\Projects\BLM\Special_Habs\SpHabs_PART5\2012\jpg\2015_AprilLidarConference\2015_LidarStatus03.jpg">
            <a:extLst>
              <a:ext uri="{FF2B5EF4-FFF2-40B4-BE49-F238E27FC236}">
                <a16:creationId xmlns:a16="http://schemas.microsoft.com/office/drawing/2014/main" id="{7F9587EA-5B54-91BB-FF95-5D354F4E0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 descr="Q:\Projects\BLM\Special_Habs\SpHabs_PART5\2012\jpg\2015_AprilLidarConference\2015_LidarStatus04.jpg">
            <a:extLst>
              <a:ext uri="{FF2B5EF4-FFF2-40B4-BE49-F238E27FC236}">
                <a16:creationId xmlns:a16="http://schemas.microsoft.com/office/drawing/2014/main" id="{7CD61641-2FF2-2EC0-D4A5-AD6413F1B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 descr="Q:\Projects\BLM\Special_Habs\SpHabs_PART5\2012\jpg\2015_AprilLidarConference\2015_LidarStatus05.jpg">
            <a:extLst>
              <a:ext uri="{FF2B5EF4-FFF2-40B4-BE49-F238E27FC236}">
                <a16:creationId xmlns:a16="http://schemas.microsoft.com/office/drawing/2014/main" id="{517B56A0-51F0-D972-815C-BDAED7B15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Q:\Projects\BLM\Special_Habs\SpHabs_PART5\2012\jpg\2014_StatusReport\44122g2_BattleAx01.jpg">
            <a:extLst>
              <a:ext uri="{FF2B5EF4-FFF2-40B4-BE49-F238E27FC236}">
                <a16:creationId xmlns:a16="http://schemas.microsoft.com/office/drawing/2014/main" id="{362CA68D-BB43-1B36-F800-CB85B7BA6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503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TextBox 1">
            <a:extLst>
              <a:ext uri="{FF2B5EF4-FFF2-40B4-BE49-F238E27FC236}">
                <a16:creationId xmlns:a16="http://schemas.microsoft.com/office/drawing/2014/main" id="{B5823353-D233-E548-2CB6-556F2A87B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12713"/>
            <a:ext cx="2617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Battle Ax Quad – 44122g2</a:t>
            </a:r>
          </a:p>
        </p:txBody>
      </p:sp>
      <p:sp>
        <p:nvSpPr>
          <p:cNvPr id="9219" name="TextBox 2">
            <a:extLst>
              <a:ext uri="{FF2B5EF4-FFF2-40B4-BE49-F238E27FC236}">
                <a16:creationId xmlns:a16="http://schemas.microsoft.com/office/drawing/2014/main" id="{A5C18AF0-3494-5A23-417A-68C8F6C23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075" y="762000"/>
            <a:ext cx="2447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-1718 Polygons Mapped</a:t>
            </a:r>
          </a:p>
          <a:p>
            <a:r>
              <a:rPr lang="en-US" altLang="en-US"/>
              <a:t>-Very Complex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 descr="Q:\Projects\BLM\Special_Habs\SpHabs_PART5\2012\jpg\2014_StatusReport\44122g2_BattleAx02.jpg">
            <a:extLst>
              <a:ext uri="{FF2B5EF4-FFF2-40B4-BE49-F238E27FC236}">
                <a16:creationId xmlns:a16="http://schemas.microsoft.com/office/drawing/2014/main" id="{A3A46823-F6A6-6D17-F9B0-5C8A753F3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0"/>
            <a:ext cx="8766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extBox 1">
            <a:extLst>
              <a:ext uri="{FF2B5EF4-FFF2-40B4-BE49-F238E27FC236}">
                <a16:creationId xmlns:a16="http://schemas.microsoft.com/office/drawing/2014/main" id="{C5C897C1-226B-87C3-1CCC-12C1966E6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5488" y="100013"/>
            <a:ext cx="1868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Vegetation Height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2797</TotalTime>
  <Words>147</Words>
  <Application>Microsoft Office PowerPoint</Application>
  <PresentationFormat>On-screen Show (4:3)</PresentationFormat>
  <Paragraphs>30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Calibri</vt:lpstr>
      <vt:lpstr>MS PGothic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Cory Langhoff</dc:creator>
  <cp:lastModifiedBy>Lum-Naihe, Christof Jurh duk - FS, AZ</cp:lastModifiedBy>
  <cp:revision>15</cp:revision>
  <dcterms:created xsi:type="dcterms:W3CDTF">2015-04-21T16:42:54Z</dcterms:created>
  <dcterms:modified xsi:type="dcterms:W3CDTF">2025-08-04T17:05:12Z</dcterms:modified>
</cp:coreProperties>
</file>