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265" r:id="rId3"/>
    <p:sldId id="263" r:id="rId4"/>
    <p:sldId id="267" r:id="rId5"/>
    <p:sldId id="266" r:id="rId6"/>
    <p:sldId id="270" r:id="rId7"/>
    <p:sldId id="271" r:id="rId8"/>
    <p:sldId id="269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9" r:id="rId26"/>
    <p:sldId id="290" r:id="rId27"/>
    <p:sldId id="291" r:id="rId28"/>
    <p:sldId id="292" r:id="rId29"/>
    <p:sldId id="296" r:id="rId30"/>
    <p:sldId id="297" r:id="rId31"/>
    <p:sldId id="293" r:id="rId32"/>
    <p:sldId id="298" r:id="rId33"/>
    <p:sldId id="300" r:id="rId34"/>
    <p:sldId id="299" r:id="rId35"/>
    <p:sldId id="294" r:id="rId36"/>
    <p:sldId id="303" r:id="rId37"/>
    <p:sldId id="295" r:id="rId38"/>
    <p:sldId id="304" r:id="rId39"/>
    <p:sldId id="301" r:id="rId40"/>
    <p:sldId id="305" r:id="rId41"/>
    <p:sldId id="302" r:id="rId42"/>
    <p:sldId id="307" r:id="rId43"/>
    <p:sldId id="306" r:id="rId44"/>
    <p:sldId id="309" r:id="rId45"/>
    <p:sldId id="311" r:id="rId46"/>
    <p:sldId id="310" r:id="rId47"/>
    <p:sldId id="313" r:id="rId48"/>
    <p:sldId id="308" r:id="rId49"/>
    <p:sldId id="261" r:id="rId50"/>
    <p:sldId id="312" r:id="rId51"/>
  </p:sldIdLst>
  <p:sldSz cx="9144000" cy="6858000" type="screen4x3"/>
  <p:notesSz cx="69469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D15B"/>
    <a:srgbClr val="5CFEA5"/>
    <a:srgbClr val="82FEAB"/>
    <a:srgbClr val="58FE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59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0F2DC2-FE72-36CC-B485-FC145A046E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7B7D36-12CE-DF20-5B7A-F50A1A4FBF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5413" y="0"/>
            <a:ext cx="3009900" cy="460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5DFE4D7-1CBA-4749-96AB-3274BBFE0F82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309D7B-ADDD-2002-B278-2275D7621E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58238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7043A-015C-76CF-918F-3820146E1B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5413" y="8758238"/>
            <a:ext cx="3009900" cy="4603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C2314F-35C9-47E1-995F-D28089805F6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388E26-F752-AA0A-2BAB-149207224C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46037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95C195-8E10-1C0F-2D7F-C94F61525F8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35413" y="0"/>
            <a:ext cx="3009900" cy="460375"/>
          </a:xfrm>
          <a:prstGeom prst="rect">
            <a:avLst/>
          </a:prstGeom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F692E08-0944-46FE-BEA0-B52EB0011A5C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1A19C7B-0994-4588-0A90-CD32394D8C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017D028-70D0-B52C-A53A-7A45D589EC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5325" y="4379913"/>
            <a:ext cx="5556250" cy="4148137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756ED5-277D-5424-5258-BCE3445B367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758238"/>
            <a:ext cx="3009900" cy="46037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2CF3A-EF60-52B9-21CC-A1BBD57CCC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35413" y="8758238"/>
            <a:ext cx="3009900" cy="460375"/>
          </a:xfrm>
          <a:prstGeom prst="rect">
            <a:avLst/>
          </a:prstGeom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4890609-DB71-4BC4-B0C0-EC3321F6B16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>
            <a:extLst>
              <a:ext uri="{FF2B5EF4-FFF2-40B4-BE49-F238E27FC236}">
                <a16:creationId xmlns:a16="http://schemas.microsoft.com/office/drawing/2014/main" id="{1DB87317-FF7A-C344-253A-0BB056A62C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4" name="Notes Placeholder 2">
            <a:extLst>
              <a:ext uri="{FF2B5EF4-FFF2-40B4-BE49-F238E27FC236}">
                <a16:creationId xmlns:a16="http://schemas.microsoft.com/office/drawing/2014/main" id="{A9765D40-6FF7-A2D1-8578-45DB9BB653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3038" indent="-173038">
              <a:spcBef>
                <a:spcPct val="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54275" name="Slide Number Placeholder 3">
            <a:extLst>
              <a:ext uri="{FF2B5EF4-FFF2-40B4-BE49-F238E27FC236}">
                <a16:creationId xmlns:a16="http://schemas.microsoft.com/office/drawing/2014/main" id="{36402B32-0F8C-BE9C-8844-FEF7ACD9FC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7604F2C-89D0-4300-AC80-86270FD8A3A9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>
            <a:extLst>
              <a:ext uri="{FF2B5EF4-FFF2-40B4-BE49-F238E27FC236}">
                <a16:creationId xmlns:a16="http://schemas.microsoft.com/office/drawing/2014/main" id="{5E03A456-4ADD-3659-2498-4FBF4EBAF3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>
            <a:extLst>
              <a:ext uri="{FF2B5EF4-FFF2-40B4-BE49-F238E27FC236}">
                <a16:creationId xmlns:a16="http://schemas.microsoft.com/office/drawing/2014/main" id="{D3D08D07-134E-DD81-C50F-B9AD4EDB5E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3491" name="Slide Number Placeholder 3">
            <a:extLst>
              <a:ext uri="{FF2B5EF4-FFF2-40B4-BE49-F238E27FC236}">
                <a16:creationId xmlns:a16="http://schemas.microsoft.com/office/drawing/2014/main" id="{76B5379E-59C6-F8D4-8A77-98B3DFCF66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7B40848-AE67-458F-BB3F-5A2B3D69ACFA}" type="slidenum">
              <a:rPr lang="en-US" altLang="en-US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>
            <a:extLst>
              <a:ext uri="{FF2B5EF4-FFF2-40B4-BE49-F238E27FC236}">
                <a16:creationId xmlns:a16="http://schemas.microsoft.com/office/drawing/2014/main" id="{1B6F3667-E190-E158-23C2-885AF8A011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4" name="Notes Placeholder 2">
            <a:extLst>
              <a:ext uri="{FF2B5EF4-FFF2-40B4-BE49-F238E27FC236}">
                <a16:creationId xmlns:a16="http://schemas.microsoft.com/office/drawing/2014/main" id="{FC7AD845-F879-3BCF-31B8-67269E07CE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4515" name="Slide Number Placeholder 3">
            <a:extLst>
              <a:ext uri="{FF2B5EF4-FFF2-40B4-BE49-F238E27FC236}">
                <a16:creationId xmlns:a16="http://schemas.microsoft.com/office/drawing/2014/main" id="{3D276281-EFD1-6230-70A1-685F2AA78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23712F7-442E-456D-886E-39ED691C5F9E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>
            <a:extLst>
              <a:ext uri="{FF2B5EF4-FFF2-40B4-BE49-F238E27FC236}">
                <a16:creationId xmlns:a16="http://schemas.microsoft.com/office/drawing/2014/main" id="{755DB6C1-5D26-2E05-4AB8-999AB931FD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8" name="Notes Placeholder 2">
            <a:extLst>
              <a:ext uri="{FF2B5EF4-FFF2-40B4-BE49-F238E27FC236}">
                <a16:creationId xmlns:a16="http://schemas.microsoft.com/office/drawing/2014/main" id="{BC2840AF-FA8F-593A-CDDB-4F39FEBF00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3038" indent="-173038">
              <a:spcBef>
                <a:spcPct val="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65539" name="Slide Number Placeholder 3">
            <a:extLst>
              <a:ext uri="{FF2B5EF4-FFF2-40B4-BE49-F238E27FC236}">
                <a16:creationId xmlns:a16="http://schemas.microsoft.com/office/drawing/2014/main" id="{38CDAF6E-0CCC-AB19-7D1E-7E7F262E22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331AE17D-DC7F-448A-825C-A42F8D1C4DBD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>
            <a:extLst>
              <a:ext uri="{FF2B5EF4-FFF2-40B4-BE49-F238E27FC236}">
                <a16:creationId xmlns:a16="http://schemas.microsoft.com/office/drawing/2014/main" id="{A32AC89C-6734-32D4-9517-14DAB36A6D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Notes Placeholder 2">
            <a:extLst>
              <a:ext uri="{FF2B5EF4-FFF2-40B4-BE49-F238E27FC236}">
                <a16:creationId xmlns:a16="http://schemas.microsoft.com/office/drawing/2014/main" id="{2E35D9A4-D94D-FF66-032F-09CD5E2F1B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3038" indent="-173038">
              <a:spcBef>
                <a:spcPct val="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59ACDEA6-17AE-974F-CE0E-5A0C279BAF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80E3767-4337-4DF9-8A65-8EC52953E08D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>
            <a:extLst>
              <a:ext uri="{FF2B5EF4-FFF2-40B4-BE49-F238E27FC236}">
                <a16:creationId xmlns:a16="http://schemas.microsoft.com/office/drawing/2014/main" id="{3C375FC1-F9F2-6661-EB8C-07443D5053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6" name="Notes Placeholder 2">
            <a:extLst>
              <a:ext uri="{FF2B5EF4-FFF2-40B4-BE49-F238E27FC236}">
                <a16:creationId xmlns:a16="http://schemas.microsoft.com/office/drawing/2014/main" id="{41133A3E-4BB1-B347-4B8D-D81BB5615E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3038" indent="-173038">
              <a:spcBef>
                <a:spcPct val="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67587" name="Slide Number Placeholder 3">
            <a:extLst>
              <a:ext uri="{FF2B5EF4-FFF2-40B4-BE49-F238E27FC236}">
                <a16:creationId xmlns:a16="http://schemas.microsoft.com/office/drawing/2014/main" id="{BF4F0DBA-30F5-17E6-8BBD-A3FF6511E4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E39A82E-6F55-456A-AD1E-1FD2E6D17F67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>
            <a:extLst>
              <a:ext uri="{FF2B5EF4-FFF2-40B4-BE49-F238E27FC236}">
                <a16:creationId xmlns:a16="http://schemas.microsoft.com/office/drawing/2014/main" id="{882970EE-8E1C-6A19-82C4-3B49520315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0" name="Notes Placeholder 2">
            <a:extLst>
              <a:ext uri="{FF2B5EF4-FFF2-40B4-BE49-F238E27FC236}">
                <a16:creationId xmlns:a16="http://schemas.microsoft.com/office/drawing/2014/main" id="{09C7F422-C186-7499-0483-4E40DDE86B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8611" name="Slide Number Placeholder 3">
            <a:extLst>
              <a:ext uri="{FF2B5EF4-FFF2-40B4-BE49-F238E27FC236}">
                <a16:creationId xmlns:a16="http://schemas.microsoft.com/office/drawing/2014/main" id="{D5D668AA-411B-D176-B75B-69CD9B1480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26A8FD6-00E2-4B69-885F-87E6B27A22A9}" type="slidenum">
              <a:rPr lang="en-US" altLang="en-US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>
            <a:extLst>
              <a:ext uri="{FF2B5EF4-FFF2-40B4-BE49-F238E27FC236}">
                <a16:creationId xmlns:a16="http://schemas.microsoft.com/office/drawing/2014/main" id="{004C04AB-4A52-CDF5-92A9-796EBDBF51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4" name="Notes Placeholder 2">
            <a:extLst>
              <a:ext uri="{FF2B5EF4-FFF2-40B4-BE49-F238E27FC236}">
                <a16:creationId xmlns:a16="http://schemas.microsoft.com/office/drawing/2014/main" id="{B55DF070-CFC9-6968-8035-E8158A5126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9635" name="Slide Number Placeholder 3">
            <a:extLst>
              <a:ext uri="{FF2B5EF4-FFF2-40B4-BE49-F238E27FC236}">
                <a16:creationId xmlns:a16="http://schemas.microsoft.com/office/drawing/2014/main" id="{F0AA816D-05BB-437F-E561-B6B1A8E385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79EDED7-CCE5-493D-83D5-EF1CA5907306}" type="slidenum">
              <a:rPr lang="en-US" altLang="en-US"/>
              <a:pPr/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>
            <a:extLst>
              <a:ext uri="{FF2B5EF4-FFF2-40B4-BE49-F238E27FC236}">
                <a16:creationId xmlns:a16="http://schemas.microsoft.com/office/drawing/2014/main" id="{16F9FA8D-73F9-1E1D-CAC8-E35B239DCF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8" name="Notes Placeholder 2">
            <a:extLst>
              <a:ext uri="{FF2B5EF4-FFF2-40B4-BE49-F238E27FC236}">
                <a16:creationId xmlns:a16="http://schemas.microsoft.com/office/drawing/2014/main" id="{86947AEA-81B3-9104-39E9-E35AA58373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0659" name="Slide Number Placeholder 3">
            <a:extLst>
              <a:ext uri="{FF2B5EF4-FFF2-40B4-BE49-F238E27FC236}">
                <a16:creationId xmlns:a16="http://schemas.microsoft.com/office/drawing/2014/main" id="{B544510C-7268-9D7F-F631-85BFB84322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3D55F844-7AFB-4FB0-8C6E-B9AF5555AC8B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>
            <a:extLst>
              <a:ext uri="{FF2B5EF4-FFF2-40B4-BE49-F238E27FC236}">
                <a16:creationId xmlns:a16="http://schemas.microsoft.com/office/drawing/2014/main" id="{73607AD5-2B82-186B-ED6C-AFA07CA33A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2" name="Notes Placeholder 2">
            <a:extLst>
              <a:ext uri="{FF2B5EF4-FFF2-40B4-BE49-F238E27FC236}">
                <a16:creationId xmlns:a16="http://schemas.microsoft.com/office/drawing/2014/main" id="{62C5C8D5-8362-FF6F-606A-9E95D4A715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1683" name="Slide Number Placeholder 3">
            <a:extLst>
              <a:ext uri="{FF2B5EF4-FFF2-40B4-BE49-F238E27FC236}">
                <a16:creationId xmlns:a16="http://schemas.microsoft.com/office/drawing/2014/main" id="{E5EE6768-888F-40B4-7495-B6104DB4C7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BE7B351-2F74-4F07-9316-56DAC2AD5504}" type="slidenum">
              <a:rPr lang="en-US" altLang="en-US"/>
              <a:pPr/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>
            <a:extLst>
              <a:ext uri="{FF2B5EF4-FFF2-40B4-BE49-F238E27FC236}">
                <a16:creationId xmlns:a16="http://schemas.microsoft.com/office/drawing/2014/main" id="{9FDBFA5F-0481-82D0-5D1F-06F2514786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6" name="Notes Placeholder 2">
            <a:extLst>
              <a:ext uri="{FF2B5EF4-FFF2-40B4-BE49-F238E27FC236}">
                <a16:creationId xmlns:a16="http://schemas.microsoft.com/office/drawing/2014/main" id="{AE257E81-F6F3-6530-9017-C7EAFE51DA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2707" name="Slide Number Placeholder 3">
            <a:extLst>
              <a:ext uri="{FF2B5EF4-FFF2-40B4-BE49-F238E27FC236}">
                <a16:creationId xmlns:a16="http://schemas.microsoft.com/office/drawing/2014/main" id="{C3D4FE6A-A87E-CF3F-3715-B914DEF706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065E4C6-C912-424F-9AE9-4C53D5638873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>
            <a:extLst>
              <a:ext uri="{FF2B5EF4-FFF2-40B4-BE49-F238E27FC236}">
                <a16:creationId xmlns:a16="http://schemas.microsoft.com/office/drawing/2014/main" id="{C166503B-AE0C-4EA3-1FB0-21EAADBD36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8" name="Notes Placeholder 2">
            <a:extLst>
              <a:ext uri="{FF2B5EF4-FFF2-40B4-BE49-F238E27FC236}">
                <a16:creationId xmlns:a16="http://schemas.microsoft.com/office/drawing/2014/main" id="{7D9A0646-0896-28BE-C36E-5809FD1869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5299" name="Slide Number Placeholder 3">
            <a:extLst>
              <a:ext uri="{FF2B5EF4-FFF2-40B4-BE49-F238E27FC236}">
                <a16:creationId xmlns:a16="http://schemas.microsoft.com/office/drawing/2014/main" id="{B16F68EA-0526-72C8-B64F-8A041FFC25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C4038A6-5B9C-4614-9EBA-E8A4AC35DBD2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>
            <a:extLst>
              <a:ext uri="{FF2B5EF4-FFF2-40B4-BE49-F238E27FC236}">
                <a16:creationId xmlns:a16="http://schemas.microsoft.com/office/drawing/2014/main" id="{E3E99B38-2101-9693-95C7-644A84B42C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0" name="Notes Placeholder 2">
            <a:extLst>
              <a:ext uri="{FF2B5EF4-FFF2-40B4-BE49-F238E27FC236}">
                <a16:creationId xmlns:a16="http://schemas.microsoft.com/office/drawing/2014/main" id="{8E8FEF56-5791-C020-9B29-F775C7BA87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3731" name="Slide Number Placeholder 3">
            <a:extLst>
              <a:ext uri="{FF2B5EF4-FFF2-40B4-BE49-F238E27FC236}">
                <a16:creationId xmlns:a16="http://schemas.microsoft.com/office/drawing/2014/main" id="{5027AFCE-4299-7400-B34D-C1ACA74E35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20151CE-30C4-476A-84AE-EAB062FC06CD}" type="slidenum">
              <a:rPr lang="en-US" altLang="en-US"/>
              <a:pPr/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>
            <a:extLst>
              <a:ext uri="{FF2B5EF4-FFF2-40B4-BE49-F238E27FC236}">
                <a16:creationId xmlns:a16="http://schemas.microsoft.com/office/drawing/2014/main" id="{C9FE94B6-6FF7-E1C2-C7ED-C8CB9AFFBE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4" name="Notes Placeholder 2">
            <a:extLst>
              <a:ext uri="{FF2B5EF4-FFF2-40B4-BE49-F238E27FC236}">
                <a16:creationId xmlns:a16="http://schemas.microsoft.com/office/drawing/2014/main" id="{92C26EC0-1052-3ED6-8BAE-EFC7B61E34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4755" name="Slide Number Placeholder 3">
            <a:extLst>
              <a:ext uri="{FF2B5EF4-FFF2-40B4-BE49-F238E27FC236}">
                <a16:creationId xmlns:a16="http://schemas.microsoft.com/office/drawing/2014/main" id="{DF15FF6F-7839-45E1-638A-8C7B3377A3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A6F8744-25B1-47D5-A70D-941F08242A80}" type="slidenum">
              <a:rPr lang="en-US" altLang="en-US"/>
              <a:pPr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>
            <a:extLst>
              <a:ext uri="{FF2B5EF4-FFF2-40B4-BE49-F238E27FC236}">
                <a16:creationId xmlns:a16="http://schemas.microsoft.com/office/drawing/2014/main" id="{F1A5680D-547E-A50B-2E65-AA62583F87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8" name="Notes Placeholder 2">
            <a:extLst>
              <a:ext uri="{FF2B5EF4-FFF2-40B4-BE49-F238E27FC236}">
                <a16:creationId xmlns:a16="http://schemas.microsoft.com/office/drawing/2014/main" id="{6A5412E5-843D-DD7C-7E41-744E396590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5779" name="Slide Number Placeholder 3">
            <a:extLst>
              <a:ext uri="{FF2B5EF4-FFF2-40B4-BE49-F238E27FC236}">
                <a16:creationId xmlns:a16="http://schemas.microsoft.com/office/drawing/2014/main" id="{15AEE484-1089-C1C4-38CE-8541F856C7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D708AFB-9ECD-4FDB-8F09-0A8B5EB24215}" type="slidenum">
              <a:rPr lang="en-US" altLang="en-US"/>
              <a:pPr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>
            <a:extLst>
              <a:ext uri="{FF2B5EF4-FFF2-40B4-BE49-F238E27FC236}">
                <a16:creationId xmlns:a16="http://schemas.microsoft.com/office/drawing/2014/main" id="{BB046A19-7EA0-16EF-FAB3-D9E8CA8719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2" name="Notes Placeholder 2">
            <a:extLst>
              <a:ext uri="{FF2B5EF4-FFF2-40B4-BE49-F238E27FC236}">
                <a16:creationId xmlns:a16="http://schemas.microsoft.com/office/drawing/2014/main" id="{6AD926C8-7224-FF2F-9B37-2D5780BFC1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6803" name="Slide Number Placeholder 3">
            <a:extLst>
              <a:ext uri="{FF2B5EF4-FFF2-40B4-BE49-F238E27FC236}">
                <a16:creationId xmlns:a16="http://schemas.microsoft.com/office/drawing/2014/main" id="{FFC21759-3987-77A0-D524-50F5B6B966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AD35D5A8-FC4B-44DF-89DB-C469945D90E5}" type="slidenum">
              <a:rPr lang="en-US" altLang="en-US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>
            <a:extLst>
              <a:ext uri="{FF2B5EF4-FFF2-40B4-BE49-F238E27FC236}">
                <a16:creationId xmlns:a16="http://schemas.microsoft.com/office/drawing/2014/main" id="{2D2947A9-7558-E14C-E36C-94BF8F6F46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6" name="Notes Placeholder 2">
            <a:extLst>
              <a:ext uri="{FF2B5EF4-FFF2-40B4-BE49-F238E27FC236}">
                <a16:creationId xmlns:a16="http://schemas.microsoft.com/office/drawing/2014/main" id="{13642A23-D6B7-1007-AEFC-59B3D9C9A5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3038" indent="-173038">
              <a:spcBef>
                <a:spcPct val="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77827" name="Slide Number Placeholder 3">
            <a:extLst>
              <a:ext uri="{FF2B5EF4-FFF2-40B4-BE49-F238E27FC236}">
                <a16:creationId xmlns:a16="http://schemas.microsoft.com/office/drawing/2014/main" id="{5C49819C-4891-FCAC-429A-FF3FD4155E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4F24D3F-1D02-4B4E-9562-33ECE528B9C9}" type="slidenum">
              <a:rPr lang="en-US" altLang="en-US"/>
              <a:pPr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>
            <a:extLst>
              <a:ext uri="{FF2B5EF4-FFF2-40B4-BE49-F238E27FC236}">
                <a16:creationId xmlns:a16="http://schemas.microsoft.com/office/drawing/2014/main" id="{2F51F33B-0C8C-DA08-1F07-0DFE1F40CF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0" name="Notes Placeholder 2">
            <a:extLst>
              <a:ext uri="{FF2B5EF4-FFF2-40B4-BE49-F238E27FC236}">
                <a16:creationId xmlns:a16="http://schemas.microsoft.com/office/drawing/2014/main" id="{1113D34A-27F3-C5C4-FC66-19388BAE7E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3038" indent="-173038">
              <a:spcBef>
                <a:spcPct val="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78851" name="Slide Number Placeholder 3">
            <a:extLst>
              <a:ext uri="{FF2B5EF4-FFF2-40B4-BE49-F238E27FC236}">
                <a16:creationId xmlns:a16="http://schemas.microsoft.com/office/drawing/2014/main" id="{0EB1224D-91B0-16ED-2BC9-9C067C3A9B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36190E2-F3D8-487C-B4D6-17B14B35045B}" type="slidenum">
              <a:rPr lang="en-US" altLang="en-US"/>
              <a:pPr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>
            <a:extLst>
              <a:ext uri="{FF2B5EF4-FFF2-40B4-BE49-F238E27FC236}">
                <a16:creationId xmlns:a16="http://schemas.microsoft.com/office/drawing/2014/main" id="{B7DFC2D0-87B4-D32B-5696-D4E7F5FF21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4" name="Notes Placeholder 2">
            <a:extLst>
              <a:ext uri="{FF2B5EF4-FFF2-40B4-BE49-F238E27FC236}">
                <a16:creationId xmlns:a16="http://schemas.microsoft.com/office/drawing/2014/main" id="{717D0674-155B-1257-4BB2-047FEE4B80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9875" name="Slide Number Placeholder 3">
            <a:extLst>
              <a:ext uri="{FF2B5EF4-FFF2-40B4-BE49-F238E27FC236}">
                <a16:creationId xmlns:a16="http://schemas.microsoft.com/office/drawing/2014/main" id="{AE1901D2-C55C-2347-CE4E-7525C21727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82611588-50A3-44FD-9490-A85D0F3C5F72}" type="slidenum">
              <a:rPr lang="en-US" altLang="en-US"/>
              <a:pPr/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>
            <a:extLst>
              <a:ext uri="{FF2B5EF4-FFF2-40B4-BE49-F238E27FC236}">
                <a16:creationId xmlns:a16="http://schemas.microsoft.com/office/drawing/2014/main" id="{82E85EFB-2C24-A710-BDA9-3865B775B7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8" name="Notes Placeholder 2">
            <a:extLst>
              <a:ext uri="{FF2B5EF4-FFF2-40B4-BE49-F238E27FC236}">
                <a16:creationId xmlns:a16="http://schemas.microsoft.com/office/drawing/2014/main" id="{E1BCD1B4-71A7-DEBA-7DAA-AEA673A11D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3038" indent="-173038">
              <a:spcBef>
                <a:spcPct val="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80899" name="Slide Number Placeholder 3">
            <a:extLst>
              <a:ext uri="{FF2B5EF4-FFF2-40B4-BE49-F238E27FC236}">
                <a16:creationId xmlns:a16="http://schemas.microsoft.com/office/drawing/2014/main" id="{DDE275A8-4F62-7495-2529-00F4128777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7473289-5214-4376-BE32-0DAC347139A0}" type="slidenum">
              <a:rPr lang="en-US" altLang="en-US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>
            <a:extLst>
              <a:ext uri="{FF2B5EF4-FFF2-40B4-BE49-F238E27FC236}">
                <a16:creationId xmlns:a16="http://schemas.microsoft.com/office/drawing/2014/main" id="{D2E68441-7AC6-0124-7E41-5B220C0479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2" name="Notes Placeholder 2">
            <a:extLst>
              <a:ext uri="{FF2B5EF4-FFF2-40B4-BE49-F238E27FC236}">
                <a16:creationId xmlns:a16="http://schemas.microsoft.com/office/drawing/2014/main" id="{3C364307-5ECF-24F0-CB29-E420142CA1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3038" indent="-173038">
              <a:spcBef>
                <a:spcPct val="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81923" name="Slide Number Placeholder 3">
            <a:extLst>
              <a:ext uri="{FF2B5EF4-FFF2-40B4-BE49-F238E27FC236}">
                <a16:creationId xmlns:a16="http://schemas.microsoft.com/office/drawing/2014/main" id="{2FD16A87-8250-3BC4-324C-E98DED73E8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6222C9B-709E-44B8-BC10-37B0FB08B85F}" type="slidenum">
              <a:rPr lang="en-US" altLang="en-US"/>
              <a:pPr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>
            <a:extLst>
              <a:ext uri="{FF2B5EF4-FFF2-40B4-BE49-F238E27FC236}">
                <a16:creationId xmlns:a16="http://schemas.microsoft.com/office/drawing/2014/main" id="{A44AB30F-BAE8-1D64-1FF0-2D94D881D4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6" name="Notes Placeholder 2">
            <a:extLst>
              <a:ext uri="{FF2B5EF4-FFF2-40B4-BE49-F238E27FC236}">
                <a16:creationId xmlns:a16="http://schemas.microsoft.com/office/drawing/2014/main" id="{F984A8DC-1CB2-C6AB-61EC-CD65C832F5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3038" indent="-173038">
              <a:spcBef>
                <a:spcPct val="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82947" name="Slide Number Placeholder 3">
            <a:extLst>
              <a:ext uri="{FF2B5EF4-FFF2-40B4-BE49-F238E27FC236}">
                <a16:creationId xmlns:a16="http://schemas.microsoft.com/office/drawing/2014/main" id="{A161D16A-0EE7-2203-D9B5-B303903ED0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867D5957-15B1-4C0C-BCEA-220E20369BBE}" type="slidenum">
              <a:rPr lang="en-US" altLang="en-US"/>
              <a:pPr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FAD9C1BC-3FAB-5434-45F5-0C9A4C4C10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95FFDAD2-A4A9-74C7-5B15-0E1399297B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007BD583-9BF9-81F4-ABC9-98A79FA976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13B16C2-B6C2-425D-A238-0A6272A8B7CF}" type="slidenum">
              <a:rPr lang="en-US" altLang="en-US">
                <a:solidFill>
                  <a:srgbClr val="000000"/>
                </a:solidFill>
              </a:rPr>
              <a:pPr/>
              <a:t>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>
            <a:extLst>
              <a:ext uri="{FF2B5EF4-FFF2-40B4-BE49-F238E27FC236}">
                <a16:creationId xmlns:a16="http://schemas.microsoft.com/office/drawing/2014/main" id="{6A81AF02-5173-6641-ED66-4D1313506D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0" name="Notes Placeholder 2">
            <a:extLst>
              <a:ext uri="{FF2B5EF4-FFF2-40B4-BE49-F238E27FC236}">
                <a16:creationId xmlns:a16="http://schemas.microsoft.com/office/drawing/2014/main" id="{A12134FC-868A-7ADE-7FEC-6CFFF2C5F8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83971" name="Slide Number Placeholder 3">
            <a:extLst>
              <a:ext uri="{FF2B5EF4-FFF2-40B4-BE49-F238E27FC236}">
                <a16:creationId xmlns:a16="http://schemas.microsoft.com/office/drawing/2014/main" id="{E9BD8B43-0C6C-D127-293E-80A541A631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A0E07E82-A68B-475B-9447-45D1E3637F1D}" type="slidenum">
              <a:rPr lang="en-US" altLang="en-US"/>
              <a:pPr/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>
            <a:extLst>
              <a:ext uri="{FF2B5EF4-FFF2-40B4-BE49-F238E27FC236}">
                <a16:creationId xmlns:a16="http://schemas.microsoft.com/office/drawing/2014/main" id="{4CFCC165-BA67-309D-B2E1-96D7EAF319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4" name="Notes Placeholder 2">
            <a:extLst>
              <a:ext uri="{FF2B5EF4-FFF2-40B4-BE49-F238E27FC236}">
                <a16:creationId xmlns:a16="http://schemas.microsoft.com/office/drawing/2014/main" id="{46563653-CC00-3DAE-F5A4-15651B874E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3038" indent="-173038">
              <a:spcBef>
                <a:spcPct val="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84995" name="Slide Number Placeholder 3">
            <a:extLst>
              <a:ext uri="{FF2B5EF4-FFF2-40B4-BE49-F238E27FC236}">
                <a16:creationId xmlns:a16="http://schemas.microsoft.com/office/drawing/2014/main" id="{8F6B305E-DC26-84E1-F92B-CDD58F5773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C78C5EE-2990-4922-B5FE-24BF920436D4}" type="slidenum">
              <a:rPr lang="en-US" altLang="en-US"/>
              <a:pPr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>
            <a:extLst>
              <a:ext uri="{FF2B5EF4-FFF2-40B4-BE49-F238E27FC236}">
                <a16:creationId xmlns:a16="http://schemas.microsoft.com/office/drawing/2014/main" id="{36E39F18-E898-92B4-8B5C-5747FFEAB8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8" name="Notes Placeholder 2">
            <a:extLst>
              <a:ext uri="{FF2B5EF4-FFF2-40B4-BE49-F238E27FC236}">
                <a16:creationId xmlns:a16="http://schemas.microsoft.com/office/drawing/2014/main" id="{0EA3C8E9-CD96-52B8-F55A-DA14B9548D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3038" indent="-173038">
              <a:spcBef>
                <a:spcPct val="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86019" name="Slide Number Placeholder 3">
            <a:extLst>
              <a:ext uri="{FF2B5EF4-FFF2-40B4-BE49-F238E27FC236}">
                <a16:creationId xmlns:a16="http://schemas.microsoft.com/office/drawing/2014/main" id="{789C06DF-4C70-6754-0D63-9C1BDDB4AE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A0A077C-7C0E-4BCD-BAEC-7EDCC06B35B9}" type="slidenum">
              <a:rPr lang="en-US" altLang="en-US"/>
              <a:pPr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>
            <a:extLst>
              <a:ext uri="{FF2B5EF4-FFF2-40B4-BE49-F238E27FC236}">
                <a16:creationId xmlns:a16="http://schemas.microsoft.com/office/drawing/2014/main" id="{BAF366A8-0009-7A92-DDBA-451F60DB61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2" name="Notes Placeholder 2">
            <a:extLst>
              <a:ext uri="{FF2B5EF4-FFF2-40B4-BE49-F238E27FC236}">
                <a16:creationId xmlns:a16="http://schemas.microsoft.com/office/drawing/2014/main" id="{A0B090E0-32BF-4593-3237-6BFE715A33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3038" indent="-173038">
              <a:spcBef>
                <a:spcPct val="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87043" name="Slide Number Placeholder 3">
            <a:extLst>
              <a:ext uri="{FF2B5EF4-FFF2-40B4-BE49-F238E27FC236}">
                <a16:creationId xmlns:a16="http://schemas.microsoft.com/office/drawing/2014/main" id="{B30F4BF5-803C-F5A3-EFCB-625E74532B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35CEC431-CEAD-44BD-AC74-7FB26B08F576}" type="slidenum">
              <a:rPr lang="en-US" altLang="en-US">
                <a:solidFill>
                  <a:srgbClr val="000000"/>
                </a:solidFill>
              </a:rPr>
              <a:pPr/>
              <a:t>33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>
            <a:extLst>
              <a:ext uri="{FF2B5EF4-FFF2-40B4-BE49-F238E27FC236}">
                <a16:creationId xmlns:a16="http://schemas.microsoft.com/office/drawing/2014/main" id="{90D1E543-125B-2492-CC87-B6FFC21ACE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6" name="Notes Placeholder 2">
            <a:extLst>
              <a:ext uri="{FF2B5EF4-FFF2-40B4-BE49-F238E27FC236}">
                <a16:creationId xmlns:a16="http://schemas.microsoft.com/office/drawing/2014/main" id="{B55BB49D-5E27-FEB2-773D-78A6D9C674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3038" indent="-173038">
              <a:spcBef>
                <a:spcPct val="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88067" name="Slide Number Placeholder 3">
            <a:extLst>
              <a:ext uri="{FF2B5EF4-FFF2-40B4-BE49-F238E27FC236}">
                <a16:creationId xmlns:a16="http://schemas.microsoft.com/office/drawing/2014/main" id="{682BEB3B-1167-8C62-27E5-A9CDCF24DD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84654F9E-469A-4A6B-AC7A-D8D10FA357D5}" type="slidenum">
              <a:rPr lang="en-US" altLang="en-US"/>
              <a:pPr/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>
            <a:extLst>
              <a:ext uri="{FF2B5EF4-FFF2-40B4-BE49-F238E27FC236}">
                <a16:creationId xmlns:a16="http://schemas.microsoft.com/office/drawing/2014/main" id="{51B35257-AFCF-77FA-7EBD-5F999F4AEC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0" name="Notes Placeholder 2">
            <a:extLst>
              <a:ext uri="{FF2B5EF4-FFF2-40B4-BE49-F238E27FC236}">
                <a16:creationId xmlns:a16="http://schemas.microsoft.com/office/drawing/2014/main" id="{1B38DB40-20B7-1843-6654-158F5D78E4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3038" indent="-173038">
              <a:spcBef>
                <a:spcPct val="0"/>
              </a:spcBef>
              <a:buFontTx/>
              <a:buChar char="•"/>
            </a:pPr>
            <a:endParaRPr lang="en-US" altLang="en-US"/>
          </a:p>
          <a:p>
            <a:pPr marL="173038" indent="-173038">
              <a:spcBef>
                <a:spcPct val="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89091" name="Slide Number Placeholder 3">
            <a:extLst>
              <a:ext uri="{FF2B5EF4-FFF2-40B4-BE49-F238E27FC236}">
                <a16:creationId xmlns:a16="http://schemas.microsoft.com/office/drawing/2014/main" id="{C830606B-8487-3112-8CC3-6843913136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A59390EF-0833-4B53-B5F8-D39F1B62302B}" type="slidenum">
              <a:rPr lang="en-US" altLang="en-US"/>
              <a:pPr/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Image Placeholder 1">
            <a:extLst>
              <a:ext uri="{FF2B5EF4-FFF2-40B4-BE49-F238E27FC236}">
                <a16:creationId xmlns:a16="http://schemas.microsoft.com/office/drawing/2014/main" id="{3C1EB9B6-8B68-A958-3C5C-A9F52CFBF7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4" name="Notes Placeholder 2">
            <a:extLst>
              <a:ext uri="{FF2B5EF4-FFF2-40B4-BE49-F238E27FC236}">
                <a16:creationId xmlns:a16="http://schemas.microsoft.com/office/drawing/2014/main" id="{93A30A76-A997-A567-9E6A-DA52F46AC8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3038" indent="-173038">
              <a:spcBef>
                <a:spcPct val="0"/>
              </a:spcBef>
              <a:buFontTx/>
              <a:buChar char="•"/>
            </a:pPr>
            <a:endParaRPr lang="en-US" altLang="en-US"/>
          </a:p>
          <a:p>
            <a:pPr marL="173038" indent="-173038">
              <a:spcBef>
                <a:spcPct val="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90115" name="Slide Number Placeholder 3">
            <a:extLst>
              <a:ext uri="{FF2B5EF4-FFF2-40B4-BE49-F238E27FC236}">
                <a16:creationId xmlns:a16="http://schemas.microsoft.com/office/drawing/2014/main" id="{044CBAF8-129D-8D0B-6D4D-12CD674E0D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7B09D9A-6181-4979-820F-8B4A03BEFBA2}" type="slidenum">
              <a:rPr lang="en-US" altLang="en-US">
                <a:solidFill>
                  <a:srgbClr val="000000"/>
                </a:solidFill>
              </a:rPr>
              <a:pPr/>
              <a:t>36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>
            <a:extLst>
              <a:ext uri="{FF2B5EF4-FFF2-40B4-BE49-F238E27FC236}">
                <a16:creationId xmlns:a16="http://schemas.microsoft.com/office/drawing/2014/main" id="{406728A8-8C32-6335-D54C-7509666F9F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8" name="Notes Placeholder 2">
            <a:extLst>
              <a:ext uri="{FF2B5EF4-FFF2-40B4-BE49-F238E27FC236}">
                <a16:creationId xmlns:a16="http://schemas.microsoft.com/office/drawing/2014/main" id="{F714C928-A1BC-7287-9105-F77A8496E2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91139" name="Slide Number Placeholder 3">
            <a:extLst>
              <a:ext uri="{FF2B5EF4-FFF2-40B4-BE49-F238E27FC236}">
                <a16:creationId xmlns:a16="http://schemas.microsoft.com/office/drawing/2014/main" id="{B1D8CAC1-FCAF-238C-C738-D26605F14A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B0E3B23-4B69-4449-92CF-A8BF593ADA7A}" type="slidenum">
              <a:rPr lang="en-US" altLang="en-US"/>
              <a:pPr/>
              <a:t>37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>
            <a:extLst>
              <a:ext uri="{FF2B5EF4-FFF2-40B4-BE49-F238E27FC236}">
                <a16:creationId xmlns:a16="http://schemas.microsoft.com/office/drawing/2014/main" id="{72165D3A-C697-77E9-58F1-2A171F435F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2" name="Notes Placeholder 2">
            <a:extLst>
              <a:ext uri="{FF2B5EF4-FFF2-40B4-BE49-F238E27FC236}">
                <a16:creationId xmlns:a16="http://schemas.microsoft.com/office/drawing/2014/main" id="{E6043FF9-E1B7-350A-2779-FDD9F5A6C1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3038" indent="-173038">
              <a:spcBef>
                <a:spcPct val="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92163" name="Slide Number Placeholder 3">
            <a:extLst>
              <a:ext uri="{FF2B5EF4-FFF2-40B4-BE49-F238E27FC236}">
                <a16:creationId xmlns:a16="http://schemas.microsoft.com/office/drawing/2014/main" id="{D13B716F-5227-259B-26A8-23D2E7DD2B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A9EC88C3-269A-4EE5-AFB1-C652DA7A9D7E}" type="slidenum">
              <a:rPr lang="en-US" altLang="en-US">
                <a:solidFill>
                  <a:srgbClr val="000000"/>
                </a:solidFill>
              </a:rPr>
              <a:pPr/>
              <a:t>38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>
            <a:extLst>
              <a:ext uri="{FF2B5EF4-FFF2-40B4-BE49-F238E27FC236}">
                <a16:creationId xmlns:a16="http://schemas.microsoft.com/office/drawing/2014/main" id="{BAF77021-D7E6-60AF-5708-BCCC1212C6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6" name="Notes Placeholder 2">
            <a:extLst>
              <a:ext uri="{FF2B5EF4-FFF2-40B4-BE49-F238E27FC236}">
                <a16:creationId xmlns:a16="http://schemas.microsoft.com/office/drawing/2014/main" id="{37E61687-DC81-F467-136D-0E395EC2E4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3038" indent="-173038">
              <a:spcBef>
                <a:spcPct val="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93187" name="Slide Number Placeholder 3">
            <a:extLst>
              <a:ext uri="{FF2B5EF4-FFF2-40B4-BE49-F238E27FC236}">
                <a16:creationId xmlns:a16="http://schemas.microsoft.com/office/drawing/2014/main" id="{264B2422-49FB-1189-8BF9-2A45517DC7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56E7B9B-3109-412E-B087-61821AAD4992}" type="slidenum">
              <a:rPr lang="en-US" altLang="en-US"/>
              <a:pPr/>
              <a:t>39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>
            <a:extLst>
              <a:ext uri="{FF2B5EF4-FFF2-40B4-BE49-F238E27FC236}">
                <a16:creationId xmlns:a16="http://schemas.microsoft.com/office/drawing/2014/main" id="{00C50B5B-A4C7-E81F-4F6D-497C967CA5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6" name="Notes Placeholder 2">
            <a:extLst>
              <a:ext uri="{FF2B5EF4-FFF2-40B4-BE49-F238E27FC236}">
                <a16:creationId xmlns:a16="http://schemas.microsoft.com/office/drawing/2014/main" id="{4E533305-84DD-7952-A622-C75D7B8523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3038" indent="-173038">
              <a:spcBef>
                <a:spcPct val="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57347" name="Slide Number Placeholder 3">
            <a:extLst>
              <a:ext uri="{FF2B5EF4-FFF2-40B4-BE49-F238E27FC236}">
                <a16:creationId xmlns:a16="http://schemas.microsoft.com/office/drawing/2014/main" id="{5A9E6EB1-EB46-071B-08A2-ED19F1F4F2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682EDF8-FFED-4FFB-A711-17190714860F}" type="slidenum">
              <a:rPr lang="en-US" altLang="en-US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Image Placeholder 1">
            <a:extLst>
              <a:ext uri="{FF2B5EF4-FFF2-40B4-BE49-F238E27FC236}">
                <a16:creationId xmlns:a16="http://schemas.microsoft.com/office/drawing/2014/main" id="{6FE2A8F5-9836-A9B9-2625-E5C2CED34D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0" name="Notes Placeholder 2">
            <a:extLst>
              <a:ext uri="{FF2B5EF4-FFF2-40B4-BE49-F238E27FC236}">
                <a16:creationId xmlns:a16="http://schemas.microsoft.com/office/drawing/2014/main" id="{27FE4CAB-7759-2FF0-026E-71CCEA03CF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94211" name="Slide Number Placeholder 3">
            <a:extLst>
              <a:ext uri="{FF2B5EF4-FFF2-40B4-BE49-F238E27FC236}">
                <a16:creationId xmlns:a16="http://schemas.microsoft.com/office/drawing/2014/main" id="{6C79B714-E326-1827-8B7F-AF1A1671EA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20026C9-133E-48C4-8183-1E296C3D678B}" type="slidenum">
              <a:rPr lang="en-US" altLang="en-US">
                <a:solidFill>
                  <a:srgbClr val="000000"/>
                </a:solidFill>
              </a:rPr>
              <a:pPr/>
              <a:t>40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>
            <a:extLst>
              <a:ext uri="{FF2B5EF4-FFF2-40B4-BE49-F238E27FC236}">
                <a16:creationId xmlns:a16="http://schemas.microsoft.com/office/drawing/2014/main" id="{4ADDEB3A-8469-D976-5CEE-D8FEC384CE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4" name="Notes Placeholder 2">
            <a:extLst>
              <a:ext uri="{FF2B5EF4-FFF2-40B4-BE49-F238E27FC236}">
                <a16:creationId xmlns:a16="http://schemas.microsoft.com/office/drawing/2014/main" id="{855FDB13-7DC0-42D4-B611-CF049EE7C2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95235" name="Slide Number Placeholder 3">
            <a:extLst>
              <a:ext uri="{FF2B5EF4-FFF2-40B4-BE49-F238E27FC236}">
                <a16:creationId xmlns:a16="http://schemas.microsoft.com/office/drawing/2014/main" id="{F6E792F4-7FFB-9567-B334-2E970B1FBC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07FC36F-0817-4BD9-9181-B84668D1E3AA}" type="slidenum">
              <a:rPr lang="en-US" altLang="en-US"/>
              <a:pPr/>
              <a:t>41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>
            <a:extLst>
              <a:ext uri="{FF2B5EF4-FFF2-40B4-BE49-F238E27FC236}">
                <a16:creationId xmlns:a16="http://schemas.microsoft.com/office/drawing/2014/main" id="{1D66733D-6D1C-D188-B5C4-7E2471D28D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8" name="Notes Placeholder 2">
            <a:extLst>
              <a:ext uri="{FF2B5EF4-FFF2-40B4-BE49-F238E27FC236}">
                <a16:creationId xmlns:a16="http://schemas.microsoft.com/office/drawing/2014/main" id="{C06C9187-B79F-635B-1A84-EF31A32874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96259" name="Slide Number Placeholder 3">
            <a:extLst>
              <a:ext uri="{FF2B5EF4-FFF2-40B4-BE49-F238E27FC236}">
                <a16:creationId xmlns:a16="http://schemas.microsoft.com/office/drawing/2014/main" id="{0EC90D04-EF4F-936C-72B6-23818B2503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D2E1C81-567D-441E-8499-DFE51A39E7CE}" type="slidenum">
              <a:rPr lang="en-US" altLang="en-US">
                <a:solidFill>
                  <a:srgbClr val="000000"/>
                </a:solidFill>
              </a:rPr>
              <a:pPr/>
              <a:t>42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>
            <a:extLst>
              <a:ext uri="{FF2B5EF4-FFF2-40B4-BE49-F238E27FC236}">
                <a16:creationId xmlns:a16="http://schemas.microsoft.com/office/drawing/2014/main" id="{C8054CD7-C65F-B6EE-ED6B-DE77100B39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2" name="Notes Placeholder 2">
            <a:extLst>
              <a:ext uri="{FF2B5EF4-FFF2-40B4-BE49-F238E27FC236}">
                <a16:creationId xmlns:a16="http://schemas.microsoft.com/office/drawing/2014/main" id="{CAFCD721-3657-A6D6-39EB-9922751618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3038" indent="-173038">
              <a:spcBef>
                <a:spcPct val="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97283" name="Slide Number Placeholder 3">
            <a:extLst>
              <a:ext uri="{FF2B5EF4-FFF2-40B4-BE49-F238E27FC236}">
                <a16:creationId xmlns:a16="http://schemas.microsoft.com/office/drawing/2014/main" id="{96C7475E-19FA-8B9F-C70A-AF33D7C2BC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F233436-D4E7-41EA-BB04-D5E1E22305FF}" type="slidenum">
              <a:rPr lang="en-US" altLang="en-US"/>
              <a:pPr/>
              <a:t>43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>
            <a:extLst>
              <a:ext uri="{FF2B5EF4-FFF2-40B4-BE49-F238E27FC236}">
                <a16:creationId xmlns:a16="http://schemas.microsoft.com/office/drawing/2014/main" id="{160FE8F3-AC03-DA7A-2500-026B43FFB5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6" name="Notes Placeholder 2">
            <a:extLst>
              <a:ext uri="{FF2B5EF4-FFF2-40B4-BE49-F238E27FC236}">
                <a16:creationId xmlns:a16="http://schemas.microsoft.com/office/drawing/2014/main" id="{F728D1C6-EDE4-D9E9-234C-5C16209C65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98307" name="Slide Number Placeholder 3">
            <a:extLst>
              <a:ext uri="{FF2B5EF4-FFF2-40B4-BE49-F238E27FC236}">
                <a16:creationId xmlns:a16="http://schemas.microsoft.com/office/drawing/2014/main" id="{1D68D9FF-8FA4-ADDF-9299-88EBC20C49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9646E4F-65F8-4DFF-BFAD-4A64D52D0227}" type="slidenum">
              <a:rPr lang="en-US" altLang="en-US"/>
              <a:pPr/>
              <a:t>44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>
            <a:extLst>
              <a:ext uri="{FF2B5EF4-FFF2-40B4-BE49-F238E27FC236}">
                <a16:creationId xmlns:a16="http://schemas.microsoft.com/office/drawing/2014/main" id="{B1BC28FF-414C-020C-0456-F15E195C0A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0" name="Notes Placeholder 2">
            <a:extLst>
              <a:ext uri="{FF2B5EF4-FFF2-40B4-BE49-F238E27FC236}">
                <a16:creationId xmlns:a16="http://schemas.microsoft.com/office/drawing/2014/main" id="{7235220E-8E7A-DB0D-7824-8C84AF0A139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3038" indent="-173038">
              <a:spcBef>
                <a:spcPct val="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99331" name="Slide Number Placeholder 3">
            <a:extLst>
              <a:ext uri="{FF2B5EF4-FFF2-40B4-BE49-F238E27FC236}">
                <a16:creationId xmlns:a16="http://schemas.microsoft.com/office/drawing/2014/main" id="{EA4D7D28-E550-8072-DD15-F903256442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39CDD312-7F56-4414-823E-EC49D869020E}" type="slidenum">
              <a:rPr lang="en-US" altLang="en-US"/>
              <a:pPr/>
              <a:t>45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>
            <a:extLst>
              <a:ext uri="{FF2B5EF4-FFF2-40B4-BE49-F238E27FC236}">
                <a16:creationId xmlns:a16="http://schemas.microsoft.com/office/drawing/2014/main" id="{DE81CFBE-F92E-0463-4F84-08626A9105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4" name="Notes Placeholder 2">
            <a:extLst>
              <a:ext uri="{FF2B5EF4-FFF2-40B4-BE49-F238E27FC236}">
                <a16:creationId xmlns:a16="http://schemas.microsoft.com/office/drawing/2014/main" id="{EBC426AA-7A5B-2A01-B515-9D1644B345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3038" indent="-173038">
              <a:spcBef>
                <a:spcPct val="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100355" name="Slide Number Placeholder 3">
            <a:extLst>
              <a:ext uri="{FF2B5EF4-FFF2-40B4-BE49-F238E27FC236}">
                <a16:creationId xmlns:a16="http://schemas.microsoft.com/office/drawing/2014/main" id="{8784E9E4-39BF-7527-A265-14FF036AC0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A580C1C-EF9C-46BA-BA2B-43E29B746BB6}" type="slidenum">
              <a:rPr lang="en-US" altLang="en-US"/>
              <a:pPr/>
              <a:t>46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>
            <a:extLst>
              <a:ext uri="{FF2B5EF4-FFF2-40B4-BE49-F238E27FC236}">
                <a16:creationId xmlns:a16="http://schemas.microsoft.com/office/drawing/2014/main" id="{F3D6C291-F92D-4176-143C-21CDF6BA7D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8" name="Notes Placeholder 2">
            <a:extLst>
              <a:ext uri="{FF2B5EF4-FFF2-40B4-BE49-F238E27FC236}">
                <a16:creationId xmlns:a16="http://schemas.microsoft.com/office/drawing/2014/main" id="{5A80EAE6-BE4F-9337-7E50-BAE25017EF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01379" name="Slide Number Placeholder 3">
            <a:extLst>
              <a:ext uri="{FF2B5EF4-FFF2-40B4-BE49-F238E27FC236}">
                <a16:creationId xmlns:a16="http://schemas.microsoft.com/office/drawing/2014/main" id="{84FC839A-AEB8-778A-4D95-D97480380B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4A82DBA-13A7-42B0-9626-D6301E1A8986}" type="slidenum">
              <a:rPr lang="en-US" altLang="en-US"/>
              <a:pPr/>
              <a:t>47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>
            <a:extLst>
              <a:ext uri="{FF2B5EF4-FFF2-40B4-BE49-F238E27FC236}">
                <a16:creationId xmlns:a16="http://schemas.microsoft.com/office/drawing/2014/main" id="{8FF2113C-F254-EF91-4122-683E35B859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2" name="Notes Placeholder 2">
            <a:extLst>
              <a:ext uri="{FF2B5EF4-FFF2-40B4-BE49-F238E27FC236}">
                <a16:creationId xmlns:a16="http://schemas.microsoft.com/office/drawing/2014/main" id="{CA3E93E7-7125-0907-FA57-E463A560AA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02403" name="Slide Number Placeholder 3">
            <a:extLst>
              <a:ext uri="{FF2B5EF4-FFF2-40B4-BE49-F238E27FC236}">
                <a16:creationId xmlns:a16="http://schemas.microsoft.com/office/drawing/2014/main" id="{537A8F48-BE48-68FD-121D-EF4F7A899A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8AE2DF0-753C-4645-87E0-A67ED1FAC821}" type="slidenum">
              <a:rPr lang="en-US" altLang="en-US"/>
              <a:pPr/>
              <a:t>48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>
            <a:extLst>
              <a:ext uri="{FF2B5EF4-FFF2-40B4-BE49-F238E27FC236}">
                <a16:creationId xmlns:a16="http://schemas.microsoft.com/office/drawing/2014/main" id="{8069F456-FB0B-C6DE-1D51-FBEA7E7E89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6" name="Notes Placeholder 2">
            <a:extLst>
              <a:ext uri="{FF2B5EF4-FFF2-40B4-BE49-F238E27FC236}">
                <a16:creationId xmlns:a16="http://schemas.microsoft.com/office/drawing/2014/main" id="{534AB8E9-CD78-F247-5CBB-DC63A4194A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03427" name="Slide Number Placeholder 3">
            <a:extLst>
              <a:ext uri="{FF2B5EF4-FFF2-40B4-BE49-F238E27FC236}">
                <a16:creationId xmlns:a16="http://schemas.microsoft.com/office/drawing/2014/main" id="{E4F0F258-144F-4AB9-929B-F2BD540E26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A40E92AA-8696-4E96-AD1D-615A4D2E662B}" type="slidenum">
              <a:rPr lang="en-US" altLang="en-US"/>
              <a:pPr/>
              <a:t>49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>
            <a:extLst>
              <a:ext uri="{FF2B5EF4-FFF2-40B4-BE49-F238E27FC236}">
                <a16:creationId xmlns:a16="http://schemas.microsoft.com/office/drawing/2014/main" id="{A4A8F02F-8937-0EAC-DAAA-6A1896C511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Notes Placeholder 2">
            <a:extLst>
              <a:ext uri="{FF2B5EF4-FFF2-40B4-BE49-F238E27FC236}">
                <a16:creationId xmlns:a16="http://schemas.microsoft.com/office/drawing/2014/main" id="{7DC04829-76FF-BD6A-B1F9-0702CD83EE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3038" indent="-173038">
              <a:spcBef>
                <a:spcPct val="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58371" name="Slide Number Placeholder 3">
            <a:extLst>
              <a:ext uri="{FF2B5EF4-FFF2-40B4-BE49-F238E27FC236}">
                <a16:creationId xmlns:a16="http://schemas.microsoft.com/office/drawing/2014/main" id="{C22A3491-F804-37D7-9449-F1CCAF3251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56114E4-C7B9-4335-B442-BB61E97C7B1A}" type="slidenum">
              <a:rPr lang="en-US" altLang="en-US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>
            <a:extLst>
              <a:ext uri="{FF2B5EF4-FFF2-40B4-BE49-F238E27FC236}">
                <a16:creationId xmlns:a16="http://schemas.microsoft.com/office/drawing/2014/main" id="{7E58203C-8786-C0A7-8044-A15EB1F481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0" name="Notes Placeholder 2">
            <a:extLst>
              <a:ext uri="{FF2B5EF4-FFF2-40B4-BE49-F238E27FC236}">
                <a16:creationId xmlns:a16="http://schemas.microsoft.com/office/drawing/2014/main" id="{2D46751E-4CAA-0831-FDAF-40DF11502F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04451" name="Slide Number Placeholder 3">
            <a:extLst>
              <a:ext uri="{FF2B5EF4-FFF2-40B4-BE49-F238E27FC236}">
                <a16:creationId xmlns:a16="http://schemas.microsoft.com/office/drawing/2014/main" id="{D8DF4DD5-86BB-2A16-B8E7-447D28B074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95CB622-ED18-4090-98E3-DA6D80756527}" type="slidenum">
              <a:rPr lang="en-US" altLang="en-US"/>
              <a:pPr/>
              <a:t>50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>
            <a:extLst>
              <a:ext uri="{FF2B5EF4-FFF2-40B4-BE49-F238E27FC236}">
                <a16:creationId xmlns:a16="http://schemas.microsoft.com/office/drawing/2014/main" id="{8E378D93-6B91-9C1E-B55D-BEE88297B2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4" name="Notes Placeholder 2">
            <a:extLst>
              <a:ext uri="{FF2B5EF4-FFF2-40B4-BE49-F238E27FC236}">
                <a16:creationId xmlns:a16="http://schemas.microsoft.com/office/drawing/2014/main" id="{382488CB-CAAC-93C6-6EC9-4171CE97A5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3038" indent="-173038">
              <a:spcBef>
                <a:spcPct val="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59395" name="Slide Number Placeholder 3">
            <a:extLst>
              <a:ext uri="{FF2B5EF4-FFF2-40B4-BE49-F238E27FC236}">
                <a16:creationId xmlns:a16="http://schemas.microsoft.com/office/drawing/2014/main" id="{0EC7DAA3-0F0B-E51E-DC25-9ECA87FAE0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77EE944-9CFA-42D6-B058-76A5F9B3F716}" type="slidenum">
              <a:rPr lang="en-US" altLang="en-US">
                <a:solidFill>
                  <a:srgbClr val="000000"/>
                </a:solidFill>
              </a:rPr>
              <a:pPr/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id="{D249EE28-A7CC-39BB-50A8-D8140ADA43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Notes Placeholder 2">
            <a:extLst>
              <a:ext uri="{FF2B5EF4-FFF2-40B4-BE49-F238E27FC236}">
                <a16:creationId xmlns:a16="http://schemas.microsoft.com/office/drawing/2014/main" id="{F94FCB09-3228-C7D6-9C0E-2E150F6A70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861F230D-96F7-6E63-6516-91BFF5F972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8769983F-7BEB-4CC2-9EFF-C4CEF4C800A3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>
            <a:extLst>
              <a:ext uri="{FF2B5EF4-FFF2-40B4-BE49-F238E27FC236}">
                <a16:creationId xmlns:a16="http://schemas.microsoft.com/office/drawing/2014/main" id="{687CBC1D-6354-0A0A-8C37-C4414B4D1E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2" name="Notes Placeholder 2">
            <a:extLst>
              <a:ext uri="{FF2B5EF4-FFF2-40B4-BE49-F238E27FC236}">
                <a16:creationId xmlns:a16="http://schemas.microsoft.com/office/drawing/2014/main" id="{0A261D4E-2A14-B428-B464-42781CDEDA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1443" name="Slide Number Placeholder 3">
            <a:extLst>
              <a:ext uri="{FF2B5EF4-FFF2-40B4-BE49-F238E27FC236}">
                <a16:creationId xmlns:a16="http://schemas.microsoft.com/office/drawing/2014/main" id="{62C0D006-B5E2-DFEF-6F45-88BDEC9F88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9F99368-1B12-4C59-8789-41C71A6C5FC0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>
            <a:extLst>
              <a:ext uri="{FF2B5EF4-FFF2-40B4-BE49-F238E27FC236}">
                <a16:creationId xmlns:a16="http://schemas.microsoft.com/office/drawing/2014/main" id="{A48FF7A0-EC5C-47D7-741D-E6F9580A0D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6" name="Notes Placeholder 2">
            <a:extLst>
              <a:ext uri="{FF2B5EF4-FFF2-40B4-BE49-F238E27FC236}">
                <a16:creationId xmlns:a16="http://schemas.microsoft.com/office/drawing/2014/main" id="{1CCA6617-01E0-926F-8FC9-86FA272ED4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3038" indent="-173038">
              <a:spcBef>
                <a:spcPct val="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62467" name="Slide Number Placeholder 3">
            <a:extLst>
              <a:ext uri="{FF2B5EF4-FFF2-40B4-BE49-F238E27FC236}">
                <a16:creationId xmlns:a16="http://schemas.microsoft.com/office/drawing/2014/main" id="{DAA32831-A675-A6F1-B6A4-5A0A5324DA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B708BAE-A8BB-49CD-80E8-242C66B7E0D4}" type="slidenum">
              <a:rPr lang="en-US" altLang="en-US"/>
              <a:pPr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BD654-ABF3-C796-1D5B-34FF3E0A0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AA175C-DC7A-4BCE-8B5A-FFD5298D3C3E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35302-234B-A2E6-E7AD-C4643E014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E8CC3-423C-C47D-1BC0-0554D70D0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F9DB45-961B-4FB5-B068-5475C6E72B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990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D07C8-0858-5479-8003-896245423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50B2F2-C9AA-4E32-9979-F809D51E001C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7A8E9-39CA-E38D-7284-AC1EC09FF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8D058-785F-5CB5-5EBE-36ED8803C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5542D6-F5D1-442E-83A8-92D023524F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1146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9E0ED-53C3-F41E-C77C-B59BD82E2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BE0887-EBEA-465C-ADD6-AE21D1C2C0AE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AD5A8-9D95-8EC9-6240-EDFFEC911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E4AC6-6009-09D4-C9E6-06EB4F5DA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A27D25-E9E2-4EFA-90C8-1096A76323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597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46FC6-1FAE-AD6D-8CF9-EFADD0873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03CA36-8C0C-493D-A373-75B1EB8BC8E2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387D5-90C8-451F-67F2-B81E6B875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9220E-468A-78D1-A850-6A5881BDC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9439B-C6F4-47E1-986B-DFE2679E7C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818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04E81-9248-8C3C-588A-DC2421782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E43C27-9FE5-4048-9C40-968E738996CC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04BA1-5077-C416-9CAC-F05A7F460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0541E-C698-66A6-E585-FB468FF6F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3E4BB5-B3B7-4E18-88D9-A28E7B1D2A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128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AB70A6-7B12-6988-44E9-4CDED0F41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E153AA-A3EF-43F2-8535-37034373E6D4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24C3245-0F1F-998D-D828-D6D1EE7DA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14F6128-FB8B-8F1E-C477-A4D1541AC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D27D1B-B141-45FF-8F8B-F17978C320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9977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BC9C5BA-31C8-E161-5C14-D0A5E7CA6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663345-7D5E-468E-A1D6-8068C64A5212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2A75E4E-0047-6903-E6C3-0021E25EE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BB7A158-6662-D5E5-4856-714D98EB2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E35879-CE84-47F7-A09E-A3FF57BCA6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3756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6486FCF-9142-C338-4A3F-EFF0D516D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7DBBA6-C411-4D0E-A319-E484BCD72F32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C04A962-F657-103C-2BA6-DA2A99FFB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02E0E0E-FA42-B032-C7F1-404A9C0F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872987-813E-4E54-AF30-567F76995B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2137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5F4F3E0-C523-2CFD-FE18-D8AD5A06E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860588-0ADB-4AC0-BF89-F1CA5ABF617E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9636C3F-D6BA-9217-A346-8CE9CDACC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A45A2FB-D164-D59A-4C52-0444EA0F0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B599A0-5D9C-412C-8C1F-8DE217B18C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0966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1BEAC0A-6C0C-25B4-1AA3-54D523953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58E1CB-40AF-42BE-99F6-BDAE9F496644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575DD4C-A137-0E21-981F-1DBCC0EE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52F23E-92D1-BF5E-2F92-88B49DBE2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810807-1F58-4567-B730-A42EBC900C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6498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3B5A73A-AD1C-D3D4-FCF0-8F287C61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071810-F3B5-4798-BA37-8A021E6DAAB6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29048E-9E2E-D315-2808-4C4EE4F65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93390E3-1D8F-DA0B-3CC3-BB8F93A43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0310D-F530-4B04-985B-B0171E3471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7403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CCA1A05-927B-9F56-9E58-1864BA6C7BF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63E3E23-F85B-B097-470C-4F3C6D1FA5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0493D-DB23-AE21-EC47-0ABA737D18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36554210-9426-48DF-BCAA-38D1F96EE383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401B4-01D8-14EA-7521-8EC10CC397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6AAABD-ACE7-0812-AB9C-EFB3FE7CB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175FDF6C-A7B5-4A65-87AF-206CB14694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751CFF-98E1-807B-8DE1-A7698FCF5865}"/>
              </a:ext>
            </a:extLst>
          </p:cNvPr>
          <p:cNvSpPr/>
          <p:nvPr/>
        </p:nvSpPr>
        <p:spPr>
          <a:xfrm>
            <a:off x="0" y="5562600"/>
            <a:ext cx="9144000" cy="914400"/>
          </a:xfrm>
          <a:prstGeom prst="rect">
            <a:avLst/>
          </a:prstGeom>
          <a:solidFill>
            <a:schemeClr val="accent5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50" name="Picture 6">
            <a:extLst>
              <a:ext uri="{FF2B5EF4-FFF2-40B4-BE49-F238E27FC236}">
                <a16:creationId xmlns:a16="http://schemas.microsoft.com/office/drawing/2014/main" id="{454B30D5-274B-CFF3-A52D-9FD1705EC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4" r="15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D5E7AF-155E-8C5A-D5FB-B96A4812E3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25575"/>
            <a:ext cx="7772400" cy="14700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D7D15B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Lower South Fork McKenzie River </a:t>
            </a:r>
            <a:br>
              <a:rPr lang="en-US" sz="3600" b="1" dirty="0">
                <a:solidFill>
                  <a:srgbClr val="D7D15B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600" b="1" dirty="0">
                <a:solidFill>
                  <a:srgbClr val="D7D15B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Floodplain Enhancement Project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297C24-B39E-B1B7-1665-D692B64C0001}"/>
              </a:ext>
            </a:extLst>
          </p:cNvPr>
          <p:cNvSpPr/>
          <p:nvPr/>
        </p:nvSpPr>
        <p:spPr>
          <a:xfrm>
            <a:off x="0" y="5486400"/>
            <a:ext cx="9144000" cy="9144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160F7-C730-6355-7CD0-59C0CA759A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600" y="2895600"/>
            <a:ext cx="7162800" cy="3505200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Use of LiDAR in Restoration Design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Kate Meyer, USFS Fisheries Biologist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Willamette National Forest, McKenzie River Ranger District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BC1E0CAA-37B4-9A08-D2A4-8ED2D04FC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266" name="Content Placeholder 3">
            <a:extLst>
              <a:ext uri="{FF2B5EF4-FFF2-40B4-BE49-F238E27FC236}">
                <a16:creationId xmlns:a16="http://schemas.microsoft.com/office/drawing/2014/main" id="{064BC701-018B-D1DF-665E-4720038E1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6200"/>
            <a:ext cx="9144000" cy="7065963"/>
          </a:xfrm>
        </p:spPr>
      </p:pic>
      <p:sp>
        <p:nvSpPr>
          <p:cNvPr id="11267" name="TextBox 4">
            <a:extLst>
              <a:ext uri="{FF2B5EF4-FFF2-40B4-BE49-F238E27FC236}">
                <a16:creationId xmlns:a16="http://schemas.microsoft.com/office/drawing/2014/main" id="{B5500C5F-2F1B-4A39-E315-B45BC20AA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04800"/>
            <a:ext cx="7359650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LiDAR Application #1: Map Historic (Pre-dam) vs. Active (Post-dam) Channels</a:t>
            </a:r>
          </a:p>
        </p:txBody>
      </p:sp>
      <p:sp>
        <p:nvSpPr>
          <p:cNvPr id="11268" name="TextBox 5">
            <a:extLst>
              <a:ext uri="{FF2B5EF4-FFF2-40B4-BE49-F238E27FC236}">
                <a16:creationId xmlns:a16="http://schemas.microsoft.com/office/drawing/2014/main" id="{5067B36A-EBC1-EE74-571A-8BB59A3F0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095500"/>
            <a:ext cx="581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600"/>
              <a:t>Flow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4835744-54F6-6246-75B7-8948AD471EF7}"/>
              </a:ext>
            </a:extLst>
          </p:cNvPr>
          <p:cNvCxnSpPr/>
          <p:nvPr/>
        </p:nvCxnSpPr>
        <p:spPr>
          <a:xfrm flipH="1" flipV="1">
            <a:off x="6096000" y="1752600"/>
            <a:ext cx="176213" cy="342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>
            <a:extLst>
              <a:ext uri="{FF2B5EF4-FFF2-40B4-BE49-F238E27FC236}">
                <a16:creationId xmlns:a16="http://schemas.microsoft.com/office/drawing/2014/main" id="{EA76D97F-391B-A152-0F86-9FBEE195C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290" name="Content Placeholder 3">
            <a:extLst>
              <a:ext uri="{FF2B5EF4-FFF2-40B4-BE49-F238E27FC236}">
                <a16:creationId xmlns:a16="http://schemas.microsoft.com/office/drawing/2014/main" id="{B601BA0B-322E-BB41-ACBB-3DCE5063E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6200"/>
            <a:ext cx="9144000" cy="7065963"/>
          </a:xfrm>
        </p:spPr>
      </p:pic>
      <p:sp>
        <p:nvSpPr>
          <p:cNvPr id="12291" name="TextBox 4">
            <a:extLst>
              <a:ext uri="{FF2B5EF4-FFF2-40B4-BE49-F238E27FC236}">
                <a16:creationId xmlns:a16="http://schemas.microsoft.com/office/drawing/2014/main" id="{3E366124-AD7A-AB51-91A1-55F9B8BBA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04800"/>
            <a:ext cx="7359650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LiDAR Application #1: Map Historic (Pre-dam) vs. Active (Post-dam) Channels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ED007796-5838-AB31-E5D0-5E2C9D5DA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314" name="Content Placeholder 3">
            <a:extLst>
              <a:ext uri="{FF2B5EF4-FFF2-40B4-BE49-F238E27FC236}">
                <a16:creationId xmlns:a16="http://schemas.microsoft.com/office/drawing/2014/main" id="{C10E3B23-9BA3-13D2-EB82-79E42A0325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6200"/>
            <a:ext cx="9144000" cy="7065963"/>
          </a:xfrm>
        </p:spPr>
      </p:pic>
      <p:sp>
        <p:nvSpPr>
          <p:cNvPr id="13315" name="TextBox 4">
            <a:extLst>
              <a:ext uri="{FF2B5EF4-FFF2-40B4-BE49-F238E27FC236}">
                <a16:creationId xmlns:a16="http://schemas.microsoft.com/office/drawing/2014/main" id="{0599F67C-CD96-A642-70E8-E85FA8291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04800"/>
            <a:ext cx="7359650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LiDAR Application #1: Map Historic (Pre-dam) vs. Active (Post-dam) Channels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A1292C52-6438-F5EE-D160-2DE5DBBD8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4338" name="Content Placeholder 3">
            <a:extLst>
              <a:ext uri="{FF2B5EF4-FFF2-40B4-BE49-F238E27FC236}">
                <a16:creationId xmlns:a16="http://schemas.microsoft.com/office/drawing/2014/main" id="{5B4D1DF1-9504-B7B1-A96C-36E806F7C7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6200"/>
            <a:ext cx="9144000" cy="706596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FF563E-3BFA-3A24-AC5D-27A366D29E96}"/>
              </a:ext>
            </a:extLst>
          </p:cNvPr>
          <p:cNvSpPr txBox="1"/>
          <p:nvPr/>
        </p:nvSpPr>
        <p:spPr>
          <a:xfrm>
            <a:off x="838200" y="304800"/>
            <a:ext cx="735964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</a:rPr>
              <a:t>LiDAR Application #1: Map </a:t>
            </a:r>
            <a:r>
              <a:rPr lang="en-US" dirty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+mn-lt"/>
                <a:ea typeface="+mn-ea"/>
              </a:rPr>
              <a:t>Historic (Pre-dam)</a:t>
            </a:r>
            <a:r>
              <a:rPr lang="en-US" dirty="0">
                <a:latin typeface="+mn-lt"/>
                <a:ea typeface="+mn-ea"/>
              </a:rPr>
              <a:t> vs. </a:t>
            </a:r>
            <a:r>
              <a:rPr lang="en-US" dirty="0">
                <a:effectLst>
                  <a:glow rad="228600">
                    <a:srgbClr val="00B0F0">
                      <a:alpha val="40000"/>
                    </a:srgbClr>
                  </a:glow>
                </a:effectLst>
                <a:latin typeface="+mn-lt"/>
                <a:ea typeface="+mn-ea"/>
              </a:rPr>
              <a:t>Active (Post-dam)</a:t>
            </a:r>
            <a:r>
              <a:rPr lang="en-US" dirty="0">
                <a:latin typeface="+mn-lt"/>
                <a:ea typeface="+mn-ea"/>
              </a:rPr>
              <a:t> Channels</a:t>
            </a:r>
          </a:p>
        </p:txBody>
      </p:sp>
      <p:sp>
        <p:nvSpPr>
          <p:cNvPr id="14340" name="TextBox 5">
            <a:extLst>
              <a:ext uri="{FF2B5EF4-FFF2-40B4-BE49-F238E27FC236}">
                <a16:creationId xmlns:a16="http://schemas.microsoft.com/office/drawing/2014/main" id="{9BCCDF7D-41A0-34E7-8619-DFDBA14BA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095500"/>
            <a:ext cx="581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600"/>
              <a:t>Flow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73A6F0D-98DD-32E5-BC2E-EB4E7455DC3C}"/>
              </a:ext>
            </a:extLst>
          </p:cNvPr>
          <p:cNvCxnSpPr/>
          <p:nvPr/>
        </p:nvCxnSpPr>
        <p:spPr>
          <a:xfrm flipH="1" flipV="1">
            <a:off x="6096000" y="1752600"/>
            <a:ext cx="176213" cy="342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3E57DFF2-E7E7-7CE2-5494-DE27BA854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362" name="Content Placeholder 3">
            <a:extLst>
              <a:ext uri="{FF2B5EF4-FFF2-40B4-BE49-F238E27FC236}">
                <a16:creationId xmlns:a16="http://schemas.microsoft.com/office/drawing/2014/main" id="{C7BDAC6C-BA5E-AC3D-9441-570CF69075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6200"/>
            <a:ext cx="9144000" cy="7065963"/>
          </a:xfrm>
        </p:spPr>
      </p:pic>
      <p:sp>
        <p:nvSpPr>
          <p:cNvPr id="15363" name="TextBox 4">
            <a:extLst>
              <a:ext uri="{FF2B5EF4-FFF2-40B4-BE49-F238E27FC236}">
                <a16:creationId xmlns:a16="http://schemas.microsoft.com/office/drawing/2014/main" id="{BD50C96D-E601-819C-0DEB-390271920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04800"/>
            <a:ext cx="7554913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LiDAR Application #2: Map and Calculate Amount of Levee/Revetment Material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76D2BB6F-DCD7-AA71-AAAB-908AAFD6E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386" name="Content Placeholder 3">
            <a:extLst>
              <a:ext uri="{FF2B5EF4-FFF2-40B4-BE49-F238E27FC236}">
                <a16:creationId xmlns:a16="http://schemas.microsoft.com/office/drawing/2014/main" id="{3F477316-5F7C-C3C7-CDD9-C25895DBC0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6200"/>
            <a:ext cx="9144000" cy="7065963"/>
          </a:xfrm>
        </p:spPr>
      </p:pic>
      <p:sp>
        <p:nvSpPr>
          <p:cNvPr id="16387" name="TextBox 4">
            <a:extLst>
              <a:ext uri="{FF2B5EF4-FFF2-40B4-BE49-F238E27FC236}">
                <a16:creationId xmlns:a16="http://schemas.microsoft.com/office/drawing/2014/main" id="{77B1CCA8-2149-4FD5-0E04-D42AB206F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04800"/>
            <a:ext cx="7554913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LiDAR Application #2: Map and Calculate Amount of Levee/Revetment Material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5E274104-8034-BE35-AD45-B01AB03BE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7410" name="Content Placeholder 3">
            <a:extLst>
              <a:ext uri="{FF2B5EF4-FFF2-40B4-BE49-F238E27FC236}">
                <a16:creationId xmlns:a16="http://schemas.microsoft.com/office/drawing/2014/main" id="{3E31CE5B-773E-6497-390F-FFD5D2D00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6200"/>
            <a:ext cx="9144000" cy="7065963"/>
          </a:xfrm>
        </p:spPr>
      </p:pic>
      <p:sp>
        <p:nvSpPr>
          <p:cNvPr id="17411" name="TextBox 4">
            <a:extLst>
              <a:ext uri="{FF2B5EF4-FFF2-40B4-BE49-F238E27FC236}">
                <a16:creationId xmlns:a16="http://schemas.microsoft.com/office/drawing/2014/main" id="{DD81DB03-3A42-8911-6654-B831043B9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04800"/>
            <a:ext cx="7554913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LiDAR Application #2: Map and Calculate Amount of Levee/Revetment Material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8FA99B26-DC18-0B7F-E3B4-3E8B9FD06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C6739843-60B5-38C6-1EE3-2850A1565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40AE85BD-A57A-69D6-4EED-BDB6BE0DB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0" r="5075" b="46301"/>
          <a:stretch>
            <a:fillRect/>
          </a:stretch>
        </p:blipFill>
        <p:spPr bwMode="auto">
          <a:xfrm>
            <a:off x="260350" y="274638"/>
            <a:ext cx="8607425" cy="635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11214B6-4EBB-1363-FBDE-7786E9C873A1}"/>
              </a:ext>
            </a:extLst>
          </p:cNvPr>
          <p:cNvSpPr/>
          <p:nvPr/>
        </p:nvSpPr>
        <p:spPr>
          <a:xfrm>
            <a:off x="152400" y="1219200"/>
            <a:ext cx="17526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8D95EAF-63FC-C789-23F4-4A5B9571E56F}"/>
              </a:ext>
            </a:extLst>
          </p:cNvPr>
          <p:cNvSpPr/>
          <p:nvPr/>
        </p:nvSpPr>
        <p:spPr>
          <a:xfrm>
            <a:off x="5029200" y="1116013"/>
            <a:ext cx="609600" cy="6635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3E43B078-F6C2-80FA-5D5E-03E544A36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D1A5910C-6541-A7C0-7A22-C3D1EE6AC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id="{42E26E62-8A9A-C6BD-9C51-41BED4A1B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53" r="4938" b="46558"/>
          <a:stretch>
            <a:fillRect/>
          </a:stretch>
        </p:blipFill>
        <p:spPr bwMode="auto">
          <a:xfrm>
            <a:off x="263525" y="228600"/>
            <a:ext cx="8651875" cy="636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A0F4108-8F45-E42F-5691-5195DE32553E}"/>
              </a:ext>
            </a:extLst>
          </p:cNvPr>
          <p:cNvSpPr/>
          <p:nvPr/>
        </p:nvSpPr>
        <p:spPr>
          <a:xfrm>
            <a:off x="1828800" y="4191000"/>
            <a:ext cx="2590800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37646976-722C-D3B8-6888-040EE0E5D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34CEC49A-601E-5A03-2FC9-B9DB75C5B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9C2E96A2-CE0D-0129-B0F4-F8DE94DAF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3" r="4794" b="46046"/>
          <a:stretch>
            <a:fillRect/>
          </a:stretch>
        </p:blipFill>
        <p:spPr bwMode="auto">
          <a:xfrm>
            <a:off x="228600" y="228600"/>
            <a:ext cx="8686800" cy="641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E53060A-8D60-305C-6B47-28D3DE28BA58}"/>
              </a:ext>
            </a:extLst>
          </p:cNvPr>
          <p:cNvSpPr/>
          <p:nvPr/>
        </p:nvSpPr>
        <p:spPr>
          <a:xfrm>
            <a:off x="5715000" y="1066800"/>
            <a:ext cx="685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C5E5FBC2-B416-3771-347C-B9E2D22BC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074" name="Content Placeholder 2">
            <a:extLst>
              <a:ext uri="{FF2B5EF4-FFF2-40B4-BE49-F238E27FC236}">
                <a16:creationId xmlns:a16="http://schemas.microsoft.com/office/drawing/2014/main" id="{44B7815A-D6E7-F65B-41FD-19A077523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5" name="Picture 2">
            <a:extLst>
              <a:ext uri="{FF2B5EF4-FFF2-40B4-BE49-F238E27FC236}">
                <a16:creationId xmlns:a16="http://schemas.microsoft.com/office/drawing/2014/main" id="{6FB42686-AA5D-044A-0C68-F7A5D8468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229" r="18085" b="11111"/>
          <a:stretch>
            <a:fillRect/>
          </a:stretch>
        </p:blipFill>
        <p:spPr bwMode="auto">
          <a:xfrm>
            <a:off x="49213" y="0"/>
            <a:ext cx="9018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33D8E830-46A5-3723-9ABB-AE4114D0A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93D5F07D-A0EF-BDE5-B337-B3D916AA8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7" name="Picture 4">
            <a:extLst>
              <a:ext uri="{FF2B5EF4-FFF2-40B4-BE49-F238E27FC236}">
                <a16:creationId xmlns:a16="http://schemas.microsoft.com/office/drawing/2014/main" id="{10FA685F-2E9B-5B31-F103-BBD7199B5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5" r="5147" b="38399"/>
          <a:stretch>
            <a:fillRect/>
          </a:stretch>
        </p:blipFill>
        <p:spPr bwMode="auto">
          <a:xfrm>
            <a:off x="762000" y="228600"/>
            <a:ext cx="7543800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ontent Placeholder 2">
            <a:extLst>
              <a:ext uri="{FF2B5EF4-FFF2-40B4-BE49-F238E27FC236}">
                <a16:creationId xmlns:a16="http://schemas.microsoft.com/office/drawing/2014/main" id="{9E968686-39A9-A040-857B-14DCE298E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3473BC1A-6890-873A-F2C8-DE67743A1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865505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FD537B-081D-1778-CC38-7E9F853DDDAD}"/>
              </a:ext>
            </a:extLst>
          </p:cNvPr>
          <p:cNvCxnSpPr/>
          <p:nvPr/>
        </p:nvCxnSpPr>
        <p:spPr>
          <a:xfrm>
            <a:off x="1676400" y="5257800"/>
            <a:ext cx="5638800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09B82F-FB94-2E3F-F9E5-B82694D7EF34}"/>
              </a:ext>
            </a:extLst>
          </p:cNvPr>
          <p:cNvCxnSpPr/>
          <p:nvPr/>
        </p:nvCxnSpPr>
        <p:spPr>
          <a:xfrm>
            <a:off x="3313113" y="2895600"/>
            <a:ext cx="3011487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04C6A1-AFED-ECB1-EFAB-22F1AB860F10}"/>
              </a:ext>
            </a:extLst>
          </p:cNvPr>
          <p:cNvCxnSpPr/>
          <p:nvPr/>
        </p:nvCxnSpPr>
        <p:spPr>
          <a:xfrm>
            <a:off x="4953000" y="2895600"/>
            <a:ext cx="0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4" name="TextBox 11">
            <a:extLst>
              <a:ext uri="{FF2B5EF4-FFF2-40B4-BE49-F238E27FC236}">
                <a16:creationId xmlns:a16="http://schemas.microsoft.com/office/drawing/2014/main" id="{7ADF2A4B-C181-4E91-984E-678F8A603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3554413"/>
            <a:ext cx="842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10 feet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78228B-52BF-EBA3-575A-B9C7DC8CF63B}"/>
              </a:ext>
            </a:extLst>
          </p:cNvPr>
          <p:cNvCxnSpPr/>
          <p:nvPr/>
        </p:nvCxnSpPr>
        <p:spPr>
          <a:xfrm>
            <a:off x="4953000" y="3924300"/>
            <a:ext cx="0" cy="1333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575F93E2-C717-63EE-AB13-6D0EFA5263ED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Cross-section 1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average height = approx. 10 feet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ontent Placeholder 2">
            <a:extLst>
              <a:ext uri="{FF2B5EF4-FFF2-40B4-BE49-F238E27FC236}">
                <a16:creationId xmlns:a16="http://schemas.microsoft.com/office/drawing/2014/main" id="{394B1403-0C26-041F-2709-4D155E809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3CFABFFC-1EB8-DC48-2C55-2642BD112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0013"/>
            <a:ext cx="8612188" cy="510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3234FD6-5638-A79F-4332-8895F8CDA24D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Cross-section 2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average height = approx. 13 feet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0A6C3E-E7A2-016C-2A70-DA79A901BC47}"/>
              </a:ext>
            </a:extLst>
          </p:cNvPr>
          <p:cNvCxnSpPr/>
          <p:nvPr/>
        </p:nvCxnSpPr>
        <p:spPr>
          <a:xfrm>
            <a:off x="1371600" y="5105400"/>
            <a:ext cx="6477000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094DB2-A104-585E-E7EC-1E5D7E12982B}"/>
              </a:ext>
            </a:extLst>
          </p:cNvPr>
          <p:cNvCxnSpPr/>
          <p:nvPr/>
        </p:nvCxnSpPr>
        <p:spPr>
          <a:xfrm>
            <a:off x="1524000" y="2362200"/>
            <a:ext cx="5638800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33D5BC-19B7-4436-0753-F627E840DCA7}"/>
              </a:ext>
            </a:extLst>
          </p:cNvPr>
          <p:cNvCxnSpPr/>
          <p:nvPr/>
        </p:nvCxnSpPr>
        <p:spPr>
          <a:xfrm flipH="1">
            <a:off x="4941888" y="2362200"/>
            <a:ext cx="11112" cy="13065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9" name="TextBox 10">
            <a:extLst>
              <a:ext uri="{FF2B5EF4-FFF2-40B4-BE49-F238E27FC236}">
                <a16:creationId xmlns:a16="http://schemas.microsoft.com/office/drawing/2014/main" id="{6D8F686A-F16B-8895-2BD3-F45BA227B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3668713"/>
            <a:ext cx="842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13 feet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F3F7A8-F528-D20F-F46E-AD43B973DD76}"/>
              </a:ext>
            </a:extLst>
          </p:cNvPr>
          <p:cNvCxnSpPr/>
          <p:nvPr/>
        </p:nvCxnSpPr>
        <p:spPr>
          <a:xfrm flipH="1">
            <a:off x="4941888" y="4038600"/>
            <a:ext cx="11112" cy="1035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Content Placeholder 2">
            <a:extLst>
              <a:ext uri="{FF2B5EF4-FFF2-40B4-BE49-F238E27FC236}">
                <a16:creationId xmlns:a16="http://schemas.microsoft.com/office/drawing/2014/main" id="{97E88666-6A4C-9F94-BD95-30119B6AD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3D205C47-7070-FA5D-5B7C-FADBC55C9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371600"/>
            <a:ext cx="8591550" cy="52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617C82-E2B1-1241-F73A-84AA35CE91B0}"/>
              </a:ext>
            </a:extLst>
          </p:cNvPr>
          <p:cNvCxnSpPr/>
          <p:nvPr/>
        </p:nvCxnSpPr>
        <p:spPr>
          <a:xfrm>
            <a:off x="1066800" y="5105400"/>
            <a:ext cx="6705600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8BB69C-5428-8381-2A03-004E47EF1CBA}"/>
              </a:ext>
            </a:extLst>
          </p:cNvPr>
          <p:cNvCxnSpPr/>
          <p:nvPr/>
        </p:nvCxnSpPr>
        <p:spPr>
          <a:xfrm>
            <a:off x="1357313" y="3276600"/>
            <a:ext cx="6477000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0F6F6FD-568E-3070-6BC8-FEE6005D094A}"/>
              </a:ext>
            </a:extLst>
          </p:cNvPr>
          <p:cNvCxnSpPr/>
          <p:nvPr/>
        </p:nvCxnSpPr>
        <p:spPr>
          <a:xfrm>
            <a:off x="4953000" y="3276600"/>
            <a:ext cx="0" cy="558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2" name="TextBox 8">
            <a:extLst>
              <a:ext uri="{FF2B5EF4-FFF2-40B4-BE49-F238E27FC236}">
                <a16:creationId xmlns:a16="http://schemas.microsoft.com/office/drawing/2014/main" id="{0BA4810A-E33C-C87C-8438-A664228DE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9463" y="3897313"/>
            <a:ext cx="727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6 feet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650658-4B5C-8B3F-85B9-C3688A66584E}"/>
              </a:ext>
            </a:extLst>
          </p:cNvPr>
          <p:cNvCxnSpPr/>
          <p:nvPr/>
        </p:nvCxnSpPr>
        <p:spPr>
          <a:xfrm>
            <a:off x="4953000" y="4267200"/>
            <a:ext cx="0" cy="8064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C5739167-889B-AB47-F39B-AA90B52BBBEC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Cross-section 3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average height = approx. 6 feet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08D45-DA9D-B749-51E7-EC7817B03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38200"/>
            <a:ext cx="4267200" cy="5287963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Polygon area = 120,000 square feet</a:t>
            </a:r>
          </a:p>
          <a:p>
            <a:pPr fontAlgn="auto">
              <a:spcAft>
                <a:spcPts val="0"/>
              </a:spcAft>
              <a:defRPr/>
            </a:pP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Average levee height = 10 feet</a:t>
            </a:r>
          </a:p>
          <a:p>
            <a:pPr fontAlgn="auto">
              <a:spcAft>
                <a:spcPts val="0"/>
              </a:spcAft>
              <a:defRPr/>
            </a:pP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120,000 x 10 = 1,200,000 cubic feet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         or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u="sng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~44,000 cubic yards of material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EA01FADC-62F8-07FF-9862-20480FED4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8" t="24509" r="11148" b="18465"/>
          <a:stretch>
            <a:fillRect/>
          </a:stretch>
        </p:blipFill>
        <p:spPr bwMode="auto">
          <a:xfrm>
            <a:off x="4495800" y="1447800"/>
            <a:ext cx="4440238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79992B57-51E6-7622-5B81-688781218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6626" name="Content Placeholder 3">
            <a:extLst>
              <a:ext uri="{FF2B5EF4-FFF2-40B4-BE49-F238E27FC236}">
                <a16:creationId xmlns:a16="http://schemas.microsoft.com/office/drawing/2014/main" id="{283452D5-0855-20C1-8294-9F8EF6C37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6200"/>
            <a:ext cx="9144000" cy="7065963"/>
          </a:xfrm>
        </p:spPr>
      </p:pic>
      <p:sp>
        <p:nvSpPr>
          <p:cNvPr id="26627" name="TextBox 4">
            <a:extLst>
              <a:ext uri="{FF2B5EF4-FFF2-40B4-BE49-F238E27FC236}">
                <a16:creationId xmlns:a16="http://schemas.microsoft.com/office/drawing/2014/main" id="{15E3FD92-8CAB-DFD9-101D-F66E4EC86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04800"/>
            <a:ext cx="7847013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LiDAR Application #3: Conceptualize Existing and Proposed Floodplain Inundation </a:t>
            </a:r>
          </a:p>
        </p:txBody>
      </p:sp>
      <p:sp>
        <p:nvSpPr>
          <p:cNvPr id="26628" name="TextBox 5">
            <a:extLst>
              <a:ext uri="{FF2B5EF4-FFF2-40B4-BE49-F238E27FC236}">
                <a16:creationId xmlns:a16="http://schemas.microsoft.com/office/drawing/2014/main" id="{D314FBD8-D2FB-7266-DB3D-6AA138BD5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095500"/>
            <a:ext cx="581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600"/>
              <a:t>Flow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F7DA155-093C-B816-0CC7-C818A029ADAB}"/>
              </a:ext>
            </a:extLst>
          </p:cNvPr>
          <p:cNvCxnSpPr/>
          <p:nvPr/>
        </p:nvCxnSpPr>
        <p:spPr>
          <a:xfrm flipH="1" flipV="1">
            <a:off x="6096000" y="1752600"/>
            <a:ext cx="176213" cy="342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ABDCE343-F268-53EF-D1AF-087532D8B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7650" name="Content Placeholder 3">
            <a:extLst>
              <a:ext uri="{FF2B5EF4-FFF2-40B4-BE49-F238E27FC236}">
                <a16:creationId xmlns:a16="http://schemas.microsoft.com/office/drawing/2014/main" id="{9073E8F3-BEE9-A4FF-49CB-1ACB1A3C7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6200"/>
            <a:ext cx="9144000" cy="706596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39E7C7-729B-4E7A-8CAF-ACAD4F3C9913}"/>
              </a:ext>
            </a:extLst>
          </p:cNvPr>
          <p:cNvSpPr txBox="1"/>
          <p:nvPr/>
        </p:nvSpPr>
        <p:spPr>
          <a:xfrm>
            <a:off x="609600" y="304800"/>
            <a:ext cx="784740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</a:rPr>
              <a:t>LiDAR Application #3: Conceptualize </a:t>
            </a:r>
            <a:r>
              <a:rPr lang="en-US" dirty="0">
                <a:effectLst>
                  <a:glow rad="228600">
                    <a:srgbClr val="5CFEA5">
                      <a:alpha val="69804"/>
                    </a:srgbClr>
                  </a:glow>
                </a:effectLst>
                <a:latin typeface="+mn-lt"/>
                <a:ea typeface="+mn-ea"/>
              </a:rPr>
              <a:t>Existing</a:t>
            </a:r>
            <a:r>
              <a:rPr lang="en-US" dirty="0">
                <a:latin typeface="+mn-lt"/>
                <a:ea typeface="+mn-ea"/>
              </a:rPr>
              <a:t> and Proposed Floodplain Inundation </a:t>
            </a:r>
          </a:p>
        </p:txBody>
      </p:sp>
      <p:sp>
        <p:nvSpPr>
          <p:cNvPr id="27652" name="TextBox 5">
            <a:extLst>
              <a:ext uri="{FF2B5EF4-FFF2-40B4-BE49-F238E27FC236}">
                <a16:creationId xmlns:a16="http://schemas.microsoft.com/office/drawing/2014/main" id="{8A8ABDFD-429C-071A-DD54-90A3BC746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095500"/>
            <a:ext cx="581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600"/>
              <a:t>Flow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C01C06B-23D2-B481-9440-FC2A796A7AEA}"/>
              </a:ext>
            </a:extLst>
          </p:cNvPr>
          <p:cNvCxnSpPr/>
          <p:nvPr/>
        </p:nvCxnSpPr>
        <p:spPr>
          <a:xfrm flipH="1" flipV="1">
            <a:off x="6096000" y="1752600"/>
            <a:ext cx="176213" cy="342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8BFCF215-771E-3DE5-5737-D056B95B1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8674" name="Content Placeholder 3">
            <a:extLst>
              <a:ext uri="{FF2B5EF4-FFF2-40B4-BE49-F238E27FC236}">
                <a16:creationId xmlns:a16="http://schemas.microsoft.com/office/drawing/2014/main" id="{4AB62FD7-5ED0-343C-A96C-0E1F376CF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6200"/>
            <a:ext cx="9144000" cy="706596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809295-79F4-86AE-D2B5-667566285E7E}"/>
              </a:ext>
            </a:extLst>
          </p:cNvPr>
          <p:cNvSpPr txBox="1"/>
          <p:nvPr/>
        </p:nvSpPr>
        <p:spPr>
          <a:xfrm>
            <a:off x="609600" y="304800"/>
            <a:ext cx="784740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</a:rPr>
              <a:t>LiDAR Application #3: Conceptualize </a:t>
            </a:r>
            <a:r>
              <a:rPr lang="en-US" dirty="0">
                <a:effectLst>
                  <a:glow rad="228600">
                    <a:srgbClr val="5CFEA5">
                      <a:alpha val="60000"/>
                    </a:srgbClr>
                  </a:glow>
                </a:effectLst>
                <a:latin typeface="+mn-lt"/>
                <a:ea typeface="+mn-ea"/>
              </a:rPr>
              <a:t>Existing</a:t>
            </a:r>
            <a:r>
              <a:rPr lang="en-US" dirty="0">
                <a:latin typeface="+mn-lt"/>
                <a:ea typeface="+mn-ea"/>
              </a:rPr>
              <a:t> and </a:t>
            </a:r>
            <a:r>
              <a:rPr lang="en-US" dirty="0">
                <a:effectLst>
                  <a:glow rad="228600">
                    <a:srgbClr val="FFFF00">
                      <a:alpha val="51000"/>
                    </a:srgbClr>
                  </a:glow>
                </a:effectLst>
                <a:latin typeface="+mn-lt"/>
                <a:ea typeface="+mn-ea"/>
              </a:rPr>
              <a:t>Proposed</a:t>
            </a:r>
            <a:r>
              <a:rPr lang="en-US" dirty="0">
                <a:latin typeface="+mn-lt"/>
                <a:ea typeface="+mn-ea"/>
              </a:rPr>
              <a:t> Floodplain Inundation </a:t>
            </a:r>
          </a:p>
        </p:txBody>
      </p:sp>
      <p:sp>
        <p:nvSpPr>
          <p:cNvPr id="28676" name="TextBox 5">
            <a:extLst>
              <a:ext uri="{FF2B5EF4-FFF2-40B4-BE49-F238E27FC236}">
                <a16:creationId xmlns:a16="http://schemas.microsoft.com/office/drawing/2014/main" id="{839C2A66-5EB5-C6E9-CEA3-EFD62C18A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095500"/>
            <a:ext cx="581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600"/>
              <a:t>Flow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ED0BA2-3633-648E-0F7E-C441CDEFAFDC}"/>
              </a:ext>
            </a:extLst>
          </p:cNvPr>
          <p:cNvCxnSpPr/>
          <p:nvPr/>
        </p:nvCxnSpPr>
        <p:spPr>
          <a:xfrm flipH="1" flipV="1">
            <a:off x="6096000" y="1752600"/>
            <a:ext cx="176213" cy="342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57A5B619-7907-8A84-9B79-3EF29B3CA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9698" name="Content Placeholder 3">
            <a:extLst>
              <a:ext uri="{FF2B5EF4-FFF2-40B4-BE49-F238E27FC236}">
                <a16:creationId xmlns:a16="http://schemas.microsoft.com/office/drawing/2014/main" id="{D8389DA2-1D50-503D-7179-198EDB87C5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6200"/>
            <a:ext cx="9144000" cy="7065963"/>
          </a:xfrm>
        </p:spPr>
      </p:pic>
      <p:sp>
        <p:nvSpPr>
          <p:cNvPr id="29699" name="TextBox 4">
            <a:extLst>
              <a:ext uri="{FF2B5EF4-FFF2-40B4-BE49-F238E27FC236}">
                <a16:creationId xmlns:a16="http://schemas.microsoft.com/office/drawing/2014/main" id="{01752516-3914-D79D-768A-E0BB10281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25" y="304800"/>
            <a:ext cx="6577013" cy="646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/>
              <a:t>LiDAR Application #4: Use Longitudinal Profile and Cross-sections to </a:t>
            </a:r>
          </a:p>
          <a:p>
            <a:pPr algn="ctr"/>
            <a:r>
              <a:rPr lang="en-US" altLang="en-US"/>
              <a:t>Design New Channels and Reconnected Floodplain</a:t>
            </a:r>
          </a:p>
        </p:txBody>
      </p:sp>
      <p:pic>
        <p:nvPicPr>
          <p:cNvPr id="29700" name="Picture 3">
            <a:extLst>
              <a:ext uri="{FF2B5EF4-FFF2-40B4-BE49-F238E27FC236}">
                <a16:creationId xmlns:a16="http://schemas.microsoft.com/office/drawing/2014/main" id="{048F3794-1E96-F33E-37F6-EE968EC2A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41588"/>
            <a:ext cx="5310188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5">
            <a:extLst>
              <a:ext uri="{FF2B5EF4-FFF2-40B4-BE49-F238E27FC236}">
                <a16:creationId xmlns:a16="http://schemas.microsoft.com/office/drawing/2014/main" id="{16C26263-8236-DB9C-9987-56C6C5059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095500"/>
            <a:ext cx="581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600"/>
              <a:t>Flow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C96B749-BF80-6342-5627-D534E0C84F41}"/>
              </a:ext>
            </a:extLst>
          </p:cNvPr>
          <p:cNvCxnSpPr/>
          <p:nvPr/>
        </p:nvCxnSpPr>
        <p:spPr>
          <a:xfrm flipH="1" flipV="1">
            <a:off x="6096000" y="1752600"/>
            <a:ext cx="176213" cy="342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Content Placeholder 2">
            <a:extLst>
              <a:ext uri="{FF2B5EF4-FFF2-40B4-BE49-F238E27FC236}">
                <a16:creationId xmlns:a16="http://schemas.microsoft.com/office/drawing/2014/main" id="{8F6CE24D-0FAE-344A-24C0-D2DA0C8DC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0722" name="Title 1">
            <a:extLst>
              <a:ext uri="{FF2B5EF4-FFF2-40B4-BE49-F238E27FC236}">
                <a16:creationId xmlns:a16="http://schemas.microsoft.com/office/drawing/2014/main" id="{CF2B686C-2F91-6AFA-1734-4441941D5082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800">
                <a:latin typeface="Segoe UI" panose="020B0502040204020203" pitchFamily="34" charset="0"/>
                <a:cs typeface="Segoe UI" panose="020B0502040204020203" pitchFamily="34" charset="0"/>
              </a:rPr>
              <a:t>Valley Longitudinal Profile</a:t>
            </a:r>
          </a:p>
        </p:txBody>
      </p:sp>
      <p:pic>
        <p:nvPicPr>
          <p:cNvPr id="30723" name="Picture 4">
            <a:extLst>
              <a:ext uri="{FF2B5EF4-FFF2-40B4-BE49-F238E27FC236}">
                <a16:creationId xmlns:a16="http://schemas.microsoft.com/office/drawing/2014/main" id="{D1C6E436-95D2-06EB-2E86-F3B77F567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19188"/>
            <a:ext cx="8991600" cy="566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>
            <a:extLst>
              <a:ext uri="{FF2B5EF4-FFF2-40B4-BE49-F238E27FC236}">
                <a16:creationId xmlns:a16="http://schemas.microsoft.com/office/drawing/2014/main" id="{46BB6D6D-8A46-048F-618D-817D188EB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098" name="Content Placeholder 3">
            <a:extLst>
              <a:ext uri="{FF2B5EF4-FFF2-40B4-BE49-F238E27FC236}">
                <a16:creationId xmlns:a16="http://schemas.microsoft.com/office/drawing/2014/main" id="{A1B5CE72-7991-4B86-92D5-01E1C22B1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88" y="0"/>
            <a:ext cx="8875712" cy="685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D47817-1181-A08D-332E-3B7B20930D82}"/>
              </a:ext>
            </a:extLst>
          </p:cNvPr>
          <p:cNvSpPr txBox="1"/>
          <p:nvPr/>
        </p:nvSpPr>
        <p:spPr>
          <a:xfrm>
            <a:off x="5843016" y="3480881"/>
            <a:ext cx="149630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FF0000"/>
                </a:solidFill>
                <a:effectLst>
                  <a:glow rad="228600">
                    <a:schemeClr val="bg1">
                      <a:alpha val="75000"/>
                    </a:schemeClr>
                  </a:glow>
                </a:effectLst>
                <a:latin typeface="+mn-lt"/>
                <a:ea typeface="+mn-ea"/>
              </a:rPr>
              <a:t>Project Area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CA2C14-2D1C-AB92-21D1-D72581A1DA01}"/>
              </a:ext>
            </a:extLst>
          </p:cNvPr>
          <p:cNvSpPr txBox="1"/>
          <p:nvPr/>
        </p:nvSpPr>
        <p:spPr>
          <a:xfrm rot="21001579">
            <a:off x="4965500" y="3101386"/>
            <a:ext cx="175503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>
                <a:ln w="6350">
                  <a:noFill/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75000"/>
                    </a:schemeClr>
                  </a:glow>
                </a:effectLst>
                <a:latin typeface="+mn-lt"/>
                <a:ea typeface="+mn-ea"/>
              </a:rPr>
              <a:t>McKenzie River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8E77B4-61D0-06C6-40C7-618BDE6A1954}"/>
              </a:ext>
            </a:extLst>
          </p:cNvPr>
          <p:cNvSpPr txBox="1"/>
          <p:nvPr/>
        </p:nvSpPr>
        <p:spPr>
          <a:xfrm rot="4131916">
            <a:off x="4955616" y="4207507"/>
            <a:ext cx="129003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>
                <a:solidFill>
                  <a:srgbClr val="00B0F0"/>
                </a:solidFill>
                <a:effectLst>
                  <a:glow rad="228600">
                    <a:schemeClr val="bg1">
                      <a:alpha val="74000"/>
                    </a:schemeClr>
                  </a:glow>
                </a:effectLst>
                <a:latin typeface="+mn-lt"/>
                <a:ea typeface="+mn-ea"/>
              </a:rPr>
              <a:t>South Fork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64EB6837-B688-D2E0-B856-5A8DF00CE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altLang="en-US" sz="2800">
                <a:latin typeface="Segoe UI" panose="020B0502040204020203" pitchFamily="34" charset="0"/>
                <a:cs typeface="Segoe UI" panose="020B0502040204020203" pitchFamily="34" charset="0"/>
              </a:rPr>
              <a:t>Valley Longitudinal Profile and Floodplain Slope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6A3A1532-1EDD-AF14-26FC-0CF58F655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1747" name="Picture 3">
            <a:extLst>
              <a:ext uri="{FF2B5EF4-FFF2-40B4-BE49-F238E27FC236}">
                <a16:creationId xmlns:a16="http://schemas.microsoft.com/office/drawing/2014/main" id="{79344228-D058-DB1B-1EC1-3818A9C47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06488"/>
            <a:ext cx="8978900" cy="565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E9BE331A-0912-6A4B-A792-92B7AAA1F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2770" name="Content Placeholder 3">
            <a:extLst>
              <a:ext uri="{FF2B5EF4-FFF2-40B4-BE49-F238E27FC236}">
                <a16:creationId xmlns:a16="http://schemas.microsoft.com/office/drawing/2014/main" id="{EA78C46E-4C0F-B8BA-7D47-5A5D78EFF3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6200"/>
            <a:ext cx="9144000" cy="7065963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Content Placeholder 2">
            <a:extLst>
              <a:ext uri="{FF2B5EF4-FFF2-40B4-BE49-F238E27FC236}">
                <a16:creationId xmlns:a16="http://schemas.microsoft.com/office/drawing/2014/main" id="{E4D14F12-323C-33D7-2836-A957279AD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62E69002-A97E-77DD-B2B2-1B094233E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25538"/>
            <a:ext cx="89535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5" name="Title 1">
            <a:extLst>
              <a:ext uri="{FF2B5EF4-FFF2-40B4-BE49-F238E27FC236}">
                <a16:creationId xmlns:a16="http://schemas.microsoft.com/office/drawing/2014/main" id="{0A8CB783-671B-BB86-C047-73FAC2E2FF94}"/>
              </a:ext>
            </a:extLst>
          </p:cNvPr>
          <p:cNvSpPr txBox="1">
            <a:spLocks/>
          </p:cNvSpPr>
          <p:nvPr/>
        </p:nvSpPr>
        <p:spPr bwMode="auto">
          <a:xfrm>
            <a:off x="304800" y="274638"/>
            <a:ext cx="85344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latin typeface="Segoe UI" panose="020B0502040204020203" pitchFamily="34" charset="0"/>
                <a:cs typeface="Segoe UI" panose="020B0502040204020203" pitchFamily="34" charset="0"/>
              </a:rPr>
              <a:t>Valley Longitudinal Profile, Floodplain Slope, Water Surface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ontent Placeholder 2">
            <a:extLst>
              <a:ext uri="{FF2B5EF4-FFF2-40B4-BE49-F238E27FC236}">
                <a16:creationId xmlns:a16="http://schemas.microsoft.com/office/drawing/2014/main" id="{B53B07E9-D373-FCD3-2975-B33788963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9B13D8E3-F3C2-08D3-E1E5-24A1938C9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25538"/>
            <a:ext cx="89535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Title 1">
            <a:extLst>
              <a:ext uri="{FF2B5EF4-FFF2-40B4-BE49-F238E27FC236}">
                <a16:creationId xmlns:a16="http://schemas.microsoft.com/office/drawing/2014/main" id="{8170C228-7BD1-5BB1-5B66-92D9BF40E18E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Valley Longitudinal Profile, Floodplain Slope, Water Surface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39657BB-12D8-001A-19D8-9EDD33319EDC}"/>
              </a:ext>
            </a:extLst>
          </p:cNvPr>
          <p:cNvSpPr/>
          <p:nvPr/>
        </p:nvSpPr>
        <p:spPr>
          <a:xfrm rot="19829226">
            <a:off x="4556125" y="2416175"/>
            <a:ext cx="3224213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80583593-AA60-4FD9-E435-A14E9BC5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5842" name="Content Placeholder 3">
            <a:extLst>
              <a:ext uri="{FF2B5EF4-FFF2-40B4-BE49-F238E27FC236}">
                <a16:creationId xmlns:a16="http://schemas.microsoft.com/office/drawing/2014/main" id="{60A8FC52-6222-7287-A118-50D83E48A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52400"/>
            <a:ext cx="8799513" cy="6553200"/>
          </a:xfrm>
        </p:spPr>
      </p:pic>
      <p:sp>
        <p:nvSpPr>
          <p:cNvPr id="35843" name="TextBox 4">
            <a:extLst>
              <a:ext uri="{FF2B5EF4-FFF2-40B4-BE49-F238E27FC236}">
                <a16:creationId xmlns:a16="http://schemas.microsoft.com/office/drawing/2014/main" id="{20856730-3610-446F-5104-57F6D6A3E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113" y="846138"/>
            <a:ext cx="5826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600"/>
              <a:t>Flow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D646271-E956-6CE0-FC16-69F7818ACA46}"/>
              </a:ext>
            </a:extLst>
          </p:cNvPr>
          <p:cNvCxnSpPr/>
          <p:nvPr/>
        </p:nvCxnSpPr>
        <p:spPr>
          <a:xfrm flipH="1" flipV="1">
            <a:off x="3554413" y="523875"/>
            <a:ext cx="280987" cy="342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54F376AA-1B60-A806-CE14-8B11611C2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altLang="en-US" sz="3000">
                <a:latin typeface="Segoe UI" panose="020B0502040204020203" pitchFamily="34" charset="0"/>
                <a:cs typeface="Segoe UI" panose="020B0502040204020203" pitchFamily="34" charset="0"/>
              </a:rPr>
              <a:t>Cross-section @ Valley Station 9640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988ED5B9-02FA-79A6-3CBA-46F8834FB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6867" name="Picture 2">
            <a:extLst>
              <a:ext uri="{FF2B5EF4-FFF2-40B4-BE49-F238E27FC236}">
                <a16:creationId xmlns:a16="http://schemas.microsoft.com/office/drawing/2014/main" id="{2B557314-C310-FF42-CF3D-92B190248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7346950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8" name="TextBox 3">
            <a:extLst>
              <a:ext uri="{FF2B5EF4-FFF2-40B4-BE49-F238E27FC236}">
                <a16:creationId xmlns:a16="http://schemas.microsoft.com/office/drawing/2014/main" id="{16C15A46-92A3-BED2-89E6-D54CD393B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267200"/>
            <a:ext cx="2654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92D050"/>
                </a:solidFill>
              </a:rPr>
              <a:t>Floodplain Slope Elevation</a:t>
            </a:r>
          </a:p>
        </p:txBody>
      </p:sp>
      <p:sp>
        <p:nvSpPr>
          <p:cNvPr id="36869" name="TextBox 4">
            <a:extLst>
              <a:ext uri="{FF2B5EF4-FFF2-40B4-BE49-F238E27FC236}">
                <a16:creationId xmlns:a16="http://schemas.microsoft.com/office/drawing/2014/main" id="{259F9CDE-8051-49CD-F497-4A6B35627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75" y="3724275"/>
            <a:ext cx="2116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y = 0.0097x + 1089.4</a:t>
            </a:r>
          </a:p>
        </p:txBody>
      </p:sp>
      <p:pic>
        <p:nvPicPr>
          <p:cNvPr id="36870" name="Picture 3">
            <a:extLst>
              <a:ext uri="{FF2B5EF4-FFF2-40B4-BE49-F238E27FC236}">
                <a16:creationId xmlns:a16="http://schemas.microsoft.com/office/drawing/2014/main" id="{FC37F167-5069-DF1B-4322-76B13D902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6" t="16360" r="24611" b="20554"/>
          <a:stretch>
            <a:fillRect/>
          </a:stretch>
        </p:blipFill>
        <p:spPr bwMode="auto">
          <a:xfrm>
            <a:off x="6248400" y="914400"/>
            <a:ext cx="2743200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60BE9B3-1613-A839-6ECA-6F8324BB6D4C}"/>
              </a:ext>
            </a:extLst>
          </p:cNvPr>
          <p:cNvSpPr/>
          <p:nvPr/>
        </p:nvSpPr>
        <p:spPr>
          <a:xfrm rot="19873214">
            <a:off x="6529388" y="1471613"/>
            <a:ext cx="1524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8648919D-A5DB-1182-EC13-7753A604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altLang="en-US" sz="3000">
                <a:latin typeface="Segoe UI" panose="020B0502040204020203" pitchFamily="34" charset="0"/>
                <a:cs typeface="Segoe UI" panose="020B0502040204020203" pitchFamily="34" charset="0"/>
              </a:rPr>
              <a:t>Cross-section @ Valley Station 9640</a:t>
            </a: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07751ED3-8DBC-F3CF-3291-6A952E81C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7891" name="Picture 2">
            <a:extLst>
              <a:ext uri="{FF2B5EF4-FFF2-40B4-BE49-F238E27FC236}">
                <a16:creationId xmlns:a16="http://schemas.microsoft.com/office/drawing/2014/main" id="{E189E1E2-5F38-529B-3BE1-AFD7105B1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7346950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2" name="TextBox 3">
            <a:extLst>
              <a:ext uri="{FF2B5EF4-FFF2-40B4-BE49-F238E27FC236}">
                <a16:creationId xmlns:a16="http://schemas.microsoft.com/office/drawing/2014/main" id="{24F508F7-3581-C9A4-8434-A6F647CC7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267200"/>
            <a:ext cx="2654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92D050"/>
                </a:solidFill>
              </a:rPr>
              <a:t>Floodplain Slope Elevation</a:t>
            </a:r>
          </a:p>
        </p:txBody>
      </p:sp>
      <p:sp>
        <p:nvSpPr>
          <p:cNvPr id="37893" name="TextBox 4">
            <a:extLst>
              <a:ext uri="{FF2B5EF4-FFF2-40B4-BE49-F238E27FC236}">
                <a16:creationId xmlns:a16="http://schemas.microsoft.com/office/drawing/2014/main" id="{71FC535D-988B-3353-3792-B156E92B6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75" y="3724275"/>
            <a:ext cx="2116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y = 0.0097x + 1089.4</a:t>
            </a:r>
          </a:p>
        </p:txBody>
      </p:sp>
      <p:pic>
        <p:nvPicPr>
          <p:cNvPr id="37894" name="Picture 3">
            <a:extLst>
              <a:ext uri="{FF2B5EF4-FFF2-40B4-BE49-F238E27FC236}">
                <a16:creationId xmlns:a16="http://schemas.microsoft.com/office/drawing/2014/main" id="{B7507DED-FA9A-045C-DAE5-28AB5498C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6" t="16360" r="24611" b="20554"/>
          <a:stretch>
            <a:fillRect/>
          </a:stretch>
        </p:blipFill>
        <p:spPr bwMode="auto">
          <a:xfrm>
            <a:off x="6248400" y="914400"/>
            <a:ext cx="2743200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C27DA9A-5F40-708D-DCBB-A0076E7C2CC1}"/>
              </a:ext>
            </a:extLst>
          </p:cNvPr>
          <p:cNvSpPr/>
          <p:nvPr/>
        </p:nvSpPr>
        <p:spPr>
          <a:xfrm rot="19873214">
            <a:off x="6529388" y="1471613"/>
            <a:ext cx="1524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ACC28A-66BB-A5AB-C0FE-BC24CD92C98A}"/>
              </a:ext>
            </a:extLst>
          </p:cNvPr>
          <p:cNvCxnSpPr/>
          <p:nvPr/>
        </p:nvCxnSpPr>
        <p:spPr>
          <a:xfrm>
            <a:off x="1524000" y="5715000"/>
            <a:ext cx="114300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0AFA913-8CDC-6AB8-92B8-6EA77248C570}"/>
              </a:ext>
            </a:extLst>
          </p:cNvPr>
          <p:cNvSpPr txBox="1"/>
          <p:nvPr/>
        </p:nvSpPr>
        <p:spPr>
          <a:xfrm>
            <a:off x="2667000" y="5530850"/>
            <a:ext cx="24257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</a:rPr>
              <a:t>Water Surface Elevation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61171FA-3738-06E4-FC14-D4A8FF16759C}"/>
              </a:ext>
            </a:extLst>
          </p:cNvPr>
          <p:cNvCxnSpPr/>
          <p:nvPr/>
        </p:nvCxnSpPr>
        <p:spPr>
          <a:xfrm>
            <a:off x="2095500" y="4451350"/>
            <a:ext cx="0" cy="457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27A9AC-0841-896F-2791-0177725F16AC}"/>
              </a:ext>
            </a:extLst>
          </p:cNvPr>
          <p:cNvCxnSpPr/>
          <p:nvPr/>
        </p:nvCxnSpPr>
        <p:spPr>
          <a:xfrm>
            <a:off x="2095500" y="5229225"/>
            <a:ext cx="0" cy="457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00" name="TextBox 14">
            <a:extLst>
              <a:ext uri="{FF2B5EF4-FFF2-40B4-BE49-F238E27FC236}">
                <a16:creationId xmlns:a16="http://schemas.microsoft.com/office/drawing/2014/main" id="{5CE02301-2DD7-707F-0B34-78C6DEEED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638" y="4916488"/>
            <a:ext cx="696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400"/>
              <a:t>10 feet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6A8F5B-85FA-7FF7-C46F-C87A8E18542F}"/>
              </a:ext>
            </a:extLst>
          </p:cNvPr>
          <p:cNvCxnSpPr/>
          <p:nvPr/>
        </p:nvCxnSpPr>
        <p:spPr>
          <a:xfrm>
            <a:off x="2514600" y="4159250"/>
            <a:ext cx="533400" cy="292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A4FF1F-B900-7F32-60B4-4B995104D6FE}"/>
              </a:ext>
            </a:extLst>
          </p:cNvPr>
          <p:cNvCxnSpPr/>
          <p:nvPr/>
        </p:nvCxnSpPr>
        <p:spPr>
          <a:xfrm>
            <a:off x="2514600" y="4238625"/>
            <a:ext cx="381000" cy="212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C3431C6-58F7-CDA7-4AF4-6831803B22D1}"/>
              </a:ext>
            </a:extLst>
          </p:cNvPr>
          <p:cNvCxnSpPr/>
          <p:nvPr/>
        </p:nvCxnSpPr>
        <p:spPr>
          <a:xfrm>
            <a:off x="2503488" y="4318000"/>
            <a:ext cx="266700" cy="133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E8261BF5-34D8-2ED1-5906-358071220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/>
          <a:lstStyle/>
          <a:p>
            <a:r>
              <a:rPr lang="en-US" altLang="en-US" sz="3000">
                <a:latin typeface="Segoe UI" panose="020B0502040204020203" pitchFamily="34" charset="0"/>
                <a:cs typeface="Segoe UI" panose="020B0502040204020203" pitchFamily="34" charset="0"/>
              </a:rPr>
              <a:t>Cross-section @ Valley Station 10640</a:t>
            </a:r>
          </a:p>
        </p:txBody>
      </p:sp>
      <p:sp>
        <p:nvSpPr>
          <p:cNvPr id="38914" name="Content Placeholder 2">
            <a:extLst>
              <a:ext uri="{FF2B5EF4-FFF2-40B4-BE49-F238E27FC236}">
                <a16:creationId xmlns:a16="http://schemas.microsoft.com/office/drawing/2014/main" id="{6FE44BD1-EAA6-56B6-A627-28B0C387B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F728815F-7537-DB5B-48F3-E5C0B790A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8072438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6" name="TextBox 6">
            <a:extLst>
              <a:ext uri="{FF2B5EF4-FFF2-40B4-BE49-F238E27FC236}">
                <a16:creationId xmlns:a16="http://schemas.microsoft.com/office/drawing/2014/main" id="{CF93D2E5-B4E7-8745-50C4-EE0183478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338" y="3789363"/>
            <a:ext cx="2116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y = 0.0097x + 1089.4</a:t>
            </a:r>
          </a:p>
        </p:txBody>
      </p:sp>
      <p:sp>
        <p:nvSpPr>
          <p:cNvPr id="38917" name="TextBox 7">
            <a:extLst>
              <a:ext uri="{FF2B5EF4-FFF2-40B4-BE49-F238E27FC236}">
                <a16:creationId xmlns:a16="http://schemas.microsoft.com/office/drawing/2014/main" id="{7C1B7A96-CFE5-CB8A-4D1C-AEFA39003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463" y="4202113"/>
            <a:ext cx="2654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92D050"/>
                </a:solidFill>
              </a:rPr>
              <a:t>Floodplain Slope Elevation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FEF9B96-3BE1-9E3E-D483-320AB1D3C6A8}"/>
              </a:ext>
            </a:extLst>
          </p:cNvPr>
          <p:cNvCxnSpPr/>
          <p:nvPr/>
        </p:nvCxnSpPr>
        <p:spPr>
          <a:xfrm>
            <a:off x="1600200" y="4375150"/>
            <a:ext cx="1828800" cy="1270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19" name="Picture 3">
            <a:extLst>
              <a:ext uri="{FF2B5EF4-FFF2-40B4-BE49-F238E27FC236}">
                <a16:creationId xmlns:a16="http://schemas.microsoft.com/office/drawing/2014/main" id="{98AC2317-B946-1C7C-9A58-5C9D787FE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6" t="16360" r="24611" b="20554"/>
          <a:stretch>
            <a:fillRect/>
          </a:stretch>
        </p:blipFill>
        <p:spPr bwMode="auto">
          <a:xfrm>
            <a:off x="6248400" y="914400"/>
            <a:ext cx="2743200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04185F2-3BFC-09A0-0495-1C1417F5FA75}"/>
              </a:ext>
            </a:extLst>
          </p:cNvPr>
          <p:cNvSpPr/>
          <p:nvPr/>
        </p:nvSpPr>
        <p:spPr>
          <a:xfrm rot="20309161">
            <a:off x="6992938" y="2112963"/>
            <a:ext cx="1524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0BA87571-BF47-BB78-9779-48A3E9DDB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/>
          <a:lstStyle/>
          <a:p>
            <a:r>
              <a:rPr lang="en-US" altLang="en-US" sz="3000">
                <a:latin typeface="Segoe UI" panose="020B0502040204020203" pitchFamily="34" charset="0"/>
                <a:cs typeface="Segoe UI" panose="020B0502040204020203" pitchFamily="34" charset="0"/>
              </a:rPr>
              <a:t>Cross-section @ Valley Station 10640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956D1D07-F4AF-1128-AFD2-8C52820D1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9939" name="Picture 3">
            <a:extLst>
              <a:ext uri="{FF2B5EF4-FFF2-40B4-BE49-F238E27FC236}">
                <a16:creationId xmlns:a16="http://schemas.microsoft.com/office/drawing/2014/main" id="{DF586780-0CEC-0ABC-2BAF-5AE2BAFD8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8072438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0" name="TextBox 6">
            <a:extLst>
              <a:ext uri="{FF2B5EF4-FFF2-40B4-BE49-F238E27FC236}">
                <a16:creationId xmlns:a16="http://schemas.microsoft.com/office/drawing/2014/main" id="{1E273E8F-E87C-F04A-161E-25A4B5159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338" y="3789363"/>
            <a:ext cx="2116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y = 0.0097x + 1089.4</a:t>
            </a:r>
          </a:p>
        </p:txBody>
      </p:sp>
      <p:sp>
        <p:nvSpPr>
          <p:cNvPr id="39941" name="TextBox 7">
            <a:extLst>
              <a:ext uri="{FF2B5EF4-FFF2-40B4-BE49-F238E27FC236}">
                <a16:creationId xmlns:a16="http://schemas.microsoft.com/office/drawing/2014/main" id="{757FDC46-95FE-801E-E60D-C3143C002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463" y="4202113"/>
            <a:ext cx="2654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92D050"/>
                </a:solidFill>
              </a:rPr>
              <a:t>Floodplain Slope Elevation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F7A96E-6444-2335-34BF-B0E43A15EB42}"/>
              </a:ext>
            </a:extLst>
          </p:cNvPr>
          <p:cNvCxnSpPr/>
          <p:nvPr/>
        </p:nvCxnSpPr>
        <p:spPr>
          <a:xfrm>
            <a:off x="1600200" y="4375150"/>
            <a:ext cx="1828800" cy="1270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43" name="Picture 3">
            <a:extLst>
              <a:ext uri="{FF2B5EF4-FFF2-40B4-BE49-F238E27FC236}">
                <a16:creationId xmlns:a16="http://schemas.microsoft.com/office/drawing/2014/main" id="{BC75FB92-E5FD-B518-65E7-124FE5225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6" t="16360" r="24611" b="20554"/>
          <a:stretch>
            <a:fillRect/>
          </a:stretch>
        </p:blipFill>
        <p:spPr bwMode="auto">
          <a:xfrm>
            <a:off x="6248400" y="914400"/>
            <a:ext cx="2743200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75EF7EA3-C5B4-676F-E0CA-EA6BE25D057B}"/>
              </a:ext>
            </a:extLst>
          </p:cNvPr>
          <p:cNvSpPr/>
          <p:nvPr/>
        </p:nvSpPr>
        <p:spPr>
          <a:xfrm rot="20309161">
            <a:off x="6992938" y="2112963"/>
            <a:ext cx="1524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FB766B6-FA93-A7E8-110C-B2041BF1EEC3}"/>
              </a:ext>
            </a:extLst>
          </p:cNvPr>
          <p:cNvCxnSpPr/>
          <p:nvPr/>
        </p:nvCxnSpPr>
        <p:spPr>
          <a:xfrm>
            <a:off x="2133600" y="5641975"/>
            <a:ext cx="114300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0C4861F-95F5-9DBA-807F-9999A90C0CEC}"/>
              </a:ext>
            </a:extLst>
          </p:cNvPr>
          <p:cNvSpPr txBox="1"/>
          <p:nvPr/>
        </p:nvSpPr>
        <p:spPr>
          <a:xfrm>
            <a:off x="3317875" y="5500688"/>
            <a:ext cx="24257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</a:rPr>
              <a:t>Water Surface Elevation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F81566-D81F-86B1-5EDF-22133C3A21E2}"/>
              </a:ext>
            </a:extLst>
          </p:cNvPr>
          <p:cNvCxnSpPr/>
          <p:nvPr/>
        </p:nvCxnSpPr>
        <p:spPr>
          <a:xfrm>
            <a:off x="2971800" y="4387850"/>
            <a:ext cx="0" cy="457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7EA08A5-09AE-F2E6-405B-509348718009}"/>
              </a:ext>
            </a:extLst>
          </p:cNvPr>
          <p:cNvCxnSpPr/>
          <p:nvPr/>
        </p:nvCxnSpPr>
        <p:spPr>
          <a:xfrm>
            <a:off x="2971800" y="5184775"/>
            <a:ext cx="0" cy="457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9" name="TextBox 15">
            <a:extLst>
              <a:ext uri="{FF2B5EF4-FFF2-40B4-BE49-F238E27FC236}">
                <a16:creationId xmlns:a16="http://schemas.microsoft.com/office/drawing/2014/main" id="{4198C361-7BC9-7000-EEEE-43B0FB131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9688" y="4849813"/>
            <a:ext cx="696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400"/>
              <a:t>13 feet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>
            <a:extLst>
              <a:ext uri="{FF2B5EF4-FFF2-40B4-BE49-F238E27FC236}">
                <a16:creationId xmlns:a16="http://schemas.microsoft.com/office/drawing/2014/main" id="{2EFF2FC0-4639-4CE3-E252-E26C73A13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1981200"/>
            <a:ext cx="6613525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1FE0105C-3D9D-3C25-122E-3012A9823AA9}"/>
              </a:ext>
            </a:extLst>
          </p:cNvPr>
          <p:cNvSpPr txBox="1">
            <a:spLocks/>
          </p:cNvSpPr>
          <p:nvPr/>
        </p:nvSpPr>
        <p:spPr bwMode="auto">
          <a:xfrm>
            <a:off x="457200" y="2286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3000">
                <a:latin typeface="Segoe UI" panose="020B0502040204020203" pitchFamily="34" charset="0"/>
                <a:cs typeface="Segoe UI" panose="020B0502040204020203" pitchFamily="34" charset="0"/>
              </a:rPr>
              <a:t>Cross-section @ Valley Station 12250</a:t>
            </a:r>
          </a:p>
        </p:txBody>
      </p:sp>
      <p:pic>
        <p:nvPicPr>
          <p:cNvPr id="40963" name="Picture 3">
            <a:extLst>
              <a:ext uri="{FF2B5EF4-FFF2-40B4-BE49-F238E27FC236}">
                <a16:creationId xmlns:a16="http://schemas.microsoft.com/office/drawing/2014/main" id="{4B3A0471-C809-70A4-222D-D5B16546A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6" t="16360" r="24611" b="20554"/>
          <a:stretch>
            <a:fillRect/>
          </a:stretch>
        </p:blipFill>
        <p:spPr bwMode="auto">
          <a:xfrm>
            <a:off x="6248400" y="914400"/>
            <a:ext cx="2743200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8ABA112-AC66-1300-64CF-5EDA95AF6AEC}"/>
              </a:ext>
            </a:extLst>
          </p:cNvPr>
          <p:cNvCxnSpPr/>
          <p:nvPr/>
        </p:nvCxnSpPr>
        <p:spPr>
          <a:xfrm>
            <a:off x="1219200" y="4495800"/>
            <a:ext cx="4876800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5" name="TextBox 9">
            <a:extLst>
              <a:ext uri="{FF2B5EF4-FFF2-40B4-BE49-F238E27FC236}">
                <a16:creationId xmlns:a16="http://schemas.microsoft.com/office/drawing/2014/main" id="{22E6210A-0A20-6B62-20DA-A79FB62E1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841750"/>
            <a:ext cx="2654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92D050"/>
                </a:solidFill>
              </a:rPr>
              <a:t>Floodplain Slope Elevation</a:t>
            </a:r>
          </a:p>
        </p:txBody>
      </p:sp>
      <p:sp>
        <p:nvSpPr>
          <p:cNvPr id="40966" name="TextBox 10">
            <a:extLst>
              <a:ext uri="{FF2B5EF4-FFF2-40B4-BE49-F238E27FC236}">
                <a16:creationId xmlns:a16="http://schemas.microsoft.com/office/drawing/2014/main" id="{A31E2723-7BB6-AB13-6608-EA35C4B24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2954338"/>
            <a:ext cx="2116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y = 0.0097x + 1089.4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50FD05E-AFE1-CA76-AE82-53F0F45D2424}"/>
              </a:ext>
            </a:extLst>
          </p:cNvPr>
          <p:cNvSpPr/>
          <p:nvPr/>
        </p:nvSpPr>
        <p:spPr>
          <a:xfrm rot="20385904">
            <a:off x="6832600" y="3224213"/>
            <a:ext cx="2276475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>
            <a:extLst>
              <a:ext uri="{FF2B5EF4-FFF2-40B4-BE49-F238E27FC236}">
                <a16:creationId xmlns:a16="http://schemas.microsoft.com/office/drawing/2014/main" id="{ACE7D70D-9F3F-90F6-C94E-C3566969C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122" name="Content Placeholder 5">
            <a:extLst>
              <a:ext uri="{FF2B5EF4-FFF2-40B4-BE49-F238E27FC236}">
                <a16:creationId xmlns:a16="http://schemas.microsoft.com/office/drawing/2014/main" id="{48EA82BF-6D4B-2B2E-699E-236540A70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04800" y="-304800"/>
            <a:ext cx="9763125" cy="7543800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>
            <a:extLst>
              <a:ext uri="{FF2B5EF4-FFF2-40B4-BE49-F238E27FC236}">
                <a16:creationId xmlns:a16="http://schemas.microsoft.com/office/drawing/2014/main" id="{33F52DE2-6330-840C-3945-61E0FD9CB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1981200"/>
            <a:ext cx="6613525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6" name="Title 1">
            <a:extLst>
              <a:ext uri="{FF2B5EF4-FFF2-40B4-BE49-F238E27FC236}">
                <a16:creationId xmlns:a16="http://schemas.microsoft.com/office/drawing/2014/main" id="{60AD0275-AEF7-A253-A863-D05590EDD5F8}"/>
              </a:ext>
            </a:extLst>
          </p:cNvPr>
          <p:cNvSpPr txBox="1">
            <a:spLocks/>
          </p:cNvSpPr>
          <p:nvPr/>
        </p:nvSpPr>
        <p:spPr bwMode="auto">
          <a:xfrm>
            <a:off x="457200" y="2286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30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Cross-section @ Valley Station 12250</a:t>
            </a:r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id="{4A5665C8-A2D9-8E0D-F99E-F0DB7B095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6" t="16360" r="24611" b="20554"/>
          <a:stretch>
            <a:fillRect/>
          </a:stretch>
        </p:blipFill>
        <p:spPr bwMode="auto">
          <a:xfrm>
            <a:off x="6248400" y="914400"/>
            <a:ext cx="2743200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264F03-271F-A363-B569-56B724459C07}"/>
              </a:ext>
            </a:extLst>
          </p:cNvPr>
          <p:cNvCxnSpPr/>
          <p:nvPr/>
        </p:nvCxnSpPr>
        <p:spPr>
          <a:xfrm>
            <a:off x="1219200" y="4495800"/>
            <a:ext cx="4876800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89" name="TextBox 9">
            <a:extLst>
              <a:ext uri="{FF2B5EF4-FFF2-40B4-BE49-F238E27FC236}">
                <a16:creationId xmlns:a16="http://schemas.microsoft.com/office/drawing/2014/main" id="{AF6164D2-75FA-9D98-28BD-96D6F2F9D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841750"/>
            <a:ext cx="2654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92D050"/>
                </a:solidFill>
              </a:rPr>
              <a:t>Floodplain Slope Elevation</a:t>
            </a:r>
          </a:p>
        </p:txBody>
      </p:sp>
      <p:sp>
        <p:nvSpPr>
          <p:cNvPr id="41990" name="TextBox 10">
            <a:extLst>
              <a:ext uri="{FF2B5EF4-FFF2-40B4-BE49-F238E27FC236}">
                <a16:creationId xmlns:a16="http://schemas.microsoft.com/office/drawing/2014/main" id="{421B27B6-4587-B13E-320A-95A3748F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2954338"/>
            <a:ext cx="2116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y = 0.0097x + 1089.4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B3BF5C-87D2-FFFE-F5C3-E03869342161}"/>
              </a:ext>
            </a:extLst>
          </p:cNvPr>
          <p:cNvSpPr/>
          <p:nvPr/>
        </p:nvSpPr>
        <p:spPr>
          <a:xfrm rot="20385904">
            <a:off x="6832600" y="3224213"/>
            <a:ext cx="2276475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6F0DD99-1F7A-EA06-15A6-EB0E33BAB009}"/>
              </a:ext>
            </a:extLst>
          </p:cNvPr>
          <p:cNvCxnSpPr/>
          <p:nvPr/>
        </p:nvCxnSpPr>
        <p:spPr>
          <a:xfrm>
            <a:off x="4600575" y="5867400"/>
            <a:ext cx="114300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0DE5690-C191-5BEE-93E5-C7486BD6BB41}"/>
              </a:ext>
            </a:extLst>
          </p:cNvPr>
          <p:cNvSpPr txBox="1"/>
          <p:nvPr/>
        </p:nvSpPr>
        <p:spPr>
          <a:xfrm>
            <a:off x="2146300" y="5641975"/>
            <a:ext cx="24257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</a:rPr>
              <a:t>Water Surface Elevation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DC8319-EFB8-FFE7-F7B5-CF06CD64AC58}"/>
              </a:ext>
            </a:extLst>
          </p:cNvPr>
          <p:cNvCxnSpPr/>
          <p:nvPr/>
        </p:nvCxnSpPr>
        <p:spPr>
          <a:xfrm>
            <a:off x="5172075" y="4495800"/>
            <a:ext cx="0" cy="3492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46FBF62-01CB-2D09-B3C4-318762E37236}"/>
              </a:ext>
            </a:extLst>
          </p:cNvPr>
          <p:cNvCxnSpPr/>
          <p:nvPr/>
        </p:nvCxnSpPr>
        <p:spPr>
          <a:xfrm>
            <a:off x="5172075" y="5146675"/>
            <a:ext cx="0" cy="6794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6" name="TextBox 15">
            <a:extLst>
              <a:ext uri="{FF2B5EF4-FFF2-40B4-BE49-F238E27FC236}">
                <a16:creationId xmlns:a16="http://schemas.microsoft.com/office/drawing/2014/main" id="{E56D7054-4ADD-2936-5E26-C36DE25A3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0138" y="4838700"/>
            <a:ext cx="522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400"/>
              <a:t>10 ft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4890D53-4B71-F9BD-46A4-0495301D51EB}"/>
              </a:ext>
            </a:extLst>
          </p:cNvPr>
          <p:cNvCxnSpPr/>
          <p:nvPr/>
        </p:nvCxnSpPr>
        <p:spPr>
          <a:xfrm>
            <a:off x="4240213" y="3352800"/>
            <a:ext cx="141287" cy="1143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03F857A-3396-1616-1B9F-4B7572D706E8}"/>
              </a:ext>
            </a:extLst>
          </p:cNvPr>
          <p:cNvCxnSpPr/>
          <p:nvPr/>
        </p:nvCxnSpPr>
        <p:spPr>
          <a:xfrm>
            <a:off x="4235450" y="3668713"/>
            <a:ext cx="260350" cy="2127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0EB6762-6D64-2448-E740-651ACC52EA83}"/>
              </a:ext>
            </a:extLst>
          </p:cNvPr>
          <p:cNvCxnSpPr/>
          <p:nvPr/>
        </p:nvCxnSpPr>
        <p:spPr>
          <a:xfrm>
            <a:off x="4235450" y="3559175"/>
            <a:ext cx="233363" cy="1746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8B76B55-849E-FB13-81F8-9DD4DD93FC81}"/>
              </a:ext>
            </a:extLst>
          </p:cNvPr>
          <p:cNvCxnSpPr/>
          <p:nvPr/>
        </p:nvCxnSpPr>
        <p:spPr>
          <a:xfrm>
            <a:off x="4240213" y="3459163"/>
            <a:ext cx="228600" cy="1984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ADED5F-0AB0-717F-5AC0-47738CF8C910}"/>
              </a:ext>
            </a:extLst>
          </p:cNvPr>
          <p:cNvCxnSpPr/>
          <p:nvPr/>
        </p:nvCxnSpPr>
        <p:spPr>
          <a:xfrm>
            <a:off x="4227513" y="3913188"/>
            <a:ext cx="496887" cy="4079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C8E2ADF-297E-C3CB-CF3B-295FB360E131}"/>
              </a:ext>
            </a:extLst>
          </p:cNvPr>
          <p:cNvCxnSpPr/>
          <p:nvPr/>
        </p:nvCxnSpPr>
        <p:spPr>
          <a:xfrm>
            <a:off x="4222750" y="3783013"/>
            <a:ext cx="501650" cy="4286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E157FAD-B1BB-381D-8F46-C6F0BCE4C8B2}"/>
              </a:ext>
            </a:extLst>
          </p:cNvPr>
          <p:cNvCxnSpPr/>
          <p:nvPr/>
        </p:nvCxnSpPr>
        <p:spPr>
          <a:xfrm>
            <a:off x="4235450" y="4033838"/>
            <a:ext cx="565150" cy="4619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4B45028-5022-BE18-5549-AD5B9FC4192D}"/>
              </a:ext>
            </a:extLst>
          </p:cNvPr>
          <p:cNvCxnSpPr/>
          <p:nvPr/>
        </p:nvCxnSpPr>
        <p:spPr>
          <a:xfrm>
            <a:off x="4235450" y="4164013"/>
            <a:ext cx="412750" cy="3317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482D17E-187F-1E08-524B-BD6FBA49F094}"/>
              </a:ext>
            </a:extLst>
          </p:cNvPr>
          <p:cNvCxnSpPr/>
          <p:nvPr/>
        </p:nvCxnSpPr>
        <p:spPr>
          <a:xfrm>
            <a:off x="4146550" y="4222750"/>
            <a:ext cx="349250" cy="2730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17CD22A-A0EA-F035-DEA6-90539C4FCB8C}"/>
              </a:ext>
            </a:extLst>
          </p:cNvPr>
          <p:cNvCxnSpPr/>
          <p:nvPr/>
        </p:nvCxnSpPr>
        <p:spPr>
          <a:xfrm>
            <a:off x="4146550" y="4359275"/>
            <a:ext cx="165100" cy="136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FC5B9A8-CFD0-B324-31D8-84D406BFD5CA}"/>
              </a:ext>
            </a:extLst>
          </p:cNvPr>
          <p:cNvCxnSpPr/>
          <p:nvPr/>
        </p:nvCxnSpPr>
        <p:spPr>
          <a:xfrm>
            <a:off x="3351213" y="4427538"/>
            <a:ext cx="77787" cy="682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D01E123-FC77-914D-8CCD-AA6B2EA5DDC7}"/>
              </a:ext>
            </a:extLst>
          </p:cNvPr>
          <p:cNvCxnSpPr/>
          <p:nvPr/>
        </p:nvCxnSpPr>
        <p:spPr>
          <a:xfrm>
            <a:off x="3379788" y="4359275"/>
            <a:ext cx="174625" cy="136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3">
            <a:extLst>
              <a:ext uri="{FF2B5EF4-FFF2-40B4-BE49-F238E27FC236}">
                <a16:creationId xmlns:a16="http://schemas.microsoft.com/office/drawing/2014/main" id="{F315FB3C-3E1A-DA2E-ACBA-5FE1D5296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54175"/>
            <a:ext cx="6705600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0" name="Title 1">
            <a:extLst>
              <a:ext uri="{FF2B5EF4-FFF2-40B4-BE49-F238E27FC236}">
                <a16:creationId xmlns:a16="http://schemas.microsoft.com/office/drawing/2014/main" id="{C4047AFF-0E16-1699-A993-AD88FCBA007E}"/>
              </a:ext>
            </a:extLst>
          </p:cNvPr>
          <p:cNvSpPr txBox="1">
            <a:spLocks/>
          </p:cNvSpPr>
          <p:nvPr/>
        </p:nvSpPr>
        <p:spPr bwMode="auto">
          <a:xfrm>
            <a:off x="457200" y="2286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3000">
                <a:latin typeface="Segoe UI" panose="020B0502040204020203" pitchFamily="34" charset="0"/>
                <a:cs typeface="Segoe UI" panose="020B0502040204020203" pitchFamily="34" charset="0"/>
              </a:rPr>
              <a:t>Cross-section @ Valley Station 13830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D5823E-27DA-D7DA-8BFD-B20A6BADFC07}"/>
              </a:ext>
            </a:extLst>
          </p:cNvPr>
          <p:cNvCxnSpPr/>
          <p:nvPr/>
        </p:nvCxnSpPr>
        <p:spPr>
          <a:xfrm>
            <a:off x="1257300" y="3384550"/>
            <a:ext cx="4343400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2" name="TextBox 9">
            <a:extLst>
              <a:ext uri="{FF2B5EF4-FFF2-40B4-BE49-F238E27FC236}">
                <a16:creationId xmlns:a16="http://schemas.microsoft.com/office/drawing/2014/main" id="{1121D89F-C51D-A583-984C-300C38026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733675"/>
            <a:ext cx="1792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92D050"/>
                </a:solidFill>
              </a:rPr>
              <a:t>Floodplain Slope </a:t>
            </a:r>
          </a:p>
          <a:p>
            <a:pPr algn="ctr"/>
            <a:r>
              <a:rPr lang="en-US" altLang="en-US">
                <a:solidFill>
                  <a:srgbClr val="92D050"/>
                </a:solidFill>
              </a:rPr>
              <a:t>Elevation</a:t>
            </a:r>
          </a:p>
        </p:txBody>
      </p:sp>
      <p:pic>
        <p:nvPicPr>
          <p:cNvPr id="43013" name="Picture 3">
            <a:extLst>
              <a:ext uri="{FF2B5EF4-FFF2-40B4-BE49-F238E27FC236}">
                <a16:creationId xmlns:a16="http://schemas.microsoft.com/office/drawing/2014/main" id="{89D8F6E9-28E2-A608-4FFE-C34B23BB6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6" t="16360" r="24611" b="20554"/>
          <a:stretch>
            <a:fillRect/>
          </a:stretch>
        </p:blipFill>
        <p:spPr bwMode="auto">
          <a:xfrm>
            <a:off x="6248400" y="914400"/>
            <a:ext cx="2743200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Box 11">
            <a:extLst>
              <a:ext uri="{FF2B5EF4-FFF2-40B4-BE49-F238E27FC236}">
                <a16:creationId xmlns:a16="http://schemas.microsoft.com/office/drawing/2014/main" id="{5262F352-007E-3029-5D43-5AC31468E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9850" y="2346325"/>
            <a:ext cx="2116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y = 0.0097x + 1089.4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EFC818-BE27-BEC7-4B09-4A336077EE77}"/>
              </a:ext>
            </a:extLst>
          </p:cNvPr>
          <p:cNvSpPr/>
          <p:nvPr/>
        </p:nvSpPr>
        <p:spPr>
          <a:xfrm rot="20526226">
            <a:off x="7413625" y="4198938"/>
            <a:ext cx="1635125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3">
            <a:extLst>
              <a:ext uri="{FF2B5EF4-FFF2-40B4-BE49-F238E27FC236}">
                <a16:creationId xmlns:a16="http://schemas.microsoft.com/office/drawing/2014/main" id="{F2A2ACD3-63D6-EC6B-F84A-10F102EE9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54175"/>
            <a:ext cx="6705600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4" name="Title 1">
            <a:extLst>
              <a:ext uri="{FF2B5EF4-FFF2-40B4-BE49-F238E27FC236}">
                <a16:creationId xmlns:a16="http://schemas.microsoft.com/office/drawing/2014/main" id="{2D12AE57-CD06-5196-827F-F3FFE4C0B3DC}"/>
              </a:ext>
            </a:extLst>
          </p:cNvPr>
          <p:cNvSpPr txBox="1">
            <a:spLocks/>
          </p:cNvSpPr>
          <p:nvPr/>
        </p:nvSpPr>
        <p:spPr bwMode="auto">
          <a:xfrm>
            <a:off x="457200" y="2286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30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Cross-section @ Valley Station 13830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FCF09C-27DB-9956-000B-4EAB3FE78877}"/>
              </a:ext>
            </a:extLst>
          </p:cNvPr>
          <p:cNvCxnSpPr/>
          <p:nvPr/>
        </p:nvCxnSpPr>
        <p:spPr>
          <a:xfrm>
            <a:off x="1257300" y="3384550"/>
            <a:ext cx="4343400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6" name="TextBox 9">
            <a:extLst>
              <a:ext uri="{FF2B5EF4-FFF2-40B4-BE49-F238E27FC236}">
                <a16:creationId xmlns:a16="http://schemas.microsoft.com/office/drawing/2014/main" id="{823E5C64-B010-910C-8F5B-A0075CAC8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733675"/>
            <a:ext cx="1792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92D050"/>
                </a:solidFill>
              </a:rPr>
              <a:t>Floodplain Slope </a:t>
            </a:r>
          </a:p>
          <a:p>
            <a:pPr algn="ctr"/>
            <a:r>
              <a:rPr lang="en-US" altLang="en-US">
                <a:solidFill>
                  <a:srgbClr val="92D050"/>
                </a:solidFill>
              </a:rPr>
              <a:t>Elevation</a:t>
            </a:r>
          </a:p>
        </p:txBody>
      </p:sp>
      <p:pic>
        <p:nvPicPr>
          <p:cNvPr id="44037" name="Picture 3">
            <a:extLst>
              <a:ext uri="{FF2B5EF4-FFF2-40B4-BE49-F238E27FC236}">
                <a16:creationId xmlns:a16="http://schemas.microsoft.com/office/drawing/2014/main" id="{6661A113-4870-6CA6-20CB-A126B60CC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6" t="16360" r="24611" b="20554"/>
          <a:stretch>
            <a:fillRect/>
          </a:stretch>
        </p:blipFill>
        <p:spPr bwMode="auto">
          <a:xfrm>
            <a:off x="6248400" y="914400"/>
            <a:ext cx="2743200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TextBox 11">
            <a:extLst>
              <a:ext uri="{FF2B5EF4-FFF2-40B4-BE49-F238E27FC236}">
                <a16:creationId xmlns:a16="http://schemas.microsoft.com/office/drawing/2014/main" id="{27FB6425-600C-EBB1-AAFC-95010C07C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9850" y="2346325"/>
            <a:ext cx="2116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y = 0.0097x + 1089.4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1D9370F-C6F9-661C-9878-6488579DBEFC}"/>
              </a:ext>
            </a:extLst>
          </p:cNvPr>
          <p:cNvSpPr/>
          <p:nvPr/>
        </p:nvSpPr>
        <p:spPr>
          <a:xfrm rot="20526226">
            <a:off x="7413625" y="4198938"/>
            <a:ext cx="1635125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340E8F4-14F4-092F-B7ED-A7BE8065481D}"/>
              </a:ext>
            </a:extLst>
          </p:cNvPr>
          <p:cNvCxnSpPr/>
          <p:nvPr/>
        </p:nvCxnSpPr>
        <p:spPr>
          <a:xfrm>
            <a:off x="3860800" y="5641975"/>
            <a:ext cx="114300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5B8DB5D-F0D5-31DC-00E7-AC29630FD645}"/>
              </a:ext>
            </a:extLst>
          </p:cNvPr>
          <p:cNvSpPr txBox="1"/>
          <p:nvPr/>
        </p:nvSpPr>
        <p:spPr>
          <a:xfrm>
            <a:off x="1450975" y="5457825"/>
            <a:ext cx="24257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</a:rPr>
              <a:t>Water Surface Elevation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B86949-B757-BCF5-D875-B12D26C147C9}"/>
              </a:ext>
            </a:extLst>
          </p:cNvPr>
          <p:cNvCxnSpPr/>
          <p:nvPr/>
        </p:nvCxnSpPr>
        <p:spPr>
          <a:xfrm>
            <a:off x="4572000" y="3384550"/>
            <a:ext cx="7938" cy="9588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578352-8C0C-8DD4-E47F-BF07EA876F77}"/>
              </a:ext>
            </a:extLst>
          </p:cNvPr>
          <p:cNvCxnSpPr/>
          <p:nvPr/>
        </p:nvCxnSpPr>
        <p:spPr>
          <a:xfrm>
            <a:off x="4572000" y="4651375"/>
            <a:ext cx="7938" cy="9477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44" name="TextBox 15">
            <a:extLst>
              <a:ext uri="{FF2B5EF4-FFF2-40B4-BE49-F238E27FC236}">
                <a16:creationId xmlns:a16="http://schemas.microsoft.com/office/drawing/2014/main" id="{D0C0A276-7B4B-A043-8FF1-9320EA8ED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0363" y="4343400"/>
            <a:ext cx="431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400"/>
              <a:t>9 ft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47BA72-BF36-1916-CB50-2C3B87A8BEBA}"/>
              </a:ext>
            </a:extLst>
          </p:cNvPr>
          <p:cNvCxnSpPr/>
          <p:nvPr/>
        </p:nvCxnSpPr>
        <p:spPr>
          <a:xfrm>
            <a:off x="3567113" y="2589213"/>
            <a:ext cx="69850" cy="571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3297363-FFF7-192E-D405-63B3C6C446A0}"/>
              </a:ext>
            </a:extLst>
          </p:cNvPr>
          <p:cNvCxnSpPr/>
          <p:nvPr/>
        </p:nvCxnSpPr>
        <p:spPr>
          <a:xfrm>
            <a:off x="3494088" y="2905125"/>
            <a:ext cx="382587" cy="3127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23BA67A-9CDB-2E6A-0AF2-9F2AABD265AE}"/>
              </a:ext>
            </a:extLst>
          </p:cNvPr>
          <p:cNvCxnSpPr/>
          <p:nvPr/>
        </p:nvCxnSpPr>
        <p:spPr>
          <a:xfrm>
            <a:off x="3529013" y="2822575"/>
            <a:ext cx="347662" cy="2619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887BDAA-FE05-4FA8-72E9-2FDB89B9D009}"/>
              </a:ext>
            </a:extLst>
          </p:cNvPr>
          <p:cNvCxnSpPr/>
          <p:nvPr/>
        </p:nvCxnSpPr>
        <p:spPr>
          <a:xfrm>
            <a:off x="3567113" y="2695575"/>
            <a:ext cx="69850" cy="50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D5FB1D5-2C75-49A7-93D3-DED8A79CCD52}"/>
              </a:ext>
            </a:extLst>
          </p:cNvPr>
          <p:cNvCxnSpPr/>
          <p:nvPr/>
        </p:nvCxnSpPr>
        <p:spPr>
          <a:xfrm>
            <a:off x="3468688" y="3055938"/>
            <a:ext cx="407987" cy="3238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C18675-017A-9753-B920-FA09F98FBDB6}"/>
              </a:ext>
            </a:extLst>
          </p:cNvPr>
          <p:cNvCxnSpPr/>
          <p:nvPr/>
        </p:nvCxnSpPr>
        <p:spPr>
          <a:xfrm>
            <a:off x="3494088" y="3233738"/>
            <a:ext cx="192087" cy="1460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CAB38E2-3318-0894-41E6-521439E7028D}"/>
              </a:ext>
            </a:extLst>
          </p:cNvPr>
          <p:cNvCxnSpPr/>
          <p:nvPr/>
        </p:nvCxnSpPr>
        <p:spPr>
          <a:xfrm>
            <a:off x="4724400" y="3233738"/>
            <a:ext cx="95250" cy="730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BCDC9F6-B3CC-4C29-C224-CC3AB5CBF0B8}"/>
              </a:ext>
            </a:extLst>
          </p:cNvPr>
          <p:cNvCxnSpPr/>
          <p:nvPr/>
        </p:nvCxnSpPr>
        <p:spPr>
          <a:xfrm>
            <a:off x="5181600" y="3313113"/>
            <a:ext cx="95250" cy="666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9B0034DA-DF6B-2453-00A9-3B11A2AD2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5058" name="Content Placeholder 5">
            <a:extLst>
              <a:ext uri="{FF2B5EF4-FFF2-40B4-BE49-F238E27FC236}">
                <a16:creationId xmlns:a16="http://schemas.microsoft.com/office/drawing/2014/main" id="{39569EC0-E80F-7F95-A2BA-B24FE89FE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88" y="0"/>
            <a:ext cx="8875712" cy="6858000"/>
          </a:xfrm>
        </p:spPr>
      </p:pic>
      <p:sp>
        <p:nvSpPr>
          <p:cNvPr id="45059" name="TextBox 3">
            <a:extLst>
              <a:ext uri="{FF2B5EF4-FFF2-40B4-BE49-F238E27FC236}">
                <a16:creationId xmlns:a16="http://schemas.microsoft.com/office/drawing/2014/main" id="{3B8A9157-9F8F-0311-5159-4E1594212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1143000"/>
            <a:ext cx="581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600"/>
              <a:t>Flow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9860C52-212A-E859-0382-6484986A5726}"/>
              </a:ext>
            </a:extLst>
          </p:cNvPr>
          <p:cNvCxnSpPr/>
          <p:nvPr/>
        </p:nvCxnSpPr>
        <p:spPr>
          <a:xfrm flipH="1" flipV="1">
            <a:off x="3810000" y="800100"/>
            <a:ext cx="241300" cy="342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E500F-6C0E-9711-BB56-8EE61079A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Applications from the Mt. Hood NF </a:t>
            </a:r>
            <a:br>
              <a:rPr lang="en-US" sz="3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(Todd Parker, Hydrologist, Zigzag Ranger District)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42961-D69A-541A-447F-CB9FC4E0C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724400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Reissuing 20 year permits for summer homes along Cool Creek</a:t>
            </a:r>
          </a:p>
          <a:p>
            <a:pPr fontAlgn="auto">
              <a:spcAft>
                <a:spcPts val="0"/>
              </a:spcAft>
              <a:defRPr/>
            </a:pPr>
            <a:endParaRPr lang="en-US" dirty="0">
              <a:ea typeface="+mn-ea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Permits do not allow improvements or rebuilding of recreational residences in the 100-year floodway </a:t>
            </a:r>
          </a:p>
          <a:p>
            <a:pPr fontAlgn="auto">
              <a:spcAft>
                <a:spcPts val="0"/>
              </a:spcAft>
              <a:defRPr/>
            </a:pPr>
            <a:endParaRPr lang="en-US" dirty="0">
              <a:ea typeface="+mn-ea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Delineated the 100-year floodplain using HEC-RAS (USACE software that models floodplain inundation based on flow) and HEC-</a:t>
            </a:r>
            <a:r>
              <a:rPr lang="en-US" dirty="0" err="1">
                <a:ea typeface="+mn-ea"/>
              </a:rPr>
              <a:t>GeoRAS</a:t>
            </a:r>
            <a:r>
              <a:rPr lang="en-US" dirty="0">
                <a:ea typeface="+mn-ea"/>
              </a:rPr>
              <a:t> (ArcMap application that allows you to spatially visualize the model results of HEC-RAS)</a:t>
            </a:r>
          </a:p>
          <a:p>
            <a:pPr fontAlgn="auto">
              <a:spcAft>
                <a:spcPts val="0"/>
              </a:spcAft>
              <a:defRPr/>
            </a:pPr>
            <a:endParaRPr lang="en-US" dirty="0">
              <a:ea typeface="+mn-ea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Ran the model with a 10m DEM and LiDAR Bare Earth DEM to compare (also compared it to FEMA)</a:t>
            </a:r>
          </a:p>
          <a:p>
            <a:pPr fontAlgn="auto">
              <a:spcAft>
                <a:spcPts val="0"/>
              </a:spcAft>
              <a:defRPr/>
            </a:pPr>
            <a:endParaRPr lang="en-US" dirty="0">
              <a:ea typeface="+mn-ea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LiDAR allowed them to more accurately map the floodplain (validated by flood events after the mapping) and do it very efficiently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8A7DF0A8-BCB2-DAF3-DA50-B9A212951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1FFBBDF1-D9E0-9972-1AB6-8D83F17836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7107" name="Picture 2" descr="C:\Users\kmmeyer\AppData\Local\Microsoft\Windows\Temporary Internet Files\Content.Outlook\LPXRHK62\LiDARXSection.jpg">
            <a:extLst>
              <a:ext uri="{FF2B5EF4-FFF2-40B4-BE49-F238E27FC236}">
                <a16:creationId xmlns:a16="http://schemas.microsoft.com/office/drawing/2014/main" id="{B1663ED4-C8C1-D8D0-408E-F8759C605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18B348FB-BD07-A5E1-C774-4862F9D17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7639316B-D0A7-2200-9984-4E35D084B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5943600"/>
            <a:ext cx="8991600" cy="6858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latin typeface="Segoe UI" panose="020B0502040204020203" pitchFamily="34" charset="0"/>
                <a:cs typeface="Segoe UI" panose="020B0502040204020203" pitchFamily="34" charset="0"/>
              </a:rPr>
              <a:t>     FEMA              10m DEM                LiDAR</a:t>
            </a:r>
          </a:p>
        </p:txBody>
      </p:sp>
      <p:pic>
        <p:nvPicPr>
          <p:cNvPr id="48131" name="Picture 2">
            <a:extLst>
              <a:ext uri="{FF2B5EF4-FFF2-40B4-BE49-F238E27FC236}">
                <a16:creationId xmlns:a16="http://schemas.microsoft.com/office/drawing/2014/main" id="{041E18D2-0DEB-F0E8-5270-BAA9E96B0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11150"/>
            <a:ext cx="3644900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3">
            <a:extLst>
              <a:ext uri="{FF2B5EF4-FFF2-40B4-BE49-F238E27FC236}">
                <a16:creationId xmlns:a16="http://schemas.microsoft.com/office/drawing/2014/main" id="{1C77B23D-8191-DE89-B18B-27183D134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311150"/>
            <a:ext cx="3644900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3" name="Picture 4">
            <a:extLst>
              <a:ext uri="{FF2B5EF4-FFF2-40B4-BE49-F238E27FC236}">
                <a16:creationId xmlns:a16="http://schemas.microsoft.com/office/drawing/2014/main" id="{6BACC2EB-7CA0-8B77-DB8C-B2F64DE57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311150"/>
            <a:ext cx="3643313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18BC4513-39A0-FFF2-AE90-D7854E1C9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9154" name="Content Placeholder 2">
            <a:extLst>
              <a:ext uri="{FF2B5EF4-FFF2-40B4-BE49-F238E27FC236}">
                <a16:creationId xmlns:a16="http://schemas.microsoft.com/office/drawing/2014/main" id="{8218E891-36C0-FEC9-FD3F-CFE2CB78C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9155" name="Picture 2" descr="C:\Users\kmmeyer\AppData\Local\Microsoft\Windows\Temporary Internet Files\Content.Outlook\LPXRHK62\Pit36Fire_geohazards_low_combined.jpg">
            <a:extLst>
              <a:ext uri="{FF2B5EF4-FFF2-40B4-BE49-F238E27FC236}">
                <a16:creationId xmlns:a16="http://schemas.microsoft.com/office/drawing/2014/main" id="{AC803E13-35AE-3CF4-BFF4-0CBA79700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591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3" descr="C:\Users\kmmeyer\AppData\Local\Microsoft\Windows\Temporary Internet Files\Content.Outlook\LPXRHK62\36PitStitchARD.jpg">
            <a:extLst>
              <a:ext uri="{FF2B5EF4-FFF2-40B4-BE49-F238E27FC236}">
                <a16:creationId xmlns:a16="http://schemas.microsoft.com/office/drawing/2014/main" id="{D51C2575-AFBB-F266-6641-AB8FDB571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5091113"/>
            <a:ext cx="9166225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>
            <a:extLst>
              <a:ext uri="{FF2B5EF4-FFF2-40B4-BE49-F238E27FC236}">
                <a16:creationId xmlns:a16="http://schemas.microsoft.com/office/drawing/2014/main" id="{F9DFD35D-41B3-FBFF-70A9-4074BF1D5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77938"/>
            <a:ext cx="7004050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Title 1">
            <a:extLst>
              <a:ext uri="{FF2B5EF4-FFF2-40B4-BE49-F238E27FC236}">
                <a16:creationId xmlns:a16="http://schemas.microsoft.com/office/drawing/2014/main" id="{7844E0C2-D8C7-20A1-FFF8-F430E7312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>
                <a:latin typeface="Segoe UI" panose="020B0502040204020203" pitchFamily="34" charset="0"/>
                <a:cs typeface="Segoe UI" panose="020B0502040204020203" pitchFamily="34" charset="0"/>
              </a:rPr>
              <a:t>Advantages of LiDAR</a:t>
            </a:r>
          </a:p>
        </p:txBody>
      </p:sp>
      <p:sp>
        <p:nvSpPr>
          <p:cNvPr id="50179" name="Content Placeholder 2">
            <a:extLst>
              <a:ext uri="{FF2B5EF4-FFF2-40B4-BE49-F238E27FC236}">
                <a16:creationId xmlns:a16="http://schemas.microsoft.com/office/drawing/2014/main" id="{6CA10C9F-ACFC-CAB8-A09A-2655A780A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1371600"/>
          </a:xfrm>
        </p:spPr>
        <p:txBody>
          <a:bodyPr/>
          <a:lstStyle/>
          <a:p>
            <a:r>
              <a:rPr lang="en-US" altLang="en-US" sz="24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Accuracy</a:t>
            </a:r>
          </a:p>
          <a:p>
            <a:r>
              <a:rPr lang="en-US" altLang="en-US" sz="24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Resolution</a:t>
            </a:r>
          </a:p>
          <a:p>
            <a:r>
              <a:rPr lang="en-US" altLang="en-US" sz="24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EFFICIENCY!!!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2D2F4665-BB67-EDB4-87FF-4B9ACE363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>
                <a:latin typeface="Segoe UI" panose="020B0502040204020203" pitchFamily="34" charset="0"/>
                <a:cs typeface="Segoe UI" panose="020B0502040204020203" pitchFamily="34" charset="0"/>
              </a:rPr>
              <a:t>Limitations of LiDAR</a:t>
            </a:r>
          </a:p>
        </p:txBody>
      </p:sp>
      <p:sp>
        <p:nvSpPr>
          <p:cNvPr id="51202" name="Content Placeholder 2">
            <a:extLst>
              <a:ext uri="{FF2B5EF4-FFF2-40B4-BE49-F238E27FC236}">
                <a16:creationId xmlns:a16="http://schemas.microsoft.com/office/drawing/2014/main" id="{159E6B7A-B2B3-B2E6-4DDF-3CA9CC583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1295400"/>
          </a:xfrm>
        </p:spPr>
        <p:txBody>
          <a:bodyPr/>
          <a:lstStyle/>
          <a:p>
            <a:r>
              <a:rPr lang="en-US" altLang="en-US" sz="2400">
                <a:solidFill>
                  <a:srgbClr val="000000"/>
                </a:solidFill>
              </a:rPr>
              <a:t>Lose accuracy in dense canopy</a:t>
            </a:r>
          </a:p>
          <a:p>
            <a:r>
              <a:rPr lang="en-US" altLang="en-US" sz="2400">
                <a:solidFill>
                  <a:srgbClr val="000000"/>
                </a:solidFill>
              </a:rPr>
              <a:t>Water surface elevation only (unless you get green LiDAR)</a:t>
            </a:r>
          </a:p>
          <a:p>
            <a:endParaRPr lang="en-US" altLang="en-US"/>
          </a:p>
        </p:txBody>
      </p:sp>
      <p:pic>
        <p:nvPicPr>
          <p:cNvPr id="51203" name="Picture 3">
            <a:extLst>
              <a:ext uri="{FF2B5EF4-FFF2-40B4-BE49-F238E27FC236}">
                <a16:creationId xmlns:a16="http://schemas.microsoft.com/office/drawing/2014/main" id="{5B2BA7A8-F992-8212-C6DE-F3E3B81C9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8" t="5380" r="10313"/>
          <a:stretch>
            <a:fillRect/>
          </a:stretch>
        </p:blipFill>
        <p:spPr bwMode="auto">
          <a:xfrm>
            <a:off x="152400" y="2682875"/>
            <a:ext cx="8915400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2">
            <a:extLst>
              <a:ext uri="{FF2B5EF4-FFF2-40B4-BE49-F238E27FC236}">
                <a16:creationId xmlns:a16="http://schemas.microsoft.com/office/drawing/2014/main" id="{744D097C-9CA8-AC94-4C3B-8F1C2B003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48"/>
          <a:stretch>
            <a:fillRect/>
          </a:stretch>
        </p:blipFill>
        <p:spPr bwMode="auto">
          <a:xfrm>
            <a:off x="3733800" y="3262313"/>
            <a:ext cx="5372100" cy="36353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6" name="Title 1">
            <a:extLst>
              <a:ext uri="{FF2B5EF4-FFF2-40B4-BE49-F238E27FC236}">
                <a16:creationId xmlns:a16="http://schemas.microsoft.com/office/drawing/2014/main" id="{5C9DF70D-1C56-35C5-87E1-03F0882BB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7" name="Content Placeholder 5">
            <a:extLst>
              <a:ext uri="{FF2B5EF4-FFF2-40B4-BE49-F238E27FC236}">
                <a16:creationId xmlns:a16="http://schemas.microsoft.com/office/drawing/2014/main" id="{4DF47CCA-5FE7-C0E0-C299-0FE8F52FAB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13" y="0"/>
            <a:ext cx="4876800" cy="3328988"/>
          </a:xfrm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05486C-5AFA-C159-0CBD-83ABC76F4C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0"/>
            <a:ext cx="4419600" cy="33147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266BA2-B921-68E1-2C43-DA2900976D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/>
          <a:stretch>
            <a:fillRect/>
          </a:stretch>
        </p:blipFill>
        <p:spPr bwMode="auto">
          <a:xfrm>
            <a:off x="36513" y="3354388"/>
            <a:ext cx="4584700" cy="35433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>
            <a:extLst>
              <a:ext uri="{FF2B5EF4-FFF2-40B4-BE49-F238E27FC236}">
                <a16:creationId xmlns:a16="http://schemas.microsoft.com/office/drawing/2014/main" id="{78330932-B0A3-F81C-0140-59C3BE861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2227" name="Picture 4">
            <a:extLst>
              <a:ext uri="{FF2B5EF4-FFF2-40B4-BE49-F238E27FC236}">
                <a16:creationId xmlns:a16="http://schemas.microsoft.com/office/drawing/2014/main" id="{F62327DD-6AEE-A37D-F5B2-15BB9D503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25" y="0"/>
            <a:ext cx="3292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Content Placeholder 5">
            <a:extLst>
              <a:ext uri="{FF2B5EF4-FFF2-40B4-BE49-F238E27FC236}">
                <a16:creationId xmlns:a16="http://schemas.microsoft.com/office/drawing/2014/main" id="{365DD884-37FC-6503-A50F-E5CD463B4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>
            <a:extLst>
              <a:ext uri="{FF2B5EF4-FFF2-40B4-BE49-F238E27FC236}">
                <a16:creationId xmlns:a16="http://schemas.microsoft.com/office/drawing/2014/main" id="{4F1C8114-0E9D-7188-D540-6DC3E879E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3142EF-E83D-6F78-75DC-CCF4B33630D0}"/>
              </a:ext>
            </a:extLst>
          </p:cNvPr>
          <p:cNvCxnSpPr/>
          <p:nvPr/>
        </p:nvCxnSpPr>
        <p:spPr>
          <a:xfrm flipV="1">
            <a:off x="3498850" y="1219200"/>
            <a:ext cx="0" cy="502920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1" name="TextBox 9">
            <a:extLst>
              <a:ext uri="{FF2B5EF4-FFF2-40B4-BE49-F238E27FC236}">
                <a16:creationId xmlns:a16="http://schemas.microsoft.com/office/drawing/2014/main" id="{9E1CFD5C-E53E-F4D9-38BA-8F24EA28D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625600"/>
            <a:ext cx="109061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rgbClr val="FF0000"/>
                </a:solidFill>
              </a:rPr>
              <a:t>Pre-dam</a:t>
            </a:r>
          </a:p>
        </p:txBody>
      </p:sp>
      <p:sp>
        <p:nvSpPr>
          <p:cNvPr id="7172" name="TextBox 12">
            <a:extLst>
              <a:ext uri="{FF2B5EF4-FFF2-40B4-BE49-F238E27FC236}">
                <a16:creationId xmlns:a16="http://schemas.microsoft.com/office/drawing/2014/main" id="{710B811D-53C8-0BBA-0CDA-37F821391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3413" y="1625600"/>
            <a:ext cx="11938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rgbClr val="FF0000"/>
                </a:solidFill>
              </a:rPr>
              <a:t>Post-dam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C77BA-2953-001B-BC86-6459AD4C0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85800"/>
            <a:ext cx="2895600" cy="6019800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&lt; 3 pools/mile (80% loss of pools since 1937)</a:t>
            </a:r>
          </a:p>
          <a:p>
            <a:pPr fontAlgn="auto">
              <a:spcAft>
                <a:spcPts val="0"/>
              </a:spcAft>
              <a:defRPr/>
            </a:pP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 pieces of wood/mile </a:t>
            </a:r>
          </a:p>
          <a:p>
            <a:pPr fontAlgn="auto">
              <a:spcAft>
                <a:spcPts val="0"/>
              </a:spcAft>
              <a:defRPr/>
            </a:pP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Lack of spawning gravels</a:t>
            </a:r>
          </a:p>
          <a:p>
            <a:pPr fontAlgn="auto">
              <a:spcAft>
                <a:spcPts val="0"/>
              </a:spcAft>
              <a:defRPr/>
            </a:pP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Channel incision over 10 feet</a:t>
            </a:r>
          </a:p>
          <a:p>
            <a:pPr fontAlgn="auto">
              <a:spcAft>
                <a:spcPts val="0"/>
              </a:spcAft>
              <a:defRPr/>
            </a:pPr>
            <a:endParaRPr lang="en-US" dirty="0">
              <a:ea typeface="+mn-ea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77DDD8D-3DD3-43E6-CC26-49DC62D65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75" y="-304800"/>
            <a:ext cx="5870575" cy="440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kmmeyer\Documents\!!South Fork Restoration\LOWER SOUTH FORK\Photos\South Fork below Cougar 19Sept07\Img_0398.Jpg">
            <a:extLst>
              <a:ext uri="{FF2B5EF4-FFF2-40B4-BE49-F238E27FC236}">
                <a16:creationId xmlns:a16="http://schemas.microsoft.com/office/drawing/2014/main" id="{86624E54-69E9-9192-30E4-F2B9CCA43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8"/>
          <a:stretch>
            <a:fillRect/>
          </a:stretch>
        </p:blipFill>
        <p:spPr bwMode="auto">
          <a:xfrm>
            <a:off x="3292475" y="3352800"/>
            <a:ext cx="5848350" cy="35163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>
            <a:extLst>
              <a:ext uri="{FF2B5EF4-FFF2-40B4-BE49-F238E27FC236}">
                <a16:creationId xmlns:a16="http://schemas.microsoft.com/office/drawing/2014/main" id="{27E39EC0-0621-0A67-9185-AF0BC07CD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latin typeface="Segoe UI" panose="020B0502040204020203" pitchFamily="34" charset="0"/>
                <a:cs typeface="Segoe UI" panose="020B0502040204020203" pitchFamily="34" charset="0"/>
              </a:rPr>
              <a:t>Project Goals and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952EB-D22A-9328-9152-6579CCB48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352800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Goal: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Improve physical, chemical, and biological processes that support a healthy, resilient ecosystem and sustain habitat conditions for native species</a:t>
            </a:r>
          </a:p>
          <a:p>
            <a:pPr lvl="1" fontAlgn="auto"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Objectives: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Increase floodplain inundation, side channel habitat, large wood, pools, and spawning gravels</a:t>
            </a:r>
          </a:p>
        </p:txBody>
      </p:sp>
      <p:pic>
        <p:nvPicPr>
          <p:cNvPr id="9219" name="Picture 5" descr="C:\Users\kmmeyer\Desktop\dn-NAIAD_714.jpg">
            <a:extLst>
              <a:ext uri="{FF2B5EF4-FFF2-40B4-BE49-F238E27FC236}">
                <a16:creationId xmlns:a16="http://schemas.microsoft.com/office/drawing/2014/main" id="{A5C13C69-9458-5CEA-FA35-2603AB95F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4" b="3909"/>
          <a:stretch>
            <a:fillRect/>
          </a:stretch>
        </p:blipFill>
        <p:spPr bwMode="auto">
          <a:xfrm>
            <a:off x="6629400" y="5180013"/>
            <a:ext cx="2362200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>
            <a:extLst>
              <a:ext uri="{FF2B5EF4-FFF2-40B4-BE49-F238E27FC236}">
                <a16:creationId xmlns:a16="http://schemas.microsoft.com/office/drawing/2014/main" id="{FF016022-90C9-75F8-1030-C203B2A1E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0" b="23285"/>
          <a:stretch>
            <a:fillRect/>
          </a:stretch>
        </p:blipFill>
        <p:spPr bwMode="auto">
          <a:xfrm>
            <a:off x="2343150" y="5180013"/>
            <a:ext cx="4438650" cy="155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4">
            <a:extLst>
              <a:ext uri="{FF2B5EF4-FFF2-40B4-BE49-F238E27FC236}">
                <a16:creationId xmlns:a16="http://schemas.microsoft.com/office/drawing/2014/main" id="{412B9BED-DDF7-4164-8EC9-B760DB1C7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3"/>
          <a:stretch>
            <a:fillRect/>
          </a:stretch>
        </p:blipFill>
        <p:spPr bwMode="auto">
          <a:xfrm>
            <a:off x="152400" y="5180013"/>
            <a:ext cx="2406650" cy="155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2" name="TextBox 6">
            <a:extLst>
              <a:ext uri="{FF2B5EF4-FFF2-40B4-BE49-F238E27FC236}">
                <a16:creationId xmlns:a16="http://schemas.microsoft.com/office/drawing/2014/main" id="{60A80E94-F59E-43D4-A8C1-ABD1CFF3B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8963" y="6477000"/>
            <a:ext cx="7318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</a:rPr>
              <a:t>NAIAD.org</a:t>
            </a:r>
          </a:p>
        </p:txBody>
      </p:sp>
      <p:sp>
        <p:nvSpPr>
          <p:cNvPr id="9223" name="TextBox 7">
            <a:extLst>
              <a:ext uri="{FF2B5EF4-FFF2-40B4-BE49-F238E27FC236}">
                <a16:creationId xmlns:a16="http://schemas.microsoft.com/office/drawing/2014/main" id="{B6C7B2C5-DF95-7B1E-462B-0B6CC1D94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6477000"/>
            <a:ext cx="7318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</a:rPr>
              <a:t>NAIAD.org</a:t>
            </a:r>
          </a:p>
        </p:txBody>
      </p:sp>
      <p:sp>
        <p:nvSpPr>
          <p:cNvPr id="9224" name="TextBox 8">
            <a:extLst>
              <a:ext uri="{FF2B5EF4-FFF2-40B4-BE49-F238E27FC236}">
                <a16:creationId xmlns:a16="http://schemas.microsoft.com/office/drawing/2014/main" id="{A3856C1A-A4EB-8BCC-B65A-40D1E284D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9338" y="6477000"/>
            <a:ext cx="6524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</a:rPr>
              <a:t>K. Meyer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>
            <a:extLst>
              <a:ext uri="{FF2B5EF4-FFF2-40B4-BE49-F238E27FC236}">
                <a16:creationId xmlns:a16="http://schemas.microsoft.com/office/drawing/2014/main" id="{05CA6EBF-EE49-CB9D-7A87-7A47644C2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242" name="Content Placeholder 3">
            <a:extLst>
              <a:ext uri="{FF2B5EF4-FFF2-40B4-BE49-F238E27FC236}">
                <a16:creationId xmlns:a16="http://schemas.microsoft.com/office/drawing/2014/main" id="{81326A51-0E85-210E-E6F4-5AAEC99D8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6200"/>
            <a:ext cx="9144000" cy="7065963"/>
          </a:xfrm>
        </p:spPr>
      </p:pic>
      <p:sp>
        <p:nvSpPr>
          <p:cNvPr id="10243" name="TextBox 2">
            <a:extLst>
              <a:ext uri="{FF2B5EF4-FFF2-40B4-BE49-F238E27FC236}">
                <a16:creationId xmlns:a16="http://schemas.microsoft.com/office/drawing/2014/main" id="{6CB71F41-9236-8F35-9EA6-F51D2D474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04800"/>
            <a:ext cx="7359650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LiDAR Application #1: Map Historic (Pre-dam) vs. Active (Post-dam) Channels</a:t>
            </a:r>
          </a:p>
        </p:txBody>
      </p:sp>
      <p:sp>
        <p:nvSpPr>
          <p:cNvPr id="10244" name="TextBox 4">
            <a:extLst>
              <a:ext uri="{FF2B5EF4-FFF2-40B4-BE49-F238E27FC236}">
                <a16:creationId xmlns:a16="http://schemas.microsoft.com/office/drawing/2014/main" id="{C7D2696A-748B-E14E-8DF2-9814EEE55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095500"/>
            <a:ext cx="581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600"/>
              <a:t>Flow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8CE9336-8C4C-6D11-A448-A67A408E417B}"/>
              </a:ext>
            </a:extLst>
          </p:cNvPr>
          <p:cNvCxnSpPr/>
          <p:nvPr/>
        </p:nvCxnSpPr>
        <p:spPr>
          <a:xfrm flipH="1" flipV="1">
            <a:off x="6096000" y="1752600"/>
            <a:ext cx="176213" cy="342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5152</TotalTime>
  <Words>719</Words>
  <Application>Microsoft Office PowerPoint</Application>
  <PresentationFormat>On-screen Show (4:3)</PresentationFormat>
  <Paragraphs>173</Paragraphs>
  <Slides>50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Calibri</vt:lpstr>
      <vt:lpstr>MS PGothic</vt:lpstr>
      <vt:lpstr>Arial</vt:lpstr>
      <vt:lpstr>Segoe UI</vt:lpstr>
      <vt:lpstr>Office Theme</vt:lpstr>
      <vt:lpstr>Lower South Fork McKenzie River  Floodplain Enhancement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Goals and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Valley Longitudinal Profile and Floodplain Slope</vt:lpstr>
      <vt:lpstr>PowerPoint Presentation</vt:lpstr>
      <vt:lpstr>PowerPoint Presentation</vt:lpstr>
      <vt:lpstr>PowerPoint Presentation</vt:lpstr>
      <vt:lpstr>PowerPoint Presentation</vt:lpstr>
      <vt:lpstr>Cross-section @ Valley Station 9640</vt:lpstr>
      <vt:lpstr>Cross-section @ Valley Station 9640</vt:lpstr>
      <vt:lpstr>Cross-section @ Valley Station 10640</vt:lpstr>
      <vt:lpstr>Cross-section @ Valley Station 10640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Applications from the Mt. Hood NF  (Todd Parker, Hydrologist, Zigzag Ranger District)</vt:lpstr>
      <vt:lpstr>PowerPoint Presentation</vt:lpstr>
      <vt:lpstr>PowerPoint Presentation</vt:lpstr>
      <vt:lpstr>PowerPoint Presentation</vt:lpstr>
      <vt:lpstr>Advantages of LiDAR</vt:lpstr>
      <vt:lpstr>Limitations of LiDAR</vt:lpstr>
      <vt:lpstr>PowerPoint Presentation</vt:lpstr>
    </vt:vector>
  </TitlesOfParts>
  <Company>Forest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Meyer</dc:creator>
  <cp:lastModifiedBy>Lum-Naihe, Christof Jurh duk - FS, AZ</cp:lastModifiedBy>
  <cp:revision>111</cp:revision>
  <cp:lastPrinted>2015-04-22T17:09:20Z</cp:lastPrinted>
  <dcterms:created xsi:type="dcterms:W3CDTF">2015-02-26T16:34:57Z</dcterms:created>
  <dcterms:modified xsi:type="dcterms:W3CDTF">2025-08-04T17:05:23Z</dcterms:modified>
</cp:coreProperties>
</file>