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12" r:id="rId6"/>
    <p:sldMasterId id="2147483724" r:id="rId7"/>
  </p:sldMasterIdLst>
  <p:notesMasterIdLst>
    <p:notesMasterId r:id="rId36"/>
  </p:notesMasterIdLst>
  <p:sldIdLst>
    <p:sldId id="256" r:id="rId8"/>
    <p:sldId id="257" r:id="rId9"/>
    <p:sldId id="259" r:id="rId10"/>
    <p:sldId id="268" r:id="rId11"/>
    <p:sldId id="312" r:id="rId12"/>
    <p:sldId id="313" r:id="rId13"/>
    <p:sldId id="314" r:id="rId14"/>
    <p:sldId id="315" r:id="rId15"/>
    <p:sldId id="266" r:id="rId16"/>
    <p:sldId id="267" r:id="rId17"/>
    <p:sldId id="261" r:id="rId18"/>
    <p:sldId id="265" r:id="rId19"/>
    <p:sldId id="269" r:id="rId20"/>
    <p:sldId id="270" r:id="rId21"/>
    <p:sldId id="271" r:id="rId22"/>
    <p:sldId id="272" r:id="rId23"/>
    <p:sldId id="273" r:id="rId24"/>
    <p:sldId id="275" r:id="rId25"/>
    <p:sldId id="276" r:id="rId26"/>
    <p:sldId id="277" r:id="rId27"/>
    <p:sldId id="278" r:id="rId28"/>
    <p:sldId id="279" r:id="rId29"/>
    <p:sldId id="281" r:id="rId30"/>
    <p:sldId id="295" r:id="rId31"/>
    <p:sldId id="308" r:id="rId32"/>
    <p:sldId id="309" r:id="rId33"/>
    <p:sldId id="311" r:id="rId34"/>
    <p:sldId id="260"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59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josephbump:Documents:Writing:Scientific%20Papers:Non-intervention%20&amp;%20empathy:Pie%20Char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coreyjager\Documents\Mute%20Swans\Content%20Analysis\Descriptive%20Stats.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coreyjager\Documents\Mute%20Swans\Content%20Analysis\Content%20analysis%20graphs.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oreyjager\Documents\Mute%20Swans\Content%20Analysis\Content%20analysis%20graph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10"/>
          <c:dPt>
            <c:idx val="0"/>
            <c:bubble3D val="0"/>
            <c:spPr>
              <a:solidFill>
                <a:srgbClr val="3366FF"/>
              </a:solidFill>
            </c:spPr>
            <c:extLst>
              <c:ext xmlns:c16="http://schemas.microsoft.com/office/drawing/2014/chart" uri="{C3380CC4-5D6E-409C-BE32-E72D297353CC}">
                <c16:uniqueId val="{00000001-9091-42DE-804E-C064FDF7231B}"/>
              </c:ext>
            </c:extLst>
          </c:dPt>
          <c:dPt>
            <c:idx val="1"/>
            <c:bubble3D val="0"/>
            <c:spPr>
              <a:solidFill>
                <a:srgbClr val="FFFF00"/>
              </a:solidFill>
            </c:spPr>
            <c:extLst>
              <c:ext xmlns:c16="http://schemas.microsoft.com/office/drawing/2014/chart" uri="{C3380CC4-5D6E-409C-BE32-E72D297353CC}">
                <c16:uniqueId val="{00000003-9091-42DE-804E-C064FDF7231B}"/>
              </c:ext>
            </c:extLst>
          </c:dPt>
          <c:dPt>
            <c:idx val="2"/>
            <c:bubble3D val="0"/>
            <c:spPr>
              <a:solidFill>
                <a:srgbClr val="0000FF"/>
              </a:solidFill>
            </c:spPr>
            <c:extLst>
              <c:ext xmlns:c16="http://schemas.microsoft.com/office/drawing/2014/chart" uri="{C3380CC4-5D6E-409C-BE32-E72D297353CC}">
                <c16:uniqueId val="{00000005-9091-42DE-804E-C064FDF7231B}"/>
              </c:ext>
            </c:extLst>
          </c:dPt>
          <c:dPt>
            <c:idx val="3"/>
            <c:bubble3D val="0"/>
            <c:spPr>
              <a:solidFill>
                <a:srgbClr val="008000"/>
              </a:solidFill>
            </c:spPr>
            <c:extLst>
              <c:ext xmlns:c16="http://schemas.microsoft.com/office/drawing/2014/chart" uri="{C3380CC4-5D6E-409C-BE32-E72D297353CC}">
                <c16:uniqueId val="{00000007-9091-42DE-804E-C064FDF7231B}"/>
              </c:ext>
            </c:extLst>
          </c:dPt>
          <c:dPt>
            <c:idx val="4"/>
            <c:bubble3D val="0"/>
            <c:spPr>
              <a:solidFill>
                <a:srgbClr val="FF00FF"/>
              </a:solidFill>
            </c:spPr>
            <c:extLst>
              <c:ext xmlns:c16="http://schemas.microsoft.com/office/drawing/2014/chart" uri="{C3380CC4-5D6E-409C-BE32-E72D297353CC}">
                <c16:uniqueId val="{00000009-9091-42DE-804E-C064FDF7231B}"/>
              </c:ext>
            </c:extLst>
          </c:dPt>
          <c:val>
            <c:numRef>
              <c:f>'[Pie Chart.xlsx]Sheet1'!$A$1:$A$5</c:f>
              <c:numCache>
                <c:formatCode>General</c:formatCode>
                <c:ptCount val="5"/>
                <c:pt idx="0">
                  <c:v>100</c:v>
                </c:pt>
                <c:pt idx="1">
                  <c:v>13</c:v>
                </c:pt>
                <c:pt idx="2">
                  <c:v>1</c:v>
                </c:pt>
                <c:pt idx="3">
                  <c:v>28</c:v>
                </c:pt>
                <c:pt idx="4">
                  <c:v>50</c:v>
                </c:pt>
              </c:numCache>
            </c:numRef>
          </c:val>
          <c:extLst>
            <c:ext xmlns:c16="http://schemas.microsoft.com/office/drawing/2014/chart" uri="{C3380CC4-5D6E-409C-BE32-E72D297353CC}">
              <c16:uniqueId val="{0000000A-9091-42DE-804E-C064FDF7231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spPr>
        <a:noFill/>
        <a:ln w="25400">
          <a:noFill/>
        </a:ln>
      </c:spPr>
      <c:txPr>
        <a:bodyPr/>
        <a:lstStyle/>
        <a:p>
          <a:pPr>
            <a:defRPr>
              <a:solidFill>
                <a:schemeClr val="bg1"/>
              </a:solidFill>
            </a:defRPr>
          </a:pPr>
          <a:endParaRPr lang="en-US"/>
        </a:p>
      </c:txPr>
    </c:title>
    <c:autoTitleDeleted val="0"/>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Answered Both (n=915)</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Pt>
            <c:idx val="0"/>
            <c:bubble3D val="0"/>
            <c:extLst>
              <c:ext xmlns:c16="http://schemas.microsoft.com/office/drawing/2014/chart" uri="{C3380CC4-5D6E-409C-BE32-E72D297353CC}">
                <c16:uniqueId val="{00000000-A56A-485A-90E3-9C7CB0C87B7E}"/>
              </c:ext>
            </c:extLst>
          </c:dPt>
          <c:dPt>
            <c:idx val="1"/>
            <c:bubble3D val="0"/>
            <c:spPr>
              <a:gradFill rotWithShape="0">
                <a:gsLst>
                  <a:gs pos="0">
                    <a:srgbClr val="FF9A99"/>
                  </a:gs>
                  <a:gs pos="100000">
                    <a:srgbClr val="D1403C"/>
                  </a:gs>
                </a:gsLst>
                <a:lin ang="5400000"/>
              </a:gradFill>
              <a:ln w="25400">
                <a:noFill/>
              </a:ln>
              <a:effectLst>
                <a:outerShdw dist="35921" dir="2700000" algn="br">
                  <a:srgbClr val="000000"/>
                </a:outerShdw>
              </a:effectLst>
            </c:spPr>
            <c:extLst>
              <c:ext xmlns:c16="http://schemas.microsoft.com/office/drawing/2014/chart" uri="{C3380CC4-5D6E-409C-BE32-E72D297353CC}">
                <c16:uniqueId val="{00000001-A56A-485A-90E3-9C7CB0C87B7E}"/>
              </c:ext>
            </c:extLst>
          </c:dPt>
          <c:dPt>
            <c:idx val="2"/>
            <c:bubble3D val="0"/>
            <c:spPr>
              <a:gradFill rotWithShape="0">
                <a:gsLst>
                  <a:gs pos="0">
                    <a:srgbClr val="DCFFA0"/>
                  </a:gs>
                  <a:gs pos="100000">
                    <a:srgbClr val="A0CA4A"/>
                  </a:gs>
                </a:gsLst>
                <a:lin ang="5400000"/>
              </a:gradFill>
              <a:ln w="25400">
                <a:noFill/>
              </a:ln>
              <a:effectLst>
                <a:outerShdw dist="35921" dir="2700000" algn="br">
                  <a:srgbClr val="000000"/>
                </a:outerShdw>
              </a:effectLst>
            </c:spPr>
            <c:extLst>
              <c:ext xmlns:c16="http://schemas.microsoft.com/office/drawing/2014/chart" uri="{C3380CC4-5D6E-409C-BE32-E72D297353CC}">
                <c16:uniqueId val="{00000002-A56A-485A-90E3-9C7CB0C87B7E}"/>
              </c:ext>
            </c:extLst>
          </c:dPt>
          <c:dPt>
            <c:idx val="3"/>
            <c:bubble3D val="0"/>
            <c:spPr>
              <a:gradFill rotWithShape="0">
                <a:gsLst>
                  <a:gs pos="0">
                    <a:srgbClr val="C8B0ED"/>
                  </a:gs>
                  <a:gs pos="100000">
                    <a:srgbClr val="7F5BAB"/>
                  </a:gs>
                </a:gsLst>
                <a:lin ang="5400000"/>
              </a:gradFill>
              <a:ln w="25400">
                <a:noFill/>
              </a:ln>
              <a:effectLst>
                <a:outerShdw dist="35921" dir="2700000" algn="br">
                  <a:srgbClr val="000000"/>
                </a:outerShdw>
              </a:effectLst>
            </c:spPr>
            <c:extLst>
              <c:ext xmlns:c16="http://schemas.microsoft.com/office/drawing/2014/chart" uri="{C3380CC4-5D6E-409C-BE32-E72D297353CC}">
                <c16:uniqueId val="{00000003-A56A-485A-90E3-9C7CB0C87B7E}"/>
              </c:ext>
            </c:extLst>
          </c:dPt>
          <c:cat>
            <c:strRef>
              <c:f>Sheet1!$A$2:$A$5</c:f>
              <c:strCache>
                <c:ptCount val="4"/>
                <c:pt idx="0">
                  <c:v>Neither</c:v>
                </c:pt>
                <c:pt idx="1">
                  <c:v>Administrative Rationalism</c:v>
                </c:pt>
                <c:pt idx="2">
                  <c:v>Democratic Pragmatism</c:v>
                </c:pt>
                <c:pt idx="3">
                  <c:v>Both</c:v>
                </c:pt>
              </c:strCache>
            </c:strRef>
          </c:cat>
          <c:val>
            <c:numRef>
              <c:f>Sheet1!$B$2:$B$5</c:f>
              <c:numCache>
                <c:formatCode>General</c:formatCode>
                <c:ptCount val="4"/>
                <c:pt idx="0">
                  <c:v>10</c:v>
                </c:pt>
                <c:pt idx="1">
                  <c:v>29</c:v>
                </c:pt>
                <c:pt idx="2">
                  <c:v>11</c:v>
                </c:pt>
                <c:pt idx="3">
                  <c:v>50</c:v>
                </c:pt>
              </c:numCache>
            </c:numRef>
          </c:val>
          <c:extLst>
            <c:ext xmlns:c16="http://schemas.microsoft.com/office/drawing/2014/chart" uri="{C3380CC4-5D6E-409C-BE32-E72D297353CC}">
              <c16:uniqueId val="{00000004-A56A-485A-90E3-9C7CB0C87B7E}"/>
            </c:ext>
          </c:extLst>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67596281540504644"/>
          <c:y val="0.34498834498834496"/>
          <c:w val="0.23771580345285526"/>
          <c:h val="0.63636363636363635"/>
        </c:manualLayout>
      </c:layout>
      <c:overlay val="0"/>
      <c:spPr>
        <a:noFill/>
        <a:ln w="25400">
          <a:noFill/>
        </a:ln>
      </c:spPr>
      <c:txPr>
        <a:bodyPr/>
        <a:lstStyle/>
        <a:p>
          <a:pPr>
            <a:defRPr>
              <a:solidFill>
                <a:schemeClr val="bg1"/>
              </a:solidFill>
            </a:defRPr>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a:t>Online</a:t>
            </a:r>
            <a:r>
              <a:rPr lang="en-US" sz="2000" baseline="0" dirty="0"/>
              <a:t> </a:t>
            </a:r>
            <a:r>
              <a:rPr lang="en-US" sz="2000" dirty="0"/>
              <a:t>News Articles per Month</a:t>
            </a:r>
          </a:p>
        </c:rich>
      </c:tx>
      <c:overlay val="0"/>
    </c:title>
    <c:autoTitleDeleted val="0"/>
    <c:plotArea>
      <c:layout/>
      <c:lineChart>
        <c:grouping val="standard"/>
        <c:varyColors val="0"/>
        <c:ser>
          <c:idx val="0"/>
          <c:order val="0"/>
          <c:tx>
            <c:strRef>
              <c:f>Sheet1!$L$4</c:f>
              <c:strCache>
                <c:ptCount val="1"/>
                <c:pt idx="0">
                  <c:v>Articles</c:v>
                </c:pt>
              </c:strCache>
            </c:strRef>
          </c:tx>
          <c:cat>
            <c:numRef>
              <c:f>Sheet1!$M$3:$W$3</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Sheet1!$M$4:$W$4</c:f>
              <c:numCache>
                <c:formatCode>General</c:formatCode>
                <c:ptCount val="11"/>
                <c:pt idx="0">
                  <c:v>3</c:v>
                </c:pt>
                <c:pt idx="1">
                  <c:v>3</c:v>
                </c:pt>
                <c:pt idx="2">
                  <c:v>4</c:v>
                </c:pt>
                <c:pt idx="3">
                  <c:v>8</c:v>
                </c:pt>
                <c:pt idx="4">
                  <c:v>2</c:v>
                </c:pt>
                <c:pt idx="5">
                  <c:v>5</c:v>
                </c:pt>
                <c:pt idx="6">
                  <c:v>8</c:v>
                </c:pt>
                <c:pt idx="7">
                  <c:v>8</c:v>
                </c:pt>
                <c:pt idx="8">
                  <c:v>9</c:v>
                </c:pt>
                <c:pt idx="9">
                  <c:v>0</c:v>
                </c:pt>
                <c:pt idx="10">
                  <c:v>1</c:v>
                </c:pt>
              </c:numCache>
            </c:numRef>
          </c:val>
          <c:smooth val="0"/>
          <c:extLst>
            <c:ext xmlns:c16="http://schemas.microsoft.com/office/drawing/2014/chart" uri="{C3380CC4-5D6E-409C-BE32-E72D297353CC}">
              <c16:uniqueId val="{00000000-03FC-481E-9520-CA7CA7E593E5}"/>
            </c:ext>
          </c:extLst>
        </c:ser>
        <c:dLbls>
          <c:showLegendKey val="0"/>
          <c:showVal val="0"/>
          <c:showCatName val="0"/>
          <c:showSerName val="0"/>
          <c:showPercent val="0"/>
          <c:showBubbleSize val="0"/>
        </c:dLbls>
        <c:hiLowLines/>
        <c:marker val="1"/>
        <c:smooth val="0"/>
        <c:axId val="542325496"/>
        <c:axId val="436227608"/>
      </c:lineChart>
      <c:dateAx>
        <c:axId val="542325496"/>
        <c:scaling>
          <c:orientation val="minMax"/>
        </c:scaling>
        <c:delete val="0"/>
        <c:axPos val="b"/>
        <c:title>
          <c:tx>
            <c:rich>
              <a:bodyPr/>
              <a:lstStyle/>
              <a:p>
                <a:pPr>
                  <a:defRPr sz="2000"/>
                </a:pPr>
                <a:r>
                  <a:rPr lang="en-US" sz="2000" dirty="0"/>
                  <a:t>Month-Year</a:t>
                </a:r>
              </a:p>
            </c:rich>
          </c:tx>
          <c:overlay val="0"/>
        </c:title>
        <c:numFmt formatCode="mmm\-yy" sourceLinked="1"/>
        <c:majorTickMark val="none"/>
        <c:minorTickMark val="none"/>
        <c:tickLblPos val="nextTo"/>
        <c:txPr>
          <a:bodyPr/>
          <a:lstStyle/>
          <a:p>
            <a:pPr>
              <a:defRPr sz="1400"/>
            </a:pPr>
            <a:endParaRPr lang="en-US"/>
          </a:p>
        </c:txPr>
        <c:crossAx val="436227608"/>
        <c:crosses val="autoZero"/>
        <c:auto val="1"/>
        <c:lblOffset val="100"/>
        <c:baseTimeUnit val="months"/>
      </c:dateAx>
      <c:valAx>
        <c:axId val="436227608"/>
        <c:scaling>
          <c:orientation val="minMax"/>
        </c:scaling>
        <c:delete val="0"/>
        <c:axPos val="l"/>
        <c:majorGridlines>
          <c:spPr>
            <a:ln>
              <a:noFill/>
            </a:ln>
          </c:spPr>
        </c:majorGridlines>
        <c:title>
          <c:tx>
            <c:rich>
              <a:bodyPr/>
              <a:lstStyle/>
              <a:p>
                <a:pPr>
                  <a:defRPr sz="2000"/>
                </a:pPr>
                <a:r>
                  <a:rPr lang="en-US" sz="2000"/>
                  <a:t>Number</a:t>
                </a:r>
                <a:r>
                  <a:rPr lang="en-US" sz="2000" baseline="0"/>
                  <a:t> of Articles</a:t>
                </a:r>
                <a:endParaRPr lang="en-US" sz="2000"/>
              </a:p>
            </c:rich>
          </c:tx>
          <c:overlay val="0"/>
        </c:title>
        <c:numFmt formatCode="General" sourceLinked="1"/>
        <c:majorTickMark val="out"/>
        <c:minorTickMark val="none"/>
        <c:tickLblPos val="nextTo"/>
        <c:txPr>
          <a:bodyPr/>
          <a:lstStyle/>
          <a:p>
            <a:pPr>
              <a:defRPr sz="1400"/>
            </a:pPr>
            <a:endParaRPr lang="en-US"/>
          </a:p>
        </c:txPr>
        <c:crossAx val="542325496"/>
        <c:crosses val="autoZero"/>
        <c:crossBetween val="between"/>
      </c:valAx>
      <c:spPr>
        <a:noFill/>
        <a:effectLst>
          <a:outerShdw sx="1000" sy="1000" algn="ctr" rotWithShape="0">
            <a:srgbClr val="000000"/>
          </a:outerShdw>
        </a:effectLst>
      </c:spPr>
    </c:plotArea>
    <c:plotVisOnly val="1"/>
    <c:dispBlanksAs val="gap"/>
    <c:showDLblsOverMax val="0"/>
  </c:chart>
  <c:spPr>
    <a:solidFill>
      <a:schemeClr val="bg1">
        <a:alpha val="0"/>
      </a:schemeClr>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Sheet1!$L$1</c:f>
              <c:strCache>
                <c:ptCount val="1"/>
                <c:pt idx="0">
                  <c:v>Kill</c:v>
                </c:pt>
              </c:strCache>
            </c:strRef>
          </c:tx>
          <c:spPr>
            <a:solidFill>
              <a:schemeClr val="bg1">
                <a:lumMod val="50000"/>
              </a:schemeClr>
            </a:solidFill>
          </c:spPr>
          <c:invertIfNegative val="0"/>
          <c:cat>
            <c:numRef>
              <c:f>Sheet1!$K$2:$K$12</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Sheet1!$L$2:$L$12</c:f>
              <c:numCache>
                <c:formatCode>General</c:formatCode>
                <c:ptCount val="11"/>
                <c:pt idx="0">
                  <c:v>0</c:v>
                </c:pt>
                <c:pt idx="1">
                  <c:v>3</c:v>
                </c:pt>
                <c:pt idx="2">
                  <c:v>1</c:v>
                </c:pt>
                <c:pt idx="3">
                  <c:v>3</c:v>
                </c:pt>
                <c:pt idx="4">
                  <c:v>1</c:v>
                </c:pt>
                <c:pt idx="5">
                  <c:v>2</c:v>
                </c:pt>
                <c:pt idx="6">
                  <c:v>2</c:v>
                </c:pt>
                <c:pt idx="7">
                  <c:v>1</c:v>
                </c:pt>
                <c:pt idx="8">
                  <c:v>1</c:v>
                </c:pt>
                <c:pt idx="9">
                  <c:v>0</c:v>
                </c:pt>
                <c:pt idx="10">
                  <c:v>2</c:v>
                </c:pt>
              </c:numCache>
            </c:numRef>
          </c:val>
          <c:extLst>
            <c:ext xmlns:c16="http://schemas.microsoft.com/office/drawing/2014/chart" uri="{C3380CC4-5D6E-409C-BE32-E72D297353CC}">
              <c16:uniqueId val="{00000000-44A2-44D0-98DE-1E5DDD5278FA}"/>
            </c:ext>
          </c:extLst>
        </c:ser>
        <c:ser>
          <c:idx val="1"/>
          <c:order val="1"/>
          <c:tx>
            <c:strRef>
              <c:f>Sheet1!$M$1</c:f>
              <c:strCache>
                <c:ptCount val="1"/>
                <c:pt idx="0">
                  <c:v>Vegetation</c:v>
                </c:pt>
              </c:strCache>
            </c:strRef>
          </c:tx>
          <c:invertIfNegative val="0"/>
          <c:cat>
            <c:numRef>
              <c:f>Sheet1!$K$2:$K$12</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Sheet1!$M$2:$M$12</c:f>
              <c:numCache>
                <c:formatCode>General</c:formatCode>
                <c:ptCount val="11"/>
                <c:pt idx="0">
                  <c:v>0</c:v>
                </c:pt>
                <c:pt idx="1">
                  <c:v>2</c:v>
                </c:pt>
                <c:pt idx="2">
                  <c:v>1</c:v>
                </c:pt>
                <c:pt idx="3">
                  <c:v>6</c:v>
                </c:pt>
                <c:pt idx="4">
                  <c:v>1</c:v>
                </c:pt>
                <c:pt idx="5">
                  <c:v>3</c:v>
                </c:pt>
                <c:pt idx="6">
                  <c:v>2</c:v>
                </c:pt>
                <c:pt idx="7">
                  <c:v>3</c:v>
                </c:pt>
                <c:pt idx="8">
                  <c:v>4</c:v>
                </c:pt>
                <c:pt idx="9">
                  <c:v>0</c:v>
                </c:pt>
                <c:pt idx="10">
                  <c:v>0</c:v>
                </c:pt>
              </c:numCache>
            </c:numRef>
          </c:val>
          <c:extLst>
            <c:ext xmlns:c16="http://schemas.microsoft.com/office/drawing/2014/chart" uri="{C3380CC4-5D6E-409C-BE32-E72D297353CC}">
              <c16:uniqueId val="{00000001-44A2-44D0-98DE-1E5DDD5278FA}"/>
            </c:ext>
          </c:extLst>
        </c:ser>
        <c:ser>
          <c:idx val="2"/>
          <c:order val="2"/>
          <c:tx>
            <c:strRef>
              <c:f>Sheet1!$N$1</c:f>
              <c:strCache>
                <c:ptCount val="1"/>
                <c:pt idx="0">
                  <c:v>Aesthetic</c:v>
                </c:pt>
              </c:strCache>
            </c:strRef>
          </c:tx>
          <c:invertIfNegative val="0"/>
          <c:cat>
            <c:numRef>
              <c:f>Sheet1!$K$2:$K$12</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Sheet1!$N$2:$N$12</c:f>
              <c:numCache>
                <c:formatCode>General</c:formatCode>
                <c:ptCount val="11"/>
                <c:pt idx="0">
                  <c:v>1</c:v>
                </c:pt>
                <c:pt idx="1">
                  <c:v>3</c:v>
                </c:pt>
                <c:pt idx="2">
                  <c:v>0</c:v>
                </c:pt>
                <c:pt idx="3">
                  <c:v>5</c:v>
                </c:pt>
                <c:pt idx="4">
                  <c:v>1</c:v>
                </c:pt>
                <c:pt idx="5">
                  <c:v>9</c:v>
                </c:pt>
                <c:pt idx="6">
                  <c:v>1</c:v>
                </c:pt>
                <c:pt idx="7">
                  <c:v>1</c:v>
                </c:pt>
                <c:pt idx="8">
                  <c:v>5</c:v>
                </c:pt>
                <c:pt idx="9">
                  <c:v>0</c:v>
                </c:pt>
                <c:pt idx="10">
                  <c:v>1</c:v>
                </c:pt>
              </c:numCache>
            </c:numRef>
          </c:val>
          <c:extLst>
            <c:ext xmlns:c16="http://schemas.microsoft.com/office/drawing/2014/chart" uri="{C3380CC4-5D6E-409C-BE32-E72D297353CC}">
              <c16:uniqueId val="{00000002-44A2-44D0-98DE-1E5DDD5278FA}"/>
            </c:ext>
          </c:extLst>
        </c:ser>
        <c:ser>
          <c:idx val="3"/>
          <c:order val="3"/>
          <c:tx>
            <c:strRef>
              <c:f>Sheet1!$O$1</c:f>
              <c:strCache>
                <c:ptCount val="1"/>
                <c:pt idx="0">
                  <c:v>Science Inadequate</c:v>
                </c:pt>
              </c:strCache>
            </c:strRef>
          </c:tx>
          <c:invertIfNegative val="0"/>
          <c:cat>
            <c:numRef>
              <c:f>Sheet1!$K$2:$K$12</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Sheet1!$O$2:$O$12</c:f>
              <c:numCache>
                <c:formatCode>General</c:formatCode>
                <c:ptCount val="11"/>
                <c:pt idx="0">
                  <c:v>2</c:v>
                </c:pt>
                <c:pt idx="1">
                  <c:v>1</c:v>
                </c:pt>
                <c:pt idx="2">
                  <c:v>1</c:v>
                </c:pt>
                <c:pt idx="3">
                  <c:v>2</c:v>
                </c:pt>
                <c:pt idx="4">
                  <c:v>1</c:v>
                </c:pt>
                <c:pt idx="5">
                  <c:v>6</c:v>
                </c:pt>
                <c:pt idx="6">
                  <c:v>11</c:v>
                </c:pt>
                <c:pt idx="7">
                  <c:v>6</c:v>
                </c:pt>
                <c:pt idx="8">
                  <c:v>7</c:v>
                </c:pt>
                <c:pt idx="9">
                  <c:v>0</c:v>
                </c:pt>
                <c:pt idx="10">
                  <c:v>1</c:v>
                </c:pt>
              </c:numCache>
            </c:numRef>
          </c:val>
          <c:extLst>
            <c:ext xmlns:c16="http://schemas.microsoft.com/office/drawing/2014/chart" uri="{C3380CC4-5D6E-409C-BE32-E72D297353CC}">
              <c16:uniqueId val="{00000003-44A2-44D0-98DE-1E5DDD5278FA}"/>
            </c:ext>
          </c:extLst>
        </c:ser>
        <c:ser>
          <c:idx val="4"/>
          <c:order val="4"/>
          <c:tx>
            <c:strRef>
              <c:f>Sheet1!$P$1</c:f>
              <c:strCache>
                <c:ptCount val="1"/>
                <c:pt idx="0">
                  <c:v>No Kill</c:v>
                </c:pt>
              </c:strCache>
            </c:strRef>
          </c:tx>
          <c:invertIfNegative val="0"/>
          <c:cat>
            <c:numRef>
              <c:f>Sheet1!$K$2:$K$12</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Sheet1!$P$2:$P$12</c:f>
              <c:numCache>
                <c:formatCode>General</c:formatCode>
                <c:ptCount val="11"/>
                <c:pt idx="0">
                  <c:v>2</c:v>
                </c:pt>
                <c:pt idx="1">
                  <c:v>3</c:v>
                </c:pt>
                <c:pt idx="2">
                  <c:v>1</c:v>
                </c:pt>
                <c:pt idx="3">
                  <c:v>2</c:v>
                </c:pt>
                <c:pt idx="4">
                  <c:v>0</c:v>
                </c:pt>
                <c:pt idx="5">
                  <c:v>4</c:v>
                </c:pt>
                <c:pt idx="6">
                  <c:v>8</c:v>
                </c:pt>
                <c:pt idx="7">
                  <c:v>9</c:v>
                </c:pt>
                <c:pt idx="8">
                  <c:v>10</c:v>
                </c:pt>
                <c:pt idx="9">
                  <c:v>0</c:v>
                </c:pt>
                <c:pt idx="10">
                  <c:v>2</c:v>
                </c:pt>
              </c:numCache>
            </c:numRef>
          </c:val>
          <c:extLst>
            <c:ext xmlns:c16="http://schemas.microsoft.com/office/drawing/2014/chart" uri="{C3380CC4-5D6E-409C-BE32-E72D297353CC}">
              <c16:uniqueId val="{00000004-44A2-44D0-98DE-1E5DDD5278FA}"/>
            </c:ext>
          </c:extLst>
        </c:ser>
        <c:ser>
          <c:idx val="5"/>
          <c:order val="5"/>
          <c:tx>
            <c:strRef>
              <c:f>Sheet1!$Q$1</c:f>
              <c:strCache>
                <c:ptCount val="1"/>
                <c:pt idx="0">
                  <c:v>Aggression</c:v>
                </c:pt>
              </c:strCache>
            </c:strRef>
          </c:tx>
          <c:invertIfNegative val="0"/>
          <c:cat>
            <c:numRef>
              <c:f>Sheet1!$K$2:$K$12</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Sheet1!$Q$2:$Q$12</c:f>
              <c:numCache>
                <c:formatCode>General</c:formatCode>
                <c:ptCount val="11"/>
                <c:pt idx="0">
                  <c:v>3</c:v>
                </c:pt>
                <c:pt idx="1">
                  <c:v>3</c:v>
                </c:pt>
                <c:pt idx="2">
                  <c:v>1</c:v>
                </c:pt>
                <c:pt idx="3">
                  <c:v>5</c:v>
                </c:pt>
                <c:pt idx="4">
                  <c:v>2</c:v>
                </c:pt>
                <c:pt idx="5">
                  <c:v>10</c:v>
                </c:pt>
                <c:pt idx="6">
                  <c:v>12</c:v>
                </c:pt>
                <c:pt idx="7">
                  <c:v>12</c:v>
                </c:pt>
                <c:pt idx="8">
                  <c:v>3</c:v>
                </c:pt>
                <c:pt idx="9">
                  <c:v>0</c:v>
                </c:pt>
                <c:pt idx="10">
                  <c:v>0</c:v>
                </c:pt>
              </c:numCache>
            </c:numRef>
          </c:val>
          <c:extLst>
            <c:ext xmlns:c16="http://schemas.microsoft.com/office/drawing/2014/chart" uri="{C3380CC4-5D6E-409C-BE32-E72D297353CC}">
              <c16:uniqueId val="{00000005-44A2-44D0-98DE-1E5DDD5278FA}"/>
            </c:ext>
          </c:extLst>
        </c:ser>
        <c:dLbls>
          <c:showLegendKey val="0"/>
          <c:showVal val="0"/>
          <c:showCatName val="0"/>
          <c:showSerName val="0"/>
          <c:showPercent val="0"/>
          <c:showBubbleSize val="0"/>
        </c:dLbls>
        <c:gapWidth val="150"/>
        <c:shape val="box"/>
        <c:axId val="473262408"/>
        <c:axId val="473265480"/>
        <c:axId val="0"/>
      </c:bar3DChart>
      <c:dateAx>
        <c:axId val="473262408"/>
        <c:scaling>
          <c:orientation val="minMax"/>
        </c:scaling>
        <c:delete val="0"/>
        <c:axPos val="b"/>
        <c:numFmt formatCode="mmm\-yy" sourceLinked="1"/>
        <c:majorTickMark val="out"/>
        <c:minorTickMark val="none"/>
        <c:tickLblPos val="nextTo"/>
        <c:txPr>
          <a:bodyPr/>
          <a:lstStyle/>
          <a:p>
            <a:pPr>
              <a:defRPr sz="1600"/>
            </a:pPr>
            <a:endParaRPr lang="en-US"/>
          </a:p>
        </c:txPr>
        <c:crossAx val="473265480"/>
        <c:crosses val="autoZero"/>
        <c:auto val="1"/>
        <c:lblOffset val="100"/>
        <c:baseTimeUnit val="months"/>
      </c:dateAx>
      <c:valAx>
        <c:axId val="473265480"/>
        <c:scaling>
          <c:orientation val="minMax"/>
        </c:scaling>
        <c:delete val="0"/>
        <c:axPos val="l"/>
        <c:numFmt formatCode="#,##0" sourceLinked="0"/>
        <c:majorTickMark val="out"/>
        <c:minorTickMark val="none"/>
        <c:tickLblPos val="nextTo"/>
        <c:txPr>
          <a:bodyPr/>
          <a:lstStyle/>
          <a:p>
            <a:pPr>
              <a:defRPr sz="1600"/>
            </a:pPr>
            <a:endParaRPr lang="en-US"/>
          </a:p>
        </c:txPr>
        <c:crossAx val="473262408"/>
        <c:crosses val="autoZero"/>
        <c:crossBetween val="between"/>
      </c:valAx>
    </c:plotArea>
    <c:legend>
      <c:legendPos val="r"/>
      <c:layout>
        <c:manualLayout>
          <c:xMode val="edge"/>
          <c:yMode val="edge"/>
          <c:x val="0.71136678345313797"/>
          <c:y val="0"/>
          <c:w val="0.23606377621077099"/>
          <c:h val="0.39555956977543799"/>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stacked"/>
        <c:varyColors val="0"/>
        <c:ser>
          <c:idx val="0"/>
          <c:order val="0"/>
          <c:tx>
            <c:strRef>
              <c:f>Sheet4!$G$19</c:f>
              <c:strCache>
                <c:ptCount val="1"/>
                <c:pt idx="0">
                  <c:v>Kill</c:v>
                </c:pt>
              </c:strCache>
            </c:strRef>
          </c:tx>
          <c:spPr>
            <a:solidFill>
              <a:schemeClr val="bg1">
                <a:lumMod val="50000"/>
              </a:schemeClr>
            </a:solidFill>
          </c:spPr>
          <c:invertIfNegative val="0"/>
          <c:cat>
            <c:numRef>
              <c:f>Sheet4!$F$20:$F$30</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Sheet4!$G$20:$G$30</c:f>
              <c:numCache>
                <c:formatCode>General</c:formatCode>
                <c:ptCount val="11"/>
                <c:pt idx="0">
                  <c:v>0</c:v>
                </c:pt>
                <c:pt idx="1">
                  <c:v>0.2</c:v>
                </c:pt>
                <c:pt idx="2">
                  <c:v>0.2</c:v>
                </c:pt>
                <c:pt idx="3">
                  <c:v>0.13043478260869601</c:v>
                </c:pt>
                <c:pt idx="4">
                  <c:v>0.16666666666666699</c:v>
                </c:pt>
                <c:pt idx="5">
                  <c:v>5.8823529411764698E-2</c:v>
                </c:pt>
                <c:pt idx="6">
                  <c:v>5.5555555555555497E-2</c:v>
                </c:pt>
                <c:pt idx="7">
                  <c:v>3.125E-2</c:v>
                </c:pt>
                <c:pt idx="8">
                  <c:v>3.3333333333333298E-2</c:v>
                </c:pt>
                <c:pt idx="9">
                  <c:v>0</c:v>
                </c:pt>
                <c:pt idx="10">
                  <c:v>0.33333333333333298</c:v>
                </c:pt>
              </c:numCache>
            </c:numRef>
          </c:val>
          <c:extLst>
            <c:ext xmlns:c16="http://schemas.microsoft.com/office/drawing/2014/chart" uri="{C3380CC4-5D6E-409C-BE32-E72D297353CC}">
              <c16:uniqueId val="{00000000-CCD4-436E-A5FD-AD1F7FD244FA}"/>
            </c:ext>
          </c:extLst>
        </c:ser>
        <c:ser>
          <c:idx val="1"/>
          <c:order val="1"/>
          <c:tx>
            <c:strRef>
              <c:f>Sheet4!$H$19</c:f>
              <c:strCache>
                <c:ptCount val="1"/>
                <c:pt idx="0">
                  <c:v>Vegetation</c:v>
                </c:pt>
              </c:strCache>
            </c:strRef>
          </c:tx>
          <c:invertIfNegative val="0"/>
          <c:cat>
            <c:numRef>
              <c:f>Sheet4!$F$20:$F$30</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Sheet4!$H$20:$H$30</c:f>
              <c:numCache>
                <c:formatCode>General</c:formatCode>
                <c:ptCount val="11"/>
                <c:pt idx="0">
                  <c:v>0</c:v>
                </c:pt>
                <c:pt idx="1">
                  <c:v>0.133333333333333</c:v>
                </c:pt>
                <c:pt idx="2">
                  <c:v>0.2</c:v>
                </c:pt>
                <c:pt idx="3">
                  <c:v>0.26086956521739102</c:v>
                </c:pt>
                <c:pt idx="4">
                  <c:v>0.16666666666666699</c:v>
                </c:pt>
                <c:pt idx="5">
                  <c:v>8.8235294117647106E-2</c:v>
                </c:pt>
                <c:pt idx="6">
                  <c:v>5.5555555555555497E-2</c:v>
                </c:pt>
                <c:pt idx="7">
                  <c:v>9.375E-2</c:v>
                </c:pt>
                <c:pt idx="8">
                  <c:v>0.133333333333333</c:v>
                </c:pt>
                <c:pt idx="9">
                  <c:v>0</c:v>
                </c:pt>
                <c:pt idx="10">
                  <c:v>0</c:v>
                </c:pt>
              </c:numCache>
            </c:numRef>
          </c:val>
          <c:extLst>
            <c:ext xmlns:c16="http://schemas.microsoft.com/office/drawing/2014/chart" uri="{C3380CC4-5D6E-409C-BE32-E72D297353CC}">
              <c16:uniqueId val="{00000001-CCD4-436E-A5FD-AD1F7FD244FA}"/>
            </c:ext>
          </c:extLst>
        </c:ser>
        <c:ser>
          <c:idx val="2"/>
          <c:order val="2"/>
          <c:tx>
            <c:strRef>
              <c:f>Sheet4!$J$19</c:f>
              <c:strCache>
                <c:ptCount val="1"/>
                <c:pt idx="0">
                  <c:v>Aesthetic</c:v>
                </c:pt>
              </c:strCache>
            </c:strRef>
          </c:tx>
          <c:invertIfNegative val="0"/>
          <c:cat>
            <c:numRef>
              <c:f>Sheet4!$F$20:$F$30</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Sheet4!$J$20:$J$30</c:f>
              <c:numCache>
                <c:formatCode>General</c:formatCode>
                <c:ptCount val="11"/>
                <c:pt idx="0">
                  <c:v>0.125</c:v>
                </c:pt>
                <c:pt idx="1">
                  <c:v>0.2</c:v>
                </c:pt>
                <c:pt idx="2">
                  <c:v>0</c:v>
                </c:pt>
                <c:pt idx="3">
                  <c:v>0.217391304347826</c:v>
                </c:pt>
                <c:pt idx="4">
                  <c:v>0.16666666666666699</c:v>
                </c:pt>
                <c:pt idx="5">
                  <c:v>0.26470588235294101</c:v>
                </c:pt>
                <c:pt idx="6">
                  <c:v>2.7777777777777801E-2</c:v>
                </c:pt>
                <c:pt idx="7">
                  <c:v>3.125E-2</c:v>
                </c:pt>
                <c:pt idx="8">
                  <c:v>0.16666666666666699</c:v>
                </c:pt>
                <c:pt idx="9">
                  <c:v>0</c:v>
                </c:pt>
                <c:pt idx="10">
                  <c:v>0.16666666666666699</c:v>
                </c:pt>
              </c:numCache>
            </c:numRef>
          </c:val>
          <c:extLst>
            <c:ext xmlns:c16="http://schemas.microsoft.com/office/drawing/2014/chart" uri="{C3380CC4-5D6E-409C-BE32-E72D297353CC}">
              <c16:uniqueId val="{00000002-CCD4-436E-A5FD-AD1F7FD244FA}"/>
            </c:ext>
          </c:extLst>
        </c:ser>
        <c:ser>
          <c:idx val="3"/>
          <c:order val="3"/>
          <c:tx>
            <c:strRef>
              <c:f>Sheet4!$K$19</c:f>
              <c:strCache>
                <c:ptCount val="1"/>
                <c:pt idx="0">
                  <c:v>Science Inadequate</c:v>
                </c:pt>
              </c:strCache>
            </c:strRef>
          </c:tx>
          <c:invertIfNegative val="0"/>
          <c:cat>
            <c:numRef>
              <c:f>Sheet4!$F$20:$F$30</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Sheet4!$K$20:$K$30</c:f>
              <c:numCache>
                <c:formatCode>General</c:formatCode>
                <c:ptCount val="11"/>
                <c:pt idx="0">
                  <c:v>0.25</c:v>
                </c:pt>
                <c:pt idx="1">
                  <c:v>6.6666666666666693E-2</c:v>
                </c:pt>
                <c:pt idx="2">
                  <c:v>0.2</c:v>
                </c:pt>
                <c:pt idx="3">
                  <c:v>8.6956521739130405E-2</c:v>
                </c:pt>
                <c:pt idx="4">
                  <c:v>0.16666666666666699</c:v>
                </c:pt>
                <c:pt idx="5">
                  <c:v>0.17647058823529399</c:v>
                </c:pt>
                <c:pt idx="6">
                  <c:v>0.30555555555555602</c:v>
                </c:pt>
                <c:pt idx="7">
                  <c:v>0.1875</c:v>
                </c:pt>
                <c:pt idx="8">
                  <c:v>0.233333333333333</c:v>
                </c:pt>
                <c:pt idx="9">
                  <c:v>0</c:v>
                </c:pt>
                <c:pt idx="10">
                  <c:v>0.16666666666666699</c:v>
                </c:pt>
              </c:numCache>
            </c:numRef>
          </c:val>
          <c:extLst>
            <c:ext xmlns:c16="http://schemas.microsoft.com/office/drawing/2014/chart" uri="{C3380CC4-5D6E-409C-BE32-E72D297353CC}">
              <c16:uniqueId val="{00000003-CCD4-436E-A5FD-AD1F7FD244FA}"/>
            </c:ext>
          </c:extLst>
        </c:ser>
        <c:ser>
          <c:idx val="4"/>
          <c:order val="4"/>
          <c:tx>
            <c:strRef>
              <c:f>Sheet4!$L$19</c:f>
              <c:strCache>
                <c:ptCount val="1"/>
                <c:pt idx="0">
                  <c:v>No Kill</c:v>
                </c:pt>
              </c:strCache>
            </c:strRef>
          </c:tx>
          <c:invertIfNegative val="0"/>
          <c:cat>
            <c:numRef>
              <c:f>Sheet4!$F$20:$F$30</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Sheet4!$L$20:$L$30</c:f>
              <c:numCache>
                <c:formatCode>General</c:formatCode>
                <c:ptCount val="11"/>
                <c:pt idx="0">
                  <c:v>0.25</c:v>
                </c:pt>
                <c:pt idx="1">
                  <c:v>0.2</c:v>
                </c:pt>
                <c:pt idx="2">
                  <c:v>0.2</c:v>
                </c:pt>
                <c:pt idx="3">
                  <c:v>8.6956521739130405E-2</c:v>
                </c:pt>
                <c:pt idx="4">
                  <c:v>0</c:v>
                </c:pt>
                <c:pt idx="5">
                  <c:v>0.11764705882352899</c:v>
                </c:pt>
                <c:pt idx="6">
                  <c:v>0.22222222222222199</c:v>
                </c:pt>
                <c:pt idx="7">
                  <c:v>0.28125</c:v>
                </c:pt>
                <c:pt idx="8">
                  <c:v>0.33333333333333298</c:v>
                </c:pt>
                <c:pt idx="9">
                  <c:v>0</c:v>
                </c:pt>
                <c:pt idx="10">
                  <c:v>0.33333333333333298</c:v>
                </c:pt>
              </c:numCache>
            </c:numRef>
          </c:val>
          <c:extLst>
            <c:ext xmlns:c16="http://schemas.microsoft.com/office/drawing/2014/chart" uri="{C3380CC4-5D6E-409C-BE32-E72D297353CC}">
              <c16:uniqueId val="{00000004-CCD4-436E-A5FD-AD1F7FD244FA}"/>
            </c:ext>
          </c:extLst>
        </c:ser>
        <c:ser>
          <c:idx val="5"/>
          <c:order val="5"/>
          <c:tx>
            <c:strRef>
              <c:f>Sheet4!$I$19</c:f>
              <c:strCache>
                <c:ptCount val="1"/>
                <c:pt idx="0">
                  <c:v>Aggressive</c:v>
                </c:pt>
              </c:strCache>
            </c:strRef>
          </c:tx>
          <c:invertIfNegative val="0"/>
          <c:cat>
            <c:numRef>
              <c:f>Sheet4!$F$20:$F$30</c:f>
              <c:numCache>
                <c:formatCode>mmm\-yy</c:formatCode>
                <c:ptCount val="11"/>
                <c:pt idx="0">
                  <c:v>40878</c:v>
                </c:pt>
                <c:pt idx="1">
                  <c:v>40909</c:v>
                </c:pt>
                <c:pt idx="2">
                  <c:v>40940</c:v>
                </c:pt>
                <c:pt idx="3">
                  <c:v>40969</c:v>
                </c:pt>
                <c:pt idx="4">
                  <c:v>41000</c:v>
                </c:pt>
                <c:pt idx="5">
                  <c:v>41030</c:v>
                </c:pt>
                <c:pt idx="6">
                  <c:v>41061</c:v>
                </c:pt>
                <c:pt idx="7">
                  <c:v>41091</c:v>
                </c:pt>
                <c:pt idx="8">
                  <c:v>41122</c:v>
                </c:pt>
                <c:pt idx="9">
                  <c:v>41153</c:v>
                </c:pt>
                <c:pt idx="10">
                  <c:v>41183</c:v>
                </c:pt>
              </c:numCache>
            </c:numRef>
          </c:cat>
          <c:val>
            <c:numRef>
              <c:f>Sheet4!$I$20:$I$30</c:f>
              <c:numCache>
                <c:formatCode>General</c:formatCode>
                <c:ptCount val="11"/>
                <c:pt idx="0">
                  <c:v>0.375</c:v>
                </c:pt>
                <c:pt idx="1">
                  <c:v>0.2</c:v>
                </c:pt>
                <c:pt idx="2">
                  <c:v>0.2</c:v>
                </c:pt>
                <c:pt idx="3">
                  <c:v>0.217391304347826</c:v>
                </c:pt>
                <c:pt idx="4">
                  <c:v>0.33333333333333298</c:v>
                </c:pt>
                <c:pt idx="5">
                  <c:v>0.29411764705882398</c:v>
                </c:pt>
                <c:pt idx="6">
                  <c:v>0.33333333333333298</c:v>
                </c:pt>
                <c:pt idx="7">
                  <c:v>0.375</c:v>
                </c:pt>
                <c:pt idx="8">
                  <c:v>0.1</c:v>
                </c:pt>
                <c:pt idx="9">
                  <c:v>0</c:v>
                </c:pt>
                <c:pt idx="10">
                  <c:v>0</c:v>
                </c:pt>
              </c:numCache>
            </c:numRef>
          </c:val>
          <c:extLst>
            <c:ext xmlns:c16="http://schemas.microsoft.com/office/drawing/2014/chart" uri="{C3380CC4-5D6E-409C-BE32-E72D297353CC}">
              <c16:uniqueId val="{00000005-CCD4-436E-A5FD-AD1F7FD244FA}"/>
            </c:ext>
          </c:extLst>
        </c:ser>
        <c:dLbls>
          <c:showLegendKey val="0"/>
          <c:showVal val="0"/>
          <c:showCatName val="0"/>
          <c:showSerName val="0"/>
          <c:showPercent val="0"/>
          <c:showBubbleSize val="0"/>
        </c:dLbls>
        <c:gapWidth val="150"/>
        <c:shape val="box"/>
        <c:axId val="1074565272"/>
        <c:axId val="1074568344"/>
        <c:axId val="0"/>
      </c:bar3DChart>
      <c:dateAx>
        <c:axId val="1074565272"/>
        <c:scaling>
          <c:orientation val="minMax"/>
        </c:scaling>
        <c:delete val="0"/>
        <c:axPos val="b"/>
        <c:numFmt formatCode="mmm\-yy" sourceLinked="1"/>
        <c:majorTickMark val="out"/>
        <c:minorTickMark val="none"/>
        <c:tickLblPos val="nextTo"/>
        <c:txPr>
          <a:bodyPr/>
          <a:lstStyle/>
          <a:p>
            <a:pPr>
              <a:defRPr sz="1600"/>
            </a:pPr>
            <a:endParaRPr lang="en-US"/>
          </a:p>
        </c:txPr>
        <c:crossAx val="1074568344"/>
        <c:crosses val="autoZero"/>
        <c:auto val="1"/>
        <c:lblOffset val="100"/>
        <c:baseTimeUnit val="months"/>
      </c:dateAx>
      <c:valAx>
        <c:axId val="1074568344"/>
        <c:scaling>
          <c:orientation val="minMax"/>
        </c:scaling>
        <c:delete val="0"/>
        <c:axPos val="l"/>
        <c:numFmt formatCode="0%" sourceLinked="0"/>
        <c:majorTickMark val="out"/>
        <c:minorTickMark val="none"/>
        <c:tickLblPos val="nextTo"/>
        <c:txPr>
          <a:bodyPr/>
          <a:lstStyle/>
          <a:p>
            <a:pPr>
              <a:defRPr sz="1600"/>
            </a:pPr>
            <a:endParaRPr lang="en-US"/>
          </a:p>
        </c:txPr>
        <c:crossAx val="1074565272"/>
        <c:crosses val="autoZero"/>
        <c:crossBetween val="between"/>
      </c:valAx>
    </c:plotArea>
    <c:legend>
      <c:legendPos val="r"/>
      <c:layout>
        <c:manualLayout>
          <c:xMode val="edge"/>
          <c:yMode val="edge"/>
          <c:x val="0.74562457229974999"/>
          <c:y val="4.6202909093292201E-2"/>
          <c:w val="0.206720849250279"/>
          <c:h val="0.39535963903388499"/>
        </c:manualLayout>
      </c:layout>
      <c:overlay val="0"/>
      <c:txPr>
        <a:bodyPr/>
        <a:lstStyle/>
        <a:p>
          <a:pPr>
            <a:defRPr sz="16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07B39-655A-48AB-908C-ACFC00455D13}" type="doc">
      <dgm:prSet loTypeId="urn:microsoft.com/office/officeart/2005/8/layout/process1" loCatId="process" qsTypeId="urn:microsoft.com/office/officeart/2005/8/quickstyle/simple3" qsCatId="simple" csTypeId="urn:microsoft.com/office/officeart/2005/8/colors/accent6_4" csCatId="accent6" phldr="1"/>
      <dgm:spPr/>
      <dgm:t>
        <a:bodyPr/>
        <a:lstStyle/>
        <a:p>
          <a:endParaRPr lang="en-US"/>
        </a:p>
      </dgm:t>
    </dgm:pt>
    <dgm:pt modelId="{37DBC972-9372-48DC-A36D-DB10BFE808D5}">
      <dgm:prSet custT="1"/>
      <dgm:spPr>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b="1">
              <a:solidFill>
                <a:schemeClr val="bg2">
                  <a:lumMod val="25000"/>
                </a:schemeClr>
              </a:solidFill>
              <a:effectLst/>
            </a:rPr>
            <a:t>Content Analysis: </a:t>
          </a:r>
        </a:p>
        <a:p>
          <a:pPr rtl="0"/>
          <a:r>
            <a:rPr lang="en-US" sz="2000">
              <a:solidFill>
                <a:schemeClr val="bg2">
                  <a:lumMod val="25000"/>
                </a:schemeClr>
              </a:solidFill>
            </a:rPr>
            <a:t>Which reasons are being used and which are most common?</a:t>
          </a:r>
          <a:endParaRPr lang="en-US" sz="2000" dirty="0">
            <a:solidFill>
              <a:schemeClr val="bg2">
                <a:lumMod val="25000"/>
              </a:schemeClr>
            </a:solidFill>
          </a:endParaRPr>
        </a:p>
      </dgm:t>
    </dgm:pt>
    <dgm:pt modelId="{41AA722F-CDB0-4470-BD4B-74647BF0146C}" type="parTrans" cxnId="{BA06FC40-7946-4780-9086-256519A31F5C}">
      <dgm:prSet/>
      <dgm:spPr/>
      <dgm:t>
        <a:bodyPr/>
        <a:lstStyle/>
        <a:p>
          <a:endParaRPr lang="en-US"/>
        </a:p>
      </dgm:t>
    </dgm:pt>
    <dgm:pt modelId="{B88C5ED7-8CC0-42A8-9C1C-14D7440087C0}" type="sibTrans" cxnId="{BA06FC40-7946-4780-9086-256519A31F5C}">
      <dgm:prSet/>
      <dgm:spPr>
        <a:solidFill>
          <a:schemeClr val="bg2">
            <a:lumMod val="75000"/>
          </a:schemeClr>
        </a:solidFill>
      </dgm:spPr>
      <dgm:t>
        <a:bodyPr/>
        <a:lstStyle/>
        <a:p>
          <a:endParaRPr lang="en-US"/>
        </a:p>
      </dgm:t>
    </dgm:pt>
    <dgm:pt modelId="{7201A820-F22C-45D6-979B-AE52F6933878}">
      <dgm:prSet custT="1"/>
      <dgm:spPr>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b="1" dirty="0">
              <a:solidFill>
                <a:schemeClr val="bg2">
                  <a:lumMod val="25000"/>
                </a:schemeClr>
              </a:solidFill>
              <a:effectLst/>
            </a:rPr>
            <a:t>Argument Analysis: </a:t>
          </a:r>
        </a:p>
        <a:p>
          <a:pPr rtl="0"/>
          <a:r>
            <a:rPr lang="en-US" sz="2000" dirty="0">
              <a:solidFill>
                <a:schemeClr val="bg2">
                  <a:lumMod val="25000"/>
                </a:schemeClr>
              </a:solidFill>
              <a:effectLst/>
            </a:rPr>
            <a:t>From these reasons, which produce logical, appropriate and robust arguments?</a:t>
          </a:r>
        </a:p>
      </dgm:t>
    </dgm:pt>
    <dgm:pt modelId="{EFD539C0-AFAA-4B63-B3BD-BDE330C54087}" type="parTrans" cxnId="{6BAE57AA-E112-47AD-9F7D-A8BAF57C693B}">
      <dgm:prSet/>
      <dgm:spPr/>
      <dgm:t>
        <a:bodyPr/>
        <a:lstStyle/>
        <a:p>
          <a:endParaRPr lang="en-US"/>
        </a:p>
      </dgm:t>
    </dgm:pt>
    <dgm:pt modelId="{5FB99230-2380-449A-BD68-331BEA432E30}" type="sibTrans" cxnId="{6BAE57AA-E112-47AD-9F7D-A8BAF57C693B}">
      <dgm:prSet/>
      <dgm:spPr>
        <a:solidFill>
          <a:schemeClr val="bg2">
            <a:lumMod val="75000"/>
          </a:schemeClr>
        </a:solidFill>
      </dgm:spPr>
      <dgm:t>
        <a:bodyPr/>
        <a:lstStyle/>
        <a:p>
          <a:endParaRPr lang="en-US"/>
        </a:p>
      </dgm:t>
    </dgm:pt>
    <dgm:pt modelId="{6CA5FC0E-1EF7-47DF-B0AC-523E05ACBBA9}">
      <dgm:prSet custT="1"/>
      <dgm:spPr>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b="1">
              <a:solidFill>
                <a:schemeClr val="bg2">
                  <a:lumMod val="25000"/>
                </a:schemeClr>
              </a:solidFill>
              <a:effectLst/>
            </a:rPr>
            <a:t>Results:</a:t>
          </a:r>
        </a:p>
        <a:p>
          <a:pPr rtl="0"/>
          <a:r>
            <a:rPr lang="en-US" sz="2000">
              <a:solidFill>
                <a:schemeClr val="bg2">
                  <a:lumMod val="25000"/>
                </a:schemeClr>
              </a:solidFill>
            </a:rPr>
            <a:t>Which arguments </a:t>
          </a:r>
          <a:r>
            <a:rPr lang="en-US" sz="2000" i="1">
              <a:solidFill>
                <a:schemeClr val="bg2">
                  <a:lumMod val="25000"/>
                </a:schemeClr>
              </a:solidFill>
            </a:rPr>
            <a:t>should</a:t>
          </a:r>
          <a:r>
            <a:rPr lang="en-US" sz="2000">
              <a:solidFill>
                <a:schemeClr val="bg2">
                  <a:lumMod val="25000"/>
                </a:schemeClr>
              </a:solidFill>
            </a:rPr>
            <a:t> be used to defend or critique mute swan control?</a:t>
          </a:r>
          <a:endParaRPr lang="en-US" sz="2000" dirty="0">
            <a:solidFill>
              <a:schemeClr val="bg2">
                <a:lumMod val="25000"/>
              </a:schemeClr>
            </a:solidFill>
          </a:endParaRPr>
        </a:p>
      </dgm:t>
    </dgm:pt>
    <dgm:pt modelId="{D5E01C90-16F7-4DCA-B09E-AE60519ED8C2}" type="parTrans" cxnId="{43B22034-9713-4A2D-91BB-C4D0FE3CA01F}">
      <dgm:prSet/>
      <dgm:spPr/>
      <dgm:t>
        <a:bodyPr/>
        <a:lstStyle/>
        <a:p>
          <a:endParaRPr lang="en-US"/>
        </a:p>
      </dgm:t>
    </dgm:pt>
    <dgm:pt modelId="{20FC17F2-B655-4835-9EE1-CD4E989E810A}" type="sibTrans" cxnId="{43B22034-9713-4A2D-91BB-C4D0FE3CA01F}">
      <dgm:prSet/>
      <dgm:spPr>
        <a:solidFill>
          <a:schemeClr val="bg2">
            <a:lumMod val="75000"/>
          </a:schemeClr>
        </a:solidFill>
      </dgm:spPr>
      <dgm:t>
        <a:bodyPr/>
        <a:lstStyle/>
        <a:p>
          <a:endParaRPr lang="en-US"/>
        </a:p>
      </dgm:t>
    </dgm:pt>
    <dgm:pt modelId="{F88E13C3-6986-4C67-883A-284967A70DBB}">
      <dgm:prSet custT="1"/>
      <dgm:spPr>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b="1" dirty="0">
              <a:solidFill>
                <a:schemeClr val="bg2">
                  <a:lumMod val="25000"/>
                </a:schemeClr>
              </a:solidFill>
              <a:effectLst/>
            </a:rPr>
            <a:t>Theoretical Implications:</a:t>
          </a:r>
        </a:p>
        <a:p>
          <a:pPr rtl="0"/>
          <a:r>
            <a:rPr lang="en-US" sz="2000" dirty="0">
              <a:solidFill>
                <a:schemeClr val="bg2">
                  <a:lumMod val="25000"/>
                </a:schemeClr>
              </a:solidFill>
            </a:rPr>
            <a:t>How can this case assist us in future conservation discussion?</a:t>
          </a:r>
        </a:p>
      </dgm:t>
    </dgm:pt>
    <dgm:pt modelId="{4B11E923-B35A-4DF2-9153-3158137D302A}" type="parTrans" cxnId="{4BBE4586-E186-468F-AC4A-E6CB85779C1C}">
      <dgm:prSet/>
      <dgm:spPr/>
      <dgm:t>
        <a:bodyPr/>
        <a:lstStyle/>
        <a:p>
          <a:endParaRPr lang="en-US"/>
        </a:p>
      </dgm:t>
    </dgm:pt>
    <dgm:pt modelId="{F8330947-A6A6-49ED-9C0F-F2E19F87C4A0}" type="sibTrans" cxnId="{4BBE4586-E186-468F-AC4A-E6CB85779C1C}">
      <dgm:prSet/>
      <dgm:spPr/>
      <dgm:t>
        <a:bodyPr/>
        <a:lstStyle/>
        <a:p>
          <a:endParaRPr lang="en-US"/>
        </a:p>
      </dgm:t>
    </dgm:pt>
    <dgm:pt modelId="{C7F50B37-747B-4A33-B0E4-96C904CBC529}" type="pres">
      <dgm:prSet presAssocID="{70F07B39-655A-48AB-908C-ACFC00455D13}" presName="Name0" presStyleCnt="0">
        <dgm:presLayoutVars>
          <dgm:dir/>
          <dgm:resizeHandles val="exact"/>
        </dgm:presLayoutVars>
      </dgm:prSet>
      <dgm:spPr/>
    </dgm:pt>
    <dgm:pt modelId="{EDC5F36E-A23E-4C50-923C-B30BBFF139AE}" type="pres">
      <dgm:prSet presAssocID="{37DBC972-9372-48DC-A36D-DB10BFE808D5}" presName="node" presStyleLbl="node1" presStyleIdx="0" presStyleCnt="4">
        <dgm:presLayoutVars>
          <dgm:bulletEnabled val="1"/>
        </dgm:presLayoutVars>
      </dgm:prSet>
      <dgm:spPr/>
    </dgm:pt>
    <dgm:pt modelId="{4AD7561F-853E-4714-AF46-1B966E0F4DB8}" type="pres">
      <dgm:prSet presAssocID="{B88C5ED7-8CC0-42A8-9C1C-14D7440087C0}" presName="sibTrans" presStyleLbl="sibTrans2D1" presStyleIdx="0" presStyleCnt="3"/>
      <dgm:spPr/>
    </dgm:pt>
    <dgm:pt modelId="{1A09B309-578A-46CC-8153-E48E1A7FC1C9}" type="pres">
      <dgm:prSet presAssocID="{B88C5ED7-8CC0-42A8-9C1C-14D7440087C0}" presName="connectorText" presStyleLbl="sibTrans2D1" presStyleIdx="0" presStyleCnt="3"/>
      <dgm:spPr/>
    </dgm:pt>
    <dgm:pt modelId="{8FBB0856-65D4-496C-9CF5-BBD9E88C17D3}" type="pres">
      <dgm:prSet presAssocID="{7201A820-F22C-45D6-979B-AE52F6933878}" presName="node" presStyleLbl="node1" presStyleIdx="1" presStyleCnt="4">
        <dgm:presLayoutVars>
          <dgm:bulletEnabled val="1"/>
        </dgm:presLayoutVars>
      </dgm:prSet>
      <dgm:spPr/>
    </dgm:pt>
    <dgm:pt modelId="{4E9AD76B-CC50-45E3-87F8-21FC31AD8C7B}" type="pres">
      <dgm:prSet presAssocID="{5FB99230-2380-449A-BD68-331BEA432E30}" presName="sibTrans" presStyleLbl="sibTrans2D1" presStyleIdx="1" presStyleCnt="3"/>
      <dgm:spPr/>
    </dgm:pt>
    <dgm:pt modelId="{2BF62CDE-4229-432B-AA54-E97C3A0F0975}" type="pres">
      <dgm:prSet presAssocID="{5FB99230-2380-449A-BD68-331BEA432E30}" presName="connectorText" presStyleLbl="sibTrans2D1" presStyleIdx="1" presStyleCnt="3"/>
      <dgm:spPr/>
    </dgm:pt>
    <dgm:pt modelId="{FB68FCD7-E61D-4E8D-8464-D3707002B5C0}" type="pres">
      <dgm:prSet presAssocID="{6CA5FC0E-1EF7-47DF-B0AC-523E05ACBBA9}" presName="node" presStyleLbl="node1" presStyleIdx="2" presStyleCnt="4">
        <dgm:presLayoutVars>
          <dgm:bulletEnabled val="1"/>
        </dgm:presLayoutVars>
      </dgm:prSet>
      <dgm:spPr/>
    </dgm:pt>
    <dgm:pt modelId="{5B2405B2-614D-45A4-A3EA-8EECF7A9815B}" type="pres">
      <dgm:prSet presAssocID="{20FC17F2-B655-4835-9EE1-CD4E989E810A}" presName="sibTrans" presStyleLbl="sibTrans2D1" presStyleIdx="2" presStyleCnt="3"/>
      <dgm:spPr/>
    </dgm:pt>
    <dgm:pt modelId="{DB388B9E-9C22-47D7-8AE9-5E46508E3BB6}" type="pres">
      <dgm:prSet presAssocID="{20FC17F2-B655-4835-9EE1-CD4E989E810A}" presName="connectorText" presStyleLbl="sibTrans2D1" presStyleIdx="2" presStyleCnt="3"/>
      <dgm:spPr/>
    </dgm:pt>
    <dgm:pt modelId="{DEE9825E-5347-4CA2-9BC8-40F69B6C4325}" type="pres">
      <dgm:prSet presAssocID="{F88E13C3-6986-4C67-883A-284967A70DBB}" presName="node" presStyleLbl="node1" presStyleIdx="3" presStyleCnt="4" custScaleX="125401">
        <dgm:presLayoutVars>
          <dgm:bulletEnabled val="1"/>
        </dgm:presLayoutVars>
      </dgm:prSet>
      <dgm:spPr/>
    </dgm:pt>
  </dgm:ptLst>
  <dgm:cxnLst>
    <dgm:cxn modelId="{CAC70B1D-6ECC-B741-B6B4-C166BD4DBDB9}" type="presOf" srcId="{6CA5FC0E-1EF7-47DF-B0AC-523E05ACBBA9}" destId="{FB68FCD7-E61D-4E8D-8464-D3707002B5C0}" srcOrd="0" destOrd="0" presId="urn:microsoft.com/office/officeart/2005/8/layout/process1"/>
    <dgm:cxn modelId="{4317201E-07D7-9F48-B6F5-7AB988323B62}" type="presOf" srcId="{5FB99230-2380-449A-BD68-331BEA432E30}" destId="{2BF62CDE-4229-432B-AA54-E97C3A0F0975}" srcOrd="1" destOrd="0" presId="urn:microsoft.com/office/officeart/2005/8/layout/process1"/>
    <dgm:cxn modelId="{6B45B930-3F62-214A-95DA-21029A9A5F87}" type="presOf" srcId="{F88E13C3-6986-4C67-883A-284967A70DBB}" destId="{DEE9825E-5347-4CA2-9BC8-40F69B6C4325}" srcOrd="0" destOrd="0" presId="urn:microsoft.com/office/officeart/2005/8/layout/process1"/>
    <dgm:cxn modelId="{43B22034-9713-4A2D-91BB-C4D0FE3CA01F}" srcId="{70F07B39-655A-48AB-908C-ACFC00455D13}" destId="{6CA5FC0E-1EF7-47DF-B0AC-523E05ACBBA9}" srcOrd="2" destOrd="0" parTransId="{D5E01C90-16F7-4DCA-B09E-AE60519ED8C2}" sibTransId="{20FC17F2-B655-4835-9EE1-CD4E989E810A}"/>
    <dgm:cxn modelId="{BA06FC40-7946-4780-9086-256519A31F5C}" srcId="{70F07B39-655A-48AB-908C-ACFC00455D13}" destId="{37DBC972-9372-48DC-A36D-DB10BFE808D5}" srcOrd="0" destOrd="0" parTransId="{41AA722F-CDB0-4470-BD4B-74647BF0146C}" sibTransId="{B88C5ED7-8CC0-42A8-9C1C-14D7440087C0}"/>
    <dgm:cxn modelId="{EC5E2662-FB96-324D-9446-D175F3F72E5F}" type="presOf" srcId="{B88C5ED7-8CC0-42A8-9C1C-14D7440087C0}" destId="{1A09B309-578A-46CC-8153-E48E1A7FC1C9}" srcOrd="1" destOrd="0" presId="urn:microsoft.com/office/officeart/2005/8/layout/process1"/>
    <dgm:cxn modelId="{1623B154-2676-0F43-8F84-8AF47C88E96D}" type="presOf" srcId="{37DBC972-9372-48DC-A36D-DB10BFE808D5}" destId="{EDC5F36E-A23E-4C50-923C-B30BBFF139AE}" srcOrd="0" destOrd="0" presId="urn:microsoft.com/office/officeart/2005/8/layout/process1"/>
    <dgm:cxn modelId="{4BBE4586-E186-468F-AC4A-E6CB85779C1C}" srcId="{70F07B39-655A-48AB-908C-ACFC00455D13}" destId="{F88E13C3-6986-4C67-883A-284967A70DBB}" srcOrd="3" destOrd="0" parTransId="{4B11E923-B35A-4DF2-9153-3158137D302A}" sibTransId="{F8330947-A6A6-49ED-9C0F-F2E19F87C4A0}"/>
    <dgm:cxn modelId="{D686EE8A-A8B4-3749-9CA3-2FEF35793F72}" type="presOf" srcId="{5FB99230-2380-449A-BD68-331BEA432E30}" destId="{4E9AD76B-CC50-45E3-87F8-21FC31AD8C7B}" srcOrd="0" destOrd="0" presId="urn:microsoft.com/office/officeart/2005/8/layout/process1"/>
    <dgm:cxn modelId="{A8C4E897-A29C-384F-B5E9-6FCDEF4DF8BF}" type="presOf" srcId="{20FC17F2-B655-4835-9EE1-CD4E989E810A}" destId="{5B2405B2-614D-45A4-A3EA-8EECF7A9815B}" srcOrd="0" destOrd="0" presId="urn:microsoft.com/office/officeart/2005/8/layout/process1"/>
    <dgm:cxn modelId="{106335A4-3EC0-4A47-AEAE-3DBFC86D6E4B}" type="presOf" srcId="{7201A820-F22C-45D6-979B-AE52F6933878}" destId="{8FBB0856-65D4-496C-9CF5-BBD9E88C17D3}" srcOrd="0" destOrd="0" presId="urn:microsoft.com/office/officeart/2005/8/layout/process1"/>
    <dgm:cxn modelId="{B1DEA9A6-DF40-BD49-93D3-F2F16D84C4AB}" type="presOf" srcId="{B88C5ED7-8CC0-42A8-9C1C-14D7440087C0}" destId="{4AD7561F-853E-4714-AF46-1B966E0F4DB8}" srcOrd="0" destOrd="0" presId="urn:microsoft.com/office/officeart/2005/8/layout/process1"/>
    <dgm:cxn modelId="{6BAE57AA-E112-47AD-9F7D-A8BAF57C693B}" srcId="{70F07B39-655A-48AB-908C-ACFC00455D13}" destId="{7201A820-F22C-45D6-979B-AE52F6933878}" srcOrd="1" destOrd="0" parTransId="{EFD539C0-AFAA-4B63-B3BD-BDE330C54087}" sibTransId="{5FB99230-2380-449A-BD68-331BEA432E30}"/>
    <dgm:cxn modelId="{DA9AA0C3-07D1-7F40-B1A5-8A12B74EADF6}" type="presOf" srcId="{20FC17F2-B655-4835-9EE1-CD4E989E810A}" destId="{DB388B9E-9C22-47D7-8AE9-5E46508E3BB6}" srcOrd="1" destOrd="0" presId="urn:microsoft.com/office/officeart/2005/8/layout/process1"/>
    <dgm:cxn modelId="{25BFD3C7-A95E-714B-97C5-68F11686B732}" type="presOf" srcId="{70F07B39-655A-48AB-908C-ACFC00455D13}" destId="{C7F50B37-747B-4A33-B0E4-96C904CBC529}" srcOrd="0" destOrd="0" presId="urn:microsoft.com/office/officeart/2005/8/layout/process1"/>
    <dgm:cxn modelId="{11279E43-B4AD-2C43-84D0-D9F6A1ACC6FB}" type="presParOf" srcId="{C7F50B37-747B-4A33-B0E4-96C904CBC529}" destId="{EDC5F36E-A23E-4C50-923C-B30BBFF139AE}" srcOrd="0" destOrd="0" presId="urn:microsoft.com/office/officeart/2005/8/layout/process1"/>
    <dgm:cxn modelId="{A0145127-0A4A-F944-951F-625404421C4B}" type="presParOf" srcId="{C7F50B37-747B-4A33-B0E4-96C904CBC529}" destId="{4AD7561F-853E-4714-AF46-1B966E0F4DB8}" srcOrd="1" destOrd="0" presId="urn:microsoft.com/office/officeart/2005/8/layout/process1"/>
    <dgm:cxn modelId="{0DDB3542-C0A9-5843-A35D-8E5CFFA7F0A1}" type="presParOf" srcId="{4AD7561F-853E-4714-AF46-1B966E0F4DB8}" destId="{1A09B309-578A-46CC-8153-E48E1A7FC1C9}" srcOrd="0" destOrd="0" presId="urn:microsoft.com/office/officeart/2005/8/layout/process1"/>
    <dgm:cxn modelId="{8D9A48EA-382F-FC40-8FC2-17AF1E1F0B53}" type="presParOf" srcId="{C7F50B37-747B-4A33-B0E4-96C904CBC529}" destId="{8FBB0856-65D4-496C-9CF5-BBD9E88C17D3}" srcOrd="2" destOrd="0" presId="urn:microsoft.com/office/officeart/2005/8/layout/process1"/>
    <dgm:cxn modelId="{D908FBF2-C5E3-2B4D-B402-32B4F6F39AAE}" type="presParOf" srcId="{C7F50B37-747B-4A33-B0E4-96C904CBC529}" destId="{4E9AD76B-CC50-45E3-87F8-21FC31AD8C7B}" srcOrd="3" destOrd="0" presId="urn:microsoft.com/office/officeart/2005/8/layout/process1"/>
    <dgm:cxn modelId="{12495830-903A-CE47-AF9F-0D043D5715BB}" type="presParOf" srcId="{4E9AD76B-CC50-45E3-87F8-21FC31AD8C7B}" destId="{2BF62CDE-4229-432B-AA54-E97C3A0F0975}" srcOrd="0" destOrd="0" presId="urn:microsoft.com/office/officeart/2005/8/layout/process1"/>
    <dgm:cxn modelId="{BFB7FC75-99AF-9D4B-93AB-3E7FF6CC223B}" type="presParOf" srcId="{C7F50B37-747B-4A33-B0E4-96C904CBC529}" destId="{FB68FCD7-E61D-4E8D-8464-D3707002B5C0}" srcOrd="4" destOrd="0" presId="urn:microsoft.com/office/officeart/2005/8/layout/process1"/>
    <dgm:cxn modelId="{ECB3CA49-8D58-C146-8674-E88FFF02813E}" type="presParOf" srcId="{C7F50B37-747B-4A33-B0E4-96C904CBC529}" destId="{5B2405B2-614D-45A4-A3EA-8EECF7A9815B}" srcOrd="5" destOrd="0" presId="urn:microsoft.com/office/officeart/2005/8/layout/process1"/>
    <dgm:cxn modelId="{A50B82F6-3D1D-F544-B69D-B607018F321D}" type="presParOf" srcId="{5B2405B2-614D-45A4-A3EA-8EECF7A9815B}" destId="{DB388B9E-9C22-47D7-8AE9-5E46508E3BB6}" srcOrd="0" destOrd="0" presId="urn:microsoft.com/office/officeart/2005/8/layout/process1"/>
    <dgm:cxn modelId="{433232BA-89A8-F34E-AEFC-E1D85BD0BE49}" type="presParOf" srcId="{C7F50B37-747B-4A33-B0E4-96C904CBC529}" destId="{DEE9825E-5347-4CA2-9BC8-40F69B6C4325}"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5F36E-A23E-4C50-923C-B30BBFF139AE}">
      <dsp:nvSpPr>
        <dsp:cNvPr id="0" name=""/>
        <dsp:cNvSpPr/>
      </dsp:nvSpPr>
      <dsp:spPr>
        <a:xfrm>
          <a:off x="4432" y="232110"/>
          <a:ext cx="1646996" cy="3316429"/>
        </a:xfrm>
        <a:prstGeom prst="roundRect">
          <a:avLst>
            <a:gd name="adj" fmla="val 10000"/>
          </a:avLst>
        </a:prstGeom>
        <a:solidFill>
          <a:schemeClr val="bg2">
            <a:lumMod val="9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bg2">
                  <a:lumMod val="25000"/>
                </a:schemeClr>
              </a:solidFill>
              <a:effectLst/>
            </a:rPr>
            <a:t>Content Analysis: </a:t>
          </a:r>
        </a:p>
        <a:p>
          <a:pPr marL="0" lvl="0" indent="0" algn="ctr" defTabSz="1066800" rtl="0">
            <a:lnSpc>
              <a:spcPct val="90000"/>
            </a:lnSpc>
            <a:spcBef>
              <a:spcPct val="0"/>
            </a:spcBef>
            <a:spcAft>
              <a:spcPct val="35000"/>
            </a:spcAft>
            <a:buNone/>
          </a:pPr>
          <a:r>
            <a:rPr lang="en-US" sz="2000" kern="1200">
              <a:solidFill>
                <a:schemeClr val="bg2">
                  <a:lumMod val="25000"/>
                </a:schemeClr>
              </a:solidFill>
            </a:rPr>
            <a:t>Which reasons are being used and which are most common?</a:t>
          </a:r>
          <a:endParaRPr lang="en-US" sz="2000" kern="1200" dirty="0">
            <a:solidFill>
              <a:schemeClr val="bg2">
                <a:lumMod val="25000"/>
              </a:schemeClr>
            </a:solidFill>
          </a:endParaRPr>
        </a:p>
      </dsp:txBody>
      <dsp:txXfrm>
        <a:off x="52671" y="280349"/>
        <a:ext cx="1550518" cy="3219951"/>
      </dsp:txXfrm>
    </dsp:sp>
    <dsp:sp modelId="{4AD7561F-853E-4714-AF46-1B966E0F4DB8}">
      <dsp:nvSpPr>
        <dsp:cNvPr id="0" name=""/>
        <dsp:cNvSpPr/>
      </dsp:nvSpPr>
      <dsp:spPr>
        <a:xfrm>
          <a:off x="1816128" y="1686097"/>
          <a:ext cx="349163" cy="408455"/>
        </a:xfrm>
        <a:prstGeom prst="rightArrow">
          <a:avLst>
            <a:gd name="adj1" fmla="val 60000"/>
            <a:gd name="adj2" fmla="val 50000"/>
          </a:avLst>
        </a:prstGeom>
        <a:solidFill>
          <a:schemeClr val="bg2">
            <a:lumMod val="7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816128" y="1767788"/>
        <a:ext cx="244414" cy="245073"/>
      </dsp:txXfrm>
    </dsp:sp>
    <dsp:sp modelId="{8FBB0856-65D4-496C-9CF5-BBD9E88C17D3}">
      <dsp:nvSpPr>
        <dsp:cNvPr id="0" name=""/>
        <dsp:cNvSpPr/>
      </dsp:nvSpPr>
      <dsp:spPr>
        <a:xfrm>
          <a:off x="2310227" y="232110"/>
          <a:ext cx="1646996" cy="3316429"/>
        </a:xfrm>
        <a:prstGeom prst="roundRect">
          <a:avLst>
            <a:gd name="adj" fmla="val 10000"/>
          </a:avLst>
        </a:prstGeom>
        <a:solidFill>
          <a:schemeClr val="bg2">
            <a:lumMod val="9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bg2">
                  <a:lumMod val="25000"/>
                </a:schemeClr>
              </a:solidFill>
              <a:effectLst/>
            </a:rPr>
            <a:t>Argument Analysis: </a:t>
          </a:r>
        </a:p>
        <a:p>
          <a:pPr marL="0" lvl="0" indent="0" algn="ctr" defTabSz="1066800" rtl="0">
            <a:lnSpc>
              <a:spcPct val="90000"/>
            </a:lnSpc>
            <a:spcBef>
              <a:spcPct val="0"/>
            </a:spcBef>
            <a:spcAft>
              <a:spcPct val="35000"/>
            </a:spcAft>
            <a:buNone/>
          </a:pPr>
          <a:r>
            <a:rPr lang="en-US" sz="2000" kern="1200" dirty="0">
              <a:solidFill>
                <a:schemeClr val="bg2">
                  <a:lumMod val="25000"/>
                </a:schemeClr>
              </a:solidFill>
              <a:effectLst/>
            </a:rPr>
            <a:t>From these reasons, which produce logical, appropriate and robust arguments?</a:t>
          </a:r>
        </a:p>
      </dsp:txBody>
      <dsp:txXfrm>
        <a:off x="2358466" y="280349"/>
        <a:ext cx="1550518" cy="3219951"/>
      </dsp:txXfrm>
    </dsp:sp>
    <dsp:sp modelId="{4E9AD76B-CC50-45E3-87F8-21FC31AD8C7B}">
      <dsp:nvSpPr>
        <dsp:cNvPr id="0" name=""/>
        <dsp:cNvSpPr/>
      </dsp:nvSpPr>
      <dsp:spPr>
        <a:xfrm>
          <a:off x="4121923" y="1686097"/>
          <a:ext cx="349163" cy="408455"/>
        </a:xfrm>
        <a:prstGeom prst="rightArrow">
          <a:avLst>
            <a:gd name="adj1" fmla="val 60000"/>
            <a:gd name="adj2" fmla="val 50000"/>
          </a:avLst>
        </a:prstGeom>
        <a:solidFill>
          <a:schemeClr val="bg2">
            <a:lumMod val="7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121923" y="1767788"/>
        <a:ext cx="244414" cy="245073"/>
      </dsp:txXfrm>
    </dsp:sp>
    <dsp:sp modelId="{FB68FCD7-E61D-4E8D-8464-D3707002B5C0}">
      <dsp:nvSpPr>
        <dsp:cNvPr id="0" name=""/>
        <dsp:cNvSpPr/>
      </dsp:nvSpPr>
      <dsp:spPr>
        <a:xfrm>
          <a:off x="4616022" y="232110"/>
          <a:ext cx="1646996" cy="3316429"/>
        </a:xfrm>
        <a:prstGeom prst="roundRect">
          <a:avLst>
            <a:gd name="adj" fmla="val 10000"/>
          </a:avLst>
        </a:prstGeom>
        <a:solidFill>
          <a:schemeClr val="bg2">
            <a:lumMod val="9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bg2">
                  <a:lumMod val="25000"/>
                </a:schemeClr>
              </a:solidFill>
              <a:effectLst/>
            </a:rPr>
            <a:t>Results:</a:t>
          </a:r>
        </a:p>
        <a:p>
          <a:pPr marL="0" lvl="0" indent="0" algn="ctr" defTabSz="1066800" rtl="0">
            <a:lnSpc>
              <a:spcPct val="90000"/>
            </a:lnSpc>
            <a:spcBef>
              <a:spcPct val="0"/>
            </a:spcBef>
            <a:spcAft>
              <a:spcPct val="35000"/>
            </a:spcAft>
            <a:buNone/>
          </a:pPr>
          <a:r>
            <a:rPr lang="en-US" sz="2000" kern="1200">
              <a:solidFill>
                <a:schemeClr val="bg2">
                  <a:lumMod val="25000"/>
                </a:schemeClr>
              </a:solidFill>
            </a:rPr>
            <a:t>Which arguments </a:t>
          </a:r>
          <a:r>
            <a:rPr lang="en-US" sz="2000" i="1" kern="1200">
              <a:solidFill>
                <a:schemeClr val="bg2">
                  <a:lumMod val="25000"/>
                </a:schemeClr>
              </a:solidFill>
            </a:rPr>
            <a:t>should</a:t>
          </a:r>
          <a:r>
            <a:rPr lang="en-US" sz="2000" kern="1200">
              <a:solidFill>
                <a:schemeClr val="bg2">
                  <a:lumMod val="25000"/>
                </a:schemeClr>
              </a:solidFill>
            </a:rPr>
            <a:t> be used to defend or critique mute swan control?</a:t>
          </a:r>
          <a:endParaRPr lang="en-US" sz="2000" kern="1200" dirty="0">
            <a:solidFill>
              <a:schemeClr val="bg2">
                <a:lumMod val="25000"/>
              </a:schemeClr>
            </a:solidFill>
          </a:endParaRPr>
        </a:p>
      </dsp:txBody>
      <dsp:txXfrm>
        <a:off x="4664261" y="280349"/>
        <a:ext cx="1550518" cy="3219951"/>
      </dsp:txXfrm>
    </dsp:sp>
    <dsp:sp modelId="{5B2405B2-614D-45A4-A3EA-8EECF7A9815B}">
      <dsp:nvSpPr>
        <dsp:cNvPr id="0" name=""/>
        <dsp:cNvSpPr/>
      </dsp:nvSpPr>
      <dsp:spPr>
        <a:xfrm>
          <a:off x="6427718" y="1686097"/>
          <a:ext cx="349163" cy="408455"/>
        </a:xfrm>
        <a:prstGeom prst="rightArrow">
          <a:avLst>
            <a:gd name="adj1" fmla="val 60000"/>
            <a:gd name="adj2" fmla="val 50000"/>
          </a:avLst>
        </a:prstGeom>
        <a:solidFill>
          <a:schemeClr val="bg2">
            <a:lumMod val="7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427718" y="1767788"/>
        <a:ext cx="244414" cy="245073"/>
      </dsp:txXfrm>
    </dsp:sp>
    <dsp:sp modelId="{DEE9825E-5347-4CA2-9BC8-40F69B6C4325}">
      <dsp:nvSpPr>
        <dsp:cNvPr id="0" name=""/>
        <dsp:cNvSpPr/>
      </dsp:nvSpPr>
      <dsp:spPr>
        <a:xfrm>
          <a:off x="6921817" y="232110"/>
          <a:ext cx="2065349" cy="3316429"/>
        </a:xfrm>
        <a:prstGeom prst="roundRect">
          <a:avLst>
            <a:gd name="adj" fmla="val 10000"/>
          </a:avLst>
        </a:prstGeom>
        <a:solidFill>
          <a:schemeClr val="bg2">
            <a:lumMod val="9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bg2">
                  <a:lumMod val="25000"/>
                </a:schemeClr>
              </a:solidFill>
              <a:effectLst/>
            </a:rPr>
            <a:t>Theoretical Implications:</a:t>
          </a:r>
        </a:p>
        <a:p>
          <a:pPr marL="0" lvl="0" indent="0" algn="ctr" defTabSz="1066800" rtl="0">
            <a:lnSpc>
              <a:spcPct val="90000"/>
            </a:lnSpc>
            <a:spcBef>
              <a:spcPct val="0"/>
            </a:spcBef>
            <a:spcAft>
              <a:spcPct val="35000"/>
            </a:spcAft>
            <a:buNone/>
          </a:pPr>
          <a:r>
            <a:rPr lang="en-US" sz="2000" kern="1200" dirty="0">
              <a:solidFill>
                <a:schemeClr val="bg2">
                  <a:lumMod val="25000"/>
                </a:schemeClr>
              </a:solidFill>
            </a:rPr>
            <a:t>How can this case assist us in future conservation discussion?</a:t>
          </a:r>
        </a:p>
      </dsp:txBody>
      <dsp:txXfrm>
        <a:off x="6982309" y="292602"/>
        <a:ext cx="1944365" cy="31954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FE5CDD-F619-A79A-DFF7-73BF8229FD1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64343B95-961B-C228-D6C5-2B6ABE55E47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6FE5515-150D-44C7-A4C3-FB44BBB94B3E}"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838EE46B-F0A3-5438-D0ED-C537898EA7D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ABC294D-4453-E000-B5FF-D5AB90425C3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4367FB1-119E-506D-4288-67DF7753454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062A241F-C636-E266-A31F-0607659B57F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3FFBC7-9DDD-467A-8CB0-822B4E90CE2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0A8218CC-1900-9BD4-F337-8A119014FB8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B0A9FCA4-3645-9CDE-E90D-9913CBBE02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5779" name="Slide Number Placeholder 3">
            <a:extLst>
              <a:ext uri="{FF2B5EF4-FFF2-40B4-BE49-F238E27FC236}">
                <a16:creationId xmlns:a16="http://schemas.microsoft.com/office/drawing/2014/main" id="{A62BFB6E-198D-A32F-2F0F-8903808121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BFD1604-24E7-4DDA-9CC8-FE0B7A8AC146}" type="slidenum">
              <a:rPr lang="en-US" altLang="en-US">
                <a:solidFill>
                  <a:srgbClr val="000000"/>
                </a:solidFill>
              </a:rPr>
              <a:pPr/>
              <a:t>8</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86ACA85A-B1F0-E0AB-74B7-437A0DB0AC4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1865DD13-23C1-F4FF-E8C3-B621DC2108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4995" name="Slide Number Placeholder 3">
            <a:extLst>
              <a:ext uri="{FF2B5EF4-FFF2-40B4-BE49-F238E27FC236}">
                <a16:creationId xmlns:a16="http://schemas.microsoft.com/office/drawing/2014/main" id="{D0F189E3-6680-5513-8654-11FD1F2A0A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8521632-6D39-48FB-A1C7-40AEE3CF9497}" type="slidenum">
              <a:rPr lang="en-US" altLang="en-US"/>
              <a:pPr/>
              <a:t>21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CDA15AD5-A6FB-3498-E7C3-589D0663AAE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B43CE08C-8AB9-8486-D614-7DF644F32A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is a lengthy process… </a:t>
            </a:r>
          </a:p>
          <a:p>
            <a:pPr>
              <a:spcBef>
                <a:spcPct val="0"/>
              </a:spcBef>
            </a:pPr>
            <a:endParaRPr lang="en-US" altLang="en-US"/>
          </a:p>
          <a:p>
            <a:pPr>
              <a:spcBef>
                <a:spcPct val="0"/>
              </a:spcBef>
            </a:pPr>
            <a:r>
              <a:rPr lang="en-US" altLang="en-US"/>
              <a:t>Risk might be replaced with “conflict”, “aggression” “danger”, but risk is a more general term for all of these variations. </a:t>
            </a:r>
          </a:p>
        </p:txBody>
      </p:sp>
      <p:sp>
        <p:nvSpPr>
          <p:cNvPr id="86019" name="Slide Number Placeholder 3">
            <a:extLst>
              <a:ext uri="{FF2B5EF4-FFF2-40B4-BE49-F238E27FC236}">
                <a16:creationId xmlns:a16="http://schemas.microsoft.com/office/drawing/2014/main" id="{C965CDE7-1B81-0FFB-B610-59EFAD84FB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1419BB6-ADCD-4618-B5BF-7CFEBDE94AC3}" type="slidenum">
              <a:rPr lang="en-US" altLang="en-US"/>
              <a:pPr/>
              <a:t>22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C19DBC1E-0AB8-3304-6540-BC5A6450E2D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D1745EC7-F807-AB1D-9127-6BEC7E1686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Using this information and what we know about the situation we can determine if it is controversial.</a:t>
            </a:r>
            <a:r>
              <a:rPr lang="en-US" altLang="en-US" b="1"/>
              <a:t> Ultimately, in an argument like this, the controversiality of the claim is where opposition arises (or should arise), and by tending to these premises, we strengthen our arguments, and communication of the issue. </a:t>
            </a:r>
            <a:endParaRPr lang="en-US" altLang="en-US"/>
          </a:p>
          <a:p>
            <a:pPr>
              <a:spcBef>
                <a:spcPct val="0"/>
              </a:spcBef>
            </a:pPr>
            <a:r>
              <a:rPr lang="en-US" altLang="en-US"/>
              <a:t>There are two issues with premise 1- the first is determining that the risk is increasing, the second is determining that a risk does in fact exist.</a:t>
            </a:r>
          </a:p>
          <a:p>
            <a:pPr>
              <a:spcBef>
                <a:spcPct val="0"/>
              </a:spcBef>
            </a:pPr>
            <a:endParaRPr lang="en-US" altLang="en-US"/>
          </a:p>
          <a:p>
            <a:pPr>
              <a:spcBef>
                <a:spcPct val="0"/>
              </a:spcBef>
            </a:pPr>
            <a:r>
              <a:rPr lang="en-US" altLang="en-US"/>
              <a:t>We do have evidence mute swan numbers are increasing. The problem is we aren’t very good at providing evidence to support the risk to humans is increasing. Much of what we know about mute swan aggression is based on anecdote. If that is sufficient, then the argument might be OK. However, we know this is controversial, and therefore anecdotes are likely insufficient evidence to make this claim. More importantly, just because the population is increasing does not necessarily mean risk to humans are increasing. </a:t>
            </a:r>
          </a:p>
          <a:p>
            <a:pPr>
              <a:spcBef>
                <a:spcPct val="0"/>
              </a:spcBef>
            </a:pPr>
            <a:endParaRPr lang="en-US" altLang="en-US"/>
          </a:p>
          <a:p>
            <a:pPr>
              <a:spcBef>
                <a:spcPct val="0"/>
              </a:spcBef>
            </a:pPr>
            <a:r>
              <a:rPr lang="en-US" altLang="en-US"/>
              <a:t>In addition to P1, what we might not know is that controlling mute swans will in fact limit mute swan threats.</a:t>
            </a:r>
          </a:p>
          <a:p>
            <a:pPr>
              <a:spcBef>
                <a:spcPct val="0"/>
              </a:spcBef>
            </a:pPr>
            <a:r>
              <a:rPr lang="en-US" altLang="en-US"/>
              <a:t>The point in all of this is to determine which premises need the most work. As long as we have weak premises, we have a weak conclusion. </a:t>
            </a:r>
          </a:p>
          <a:p>
            <a:pPr>
              <a:spcBef>
                <a:spcPct val="0"/>
              </a:spcBef>
            </a:pPr>
            <a:r>
              <a:rPr lang="en-US" altLang="en-US" b="1"/>
              <a:t>If our conclusions are weak, we are unable to reasonably justify our actions.</a:t>
            </a:r>
            <a:endParaRPr lang="en-US" altLang="en-US"/>
          </a:p>
          <a:p>
            <a:pPr>
              <a:spcBef>
                <a:spcPct val="0"/>
              </a:spcBef>
            </a:pPr>
            <a:endParaRPr lang="en-US" altLang="en-US"/>
          </a:p>
        </p:txBody>
      </p:sp>
      <p:sp>
        <p:nvSpPr>
          <p:cNvPr id="87043" name="Slide Number Placeholder 3">
            <a:extLst>
              <a:ext uri="{FF2B5EF4-FFF2-40B4-BE49-F238E27FC236}">
                <a16:creationId xmlns:a16="http://schemas.microsoft.com/office/drawing/2014/main" id="{386E29D9-FF3B-8FF2-755A-5015E02CA1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405A43A-2B9E-40BB-95F9-72599D0F2D27}" type="slidenum">
              <a:rPr lang="en-US" altLang="en-US"/>
              <a:pPr/>
              <a:t>23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52852064-8E00-D3D2-1BFE-2B1086908C0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E01AAF52-ABDB-D5CB-3C35-185D8449AE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Strongest arguments will Using this information and what we know about the situation we can determine if it is controversial.</a:t>
            </a:r>
            <a:r>
              <a:rPr lang="en-US" altLang="en-US" b="1"/>
              <a:t> Ultimately, in an argument like this, the controversiality of the claim is where opposition arises (or should arise), and by tending to these premises, we strengthen our arguments, and communication of the issue. </a:t>
            </a:r>
            <a:endParaRPr lang="en-US" altLang="en-US"/>
          </a:p>
          <a:p>
            <a:pPr>
              <a:spcBef>
                <a:spcPct val="0"/>
              </a:spcBef>
            </a:pPr>
            <a:r>
              <a:rPr lang="en-US" altLang="en-US"/>
              <a:t>There are two issues with premise 1- the first is determining that the risk is increasing, the second is determining that a risk does in fact exist.</a:t>
            </a:r>
          </a:p>
          <a:p>
            <a:pPr>
              <a:spcBef>
                <a:spcPct val="0"/>
              </a:spcBef>
            </a:pPr>
            <a:endParaRPr lang="en-US" altLang="en-US"/>
          </a:p>
          <a:p>
            <a:pPr>
              <a:spcBef>
                <a:spcPct val="0"/>
              </a:spcBef>
            </a:pPr>
            <a:r>
              <a:rPr lang="en-US" altLang="en-US"/>
              <a:t>We do have evidence mute swan numbers are increasing. The problem is we aren’t very good at providing evidence to support the risk to humans is increasing. Much of what we know about mute swan aggression is based on anecdote. If that is sufficient, then the argument might be OK. However, we know this is controversial, and therefore anecdotes are likely insufficient evidence to make this claim. More importantly, just because the population is increasing does not necessarily mean risk to humans are increasing. </a:t>
            </a:r>
          </a:p>
          <a:p>
            <a:pPr>
              <a:spcBef>
                <a:spcPct val="0"/>
              </a:spcBef>
            </a:pPr>
            <a:endParaRPr lang="en-US" altLang="en-US"/>
          </a:p>
          <a:p>
            <a:pPr>
              <a:spcBef>
                <a:spcPct val="0"/>
              </a:spcBef>
            </a:pPr>
            <a:r>
              <a:rPr lang="en-US" altLang="en-US"/>
              <a:t>In addition to P1, what we might not know is that controlling mute swans will in fact limit mute swan threats.</a:t>
            </a:r>
          </a:p>
          <a:p>
            <a:pPr>
              <a:spcBef>
                <a:spcPct val="0"/>
              </a:spcBef>
            </a:pPr>
            <a:r>
              <a:rPr lang="en-US" altLang="en-US"/>
              <a:t>The point in all of this is to determine which premises need the most work. As long as we have weak premises, we have a weak conclusion. </a:t>
            </a:r>
          </a:p>
          <a:p>
            <a:pPr>
              <a:spcBef>
                <a:spcPct val="0"/>
              </a:spcBef>
            </a:pPr>
            <a:r>
              <a:rPr lang="en-US" altLang="en-US" b="1"/>
              <a:t>If our conclusions are weak, we are unable to reasonably justify our actions.</a:t>
            </a:r>
            <a:endParaRPr lang="en-US" altLang="en-US"/>
          </a:p>
          <a:p>
            <a:pPr>
              <a:spcBef>
                <a:spcPct val="0"/>
              </a:spcBef>
            </a:pPr>
            <a:endParaRPr lang="en-US" altLang="en-US"/>
          </a:p>
        </p:txBody>
      </p:sp>
      <p:sp>
        <p:nvSpPr>
          <p:cNvPr id="88067" name="Slide Number Placeholder 3">
            <a:extLst>
              <a:ext uri="{FF2B5EF4-FFF2-40B4-BE49-F238E27FC236}">
                <a16:creationId xmlns:a16="http://schemas.microsoft.com/office/drawing/2014/main" id="{25B445B9-8C1B-2158-2693-1AA88D3AC7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51F48E5-3B18-4F1C-B3B9-BDF744429592}" type="slidenum">
              <a:rPr lang="en-US" altLang="en-US"/>
              <a:pPr/>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E91F9E23-5468-C71C-4074-9D987779540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A3D130F7-2148-5B22-AA9C-F36A1500FD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 potentially important limitation of administrative rationalism is failing to focus enough attention on the idea that effective wildlife management is not a wholly determined technical phenomenon, but also depends on social factors such as fairness, trust, tradition, and power </a:t>
            </a:r>
          </a:p>
        </p:txBody>
      </p:sp>
      <p:sp>
        <p:nvSpPr>
          <p:cNvPr id="76803" name="Slide Number Placeholder 3">
            <a:extLst>
              <a:ext uri="{FF2B5EF4-FFF2-40B4-BE49-F238E27FC236}">
                <a16:creationId xmlns:a16="http://schemas.microsoft.com/office/drawing/2014/main" id="{98D3AF33-1703-5947-E74D-29D04413F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1B731F4-8059-48D7-9C45-FDCA82576C09}" type="slidenum">
              <a:rPr lang="en-US" altLang="en-US"/>
              <a:pPr/>
              <a:t>10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1C3CCB3A-3131-0DB1-AB73-F614CB8ECE3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230C9966-D211-F1E7-586C-E848DCF515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7827" name="Slide Number Placeholder 3">
            <a:extLst>
              <a:ext uri="{FF2B5EF4-FFF2-40B4-BE49-F238E27FC236}">
                <a16:creationId xmlns:a16="http://schemas.microsoft.com/office/drawing/2014/main" id="{C121DB1F-BD6A-F8A3-72FF-5DC12A458E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FB7CE41-D3F0-467D-8C91-970FA4237F12}" type="slidenum">
              <a:rPr lang="en-US" altLang="en-US"/>
              <a:pPr/>
              <a:t>13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988231B3-713F-FFB9-8134-F0780BEE73F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9C285BDB-567F-7FEE-72C7-C3974F00E1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8851" name="Slide Number Placeholder 3">
            <a:extLst>
              <a:ext uri="{FF2B5EF4-FFF2-40B4-BE49-F238E27FC236}">
                <a16:creationId xmlns:a16="http://schemas.microsoft.com/office/drawing/2014/main" id="{B493255F-CF93-77D2-5B5D-6938370F66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A3A7578-5725-40D0-8AB4-93F749E05C79}" type="slidenum">
              <a:rPr lang="en-US" altLang="en-US"/>
              <a:pPr/>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0F0264E6-A87F-E585-601E-786B800BD3A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5D352367-69C4-F859-29AF-0BDB5E6EB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spcBef>
                <a:spcPct val="0"/>
              </a:spcBef>
            </a:pPr>
            <a:r>
              <a:rPr lang="en-US" altLang="en-US"/>
              <a:t>Question 1: content analysis, question 2: argument analysis. Theoretically speaking, the </a:t>
            </a:r>
            <a:r>
              <a:rPr lang="en-US" altLang="en-US" b="1"/>
              <a:t>results from this case might allow us to define a more systematic approach for addressing values in management frameworks.</a:t>
            </a:r>
            <a:r>
              <a:rPr lang="en-US" altLang="en-US"/>
              <a:t> </a:t>
            </a:r>
          </a:p>
          <a:p>
            <a:pPr defTabSz="914400">
              <a:spcBef>
                <a:spcPct val="0"/>
              </a:spcBef>
            </a:pPr>
            <a:endParaRPr lang="en-US" altLang="en-US"/>
          </a:p>
        </p:txBody>
      </p:sp>
      <p:sp>
        <p:nvSpPr>
          <p:cNvPr id="79875" name="Slide Number Placeholder 3">
            <a:extLst>
              <a:ext uri="{FF2B5EF4-FFF2-40B4-BE49-F238E27FC236}">
                <a16:creationId xmlns:a16="http://schemas.microsoft.com/office/drawing/2014/main" id="{AC6D3A79-3EBF-C82C-A031-786598DA66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B0D3A5C-E06B-4B6A-A803-AE1645B68128}" type="slidenum">
              <a:rPr lang="en-US" altLang="en-US"/>
              <a:pPr/>
              <a:t>15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576627CE-19C5-1277-304F-623346456D9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BB65D954-6496-C183-79BF-945CB4CFA3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Type of CA</a:t>
            </a:r>
          </a:p>
          <a:p>
            <a:pPr>
              <a:spcBef>
                <a:spcPct val="0"/>
              </a:spcBef>
            </a:pPr>
            <a:r>
              <a:rPr lang="en-US" altLang="en-US"/>
              <a:t>Sample strategy: how searched, why news- environmental information and impact: Michigan news sources are likely to best represent Michigan issues, and most likely to influence Michiganders. </a:t>
            </a:r>
          </a:p>
          <a:p>
            <a:pPr>
              <a:spcBef>
                <a:spcPct val="0"/>
              </a:spcBef>
            </a:pPr>
            <a:r>
              <a:rPr lang="en-US" altLang="en-US"/>
              <a:t>Conventional CA: My explicit interest was to determine the reasons in support of or against the mute swan policy, an objective that could be served with a conventional approach to content analysis. This approach allows codes to emerge directly from the sources, rather than designating preconceived categories to the data, and thereby limits assumptions and prejudices imposed on the data </a:t>
            </a:r>
          </a:p>
        </p:txBody>
      </p:sp>
      <p:sp>
        <p:nvSpPr>
          <p:cNvPr id="80899" name="Slide Number Placeholder 3">
            <a:extLst>
              <a:ext uri="{FF2B5EF4-FFF2-40B4-BE49-F238E27FC236}">
                <a16:creationId xmlns:a16="http://schemas.microsoft.com/office/drawing/2014/main" id="{F58C6986-2894-8EBA-1693-E6C3C2861D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940D0DB-10EA-4B77-BD4A-1AA7F4694400}" type="slidenum">
              <a:rPr lang="en-US" altLang="en-US"/>
              <a:pPr/>
              <a:t>16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2ED3CCD2-7E1E-D8C9-1674-A9E9D74B785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B764C540-3626-3633-DFE0-917828104D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My sample resulted in 51 articles over a ten month period. This graph displays the number of articles over the sample period and a few key events which might have triggered additional coverage. </a:t>
            </a:r>
          </a:p>
        </p:txBody>
      </p:sp>
      <p:sp>
        <p:nvSpPr>
          <p:cNvPr id="81923" name="Slide Number Placeholder 3">
            <a:extLst>
              <a:ext uri="{FF2B5EF4-FFF2-40B4-BE49-F238E27FC236}">
                <a16:creationId xmlns:a16="http://schemas.microsoft.com/office/drawing/2014/main" id="{AEAC13F1-C467-1A4C-3BC0-068B2A6267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F4F0978-2760-48FF-93D7-1379B2D5B35B}" type="slidenum">
              <a:rPr lang="en-US" altLang="en-US"/>
              <a:pPr/>
              <a:t>17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987F0004-CC87-EC8E-CC9B-B2320F656A6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16031608-1A45-ADAB-B863-604CF3008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spcBef>
                <a:spcPct val="0"/>
              </a:spcBef>
            </a:pPr>
            <a:r>
              <a:rPr lang="en-US" altLang="en-US"/>
              <a:t>Remind that these answer first research question: ended up with 3 reasons in support an 3 opposed from 18 total. These are likely to have the most impact. Moreover, beyond these reasons the frequency was minimal, suggesting they are not having a great impact in this discussion. </a:t>
            </a:r>
          </a:p>
        </p:txBody>
      </p:sp>
      <p:sp>
        <p:nvSpPr>
          <p:cNvPr id="82947" name="Slide Number Placeholder 3">
            <a:extLst>
              <a:ext uri="{FF2B5EF4-FFF2-40B4-BE49-F238E27FC236}">
                <a16:creationId xmlns:a16="http://schemas.microsoft.com/office/drawing/2014/main" id="{EF23DB3D-9B63-D974-EECF-9385F18228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F8E19C9-F5B6-449C-B482-BBDF09A8AFC3}" type="slidenum">
              <a:rPr lang="en-US" altLang="en-US"/>
              <a:pPr/>
              <a:t>18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3DB768FD-9EF3-A367-8FCF-DE2555EA577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9960775D-79B4-5002-B5BA-F5CEDC3961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spcBef>
                <a:spcPct val="0"/>
              </a:spcBef>
            </a:pPr>
            <a:r>
              <a:rPr lang="en-US" altLang="en-US"/>
              <a:t>Remind that these answer first research question: ended up with 3 reasons in support an 3 opposed from 18 total. These are likely to have the most impact. Moreover, beyond these reasons the frequency was minimal, suggesting they are not having a great impact in this discussion. </a:t>
            </a:r>
          </a:p>
          <a:p>
            <a:pPr defTabSz="914400">
              <a:spcBef>
                <a:spcPct val="0"/>
              </a:spcBef>
            </a:pPr>
            <a:r>
              <a:rPr lang="en-US" altLang="en-US"/>
              <a:t>This is the frequency of codes over time. So in January less than 10% of aggression codes occurred </a:t>
            </a:r>
          </a:p>
        </p:txBody>
      </p:sp>
      <p:sp>
        <p:nvSpPr>
          <p:cNvPr id="83971" name="Slide Number Placeholder 3">
            <a:extLst>
              <a:ext uri="{FF2B5EF4-FFF2-40B4-BE49-F238E27FC236}">
                <a16:creationId xmlns:a16="http://schemas.microsoft.com/office/drawing/2014/main" id="{503D5B2A-4BBB-E422-F038-A14776EF4A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DC5C03D-8FCB-418F-864E-0C9CC22567F4}" type="slidenum">
              <a:rPr lang="en-US" altLang="en-US"/>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54C772B-C844-50FB-9740-34E3816F6637}"/>
              </a:ext>
            </a:extLst>
          </p:cNvPr>
          <p:cNvSpPr>
            <a:spLocks noGrp="1"/>
          </p:cNvSpPr>
          <p:nvPr>
            <p:ph type="dt" sz="half" idx="10"/>
          </p:nvPr>
        </p:nvSpPr>
        <p:spPr/>
        <p:txBody>
          <a:bodyPr/>
          <a:lstStyle>
            <a:lvl1pPr>
              <a:defRPr/>
            </a:lvl1pPr>
          </a:lstStyle>
          <a:p>
            <a:fld id="{CDD829E0-55A0-4DC0-97CB-6B0AA984659B}"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2CBF569D-6BA5-99A5-8907-02763F3959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F8C908-53CD-E7D1-2DD9-836D635644C2}"/>
              </a:ext>
            </a:extLst>
          </p:cNvPr>
          <p:cNvSpPr>
            <a:spLocks noGrp="1"/>
          </p:cNvSpPr>
          <p:nvPr>
            <p:ph type="sldNum" sz="quarter" idx="12"/>
          </p:nvPr>
        </p:nvSpPr>
        <p:spPr/>
        <p:txBody>
          <a:bodyPr/>
          <a:lstStyle>
            <a:lvl1pPr>
              <a:defRPr/>
            </a:lvl1pPr>
          </a:lstStyle>
          <a:p>
            <a:fld id="{DA025893-9C5D-495E-B10A-C253F5326C5A}" type="slidenum">
              <a:rPr lang="en-US" altLang="en-US"/>
              <a:pPr/>
              <a:t>‹#›</a:t>
            </a:fld>
            <a:endParaRPr lang="en-US" altLang="en-US"/>
          </a:p>
        </p:txBody>
      </p:sp>
    </p:spTree>
    <p:extLst>
      <p:ext uri="{BB962C8B-B14F-4D97-AF65-F5344CB8AC3E}">
        <p14:creationId xmlns:p14="http://schemas.microsoft.com/office/powerpoint/2010/main" val="3267542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A01A4-625B-5236-5862-60F7AC6AAE8E}"/>
              </a:ext>
            </a:extLst>
          </p:cNvPr>
          <p:cNvSpPr>
            <a:spLocks noGrp="1"/>
          </p:cNvSpPr>
          <p:nvPr>
            <p:ph type="dt" sz="half" idx="10"/>
          </p:nvPr>
        </p:nvSpPr>
        <p:spPr/>
        <p:txBody>
          <a:bodyPr/>
          <a:lstStyle>
            <a:lvl1pPr>
              <a:defRPr/>
            </a:lvl1pPr>
          </a:lstStyle>
          <a:p>
            <a:fld id="{E613022E-74A8-436D-A24D-AFC25053943F}"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FBC86C33-A184-7369-3EBC-1EC1697C18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FCB2F1-DC68-5E80-22AA-2B677E4AE278}"/>
              </a:ext>
            </a:extLst>
          </p:cNvPr>
          <p:cNvSpPr>
            <a:spLocks noGrp="1"/>
          </p:cNvSpPr>
          <p:nvPr>
            <p:ph type="sldNum" sz="quarter" idx="12"/>
          </p:nvPr>
        </p:nvSpPr>
        <p:spPr/>
        <p:txBody>
          <a:bodyPr/>
          <a:lstStyle>
            <a:lvl1pPr>
              <a:defRPr/>
            </a:lvl1pPr>
          </a:lstStyle>
          <a:p>
            <a:fld id="{AC58A5EE-ABAB-43DA-969C-C757A261BFB9}" type="slidenum">
              <a:rPr lang="en-US" altLang="en-US"/>
              <a:pPr/>
              <a:t>‹#›</a:t>
            </a:fld>
            <a:endParaRPr lang="en-US" altLang="en-US"/>
          </a:p>
        </p:txBody>
      </p:sp>
    </p:spTree>
    <p:extLst>
      <p:ext uri="{BB962C8B-B14F-4D97-AF65-F5344CB8AC3E}">
        <p14:creationId xmlns:p14="http://schemas.microsoft.com/office/powerpoint/2010/main" val="150060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543AD-4F4C-A245-F905-51D66992624A}"/>
              </a:ext>
            </a:extLst>
          </p:cNvPr>
          <p:cNvSpPr>
            <a:spLocks noGrp="1"/>
          </p:cNvSpPr>
          <p:nvPr>
            <p:ph type="dt" sz="half" idx="10"/>
          </p:nvPr>
        </p:nvSpPr>
        <p:spPr/>
        <p:txBody>
          <a:bodyPr/>
          <a:lstStyle>
            <a:lvl1pPr>
              <a:defRPr/>
            </a:lvl1pPr>
          </a:lstStyle>
          <a:p>
            <a:fld id="{16AB6573-72A7-444C-8047-86229533C464}"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1654829F-7ED7-C683-9556-95D41E3849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B50034-742E-7965-947F-6ACD73A9E876}"/>
              </a:ext>
            </a:extLst>
          </p:cNvPr>
          <p:cNvSpPr>
            <a:spLocks noGrp="1"/>
          </p:cNvSpPr>
          <p:nvPr>
            <p:ph type="sldNum" sz="quarter" idx="12"/>
          </p:nvPr>
        </p:nvSpPr>
        <p:spPr/>
        <p:txBody>
          <a:bodyPr/>
          <a:lstStyle>
            <a:lvl1pPr>
              <a:defRPr/>
            </a:lvl1pPr>
          </a:lstStyle>
          <a:p>
            <a:fld id="{0FD6FF69-FD39-4E54-B94C-BACBF3D63AB6}" type="slidenum">
              <a:rPr lang="en-US" altLang="en-US"/>
              <a:pPr/>
              <a:t>‹#›</a:t>
            </a:fld>
            <a:endParaRPr lang="en-US" altLang="en-US"/>
          </a:p>
        </p:txBody>
      </p:sp>
    </p:spTree>
    <p:extLst>
      <p:ext uri="{BB962C8B-B14F-4D97-AF65-F5344CB8AC3E}">
        <p14:creationId xmlns:p14="http://schemas.microsoft.com/office/powerpoint/2010/main" val="254153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56A69F9-E868-7BAD-4096-B557C7148A67}"/>
              </a:ext>
            </a:extLst>
          </p:cNvPr>
          <p:cNvSpPr>
            <a:spLocks noGrp="1"/>
          </p:cNvSpPr>
          <p:nvPr>
            <p:ph type="dt" sz="half" idx="10"/>
          </p:nvPr>
        </p:nvSpPr>
        <p:spPr/>
        <p:txBody>
          <a:bodyPr/>
          <a:lstStyle>
            <a:lvl1pPr>
              <a:defRPr/>
            </a:lvl1pPr>
          </a:lstStyle>
          <a:p>
            <a:fld id="{16A55A27-66DF-4B60-81B6-E82FEAF06F89}"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F8AD446D-3D2F-CE66-3892-4A698B0C8E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3137CA-8679-0644-76F1-B19DA6F308A3}"/>
              </a:ext>
            </a:extLst>
          </p:cNvPr>
          <p:cNvSpPr>
            <a:spLocks noGrp="1"/>
          </p:cNvSpPr>
          <p:nvPr>
            <p:ph type="sldNum" sz="quarter" idx="12"/>
          </p:nvPr>
        </p:nvSpPr>
        <p:spPr/>
        <p:txBody>
          <a:bodyPr/>
          <a:lstStyle>
            <a:lvl1pPr>
              <a:defRPr/>
            </a:lvl1pPr>
          </a:lstStyle>
          <a:p>
            <a:fld id="{58D0925F-0853-4F68-9CCA-439642B8E355}" type="slidenum">
              <a:rPr lang="en-US" altLang="en-US"/>
              <a:pPr/>
              <a:t>‹#›</a:t>
            </a:fld>
            <a:endParaRPr lang="en-US" altLang="en-US"/>
          </a:p>
        </p:txBody>
      </p:sp>
    </p:spTree>
    <p:extLst>
      <p:ext uri="{BB962C8B-B14F-4D97-AF65-F5344CB8AC3E}">
        <p14:creationId xmlns:p14="http://schemas.microsoft.com/office/powerpoint/2010/main" val="751607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ADF04-E3FC-FAC7-299E-C2C39A59CB3D}"/>
              </a:ext>
            </a:extLst>
          </p:cNvPr>
          <p:cNvSpPr>
            <a:spLocks noGrp="1"/>
          </p:cNvSpPr>
          <p:nvPr>
            <p:ph type="dt" sz="half" idx="10"/>
          </p:nvPr>
        </p:nvSpPr>
        <p:spPr/>
        <p:txBody>
          <a:bodyPr/>
          <a:lstStyle>
            <a:lvl1pPr>
              <a:defRPr/>
            </a:lvl1pPr>
          </a:lstStyle>
          <a:p>
            <a:fld id="{C10FA140-22C0-4287-ABD1-E248C0F33355}"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079ABD30-2A1C-E12F-FFBD-CD253B1E5F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17E274-E0E6-C177-336F-898F31D1BD89}"/>
              </a:ext>
            </a:extLst>
          </p:cNvPr>
          <p:cNvSpPr>
            <a:spLocks noGrp="1"/>
          </p:cNvSpPr>
          <p:nvPr>
            <p:ph type="sldNum" sz="quarter" idx="12"/>
          </p:nvPr>
        </p:nvSpPr>
        <p:spPr/>
        <p:txBody>
          <a:bodyPr/>
          <a:lstStyle>
            <a:lvl1pPr>
              <a:defRPr/>
            </a:lvl1pPr>
          </a:lstStyle>
          <a:p>
            <a:fld id="{85357BE4-FD9B-4170-880C-DC52DEB41EEC}" type="slidenum">
              <a:rPr lang="en-US" altLang="en-US"/>
              <a:pPr/>
              <a:t>‹#›</a:t>
            </a:fld>
            <a:endParaRPr lang="en-US" altLang="en-US"/>
          </a:p>
        </p:txBody>
      </p:sp>
    </p:spTree>
    <p:extLst>
      <p:ext uri="{BB962C8B-B14F-4D97-AF65-F5344CB8AC3E}">
        <p14:creationId xmlns:p14="http://schemas.microsoft.com/office/powerpoint/2010/main" val="2825576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717F09-B9EB-0C89-7586-83618A728F5A}"/>
              </a:ext>
            </a:extLst>
          </p:cNvPr>
          <p:cNvSpPr>
            <a:spLocks noGrp="1"/>
          </p:cNvSpPr>
          <p:nvPr>
            <p:ph type="dt" sz="half" idx="10"/>
          </p:nvPr>
        </p:nvSpPr>
        <p:spPr/>
        <p:txBody>
          <a:bodyPr/>
          <a:lstStyle>
            <a:lvl1pPr>
              <a:defRPr/>
            </a:lvl1pPr>
          </a:lstStyle>
          <a:p>
            <a:fld id="{D5FE8C4E-276C-4563-B0B3-CFFF09C45D12}"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3EEEA69E-7D14-A405-83ED-7166673141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52A9AA-3097-1641-8819-E54480E11DF5}"/>
              </a:ext>
            </a:extLst>
          </p:cNvPr>
          <p:cNvSpPr>
            <a:spLocks noGrp="1"/>
          </p:cNvSpPr>
          <p:nvPr>
            <p:ph type="sldNum" sz="quarter" idx="12"/>
          </p:nvPr>
        </p:nvSpPr>
        <p:spPr/>
        <p:txBody>
          <a:bodyPr/>
          <a:lstStyle>
            <a:lvl1pPr>
              <a:defRPr/>
            </a:lvl1pPr>
          </a:lstStyle>
          <a:p>
            <a:fld id="{09146E29-DA87-4C4D-B999-4B81ED807FB1}" type="slidenum">
              <a:rPr lang="en-US" altLang="en-US"/>
              <a:pPr/>
              <a:t>‹#›</a:t>
            </a:fld>
            <a:endParaRPr lang="en-US" altLang="en-US"/>
          </a:p>
        </p:txBody>
      </p:sp>
    </p:spTree>
    <p:extLst>
      <p:ext uri="{BB962C8B-B14F-4D97-AF65-F5344CB8AC3E}">
        <p14:creationId xmlns:p14="http://schemas.microsoft.com/office/powerpoint/2010/main" val="240199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E20690-EAEF-FD84-6B9E-AC812E798ABB}"/>
              </a:ext>
            </a:extLst>
          </p:cNvPr>
          <p:cNvSpPr>
            <a:spLocks noGrp="1"/>
          </p:cNvSpPr>
          <p:nvPr>
            <p:ph type="dt" sz="half" idx="10"/>
          </p:nvPr>
        </p:nvSpPr>
        <p:spPr/>
        <p:txBody>
          <a:bodyPr/>
          <a:lstStyle>
            <a:lvl1pPr>
              <a:defRPr/>
            </a:lvl1pPr>
          </a:lstStyle>
          <a:p>
            <a:fld id="{D675B16B-5ACB-4B27-9DAE-00E241C3C6FB}"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C54399C1-A64D-F733-2096-847067D0A1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FA5F48-4E55-5F78-A8AC-454E4123D333}"/>
              </a:ext>
            </a:extLst>
          </p:cNvPr>
          <p:cNvSpPr>
            <a:spLocks noGrp="1"/>
          </p:cNvSpPr>
          <p:nvPr>
            <p:ph type="sldNum" sz="quarter" idx="12"/>
          </p:nvPr>
        </p:nvSpPr>
        <p:spPr/>
        <p:txBody>
          <a:bodyPr/>
          <a:lstStyle>
            <a:lvl1pPr>
              <a:defRPr/>
            </a:lvl1pPr>
          </a:lstStyle>
          <a:p>
            <a:fld id="{669A0B65-E0D9-4565-BA30-A45826A26BD6}" type="slidenum">
              <a:rPr lang="en-US" altLang="en-US"/>
              <a:pPr/>
              <a:t>‹#›</a:t>
            </a:fld>
            <a:endParaRPr lang="en-US" altLang="en-US"/>
          </a:p>
        </p:txBody>
      </p:sp>
    </p:spTree>
    <p:extLst>
      <p:ext uri="{BB962C8B-B14F-4D97-AF65-F5344CB8AC3E}">
        <p14:creationId xmlns:p14="http://schemas.microsoft.com/office/powerpoint/2010/main" val="1035225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9C7E2F7-94FD-90A1-1A50-8D5F72F0B5AA}"/>
              </a:ext>
            </a:extLst>
          </p:cNvPr>
          <p:cNvSpPr>
            <a:spLocks noGrp="1"/>
          </p:cNvSpPr>
          <p:nvPr>
            <p:ph type="dt" sz="half" idx="10"/>
          </p:nvPr>
        </p:nvSpPr>
        <p:spPr/>
        <p:txBody>
          <a:bodyPr/>
          <a:lstStyle>
            <a:lvl1pPr>
              <a:defRPr/>
            </a:lvl1pPr>
          </a:lstStyle>
          <a:p>
            <a:fld id="{6EB7FEA1-00C4-4064-AB09-BDC4613669A6}" type="datetimeFigureOut">
              <a:rPr lang="en-US" altLang="en-US"/>
              <a:pPr/>
              <a:t>8/4/2025</a:t>
            </a:fld>
            <a:endParaRPr lang="en-US" altLang="en-US"/>
          </a:p>
        </p:txBody>
      </p:sp>
      <p:sp>
        <p:nvSpPr>
          <p:cNvPr id="8" name="Footer Placeholder 4">
            <a:extLst>
              <a:ext uri="{FF2B5EF4-FFF2-40B4-BE49-F238E27FC236}">
                <a16:creationId xmlns:a16="http://schemas.microsoft.com/office/drawing/2014/main" id="{36CB67EB-715A-1947-47EE-1AFAAB6F576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8485FB-3DD4-DDB6-FCD0-7C9D7946A0E6}"/>
              </a:ext>
            </a:extLst>
          </p:cNvPr>
          <p:cNvSpPr>
            <a:spLocks noGrp="1"/>
          </p:cNvSpPr>
          <p:nvPr>
            <p:ph type="sldNum" sz="quarter" idx="12"/>
          </p:nvPr>
        </p:nvSpPr>
        <p:spPr/>
        <p:txBody>
          <a:bodyPr/>
          <a:lstStyle>
            <a:lvl1pPr>
              <a:defRPr/>
            </a:lvl1pPr>
          </a:lstStyle>
          <a:p>
            <a:fld id="{232D4617-0A27-41D8-9D62-A2C3639499B3}" type="slidenum">
              <a:rPr lang="en-US" altLang="en-US"/>
              <a:pPr/>
              <a:t>‹#›</a:t>
            </a:fld>
            <a:endParaRPr lang="en-US" altLang="en-US"/>
          </a:p>
        </p:txBody>
      </p:sp>
    </p:spTree>
    <p:extLst>
      <p:ext uri="{BB962C8B-B14F-4D97-AF65-F5344CB8AC3E}">
        <p14:creationId xmlns:p14="http://schemas.microsoft.com/office/powerpoint/2010/main" val="1176949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85E8C4-DFB5-F513-87D5-D16819D11F28}"/>
              </a:ext>
            </a:extLst>
          </p:cNvPr>
          <p:cNvSpPr>
            <a:spLocks noGrp="1"/>
          </p:cNvSpPr>
          <p:nvPr>
            <p:ph type="dt" sz="half" idx="10"/>
          </p:nvPr>
        </p:nvSpPr>
        <p:spPr/>
        <p:txBody>
          <a:bodyPr/>
          <a:lstStyle>
            <a:lvl1pPr>
              <a:defRPr/>
            </a:lvl1pPr>
          </a:lstStyle>
          <a:p>
            <a:fld id="{89619357-B284-484C-9613-8F76E789EDF3}" type="datetimeFigureOut">
              <a:rPr lang="en-US" altLang="en-US"/>
              <a:pPr/>
              <a:t>8/4/2025</a:t>
            </a:fld>
            <a:endParaRPr lang="en-US" altLang="en-US"/>
          </a:p>
        </p:txBody>
      </p:sp>
      <p:sp>
        <p:nvSpPr>
          <p:cNvPr id="4" name="Footer Placeholder 4">
            <a:extLst>
              <a:ext uri="{FF2B5EF4-FFF2-40B4-BE49-F238E27FC236}">
                <a16:creationId xmlns:a16="http://schemas.microsoft.com/office/drawing/2014/main" id="{D74B9D6C-3CEB-DF59-A80C-A87E9331D99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233D991-5146-C881-D4D8-7D2D5397C639}"/>
              </a:ext>
            </a:extLst>
          </p:cNvPr>
          <p:cNvSpPr>
            <a:spLocks noGrp="1"/>
          </p:cNvSpPr>
          <p:nvPr>
            <p:ph type="sldNum" sz="quarter" idx="12"/>
          </p:nvPr>
        </p:nvSpPr>
        <p:spPr/>
        <p:txBody>
          <a:bodyPr/>
          <a:lstStyle>
            <a:lvl1pPr>
              <a:defRPr/>
            </a:lvl1pPr>
          </a:lstStyle>
          <a:p>
            <a:fld id="{24EE7977-4315-41A8-8323-E458A16359A1}" type="slidenum">
              <a:rPr lang="en-US" altLang="en-US"/>
              <a:pPr/>
              <a:t>‹#›</a:t>
            </a:fld>
            <a:endParaRPr lang="en-US" altLang="en-US"/>
          </a:p>
        </p:txBody>
      </p:sp>
    </p:spTree>
    <p:extLst>
      <p:ext uri="{BB962C8B-B14F-4D97-AF65-F5344CB8AC3E}">
        <p14:creationId xmlns:p14="http://schemas.microsoft.com/office/powerpoint/2010/main" val="1401011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59D7E5F-CAE4-A668-D7E6-14CF39A7A04E}"/>
              </a:ext>
            </a:extLst>
          </p:cNvPr>
          <p:cNvSpPr>
            <a:spLocks noGrp="1"/>
          </p:cNvSpPr>
          <p:nvPr>
            <p:ph type="dt" sz="half" idx="10"/>
          </p:nvPr>
        </p:nvSpPr>
        <p:spPr/>
        <p:txBody>
          <a:bodyPr/>
          <a:lstStyle>
            <a:lvl1pPr>
              <a:defRPr/>
            </a:lvl1pPr>
          </a:lstStyle>
          <a:p>
            <a:fld id="{8BDD43E9-9C62-49E3-97BA-368F09FBB00F}"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2328DE27-9AF6-0924-75B8-D9069EE0696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A6EB65B-A4D3-47F6-5F4B-4614906947A6}"/>
              </a:ext>
            </a:extLst>
          </p:cNvPr>
          <p:cNvSpPr>
            <a:spLocks noGrp="1"/>
          </p:cNvSpPr>
          <p:nvPr>
            <p:ph type="sldNum" sz="quarter" idx="12"/>
          </p:nvPr>
        </p:nvSpPr>
        <p:spPr/>
        <p:txBody>
          <a:bodyPr/>
          <a:lstStyle>
            <a:lvl1pPr>
              <a:defRPr/>
            </a:lvl1pPr>
          </a:lstStyle>
          <a:p>
            <a:fld id="{A9628F5A-9BA1-4F95-8AE5-EC4E7608DDE8}" type="slidenum">
              <a:rPr lang="en-US" altLang="en-US"/>
              <a:pPr/>
              <a:t>‹#›</a:t>
            </a:fld>
            <a:endParaRPr lang="en-US" altLang="en-US"/>
          </a:p>
        </p:txBody>
      </p:sp>
    </p:spTree>
    <p:extLst>
      <p:ext uri="{BB962C8B-B14F-4D97-AF65-F5344CB8AC3E}">
        <p14:creationId xmlns:p14="http://schemas.microsoft.com/office/powerpoint/2010/main" val="3213688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95DA80-B78E-13F1-7FAF-497FA35AD012}"/>
              </a:ext>
            </a:extLst>
          </p:cNvPr>
          <p:cNvSpPr>
            <a:spLocks noGrp="1"/>
          </p:cNvSpPr>
          <p:nvPr>
            <p:ph type="dt" sz="half" idx="10"/>
          </p:nvPr>
        </p:nvSpPr>
        <p:spPr/>
        <p:txBody>
          <a:bodyPr/>
          <a:lstStyle>
            <a:lvl1pPr>
              <a:defRPr/>
            </a:lvl1pPr>
          </a:lstStyle>
          <a:p>
            <a:fld id="{28C2E214-73A2-4ADF-82B1-015F6477868D}"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777F4357-AC69-7C84-90CD-6A37AC804E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8B3844-5376-8191-03B6-E4543F67B81A}"/>
              </a:ext>
            </a:extLst>
          </p:cNvPr>
          <p:cNvSpPr>
            <a:spLocks noGrp="1"/>
          </p:cNvSpPr>
          <p:nvPr>
            <p:ph type="sldNum" sz="quarter" idx="12"/>
          </p:nvPr>
        </p:nvSpPr>
        <p:spPr/>
        <p:txBody>
          <a:bodyPr/>
          <a:lstStyle>
            <a:lvl1pPr>
              <a:defRPr/>
            </a:lvl1pPr>
          </a:lstStyle>
          <a:p>
            <a:fld id="{AC7C996C-00F9-49DC-BA71-B473C4B5C280}" type="slidenum">
              <a:rPr lang="en-US" altLang="en-US"/>
              <a:pPr/>
              <a:t>‹#›</a:t>
            </a:fld>
            <a:endParaRPr lang="en-US" altLang="en-US"/>
          </a:p>
        </p:txBody>
      </p:sp>
    </p:spTree>
    <p:extLst>
      <p:ext uri="{BB962C8B-B14F-4D97-AF65-F5344CB8AC3E}">
        <p14:creationId xmlns:p14="http://schemas.microsoft.com/office/powerpoint/2010/main" val="248208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98D0B-98E2-196B-BA34-C65BB6D0BA94}"/>
              </a:ext>
            </a:extLst>
          </p:cNvPr>
          <p:cNvSpPr>
            <a:spLocks noGrp="1"/>
          </p:cNvSpPr>
          <p:nvPr>
            <p:ph type="dt" sz="half" idx="10"/>
          </p:nvPr>
        </p:nvSpPr>
        <p:spPr/>
        <p:txBody>
          <a:bodyPr/>
          <a:lstStyle>
            <a:lvl1pPr>
              <a:defRPr/>
            </a:lvl1pPr>
          </a:lstStyle>
          <a:p>
            <a:fld id="{EDA9F621-97AB-4863-8FC9-B8BB82826D8D}"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A7CADE70-3BDB-A840-3FCF-0377C4A62A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BF1FF1-1C10-17B6-0547-F89E640F579A}"/>
              </a:ext>
            </a:extLst>
          </p:cNvPr>
          <p:cNvSpPr>
            <a:spLocks noGrp="1"/>
          </p:cNvSpPr>
          <p:nvPr>
            <p:ph type="sldNum" sz="quarter" idx="12"/>
          </p:nvPr>
        </p:nvSpPr>
        <p:spPr/>
        <p:txBody>
          <a:bodyPr/>
          <a:lstStyle>
            <a:lvl1pPr>
              <a:defRPr/>
            </a:lvl1pPr>
          </a:lstStyle>
          <a:p>
            <a:fld id="{25BCF663-5B90-4C56-A888-904EE238E90B}" type="slidenum">
              <a:rPr lang="en-US" altLang="en-US"/>
              <a:pPr/>
              <a:t>‹#›</a:t>
            </a:fld>
            <a:endParaRPr lang="en-US" altLang="en-US"/>
          </a:p>
        </p:txBody>
      </p:sp>
    </p:spTree>
    <p:extLst>
      <p:ext uri="{BB962C8B-B14F-4D97-AF65-F5344CB8AC3E}">
        <p14:creationId xmlns:p14="http://schemas.microsoft.com/office/powerpoint/2010/main" val="903580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0798874-F782-E9EC-1736-2020FCAAA6C3}"/>
              </a:ext>
            </a:extLst>
          </p:cNvPr>
          <p:cNvSpPr>
            <a:spLocks noGrp="1"/>
          </p:cNvSpPr>
          <p:nvPr>
            <p:ph type="dt" sz="half" idx="10"/>
          </p:nvPr>
        </p:nvSpPr>
        <p:spPr/>
        <p:txBody>
          <a:bodyPr/>
          <a:lstStyle>
            <a:lvl1pPr>
              <a:defRPr/>
            </a:lvl1pPr>
          </a:lstStyle>
          <a:p>
            <a:fld id="{AAA468E8-0BBB-4792-BCA8-99E7BEF9C583}"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16EBB8C7-02D9-E5B3-09C9-085B959732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23AD47-AC9C-F6D8-F099-C2935C378174}"/>
              </a:ext>
            </a:extLst>
          </p:cNvPr>
          <p:cNvSpPr>
            <a:spLocks noGrp="1"/>
          </p:cNvSpPr>
          <p:nvPr>
            <p:ph type="sldNum" sz="quarter" idx="12"/>
          </p:nvPr>
        </p:nvSpPr>
        <p:spPr/>
        <p:txBody>
          <a:bodyPr/>
          <a:lstStyle>
            <a:lvl1pPr>
              <a:defRPr/>
            </a:lvl1pPr>
          </a:lstStyle>
          <a:p>
            <a:fld id="{21F78A78-8BEA-4B14-95FC-F2D1F13B1F00}" type="slidenum">
              <a:rPr lang="en-US" altLang="en-US"/>
              <a:pPr/>
              <a:t>‹#›</a:t>
            </a:fld>
            <a:endParaRPr lang="en-US" altLang="en-US"/>
          </a:p>
        </p:txBody>
      </p:sp>
    </p:spTree>
    <p:extLst>
      <p:ext uri="{BB962C8B-B14F-4D97-AF65-F5344CB8AC3E}">
        <p14:creationId xmlns:p14="http://schemas.microsoft.com/office/powerpoint/2010/main" val="1799888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19707-AE65-096D-CF14-1E99E58BFB61}"/>
              </a:ext>
            </a:extLst>
          </p:cNvPr>
          <p:cNvSpPr>
            <a:spLocks noGrp="1"/>
          </p:cNvSpPr>
          <p:nvPr>
            <p:ph type="dt" sz="half" idx="10"/>
          </p:nvPr>
        </p:nvSpPr>
        <p:spPr/>
        <p:txBody>
          <a:bodyPr/>
          <a:lstStyle>
            <a:lvl1pPr>
              <a:defRPr/>
            </a:lvl1pPr>
          </a:lstStyle>
          <a:p>
            <a:fld id="{278FB2F1-2570-4B02-9637-DE222B90EB8C}"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9D3571C3-CBE8-8EAA-F502-12E69EDA9F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FE157B-CF40-09DB-5867-403908622713}"/>
              </a:ext>
            </a:extLst>
          </p:cNvPr>
          <p:cNvSpPr>
            <a:spLocks noGrp="1"/>
          </p:cNvSpPr>
          <p:nvPr>
            <p:ph type="sldNum" sz="quarter" idx="12"/>
          </p:nvPr>
        </p:nvSpPr>
        <p:spPr/>
        <p:txBody>
          <a:bodyPr/>
          <a:lstStyle>
            <a:lvl1pPr>
              <a:defRPr/>
            </a:lvl1pPr>
          </a:lstStyle>
          <a:p>
            <a:fld id="{2826E6C7-8EA5-4244-BCC5-FA52D90967B8}" type="slidenum">
              <a:rPr lang="en-US" altLang="en-US"/>
              <a:pPr/>
              <a:t>‹#›</a:t>
            </a:fld>
            <a:endParaRPr lang="en-US" altLang="en-US"/>
          </a:p>
        </p:txBody>
      </p:sp>
    </p:spTree>
    <p:extLst>
      <p:ext uri="{BB962C8B-B14F-4D97-AF65-F5344CB8AC3E}">
        <p14:creationId xmlns:p14="http://schemas.microsoft.com/office/powerpoint/2010/main" val="204770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D325E-3D37-12A5-870F-EAC4AD4ADD00}"/>
              </a:ext>
            </a:extLst>
          </p:cNvPr>
          <p:cNvSpPr>
            <a:spLocks noGrp="1"/>
          </p:cNvSpPr>
          <p:nvPr>
            <p:ph type="dt" sz="half" idx="10"/>
          </p:nvPr>
        </p:nvSpPr>
        <p:spPr/>
        <p:txBody>
          <a:bodyPr/>
          <a:lstStyle>
            <a:lvl1pPr>
              <a:defRPr/>
            </a:lvl1pPr>
          </a:lstStyle>
          <a:p>
            <a:fld id="{F6E18F59-48C0-42A8-80E5-F8E5F6F08E39}"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B7DEDD46-7C90-F036-77FB-9CBC85F3EE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8FCDD1-2FE6-AF44-9807-35A7138CB8B5}"/>
              </a:ext>
            </a:extLst>
          </p:cNvPr>
          <p:cNvSpPr>
            <a:spLocks noGrp="1"/>
          </p:cNvSpPr>
          <p:nvPr>
            <p:ph type="sldNum" sz="quarter" idx="12"/>
          </p:nvPr>
        </p:nvSpPr>
        <p:spPr/>
        <p:txBody>
          <a:bodyPr/>
          <a:lstStyle>
            <a:lvl1pPr>
              <a:defRPr/>
            </a:lvl1pPr>
          </a:lstStyle>
          <a:p>
            <a:fld id="{33E08F00-BE9D-4E39-A9DC-F4E8C3D74EF1}" type="slidenum">
              <a:rPr lang="en-US" altLang="en-US"/>
              <a:pPr/>
              <a:t>‹#›</a:t>
            </a:fld>
            <a:endParaRPr lang="en-US" altLang="en-US"/>
          </a:p>
        </p:txBody>
      </p:sp>
    </p:spTree>
    <p:extLst>
      <p:ext uri="{BB962C8B-B14F-4D97-AF65-F5344CB8AC3E}">
        <p14:creationId xmlns:p14="http://schemas.microsoft.com/office/powerpoint/2010/main" val="1655261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1BD407F-E19D-F51A-7435-8DB7CB654A6F}"/>
              </a:ext>
            </a:extLst>
          </p:cNvPr>
          <p:cNvSpPr>
            <a:spLocks noGrp="1"/>
          </p:cNvSpPr>
          <p:nvPr>
            <p:ph type="dt" sz="half" idx="10"/>
          </p:nvPr>
        </p:nvSpPr>
        <p:spPr/>
        <p:txBody>
          <a:bodyPr/>
          <a:lstStyle>
            <a:lvl1pPr>
              <a:defRPr/>
            </a:lvl1pPr>
          </a:lstStyle>
          <a:p>
            <a:fld id="{4BA73CF8-195C-426D-8B04-EF4A8F89DFB4}"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9E998363-4849-CA21-1973-775CC04039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201AAA-A7CC-67E1-1894-A808621A40F8}"/>
              </a:ext>
            </a:extLst>
          </p:cNvPr>
          <p:cNvSpPr>
            <a:spLocks noGrp="1"/>
          </p:cNvSpPr>
          <p:nvPr>
            <p:ph type="sldNum" sz="quarter" idx="12"/>
          </p:nvPr>
        </p:nvSpPr>
        <p:spPr/>
        <p:txBody>
          <a:bodyPr/>
          <a:lstStyle>
            <a:lvl1pPr>
              <a:defRPr/>
            </a:lvl1pPr>
          </a:lstStyle>
          <a:p>
            <a:fld id="{7BC922E8-EA11-491C-B51B-641118DEE9B0}" type="slidenum">
              <a:rPr lang="en-US" altLang="en-US"/>
              <a:pPr/>
              <a:t>‹#›</a:t>
            </a:fld>
            <a:endParaRPr lang="en-US" altLang="en-US"/>
          </a:p>
        </p:txBody>
      </p:sp>
    </p:spTree>
    <p:extLst>
      <p:ext uri="{BB962C8B-B14F-4D97-AF65-F5344CB8AC3E}">
        <p14:creationId xmlns:p14="http://schemas.microsoft.com/office/powerpoint/2010/main" val="4017308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69A64-9FE7-3E68-2C36-C6932DAA6E02}"/>
              </a:ext>
            </a:extLst>
          </p:cNvPr>
          <p:cNvSpPr>
            <a:spLocks noGrp="1"/>
          </p:cNvSpPr>
          <p:nvPr>
            <p:ph type="dt" sz="half" idx="10"/>
          </p:nvPr>
        </p:nvSpPr>
        <p:spPr/>
        <p:txBody>
          <a:bodyPr/>
          <a:lstStyle>
            <a:lvl1pPr>
              <a:defRPr/>
            </a:lvl1pPr>
          </a:lstStyle>
          <a:p>
            <a:fld id="{9F3BF359-CD46-4EEB-A1E4-B0DD1068ADFD}"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A1F49A44-781B-C182-0F68-EF48DAA2B1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4E6242-70C0-4DBD-5394-A3D8419188D9}"/>
              </a:ext>
            </a:extLst>
          </p:cNvPr>
          <p:cNvSpPr>
            <a:spLocks noGrp="1"/>
          </p:cNvSpPr>
          <p:nvPr>
            <p:ph type="sldNum" sz="quarter" idx="12"/>
          </p:nvPr>
        </p:nvSpPr>
        <p:spPr/>
        <p:txBody>
          <a:bodyPr/>
          <a:lstStyle>
            <a:lvl1pPr>
              <a:defRPr/>
            </a:lvl1pPr>
          </a:lstStyle>
          <a:p>
            <a:fld id="{EBC33B19-5610-4830-B7F4-D3E97F5D93FC}" type="slidenum">
              <a:rPr lang="en-US" altLang="en-US"/>
              <a:pPr/>
              <a:t>‹#›</a:t>
            </a:fld>
            <a:endParaRPr lang="en-US" altLang="en-US"/>
          </a:p>
        </p:txBody>
      </p:sp>
    </p:spTree>
    <p:extLst>
      <p:ext uri="{BB962C8B-B14F-4D97-AF65-F5344CB8AC3E}">
        <p14:creationId xmlns:p14="http://schemas.microsoft.com/office/powerpoint/2010/main" val="3362395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22E71-6DE7-1BEE-0C13-0414841D2437}"/>
              </a:ext>
            </a:extLst>
          </p:cNvPr>
          <p:cNvSpPr>
            <a:spLocks noGrp="1"/>
          </p:cNvSpPr>
          <p:nvPr>
            <p:ph type="dt" sz="half" idx="10"/>
          </p:nvPr>
        </p:nvSpPr>
        <p:spPr/>
        <p:txBody>
          <a:bodyPr/>
          <a:lstStyle>
            <a:lvl1pPr>
              <a:defRPr/>
            </a:lvl1pPr>
          </a:lstStyle>
          <a:p>
            <a:fld id="{71C63FD2-0CBA-4195-8786-CD042394A04B}"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AAF14799-758B-3404-7EC8-5134A88504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720113-5549-FD4F-336F-D472BA0AA2D3}"/>
              </a:ext>
            </a:extLst>
          </p:cNvPr>
          <p:cNvSpPr>
            <a:spLocks noGrp="1"/>
          </p:cNvSpPr>
          <p:nvPr>
            <p:ph type="sldNum" sz="quarter" idx="12"/>
          </p:nvPr>
        </p:nvSpPr>
        <p:spPr/>
        <p:txBody>
          <a:bodyPr/>
          <a:lstStyle>
            <a:lvl1pPr>
              <a:defRPr/>
            </a:lvl1pPr>
          </a:lstStyle>
          <a:p>
            <a:fld id="{5C7841DC-033E-4CF6-BA09-E57B7C18758E}" type="slidenum">
              <a:rPr lang="en-US" altLang="en-US"/>
              <a:pPr/>
              <a:t>‹#›</a:t>
            </a:fld>
            <a:endParaRPr lang="en-US" altLang="en-US"/>
          </a:p>
        </p:txBody>
      </p:sp>
    </p:spTree>
    <p:extLst>
      <p:ext uri="{BB962C8B-B14F-4D97-AF65-F5344CB8AC3E}">
        <p14:creationId xmlns:p14="http://schemas.microsoft.com/office/powerpoint/2010/main" val="1959489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3DA73FC-4E34-1F3C-C597-34F25B9AEE0E}"/>
              </a:ext>
            </a:extLst>
          </p:cNvPr>
          <p:cNvSpPr>
            <a:spLocks noGrp="1"/>
          </p:cNvSpPr>
          <p:nvPr>
            <p:ph type="dt" sz="half" idx="10"/>
          </p:nvPr>
        </p:nvSpPr>
        <p:spPr/>
        <p:txBody>
          <a:bodyPr/>
          <a:lstStyle>
            <a:lvl1pPr>
              <a:defRPr/>
            </a:lvl1pPr>
          </a:lstStyle>
          <a:p>
            <a:fld id="{860942E6-D09F-4401-973C-49AE35ED51B4}"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1A006450-D02E-9764-C785-E62621818B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859014-FFF1-CFF8-F7E1-32F692950980}"/>
              </a:ext>
            </a:extLst>
          </p:cNvPr>
          <p:cNvSpPr>
            <a:spLocks noGrp="1"/>
          </p:cNvSpPr>
          <p:nvPr>
            <p:ph type="sldNum" sz="quarter" idx="12"/>
          </p:nvPr>
        </p:nvSpPr>
        <p:spPr/>
        <p:txBody>
          <a:bodyPr/>
          <a:lstStyle>
            <a:lvl1pPr>
              <a:defRPr/>
            </a:lvl1pPr>
          </a:lstStyle>
          <a:p>
            <a:fld id="{2A6DE7AD-8B6C-462E-8390-773505BB067F}" type="slidenum">
              <a:rPr lang="en-US" altLang="en-US"/>
              <a:pPr/>
              <a:t>‹#›</a:t>
            </a:fld>
            <a:endParaRPr lang="en-US" altLang="en-US"/>
          </a:p>
        </p:txBody>
      </p:sp>
    </p:spTree>
    <p:extLst>
      <p:ext uri="{BB962C8B-B14F-4D97-AF65-F5344CB8AC3E}">
        <p14:creationId xmlns:p14="http://schemas.microsoft.com/office/powerpoint/2010/main" val="2019269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200EF3-BABC-0D3C-06FD-D8F46C02E4DF}"/>
              </a:ext>
            </a:extLst>
          </p:cNvPr>
          <p:cNvSpPr>
            <a:spLocks noGrp="1"/>
          </p:cNvSpPr>
          <p:nvPr>
            <p:ph type="dt" sz="half" idx="10"/>
          </p:nvPr>
        </p:nvSpPr>
        <p:spPr/>
        <p:txBody>
          <a:bodyPr/>
          <a:lstStyle>
            <a:lvl1pPr>
              <a:defRPr/>
            </a:lvl1pPr>
          </a:lstStyle>
          <a:p>
            <a:fld id="{19DF4F66-19EA-4EA7-9B41-6D4D197FDC21}" type="datetimeFigureOut">
              <a:rPr lang="en-US" altLang="en-US"/>
              <a:pPr/>
              <a:t>8/4/2025</a:t>
            </a:fld>
            <a:endParaRPr lang="en-US" altLang="en-US"/>
          </a:p>
        </p:txBody>
      </p:sp>
      <p:sp>
        <p:nvSpPr>
          <p:cNvPr id="8" name="Footer Placeholder 4">
            <a:extLst>
              <a:ext uri="{FF2B5EF4-FFF2-40B4-BE49-F238E27FC236}">
                <a16:creationId xmlns:a16="http://schemas.microsoft.com/office/drawing/2014/main" id="{D6C3B4CF-6DCA-C0DA-CA30-48D1E6889EA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ECF0BD6-6541-3477-3DFC-5AADEE10571D}"/>
              </a:ext>
            </a:extLst>
          </p:cNvPr>
          <p:cNvSpPr>
            <a:spLocks noGrp="1"/>
          </p:cNvSpPr>
          <p:nvPr>
            <p:ph type="sldNum" sz="quarter" idx="12"/>
          </p:nvPr>
        </p:nvSpPr>
        <p:spPr/>
        <p:txBody>
          <a:bodyPr/>
          <a:lstStyle>
            <a:lvl1pPr>
              <a:defRPr/>
            </a:lvl1pPr>
          </a:lstStyle>
          <a:p>
            <a:fld id="{9D7115E9-FB1B-4063-9BF0-FD80F87A6E1C}" type="slidenum">
              <a:rPr lang="en-US" altLang="en-US"/>
              <a:pPr/>
              <a:t>‹#›</a:t>
            </a:fld>
            <a:endParaRPr lang="en-US" altLang="en-US"/>
          </a:p>
        </p:txBody>
      </p:sp>
    </p:spTree>
    <p:extLst>
      <p:ext uri="{BB962C8B-B14F-4D97-AF65-F5344CB8AC3E}">
        <p14:creationId xmlns:p14="http://schemas.microsoft.com/office/powerpoint/2010/main" val="670199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4D00617-7139-3CB3-9187-7E6948A8D572}"/>
              </a:ext>
            </a:extLst>
          </p:cNvPr>
          <p:cNvSpPr>
            <a:spLocks noGrp="1"/>
          </p:cNvSpPr>
          <p:nvPr>
            <p:ph type="dt" sz="half" idx="10"/>
          </p:nvPr>
        </p:nvSpPr>
        <p:spPr/>
        <p:txBody>
          <a:bodyPr/>
          <a:lstStyle>
            <a:lvl1pPr>
              <a:defRPr/>
            </a:lvl1pPr>
          </a:lstStyle>
          <a:p>
            <a:fld id="{9A29ECEE-C286-4103-B874-E6AECC92EFF2}" type="datetimeFigureOut">
              <a:rPr lang="en-US" altLang="en-US"/>
              <a:pPr/>
              <a:t>8/4/2025</a:t>
            </a:fld>
            <a:endParaRPr lang="en-US" altLang="en-US"/>
          </a:p>
        </p:txBody>
      </p:sp>
      <p:sp>
        <p:nvSpPr>
          <p:cNvPr id="4" name="Footer Placeholder 4">
            <a:extLst>
              <a:ext uri="{FF2B5EF4-FFF2-40B4-BE49-F238E27FC236}">
                <a16:creationId xmlns:a16="http://schemas.microsoft.com/office/drawing/2014/main" id="{615529D5-999B-0238-22DF-12089F01357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FDFFC37-008C-925B-F71A-492E3B72F538}"/>
              </a:ext>
            </a:extLst>
          </p:cNvPr>
          <p:cNvSpPr>
            <a:spLocks noGrp="1"/>
          </p:cNvSpPr>
          <p:nvPr>
            <p:ph type="sldNum" sz="quarter" idx="12"/>
          </p:nvPr>
        </p:nvSpPr>
        <p:spPr/>
        <p:txBody>
          <a:bodyPr/>
          <a:lstStyle>
            <a:lvl1pPr>
              <a:defRPr/>
            </a:lvl1pPr>
          </a:lstStyle>
          <a:p>
            <a:fld id="{CF438C72-D7E4-4C3F-9DEC-7E6263C579ED}" type="slidenum">
              <a:rPr lang="en-US" altLang="en-US"/>
              <a:pPr/>
              <a:t>‹#›</a:t>
            </a:fld>
            <a:endParaRPr lang="en-US" altLang="en-US"/>
          </a:p>
        </p:txBody>
      </p:sp>
    </p:spTree>
    <p:extLst>
      <p:ext uri="{BB962C8B-B14F-4D97-AF65-F5344CB8AC3E}">
        <p14:creationId xmlns:p14="http://schemas.microsoft.com/office/powerpoint/2010/main" val="318381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31767FF-FDA9-55E2-8DEC-032990BE5E29}"/>
              </a:ext>
            </a:extLst>
          </p:cNvPr>
          <p:cNvSpPr>
            <a:spLocks noGrp="1"/>
          </p:cNvSpPr>
          <p:nvPr>
            <p:ph type="dt" sz="half" idx="10"/>
          </p:nvPr>
        </p:nvSpPr>
        <p:spPr/>
        <p:txBody>
          <a:bodyPr/>
          <a:lstStyle>
            <a:lvl1pPr>
              <a:defRPr/>
            </a:lvl1pPr>
          </a:lstStyle>
          <a:p>
            <a:fld id="{C36EBEAE-4DCD-44F8-8998-6F2DB0B2101D}"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D44B21D7-1217-6533-755C-CF116195F39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602344-A129-250C-6A0A-6EB855621AF3}"/>
              </a:ext>
            </a:extLst>
          </p:cNvPr>
          <p:cNvSpPr>
            <a:spLocks noGrp="1"/>
          </p:cNvSpPr>
          <p:nvPr>
            <p:ph type="sldNum" sz="quarter" idx="12"/>
          </p:nvPr>
        </p:nvSpPr>
        <p:spPr/>
        <p:txBody>
          <a:bodyPr/>
          <a:lstStyle>
            <a:lvl1pPr>
              <a:defRPr/>
            </a:lvl1pPr>
          </a:lstStyle>
          <a:p>
            <a:fld id="{F0B4D871-AC52-46CD-B6BB-2CFA9C57D644}" type="slidenum">
              <a:rPr lang="en-US" altLang="en-US"/>
              <a:pPr/>
              <a:t>‹#›</a:t>
            </a:fld>
            <a:endParaRPr lang="en-US" altLang="en-US"/>
          </a:p>
        </p:txBody>
      </p:sp>
    </p:spTree>
    <p:extLst>
      <p:ext uri="{BB962C8B-B14F-4D97-AF65-F5344CB8AC3E}">
        <p14:creationId xmlns:p14="http://schemas.microsoft.com/office/powerpoint/2010/main" val="122674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25A0F-8FE0-4BBF-EBD0-D6DCCBDFBB90}"/>
              </a:ext>
            </a:extLst>
          </p:cNvPr>
          <p:cNvSpPr>
            <a:spLocks noGrp="1"/>
          </p:cNvSpPr>
          <p:nvPr>
            <p:ph type="dt" sz="half" idx="10"/>
          </p:nvPr>
        </p:nvSpPr>
        <p:spPr/>
        <p:txBody>
          <a:bodyPr/>
          <a:lstStyle>
            <a:lvl1pPr>
              <a:defRPr/>
            </a:lvl1pPr>
          </a:lstStyle>
          <a:p>
            <a:fld id="{CCDAB125-2F79-4EA3-AABA-6DDBDE502504}"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2B34D9EB-1195-AE80-F063-D6E4E9D9C2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191069-632E-DC66-E9B4-A6B7E5709D3C}"/>
              </a:ext>
            </a:extLst>
          </p:cNvPr>
          <p:cNvSpPr>
            <a:spLocks noGrp="1"/>
          </p:cNvSpPr>
          <p:nvPr>
            <p:ph type="sldNum" sz="quarter" idx="12"/>
          </p:nvPr>
        </p:nvSpPr>
        <p:spPr/>
        <p:txBody>
          <a:bodyPr/>
          <a:lstStyle>
            <a:lvl1pPr>
              <a:defRPr/>
            </a:lvl1pPr>
          </a:lstStyle>
          <a:p>
            <a:fld id="{0F5A3B82-C8D0-480F-B202-D28796A26C47}" type="slidenum">
              <a:rPr lang="en-US" altLang="en-US"/>
              <a:pPr/>
              <a:t>‹#›</a:t>
            </a:fld>
            <a:endParaRPr lang="en-US" altLang="en-US"/>
          </a:p>
        </p:txBody>
      </p:sp>
    </p:spTree>
    <p:extLst>
      <p:ext uri="{BB962C8B-B14F-4D97-AF65-F5344CB8AC3E}">
        <p14:creationId xmlns:p14="http://schemas.microsoft.com/office/powerpoint/2010/main" val="3662632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74417F4-B8E1-82DA-0256-D469E9939389}"/>
              </a:ext>
            </a:extLst>
          </p:cNvPr>
          <p:cNvSpPr>
            <a:spLocks noGrp="1"/>
          </p:cNvSpPr>
          <p:nvPr>
            <p:ph type="dt" sz="half" idx="10"/>
          </p:nvPr>
        </p:nvSpPr>
        <p:spPr/>
        <p:txBody>
          <a:bodyPr/>
          <a:lstStyle>
            <a:lvl1pPr>
              <a:defRPr/>
            </a:lvl1pPr>
          </a:lstStyle>
          <a:p>
            <a:fld id="{247A2887-FBDD-4B32-B81D-65695C65400B}"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49EE0B4F-B575-3EBE-1FF2-A060801CE0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11A54C-86C1-2B8D-D1CD-C0A87A2DA5BA}"/>
              </a:ext>
            </a:extLst>
          </p:cNvPr>
          <p:cNvSpPr>
            <a:spLocks noGrp="1"/>
          </p:cNvSpPr>
          <p:nvPr>
            <p:ph type="sldNum" sz="quarter" idx="12"/>
          </p:nvPr>
        </p:nvSpPr>
        <p:spPr/>
        <p:txBody>
          <a:bodyPr/>
          <a:lstStyle>
            <a:lvl1pPr>
              <a:defRPr/>
            </a:lvl1pPr>
          </a:lstStyle>
          <a:p>
            <a:fld id="{9891CD1A-616B-46FA-BD65-B060BEDE31B8}" type="slidenum">
              <a:rPr lang="en-US" altLang="en-US"/>
              <a:pPr/>
              <a:t>‹#›</a:t>
            </a:fld>
            <a:endParaRPr lang="en-US" altLang="en-US"/>
          </a:p>
        </p:txBody>
      </p:sp>
    </p:spTree>
    <p:extLst>
      <p:ext uri="{BB962C8B-B14F-4D97-AF65-F5344CB8AC3E}">
        <p14:creationId xmlns:p14="http://schemas.microsoft.com/office/powerpoint/2010/main" val="2776098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0137646-D2A3-53DE-41FA-595926DDDB26}"/>
              </a:ext>
            </a:extLst>
          </p:cNvPr>
          <p:cNvSpPr>
            <a:spLocks noGrp="1"/>
          </p:cNvSpPr>
          <p:nvPr>
            <p:ph type="dt" sz="half" idx="10"/>
          </p:nvPr>
        </p:nvSpPr>
        <p:spPr/>
        <p:txBody>
          <a:bodyPr/>
          <a:lstStyle>
            <a:lvl1pPr>
              <a:defRPr/>
            </a:lvl1pPr>
          </a:lstStyle>
          <a:p>
            <a:fld id="{D2F962B1-B904-4D23-9AFA-0B8AE63E5280}"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B444DA08-718C-342F-402F-80958F6695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7A1AB4-F0F7-E5E5-1D2C-252ECA44BD93}"/>
              </a:ext>
            </a:extLst>
          </p:cNvPr>
          <p:cNvSpPr>
            <a:spLocks noGrp="1"/>
          </p:cNvSpPr>
          <p:nvPr>
            <p:ph type="sldNum" sz="quarter" idx="12"/>
          </p:nvPr>
        </p:nvSpPr>
        <p:spPr/>
        <p:txBody>
          <a:bodyPr/>
          <a:lstStyle>
            <a:lvl1pPr>
              <a:defRPr/>
            </a:lvl1pPr>
          </a:lstStyle>
          <a:p>
            <a:fld id="{A33F7242-35FB-4CD8-BE42-541136B358C7}" type="slidenum">
              <a:rPr lang="en-US" altLang="en-US"/>
              <a:pPr/>
              <a:t>‹#›</a:t>
            </a:fld>
            <a:endParaRPr lang="en-US" altLang="en-US"/>
          </a:p>
        </p:txBody>
      </p:sp>
    </p:spTree>
    <p:extLst>
      <p:ext uri="{BB962C8B-B14F-4D97-AF65-F5344CB8AC3E}">
        <p14:creationId xmlns:p14="http://schemas.microsoft.com/office/powerpoint/2010/main" val="3974310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E174A-24B6-9258-4CFA-835F867FDF86}"/>
              </a:ext>
            </a:extLst>
          </p:cNvPr>
          <p:cNvSpPr>
            <a:spLocks noGrp="1"/>
          </p:cNvSpPr>
          <p:nvPr>
            <p:ph type="dt" sz="half" idx="10"/>
          </p:nvPr>
        </p:nvSpPr>
        <p:spPr/>
        <p:txBody>
          <a:bodyPr/>
          <a:lstStyle>
            <a:lvl1pPr>
              <a:defRPr/>
            </a:lvl1pPr>
          </a:lstStyle>
          <a:p>
            <a:fld id="{5A42B060-CF04-4F60-BB1D-D19987A5FDFA}"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737891EC-3B53-4D6A-8491-0159383637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255506-BE0D-9DEC-2F89-62F3C1CB61FA}"/>
              </a:ext>
            </a:extLst>
          </p:cNvPr>
          <p:cNvSpPr>
            <a:spLocks noGrp="1"/>
          </p:cNvSpPr>
          <p:nvPr>
            <p:ph type="sldNum" sz="quarter" idx="12"/>
          </p:nvPr>
        </p:nvSpPr>
        <p:spPr/>
        <p:txBody>
          <a:bodyPr/>
          <a:lstStyle>
            <a:lvl1pPr>
              <a:defRPr/>
            </a:lvl1pPr>
          </a:lstStyle>
          <a:p>
            <a:fld id="{60182254-2F50-4AE6-BA1A-3ADC0F86C426}" type="slidenum">
              <a:rPr lang="en-US" altLang="en-US"/>
              <a:pPr/>
              <a:t>‹#›</a:t>
            </a:fld>
            <a:endParaRPr lang="en-US" altLang="en-US"/>
          </a:p>
        </p:txBody>
      </p:sp>
    </p:spTree>
    <p:extLst>
      <p:ext uri="{BB962C8B-B14F-4D97-AF65-F5344CB8AC3E}">
        <p14:creationId xmlns:p14="http://schemas.microsoft.com/office/powerpoint/2010/main" val="548136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FE685-8496-A98B-2A3E-081D417EC38E}"/>
              </a:ext>
            </a:extLst>
          </p:cNvPr>
          <p:cNvSpPr>
            <a:spLocks noGrp="1"/>
          </p:cNvSpPr>
          <p:nvPr>
            <p:ph type="dt" sz="half" idx="10"/>
          </p:nvPr>
        </p:nvSpPr>
        <p:spPr/>
        <p:txBody>
          <a:bodyPr/>
          <a:lstStyle>
            <a:lvl1pPr>
              <a:defRPr/>
            </a:lvl1pPr>
          </a:lstStyle>
          <a:p>
            <a:fld id="{69724B9C-CBCA-482B-86B5-079B0A43BD47}"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10F60FCC-46D1-384E-B36A-5476C3DF77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8A0F92-B41B-E32C-118C-6C12DC4C3834}"/>
              </a:ext>
            </a:extLst>
          </p:cNvPr>
          <p:cNvSpPr>
            <a:spLocks noGrp="1"/>
          </p:cNvSpPr>
          <p:nvPr>
            <p:ph type="sldNum" sz="quarter" idx="12"/>
          </p:nvPr>
        </p:nvSpPr>
        <p:spPr/>
        <p:txBody>
          <a:bodyPr/>
          <a:lstStyle>
            <a:lvl1pPr>
              <a:defRPr/>
            </a:lvl1pPr>
          </a:lstStyle>
          <a:p>
            <a:fld id="{1338D44C-38B6-45C0-BF02-A2F884A6255D}" type="slidenum">
              <a:rPr lang="en-US" altLang="en-US"/>
              <a:pPr/>
              <a:t>‹#›</a:t>
            </a:fld>
            <a:endParaRPr lang="en-US" altLang="en-US"/>
          </a:p>
        </p:txBody>
      </p:sp>
    </p:spTree>
    <p:extLst>
      <p:ext uri="{BB962C8B-B14F-4D97-AF65-F5344CB8AC3E}">
        <p14:creationId xmlns:p14="http://schemas.microsoft.com/office/powerpoint/2010/main" val="2531851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25AF85F-833B-8810-4BA9-9C3108642009}"/>
              </a:ext>
            </a:extLst>
          </p:cNvPr>
          <p:cNvSpPr>
            <a:spLocks noGrp="1"/>
          </p:cNvSpPr>
          <p:nvPr>
            <p:ph type="dt" sz="half" idx="10"/>
          </p:nvPr>
        </p:nvSpPr>
        <p:spPr/>
        <p:txBody>
          <a:bodyPr/>
          <a:lstStyle>
            <a:lvl1pPr defTabSz="457200">
              <a:defRPr/>
            </a:lvl1pPr>
          </a:lstStyle>
          <a:p>
            <a:fld id="{18D48D93-6439-4125-BA2C-0A00510BF3CC}"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369697D6-295C-CCBD-CC0A-B81CED81789A}"/>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03074C8B-26DA-3867-9EE7-752BD4745023}"/>
              </a:ext>
            </a:extLst>
          </p:cNvPr>
          <p:cNvSpPr>
            <a:spLocks noGrp="1"/>
          </p:cNvSpPr>
          <p:nvPr>
            <p:ph type="sldNum" sz="quarter" idx="12"/>
          </p:nvPr>
        </p:nvSpPr>
        <p:spPr/>
        <p:txBody>
          <a:bodyPr/>
          <a:lstStyle>
            <a:lvl1pPr defTabSz="457200">
              <a:defRPr/>
            </a:lvl1pPr>
          </a:lstStyle>
          <a:p>
            <a:fld id="{17A7EFC6-8729-4852-8DCA-57BAD2FC2556}" type="slidenum">
              <a:rPr lang="en-US" altLang="en-US"/>
              <a:pPr/>
              <a:t>‹#›</a:t>
            </a:fld>
            <a:endParaRPr lang="en-US" altLang="en-US"/>
          </a:p>
        </p:txBody>
      </p:sp>
    </p:spTree>
    <p:extLst>
      <p:ext uri="{BB962C8B-B14F-4D97-AF65-F5344CB8AC3E}">
        <p14:creationId xmlns:p14="http://schemas.microsoft.com/office/powerpoint/2010/main" val="166872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50C56-6C29-AFE3-EF5C-5CCA19FD3148}"/>
              </a:ext>
            </a:extLst>
          </p:cNvPr>
          <p:cNvSpPr>
            <a:spLocks noGrp="1"/>
          </p:cNvSpPr>
          <p:nvPr>
            <p:ph type="dt" sz="half" idx="10"/>
          </p:nvPr>
        </p:nvSpPr>
        <p:spPr/>
        <p:txBody>
          <a:bodyPr/>
          <a:lstStyle>
            <a:lvl1pPr defTabSz="457200">
              <a:defRPr/>
            </a:lvl1pPr>
          </a:lstStyle>
          <a:p>
            <a:fld id="{B1A43ED9-3741-45A3-B860-65BFDD331A59}"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4D4527DE-711A-FB12-4709-5CE23E8B6D52}"/>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37E20B34-10F5-86AC-4E3A-DEA17566E4BF}"/>
              </a:ext>
            </a:extLst>
          </p:cNvPr>
          <p:cNvSpPr>
            <a:spLocks noGrp="1"/>
          </p:cNvSpPr>
          <p:nvPr>
            <p:ph type="sldNum" sz="quarter" idx="12"/>
          </p:nvPr>
        </p:nvSpPr>
        <p:spPr/>
        <p:txBody>
          <a:bodyPr/>
          <a:lstStyle>
            <a:lvl1pPr defTabSz="457200">
              <a:defRPr/>
            </a:lvl1pPr>
          </a:lstStyle>
          <a:p>
            <a:fld id="{9ADEBF67-D8BB-453D-8264-5867E40FC935}" type="slidenum">
              <a:rPr lang="en-US" altLang="en-US"/>
              <a:pPr/>
              <a:t>‹#›</a:t>
            </a:fld>
            <a:endParaRPr lang="en-US" altLang="en-US"/>
          </a:p>
        </p:txBody>
      </p:sp>
    </p:spTree>
    <p:extLst>
      <p:ext uri="{BB962C8B-B14F-4D97-AF65-F5344CB8AC3E}">
        <p14:creationId xmlns:p14="http://schemas.microsoft.com/office/powerpoint/2010/main" val="1906927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E735A2-0B7A-CF35-B8AB-98D65048FAA3}"/>
              </a:ext>
            </a:extLst>
          </p:cNvPr>
          <p:cNvSpPr>
            <a:spLocks noGrp="1"/>
          </p:cNvSpPr>
          <p:nvPr>
            <p:ph type="dt" sz="half" idx="10"/>
          </p:nvPr>
        </p:nvSpPr>
        <p:spPr/>
        <p:txBody>
          <a:bodyPr/>
          <a:lstStyle>
            <a:lvl1pPr defTabSz="457200">
              <a:defRPr/>
            </a:lvl1pPr>
          </a:lstStyle>
          <a:p>
            <a:fld id="{0BFF5EC1-DBCB-486B-A050-802844C5BC6B}"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ACDEAF25-65D2-613E-F963-3A9644F1730E}"/>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93D7F7DA-0D54-D167-50FB-E87786198DA2}"/>
              </a:ext>
            </a:extLst>
          </p:cNvPr>
          <p:cNvSpPr>
            <a:spLocks noGrp="1"/>
          </p:cNvSpPr>
          <p:nvPr>
            <p:ph type="sldNum" sz="quarter" idx="12"/>
          </p:nvPr>
        </p:nvSpPr>
        <p:spPr/>
        <p:txBody>
          <a:bodyPr/>
          <a:lstStyle>
            <a:lvl1pPr defTabSz="457200">
              <a:defRPr/>
            </a:lvl1pPr>
          </a:lstStyle>
          <a:p>
            <a:fld id="{E403A614-3D53-49E3-BC18-6A9BCA3C3099}" type="slidenum">
              <a:rPr lang="en-US" altLang="en-US"/>
              <a:pPr/>
              <a:t>‹#›</a:t>
            </a:fld>
            <a:endParaRPr lang="en-US" altLang="en-US"/>
          </a:p>
        </p:txBody>
      </p:sp>
    </p:spTree>
    <p:extLst>
      <p:ext uri="{BB962C8B-B14F-4D97-AF65-F5344CB8AC3E}">
        <p14:creationId xmlns:p14="http://schemas.microsoft.com/office/powerpoint/2010/main" val="640246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E95519-6BCC-F0B4-55FE-B91580B7EC0A}"/>
              </a:ext>
            </a:extLst>
          </p:cNvPr>
          <p:cNvSpPr>
            <a:spLocks noGrp="1"/>
          </p:cNvSpPr>
          <p:nvPr>
            <p:ph type="dt" sz="half" idx="10"/>
          </p:nvPr>
        </p:nvSpPr>
        <p:spPr/>
        <p:txBody>
          <a:bodyPr/>
          <a:lstStyle>
            <a:lvl1pPr defTabSz="457200">
              <a:defRPr/>
            </a:lvl1pPr>
          </a:lstStyle>
          <a:p>
            <a:fld id="{B3CA45E1-BED7-4DD9-93E5-21DA754A431C}" type="datetimeFigureOut">
              <a:rPr lang="en-US" altLang="en-US"/>
              <a:pPr/>
              <a:t>8/4/2025</a:t>
            </a:fld>
            <a:endParaRPr lang="en-US" altLang="en-US"/>
          </a:p>
        </p:txBody>
      </p:sp>
      <p:sp>
        <p:nvSpPr>
          <p:cNvPr id="6" name="Footer Placeholder 5">
            <a:extLst>
              <a:ext uri="{FF2B5EF4-FFF2-40B4-BE49-F238E27FC236}">
                <a16:creationId xmlns:a16="http://schemas.microsoft.com/office/drawing/2014/main" id="{C01CA2C1-951A-CD8B-B9FF-77380603BCA2}"/>
              </a:ext>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6">
            <a:extLst>
              <a:ext uri="{FF2B5EF4-FFF2-40B4-BE49-F238E27FC236}">
                <a16:creationId xmlns:a16="http://schemas.microsoft.com/office/drawing/2014/main" id="{CD3233CF-B445-0D57-471E-4154BFA62C47}"/>
              </a:ext>
            </a:extLst>
          </p:cNvPr>
          <p:cNvSpPr>
            <a:spLocks noGrp="1"/>
          </p:cNvSpPr>
          <p:nvPr>
            <p:ph type="sldNum" sz="quarter" idx="12"/>
          </p:nvPr>
        </p:nvSpPr>
        <p:spPr/>
        <p:txBody>
          <a:bodyPr/>
          <a:lstStyle>
            <a:lvl1pPr defTabSz="457200">
              <a:defRPr/>
            </a:lvl1pPr>
          </a:lstStyle>
          <a:p>
            <a:fld id="{E7598724-2ED4-4B5A-A606-E2090E1413D4}" type="slidenum">
              <a:rPr lang="en-US" altLang="en-US"/>
              <a:pPr/>
              <a:t>‹#›</a:t>
            </a:fld>
            <a:endParaRPr lang="en-US" altLang="en-US"/>
          </a:p>
        </p:txBody>
      </p:sp>
    </p:spTree>
    <p:extLst>
      <p:ext uri="{BB962C8B-B14F-4D97-AF65-F5344CB8AC3E}">
        <p14:creationId xmlns:p14="http://schemas.microsoft.com/office/powerpoint/2010/main" val="3624225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BB43E0-8522-0579-50CF-2AC25513556F}"/>
              </a:ext>
            </a:extLst>
          </p:cNvPr>
          <p:cNvSpPr>
            <a:spLocks noGrp="1"/>
          </p:cNvSpPr>
          <p:nvPr>
            <p:ph type="dt" sz="half" idx="10"/>
          </p:nvPr>
        </p:nvSpPr>
        <p:spPr/>
        <p:txBody>
          <a:bodyPr/>
          <a:lstStyle>
            <a:lvl1pPr defTabSz="457200">
              <a:defRPr/>
            </a:lvl1pPr>
          </a:lstStyle>
          <a:p>
            <a:fld id="{0E73A082-2F96-4967-966F-AE841508254D}" type="datetimeFigureOut">
              <a:rPr lang="en-US" altLang="en-US"/>
              <a:pPr/>
              <a:t>8/4/2025</a:t>
            </a:fld>
            <a:endParaRPr lang="en-US" altLang="en-US"/>
          </a:p>
        </p:txBody>
      </p:sp>
      <p:sp>
        <p:nvSpPr>
          <p:cNvPr id="8" name="Footer Placeholder 7">
            <a:extLst>
              <a:ext uri="{FF2B5EF4-FFF2-40B4-BE49-F238E27FC236}">
                <a16:creationId xmlns:a16="http://schemas.microsoft.com/office/drawing/2014/main" id="{40284586-4EEB-4033-A2D0-D107B5EB6DCF}"/>
              </a:ext>
            </a:extLst>
          </p:cNvPr>
          <p:cNvSpPr>
            <a:spLocks noGrp="1"/>
          </p:cNvSpPr>
          <p:nvPr>
            <p:ph type="ftr" sz="quarter" idx="11"/>
          </p:nvPr>
        </p:nvSpPr>
        <p:spPr/>
        <p:txBody>
          <a:bodyPr/>
          <a:lstStyle>
            <a:lvl1pPr defTabSz="457200">
              <a:defRPr/>
            </a:lvl1pPr>
          </a:lstStyle>
          <a:p>
            <a:pPr>
              <a:defRPr/>
            </a:pPr>
            <a:endParaRPr lang="en-US"/>
          </a:p>
        </p:txBody>
      </p:sp>
      <p:sp>
        <p:nvSpPr>
          <p:cNvPr id="9" name="Slide Number Placeholder 8">
            <a:extLst>
              <a:ext uri="{FF2B5EF4-FFF2-40B4-BE49-F238E27FC236}">
                <a16:creationId xmlns:a16="http://schemas.microsoft.com/office/drawing/2014/main" id="{9DFF452C-3579-23A5-F630-0AA9BFA8CBEA}"/>
              </a:ext>
            </a:extLst>
          </p:cNvPr>
          <p:cNvSpPr>
            <a:spLocks noGrp="1"/>
          </p:cNvSpPr>
          <p:nvPr>
            <p:ph type="sldNum" sz="quarter" idx="12"/>
          </p:nvPr>
        </p:nvSpPr>
        <p:spPr/>
        <p:txBody>
          <a:bodyPr/>
          <a:lstStyle>
            <a:lvl1pPr defTabSz="457200">
              <a:defRPr/>
            </a:lvl1pPr>
          </a:lstStyle>
          <a:p>
            <a:fld id="{141A7EB0-3B84-47EB-9513-CCB94BBC1412}" type="slidenum">
              <a:rPr lang="en-US" altLang="en-US"/>
              <a:pPr/>
              <a:t>‹#›</a:t>
            </a:fld>
            <a:endParaRPr lang="en-US" altLang="en-US"/>
          </a:p>
        </p:txBody>
      </p:sp>
    </p:spTree>
    <p:extLst>
      <p:ext uri="{BB962C8B-B14F-4D97-AF65-F5344CB8AC3E}">
        <p14:creationId xmlns:p14="http://schemas.microsoft.com/office/powerpoint/2010/main" val="1295382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3E403-CF0C-C068-89A0-D6072CBA08A1}"/>
              </a:ext>
            </a:extLst>
          </p:cNvPr>
          <p:cNvSpPr>
            <a:spLocks noGrp="1"/>
          </p:cNvSpPr>
          <p:nvPr>
            <p:ph type="dt" sz="half" idx="10"/>
          </p:nvPr>
        </p:nvSpPr>
        <p:spPr/>
        <p:txBody>
          <a:bodyPr/>
          <a:lstStyle>
            <a:lvl1pPr defTabSz="457200">
              <a:defRPr/>
            </a:lvl1pPr>
          </a:lstStyle>
          <a:p>
            <a:fld id="{1183D58D-D47D-4471-B573-F83B6702C188}" type="datetimeFigureOut">
              <a:rPr lang="en-US" altLang="en-US"/>
              <a:pPr/>
              <a:t>8/4/2025</a:t>
            </a:fld>
            <a:endParaRPr lang="en-US" altLang="en-US"/>
          </a:p>
        </p:txBody>
      </p:sp>
      <p:sp>
        <p:nvSpPr>
          <p:cNvPr id="4" name="Footer Placeholder 3">
            <a:extLst>
              <a:ext uri="{FF2B5EF4-FFF2-40B4-BE49-F238E27FC236}">
                <a16:creationId xmlns:a16="http://schemas.microsoft.com/office/drawing/2014/main" id="{2432D315-D6EA-692E-3A1A-9D4D5EBC6220}"/>
              </a:ext>
            </a:extLst>
          </p:cNvPr>
          <p:cNvSpPr>
            <a:spLocks noGrp="1"/>
          </p:cNvSpPr>
          <p:nvPr>
            <p:ph type="ftr" sz="quarter" idx="11"/>
          </p:nvPr>
        </p:nvSpPr>
        <p:spPr/>
        <p:txBody>
          <a:bodyPr/>
          <a:lstStyle>
            <a:lvl1pPr defTabSz="457200">
              <a:defRPr/>
            </a:lvl1pPr>
          </a:lstStyle>
          <a:p>
            <a:pPr>
              <a:defRPr/>
            </a:pPr>
            <a:endParaRPr lang="en-US"/>
          </a:p>
        </p:txBody>
      </p:sp>
      <p:sp>
        <p:nvSpPr>
          <p:cNvPr id="5" name="Slide Number Placeholder 4">
            <a:extLst>
              <a:ext uri="{FF2B5EF4-FFF2-40B4-BE49-F238E27FC236}">
                <a16:creationId xmlns:a16="http://schemas.microsoft.com/office/drawing/2014/main" id="{4B97AB14-0BC0-ABCD-5208-0F66F3DA1411}"/>
              </a:ext>
            </a:extLst>
          </p:cNvPr>
          <p:cNvSpPr>
            <a:spLocks noGrp="1"/>
          </p:cNvSpPr>
          <p:nvPr>
            <p:ph type="sldNum" sz="quarter" idx="12"/>
          </p:nvPr>
        </p:nvSpPr>
        <p:spPr/>
        <p:txBody>
          <a:bodyPr/>
          <a:lstStyle>
            <a:lvl1pPr defTabSz="457200">
              <a:defRPr/>
            </a:lvl1pPr>
          </a:lstStyle>
          <a:p>
            <a:fld id="{4D6FE3D9-519A-4635-9A73-7D3FDED7E766}" type="slidenum">
              <a:rPr lang="en-US" altLang="en-US"/>
              <a:pPr/>
              <a:t>‹#›</a:t>
            </a:fld>
            <a:endParaRPr lang="en-US" altLang="en-US"/>
          </a:p>
        </p:txBody>
      </p:sp>
    </p:spTree>
    <p:extLst>
      <p:ext uri="{BB962C8B-B14F-4D97-AF65-F5344CB8AC3E}">
        <p14:creationId xmlns:p14="http://schemas.microsoft.com/office/powerpoint/2010/main" val="335769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38A4512-FE35-4DBA-0899-FB2B1DEFFA28}"/>
              </a:ext>
            </a:extLst>
          </p:cNvPr>
          <p:cNvSpPr>
            <a:spLocks noGrp="1"/>
          </p:cNvSpPr>
          <p:nvPr>
            <p:ph type="dt" sz="half" idx="10"/>
          </p:nvPr>
        </p:nvSpPr>
        <p:spPr/>
        <p:txBody>
          <a:bodyPr/>
          <a:lstStyle>
            <a:lvl1pPr>
              <a:defRPr/>
            </a:lvl1pPr>
          </a:lstStyle>
          <a:p>
            <a:fld id="{77156290-4043-4EAA-A78C-B8E623266574}"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D65E6ADE-095F-DB99-DA71-721449DADB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1D9BA9-B7CF-DAB1-3E22-EB3F5B57329F}"/>
              </a:ext>
            </a:extLst>
          </p:cNvPr>
          <p:cNvSpPr>
            <a:spLocks noGrp="1"/>
          </p:cNvSpPr>
          <p:nvPr>
            <p:ph type="sldNum" sz="quarter" idx="12"/>
          </p:nvPr>
        </p:nvSpPr>
        <p:spPr/>
        <p:txBody>
          <a:bodyPr/>
          <a:lstStyle>
            <a:lvl1pPr>
              <a:defRPr/>
            </a:lvl1pPr>
          </a:lstStyle>
          <a:p>
            <a:fld id="{D6CAEFC8-99BD-4818-AE69-67B210DF2EAB}" type="slidenum">
              <a:rPr lang="en-US" altLang="en-US"/>
              <a:pPr/>
              <a:t>‹#›</a:t>
            </a:fld>
            <a:endParaRPr lang="en-US" altLang="en-US"/>
          </a:p>
        </p:txBody>
      </p:sp>
    </p:spTree>
    <p:extLst>
      <p:ext uri="{BB962C8B-B14F-4D97-AF65-F5344CB8AC3E}">
        <p14:creationId xmlns:p14="http://schemas.microsoft.com/office/powerpoint/2010/main" val="3591926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B0418-5C6F-32AB-4CA5-5DF725A7E37B}"/>
              </a:ext>
            </a:extLst>
          </p:cNvPr>
          <p:cNvSpPr>
            <a:spLocks noGrp="1"/>
          </p:cNvSpPr>
          <p:nvPr>
            <p:ph type="dt" sz="half" idx="10"/>
          </p:nvPr>
        </p:nvSpPr>
        <p:spPr/>
        <p:txBody>
          <a:bodyPr/>
          <a:lstStyle>
            <a:lvl1pPr defTabSz="457200">
              <a:defRPr/>
            </a:lvl1pPr>
          </a:lstStyle>
          <a:p>
            <a:fld id="{441AF271-044A-47A0-9F21-10E69F855005}" type="datetimeFigureOut">
              <a:rPr lang="en-US" altLang="en-US"/>
              <a:pPr/>
              <a:t>8/4/2025</a:t>
            </a:fld>
            <a:endParaRPr lang="en-US" altLang="en-US"/>
          </a:p>
        </p:txBody>
      </p:sp>
      <p:sp>
        <p:nvSpPr>
          <p:cNvPr id="3" name="Footer Placeholder 2">
            <a:extLst>
              <a:ext uri="{FF2B5EF4-FFF2-40B4-BE49-F238E27FC236}">
                <a16:creationId xmlns:a16="http://schemas.microsoft.com/office/drawing/2014/main" id="{BB776B1B-1CF3-714A-3793-2CA2A71BFAF8}"/>
              </a:ext>
            </a:extLst>
          </p:cNvPr>
          <p:cNvSpPr>
            <a:spLocks noGrp="1"/>
          </p:cNvSpPr>
          <p:nvPr>
            <p:ph type="ftr" sz="quarter" idx="11"/>
          </p:nvPr>
        </p:nvSpPr>
        <p:spPr/>
        <p:txBody>
          <a:bodyPr/>
          <a:lstStyle>
            <a:lvl1pPr defTabSz="457200">
              <a:defRPr/>
            </a:lvl1pPr>
          </a:lstStyle>
          <a:p>
            <a:pPr>
              <a:defRPr/>
            </a:pPr>
            <a:endParaRPr lang="en-US"/>
          </a:p>
        </p:txBody>
      </p:sp>
      <p:sp>
        <p:nvSpPr>
          <p:cNvPr id="4" name="Slide Number Placeholder 3">
            <a:extLst>
              <a:ext uri="{FF2B5EF4-FFF2-40B4-BE49-F238E27FC236}">
                <a16:creationId xmlns:a16="http://schemas.microsoft.com/office/drawing/2014/main" id="{8FFC9035-C73B-A0DD-9639-F040953724A8}"/>
              </a:ext>
            </a:extLst>
          </p:cNvPr>
          <p:cNvSpPr>
            <a:spLocks noGrp="1"/>
          </p:cNvSpPr>
          <p:nvPr>
            <p:ph type="sldNum" sz="quarter" idx="12"/>
          </p:nvPr>
        </p:nvSpPr>
        <p:spPr/>
        <p:txBody>
          <a:bodyPr/>
          <a:lstStyle>
            <a:lvl1pPr defTabSz="457200">
              <a:defRPr/>
            </a:lvl1pPr>
          </a:lstStyle>
          <a:p>
            <a:fld id="{9E5FC2E1-E5CC-40D1-B04D-0197E191FFFC}" type="slidenum">
              <a:rPr lang="en-US" altLang="en-US"/>
              <a:pPr/>
              <a:t>‹#›</a:t>
            </a:fld>
            <a:endParaRPr lang="en-US" altLang="en-US"/>
          </a:p>
        </p:txBody>
      </p:sp>
    </p:spTree>
    <p:extLst>
      <p:ext uri="{BB962C8B-B14F-4D97-AF65-F5344CB8AC3E}">
        <p14:creationId xmlns:p14="http://schemas.microsoft.com/office/powerpoint/2010/main" val="62259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575B229-274E-3CC7-539A-04AFE053C8C2}"/>
              </a:ext>
            </a:extLst>
          </p:cNvPr>
          <p:cNvSpPr>
            <a:spLocks noGrp="1"/>
          </p:cNvSpPr>
          <p:nvPr>
            <p:ph type="dt" sz="half" idx="10"/>
          </p:nvPr>
        </p:nvSpPr>
        <p:spPr/>
        <p:txBody>
          <a:bodyPr/>
          <a:lstStyle>
            <a:lvl1pPr defTabSz="457200">
              <a:defRPr/>
            </a:lvl1pPr>
          </a:lstStyle>
          <a:p>
            <a:fld id="{5FC5A9D5-889C-4688-BEBE-9F228CFA7A12}" type="datetimeFigureOut">
              <a:rPr lang="en-US" altLang="en-US"/>
              <a:pPr/>
              <a:t>8/4/2025</a:t>
            </a:fld>
            <a:endParaRPr lang="en-US" altLang="en-US"/>
          </a:p>
        </p:txBody>
      </p:sp>
      <p:sp>
        <p:nvSpPr>
          <p:cNvPr id="6" name="Footer Placeholder 5">
            <a:extLst>
              <a:ext uri="{FF2B5EF4-FFF2-40B4-BE49-F238E27FC236}">
                <a16:creationId xmlns:a16="http://schemas.microsoft.com/office/drawing/2014/main" id="{3153936C-EF56-C272-3042-7CA7F95754EF}"/>
              </a:ext>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6">
            <a:extLst>
              <a:ext uri="{FF2B5EF4-FFF2-40B4-BE49-F238E27FC236}">
                <a16:creationId xmlns:a16="http://schemas.microsoft.com/office/drawing/2014/main" id="{8437BDB2-35C8-D8F0-A982-29F7250B50EA}"/>
              </a:ext>
            </a:extLst>
          </p:cNvPr>
          <p:cNvSpPr>
            <a:spLocks noGrp="1"/>
          </p:cNvSpPr>
          <p:nvPr>
            <p:ph type="sldNum" sz="quarter" idx="12"/>
          </p:nvPr>
        </p:nvSpPr>
        <p:spPr/>
        <p:txBody>
          <a:bodyPr/>
          <a:lstStyle>
            <a:lvl1pPr defTabSz="457200">
              <a:defRPr/>
            </a:lvl1pPr>
          </a:lstStyle>
          <a:p>
            <a:fld id="{311084E5-F308-4143-8C9A-3E32D3883E86}" type="slidenum">
              <a:rPr lang="en-US" altLang="en-US"/>
              <a:pPr/>
              <a:t>‹#›</a:t>
            </a:fld>
            <a:endParaRPr lang="en-US" altLang="en-US"/>
          </a:p>
        </p:txBody>
      </p:sp>
    </p:spTree>
    <p:extLst>
      <p:ext uri="{BB962C8B-B14F-4D97-AF65-F5344CB8AC3E}">
        <p14:creationId xmlns:p14="http://schemas.microsoft.com/office/powerpoint/2010/main" val="2808561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979CAA5-8C83-0484-712E-658E6E56E97B}"/>
              </a:ext>
            </a:extLst>
          </p:cNvPr>
          <p:cNvSpPr>
            <a:spLocks noGrp="1"/>
          </p:cNvSpPr>
          <p:nvPr>
            <p:ph type="dt" sz="half" idx="10"/>
          </p:nvPr>
        </p:nvSpPr>
        <p:spPr/>
        <p:txBody>
          <a:bodyPr/>
          <a:lstStyle>
            <a:lvl1pPr defTabSz="457200">
              <a:defRPr/>
            </a:lvl1pPr>
          </a:lstStyle>
          <a:p>
            <a:fld id="{E8E137C9-9E66-44F9-809B-3BFF8D5D424B}" type="datetimeFigureOut">
              <a:rPr lang="en-US" altLang="en-US"/>
              <a:pPr/>
              <a:t>8/4/2025</a:t>
            </a:fld>
            <a:endParaRPr lang="en-US" altLang="en-US"/>
          </a:p>
        </p:txBody>
      </p:sp>
      <p:sp>
        <p:nvSpPr>
          <p:cNvPr id="6" name="Footer Placeholder 5">
            <a:extLst>
              <a:ext uri="{FF2B5EF4-FFF2-40B4-BE49-F238E27FC236}">
                <a16:creationId xmlns:a16="http://schemas.microsoft.com/office/drawing/2014/main" id="{3A19E731-1502-BCCF-1B9F-50E4DB7199B3}"/>
              </a:ext>
            </a:extLst>
          </p:cNvPr>
          <p:cNvSpPr>
            <a:spLocks noGrp="1"/>
          </p:cNvSpPr>
          <p:nvPr>
            <p:ph type="ftr" sz="quarter" idx="11"/>
          </p:nvPr>
        </p:nvSpPr>
        <p:spPr/>
        <p:txBody>
          <a:bodyPr/>
          <a:lstStyle>
            <a:lvl1pPr defTabSz="457200">
              <a:defRPr/>
            </a:lvl1pPr>
          </a:lstStyle>
          <a:p>
            <a:pPr>
              <a:defRPr/>
            </a:pPr>
            <a:endParaRPr lang="en-US"/>
          </a:p>
        </p:txBody>
      </p:sp>
      <p:sp>
        <p:nvSpPr>
          <p:cNvPr id="7" name="Slide Number Placeholder 6">
            <a:extLst>
              <a:ext uri="{FF2B5EF4-FFF2-40B4-BE49-F238E27FC236}">
                <a16:creationId xmlns:a16="http://schemas.microsoft.com/office/drawing/2014/main" id="{44F001A6-F04D-D904-B56B-98FFEE116853}"/>
              </a:ext>
            </a:extLst>
          </p:cNvPr>
          <p:cNvSpPr>
            <a:spLocks noGrp="1"/>
          </p:cNvSpPr>
          <p:nvPr>
            <p:ph type="sldNum" sz="quarter" idx="12"/>
          </p:nvPr>
        </p:nvSpPr>
        <p:spPr/>
        <p:txBody>
          <a:bodyPr/>
          <a:lstStyle>
            <a:lvl1pPr defTabSz="457200">
              <a:defRPr/>
            </a:lvl1pPr>
          </a:lstStyle>
          <a:p>
            <a:fld id="{6332AD05-2ACD-4BCF-BB53-5C7EF8C03DB4}" type="slidenum">
              <a:rPr lang="en-US" altLang="en-US"/>
              <a:pPr/>
              <a:t>‹#›</a:t>
            </a:fld>
            <a:endParaRPr lang="en-US" altLang="en-US"/>
          </a:p>
        </p:txBody>
      </p:sp>
    </p:spTree>
    <p:extLst>
      <p:ext uri="{BB962C8B-B14F-4D97-AF65-F5344CB8AC3E}">
        <p14:creationId xmlns:p14="http://schemas.microsoft.com/office/powerpoint/2010/main" val="2209777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B27F8-D307-6BA8-9605-388578786CE4}"/>
              </a:ext>
            </a:extLst>
          </p:cNvPr>
          <p:cNvSpPr>
            <a:spLocks noGrp="1"/>
          </p:cNvSpPr>
          <p:nvPr>
            <p:ph type="dt" sz="half" idx="10"/>
          </p:nvPr>
        </p:nvSpPr>
        <p:spPr/>
        <p:txBody>
          <a:bodyPr/>
          <a:lstStyle>
            <a:lvl1pPr defTabSz="457200">
              <a:defRPr/>
            </a:lvl1pPr>
          </a:lstStyle>
          <a:p>
            <a:fld id="{0BB3EC08-C9ED-447C-9B60-87BE488622E2}"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8543E71B-2029-AF74-A8ED-68C97E5C2279}"/>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2A1E2CBC-217D-E9D1-4FCA-2FB2658AA285}"/>
              </a:ext>
            </a:extLst>
          </p:cNvPr>
          <p:cNvSpPr>
            <a:spLocks noGrp="1"/>
          </p:cNvSpPr>
          <p:nvPr>
            <p:ph type="sldNum" sz="quarter" idx="12"/>
          </p:nvPr>
        </p:nvSpPr>
        <p:spPr/>
        <p:txBody>
          <a:bodyPr/>
          <a:lstStyle>
            <a:lvl1pPr defTabSz="457200">
              <a:defRPr/>
            </a:lvl1pPr>
          </a:lstStyle>
          <a:p>
            <a:fld id="{FEB7FC29-F70E-4A62-9061-787CF57AAEBB}" type="slidenum">
              <a:rPr lang="en-US" altLang="en-US"/>
              <a:pPr/>
              <a:t>‹#›</a:t>
            </a:fld>
            <a:endParaRPr lang="en-US" altLang="en-US"/>
          </a:p>
        </p:txBody>
      </p:sp>
    </p:spTree>
    <p:extLst>
      <p:ext uri="{BB962C8B-B14F-4D97-AF65-F5344CB8AC3E}">
        <p14:creationId xmlns:p14="http://schemas.microsoft.com/office/powerpoint/2010/main" val="1628813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37B03-77EE-7F13-1ECA-26055AFFA1CD}"/>
              </a:ext>
            </a:extLst>
          </p:cNvPr>
          <p:cNvSpPr>
            <a:spLocks noGrp="1"/>
          </p:cNvSpPr>
          <p:nvPr>
            <p:ph type="dt" sz="half" idx="10"/>
          </p:nvPr>
        </p:nvSpPr>
        <p:spPr/>
        <p:txBody>
          <a:bodyPr/>
          <a:lstStyle>
            <a:lvl1pPr defTabSz="457200">
              <a:defRPr/>
            </a:lvl1pPr>
          </a:lstStyle>
          <a:p>
            <a:fld id="{1C249939-D90D-4E13-AFA9-58B20F163F41}"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89D75023-F897-5401-C6EF-F054F022B0F4}"/>
              </a:ext>
            </a:extLst>
          </p:cNvPr>
          <p:cNvSpPr>
            <a:spLocks noGrp="1"/>
          </p:cNvSpPr>
          <p:nvPr>
            <p:ph type="ftr" sz="quarter" idx="11"/>
          </p:nvPr>
        </p:nvSpPr>
        <p:spPr/>
        <p:txBody>
          <a:bodyPr/>
          <a:lstStyle>
            <a:lvl1pPr defTabSz="457200">
              <a:defRPr/>
            </a:lvl1pPr>
          </a:lstStyle>
          <a:p>
            <a:pPr>
              <a:defRPr/>
            </a:pPr>
            <a:endParaRPr lang="en-US"/>
          </a:p>
        </p:txBody>
      </p:sp>
      <p:sp>
        <p:nvSpPr>
          <p:cNvPr id="6" name="Slide Number Placeholder 5">
            <a:extLst>
              <a:ext uri="{FF2B5EF4-FFF2-40B4-BE49-F238E27FC236}">
                <a16:creationId xmlns:a16="http://schemas.microsoft.com/office/drawing/2014/main" id="{F26F428E-51AF-F829-B113-675A825F22D3}"/>
              </a:ext>
            </a:extLst>
          </p:cNvPr>
          <p:cNvSpPr>
            <a:spLocks noGrp="1"/>
          </p:cNvSpPr>
          <p:nvPr>
            <p:ph type="sldNum" sz="quarter" idx="12"/>
          </p:nvPr>
        </p:nvSpPr>
        <p:spPr/>
        <p:txBody>
          <a:bodyPr/>
          <a:lstStyle>
            <a:lvl1pPr defTabSz="457200">
              <a:defRPr/>
            </a:lvl1pPr>
          </a:lstStyle>
          <a:p>
            <a:fld id="{E6B62CE2-1C65-48DF-A5B8-22F197B1CB99}" type="slidenum">
              <a:rPr lang="en-US" altLang="en-US"/>
              <a:pPr/>
              <a:t>‹#›</a:t>
            </a:fld>
            <a:endParaRPr lang="en-US" altLang="en-US"/>
          </a:p>
        </p:txBody>
      </p:sp>
    </p:spTree>
    <p:extLst>
      <p:ext uri="{BB962C8B-B14F-4D97-AF65-F5344CB8AC3E}">
        <p14:creationId xmlns:p14="http://schemas.microsoft.com/office/powerpoint/2010/main" val="1468925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306388" y="3505200"/>
            <a:ext cx="4683050" cy="1344706"/>
          </a:xfrm>
        </p:spPr>
        <p:txBody>
          <a:bodyPr anchor="b">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a:extLst>
              <a:ext uri="{FF2B5EF4-FFF2-40B4-BE49-F238E27FC236}">
                <a16:creationId xmlns:a16="http://schemas.microsoft.com/office/drawing/2014/main" id="{7DEC80D5-F102-A6A5-79F7-A45802DEB23F}"/>
              </a:ext>
            </a:extLst>
          </p:cNvPr>
          <p:cNvSpPr>
            <a:spLocks noGrp="1"/>
          </p:cNvSpPr>
          <p:nvPr>
            <p:ph type="dt" sz="half" idx="10"/>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5" name="Footer Placeholder 4">
            <a:extLst>
              <a:ext uri="{FF2B5EF4-FFF2-40B4-BE49-F238E27FC236}">
                <a16:creationId xmlns:a16="http://schemas.microsoft.com/office/drawing/2014/main" id="{CCB99625-6A7D-E104-7B73-E0101B47120E}"/>
              </a:ext>
            </a:extLst>
          </p:cNvPr>
          <p:cNvSpPr>
            <a:spLocks noGrp="1"/>
          </p:cNvSpPr>
          <p:nvPr>
            <p:ph type="ftr" sz="quarter" idx="11"/>
          </p:nvPr>
        </p:nvSpPr>
        <p:spPr>
          <a:xfrm>
            <a:off x="2209800" y="6275388"/>
            <a:ext cx="5638800" cy="365125"/>
          </a:xfrm>
        </p:spPr>
        <p:txBody>
          <a:bodyPr/>
          <a:lstStyle>
            <a:lvl1pPr defTabSz="457200" fontAlgn="auto">
              <a:spcBef>
                <a:spcPts val="0"/>
              </a:spcBef>
              <a:spcAft>
                <a:spcPts val="0"/>
              </a:spcAft>
              <a:defRPr>
                <a:latin typeface="Century Gothic"/>
              </a:defRPr>
            </a:lvl1pPr>
          </a:lstStyle>
          <a:p>
            <a:pPr>
              <a:defRPr/>
            </a:pPr>
            <a:endParaRPr lang="en-US"/>
          </a:p>
        </p:txBody>
      </p:sp>
      <p:sp>
        <p:nvSpPr>
          <p:cNvPr id="6" name="Slide Number Placeholder 5">
            <a:extLst>
              <a:ext uri="{FF2B5EF4-FFF2-40B4-BE49-F238E27FC236}">
                <a16:creationId xmlns:a16="http://schemas.microsoft.com/office/drawing/2014/main" id="{F89BCDE2-0700-E3B6-6123-5571F0CA0D67}"/>
              </a:ext>
            </a:extLst>
          </p:cNvPr>
          <p:cNvSpPr>
            <a:spLocks noGrp="1"/>
          </p:cNvSpPr>
          <p:nvPr>
            <p:ph type="sldNum" sz="quarter" idx="12"/>
          </p:nvPr>
        </p:nvSpPr>
        <p:spPr/>
        <p:txBody>
          <a:bodyPr/>
          <a:lstStyle>
            <a:lvl1pPr defTabSz="457200">
              <a:defRPr>
                <a:latin typeface="Century Gothic" panose="020B0502020202020204" pitchFamily="34" charset="0"/>
              </a:defRPr>
            </a:lvl1pPr>
          </a:lstStyle>
          <a:p>
            <a:fld id="{A509B7DF-C3D4-4AD7-BDC5-6DF77B3B5B84}" type="slidenum">
              <a:rPr lang="en-US" altLang="en-US"/>
              <a:pPr/>
              <a:t>‹#›</a:t>
            </a:fld>
            <a:endParaRPr lang="en-US" altLang="en-US"/>
          </a:p>
        </p:txBody>
      </p:sp>
    </p:spTree>
    <p:extLst>
      <p:ext uri="{BB962C8B-B14F-4D97-AF65-F5344CB8AC3E}">
        <p14:creationId xmlns:p14="http://schemas.microsoft.com/office/powerpoint/2010/main" val="1911422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374AC521-116E-7518-CEB7-90D987D483F4}"/>
              </a:ext>
            </a:extLst>
          </p:cNvPr>
          <p:cNvSpPr>
            <a:spLocks noGrp="1"/>
          </p:cNvSpPr>
          <p:nvPr>
            <p:ph type="dt" sz="half" idx="10"/>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5" name="Footer Placeholder 4">
            <a:extLst>
              <a:ext uri="{FF2B5EF4-FFF2-40B4-BE49-F238E27FC236}">
                <a16:creationId xmlns:a16="http://schemas.microsoft.com/office/drawing/2014/main" id="{D1611178-A72D-296F-6E8B-5F8C669B3535}"/>
              </a:ext>
            </a:extLst>
          </p:cNvPr>
          <p:cNvSpPr>
            <a:spLocks noGrp="1"/>
          </p:cNvSpPr>
          <p:nvPr>
            <p:ph type="ftr" sz="quarter" idx="11"/>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6" name="Slide Number Placeholder 5">
            <a:extLst>
              <a:ext uri="{FF2B5EF4-FFF2-40B4-BE49-F238E27FC236}">
                <a16:creationId xmlns:a16="http://schemas.microsoft.com/office/drawing/2014/main" id="{651EFDE6-6D76-B6DE-B753-2292725E5695}"/>
              </a:ext>
            </a:extLst>
          </p:cNvPr>
          <p:cNvSpPr>
            <a:spLocks noGrp="1"/>
          </p:cNvSpPr>
          <p:nvPr>
            <p:ph type="sldNum" sz="quarter" idx="12"/>
          </p:nvPr>
        </p:nvSpPr>
        <p:spPr/>
        <p:txBody>
          <a:bodyPr/>
          <a:lstStyle>
            <a:lvl1pPr defTabSz="457200">
              <a:defRPr>
                <a:latin typeface="Century Gothic" panose="020B0502020202020204" pitchFamily="34" charset="0"/>
              </a:defRPr>
            </a:lvl1pPr>
          </a:lstStyle>
          <a:p>
            <a:fld id="{0944AFAB-F24F-419A-98CB-447B5F8E10B2}" type="slidenum">
              <a:rPr lang="en-US" altLang="en-US"/>
              <a:pPr/>
              <a:t>‹#›</a:t>
            </a:fld>
            <a:endParaRPr lang="en-US" altLang="en-US"/>
          </a:p>
        </p:txBody>
      </p:sp>
    </p:spTree>
    <p:extLst>
      <p:ext uri="{BB962C8B-B14F-4D97-AF65-F5344CB8AC3E}">
        <p14:creationId xmlns:p14="http://schemas.microsoft.com/office/powerpoint/2010/main" val="38011471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8717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Tree>
    <p:extLst>
      <p:ext uri="{BB962C8B-B14F-4D97-AF65-F5344CB8AC3E}">
        <p14:creationId xmlns:p14="http://schemas.microsoft.com/office/powerpoint/2010/main" val="2153618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a:extLst>
              <a:ext uri="{FF2B5EF4-FFF2-40B4-BE49-F238E27FC236}">
                <a16:creationId xmlns:a16="http://schemas.microsoft.com/office/drawing/2014/main" id="{37E33223-AC85-8D5E-DCE3-9B65F8C3382E}"/>
              </a:ext>
            </a:extLst>
          </p:cNvPr>
          <p:cNvSpPr>
            <a:spLocks noGrp="1"/>
          </p:cNvSpPr>
          <p:nvPr>
            <p:ph type="dt" sz="half" idx="10"/>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6" name="Footer Placeholder 4">
            <a:extLst>
              <a:ext uri="{FF2B5EF4-FFF2-40B4-BE49-F238E27FC236}">
                <a16:creationId xmlns:a16="http://schemas.microsoft.com/office/drawing/2014/main" id="{1C665827-D44C-113D-B0BC-75AE7EB6813D}"/>
              </a:ext>
            </a:extLst>
          </p:cNvPr>
          <p:cNvSpPr>
            <a:spLocks noGrp="1"/>
          </p:cNvSpPr>
          <p:nvPr>
            <p:ph type="ftr" sz="quarter" idx="11"/>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7" name="Slide Number Placeholder 5">
            <a:extLst>
              <a:ext uri="{FF2B5EF4-FFF2-40B4-BE49-F238E27FC236}">
                <a16:creationId xmlns:a16="http://schemas.microsoft.com/office/drawing/2014/main" id="{6C915618-B5C1-BC78-596F-17D9708F36E0}"/>
              </a:ext>
            </a:extLst>
          </p:cNvPr>
          <p:cNvSpPr>
            <a:spLocks noGrp="1"/>
          </p:cNvSpPr>
          <p:nvPr>
            <p:ph type="sldNum" sz="quarter" idx="12"/>
          </p:nvPr>
        </p:nvSpPr>
        <p:spPr/>
        <p:txBody>
          <a:bodyPr/>
          <a:lstStyle>
            <a:lvl1pPr defTabSz="457200">
              <a:defRPr>
                <a:latin typeface="Century Gothic" panose="020B0502020202020204" pitchFamily="34" charset="0"/>
              </a:defRPr>
            </a:lvl1pPr>
          </a:lstStyle>
          <a:p>
            <a:fld id="{E33D7556-9B3D-435D-8D56-18B449EC0D6E}" type="slidenum">
              <a:rPr lang="en-US" altLang="en-US"/>
              <a:pPr/>
              <a:t>‹#›</a:t>
            </a:fld>
            <a:endParaRPr lang="en-US" altLang="en-US"/>
          </a:p>
        </p:txBody>
      </p:sp>
    </p:spTree>
    <p:extLst>
      <p:ext uri="{BB962C8B-B14F-4D97-AF65-F5344CB8AC3E}">
        <p14:creationId xmlns:p14="http://schemas.microsoft.com/office/powerpoint/2010/main" val="277722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A50BAE-F0CA-A897-332A-EFD58E08253C}"/>
              </a:ext>
            </a:extLst>
          </p:cNvPr>
          <p:cNvSpPr>
            <a:spLocks noGrp="1"/>
          </p:cNvSpPr>
          <p:nvPr>
            <p:ph type="dt" sz="half" idx="10"/>
          </p:nvPr>
        </p:nvSpPr>
        <p:spPr/>
        <p:txBody>
          <a:bodyPr/>
          <a:lstStyle>
            <a:lvl1pPr>
              <a:defRPr/>
            </a:lvl1pPr>
          </a:lstStyle>
          <a:p>
            <a:fld id="{2711CF5D-43EF-4DC3-9D96-C3F44C139E3D}" type="datetimeFigureOut">
              <a:rPr lang="en-US" altLang="en-US"/>
              <a:pPr/>
              <a:t>8/4/2025</a:t>
            </a:fld>
            <a:endParaRPr lang="en-US" altLang="en-US"/>
          </a:p>
        </p:txBody>
      </p:sp>
      <p:sp>
        <p:nvSpPr>
          <p:cNvPr id="8" name="Footer Placeholder 4">
            <a:extLst>
              <a:ext uri="{FF2B5EF4-FFF2-40B4-BE49-F238E27FC236}">
                <a16:creationId xmlns:a16="http://schemas.microsoft.com/office/drawing/2014/main" id="{5CBF02E0-411A-13B1-AA09-36E18523E8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7898D5B-B1AF-51CA-B204-9A1C54557056}"/>
              </a:ext>
            </a:extLst>
          </p:cNvPr>
          <p:cNvSpPr>
            <a:spLocks noGrp="1"/>
          </p:cNvSpPr>
          <p:nvPr>
            <p:ph type="sldNum" sz="quarter" idx="12"/>
          </p:nvPr>
        </p:nvSpPr>
        <p:spPr/>
        <p:txBody>
          <a:bodyPr/>
          <a:lstStyle>
            <a:lvl1pPr>
              <a:defRPr/>
            </a:lvl1pPr>
          </a:lstStyle>
          <a:p>
            <a:fld id="{18AE76AF-9D8C-41B6-BDFF-A0F74B34EEDC}" type="slidenum">
              <a:rPr lang="en-US" altLang="en-US"/>
              <a:pPr/>
              <a:t>‹#›</a:t>
            </a:fld>
            <a:endParaRPr lang="en-US" altLang="en-US"/>
          </a:p>
        </p:txBody>
      </p:sp>
    </p:spTree>
    <p:extLst>
      <p:ext uri="{BB962C8B-B14F-4D97-AF65-F5344CB8AC3E}">
        <p14:creationId xmlns:p14="http://schemas.microsoft.com/office/powerpoint/2010/main" val="1457317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593C45-D735-8E19-EDCF-68DBB359F62A}"/>
              </a:ext>
            </a:extLst>
          </p:cNvPr>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000">
              <a:solidFill>
                <a:srgbClr val="FFFFFF"/>
              </a:solidFill>
            </a:endParaRPr>
          </a:p>
        </p:txBody>
      </p:sp>
      <p:sp>
        <p:nvSpPr>
          <p:cNvPr id="8" name="Rectangle 7">
            <a:extLst>
              <a:ext uri="{FF2B5EF4-FFF2-40B4-BE49-F238E27FC236}">
                <a16:creationId xmlns:a16="http://schemas.microsoft.com/office/drawing/2014/main" id="{9C63EED1-CD01-38AE-F2FB-7CD8B377FB4D}"/>
              </a:ext>
            </a:extLst>
          </p:cNvPr>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000">
              <a:solidFill>
                <a:srgbClr val="FFFFFF"/>
              </a:solidFill>
            </a:endParaRPr>
          </a:p>
        </p:txBody>
      </p:sp>
      <p:sp>
        <p:nvSpPr>
          <p:cNvPr id="9" name="Rectangle 8">
            <a:extLst>
              <a:ext uri="{FF2B5EF4-FFF2-40B4-BE49-F238E27FC236}">
                <a16:creationId xmlns:a16="http://schemas.microsoft.com/office/drawing/2014/main" id="{40253530-F567-2A4B-2BAD-4E5B1F6BBD32}"/>
              </a:ext>
            </a:extLst>
          </p:cNvPr>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000">
              <a:solidFill>
                <a:srgbClr val="FFFFFF"/>
              </a:solidFill>
            </a:endParaRPr>
          </a:p>
        </p:txBody>
      </p:sp>
      <p:sp>
        <p:nvSpPr>
          <p:cNvPr id="10" name="Rectangle 9">
            <a:extLst>
              <a:ext uri="{FF2B5EF4-FFF2-40B4-BE49-F238E27FC236}">
                <a16:creationId xmlns:a16="http://schemas.microsoft.com/office/drawing/2014/main" id="{75ECF325-17E3-FA46-ACD4-FF16056C162F}"/>
              </a:ext>
            </a:extLst>
          </p:cNvPr>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000">
              <a:solidFill>
                <a:srgbClr val="FFFFFF"/>
              </a:solidFill>
            </a:endParaRPr>
          </a:p>
        </p:txBody>
      </p:sp>
      <p:sp>
        <p:nvSpPr>
          <p:cNvPr id="2" name="Title 1"/>
          <p:cNvSpPr>
            <a:spLocks noGrp="1"/>
          </p:cNvSpPr>
          <p:nvPr>
            <p:ph type="title"/>
          </p:nvPr>
        </p:nvSpPr>
        <p:spPr>
          <a:xfrm>
            <a:off x="612775" y="582706"/>
            <a:ext cx="7918450" cy="788894"/>
          </a:xfrm>
        </p:spPr>
        <p:txBody>
          <a:bodyPr>
            <a:noAutofit/>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Date Placeholder 6">
            <a:extLst>
              <a:ext uri="{FF2B5EF4-FFF2-40B4-BE49-F238E27FC236}">
                <a16:creationId xmlns:a16="http://schemas.microsoft.com/office/drawing/2014/main" id="{8465FFB5-A4C1-199B-B93D-22BDDEBFE9DF}"/>
              </a:ext>
            </a:extLst>
          </p:cNvPr>
          <p:cNvSpPr>
            <a:spLocks noGrp="1"/>
          </p:cNvSpPr>
          <p:nvPr>
            <p:ph type="dt" sz="half" idx="10"/>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12" name="Footer Placeholder 7">
            <a:extLst>
              <a:ext uri="{FF2B5EF4-FFF2-40B4-BE49-F238E27FC236}">
                <a16:creationId xmlns:a16="http://schemas.microsoft.com/office/drawing/2014/main" id="{D90E476F-01BE-98A2-8760-1E843F72089D}"/>
              </a:ext>
            </a:extLst>
          </p:cNvPr>
          <p:cNvSpPr>
            <a:spLocks noGrp="1"/>
          </p:cNvSpPr>
          <p:nvPr>
            <p:ph type="ftr" sz="quarter" idx="11"/>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13" name="Slide Number Placeholder 8">
            <a:extLst>
              <a:ext uri="{FF2B5EF4-FFF2-40B4-BE49-F238E27FC236}">
                <a16:creationId xmlns:a16="http://schemas.microsoft.com/office/drawing/2014/main" id="{73CE5254-6FA7-689C-502A-E24B408A1E44}"/>
              </a:ext>
            </a:extLst>
          </p:cNvPr>
          <p:cNvSpPr>
            <a:spLocks noGrp="1"/>
          </p:cNvSpPr>
          <p:nvPr>
            <p:ph type="sldNum" sz="quarter" idx="12"/>
          </p:nvPr>
        </p:nvSpPr>
        <p:spPr/>
        <p:txBody>
          <a:bodyPr/>
          <a:lstStyle>
            <a:lvl1pPr defTabSz="457200">
              <a:defRPr>
                <a:latin typeface="Century Gothic" panose="020B0502020202020204" pitchFamily="34" charset="0"/>
              </a:defRPr>
            </a:lvl1pPr>
          </a:lstStyle>
          <a:p>
            <a:fld id="{61081481-030A-4F9B-966C-A03B61E67920}" type="slidenum">
              <a:rPr lang="en-US" altLang="en-US"/>
              <a:pPr/>
              <a:t>‹#›</a:t>
            </a:fld>
            <a:endParaRPr lang="en-US" altLang="en-US"/>
          </a:p>
        </p:txBody>
      </p:sp>
    </p:spTree>
    <p:extLst>
      <p:ext uri="{BB962C8B-B14F-4D97-AF65-F5344CB8AC3E}">
        <p14:creationId xmlns:p14="http://schemas.microsoft.com/office/powerpoint/2010/main" val="3242570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a:extLst>
              <a:ext uri="{FF2B5EF4-FFF2-40B4-BE49-F238E27FC236}">
                <a16:creationId xmlns:a16="http://schemas.microsoft.com/office/drawing/2014/main" id="{D150559B-5FE7-CFE1-51E4-C266C78128F7}"/>
              </a:ext>
            </a:extLst>
          </p:cNvPr>
          <p:cNvSpPr>
            <a:spLocks noGrp="1"/>
          </p:cNvSpPr>
          <p:nvPr>
            <p:ph type="dt" sz="half" idx="10"/>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4" name="Footer Placeholder 4">
            <a:extLst>
              <a:ext uri="{FF2B5EF4-FFF2-40B4-BE49-F238E27FC236}">
                <a16:creationId xmlns:a16="http://schemas.microsoft.com/office/drawing/2014/main" id="{056765A8-864C-EC87-95D6-5D535046F0B7}"/>
              </a:ext>
            </a:extLst>
          </p:cNvPr>
          <p:cNvSpPr>
            <a:spLocks noGrp="1"/>
          </p:cNvSpPr>
          <p:nvPr>
            <p:ph type="ftr" sz="quarter" idx="11"/>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5" name="Slide Number Placeholder 5">
            <a:extLst>
              <a:ext uri="{FF2B5EF4-FFF2-40B4-BE49-F238E27FC236}">
                <a16:creationId xmlns:a16="http://schemas.microsoft.com/office/drawing/2014/main" id="{8A18AD80-31D9-6ED5-A0D3-B3F976FBC1AE}"/>
              </a:ext>
            </a:extLst>
          </p:cNvPr>
          <p:cNvSpPr>
            <a:spLocks noGrp="1"/>
          </p:cNvSpPr>
          <p:nvPr>
            <p:ph type="sldNum" sz="quarter" idx="12"/>
          </p:nvPr>
        </p:nvSpPr>
        <p:spPr/>
        <p:txBody>
          <a:bodyPr/>
          <a:lstStyle>
            <a:lvl1pPr defTabSz="457200">
              <a:defRPr>
                <a:latin typeface="Century Gothic" panose="020B0502020202020204" pitchFamily="34" charset="0"/>
              </a:defRPr>
            </a:lvl1pPr>
          </a:lstStyle>
          <a:p>
            <a:fld id="{B51B8424-FB00-45BA-8F61-F9D709EEC9A3}" type="slidenum">
              <a:rPr lang="en-US" altLang="en-US"/>
              <a:pPr/>
              <a:t>‹#›</a:t>
            </a:fld>
            <a:endParaRPr lang="en-US" altLang="en-US"/>
          </a:p>
        </p:txBody>
      </p:sp>
    </p:spTree>
    <p:extLst>
      <p:ext uri="{BB962C8B-B14F-4D97-AF65-F5344CB8AC3E}">
        <p14:creationId xmlns:p14="http://schemas.microsoft.com/office/powerpoint/2010/main" val="3962324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C2B3D8-7B03-82EF-CCBA-BA89A47C6729}"/>
              </a:ext>
            </a:extLst>
          </p:cNvPr>
          <p:cNvSpPr>
            <a:spLocks noGrp="1"/>
          </p:cNvSpPr>
          <p:nvPr>
            <p:ph type="dt" sz="half" idx="10"/>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3" name="Footer Placeholder 4">
            <a:extLst>
              <a:ext uri="{FF2B5EF4-FFF2-40B4-BE49-F238E27FC236}">
                <a16:creationId xmlns:a16="http://schemas.microsoft.com/office/drawing/2014/main" id="{BE88AE6B-C1F9-F49E-5947-FAE6F3A53D61}"/>
              </a:ext>
            </a:extLst>
          </p:cNvPr>
          <p:cNvSpPr>
            <a:spLocks noGrp="1"/>
          </p:cNvSpPr>
          <p:nvPr>
            <p:ph type="ftr" sz="quarter" idx="11"/>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4" name="Slide Number Placeholder 5">
            <a:extLst>
              <a:ext uri="{FF2B5EF4-FFF2-40B4-BE49-F238E27FC236}">
                <a16:creationId xmlns:a16="http://schemas.microsoft.com/office/drawing/2014/main" id="{2AC82BF8-998A-7221-C322-27DB1931F169}"/>
              </a:ext>
            </a:extLst>
          </p:cNvPr>
          <p:cNvSpPr>
            <a:spLocks noGrp="1"/>
          </p:cNvSpPr>
          <p:nvPr>
            <p:ph type="sldNum" sz="quarter" idx="12"/>
          </p:nvPr>
        </p:nvSpPr>
        <p:spPr/>
        <p:txBody>
          <a:bodyPr/>
          <a:lstStyle>
            <a:lvl1pPr defTabSz="457200">
              <a:defRPr>
                <a:latin typeface="Century Gothic" panose="020B0502020202020204" pitchFamily="34" charset="0"/>
              </a:defRPr>
            </a:lvl1pPr>
          </a:lstStyle>
          <a:p>
            <a:fld id="{B88B6ACB-97DD-4979-A440-E1D4763F4762}" type="slidenum">
              <a:rPr lang="en-US" altLang="en-US"/>
              <a:pPr/>
              <a:t>‹#›</a:t>
            </a:fld>
            <a:endParaRPr lang="en-US" altLang="en-US"/>
          </a:p>
        </p:txBody>
      </p:sp>
    </p:spTree>
    <p:extLst>
      <p:ext uri="{BB962C8B-B14F-4D97-AF65-F5344CB8AC3E}">
        <p14:creationId xmlns:p14="http://schemas.microsoft.com/office/powerpoint/2010/main" val="29694209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A191E8A-E37C-9482-B8D2-9392C696778C}"/>
              </a:ext>
            </a:extLst>
          </p:cNvPr>
          <p:cNvSpPr>
            <a:spLocks noGrp="1"/>
          </p:cNvSpPr>
          <p:nvPr>
            <p:ph type="dt" sz="half" idx="10"/>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6" name="Footer Placeholder 4">
            <a:extLst>
              <a:ext uri="{FF2B5EF4-FFF2-40B4-BE49-F238E27FC236}">
                <a16:creationId xmlns:a16="http://schemas.microsoft.com/office/drawing/2014/main" id="{ECC9A802-2BE8-D31D-526F-87A10DE44CF2}"/>
              </a:ext>
            </a:extLst>
          </p:cNvPr>
          <p:cNvSpPr>
            <a:spLocks noGrp="1"/>
          </p:cNvSpPr>
          <p:nvPr>
            <p:ph type="ftr" sz="quarter" idx="11"/>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7" name="Slide Number Placeholder 5">
            <a:extLst>
              <a:ext uri="{FF2B5EF4-FFF2-40B4-BE49-F238E27FC236}">
                <a16:creationId xmlns:a16="http://schemas.microsoft.com/office/drawing/2014/main" id="{79A11CC1-7AB0-3AF1-2F18-435E8B24635C}"/>
              </a:ext>
            </a:extLst>
          </p:cNvPr>
          <p:cNvSpPr>
            <a:spLocks noGrp="1"/>
          </p:cNvSpPr>
          <p:nvPr>
            <p:ph type="sldNum" sz="quarter" idx="12"/>
          </p:nvPr>
        </p:nvSpPr>
        <p:spPr/>
        <p:txBody>
          <a:bodyPr/>
          <a:lstStyle>
            <a:lvl1pPr defTabSz="457200">
              <a:defRPr>
                <a:latin typeface="Century Gothic" panose="020B0502020202020204" pitchFamily="34" charset="0"/>
              </a:defRPr>
            </a:lvl1pPr>
          </a:lstStyle>
          <a:p>
            <a:fld id="{A52D363E-92A9-4D69-858C-F4E9BE830FBE}" type="slidenum">
              <a:rPr lang="en-US" altLang="en-US"/>
              <a:pPr/>
              <a:t>‹#›</a:t>
            </a:fld>
            <a:endParaRPr lang="en-US" altLang="en-US"/>
          </a:p>
        </p:txBody>
      </p:sp>
    </p:spTree>
    <p:extLst>
      <p:ext uri="{BB962C8B-B14F-4D97-AF65-F5344CB8AC3E}">
        <p14:creationId xmlns:p14="http://schemas.microsoft.com/office/powerpoint/2010/main" val="2215004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2C59D96-6C55-4E09-899B-7D789167D506}"/>
              </a:ext>
            </a:extLst>
          </p:cNvPr>
          <p:cNvSpPr>
            <a:spLocks noGrp="1"/>
          </p:cNvSpPr>
          <p:nvPr>
            <p:ph type="dt" sz="half" idx="10"/>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6" name="Footer Placeholder 4">
            <a:extLst>
              <a:ext uri="{FF2B5EF4-FFF2-40B4-BE49-F238E27FC236}">
                <a16:creationId xmlns:a16="http://schemas.microsoft.com/office/drawing/2014/main" id="{017006D5-5EC7-F245-6E07-E3D0E54732CA}"/>
              </a:ext>
            </a:extLst>
          </p:cNvPr>
          <p:cNvSpPr>
            <a:spLocks noGrp="1"/>
          </p:cNvSpPr>
          <p:nvPr>
            <p:ph type="ftr" sz="quarter" idx="11"/>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7" name="Slide Number Placeholder 5">
            <a:extLst>
              <a:ext uri="{FF2B5EF4-FFF2-40B4-BE49-F238E27FC236}">
                <a16:creationId xmlns:a16="http://schemas.microsoft.com/office/drawing/2014/main" id="{B4AA83F0-D40F-4D4A-5DEC-C49A0FD0CA0D}"/>
              </a:ext>
            </a:extLst>
          </p:cNvPr>
          <p:cNvSpPr>
            <a:spLocks noGrp="1"/>
          </p:cNvSpPr>
          <p:nvPr>
            <p:ph type="sldNum" sz="quarter" idx="12"/>
          </p:nvPr>
        </p:nvSpPr>
        <p:spPr/>
        <p:txBody>
          <a:bodyPr/>
          <a:lstStyle>
            <a:lvl1pPr defTabSz="457200">
              <a:defRPr>
                <a:latin typeface="Century Gothic" panose="020B0502020202020204" pitchFamily="34" charset="0"/>
              </a:defRPr>
            </a:lvl1pPr>
          </a:lstStyle>
          <a:p>
            <a:fld id="{49B74666-8BB0-4025-A847-A717D6D42034}" type="slidenum">
              <a:rPr lang="en-US" altLang="en-US"/>
              <a:pPr/>
              <a:t>‹#›</a:t>
            </a:fld>
            <a:endParaRPr lang="en-US" altLang="en-US"/>
          </a:p>
        </p:txBody>
      </p:sp>
    </p:spTree>
    <p:extLst>
      <p:ext uri="{BB962C8B-B14F-4D97-AF65-F5344CB8AC3E}">
        <p14:creationId xmlns:p14="http://schemas.microsoft.com/office/powerpoint/2010/main" val="40717147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3" name="Date Placeholder 3">
            <a:extLst>
              <a:ext uri="{FF2B5EF4-FFF2-40B4-BE49-F238E27FC236}">
                <a16:creationId xmlns:a16="http://schemas.microsoft.com/office/drawing/2014/main" id="{B06E18FD-9BB7-C3B0-D3A8-29C98A378B84}"/>
              </a:ext>
            </a:extLst>
          </p:cNvPr>
          <p:cNvSpPr>
            <a:spLocks noGrp="1"/>
          </p:cNvSpPr>
          <p:nvPr>
            <p:ph type="dt" sz="half" idx="14"/>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4" name="Footer Placeholder 4">
            <a:extLst>
              <a:ext uri="{FF2B5EF4-FFF2-40B4-BE49-F238E27FC236}">
                <a16:creationId xmlns:a16="http://schemas.microsoft.com/office/drawing/2014/main" id="{0A1F4B74-D6B5-5BFE-E580-388936782879}"/>
              </a:ext>
            </a:extLst>
          </p:cNvPr>
          <p:cNvSpPr>
            <a:spLocks noGrp="1"/>
          </p:cNvSpPr>
          <p:nvPr>
            <p:ph type="ftr" sz="quarter" idx="15"/>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5" name="Slide Number Placeholder 5">
            <a:extLst>
              <a:ext uri="{FF2B5EF4-FFF2-40B4-BE49-F238E27FC236}">
                <a16:creationId xmlns:a16="http://schemas.microsoft.com/office/drawing/2014/main" id="{160CF33E-36C2-C022-F884-37F0670DF4CE}"/>
              </a:ext>
            </a:extLst>
          </p:cNvPr>
          <p:cNvSpPr>
            <a:spLocks noGrp="1"/>
          </p:cNvSpPr>
          <p:nvPr>
            <p:ph type="sldNum" sz="quarter" idx="16"/>
          </p:nvPr>
        </p:nvSpPr>
        <p:spPr/>
        <p:txBody>
          <a:bodyPr/>
          <a:lstStyle>
            <a:lvl1pPr defTabSz="457200">
              <a:defRPr>
                <a:latin typeface="Century Gothic" panose="020B0502020202020204" pitchFamily="34" charset="0"/>
              </a:defRPr>
            </a:lvl1pPr>
          </a:lstStyle>
          <a:p>
            <a:fld id="{0EE8E33B-8782-41C3-8F13-E4B07285DCE1}" type="slidenum">
              <a:rPr lang="en-US" altLang="en-US"/>
              <a:pPr/>
              <a:t>‹#›</a:t>
            </a:fld>
            <a:endParaRPr lang="en-US" altLang="en-US"/>
          </a:p>
        </p:txBody>
      </p:sp>
    </p:spTree>
    <p:extLst>
      <p:ext uri="{BB962C8B-B14F-4D97-AF65-F5344CB8AC3E}">
        <p14:creationId xmlns:p14="http://schemas.microsoft.com/office/powerpoint/2010/main" val="14524178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3" name="Date Placeholder 3">
            <a:extLst>
              <a:ext uri="{FF2B5EF4-FFF2-40B4-BE49-F238E27FC236}">
                <a16:creationId xmlns:a16="http://schemas.microsoft.com/office/drawing/2014/main" id="{2C4BCF8E-5308-A61F-68A8-5B0F52498E46}"/>
              </a:ext>
            </a:extLst>
          </p:cNvPr>
          <p:cNvSpPr>
            <a:spLocks noGrp="1"/>
          </p:cNvSpPr>
          <p:nvPr>
            <p:ph type="dt" sz="half" idx="15"/>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4" name="Footer Placeholder 4">
            <a:extLst>
              <a:ext uri="{FF2B5EF4-FFF2-40B4-BE49-F238E27FC236}">
                <a16:creationId xmlns:a16="http://schemas.microsoft.com/office/drawing/2014/main" id="{4BC09C37-573B-F297-0EEC-92924B3E0D82}"/>
              </a:ext>
            </a:extLst>
          </p:cNvPr>
          <p:cNvSpPr>
            <a:spLocks noGrp="1"/>
          </p:cNvSpPr>
          <p:nvPr>
            <p:ph type="ftr" sz="quarter" idx="16"/>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5" name="Slide Number Placeholder 5">
            <a:extLst>
              <a:ext uri="{FF2B5EF4-FFF2-40B4-BE49-F238E27FC236}">
                <a16:creationId xmlns:a16="http://schemas.microsoft.com/office/drawing/2014/main" id="{3C3EEE3E-5DBE-C9ED-711D-8A4C7559C165}"/>
              </a:ext>
            </a:extLst>
          </p:cNvPr>
          <p:cNvSpPr>
            <a:spLocks noGrp="1"/>
          </p:cNvSpPr>
          <p:nvPr>
            <p:ph type="sldNum" sz="quarter" idx="17"/>
          </p:nvPr>
        </p:nvSpPr>
        <p:spPr/>
        <p:txBody>
          <a:bodyPr/>
          <a:lstStyle>
            <a:lvl1pPr defTabSz="457200">
              <a:defRPr>
                <a:latin typeface="Century Gothic" panose="020B0502020202020204" pitchFamily="34" charset="0"/>
              </a:defRPr>
            </a:lvl1pPr>
          </a:lstStyle>
          <a:p>
            <a:fld id="{68DF9FB1-EBE5-493E-A22B-F6578E16EB62}" type="slidenum">
              <a:rPr lang="en-US" altLang="en-US"/>
              <a:pPr/>
              <a:t>‹#›</a:t>
            </a:fld>
            <a:endParaRPr lang="en-US" altLang="en-US"/>
          </a:p>
        </p:txBody>
      </p:sp>
    </p:spTree>
    <p:extLst>
      <p:ext uri="{BB962C8B-B14F-4D97-AF65-F5344CB8AC3E}">
        <p14:creationId xmlns:p14="http://schemas.microsoft.com/office/powerpoint/2010/main" val="782462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1A4A01C-5424-79C0-6165-E95D8D854740}"/>
              </a:ext>
            </a:extLst>
          </p:cNvPr>
          <p:cNvSpPr>
            <a:spLocks noGrp="1"/>
          </p:cNvSpPr>
          <p:nvPr>
            <p:ph type="dt" sz="half" idx="10"/>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5" name="Footer Placeholder 4">
            <a:extLst>
              <a:ext uri="{FF2B5EF4-FFF2-40B4-BE49-F238E27FC236}">
                <a16:creationId xmlns:a16="http://schemas.microsoft.com/office/drawing/2014/main" id="{F3675331-90B3-1416-695F-67D84E0788CC}"/>
              </a:ext>
            </a:extLst>
          </p:cNvPr>
          <p:cNvSpPr>
            <a:spLocks noGrp="1"/>
          </p:cNvSpPr>
          <p:nvPr>
            <p:ph type="ftr" sz="quarter" idx="11"/>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6" name="Slide Number Placeholder 5">
            <a:extLst>
              <a:ext uri="{FF2B5EF4-FFF2-40B4-BE49-F238E27FC236}">
                <a16:creationId xmlns:a16="http://schemas.microsoft.com/office/drawing/2014/main" id="{EF94D2E4-1197-19B6-1895-C845E81B5031}"/>
              </a:ext>
            </a:extLst>
          </p:cNvPr>
          <p:cNvSpPr>
            <a:spLocks noGrp="1"/>
          </p:cNvSpPr>
          <p:nvPr>
            <p:ph type="sldNum" sz="quarter" idx="12"/>
          </p:nvPr>
        </p:nvSpPr>
        <p:spPr/>
        <p:txBody>
          <a:bodyPr/>
          <a:lstStyle>
            <a:lvl1pPr defTabSz="457200">
              <a:defRPr>
                <a:latin typeface="Century Gothic" panose="020B0502020202020204" pitchFamily="34" charset="0"/>
              </a:defRPr>
            </a:lvl1pPr>
          </a:lstStyle>
          <a:p>
            <a:fld id="{5CCC4449-5AA5-4E2C-A87D-65BA0E464EDB}" type="slidenum">
              <a:rPr lang="en-US" altLang="en-US"/>
              <a:pPr/>
              <a:t>‹#›</a:t>
            </a:fld>
            <a:endParaRPr lang="en-US" altLang="en-US"/>
          </a:p>
        </p:txBody>
      </p:sp>
    </p:spTree>
    <p:extLst>
      <p:ext uri="{BB962C8B-B14F-4D97-AF65-F5344CB8AC3E}">
        <p14:creationId xmlns:p14="http://schemas.microsoft.com/office/powerpoint/2010/main" val="2028088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B73D5B34-2EDA-34C1-2E14-6E23134E84F3}"/>
              </a:ext>
            </a:extLst>
          </p:cNvPr>
          <p:cNvSpPr>
            <a:spLocks noGrp="1"/>
          </p:cNvSpPr>
          <p:nvPr>
            <p:ph type="dt" sz="half" idx="10"/>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5" name="Footer Placeholder 4">
            <a:extLst>
              <a:ext uri="{FF2B5EF4-FFF2-40B4-BE49-F238E27FC236}">
                <a16:creationId xmlns:a16="http://schemas.microsoft.com/office/drawing/2014/main" id="{9493E4DC-4338-78B5-F600-873D08B966E3}"/>
              </a:ext>
            </a:extLst>
          </p:cNvPr>
          <p:cNvSpPr>
            <a:spLocks noGrp="1"/>
          </p:cNvSpPr>
          <p:nvPr>
            <p:ph type="ftr" sz="quarter" idx="11"/>
          </p:nvPr>
        </p:nvSpPr>
        <p:spPr/>
        <p:txBody>
          <a:bodyPr/>
          <a:lstStyle>
            <a:lvl1pPr defTabSz="457200" fontAlgn="auto">
              <a:spcBef>
                <a:spcPts val="0"/>
              </a:spcBef>
              <a:spcAft>
                <a:spcPts val="0"/>
              </a:spcAft>
              <a:defRPr>
                <a:latin typeface="Century Gothic"/>
              </a:defRPr>
            </a:lvl1pPr>
          </a:lstStyle>
          <a:p>
            <a:pPr>
              <a:defRPr/>
            </a:pPr>
            <a:endParaRPr lang="en-US"/>
          </a:p>
        </p:txBody>
      </p:sp>
      <p:sp>
        <p:nvSpPr>
          <p:cNvPr id="6" name="Slide Number Placeholder 5">
            <a:extLst>
              <a:ext uri="{FF2B5EF4-FFF2-40B4-BE49-F238E27FC236}">
                <a16:creationId xmlns:a16="http://schemas.microsoft.com/office/drawing/2014/main" id="{F589E13F-2C6C-6EB6-346B-101F5B252FAC}"/>
              </a:ext>
            </a:extLst>
          </p:cNvPr>
          <p:cNvSpPr>
            <a:spLocks noGrp="1"/>
          </p:cNvSpPr>
          <p:nvPr>
            <p:ph type="sldNum" sz="quarter" idx="12"/>
          </p:nvPr>
        </p:nvSpPr>
        <p:spPr/>
        <p:txBody>
          <a:bodyPr/>
          <a:lstStyle>
            <a:lvl1pPr defTabSz="457200">
              <a:defRPr>
                <a:latin typeface="Century Gothic" panose="020B0502020202020204" pitchFamily="34" charset="0"/>
              </a:defRPr>
            </a:lvl1pPr>
          </a:lstStyle>
          <a:p>
            <a:fld id="{52E06735-474D-442E-A813-7B0641EF6E71}" type="slidenum">
              <a:rPr lang="en-US" altLang="en-US"/>
              <a:pPr/>
              <a:t>‹#›</a:t>
            </a:fld>
            <a:endParaRPr lang="en-US" altLang="en-US"/>
          </a:p>
        </p:txBody>
      </p:sp>
    </p:spTree>
    <p:extLst>
      <p:ext uri="{BB962C8B-B14F-4D97-AF65-F5344CB8AC3E}">
        <p14:creationId xmlns:p14="http://schemas.microsoft.com/office/powerpoint/2010/main" val="19602734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4FF28FD6-7FB9-7AE4-A6AA-F0C893386D7E}"/>
              </a:ext>
            </a:extLst>
          </p:cNvPr>
          <p:cNvSpPr>
            <a:spLocks noGrp="1"/>
          </p:cNvSpPr>
          <p:nvPr>
            <p:ph type="dt" sz="half" idx="10"/>
          </p:nvPr>
        </p:nvSpPr>
        <p:spPr>
          <a:xfrm>
            <a:off x="685800" y="6248400"/>
            <a:ext cx="1905000" cy="457200"/>
          </a:xfrm>
        </p:spPr>
        <p:txBody>
          <a:bodyPr/>
          <a:lstStyle>
            <a:lvl1pPr defTabSz="457200" fontAlgn="auto">
              <a:spcBef>
                <a:spcPts val="0"/>
              </a:spcBef>
              <a:spcAft>
                <a:spcPts val="0"/>
              </a:spcAft>
              <a:defRPr>
                <a:latin typeface="Century Gothic"/>
              </a:defRPr>
            </a:lvl1pPr>
          </a:lstStyle>
          <a:p>
            <a:pPr>
              <a:defRPr/>
            </a:pPr>
            <a:endParaRPr lang="en-US"/>
          </a:p>
        </p:txBody>
      </p:sp>
      <p:sp>
        <p:nvSpPr>
          <p:cNvPr id="5" name="Footer Placeholder 4">
            <a:extLst>
              <a:ext uri="{FF2B5EF4-FFF2-40B4-BE49-F238E27FC236}">
                <a16:creationId xmlns:a16="http://schemas.microsoft.com/office/drawing/2014/main" id="{B76CE5DB-075D-1DBE-F132-F0D2F7892D14}"/>
              </a:ext>
            </a:extLst>
          </p:cNvPr>
          <p:cNvSpPr>
            <a:spLocks noGrp="1"/>
          </p:cNvSpPr>
          <p:nvPr>
            <p:ph type="ftr" sz="quarter" idx="11"/>
          </p:nvPr>
        </p:nvSpPr>
        <p:spPr>
          <a:xfrm>
            <a:off x="3124200" y="6248400"/>
            <a:ext cx="2895600" cy="457200"/>
          </a:xfrm>
        </p:spPr>
        <p:txBody>
          <a:bodyPr/>
          <a:lstStyle>
            <a:lvl1pPr defTabSz="457200" fontAlgn="auto">
              <a:spcBef>
                <a:spcPts val="0"/>
              </a:spcBef>
              <a:spcAft>
                <a:spcPts val="0"/>
              </a:spcAft>
              <a:defRPr>
                <a:latin typeface="Century Gothic"/>
              </a:defRPr>
            </a:lvl1pPr>
          </a:lstStyle>
          <a:p>
            <a:pPr>
              <a:defRPr/>
            </a:pPr>
            <a:endParaRPr lang="en-US"/>
          </a:p>
        </p:txBody>
      </p:sp>
      <p:sp>
        <p:nvSpPr>
          <p:cNvPr id="6" name="Slide Number Placeholder 5">
            <a:extLst>
              <a:ext uri="{FF2B5EF4-FFF2-40B4-BE49-F238E27FC236}">
                <a16:creationId xmlns:a16="http://schemas.microsoft.com/office/drawing/2014/main" id="{B67EB5F6-55A7-1EAD-481D-BEB4C8A078BB}"/>
              </a:ext>
            </a:extLst>
          </p:cNvPr>
          <p:cNvSpPr>
            <a:spLocks noGrp="1"/>
          </p:cNvSpPr>
          <p:nvPr>
            <p:ph type="sldNum" sz="quarter" idx="12"/>
          </p:nvPr>
        </p:nvSpPr>
        <p:spPr>
          <a:xfrm>
            <a:off x="6553200" y="6248400"/>
            <a:ext cx="1905000" cy="457200"/>
          </a:xfrm>
        </p:spPr>
        <p:txBody>
          <a:bodyPr/>
          <a:lstStyle>
            <a:lvl1pPr defTabSz="457200">
              <a:defRPr>
                <a:latin typeface="Century Gothic" panose="020B0502020202020204" pitchFamily="34" charset="0"/>
              </a:defRPr>
            </a:lvl1pPr>
          </a:lstStyle>
          <a:p>
            <a:fld id="{CF7A0162-E6A7-4FFD-9BCD-503CC71602AB}" type="slidenum">
              <a:rPr lang="en-US" altLang="en-US"/>
              <a:pPr/>
              <a:t>‹#›</a:t>
            </a:fld>
            <a:endParaRPr lang="en-US" altLang="en-US"/>
          </a:p>
        </p:txBody>
      </p:sp>
    </p:spTree>
    <p:extLst>
      <p:ext uri="{BB962C8B-B14F-4D97-AF65-F5344CB8AC3E}">
        <p14:creationId xmlns:p14="http://schemas.microsoft.com/office/powerpoint/2010/main" val="279231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A1904C-0044-4A51-A917-33877DA04D56}"/>
              </a:ext>
            </a:extLst>
          </p:cNvPr>
          <p:cNvSpPr>
            <a:spLocks noGrp="1"/>
          </p:cNvSpPr>
          <p:nvPr>
            <p:ph type="dt" sz="half" idx="10"/>
          </p:nvPr>
        </p:nvSpPr>
        <p:spPr/>
        <p:txBody>
          <a:bodyPr/>
          <a:lstStyle>
            <a:lvl1pPr>
              <a:defRPr/>
            </a:lvl1pPr>
          </a:lstStyle>
          <a:p>
            <a:fld id="{7965AD6A-99B8-4036-A59A-E1A8E2D857FB}" type="datetimeFigureOut">
              <a:rPr lang="en-US" altLang="en-US"/>
              <a:pPr/>
              <a:t>8/4/2025</a:t>
            </a:fld>
            <a:endParaRPr lang="en-US" altLang="en-US"/>
          </a:p>
        </p:txBody>
      </p:sp>
      <p:sp>
        <p:nvSpPr>
          <p:cNvPr id="4" name="Footer Placeholder 4">
            <a:extLst>
              <a:ext uri="{FF2B5EF4-FFF2-40B4-BE49-F238E27FC236}">
                <a16:creationId xmlns:a16="http://schemas.microsoft.com/office/drawing/2014/main" id="{A1B5F929-B67B-9160-3A3E-E21BBFA8689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5CD9EE5-0942-EA8D-EF69-84E533702F95}"/>
              </a:ext>
            </a:extLst>
          </p:cNvPr>
          <p:cNvSpPr>
            <a:spLocks noGrp="1"/>
          </p:cNvSpPr>
          <p:nvPr>
            <p:ph type="sldNum" sz="quarter" idx="12"/>
          </p:nvPr>
        </p:nvSpPr>
        <p:spPr/>
        <p:txBody>
          <a:bodyPr/>
          <a:lstStyle>
            <a:lvl1pPr>
              <a:defRPr/>
            </a:lvl1pPr>
          </a:lstStyle>
          <a:p>
            <a:fld id="{4CA8EEEF-2790-4FE6-97A7-13EDF37F5247}" type="slidenum">
              <a:rPr lang="en-US" altLang="en-US"/>
              <a:pPr/>
              <a:t>‹#›</a:t>
            </a:fld>
            <a:endParaRPr lang="en-US" altLang="en-US"/>
          </a:p>
        </p:txBody>
      </p:sp>
    </p:spTree>
    <p:extLst>
      <p:ext uri="{BB962C8B-B14F-4D97-AF65-F5344CB8AC3E}">
        <p14:creationId xmlns:p14="http://schemas.microsoft.com/office/powerpoint/2010/main" val="3046114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a:t>Click to edit Master subtitle style</a:t>
            </a:r>
          </a:p>
        </p:txBody>
      </p:sp>
    </p:spTree>
    <p:extLst>
      <p:ext uri="{BB962C8B-B14F-4D97-AF65-F5344CB8AC3E}">
        <p14:creationId xmlns:p14="http://schemas.microsoft.com/office/powerpoint/2010/main" val="358206621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88013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a:t>Click to edit Master text styles</a:t>
            </a:r>
          </a:p>
        </p:txBody>
      </p:sp>
    </p:spTree>
    <p:extLst>
      <p:ext uri="{BB962C8B-B14F-4D97-AF65-F5344CB8AC3E}">
        <p14:creationId xmlns:p14="http://schemas.microsoft.com/office/powerpoint/2010/main" val="7638405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70"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86021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09622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772907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24914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a:t>Click to edit Master text styles</a:t>
            </a:r>
          </a:p>
        </p:txBody>
      </p:sp>
    </p:spTree>
    <p:extLst>
      <p:ext uri="{BB962C8B-B14F-4D97-AF65-F5344CB8AC3E}">
        <p14:creationId xmlns:p14="http://schemas.microsoft.com/office/powerpoint/2010/main" val="239500423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a:sym typeface="Gill Sans"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a:t>Click to edit Master text styles</a:t>
            </a:r>
          </a:p>
        </p:txBody>
      </p:sp>
    </p:spTree>
    <p:extLst>
      <p:ext uri="{BB962C8B-B14F-4D97-AF65-F5344CB8AC3E}">
        <p14:creationId xmlns:p14="http://schemas.microsoft.com/office/powerpoint/2010/main" val="346893200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4188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F8FBD3-8D19-F4EF-CAF0-41EC376FFC8E}"/>
              </a:ext>
            </a:extLst>
          </p:cNvPr>
          <p:cNvSpPr>
            <a:spLocks noGrp="1"/>
          </p:cNvSpPr>
          <p:nvPr>
            <p:ph type="dt" sz="half" idx="10"/>
          </p:nvPr>
        </p:nvSpPr>
        <p:spPr/>
        <p:txBody>
          <a:bodyPr/>
          <a:lstStyle>
            <a:lvl1pPr>
              <a:defRPr/>
            </a:lvl1pPr>
          </a:lstStyle>
          <a:p>
            <a:fld id="{0C250470-0031-4119-8632-090AD5708023}"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3189EFF9-29EB-380F-4B3A-69B118C2F85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2ABB80A-0B47-A03E-00FD-215B44801554}"/>
              </a:ext>
            </a:extLst>
          </p:cNvPr>
          <p:cNvSpPr>
            <a:spLocks noGrp="1"/>
          </p:cNvSpPr>
          <p:nvPr>
            <p:ph type="sldNum" sz="quarter" idx="12"/>
          </p:nvPr>
        </p:nvSpPr>
        <p:spPr/>
        <p:txBody>
          <a:bodyPr/>
          <a:lstStyle>
            <a:lvl1pPr>
              <a:defRPr/>
            </a:lvl1pPr>
          </a:lstStyle>
          <a:p>
            <a:fld id="{E1B96C4F-E774-4493-9E2D-30312BCB71BD}" type="slidenum">
              <a:rPr lang="en-US" altLang="en-US"/>
              <a:pPr/>
              <a:t>‹#›</a:t>
            </a:fld>
            <a:endParaRPr lang="en-US" altLang="en-US"/>
          </a:p>
        </p:txBody>
      </p:sp>
    </p:spTree>
    <p:extLst>
      <p:ext uri="{BB962C8B-B14F-4D97-AF65-F5344CB8AC3E}">
        <p14:creationId xmlns:p14="http://schemas.microsoft.com/office/powerpoint/2010/main" val="20154834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2974" y="178594"/>
            <a:ext cx="5411391" cy="5786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025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82" indent="0" algn="ctr">
              <a:buNone/>
              <a:defRPr>
                <a:solidFill>
                  <a:schemeClr val="tx1">
                    <a:tint val="75000"/>
                  </a:schemeClr>
                </a:solidFill>
              </a:defRPr>
            </a:lvl2pPr>
            <a:lvl3pPr marL="914165" indent="0" algn="ctr">
              <a:buNone/>
              <a:defRPr>
                <a:solidFill>
                  <a:schemeClr val="tx1">
                    <a:tint val="75000"/>
                  </a:schemeClr>
                </a:solidFill>
              </a:defRPr>
            </a:lvl3pPr>
            <a:lvl4pPr marL="1371250" indent="0" algn="ctr">
              <a:buNone/>
              <a:defRPr>
                <a:solidFill>
                  <a:schemeClr val="tx1">
                    <a:tint val="75000"/>
                  </a:schemeClr>
                </a:solidFill>
              </a:defRPr>
            </a:lvl4pPr>
            <a:lvl5pPr marL="1828332" indent="0" algn="ctr">
              <a:buNone/>
              <a:defRPr>
                <a:solidFill>
                  <a:schemeClr val="tx1">
                    <a:tint val="75000"/>
                  </a:schemeClr>
                </a:solidFill>
              </a:defRPr>
            </a:lvl5pPr>
            <a:lvl6pPr marL="2285415" indent="0" algn="ctr">
              <a:buNone/>
              <a:defRPr>
                <a:solidFill>
                  <a:schemeClr val="tx1">
                    <a:tint val="75000"/>
                  </a:schemeClr>
                </a:solidFill>
              </a:defRPr>
            </a:lvl6pPr>
            <a:lvl7pPr marL="2742500" indent="0" algn="ctr">
              <a:buNone/>
              <a:defRPr>
                <a:solidFill>
                  <a:schemeClr val="tx1">
                    <a:tint val="75000"/>
                  </a:schemeClr>
                </a:solidFill>
              </a:defRPr>
            </a:lvl7pPr>
            <a:lvl8pPr marL="3199580" indent="0" algn="ctr">
              <a:buNone/>
              <a:defRPr>
                <a:solidFill>
                  <a:schemeClr val="tx1">
                    <a:tint val="75000"/>
                  </a:schemeClr>
                </a:solidFill>
              </a:defRPr>
            </a:lvl8pPr>
            <a:lvl9pPr marL="3656665"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5DCF011-1DF0-77D3-8055-2B369FC93B2E}"/>
              </a:ext>
            </a:extLst>
          </p:cNvPr>
          <p:cNvSpPr>
            <a:spLocks noGrp="1"/>
          </p:cNvSpPr>
          <p:nvPr>
            <p:ph type="dt" sz="half" idx="10"/>
          </p:nvPr>
        </p:nvSpPr>
        <p:spPr/>
        <p:txBody>
          <a:bodyPr/>
          <a:lstStyle>
            <a:lvl1pPr defTabSz="457200">
              <a:defRPr>
                <a:ea typeface="MS PGothic" panose="020B0600070205080204" pitchFamily="34" charset="-128"/>
              </a:defRPr>
            </a:lvl1pPr>
          </a:lstStyle>
          <a:p>
            <a:fld id="{219B7EDA-B09B-4EAB-ABEB-236CC940B47E}"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B30DEE2D-0362-455A-81C2-A1D11FDF8C8B}"/>
              </a:ext>
            </a:extLst>
          </p:cNvPr>
          <p:cNvSpPr>
            <a:spLocks noGrp="1"/>
          </p:cNvSpPr>
          <p:nvPr>
            <p:ph type="ftr" sz="quarter" idx="11"/>
          </p:nvPr>
        </p:nvSpPr>
        <p:spPr/>
        <p:txBody>
          <a:bodyPr/>
          <a:lstStyle>
            <a:lvl1pPr defTabSz="457200">
              <a:defRPr>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6F65915-6CC9-A7FF-7436-D908DB1DA977}"/>
              </a:ext>
            </a:extLst>
          </p:cNvPr>
          <p:cNvSpPr>
            <a:spLocks noGrp="1"/>
          </p:cNvSpPr>
          <p:nvPr>
            <p:ph type="sldNum" sz="quarter" idx="12"/>
          </p:nvPr>
        </p:nvSpPr>
        <p:spPr/>
        <p:txBody>
          <a:bodyPr/>
          <a:lstStyle>
            <a:lvl1pPr defTabSz="457200">
              <a:defRPr>
                <a:ea typeface="MS PGothic" panose="020B0600070205080204" pitchFamily="34" charset="-128"/>
              </a:defRPr>
            </a:lvl1pPr>
          </a:lstStyle>
          <a:p>
            <a:fld id="{ED71C3B9-E486-4573-9E4B-8D07C9095A98}" type="slidenum">
              <a:rPr lang="en-US" altLang="en-US"/>
              <a:pPr/>
              <a:t>‹#›</a:t>
            </a:fld>
            <a:endParaRPr lang="en-US" altLang="en-US"/>
          </a:p>
        </p:txBody>
      </p:sp>
    </p:spTree>
    <p:extLst>
      <p:ext uri="{BB962C8B-B14F-4D97-AF65-F5344CB8AC3E}">
        <p14:creationId xmlns:p14="http://schemas.microsoft.com/office/powerpoint/2010/main" val="14937053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72E75-9154-2ED8-D420-8DB6DC93B368}"/>
              </a:ext>
            </a:extLst>
          </p:cNvPr>
          <p:cNvSpPr>
            <a:spLocks noGrp="1"/>
          </p:cNvSpPr>
          <p:nvPr>
            <p:ph type="dt" sz="half" idx="10"/>
          </p:nvPr>
        </p:nvSpPr>
        <p:spPr/>
        <p:txBody>
          <a:bodyPr/>
          <a:lstStyle>
            <a:lvl1pPr defTabSz="457200">
              <a:defRPr>
                <a:ea typeface="MS PGothic" panose="020B0600070205080204" pitchFamily="34" charset="-128"/>
              </a:defRPr>
            </a:lvl1pPr>
          </a:lstStyle>
          <a:p>
            <a:fld id="{CA9E0F15-9DDC-4BDB-ADE1-561606EF052E}"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E43167E8-C7DF-F1B2-2C97-E5DBA28F84D3}"/>
              </a:ext>
            </a:extLst>
          </p:cNvPr>
          <p:cNvSpPr>
            <a:spLocks noGrp="1"/>
          </p:cNvSpPr>
          <p:nvPr>
            <p:ph type="ftr" sz="quarter" idx="11"/>
          </p:nvPr>
        </p:nvSpPr>
        <p:spPr/>
        <p:txBody>
          <a:bodyPr/>
          <a:lstStyle>
            <a:lvl1pPr defTabSz="457200">
              <a:defRPr>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749FCC0-D7A5-1EBC-B6C1-661DB5D756F6}"/>
              </a:ext>
            </a:extLst>
          </p:cNvPr>
          <p:cNvSpPr>
            <a:spLocks noGrp="1"/>
          </p:cNvSpPr>
          <p:nvPr>
            <p:ph type="sldNum" sz="quarter" idx="12"/>
          </p:nvPr>
        </p:nvSpPr>
        <p:spPr/>
        <p:txBody>
          <a:bodyPr/>
          <a:lstStyle>
            <a:lvl1pPr defTabSz="457200">
              <a:defRPr>
                <a:ea typeface="MS PGothic" panose="020B0600070205080204" pitchFamily="34" charset="-128"/>
              </a:defRPr>
            </a:lvl1pPr>
          </a:lstStyle>
          <a:p>
            <a:fld id="{7081F174-30CA-48E3-9456-D9C15C1869B3}" type="slidenum">
              <a:rPr lang="en-US" altLang="en-US"/>
              <a:pPr/>
              <a:t>‹#›</a:t>
            </a:fld>
            <a:endParaRPr lang="en-US" altLang="en-US"/>
          </a:p>
        </p:txBody>
      </p:sp>
    </p:spTree>
    <p:extLst>
      <p:ext uri="{BB962C8B-B14F-4D97-AF65-F5344CB8AC3E}">
        <p14:creationId xmlns:p14="http://schemas.microsoft.com/office/powerpoint/2010/main" val="16031639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082" indent="0">
              <a:buNone/>
              <a:defRPr sz="1800">
                <a:solidFill>
                  <a:schemeClr val="tx1">
                    <a:tint val="75000"/>
                  </a:schemeClr>
                </a:solidFill>
              </a:defRPr>
            </a:lvl2pPr>
            <a:lvl3pPr marL="914165" indent="0">
              <a:buNone/>
              <a:defRPr sz="1600">
                <a:solidFill>
                  <a:schemeClr val="tx1">
                    <a:tint val="75000"/>
                  </a:schemeClr>
                </a:solidFill>
              </a:defRPr>
            </a:lvl3pPr>
            <a:lvl4pPr marL="1371250" indent="0">
              <a:buNone/>
              <a:defRPr sz="1400">
                <a:solidFill>
                  <a:schemeClr val="tx1">
                    <a:tint val="75000"/>
                  </a:schemeClr>
                </a:solidFill>
              </a:defRPr>
            </a:lvl4pPr>
            <a:lvl5pPr marL="1828332" indent="0">
              <a:buNone/>
              <a:defRPr sz="1400">
                <a:solidFill>
                  <a:schemeClr val="tx1">
                    <a:tint val="75000"/>
                  </a:schemeClr>
                </a:solidFill>
              </a:defRPr>
            </a:lvl5pPr>
            <a:lvl6pPr marL="2285415" indent="0">
              <a:buNone/>
              <a:defRPr sz="1400">
                <a:solidFill>
                  <a:schemeClr val="tx1">
                    <a:tint val="75000"/>
                  </a:schemeClr>
                </a:solidFill>
              </a:defRPr>
            </a:lvl6pPr>
            <a:lvl7pPr marL="2742500" indent="0">
              <a:buNone/>
              <a:defRPr sz="1400">
                <a:solidFill>
                  <a:schemeClr val="tx1">
                    <a:tint val="75000"/>
                  </a:schemeClr>
                </a:solidFill>
              </a:defRPr>
            </a:lvl7pPr>
            <a:lvl8pPr marL="3199580" indent="0">
              <a:buNone/>
              <a:defRPr sz="1400">
                <a:solidFill>
                  <a:schemeClr val="tx1">
                    <a:tint val="75000"/>
                  </a:schemeClr>
                </a:solidFill>
              </a:defRPr>
            </a:lvl8pPr>
            <a:lvl9pPr marL="3656665"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02C492-CAFE-D324-896F-544B0432D344}"/>
              </a:ext>
            </a:extLst>
          </p:cNvPr>
          <p:cNvSpPr>
            <a:spLocks noGrp="1"/>
          </p:cNvSpPr>
          <p:nvPr>
            <p:ph type="dt" sz="half" idx="10"/>
          </p:nvPr>
        </p:nvSpPr>
        <p:spPr/>
        <p:txBody>
          <a:bodyPr/>
          <a:lstStyle>
            <a:lvl1pPr defTabSz="457200">
              <a:defRPr>
                <a:ea typeface="MS PGothic" panose="020B0600070205080204" pitchFamily="34" charset="-128"/>
              </a:defRPr>
            </a:lvl1pPr>
          </a:lstStyle>
          <a:p>
            <a:fld id="{4F08D06B-E500-46F7-891C-64A72804DB21}"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058A2B5B-D4FF-87D7-C99B-C208B6A3A007}"/>
              </a:ext>
            </a:extLst>
          </p:cNvPr>
          <p:cNvSpPr>
            <a:spLocks noGrp="1"/>
          </p:cNvSpPr>
          <p:nvPr>
            <p:ph type="ftr" sz="quarter" idx="11"/>
          </p:nvPr>
        </p:nvSpPr>
        <p:spPr/>
        <p:txBody>
          <a:bodyPr/>
          <a:lstStyle>
            <a:lvl1pPr defTabSz="457200">
              <a:defRPr>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14C6AC9-EF1C-B94F-22EF-F09FAA338342}"/>
              </a:ext>
            </a:extLst>
          </p:cNvPr>
          <p:cNvSpPr>
            <a:spLocks noGrp="1"/>
          </p:cNvSpPr>
          <p:nvPr>
            <p:ph type="sldNum" sz="quarter" idx="12"/>
          </p:nvPr>
        </p:nvSpPr>
        <p:spPr/>
        <p:txBody>
          <a:bodyPr/>
          <a:lstStyle>
            <a:lvl1pPr defTabSz="457200">
              <a:defRPr>
                <a:ea typeface="MS PGothic" panose="020B0600070205080204" pitchFamily="34" charset="-128"/>
              </a:defRPr>
            </a:lvl1pPr>
          </a:lstStyle>
          <a:p>
            <a:fld id="{207217CE-2A22-406A-906B-13FDE15AEFE8}" type="slidenum">
              <a:rPr lang="en-US" altLang="en-US"/>
              <a:pPr/>
              <a:t>‹#›</a:t>
            </a:fld>
            <a:endParaRPr lang="en-US" altLang="en-US"/>
          </a:p>
        </p:txBody>
      </p:sp>
    </p:spTree>
    <p:extLst>
      <p:ext uri="{BB962C8B-B14F-4D97-AF65-F5344CB8AC3E}">
        <p14:creationId xmlns:p14="http://schemas.microsoft.com/office/powerpoint/2010/main" val="21272486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D7132B-E53C-075E-9DC1-420653BF0A2D}"/>
              </a:ext>
            </a:extLst>
          </p:cNvPr>
          <p:cNvSpPr>
            <a:spLocks noGrp="1"/>
          </p:cNvSpPr>
          <p:nvPr>
            <p:ph type="dt" sz="half" idx="10"/>
          </p:nvPr>
        </p:nvSpPr>
        <p:spPr/>
        <p:txBody>
          <a:bodyPr/>
          <a:lstStyle>
            <a:lvl1pPr defTabSz="457200">
              <a:defRPr>
                <a:ea typeface="MS PGothic" panose="020B0600070205080204" pitchFamily="34" charset="-128"/>
              </a:defRPr>
            </a:lvl1pPr>
          </a:lstStyle>
          <a:p>
            <a:fld id="{FE0A1072-4CAB-4C95-88D1-A94A45AF9A1F}" type="datetimeFigureOut">
              <a:rPr lang="en-US" altLang="en-US"/>
              <a:pPr/>
              <a:t>8/4/2025</a:t>
            </a:fld>
            <a:endParaRPr lang="en-US" altLang="en-US"/>
          </a:p>
        </p:txBody>
      </p:sp>
      <p:sp>
        <p:nvSpPr>
          <p:cNvPr id="6" name="Footer Placeholder 5">
            <a:extLst>
              <a:ext uri="{FF2B5EF4-FFF2-40B4-BE49-F238E27FC236}">
                <a16:creationId xmlns:a16="http://schemas.microsoft.com/office/drawing/2014/main" id="{5DB45AAF-B5C2-7FD3-3508-103362E14220}"/>
              </a:ext>
            </a:extLst>
          </p:cNvPr>
          <p:cNvSpPr>
            <a:spLocks noGrp="1"/>
          </p:cNvSpPr>
          <p:nvPr>
            <p:ph type="ftr" sz="quarter" idx="11"/>
          </p:nvPr>
        </p:nvSpPr>
        <p:spPr/>
        <p:txBody>
          <a:bodyPr/>
          <a:lstStyle>
            <a:lvl1pPr defTabSz="457200">
              <a:defRPr>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6180332-C107-E1C5-F7B1-8E7D2E3CEAF5}"/>
              </a:ext>
            </a:extLst>
          </p:cNvPr>
          <p:cNvSpPr>
            <a:spLocks noGrp="1"/>
          </p:cNvSpPr>
          <p:nvPr>
            <p:ph type="sldNum" sz="quarter" idx="12"/>
          </p:nvPr>
        </p:nvSpPr>
        <p:spPr/>
        <p:txBody>
          <a:bodyPr/>
          <a:lstStyle>
            <a:lvl1pPr defTabSz="457200">
              <a:defRPr>
                <a:ea typeface="MS PGothic" panose="020B0600070205080204" pitchFamily="34" charset="-128"/>
              </a:defRPr>
            </a:lvl1pPr>
          </a:lstStyle>
          <a:p>
            <a:fld id="{ECFCDDB7-2273-4FF9-86A7-28160C3CCD98}" type="slidenum">
              <a:rPr lang="en-US" altLang="en-US"/>
              <a:pPr/>
              <a:t>‹#›</a:t>
            </a:fld>
            <a:endParaRPr lang="en-US" altLang="en-US"/>
          </a:p>
        </p:txBody>
      </p:sp>
    </p:spTree>
    <p:extLst>
      <p:ext uri="{BB962C8B-B14F-4D97-AF65-F5344CB8AC3E}">
        <p14:creationId xmlns:p14="http://schemas.microsoft.com/office/powerpoint/2010/main" val="1188086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1B17EE-1575-E655-7AD2-8CED0B81B4D2}"/>
              </a:ext>
            </a:extLst>
          </p:cNvPr>
          <p:cNvSpPr>
            <a:spLocks noGrp="1"/>
          </p:cNvSpPr>
          <p:nvPr>
            <p:ph type="dt" sz="half" idx="10"/>
          </p:nvPr>
        </p:nvSpPr>
        <p:spPr/>
        <p:txBody>
          <a:bodyPr/>
          <a:lstStyle>
            <a:lvl1pPr defTabSz="457200">
              <a:defRPr>
                <a:ea typeface="MS PGothic" panose="020B0600070205080204" pitchFamily="34" charset="-128"/>
              </a:defRPr>
            </a:lvl1pPr>
          </a:lstStyle>
          <a:p>
            <a:fld id="{B1C4EDDC-38B2-4846-AB1B-1BE5061F4611}" type="datetimeFigureOut">
              <a:rPr lang="en-US" altLang="en-US"/>
              <a:pPr/>
              <a:t>8/4/2025</a:t>
            </a:fld>
            <a:endParaRPr lang="en-US" altLang="en-US"/>
          </a:p>
        </p:txBody>
      </p:sp>
      <p:sp>
        <p:nvSpPr>
          <p:cNvPr id="8" name="Footer Placeholder 7">
            <a:extLst>
              <a:ext uri="{FF2B5EF4-FFF2-40B4-BE49-F238E27FC236}">
                <a16:creationId xmlns:a16="http://schemas.microsoft.com/office/drawing/2014/main" id="{42AC314B-3779-91F1-208B-8978230676C5}"/>
              </a:ext>
            </a:extLst>
          </p:cNvPr>
          <p:cNvSpPr>
            <a:spLocks noGrp="1"/>
          </p:cNvSpPr>
          <p:nvPr>
            <p:ph type="ftr" sz="quarter" idx="11"/>
          </p:nvPr>
        </p:nvSpPr>
        <p:spPr/>
        <p:txBody>
          <a:bodyPr/>
          <a:lstStyle>
            <a:lvl1pPr defTabSz="457200">
              <a:defRPr>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25D20983-0EEA-04AE-47DA-285C61A3B48C}"/>
              </a:ext>
            </a:extLst>
          </p:cNvPr>
          <p:cNvSpPr>
            <a:spLocks noGrp="1"/>
          </p:cNvSpPr>
          <p:nvPr>
            <p:ph type="sldNum" sz="quarter" idx="12"/>
          </p:nvPr>
        </p:nvSpPr>
        <p:spPr/>
        <p:txBody>
          <a:bodyPr/>
          <a:lstStyle>
            <a:lvl1pPr defTabSz="457200">
              <a:defRPr>
                <a:ea typeface="MS PGothic" panose="020B0600070205080204" pitchFamily="34" charset="-128"/>
              </a:defRPr>
            </a:lvl1pPr>
          </a:lstStyle>
          <a:p>
            <a:fld id="{B5A991EA-A391-4961-B9E1-7DAC648C2A2F}" type="slidenum">
              <a:rPr lang="en-US" altLang="en-US"/>
              <a:pPr/>
              <a:t>‹#›</a:t>
            </a:fld>
            <a:endParaRPr lang="en-US" altLang="en-US"/>
          </a:p>
        </p:txBody>
      </p:sp>
    </p:spTree>
    <p:extLst>
      <p:ext uri="{BB962C8B-B14F-4D97-AF65-F5344CB8AC3E}">
        <p14:creationId xmlns:p14="http://schemas.microsoft.com/office/powerpoint/2010/main" val="3774304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5B21A4-C145-F1BE-D47E-F89B33A89C6D}"/>
              </a:ext>
            </a:extLst>
          </p:cNvPr>
          <p:cNvSpPr>
            <a:spLocks noGrp="1"/>
          </p:cNvSpPr>
          <p:nvPr>
            <p:ph type="dt" sz="half" idx="10"/>
          </p:nvPr>
        </p:nvSpPr>
        <p:spPr/>
        <p:txBody>
          <a:bodyPr/>
          <a:lstStyle>
            <a:lvl1pPr defTabSz="457200">
              <a:defRPr>
                <a:ea typeface="MS PGothic" panose="020B0600070205080204" pitchFamily="34" charset="-128"/>
              </a:defRPr>
            </a:lvl1pPr>
          </a:lstStyle>
          <a:p>
            <a:fld id="{EB0BF6DA-D75D-4C08-BBC4-0B87E7F5952A}" type="datetimeFigureOut">
              <a:rPr lang="en-US" altLang="en-US"/>
              <a:pPr/>
              <a:t>8/4/2025</a:t>
            </a:fld>
            <a:endParaRPr lang="en-US" altLang="en-US"/>
          </a:p>
        </p:txBody>
      </p:sp>
      <p:sp>
        <p:nvSpPr>
          <p:cNvPr id="4" name="Footer Placeholder 3">
            <a:extLst>
              <a:ext uri="{FF2B5EF4-FFF2-40B4-BE49-F238E27FC236}">
                <a16:creationId xmlns:a16="http://schemas.microsoft.com/office/drawing/2014/main" id="{54BA666D-28F2-44DF-A733-93C03EB7FE86}"/>
              </a:ext>
            </a:extLst>
          </p:cNvPr>
          <p:cNvSpPr>
            <a:spLocks noGrp="1"/>
          </p:cNvSpPr>
          <p:nvPr>
            <p:ph type="ftr" sz="quarter" idx="11"/>
          </p:nvPr>
        </p:nvSpPr>
        <p:spPr/>
        <p:txBody>
          <a:bodyPr/>
          <a:lstStyle>
            <a:lvl1pPr defTabSz="457200">
              <a:defRPr>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5BEB708E-9666-CF8D-A70C-420016BC8357}"/>
              </a:ext>
            </a:extLst>
          </p:cNvPr>
          <p:cNvSpPr>
            <a:spLocks noGrp="1"/>
          </p:cNvSpPr>
          <p:nvPr>
            <p:ph type="sldNum" sz="quarter" idx="12"/>
          </p:nvPr>
        </p:nvSpPr>
        <p:spPr/>
        <p:txBody>
          <a:bodyPr/>
          <a:lstStyle>
            <a:lvl1pPr defTabSz="457200">
              <a:defRPr>
                <a:ea typeface="MS PGothic" panose="020B0600070205080204" pitchFamily="34" charset="-128"/>
              </a:defRPr>
            </a:lvl1pPr>
          </a:lstStyle>
          <a:p>
            <a:fld id="{C291F2BA-B86D-4EC0-AB44-5283FC1FA047}" type="slidenum">
              <a:rPr lang="en-US" altLang="en-US"/>
              <a:pPr/>
              <a:t>‹#›</a:t>
            </a:fld>
            <a:endParaRPr lang="en-US" altLang="en-US"/>
          </a:p>
        </p:txBody>
      </p:sp>
    </p:spTree>
    <p:extLst>
      <p:ext uri="{BB962C8B-B14F-4D97-AF65-F5344CB8AC3E}">
        <p14:creationId xmlns:p14="http://schemas.microsoft.com/office/powerpoint/2010/main" val="4087924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EC7FE-C9C9-7502-99F1-2E7E732573CC}"/>
              </a:ext>
            </a:extLst>
          </p:cNvPr>
          <p:cNvSpPr>
            <a:spLocks noGrp="1"/>
          </p:cNvSpPr>
          <p:nvPr>
            <p:ph type="dt" sz="half" idx="10"/>
          </p:nvPr>
        </p:nvSpPr>
        <p:spPr/>
        <p:txBody>
          <a:bodyPr/>
          <a:lstStyle>
            <a:lvl1pPr defTabSz="457200">
              <a:defRPr>
                <a:ea typeface="MS PGothic" panose="020B0600070205080204" pitchFamily="34" charset="-128"/>
              </a:defRPr>
            </a:lvl1pPr>
          </a:lstStyle>
          <a:p>
            <a:fld id="{25763358-7A8A-4814-9F1B-ABF6E24405D9}" type="datetimeFigureOut">
              <a:rPr lang="en-US" altLang="en-US"/>
              <a:pPr/>
              <a:t>8/4/2025</a:t>
            </a:fld>
            <a:endParaRPr lang="en-US" altLang="en-US"/>
          </a:p>
        </p:txBody>
      </p:sp>
      <p:sp>
        <p:nvSpPr>
          <p:cNvPr id="3" name="Footer Placeholder 2">
            <a:extLst>
              <a:ext uri="{FF2B5EF4-FFF2-40B4-BE49-F238E27FC236}">
                <a16:creationId xmlns:a16="http://schemas.microsoft.com/office/drawing/2014/main" id="{6DDD3F64-47B9-C2D0-3C5B-CEF8220BF74D}"/>
              </a:ext>
            </a:extLst>
          </p:cNvPr>
          <p:cNvSpPr>
            <a:spLocks noGrp="1"/>
          </p:cNvSpPr>
          <p:nvPr>
            <p:ph type="ftr" sz="quarter" idx="11"/>
          </p:nvPr>
        </p:nvSpPr>
        <p:spPr/>
        <p:txBody>
          <a:bodyPr/>
          <a:lstStyle>
            <a:lvl1pPr defTabSz="457200">
              <a:defRPr>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535F5AF6-E7CA-1951-6D31-9ABC10541F96}"/>
              </a:ext>
            </a:extLst>
          </p:cNvPr>
          <p:cNvSpPr>
            <a:spLocks noGrp="1"/>
          </p:cNvSpPr>
          <p:nvPr>
            <p:ph type="sldNum" sz="quarter" idx="12"/>
          </p:nvPr>
        </p:nvSpPr>
        <p:spPr/>
        <p:txBody>
          <a:bodyPr/>
          <a:lstStyle>
            <a:lvl1pPr defTabSz="457200">
              <a:defRPr>
                <a:ea typeface="MS PGothic" panose="020B0600070205080204" pitchFamily="34" charset="-128"/>
              </a:defRPr>
            </a:lvl1pPr>
          </a:lstStyle>
          <a:p>
            <a:fld id="{BE4AF2B6-C89A-4998-AF63-8F2C5DFF6508}" type="slidenum">
              <a:rPr lang="en-US" altLang="en-US"/>
              <a:pPr/>
              <a:t>‹#›</a:t>
            </a:fld>
            <a:endParaRPr lang="en-US" altLang="en-US"/>
          </a:p>
        </p:txBody>
      </p:sp>
    </p:spTree>
    <p:extLst>
      <p:ext uri="{BB962C8B-B14F-4D97-AF65-F5344CB8AC3E}">
        <p14:creationId xmlns:p14="http://schemas.microsoft.com/office/powerpoint/2010/main" val="30289359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AA0D7F6-4708-E71E-75D1-C590E6C03689}"/>
              </a:ext>
            </a:extLst>
          </p:cNvPr>
          <p:cNvSpPr>
            <a:spLocks noGrp="1"/>
          </p:cNvSpPr>
          <p:nvPr>
            <p:ph type="dt" sz="half" idx="10"/>
          </p:nvPr>
        </p:nvSpPr>
        <p:spPr/>
        <p:txBody>
          <a:bodyPr/>
          <a:lstStyle>
            <a:lvl1pPr defTabSz="457200">
              <a:defRPr>
                <a:ea typeface="MS PGothic" panose="020B0600070205080204" pitchFamily="34" charset="-128"/>
              </a:defRPr>
            </a:lvl1pPr>
          </a:lstStyle>
          <a:p>
            <a:fld id="{68595DCF-D297-4610-935D-8BC9E2254CC4}" type="datetimeFigureOut">
              <a:rPr lang="en-US" altLang="en-US"/>
              <a:pPr/>
              <a:t>8/4/2025</a:t>
            </a:fld>
            <a:endParaRPr lang="en-US" altLang="en-US"/>
          </a:p>
        </p:txBody>
      </p:sp>
      <p:sp>
        <p:nvSpPr>
          <p:cNvPr id="6" name="Footer Placeholder 5">
            <a:extLst>
              <a:ext uri="{FF2B5EF4-FFF2-40B4-BE49-F238E27FC236}">
                <a16:creationId xmlns:a16="http://schemas.microsoft.com/office/drawing/2014/main" id="{5E6AAD06-7B33-5DB4-7E97-CFEE522627EC}"/>
              </a:ext>
            </a:extLst>
          </p:cNvPr>
          <p:cNvSpPr>
            <a:spLocks noGrp="1"/>
          </p:cNvSpPr>
          <p:nvPr>
            <p:ph type="ftr" sz="quarter" idx="11"/>
          </p:nvPr>
        </p:nvSpPr>
        <p:spPr/>
        <p:txBody>
          <a:bodyPr/>
          <a:lstStyle>
            <a:lvl1pPr defTabSz="457200">
              <a:defRPr>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6C97007-8576-9C92-0547-0EA49C438CD2}"/>
              </a:ext>
            </a:extLst>
          </p:cNvPr>
          <p:cNvSpPr>
            <a:spLocks noGrp="1"/>
          </p:cNvSpPr>
          <p:nvPr>
            <p:ph type="sldNum" sz="quarter" idx="12"/>
          </p:nvPr>
        </p:nvSpPr>
        <p:spPr/>
        <p:txBody>
          <a:bodyPr/>
          <a:lstStyle>
            <a:lvl1pPr defTabSz="457200">
              <a:defRPr>
                <a:ea typeface="MS PGothic" panose="020B0600070205080204" pitchFamily="34" charset="-128"/>
              </a:defRPr>
            </a:lvl1pPr>
          </a:lstStyle>
          <a:p>
            <a:fld id="{F271E9DA-8CF1-455C-8E0A-097078E19EAC}" type="slidenum">
              <a:rPr lang="en-US" altLang="en-US"/>
              <a:pPr/>
              <a:t>‹#›</a:t>
            </a:fld>
            <a:endParaRPr lang="en-US" altLang="en-US"/>
          </a:p>
        </p:txBody>
      </p:sp>
    </p:spTree>
    <p:extLst>
      <p:ext uri="{BB962C8B-B14F-4D97-AF65-F5344CB8AC3E}">
        <p14:creationId xmlns:p14="http://schemas.microsoft.com/office/powerpoint/2010/main" val="22603997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E1F1803-036E-34DA-0337-295650E28C4A}"/>
              </a:ext>
            </a:extLst>
          </p:cNvPr>
          <p:cNvSpPr>
            <a:spLocks noGrp="1"/>
          </p:cNvSpPr>
          <p:nvPr>
            <p:ph type="dt" sz="half" idx="10"/>
          </p:nvPr>
        </p:nvSpPr>
        <p:spPr/>
        <p:txBody>
          <a:bodyPr/>
          <a:lstStyle>
            <a:lvl1pPr defTabSz="457200">
              <a:defRPr>
                <a:ea typeface="MS PGothic" panose="020B0600070205080204" pitchFamily="34" charset="-128"/>
              </a:defRPr>
            </a:lvl1pPr>
          </a:lstStyle>
          <a:p>
            <a:fld id="{E314D09A-3EB9-4F10-B13B-D6D6589B1C20}" type="datetimeFigureOut">
              <a:rPr lang="en-US" altLang="en-US"/>
              <a:pPr/>
              <a:t>8/4/2025</a:t>
            </a:fld>
            <a:endParaRPr lang="en-US" altLang="en-US"/>
          </a:p>
        </p:txBody>
      </p:sp>
      <p:sp>
        <p:nvSpPr>
          <p:cNvPr id="6" name="Footer Placeholder 5">
            <a:extLst>
              <a:ext uri="{FF2B5EF4-FFF2-40B4-BE49-F238E27FC236}">
                <a16:creationId xmlns:a16="http://schemas.microsoft.com/office/drawing/2014/main" id="{F3A65062-480E-CF2A-0A5A-B84EEC2BB294}"/>
              </a:ext>
            </a:extLst>
          </p:cNvPr>
          <p:cNvSpPr>
            <a:spLocks noGrp="1"/>
          </p:cNvSpPr>
          <p:nvPr>
            <p:ph type="ftr" sz="quarter" idx="11"/>
          </p:nvPr>
        </p:nvSpPr>
        <p:spPr/>
        <p:txBody>
          <a:bodyPr/>
          <a:lstStyle>
            <a:lvl1pPr defTabSz="457200">
              <a:defRPr>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66622DDE-60D6-A3E5-6D33-2A4722B77992}"/>
              </a:ext>
            </a:extLst>
          </p:cNvPr>
          <p:cNvSpPr>
            <a:spLocks noGrp="1"/>
          </p:cNvSpPr>
          <p:nvPr>
            <p:ph type="sldNum" sz="quarter" idx="12"/>
          </p:nvPr>
        </p:nvSpPr>
        <p:spPr/>
        <p:txBody>
          <a:bodyPr/>
          <a:lstStyle>
            <a:lvl1pPr defTabSz="457200">
              <a:defRPr>
                <a:ea typeface="MS PGothic" panose="020B0600070205080204" pitchFamily="34" charset="-128"/>
              </a:defRPr>
            </a:lvl1pPr>
          </a:lstStyle>
          <a:p>
            <a:fld id="{B821EA3C-507D-4856-99A8-7054734E5F5C}" type="slidenum">
              <a:rPr lang="en-US" altLang="en-US"/>
              <a:pPr/>
              <a:t>‹#›</a:t>
            </a:fld>
            <a:endParaRPr lang="en-US" altLang="en-US"/>
          </a:p>
        </p:txBody>
      </p:sp>
    </p:spTree>
    <p:extLst>
      <p:ext uri="{BB962C8B-B14F-4D97-AF65-F5344CB8AC3E}">
        <p14:creationId xmlns:p14="http://schemas.microsoft.com/office/powerpoint/2010/main" val="329079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D9791D8-AB55-D56F-059F-125CF1AC7F2E}"/>
              </a:ext>
            </a:extLst>
          </p:cNvPr>
          <p:cNvSpPr>
            <a:spLocks noGrp="1"/>
          </p:cNvSpPr>
          <p:nvPr>
            <p:ph type="dt" sz="half" idx="10"/>
          </p:nvPr>
        </p:nvSpPr>
        <p:spPr/>
        <p:txBody>
          <a:bodyPr/>
          <a:lstStyle>
            <a:lvl1pPr>
              <a:defRPr/>
            </a:lvl1pPr>
          </a:lstStyle>
          <a:p>
            <a:fld id="{FC35EF27-09E9-42AC-853E-C56537F47F68}"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729CA31A-6F97-37A9-3EF9-AD827D7083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391FC3-F520-AF50-25ED-CD7BDACB10E7}"/>
              </a:ext>
            </a:extLst>
          </p:cNvPr>
          <p:cNvSpPr>
            <a:spLocks noGrp="1"/>
          </p:cNvSpPr>
          <p:nvPr>
            <p:ph type="sldNum" sz="quarter" idx="12"/>
          </p:nvPr>
        </p:nvSpPr>
        <p:spPr/>
        <p:txBody>
          <a:bodyPr/>
          <a:lstStyle>
            <a:lvl1pPr>
              <a:defRPr/>
            </a:lvl1pPr>
          </a:lstStyle>
          <a:p>
            <a:fld id="{A7D53EEE-F864-485A-AFA5-B930413415D5}" type="slidenum">
              <a:rPr lang="en-US" altLang="en-US"/>
              <a:pPr/>
              <a:t>‹#›</a:t>
            </a:fld>
            <a:endParaRPr lang="en-US" altLang="en-US"/>
          </a:p>
        </p:txBody>
      </p:sp>
    </p:spTree>
    <p:extLst>
      <p:ext uri="{BB962C8B-B14F-4D97-AF65-F5344CB8AC3E}">
        <p14:creationId xmlns:p14="http://schemas.microsoft.com/office/powerpoint/2010/main" val="26955495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5127-C530-61FE-B281-9D3F6E0FDF53}"/>
              </a:ext>
            </a:extLst>
          </p:cNvPr>
          <p:cNvSpPr>
            <a:spLocks noGrp="1"/>
          </p:cNvSpPr>
          <p:nvPr>
            <p:ph type="dt" sz="half" idx="10"/>
          </p:nvPr>
        </p:nvSpPr>
        <p:spPr/>
        <p:txBody>
          <a:bodyPr/>
          <a:lstStyle>
            <a:lvl1pPr defTabSz="457200">
              <a:defRPr>
                <a:ea typeface="MS PGothic" panose="020B0600070205080204" pitchFamily="34" charset="-128"/>
              </a:defRPr>
            </a:lvl1pPr>
          </a:lstStyle>
          <a:p>
            <a:fld id="{51599618-F8D0-48C8-A73A-33B0D961E7AF}"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79039065-9906-A978-E200-89D6F52E347D}"/>
              </a:ext>
            </a:extLst>
          </p:cNvPr>
          <p:cNvSpPr>
            <a:spLocks noGrp="1"/>
          </p:cNvSpPr>
          <p:nvPr>
            <p:ph type="ftr" sz="quarter" idx="11"/>
          </p:nvPr>
        </p:nvSpPr>
        <p:spPr/>
        <p:txBody>
          <a:bodyPr/>
          <a:lstStyle>
            <a:lvl1pPr defTabSz="457200">
              <a:defRPr>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364D8D1-4B3E-D21F-09A5-B5755E6F5F85}"/>
              </a:ext>
            </a:extLst>
          </p:cNvPr>
          <p:cNvSpPr>
            <a:spLocks noGrp="1"/>
          </p:cNvSpPr>
          <p:nvPr>
            <p:ph type="sldNum" sz="quarter" idx="12"/>
          </p:nvPr>
        </p:nvSpPr>
        <p:spPr/>
        <p:txBody>
          <a:bodyPr/>
          <a:lstStyle>
            <a:lvl1pPr defTabSz="457200">
              <a:defRPr>
                <a:ea typeface="MS PGothic" panose="020B0600070205080204" pitchFamily="34" charset="-128"/>
              </a:defRPr>
            </a:lvl1pPr>
          </a:lstStyle>
          <a:p>
            <a:fld id="{2173ABE3-08CE-47F9-A742-C389A158595F}" type="slidenum">
              <a:rPr lang="en-US" altLang="en-US"/>
              <a:pPr/>
              <a:t>‹#›</a:t>
            </a:fld>
            <a:endParaRPr lang="en-US" altLang="en-US"/>
          </a:p>
        </p:txBody>
      </p:sp>
    </p:spTree>
    <p:extLst>
      <p:ext uri="{BB962C8B-B14F-4D97-AF65-F5344CB8AC3E}">
        <p14:creationId xmlns:p14="http://schemas.microsoft.com/office/powerpoint/2010/main" val="40644493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C2971-C859-34E1-0F51-9CEC36F86303}"/>
              </a:ext>
            </a:extLst>
          </p:cNvPr>
          <p:cNvSpPr>
            <a:spLocks noGrp="1"/>
          </p:cNvSpPr>
          <p:nvPr>
            <p:ph type="dt" sz="half" idx="10"/>
          </p:nvPr>
        </p:nvSpPr>
        <p:spPr/>
        <p:txBody>
          <a:bodyPr/>
          <a:lstStyle>
            <a:lvl1pPr defTabSz="457200">
              <a:defRPr>
                <a:ea typeface="MS PGothic" panose="020B0600070205080204" pitchFamily="34" charset="-128"/>
              </a:defRPr>
            </a:lvl1pPr>
          </a:lstStyle>
          <a:p>
            <a:fld id="{21D4DC20-CB37-48E1-8348-D3BADF35BADF}"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4E8835C2-023F-7327-FA3B-D1A59318321E}"/>
              </a:ext>
            </a:extLst>
          </p:cNvPr>
          <p:cNvSpPr>
            <a:spLocks noGrp="1"/>
          </p:cNvSpPr>
          <p:nvPr>
            <p:ph type="ftr" sz="quarter" idx="11"/>
          </p:nvPr>
        </p:nvSpPr>
        <p:spPr/>
        <p:txBody>
          <a:bodyPr/>
          <a:lstStyle>
            <a:lvl1pPr defTabSz="457200">
              <a:defRPr>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CC90ADF-3FFE-A0F6-89B9-6B3C52A75319}"/>
              </a:ext>
            </a:extLst>
          </p:cNvPr>
          <p:cNvSpPr>
            <a:spLocks noGrp="1"/>
          </p:cNvSpPr>
          <p:nvPr>
            <p:ph type="sldNum" sz="quarter" idx="12"/>
          </p:nvPr>
        </p:nvSpPr>
        <p:spPr/>
        <p:txBody>
          <a:bodyPr/>
          <a:lstStyle>
            <a:lvl1pPr defTabSz="457200">
              <a:defRPr>
                <a:ea typeface="MS PGothic" panose="020B0600070205080204" pitchFamily="34" charset="-128"/>
              </a:defRPr>
            </a:lvl1pPr>
          </a:lstStyle>
          <a:p>
            <a:fld id="{2AF3C766-7FB2-45BC-80C2-99B56CB2DB95}" type="slidenum">
              <a:rPr lang="en-US" altLang="en-US"/>
              <a:pPr/>
              <a:t>‹#›</a:t>
            </a:fld>
            <a:endParaRPr lang="en-US" altLang="en-US"/>
          </a:p>
        </p:txBody>
      </p:sp>
    </p:spTree>
    <p:extLst>
      <p:ext uri="{BB962C8B-B14F-4D97-AF65-F5344CB8AC3E}">
        <p14:creationId xmlns:p14="http://schemas.microsoft.com/office/powerpoint/2010/main" val="288375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F91C86D-103A-0282-B6F8-8CB8F1810475}"/>
              </a:ext>
            </a:extLst>
          </p:cNvPr>
          <p:cNvSpPr>
            <a:spLocks noGrp="1"/>
          </p:cNvSpPr>
          <p:nvPr>
            <p:ph type="dt" sz="half" idx="10"/>
          </p:nvPr>
        </p:nvSpPr>
        <p:spPr/>
        <p:txBody>
          <a:bodyPr/>
          <a:lstStyle>
            <a:lvl1pPr>
              <a:defRPr/>
            </a:lvl1pPr>
          </a:lstStyle>
          <a:p>
            <a:fld id="{05BF9D14-8B53-4030-8D92-BB100B92DE6B}"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C85A0C72-4DC4-5BC4-B85D-D6DAF6720D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6DF4CF-8456-DEAD-FFB2-13753F78F42A}"/>
              </a:ext>
            </a:extLst>
          </p:cNvPr>
          <p:cNvSpPr>
            <a:spLocks noGrp="1"/>
          </p:cNvSpPr>
          <p:nvPr>
            <p:ph type="sldNum" sz="quarter" idx="12"/>
          </p:nvPr>
        </p:nvSpPr>
        <p:spPr/>
        <p:txBody>
          <a:bodyPr/>
          <a:lstStyle>
            <a:lvl1pPr>
              <a:defRPr/>
            </a:lvl1pPr>
          </a:lstStyle>
          <a:p>
            <a:fld id="{A3D7A259-1945-48E9-A637-CB766582E1CF}" type="slidenum">
              <a:rPr lang="en-US" altLang="en-US"/>
              <a:pPr/>
              <a:t>‹#›</a:t>
            </a:fld>
            <a:endParaRPr lang="en-US" altLang="en-US"/>
          </a:p>
        </p:txBody>
      </p:sp>
    </p:spTree>
    <p:extLst>
      <p:ext uri="{BB962C8B-B14F-4D97-AF65-F5344CB8AC3E}">
        <p14:creationId xmlns:p14="http://schemas.microsoft.com/office/powerpoint/2010/main" val="76635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theme" Target="../theme/theme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4F9D60-F5A1-CAC1-1BD5-31B4C8655CF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FC7C563-9EF5-B9A6-BDA2-ABCCB4FB077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E3CBC68-4250-3860-65B3-F732FD70D95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E71E809-FDB2-4FBF-814F-C6AA70B197C5}"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619DAB1A-F3E6-9EDF-B137-C2278E976F0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B850ED3D-581F-672F-EBB7-420627AC873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EBBA876-79D5-42AF-9B05-EF88D8AB8B6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5309825-DC3C-4538-14AD-8197237161D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6F8DF2E-7E46-082F-056D-C7C7CEF86CA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B9895C9-552A-2930-939B-D02902C1ED7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EE1C155-60B7-4CEB-8B30-BF7988C78AF6}"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AB77A21C-6265-D29E-A32F-8FFEAB9AFCB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088C457D-8B30-CB7E-0D83-4EF167D2289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330B390-C8A5-423F-814F-84BF164C95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EC99EF0-9106-CA8B-6B86-5F1D912A2BB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1026E434-25C0-6638-87FD-7795E4C776F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CA7056A-1549-F32E-B330-809748B7BEA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33FBC6A-2B5A-4CE4-86AD-9027F2BFB328}"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BF3AB411-E8CB-8321-2969-A7BE1A85903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F26966AC-DCB8-9F74-2388-6B0DF168FEE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A7A6BF2-7CB0-4338-8D01-9810BBB2CF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7EB818D-A7B9-7020-88FA-FBBA9C99123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E6A65790-EC4B-4BE3-8037-4171838862C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71A383B-AD8F-1765-A622-ACFD58C48185}"/>
              </a:ext>
            </a:extLst>
          </p:cNvPr>
          <p:cNvSpPr>
            <a:spLocks noGrp="1"/>
          </p:cNvSpPr>
          <p:nvPr>
            <p:ph type="dt" sz="half" idx="2"/>
          </p:nvPr>
        </p:nvSpPr>
        <p:spPr>
          <a:xfrm>
            <a:off x="457200" y="6356350"/>
            <a:ext cx="2133600" cy="365125"/>
          </a:xfrm>
          <a:prstGeom prst="rect">
            <a:avLst/>
          </a:prstGeom>
        </p:spPr>
        <p:txBody>
          <a:bodyPr vert="horz" wrap="square" lIns="91435" tIns="45718" rIns="91435" bIns="45718" numCol="1" anchor="ctr" anchorCtr="0" compatLnSpc="1">
            <a:prstTxWarp prst="textNoShape">
              <a:avLst/>
            </a:prstTxWarp>
          </a:bodyPr>
          <a:lstStyle>
            <a:lvl1pPr defTabSz="912813">
              <a:defRPr sz="1200">
                <a:solidFill>
                  <a:srgbClr val="FFFFFF"/>
                </a:solidFill>
              </a:defRPr>
            </a:lvl1pPr>
          </a:lstStyle>
          <a:p>
            <a:fld id="{03889901-DECD-4E27-B768-88268F8FF135}"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3BE8AA56-E157-81BC-C421-8CD2BBB9ED25}"/>
              </a:ext>
            </a:extLst>
          </p:cNvPr>
          <p:cNvSpPr>
            <a:spLocks noGrp="1"/>
          </p:cNvSpPr>
          <p:nvPr>
            <p:ph type="ftr" sz="quarter" idx="3"/>
          </p:nvPr>
        </p:nvSpPr>
        <p:spPr>
          <a:xfrm>
            <a:off x="3124200" y="6356350"/>
            <a:ext cx="2895600" cy="365125"/>
          </a:xfrm>
          <a:prstGeom prst="rect">
            <a:avLst/>
          </a:prstGeom>
        </p:spPr>
        <p:txBody>
          <a:bodyPr vert="horz" lIns="91435" tIns="45718" rIns="91435" bIns="45718" rtlCol="0" anchor="ctr"/>
          <a:lstStyle>
            <a:lvl1pPr algn="ctr" defTabSz="914353" fontAlgn="auto">
              <a:spcBef>
                <a:spcPts val="0"/>
              </a:spcBef>
              <a:spcAft>
                <a:spcPts val="0"/>
              </a:spcAft>
              <a:defRPr sz="1200">
                <a:solidFill>
                  <a:prstClr val="white">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FE8EBCA2-4610-5ECD-C946-3942A4990AC8}"/>
              </a:ext>
            </a:extLst>
          </p:cNvPr>
          <p:cNvSpPr>
            <a:spLocks noGrp="1"/>
          </p:cNvSpPr>
          <p:nvPr>
            <p:ph type="sldNum" sz="quarter" idx="4"/>
          </p:nvPr>
        </p:nvSpPr>
        <p:spPr>
          <a:xfrm>
            <a:off x="6553200" y="6356350"/>
            <a:ext cx="2133600" cy="365125"/>
          </a:xfrm>
          <a:prstGeom prst="rect">
            <a:avLst/>
          </a:prstGeom>
        </p:spPr>
        <p:txBody>
          <a:bodyPr vert="horz" wrap="square" lIns="91435" tIns="45718" rIns="91435" bIns="45718" numCol="1" anchor="ctr" anchorCtr="0" compatLnSpc="1">
            <a:prstTxWarp prst="textNoShape">
              <a:avLst/>
            </a:prstTxWarp>
          </a:bodyPr>
          <a:lstStyle>
            <a:lvl1pPr algn="r" defTabSz="912813">
              <a:defRPr sz="1200">
                <a:solidFill>
                  <a:srgbClr val="FFFFFF"/>
                </a:solidFill>
              </a:defRPr>
            </a:lvl1pPr>
          </a:lstStyle>
          <a:p>
            <a:fld id="{6E492A49-6EA4-4E2C-BC8B-1119437C6C1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2813"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CAB27D35-26D9-A61D-980D-BCAD1307FC53}"/>
              </a:ext>
            </a:extLst>
          </p:cNvPr>
          <p:cNvSpPr>
            <a:spLocks noGrp="1"/>
          </p:cNvSpPr>
          <p:nvPr>
            <p:ph type="title"/>
          </p:nvPr>
        </p:nvSpPr>
        <p:spPr bwMode="auto">
          <a:xfrm>
            <a:off x="612775" y="582613"/>
            <a:ext cx="79184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6AA6669B-0536-E6F0-952C-4863E9588ED4}"/>
              </a:ext>
            </a:extLst>
          </p:cNvPr>
          <p:cNvSpPr>
            <a:spLocks noGrp="1"/>
          </p:cNvSpPr>
          <p:nvPr>
            <p:ph type="body" idx="1"/>
          </p:nvPr>
        </p:nvSpPr>
        <p:spPr bwMode="auto">
          <a:xfrm>
            <a:off x="989013" y="2044700"/>
            <a:ext cx="716597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A38B03-3F22-871A-782B-3F21F69761ED}"/>
              </a:ext>
            </a:extLst>
          </p:cNvPr>
          <p:cNvSpPr>
            <a:spLocks noGrp="1"/>
          </p:cNvSpPr>
          <p:nvPr>
            <p:ph type="dt" sz="half" idx="2"/>
          </p:nvPr>
        </p:nvSpPr>
        <p:spPr>
          <a:xfrm>
            <a:off x="457200" y="6275388"/>
            <a:ext cx="1600200" cy="365125"/>
          </a:xfrm>
          <a:prstGeom prst="rect">
            <a:avLst/>
          </a:prstGeom>
        </p:spPr>
        <p:txBody>
          <a:bodyPr vert="horz" wrap="square" lIns="91440" tIns="45720" rIns="91440" bIns="45720" numCol="1" anchor="ctr" anchorCtr="0" compatLnSpc="1">
            <a:prstTxWarp prst="textNoShape">
              <a:avLst/>
            </a:prstTxWarp>
          </a:bodyPr>
          <a:lstStyle>
            <a:lvl1pPr algn="l" defTabSz="914400">
              <a:defRPr sz="1100">
                <a:solidFill>
                  <a:srgbClr val="8D9AB3"/>
                </a:solidFill>
                <a:latin typeface="Times New Roman" charset="0"/>
                <a:ea typeface="+mn-ea"/>
              </a:defRPr>
            </a:lvl1pPr>
          </a:lstStyle>
          <a:p>
            <a:pPr>
              <a:defRPr/>
            </a:pPr>
            <a:endParaRPr lang="en-US"/>
          </a:p>
        </p:txBody>
      </p:sp>
      <p:sp>
        <p:nvSpPr>
          <p:cNvPr id="5" name="Footer Placeholder 4">
            <a:extLst>
              <a:ext uri="{FF2B5EF4-FFF2-40B4-BE49-F238E27FC236}">
                <a16:creationId xmlns:a16="http://schemas.microsoft.com/office/drawing/2014/main" id="{4B61B1C8-141D-101A-9018-C23A20C797F0}"/>
              </a:ext>
            </a:extLst>
          </p:cNvPr>
          <p:cNvSpPr>
            <a:spLocks noGrp="1"/>
          </p:cNvSpPr>
          <p:nvPr>
            <p:ph type="ftr" sz="quarter" idx="3"/>
          </p:nvPr>
        </p:nvSpPr>
        <p:spPr>
          <a:xfrm>
            <a:off x="2205038" y="6275388"/>
            <a:ext cx="5643562" cy="365125"/>
          </a:xfrm>
          <a:prstGeom prst="rect">
            <a:avLst/>
          </a:prstGeom>
        </p:spPr>
        <p:txBody>
          <a:bodyPr vert="horz" wrap="square" lIns="91440" tIns="45720" rIns="91440" bIns="45720" numCol="1" anchor="ctr" anchorCtr="0" compatLnSpc="1">
            <a:prstTxWarp prst="textNoShape">
              <a:avLst/>
            </a:prstTxWarp>
          </a:bodyPr>
          <a:lstStyle>
            <a:lvl1pPr algn="l" defTabSz="914400">
              <a:defRPr sz="1100">
                <a:solidFill>
                  <a:srgbClr val="8D9AB3"/>
                </a:solidFill>
                <a:latin typeface="Times New Roman"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48936773-3E28-6BD0-45EE-1769B22933E6}"/>
              </a:ext>
            </a:extLst>
          </p:cNvPr>
          <p:cNvSpPr>
            <a:spLocks noGrp="1"/>
          </p:cNvSpPr>
          <p:nvPr>
            <p:ph type="sldNum" sz="quarter" idx="4"/>
          </p:nvPr>
        </p:nvSpPr>
        <p:spPr>
          <a:xfrm>
            <a:off x="8077200" y="6275388"/>
            <a:ext cx="609600" cy="365125"/>
          </a:xfrm>
          <a:prstGeom prst="rect">
            <a:avLst/>
          </a:prstGeom>
        </p:spPr>
        <p:txBody>
          <a:bodyPr vert="horz" wrap="square" lIns="91440" tIns="45720" rIns="91440" bIns="45720" numCol="1" anchor="ctr" anchorCtr="0" compatLnSpc="1">
            <a:prstTxWarp prst="textNoShape">
              <a:avLst/>
            </a:prstTxWarp>
          </a:bodyPr>
          <a:lstStyle>
            <a:lvl1pPr algn="r" defTabSz="914400">
              <a:defRPr sz="1400">
                <a:solidFill>
                  <a:srgbClr val="8D9AB3"/>
                </a:solidFill>
                <a:latin typeface="Times New Roman" panose="02020603050405020304" pitchFamily="18" charset="0"/>
              </a:defRPr>
            </a:lvl1pPr>
          </a:lstStyle>
          <a:p>
            <a:fld id="{741A65AA-E383-4AF9-9825-DAD6E2ADE012}"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xStyles>
    <p:titleStyle>
      <a:lvl1pPr algn="ctr" rtl="0" eaLnBrk="0" fontAlgn="base" hangingPunct="0">
        <a:spcBef>
          <a:spcPct val="0"/>
        </a:spcBef>
        <a:spcAft>
          <a:spcPct val="0"/>
        </a:spcAft>
        <a:defRPr sz="4200" kern="1200">
          <a:solidFill>
            <a:schemeClr val="accent1"/>
          </a:solidFill>
          <a:latin typeface="+mj-lt"/>
          <a:ea typeface="MS PGothic" panose="020B0600070205080204" pitchFamily="34" charset="-128"/>
          <a:cs typeface="ＭＳ Ｐゴシック" pitchFamily="-112" charset="-128"/>
        </a:defRPr>
      </a:lvl1pPr>
      <a:lvl2pPr algn="ctr" rtl="0" eaLnBrk="0" fontAlgn="base" hangingPunct="0">
        <a:spcBef>
          <a:spcPct val="0"/>
        </a:spcBef>
        <a:spcAft>
          <a:spcPct val="0"/>
        </a:spcAft>
        <a:defRPr sz="4200">
          <a:solidFill>
            <a:schemeClr val="accent1"/>
          </a:solidFill>
          <a:latin typeface="Century Gothic" pitchFamily="-112" charset="0"/>
          <a:ea typeface="MS PGothic" panose="020B0600070205080204" pitchFamily="34" charset="-128"/>
          <a:cs typeface="ＭＳ Ｐゴシック" pitchFamily="-112" charset="-128"/>
        </a:defRPr>
      </a:lvl2pPr>
      <a:lvl3pPr algn="ctr" rtl="0" eaLnBrk="0" fontAlgn="base" hangingPunct="0">
        <a:spcBef>
          <a:spcPct val="0"/>
        </a:spcBef>
        <a:spcAft>
          <a:spcPct val="0"/>
        </a:spcAft>
        <a:defRPr sz="4200">
          <a:solidFill>
            <a:schemeClr val="accent1"/>
          </a:solidFill>
          <a:latin typeface="Century Gothic" pitchFamily="-112" charset="0"/>
          <a:ea typeface="MS PGothic" panose="020B0600070205080204" pitchFamily="34" charset="-128"/>
          <a:cs typeface="ＭＳ Ｐゴシック" pitchFamily="-112" charset="-128"/>
        </a:defRPr>
      </a:lvl3pPr>
      <a:lvl4pPr algn="ctr" rtl="0" eaLnBrk="0" fontAlgn="base" hangingPunct="0">
        <a:spcBef>
          <a:spcPct val="0"/>
        </a:spcBef>
        <a:spcAft>
          <a:spcPct val="0"/>
        </a:spcAft>
        <a:defRPr sz="4200">
          <a:solidFill>
            <a:schemeClr val="accent1"/>
          </a:solidFill>
          <a:latin typeface="Century Gothic" pitchFamily="-112" charset="0"/>
          <a:ea typeface="MS PGothic" panose="020B0600070205080204" pitchFamily="34" charset="-128"/>
          <a:cs typeface="ＭＳ Ｐゴシック" pitchFamily="-112" charset="-128"/>
        </a:defRPr>
      </a:lvl4pPr>
      <a:lvl5pPr algn="ctr" rtl="0" eaLnBrk="0" fontAlgn="base" hangingPunct="0">
        <a:spcBef>
          <a:spcPct val="0"/>
        </a:spcBef>
        <a:spcAft>
          <a:spcPct val="0"/>
        </a:spcAft>
        <a:defRPr sz="4200">
          <a:solidFill>
            <a:schemeClr val="accent1"/>
          </a:solidFill>
          <a:latin typeface="Century Gothic" pitchFamily="-112" charset="0"/>
          <a:ea typeface="MS PGothic" panose="020B0600070205080204" pitchFamily="34" charset="-128"/>
          <a:cs typeface="ＭＳ Ｐゴシック" pitchFamily="-112" charset="-128"/>
        </a:defRPr>
      </a:lvl5pPr>
      <a:lvl6pPr marL="4572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6pPr>
      <a:lvl7pPr marL="9144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chemeClr val="bg2"/>
        </a:buClr>
        <a:buSzPct val="90000"/>
        <a:buFont typeface="Wingdings 2" panose="05020102010507070707" pitchFamily="18" charset="2"/>
        <a:buChar char="Ü"/>
        <a:defRPr sz="2200" kern="1200">
          <a:solidFill>
            <a:schemeClr val="tx1"/>
          </a:solidFill>
          <a:latin typeface="+mn-lt"/>
          <a:ea typeface="MS PGothic" panose="020B0600070205080204" pitchFamily="34" charset="-128"/>
          <a:cs typeface="ＭＳ Ｐゴシック" pitchFamily="-112" charset="-128"/>
        </a:defRPr>
      </a:lvl1pPr>
      <a:lvl2pPr marL="685800" indent="-336550" algn="l" rtl="0" eaLnBrk="0" fontAlgn="base" hangingPunct="0">
        <a:spcBef>
          <a:spcPct val="20000"/>
        </a:spcBef>
        <a:spcAft>
          <a:spcPct val="0"/>
        </a:spcAft>
        <a:buClr>
          <a:srgbClr val="949FBF"/>
        </a:buClr>
        <a:buSzPct val="90000"/>
        <a:buFont typeface="Wingdings 2" panose="05020102010507070707" pitchFamily="18" charset="2"/>
        <a:buChar char="Ü"/>
        <a:defRPr sz="2000" kern="1200">
          <a:solidFill>
            <a:schemeClr val="tx1"/>
          </a:solidFill>
          <a:latin typeface="+mn-lt"/>
          <a:ea typeface="MS PGothic" panose="020B0600070205080204" pitchFamily="34" charset="-128"/>
          <a:cs typeface="+mn-cs"/>
        </a:defRPr>
      </a:lvl2pPr>
      <a:lvl3pPr marL="1035050" indent="-349250" algn="l" rtl="0" eaLnBrk="0" fontAlgn="base" hangingPunct="0">
        <a:spcBef>
          <a:spcPct val="20000"/>
        </a:spcBef>
        <a:spcAft>
          <a:spcPct val="0"/>
        </a:spcAft>
        <a:buClr>
          <a:schemeClr val="bg2"/>
        </a:buClr>
        <a:buSzPct val="90000"/>
        <a:buFont typeface="Wingdings 2" panose="05020102010507070707" pitchFamily="18" charset="2"/>
        <a:buChar char="Ü"/>
        <a:defRPr kern="1200">
          <a:solidFill>
            <a:schemeClr val="tx1"/>
          </a:solidFill>
          <a:latin typeface="+mn-lt"/>
          <a:ea typeface="MS PGothic" panose="020B0600070205080204" pitchFamily="34" charset="-128"/>
          <a:cs typeface="+mn-cs"/>
        </a:defRPr>
      </a:lvl3pPr>
      <a:lvl4pPr marL="1371600" indent="-336550" algn="l" rtl="0" eaLnBrk="0" fontAlgn="base" hangingPunct="0">
        <a:spcBef>
          <a:spcPct val="20000"/>
        </a:spcBef>
        <a:spcAft>
          <a:spcPct val="0"/>
        </a:spcAft>
        <a:buClr>
          <a:srgbClr val="949FBF"/>
        </a:buClr>
        <a:buSzPct val="90000"/>
        <a:buFont typeface="Wingdings 2" panose="05020102010507070707" pitchFamily="18" charset="2"/>
        <a:buChar char="Ü"/>
        <a:defRPr kern="1200">
          <a:solidFill>
            <a:schemeClr val="tx1"/>
          </a:solidFill>
          <a:latin typeface="+mn-lt"/>
          <a:ea typeface="MS PGothic" panose="020B0600070205080204" pitchFamily="34" charset="-128"/>
          <a:cs typeface="+mn-cs"/>
        </a:defRPr>
      </a:lvl4pPr>
      <a:lvl5pPr marL="1720850" indent="-349250" algn="l" rtl="0" eaLnBrk="0" fontAlgn="base" hangingPunct="0">
        <a:spcBef>
          <a:spcPct val="20000"/>
        </a:spcBef>
        <a:spcAft>
          <a:spcPct val="0"/>
        </a:spcAft>
        <a:buClr>
          <a:schemeClr val="bg2"/>
        </a:buClr>
        <a:buSzPct val="90000"/>
        <a:buFont typeface="Wingdings 2" panose="05020102010507070707" pitchFamily="18" charset="2"/>
        <a:buChar char="Ü"/>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16B02987-D177-3665-85C7-9C0FC5AA54ED}"/>
              </a:ext>
            </a:extLst>
          </p:cNvPr>
          <p:cNvSpPr>
            <a:spLocks noGrp="1" noChangeArrowheads="1"/>
          </p:cNvSpPr>
          <p:nvPr>
            <p:ph type="title"/>
          </p:nvPr>
        </p:nvSpPr>
        <p:spPr bwMode="auto">
          <a:xfrm>
            <a:off x="893763" y="179388"/>
            <a:ext cx="7358062"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7" tIns="35707" rIns="35707" bIns="35707" numCol="1" anchor="ctr" anchorCtr="0" compatLnSpc="1">
            <a:prstTxWarp prst="textNoShape">
              <a:avLst/>
            </a:prstTxWarp>
          </a:bodyPr>
          <a:lstStyle/>
          <a:p>
            <a:pPr lvl="0"/>
            <a:r>
              <a:rPr lang="en-US">
                <a:sym typeface="Gill Sans" charset="0"/>
              </a:rPr>
              <a:t>Click to edit Master title style</a:t>
            </a:r>
          </a:p>
        </p:txBody>
      </p:sp>
      <p:sp>
        <p:nvSpPr>
          <p:cNvPr id="1026" name="Rectangle 2">
            <a:extLst>
              <a:ext uri="{FF2B5EF4-FFF2-40B4-BE49-F238E27FC236}">
                <a16:creationId xmlns:a16="http://schemas.microsoft.com/office/drawing/2014/main" id="{B94B9DD3-D0C3-9B75-8524-F3C9E534AADF}"/>
              </a:ext>
            </a:extLst>
          </p:cNvPr>
          <p:cNvSpPr>
            <a:spLocks noGrp="1" noChangeArrowheads="1"/>
          </p:cNvSpPr>
          <p:nvPr>
            <p:ph type="body" idx="1"/>
          </p:nvPr>
        </p:nvSpPr>
        <p:spPr bwMode="auto">
          <a:xfrm>
            <a:off x="893763" y="1946275"/>
            <a:ext cx="7358062" cy="4019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7" tIns="35707" rIns="35707" bIns="35707"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5pPr>
      <a:lvl6pPr marL="32137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750"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12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500"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8963" indent="-401638" algn="l" rtl="0" eaLnBrk="0" fontAlgn="base" hangingPunct="0">
        <a:spcBef>
          <a:spcPts val="1688"/>
        </a:spcBef>
        <a:spcAft>
          <a:spcPct val="0"/>
        </a:spcAft>
        <a:buSzPct val="171000"/>
        <a:buFont typeface="Gill Sans" pitchFamily="-84" charset="0"/>
        <a:buChar char="•"/>
        <a:defRPr sz="3000">
          <a:solidFill>
            <a:schemeClr val="tx1"/>
          </a:solidFill>
          <a:latin typeface="+mn-lt"/>
          <a:ea typeface="+mn-ea"/>
          <a:cs typeface="+mn-cs"/>
          <a:sym typeface="Gill Sans" pitchFamily="-84" charset="0"/>
        </a:defRPr>
      </a:lvl1pPr>
      <a:lvl2pPr marL="900113" indent="-401638" algn="l" rtl="0" eaLnBrk="0" fontAlgn="base" hangingPunct="0">
        <a:spcBef>
          <a:spcPts val="1688"/>
        </a:spcBef>
        <a:spcAft>
          <a:spcPct val="0"/>
        </a:spcAft>
        <a:buSzPct val="171000"/>
        <a:buFont typeface="Gill Sans" pitchFamily="-84" charset="0"/>
        <a:buChar char="•"/>
        <a:defRPr sz="3000">
          <a:solidFill>
            <a:schemeClr val="tx1"/>
          </a:solidFill>
          <a:latin typeface="+mn-lt"/>
          <a:ea typeface="+mn-ea"/>
          <a:cs typeface="+mn-cs"/>
          <a:sym typeface="Gill Sans" pitchFamily="-84" charset="0"/>
        </a:defRPr>
      </a:lvl2pPr>
      <a:lvl3pPr marL="1212850" indent="-401638" algn="l" rtl="0" eaLnBrk="0" fontAlgn="base" hangingPunct="0">
        <a:spcBef>
          <a:spcPts val="1688"/>
        </a:spcBef>
        <a:spcAft>
          <a:spcPct val="0"/>
        </a:spcAft>
        <a:buSzPct val="171000"/>
        <a:buFont typeface="Gill Sans" pitchFamily="-84" charset="0"/>
        <a:buChar char="•"/>
        <a:defRPr sz="3000">
          <a:solidFill>
            <a:schemeClr val="tx1"/>
          </a:solidFill>
          <a:latin typeface="+mn-lt"/>
          <a:ea typeface="+mn-ea"/>
          <a:cs typeface="+mn-cs"/>
          <a:sym typeface="Gill Sans" pitchFamily="-84" charset="0"/>
        </a:defRPr>
      </a:lvl3pPr>
      <a:lvl4pPr marL="1525588" indent="-401638" algn="l" rtl="0" eaLnBrk="0" fontAlgn="base" hangingPunct="0">
        <a:spcBef>
          <a:spcPts val="1688"/>
        </a:spcBef>
        <a:spcAft>
          <a:spcPct val="0"/>
        </a:spcAft>
        <a:buSzPct val="171000"/>
        <a:buFont typeface="Gill Sans" pitchFamily="-84" charset="0"/>
        <a:buChar char="•"/>
        <a:defRPr sz="3000">
          <a:solidFill>
            <a:schemeClr val="tx1"/>
          </a:solidFill>
          <a:latin typeface="+mn-lt"/>
          <a:ea typeface="+mn-ea"/>
          <a:cs typeface="+mn-cs"/>
          <a:sym typeface="Gill Sans" pitchFamily="-84" charset="0"/>
        </a:defRPr>
      </a:lvl4pPr>
      <a:lvl5pPr marL="1838325" indent="-401638" algn="l" rtl="0" eaLnBrk="0" fontAlgn="base" hangingPunct="0">
        <a:spcBef>
          <a:spcPts val="1688"/>
        </a:spcBef>
        <a:spcAft>
          <a:spcPct val="0"/>
        </a:spcAft>
        <a:buSzPct val="171000"/>
        <a:buFont typeface="Gill Sans" pitchFamily="-84" charset="0"/>
        <a:buChar char="•"/>
        <a:defRPr sz="3000">
          <a:solidFill>
            <a:schemeClr val="tx1"/>
          </a:solidFill>
          <a:latin typeface="+mn-lt"/>
          <a:ea typeface="+mn-ea"/>
          <a:cs typeface="+mn-cs"/>
          <a:sym typeface="Gill Sans" pitchFamily="-84" charset="0"/>
        </a:defRPr>
      </a:lvl5pPr>
      <a:lvl6pPr marL="2160354"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481730"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03104"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24480"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42000">
              <a:srgbClr val="000000"/>
            </a:gs>
            <a:gs pos="100000">
              <a:srgbClr val="FFFFFF"/>
            </a:gs>
          </a:gsLst>
          <a:lin ang="5400000"/>
        </a:gra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A5001F87-C9AE-1054-31D9-B108C08D3DA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7A042680-67EE-FE88-08D5-DEAD631FA69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405E9B-F1D7-4938-A684-4FDDB94B2562}"/>
              </a:ext>
            </a:extLst>
          </p:cNvPr>
          <p:cNvSpPr>
            <a:spLocks noGrp="1"/>
          </p:cNvSpPr>
          <p:nvPr>
            <p:ph type="dt" sz="half" idx="2"/>
          </p:nvPr>
        </p:nvSpPr>
        <p:spPr>
          <a:xfrm>
            <a:off x="457200" y="6356350"/>
            <a:ext cx="2133600" cy="365125"/>
          </a:xfrm>
          <a:prstGeom prst="rect">
            <a:avLst/>
          </a:prstGeom>
        </p:spPr>
        <p:txBody>
          <a:bodyPr vert="horz" wrap="square" lIns="91416" tIns="45709" rIns="91416" bIns="45709" numCol="1" anchor="ctr" anchorCtr="0" compatLnSpc="1">
            <a:prstTxWarp prst="textNoShape">
              <a:avLst/>
            </a:prstTxWarp>
          </a:bodyPr>
          <a:lstStyle>
            <a:lvl1pPr defTabSz="455613">
              <a:defRPr sz="1200">
                <a:solidFill>
                  <a:srgbClr val="898989"/>
                </a:solidFill>
                <a:ea typeface="ヒラギノ角ゴ ProN W3" pitchFamily="-84" charset="-128"/>
                <a:sym typeface="Gill Sans" pitchFamily="-84" charset="0"/>
              </a:defRPr>
            </a:lvl1pPr>
          </a:lstStyle>
          <a:p>
            <a:fld id="{C994BB9C-3F66-49F8-8025-76A160CEBDAD}"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DE7D6FA3-9303-36C4-9BB0-29A6C1A78F48}"/>
              </a:ext>
            </a:extLst>
          </p:cNvPr>
          <p:cNvSpPr>
            <a:spLocks noGrp="1"/>
          </p:cNvSpPr>
          <p:nvPr>
            <p:ph type="ftr" sz="quarter" idx="3"/>
          </p:nvPr>
        </p:nvSpPr>
        <p:spPr>
          <a:xfrm>
            <a:off x="3124200" y="6356350"/>
            <a:ext cx="2895600" cy="365125"/>
          </a:xfrm>
          <a:prstGeom prst="rect">
            <a:avLst/>
          </a:prstGeom>
        </p:spPr>
        <p:txBody>
          <a:bodyPr vert="horz" lIns="91416" tIns="45709" rIns="91416" bIns="45709" rtlCol="0" anchor="ctr"/>
          <a:lstStyle>
            <a:lvl1pPr algn="ctr" defTabSz="457082" fontAlgn="auto">
              <a:spcBef>
                <a:spcPts val="0"/>
              </a:spcBef>
              <a:spcAft>
                <a:spcPts val="0"/>
              </a:spcAft>
              <a:defRPr sz="1200" dirty="0">
                <a:solidFill>
                  <a:prstClr val="black">
                    <a:tint val="75000"/>
                  </a:prstClr>
                </a:solidFill>
                <a:latin typeface="Calibri"/>
                <a:ea typeface="ヒラギノ角ゴ ProN W3" charset="0"/>
                <a:cs typeface="ヒラギノ角ゴ ProN W3" charset="0"/>
                <a:sym typeface="Gill Sans" charset="0"/>
              </a:defRPr>
            </a:lvl1pPr>
          </a:lstStyle>
          <a:p>
            <a:pPr>
              <a:defRPr/>
            </a:pPr>
            <a:endParaRPr lang="en-US"/>
          </a:p>
        </p:txBody>
      </p:sp>
      <p:sp>
        <p:nvSpPr>
          <p:cNvPr id="6" name="Slide Number Placeholder 5">
            <a:extLst>
              <a:ext uri="{FF2B5EF4-FFF2-40B4-BE49-F238E27FC236}">
                <a16:creationId xmlns:a16="http://schemas.microsoft.com/office/drawing/2014/main" id="{00F62E23-D7E7-666A-2BF9-24B86E38E523}"/>
              </a:ext>
            </a:extLst>
          </p:cNvPr>
          <p:cNvSpPr>
            <a:spLocks noGrp="1"/>
          </p:cNvSpPr>
          <p:nvPr>
            <p:ph type="sldNum" sz="quarter" idx="4"/>
          </p:nvPr>
        </p:nvSpPr>
        <p:spPr>
          <a:xfrm>
            <a:off x="6553200" y="6356350"/>
            <a:ext cx="2133600" cy="365125"/>
          </a:xfrm>
          <a:prstGeom prst="rect">
            <a:avLst/>
          </a:prstGeom>
        </p:spPr>
        <p:txBody>
          <a:bodyPr vert="horz" wrap="square" lIns="91416" tIns="45709" rIns="91416" bIns="45709" numCol="1" anchor="ctr" anchorCtr="0" compatLnSpc="1">
            <a:prstTxWarp prst="textNoShape">
              <a:avLst/>
            </a:prstTxWarp>
          </a:bodyPr>
          <a:lstStyle>
            <a:lvl1pPr algn="r" defTabSz="455613">
              <a:defRPr sz="1200">
                <a:solidFill>
                  <a:srgbClr val="898989"/>
                </a:solidFill>
                <a:ea typeface="ヒラギノ角ゴ ProN W3" pitchFamily="-84" charset="-128"/>
                <a:sym typeface="Gill Sans" pitchFamily="-84" charset="0"/>
              </a:defRPr>
            </a:lvl1pPr>
          </a:lstStyle>
          <a:p>
            <a:fld id="{00302BEB-8A95-47F7-BE8C-FB7F4C5C01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455613"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56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56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56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56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56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56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56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56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1313" indent="-341313" algn="l" defTabSz="4556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4556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4556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4556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4556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959" indent="-228541" algn="l" defTabSz="457082" rtl="0" eaLnBrk="1" latinLnBrk="0" hangingPunct="1">
        <a:spcBef>
          <a:spcPct val="20000"/>
        </a:spcBef>
        <a:buFont typeface="Arial"/>
        <a:buChar char="•"/>
        <a:defRPr sz="2000" kern="1200">
          <a:solidFill>
            <a:schemeClr val="tx1"/>
          </a:solidFill>
          <a:latin typeface="+mn-lt"/>
          <a:ea typeface="+mn-ea"/>
          <a:cs typeface="+mn-cs"/>
        </a:defRPr>
      </a:lvl6pPr>
      <a:lvl7pPr marL="2971040" indent="-228541" algn="l" defTabSz="457082" rtl="0" eaLnBrk="1" latinLnBrk="0" hangingPunct="1">
        <a:spcBef>
          <a:spcPct val="20000"/>
        </a:spcBef>
        <a:buFont typeface="Arial"/>
        <a:buChar char="•"/>
        <a:defRPr sz="2000" kern="1200">
          <a:solidFill>
            <a:schemeClr val="tx1"/>
          </a:solidFill>
          <a:latin typeface="+mn-lt"/>
          <a:ea typeface="+mn-ea"/>
          <a:cs typeface="+mn-cs"/>
        </a:defRPr>
      </a:lvl7pPr>
      <a:lvl8pPr marL="3428124" indent="-228541" algn="l" defTabSz="457082" rtl="0" eaLnBrk="1" latinLnBrk="0" hangingPunct="1">
        <a:spcBef>
          <a:spcPct val="20000"/>
        </a:spcBef>
        <a:buFont typeface="Arial"/>
        <a:buChar char="•"/>
        <a:defRPr sz="2000" kern="1200">
          <a:solidFill>
            <a:schemeClr val="tx1"/>
          </a:solidFill>
          <a:latin typeface="+mn-lt"/>
          <a:ea typeface="+mn-ea"/>
          <a:cs typeface="+mn-cs"/>
        </a:defRPr>
      </a:lvl8pPr>
      <a:lvl9pPr marL="3885205" indent="-228541" algn="l" defTabSz="4570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6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a:extLst>
              <a:ext uri="{FF2B5EF4-FFF2-40B4-BE49-F238E27FC236}">
                <a16:creationId xmlns:a16="http://schemas.microsoft.com/office/drawing/2014/main" id="{730DE7E9-AA4D-09C6-3FBC-848D23B18B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13858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4">
            <a:extLst>
              <a:ext uri="{FF2B5EF4-FFF2-40B4-BE49-F238E27FC236}">
                <a16:creationId xmlns:a16="http://schemas.microsoft.com/office/drawing/2014/main" id="{168D3D2E-615E-D70B-3F62-BC5B7158FF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7475" y="5803900"/>
            <a:ext cx="140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5">
            <a:extLst>
              <a:ext uri="{FF2B5EF4-FFF2-40B4-BE49-F238E27FC236}">
                <a16:creationId xmlns:a16="http://schemas.microsoft.com/office/drawing/2014/main" id="{118E5C47-0251-82D8-AACF-29A129895586}"/>
              </a:ext>
            </a:extLst>
          </p:cNvPr>
          <p:cNvSpPr txBox="1">
            <a:spLocks noChangeArrowheads="1"/>
          </p:cNvSpPr>
          <p:nvPr/>
        </p:nvSpPr>
        <p:spPr bwMode="auto">
          <a:xfrm>
            <a:off x="1860550" y="5749925"/>
            <a:ext cx="54435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200">
                <a:solidFill>
                  <a:schemeClr val="bg1"/>
                </a:solidFill>
              </a:rPr>
              <a:t>Michael P. Nelson</a:t>
            </a:r>
          </a:p>
          <a:p>
            <a:pPr algn="ctr"/>
            <a:r>
              <a:rPr lang="en-US" altLang="en-US" sz="2200">
                <a:solidFill>
                  <a:schemeClr val="bg1"/>
                </a:solidFill>
              </a:rPr>
              <a:t>Department of Forest Ecosystems and Society</a:t>
            </a:r>
          </a:p>
          <a:p>
            <a:pPr algn="ctr"/>
            <a:r>
              <a:rPr lang="en-US" altLang="en-US" sz="2200">
                <a:solidFill>
                  <a:schemeClr val="bg1"/>
                </a:solidFill>
              </a:rPr>
              <a:t>College of Forestry</a:t>
            </a:r>
          </a:p>
        </p:txBody>
      </p:sp>
      <p:sp>
        <p:nvSpPr>
          <p:cNvPr id="7" name="TextBox 6">
            <a:extLst>
              <a:ext uri="{FF2B5EF4-FFF2-40B4-BE49-F238E27FC236}">
                <a16:creationId xmlns:a16="http://schemas.microsoft.com/office/drawing/2014/main" id="{377980F0-50A1-AE21-6A16-72F415FB7176}"/>
              </a:ext>
            </a:extLst>
          </p:cNvPr>
          <p:cNvSpPr txBox="1"/>
          <p:nvPr/>
        </p:nvSpPr>
        <p:spPr>
          <a:xfrm>
            <a:off x="-12700" y="3044825"/>
            <a:ext cx="2162175" cy="922338"/>
          </a:xfrm>
          <a:prstGeom prst="rect">
            <a:avLst/>
          </a:prstGeom>
          <a:noFill/>
        </p:spPr>
        <p:txBody>
          <a:bodyPr>
            <a:spAutoFit/>
          </a:bodyPr>
          <a:lstStyle/>
          <a:p>
            <a:pPr algn="ctr" fontAlgn="auto">
              <a:spcBef>
                <a:spcPts val="0"/>
              </a:spcBef>
              <a:spcAft>
                <a:spcPts val="0"/>
              </a:spcAft>
              <a:defRPr/>
            </a:pPr>
            <a:r>
              <a:rPr lang="en-US" dirty="0">
                <a:solidFill>
                  <a:schemeClr val="tx2">
                    <a:lumMod val="20000"/>
                    <a:lumOff val="80000"/>
                  </a:schemeClr>
                </a:solidFill>
                <a:latin typeface="+mn-lt"/>
                <a:ea typeface="+mn-ea"/>
              </a:rPr>
              <a:t>CCAMP Meeting</a:t>
            </a:r>
          </a:p>
          <a:p>
            <a:pPr algn="ctr" fontAlgn="auto">
              <a:spcBef>
                <a:spcPts val="0"/>
              </a:spcBef>
              <a:spcAft>
                <a:spcPts val="0"/>
              </a:spcAft>
              <a:defRPr/>
            </a:pPr>
            <a:r>
              <a:rPr lang="en-US" dirty="0">
                <a:solidFill>
                  <a:schemeClr val="tx2">
                    <a:lumMod val="20000"/>
                    <a:lumOff val="80000"/>
                  </a:schemeClr>
                </a:solidFill>
                <a:latin typeface="+mn-lt"/>
                <a:ea typeface="+mn-ea"/>
              </a:rPr>
              <a:t>May 7, 2013</a:t>
            </a:r>
          </a:p>
          <a:p>
            <a:pPr algn="ctr" fontAlgn="auto">
              <a:spcBef>
                <a:spcPts val="0"/>
              </a:spcBef>
              <a:spcAft>
                <a:spcPts val="0"/>
              </a:spcAft>
              <a:defRPr/>
            </a:pPr>
            <a:r>
              <a:rPr lang="en-US" dirty="0">
                <a:solidFill>
                  <a:schemeClr val="tx2">
                    <a:lumMod val="20000"/>
                    <a:lumOff val="80000"/>
                  </a:schemeClr>
                </a:solidFill>
                <a:latin typeface="+mn-lt"/>
                <a:ea typeface="+mn-ea"/>
              </a:rPr>
              <a:t>Springfield, OR</a:t>
            </a:r>
          </a:p>
        </p:txBody>
      </p:sp>
      <p:sp>
        <p:nvSpPr>
          <p:cNvPr id="46085" name="TextBox 7">
            <a:extLst>
              <a:ext uri="{FF2B5EF4-FFF2-40B4-BE49-F238E27FC236}">
                <a16:creationId xmlns:a16="http://schemas.microsoft.com/office/drawing/2014/main" id="{8DD06FE0-1648-EF07-DE4D-81C5FE7914A2}"/>
              </a:ext>
            </a:extLst>
          </p:cNvPr>
          <p:cNvSpPr txBox="1">
            <a:spLocks noChangeArrowheads="1"/>
          </p:cNvSpPr>
          <p:nvPr/>
        </p:nvSpPr>
        <p:spPr bwMode="auto">
          <a:xfrm>
            <a:off x="-12700" y="236538"/>
            <a:ext cx="91567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600" b="1" i="1">
                <a:solidFill>
                  <a:srgbClr val="FF6600"/>
                </a:solidFill>
              </a:rPr>
              <a:t>How Do People Make Decisions?  </a:t>
            </a:r>
          </a:p>
          <a:p>
            <a:pPr algn="ctr"/>
            <a:r>
              <a:rPr lang="en-US" altLang="en-US" sz="3600" i="1">
                <a:solidFill>
                  <a:srgbClr val="FF6600"/>
                </a:solidFill>
              </a:rPr>
              <a:t>A recipe of information and emotion</a:t>
            </a:r>
            <a:endParaRPr lang="en-US" altLang="en-US" sz="3600">
              <a:solidFill>
                <a:srgbClr val="FF6600"/>
              </a:solidFill>
            </a:endParaRPr>
          </a:p>
        </p:txBody>
      </p:sp>
      <p:pic>
        <p:nvPicPr>
          <p:cNvPr id="46086" name="Picture 1">
            <a:extLst>
              <a:ext uri="{FF2B5EF4-FFF2-40B4-BE49-F238E27FC236}">
                <a16:creationId xmlns:a16="http://schemas.microsoft.com/office/drawing/2014/main" id="{DD976E6B-F422-DC3D-9AD0-79278C682A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3813" y="1660525"/>
            <a:ext cx="5310187"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2">
            <a:extLst>
              <a:ext uri="{FF2B5EF4-FFF2-40B4-BE49-F238E27FC236}">
                <a16:creationId xmlns:a16="http://schemas.microsoft.com/office/drawing/2014/main" id="{ECC007B6-1DB2-3377-116F-BB48C3FB7621}"/>
              </a:ext>
            </a:extLst>
          </p:cNvPr>
          <p:cNvSpPr txBox="1">
            <a:spLocks noChangeArrowheads="1"/>
          </p:cNvSpPr>
          <p:nvPr/>
        </p:nvSpPr>
        <p:spPr bwMode="auto">
          <a:xfrm>
            <a:off x="207963" y="635000"/>
            <a:ext cx="35575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b="1">
                <a:solidFill>
                  <a:srgbClr val="FF6600"/>
                </a:solidFill>
              </a:rPr>
              <a:t>administrative rationalism </a:t>
            </a:r>
          </a:p>
          <a:p>
            <a:r>
              <a:rPr lang="en-US" altLang="en-US">
                <a:solidFill>
                  <a:srgbClr val="FF6600"/>
                </a:solidFill>
              </a:rPr>
              <a:t>“expert-authority”</a:t>
            </a:r>
            <a:endParaRPr lang="en-US" altLang="ja-JP">
              <a:solidFill>
                <a:srgbClr val="FF6600"/>
              </a:solidFill>
            </a:endParaRPr>
          </a:p>
          <a:p>
            <a:endParaRPr lang="en-US" altLang="en-US" sz="2400">
              <a:solidFill>
                <a:srgbClr val="FF6600"/>
              </a:solidFill>
            </a:endParaRPr>
          </a:p>
          <a:p>
            <a:endParaRPr lang="en-US" altLang="en-US" sz="2400">
              <a:solidFill>
                <a:srgbClr val="FF6600"/>
              </a:solidFill>
            </a:endParaRPr>
          </a:p>
          <a:p>
            <a:r>
              <a:rPr lang="en-US" altLang="en-US" sz="2400">
                <a:solidFill>
                  <a:srgbClr val="FF6600"/>
                </a:solidFill>
              </a:rPr>
              <a:t>and </a:t>
            </a:r>
          </a:p>
          <a:p>
            <a:endParaRPr lang="en-US" altLang="en-US" sz="2400">
              <a:solidFill>
                <a:srgbClr val="FF6600"/>
              </a:solidFill>
            </a:endParaRPr>
          </a:p>
          <a:p>
            <a:endParaRPr lang="en-US" altLang="en-US" sz="2400">
              <a:solidFill>
                <a:srgbClr val="FF6600"/>
              </a:solidFill>
            </a:endParaRPr>
          </a:p>
          <a:p>
            <a:endParaRPr lang="en-US" altLang="en-US" sz="2400">
              <a:solidFill>
                <a:srgbClr val="FF6600"/>
              </a:solidFill>
            </a:endParaRPr>
          </a:p>
          <a:p>
            <a:r>
              <a:rPr lang="en-US" altLang="en-US" sz="2400" b="1">
                <a:solidFill>
                  <a:srgbClr val="FF6600"/>
                </a:solidFill>
              </a:rPr>
              <a:t>democratic pragmatism</a:t>
            </a:r>
          </a:p>
          <a:p>
            <a:r>
              <a:rPr lang="en-US" altLang="en-US">
                <a:solidFill>
                  <a:srgbClr val="FF6600"/>
                </a:solidFill>
              </a:rPr>
              <a:t>“ballot-box biology”</a:t>
            </a:r>
            <a:endParaRPr lang="en-US" altLang="ja-JP">
              <a:solidFill>
                <a:srgbClr val="FF6600"/>
              </a:solidFill>
            </a:endParaRPr>
          </a:p>
          <a:p>
            <a:r>
              <a:rPr lang="en-US" altLang="en-US" sz="2400">
                <a:solidFill>
                  <a:srgbClr val="FF6600"/>
                </a:solidFill>
              </a:rPr>
              <a:t> </a:t>
            </a:r>
          </a:p>
        </p:txBody>
      </p:sp>
      <p:sp>
        <p:nvSpPr>
          <p:cNvPr id="4" name="TextBox 3">
            <a:extLst>
              <a:ext uri="{FF2B5EF4-FFF2-40B4-BE49-F238E27FC236}">
                <a16:creationId xmlns:a16="http://schemas.microsoft.com/office/drawing/2014/main" id="{EE8AA8E4-FDBC-1AAB-9C88-3B88BCFB57F4}"/>
              </a:ext>
            </a:extLst>
          </p:cNvPr>
          <p:cNvSpPr txBox="1"/>
          <p:nvPr/>
        </p:nvSpPr>
        <p:spPr>
          <a:xfrm>
            <a:off x="0" y="6289675"/>
            <a:ext cx="9070975" cy="554038"/>
          </a:xfrm>
          <a:prstGeom prst="rect">
            <a:avLst/>
          </a:prstGeom>
          <a:noFill/>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500" b="1">
                <a:solidFill>
                  <a:srgbClr val="C6D9F1"/>
                </a:solidFill>
              </a:rPr>
              <a:t>Gore et al., “Ballot box biology versus scientific knowledge? Public preferences for wolf management processes </a:t>
            </a:r>
          </a:p>
          <a:p>
            <a:r>
              <a:rPr lang="en-US" altLang="en-US" sz="1500" b="1">
                <a:solidFill>
                  <a:srgbClr val="C6D9F1"/>
                </a:solidFill>
              </a:rPr>
              <a:t>in Michigan” under review at </a:t>
            </a:r>
            <a:r>
              <a:rPr lang="en-US" altLang="en-US" sz="1500" b="1" i="1">
                <a:solidFill>
                  <a:srgbClr val="C6D9F1"/>
                </a:solidFill>
              </a:rPr>
              <a:t>Human Dimensions of Wildlife.</a:t>
            </a:r>
            <a:r>
              <a:rPr lang="en-US" altLang="en-US" sz="1500">
                <a:solidFill>
                  <a:srgbClr val="C6D9F1"/>
                </a:solidFill>
              </a:rPr>
              <a:t> </a:t>
            </a:r>
          </a:p>
        </p:txBody>
      </p:sp>
      <p:sp>
        <p:nvSpPr>
          <p:cNvPr id="5" name="Rounded Rectangular Callout 4">
            <a:extLst>
              <a:ext uri="{FF2B5EF4-FFF2-40B4-BE49-F238E27FC236}">
                <a16:creationId xmlns:a16="http://schemas.microsoft.com/office/drawing/2014/main" id="{2CCFC694-770A-D6C5-B58D-6C5161B18E21}"/>
              </a:ext>
            </a:extLst>
          </p:cNvPr>
          <p:cNvSpPr>
            <a:spLocks noChangeArrowheads="1"/>
          </p:cNvSpPr>
          <p:nvPr/>
        </p:nvSpPr>
        <p:spPr bwMode="auto">
          <a:xfrm rot="5400000">
            <a:off x="5455443" y="-518318"/>
            <a:ext cx="3084513" cy="4146550"/>
          </a:xfrm>
          <a:prstGeom prst="wedgeRoundRectCallout">
            <a:avLst>
              <a:gd name="adj1" fmla="val -22944"/>
              <a:gd name="adj2" fmla="val 80259"/>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solidFill>
                  <a:srgbClr val="FFFFFF"/>
                </a:solidFill>
              </a:rPr>
              <a:t>“</a:t>
            </a:r>
          </a:p>
        </p:txBody>
      </p:sp>
      <p:sp>
        <p:nvSpPr>
          <p:cNvPr id="6" name="Rounded Rectangular Callout 5">
            <a:extLst>
              <a:ext uri="{FF2B5EF4-FFF2-40B4-BE49-F238E27FC236}">
                <a16:creationId xmlns:a16="http://schemas.microsoft.com/office/drawing/2014/main" id="{641504DA-69A2-F057-CAA8-8725B47A78D8}"/>
              </a:ext>
            </a:extLst>
          </p:cNvPr>
          <p:cNvSpPr>
            <a:spLocks noChangeArrowheads="1"/>
          </p:cNvSpPr>
          <p:nvPr/>
        </p:nvSpPr>
        <p:spPr bwMode="auto">
          <a:xfrm>
            <a:off x="4924425" y="3252788"/>
            <a:ext cx="4146550" cy="2973387"/>
          </a:xfrm>
          <a:prstGeom prst="wedgeRoundRectCallout">
            <a:avLst>
              <a:gd name="adj1" fmla="val -88833"/>
              <a:gd name="adj2" fmla="val -32273"/>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7" name="Rectangle 6">
            <a:extLst>
              <a:ext uri="{FF2B5EF4-FFF2-40B4-BE49-F238E27FC236}">
                <a16:creationId xmlns:a16="http://schemas.microsoft.com/office/drawing/2014/main" id="{27949672-5B2A-5CCC-8675-C26AC5645478}"/>
              </a:ext>
            </a:extLst>
          </p:cNvPr>
          <p:cNvSpPr>
            <a:spLocks noChangeArrowheads="1"/>
          </p:cNvSpPr>
          <p:nvPr/>
        </p:nvSpPr>
        <p:spPr bwMode="auto">
          <a:xfrm>
            <a:off x="5145088" y="125413"/>
            <a:ext cx="39258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200"/>
              <a:t>“centralize the decision-making process, focus on technical knowledge associated with the decision, and minimize the role of social factors such as public input or stakeholder engagement” </a:t>
            </a:r>
          </a:p>
          <a:p>
            <a:r>
              <a:rPr lang="en-US" altLang="en-US" sz="2200"/>
              <a:t>“Best available science”</a:t>
            </a:r>
          </a:p>
        </p:txBody>
      </p:sp>
      <p:sp>
        <p:nvSpPr>
          <p:cNvPr id="8" name="Rectangle 7">
            <a:extLst>
              <a:ext uri="{FF2B5EF4-FFF2-40B4-BE49-F238E27FC236}">
                <a16:creationId xmlns:a16="http://schemas.microsoft.com/office/drawing/2014/main" id="{E7B23FC9-A747-5725-2C35-3C101FD46F12}"/>
              </a:ext>
            </a:extLst>
          </p:cNvPr>
          <p:cNvSpPr>
            <a:spLocks noChangeArrowheads="1"/>
          </p:cNvSpPr>
          <p:nvPr/>
        </p:nvSpPr>
        <p:spPr bwMode="auto">
          <a:xfrm>
            <a:off x="5132388" y="3590925"/>
            <a:ext cx="39989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200"/>
              <a:t>“decision making to be democratized to varying degrees, such as public consultation, community-based management, co-management right-to-know legislation, and referenda”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2">
            <a:extLst>
              <a:ext uri="{FF2B5EF4-FFF2-40B4-BE49-F238E27FC236}">
                <a16:creationId xmlns:a16="http://schemas.microsoft.com/office/drawing/2014/main" id="{D24FE187-5989-47FB-E110-32C687A69212}"/>
              </a:ext>
            </a:extLst>
          </p:cNvPr>
          <p:cNvSpPr txBox="1">
            <a:spLocks noChangeArrowheads="1"/>
          </p:cNvSpPr>
          <p:nvPr/>
        </p:nvSpPr>
        <p:spPr bwMode="auto">
          <a:xfrm>
            <a:off x="155575" y="258763"/>
            <a:ext cx="88582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200">
                <a:solidFill>
                  <a:schemeClr val="bg1"/>
                </a:solidFill>
              </a:rPr>
              <a:t>"Wolves should only be hunted if biologists believe the wolf population can sustain a hunt" </a:t>
            </a:r>
          </a:p>
        </p:txBody>
      </p:sp>
      <p:sp>
        <p:nvSpPr>
          <p:cNvPr id="56322" name="TextBox 3">
            <a:extLst>
              <a:ext uri="{FF2B5EF4-FFF2-40B4-BE49-F238E27FC236}">
                <a16:creationId xmlns:a16="http://schemas.microsoft.com/office/drawing/2014/main" id="{4B081D3D-60E2-E0D9-885E-426481E9B626}"/>
              </a:ext>
            </a:extLst>
          </p:cNvPr>
          <p:cNvSpPr txBox="1">
            <a:spLocks noChangeArrowheads="1"/>
          </p:cNvSpPr>
          <p:nvPr/>
        </p:nvSpPr>
        <p:spPr bwMode="auto">
          <a:xfrm>
            <a:off x="155575" y="1225550"/>
            <a:ext cx="7181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200">
                <a:solidFill>
                  <a:srgbClr val="FFFFFF"/>
                </a:solidFill>
              </a:rPr>
              <a:t>"The decision to hunt wolves should be made by public vote" </a:t>
            </a:r>
          </a:p>
        </p:txBody>
      </p:sp>
      <p:graphicFrame>
        <p:nvGraphicFramePr>
          <p:cNvPr id="6" name="Chart 5">
            <a:extLst>
              <a:ext uri="{FF2B5EF4-FFF2-40B4-BE49-F238E27FC236}">
                <a16:creationId xmlns:a16="http://schemas.microsoft.com/office/drawing/2014/main" id="{8D9F219D-836F-89DE-D8BB-F931FB57FC6F}"/>
              </a:ext>
            </a:extLst>
          </p:cNvPr>
          <p:cNvGraphicFramePr>
            <a:graphicFrameLocks/>
          </p:cNvGraphicFramePr>
          <p:nvPr/>
        </p:nvGraphicFramePr>
        <p:xfrm>
          <a:off x="1006475" y="2132013"/>
          <a:ext cx="7259638" cy="46180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766F08A-A28B-1A76-4F55-C3258EE0DCF9}"/>
              </a:ext>
            </a:extLst>
          </p:cNvPr>
          <p:cNvSpPr txBox="1">
            <a:spLocks noChangeArrowheads="1"/>
          </p:cNvSpPr>
          <p:nvPr/>
        </p:nvSpPr>
        <p:spPr bwMode="auto">
          <a:xfrm>
            <a:off x="3810000" y="3149600"/>
            <a:ext cx="58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10%</a:t>
            </a:r>
          </a:p>
        </p:txBody>
      </p:sp>
      <p:sp>
        <p:nvSpPr>
          <p:cNvPr id="8" name="TextBox 7">
            <a:extLst>
              <a:ext uri="{FF2B5EF4-FFF2-40B4-BE49-F238E27FC236}">
                <a16:creationId xmlns:a16="http://schemas.microsoft.com/office/drawing/2014/main" id="{9412AF3E-9E3C-9C2B-6CEA-B0776C01BD3E}"/>
              </a:ext>
            </a:extLst>
          </p:cNvPr>
          <p:cNvSpPr txBox="1">
            <a:spLocks noChangeArrowheads="1"/>
          </p:cNvSpPr>
          <p:nvPr/>
        </p:nvSpPr>
        <p:spPr bwMode="auto">
          <a:xfrm>
            <a:off x="2489200" y="4216400"/>
            <a:ext cx="58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50%</a:t>
            </a:r>
          </a:p>
        </p:txBody>
      </p:sp>
      <p:sp>
        <p:nvSpPr>
          <p:cNvPr id="9" name="TextBox 8">
            <a:extLst>
              <a:ext uri="{FF2B5EF4-FFF2-40B4-BE49-F238E27FC236}">
                <a16:creationId xmlns:a16="http://schemas.microsoft.com/office/drawing/2014/main" id="{7B3BB759-B508-D89D-F393-4EC7065C3845}"/>
              </a:ext>
            </a:extLst>
          </p:cNvPr>
          <p:cNvSpPr txBox="1">
            <a:spLocks noChangeArrowheads="1"/>
          </p:cNvSpPr>
          <p:nvPr/>
        </p:nvSpPr>
        <p:spPr bwMode="auto">
          <a:xfrm>
            <a:off x="4508500" y="4241800"/>
            <a:ext cx="58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29%</a:t>
            </a:r>
          </a:p>
        </p:txBody>
      </p:sp>
      <p:sp>
        <p:nvSpPr>
          <p:cNvPr id="10" name="TextBox 9">
            <a:extLst>
              <a:ext uri="{FF2B5EF4-FFF2-40B4-BE49-F238E27FC236}">
                <a16:creationId xmlns:a16="http://schemas.microsoft.com/office/drawing/2014/main" id="{5D0ECA73-BC9C-A4ED-566A-06A42DE69C53}"/>
              </a:ext>
            </a:extLst>
          </p:cNvPr>
          <p:cNvSpPr txBox="1">
            <a:spLocks noChangeArrowheads="1"/>
          </p:cNvSpPr>
          <p:nvPr/>
        </p:nvSpPr>
        <p:spPr bwMode="auto">
          <a:xfrm>
            <a:off x="3924300" y="5588000"/>
            <a:ext cx="58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E3E7A0-3BB3-61C0-7D06-2913338C23B4}"/>
              </a:ext>
            </a:extLst>
          </p:cNvPr>
          <p:cNvSpPr txBox="1">
            <a:spLocks noChangeArrowheads="1"/>
          </p:cNvSpPr>
          <p:nvPr/>
        </p:nvSpPr>
        <p:spPr bwMode="auto">
          <a:xfrm>
            <a:off x="431800" y="701675"/>
            <a:ext cx="82931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200">
                <a:solidFill>
                  <a:srgbClr val="FFFFFF"/>
                </a:solidFill>
              </a:rPr>
              <a:t>In general: higher education level and liberal ideology predicted greater support for technical knowledge (administrative rationalism)</a:t>
            </a:r>
          </a:p>
          <a:p>
            <a:endParaRPr lang="en-US" altLang="en-US" sz="2200">
              <a:solidFill>
                <a:srgbClr val="FFFFFF"/>
              </a:solidFill>
            </a:endParaRPr>
          </a:p>
          <a:p>
            <a:endParaRPr lang="en-US" altLang="en-US" sz="2200">
              <a:solidFill>
                <a:srgbClr val="FFFFFF"/>
              </a:solidFill>
            </a:endParaRPr>
          </a:p>
          <a:p>
            <a:r>
              <a:rPr lang="en-US" altLang="en-US" sz="2200">
                <a:solidFill>
                  <a:srgbClr val="FFFFFF"/>
                </a:solidFill>
              </a:rPr>
              <a:t>In general: Significant predictors of support for public input (democratic pragmatism) were less formal education, and firmer commitment to conservative ideology. </a:t>
            </a:r>
          </a:p>
          <a:p>
            <a:endParaRPr lang="en-US" altLang="en-US" sz="2200">
              <a:solidFill>
                <a:srgbClr val="FFFFFF"/>
              </a:solidFill>
            </a:endParaRPr>
          </a:p>
          <a:p>
            <a:endParaRPr lang="en-US" altLang="en-US" sz="2200">
              <a:solidFill>
                <a:srgbClr val="FFFFFF"/>
              </a:solidFill>
            </a:endParaRPr>
          </a:p>
          <a:p>
            <a:endParaRPr lang="en-US" altLang="en-US" sz="2200">
              <a:solidFill>
                <a:srgbClr val="FFFFFF"/>
              </a:solidFill>
            </a:endParaRPr>
          </a:p>
          <a:p>
            <a:pPr lvl="1"/>
            <a:r>
              <a:rPr lang="en-US" altLang="en-US" sz="2200">
                <a:solidFill>
                  <a:srgbClr val="FF6600"/>
                </a:solidFill>
              </a:rPr>
              <a:t>Interestingly – there may be disconnects between people’s preferred decision making processes and the likelihood of the results favoring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a:extLst>
              <a:ext uri="{FF2B5EF4-FFF2-40B4-BE49-F238E27FC236}">
                <a16:creationId xmlns:a16="http://schemas.microsoft.com/office/drawing/2014/main" id="{F20B3318-D59D-A133-8467-3ACBE5FA9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600"/>
            <a:ext cx="10460038"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0B1CE07-F076-E780-4D1F-1C68D3C12C8C}"/>
              </a:ext>
            </a:extLst>
          </p:cNvPr>
          <p:cNvSpPr>
            <a:spLocks noGrp="1"/>
          </p:cNvSpPr>
          <p:nvPr>
            <p:ph type="ctrTitle"/>
          </p:nvPr>
        </p:nvSpPr>
        <p:spPr>
          <a:xfrm>
            <a:off x="381000" y="838200"/>
            <a:ext cx="8229602" cy="1470025"/>
          </a:xfrm>
          <a:solidFill>
            <a:schemeClr val="accent1"/>
          </a:solidFill>
          <a:effectLst>
            <a:glow rad="635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rmAutofit fontScale="90000"/>
          </a:bodyPr>
          <a:lstStyle/>
          <a:p>
            <a:pPr fontAlgn="auto">
              <a:spcAft>
                <a:spcPts val="0"/>
              </a:spcAft>
              <a:defRPr/>
            </a:pPr>
            <a:r>
              <a:rPr lang="en-US" dirty="0">
                <a:solidFill>
                  <a:schemeClr val="bg1"/>
                </a:solidFill>
                <a:ea typeface="+mj-ea"/>
              </a:rPr>
              <a:t>Michigan mute swans: A case study approach to ethical argument analysis</a:t>
            </a:r>
          </a:p>
        </p:txBody>
      </p:sp>
      <p:sp>
        <p:nvSpPr>
          <p:cNvPr id="3" name="Subtitle 2">
            <a:extLst>
              <a:ext uri="{FF2B5EF4-FFF2-40B4-BE49-F238E27FC236}">
                <a16:creationId xmlns:a16="http://schemas.microsoft.com/office/drawing/2014/main" id="{F44DA930-36A8-FE2A-BE58-4186CE58D2B1}"/>
              </a:ext>
            </a:extLst>
          </p:cNvPr>
          <p:cNvSpPr>
            <a:spLocks noGrp="1"/>
          </p:cNvSpPr>
          <p:nvPr>
            <p:ph type="subTitle" idx="1"/>
          </p:nvPr>
        </p:nvSpPr>
        <p:spPr>
          <a:xfrm>
            <a:off x="1371600" y="5029200"/>
            <a:ext cx="6400800" cy="1524000"/>
          </a:xfrm>
          <a:solidFill>
            <a:schemeClr val="accent1"/>
          </a:soli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rmAutofit fontScale="85000" lnSpcReduction="20000"/>
          </a:bodyPr>
          <a:lstStyle/>
          <a:p>
            <a:pPr fontAlgn="auto">
              <a:spcAft>
                <a:spcPts val="0"/>
              </a:spcAft>
              <a:buFont typeface="Arial"/>
              <a:buNone/>
              <a:defRPr/>
            </a:pPr>
            <a:r>
              <a:rPr lang="en-US" sz="3800" dirty="0">
                <a:solidFill>
                  <a:schemeClr val="bg1"/>
                </a:solidFill>
                <a:ea typeface="+mn-ea"/>
              </a:rPr>
              <a:t>By Corey A. </a:t>
            </a:r>
            <a:r>
              <a:rPr lang="en-US" sz="3800" dirty="0" err="1">
                <a:solidFill>
                  <a:schemeClr val="bg1"/>
                </a:solidFill>
                <a:ea typeface="+mn-ea"/>
              </a:rPr>
              <a:t>Jager</a:t>
            </a:r>
            <a:endParaRPr lang="en-US" sz="3800" dirty="0">
              <a:solidFill>
                <a:schemeClr val="bg1"/>
              </a:solidFill>
              <a:ea typeface="+mn-ea"/>
            </a:endParaRPr>
          </a:p>
          <a:p>
            <a:pPr fontAlgn="auto">
              <a:spcAft>
                <a:spcPts val="0"/>
              </a:spcAft>
              <a:buFont typeface="Arial"/>
              <a:buNone/>
              <a:defRPr/>
            </a:pPr>
            <a:r>
              <a:rPr lang="en-US" sz="2600" dirty="0">
                <a:solidFill>
                  <a:schemeClr val="bg1"/>
                </a:solidFill>
                <a:ea typeface="+mn-ea"/>
              </a:rPr>
              <a:t>Department of Fisheries and Wildlife</a:t>
            </a:r>
          </a:p>
          <a:p>
            <a:pPr fontAlgn="auto">
              <a:spcAft>
                <a:spcPts val="0"/>
              </a:spcAft>
              <a:buFont typeface="Arial"/>
              <a:buNone/>
              <a:defRPr/>
            </a:pPr>
            <a:r>
              <a:rPr lang="en-US" sz="2600" dirty="0">
                <a:solidFill>
                  <a:schemeClr val="bg1"/>
                </a:solidFill>
                <a:ea typeface="+mn-ea"/>
              </a:rPr>
              <a:t>Michigan State University</a:t>
            </a:r>
          </a:p>
          <a:p>
            <a:pPr fontAlgn="auto">
              <a:spcAft>
                <a:spcPts val="0"/>
              </a:spcAft>
              <a:buFont typeface="Arial"/>
              <a:buNone/>
              <a:defRPr/>
            </a:pPr>
            <a:r>
              <a:rPr lang="en-US" sz="2600" dirty="0">
                <a:solidFill>
                  <a:schemeClr val="bg1"/>
                </a:solidFill>
                <a:ea typeface="+mn-ea"/>
              </a:rPr>
              <a:t>Advisor: Michael P. Nelson </a:t>
            </a:r>
          </a:p>
        </p:txBody>
      </p:sp>
    </p:spTree>
  </p:cSld>
  <p:clrMapOvr>
    <a:masterClrMapping/>
  </p:clrMapOvr>
  <p:transition spd="slow" advTm="1422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a:extLst>
              <a:ext uri="{FF2B5EF4-FFF2-40B4-BE49-F238E27FC236}">
                <a16:creationId xmlns:a16="http://schemas.microsoft.com/office/drawing/2014/main" id="{6396A688-B151-62F7-3B84-5169305C78D6}"/>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12581"/>
          <a:stretch>
            <a:fillRect/>
          </a:stretch>
        </p:blipFill>
        <p:spPr bwMode="auto">
          <a:xfrm>
            <a:off x="0" y="-101600"/>
            <a:ext cx="9144000"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4" name="Title 1">
            <a:extLst>
              <a:ext uri="{FF2B5EF4-FFF2-40B4-BE49-F238E27FC236}">
                <a16:creationId xmlns:a16="http://schemas.microsoft.com/office/drawing/2014/main" id="{738DE333-E136-7A02-896A-76A91FDD4743}"/>
              </a:ext>
            </a:extLst>
          </p:cNvPr>
          <p:cNvSpPr>
            <a:spLocks noGrp="1"/>
          </p:cNvSpPr>
          <p:nvPr>
            <p:ph type="title"/>
          </p:nvPr>
        </p:nvSpPr>
        <p:spPr/>
        <p:txBody>
          <a:bodyPr/>
          <a:lstStyle/>
          <a:p>
            <a:r>
              <a:rPr lang="en-US" altLang="en-US"/>
              <a:t>Environmental Ethics</a:t>
            </a:r>
          </a:p>
        </p:txBody>
      </p:sp>
      <p:sp>
        <p:nvSpPr>
          <p:cNvPr id="5" name="Content Placeholder 2">
            <a:extLst>
              <a:ext uri="{FF2B5EF4-FFF2-40B4-BE49-F238E27FC236}">
                <a16:creationId xmlns:a16="http://schemas.microsoft.com/office/drawing/2014/main" id="{706EF1BA-D23E-C9D3-E385-0FAA56398523}"/>
              </a:ext>
            </a:extLst>
          </p:cNvPr>
          <p:cNvSpPr txBox="1">
            <a:spLocks/>
          </p:cNvSpPr>
          <p:nvPr/>
        </p:nvSpPr>
        <p:spPr>
          <a:xfrm>
            <a:off x="447675" y="1828800"/>
            <a:ext cx="8229600" cy="4525963"/>
          </a:xfrm>
          <a:prstGeom prst="rect">
            <a:avLst/>
          </a:prstGeom>
          <a:solidFill>
            <a:schemeClr val="bg2">
              <a:lumMod val="90000"/>
              <a:alpha val="48000"/>
            </a:schemeClr>
          </a:solidFill>
          <a:ln w="38100">
            <a:solidFill>
              <a:schemeClr val="bg1"/>
            </a:solidFill>
          </a:ln>
        </p:spPr>
        <p:txBody>
          <a:bodyPr>
            <a:normAutofit/>
          </a:bodyPr>
          <a:lstStyle>
            <a:lvl1pPr marL="514350" indent="-5143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spcBef>
                <a:spcPct val="20000"/>
              </a:spcBef>
              <a:buFont typeface="Calibri" panose="020F0502020204030204" pitchFamily="34" charset="0"/>
              <a:buAutoNum type="arabicPeriod"/>
            </a:pPr>
            <a:r>
              <a:rPr lang="en-US" altLang="en-US" sz="3200"/>
              <a:t>Which reasons are having an impact in Michigan’s mute swan discussion?</a:t>
            </a:r>
          </a:p>
          <a:p>
            <a:pPr algn="ctr" defTabSz="914400">
              <a:spcBef>
                <a:spcPct val="20000"/>
              </a:spcBef>
              <a:buFont typeface="Arial" panose="020B0604020202020204" pitchFamily="34" charset="0"/>
              <a:buNone/>
            </a:pPr>
            <a:endParaRPr lang="en-US" altLang="en-US" sz="3200"/>
          </a:p>
          <a:p>
            <a:pPr algn="ctr" defTabSz="914400">
              <a:spcBef>
                <a:spcPct val="20000"/>
              </a:spcBef>
              <a:buFont typeface="Arial" panose="020B0604020202020204" pitchFamily="34" charset="0"/>
              <a:buNone/>
            </a:pPr>
            <a:r>
              <a:rPr lang="en-US" altLang="en-US" sz="3200"/>
              <a:t>2. Which reasons </a:t>
            </a:r>
            <a:r>
              <a:rPr lang="en-US" altLang="en-US" sz="3200" i="1"/>
              <a:t>should </a:t>
            </a:r>
            <a:r>
              <a:rPr lang="en-US" altLang="en-US" sz="3200"/>
              <a:t>have an impact in Michigan’s mute swan discussion?</a:t>
            </a:r>
          </a:p>
        </p:txBody>
      </p:sp>
      <p:sp>
        <p:nvSpPr>
          <p:cNvPr id="7" name="Title 1">
            <a:extLst>
              <a:ext uri="{FF2B5EF4-FFF2-40B4-BE49-F238E27FC236}">
                <a16:creationId xmlns:a16="http://schemas.microsoft.com/office/drawing/2014/main" id="{6656DD6F-614A-176D-18B1-620951B4F22B}"/>
              </a:ext>
            </a:extLst>
          </p:cNvPr>
          <p:cNvSpPr txBox="1">
            <a:spLocks/>
          </p:cNvSpPr>
          <p:nvPr/>
        </p:nvSpPr>
        <p:spPr>
          <a:xfrm>
            <a:off x="446933" y="228600"/>
            <a:ext cx="8229600" cy="1143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r>
              <a:rPr lang="en-US" altLang="en-US" sz="4400">
                <a:solidFill>
                  <a:schemeClr val="bg1"/>
                </a:solidFill>
                <a:effectLst>
                  <a:outerShdw blurRad="38100" dist="38100" dir="2700000" algn="tl">
                    <a:srgbClr val="000000"/>
                  </a:outerShdw>
                </a:effectLst>
              </a:rPr>
              <a:t>Research Questions</a:t>
            </a:r>
          </a:p>
        </p:txBody>
      </p:sp>
      <p:pic>
        <p:nvPicPr>
          <p:cNvPr id="3" name="Picture 2">
            <a:extLst>
              <a:ext uri="{FF2B5EF4-FFF2-40B4-BE49-F238E27FC236}">
                <a16:creationId xmlns:a16="http://schemas.microsoft.com/office/drawing/2014/main" id="{D3CD1A32-A5CF-826D-3E56-A460BFA35471}"/>
              </a:ext>
            </a:extLst>
          </p:cNvPr>
          <p:cNvPicPr>
            <a:picLocks noChangeAspect="1"/>
          </p:cNvPicPr>
          <p:nvPr/>
        </p:nvPicPr>
        <p:blipFill>
          <a:blip r:embed="rId4">
            <a:extLst>
              <a:ext uri="{28A0092B-C50C-407E-A947-70E740481C1C}">
                <a14:useLocalDpi xmlns:a14="http://schemas.microsoft.com/office/drawing/2010/main" val="0"/>
              </a:ext>
            </a:extLst>
          </a:blip>
          <a:srcRect t="9364" b="7877"/>
          <a:stretch>
            <a:fillRect/>
          </a:stretch>
        </p:blipFill>
        <p:spPr bwMode="auto">
          <a:xfrm>
            <a:off x="762000" y="4953000"/>
            <a:ext cx="2895600" cy="169545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140595A6-F4E3-7DAC-C3E9-25FAE9348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745"/>
          <a:stretch>
            <a:fillRect/>
          </a:stretch>
        </p:blipFill>
        <p:spPr bwMode="auto">
          <a:xfrm>
            <a:off x="3300413" y="4668838"/>
            <a:ext cx="3019425" cy="190182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chemeClr val="accent1"/>
                </a:solidFill>
              </a14:hiddenFill>
            </a:ext>
          </a:extLst>
        </p:spPr>
      </p:pic>
      <p:pic>
        <p:nvPicPr>
          <p:cNvPr id="1026" name="Picture 2">
            <a:extLst>
              <a:ext uri="{FF2B5EF4-FFF2-40B4-BE49-F238E27FC236}">
                <a16:creationId xmlns:a16="http://schemas.microsoft.com/office/drawing/2014/main" id="{51827E33-9A2D-0107-0A25-05E1F7FD7E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8902" t="11201" b="9618"/>
          <a:stretch>
            <a:fillRect/>
          </a:stretch>
        </p:blipFill>
        <p:spPr bwMode="auto">
          <a:xfrm>
            <a:off x="6113463" y="5095875"/>
            <a:ext cx="2181225" cy="161925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advTm="88573"/>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a:extLst>
              <a:ext uri="{FF2B5EF4-FFF2-40B4-BE49-F238E27FC236}">
                <a16:creationId xmlns:a16="http://schemas.microsoft.com/office/drawing/2014/main" id="{BA3C8102-4463-2F1D-BA32-0434BB22600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12581"/>
          <a:stretch>
            <a:fillRect/>
          </a:stretch>
        </p:blipFill>
        <p:spPr bwMode="auto">
          <a:xfrm>
            <a:off x="0" y="-101600"/>
            <a:ext cx="9144000"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0A8CFF7-0DE0-9518-2D1B-9AB69F49DF09}"/>
              </a:ext>
            </a:extLst>
          </p:cNvPr>
          <p:cNvSpPr>
            <a:spLocks noGrp="1"/>
          </p:cNvSpPr>
          <p:nvPr>
            <p:ph type="title"/>
          </p:nvPr>
        </p:nvSpPr>
        <p:spPr/>
        <p:txBody>
          <a:bodyPr>
            <a:normAutofit/>
          </a:bodyPr>
          <a:lstStyle/>
          <a:p>
            <a:r>
              <a:rPr lang="en-US" altLang="en-US">
                <a:solidFill>
                  <a:schemeClr val="bg1"/>
                </a:solidFill>
                <a:effectLst>
                  <a:outerShdw blurRad="38100" dist="38100" dir="2700000" algn="tl">
                    <a:srgbClr val="000000"/>
                  </a:outerShdw>
                </a:effectLst>
              </a:rPr>
              <a:t>Methodological Framework</a:t>
            </a:r>
          </a:p>
        </p:txBody>
      </p:sp>
      <p:graphicFrame>
        <p:nvGraphicFramePr>
          <p:cNvPr id="4" name="Diagram 3">
            <a:extLst>
              <a:ext uri="{FF2B5EF4-FFF2-40B4-BE49-F238E27FC236}">
                <a16:creationId xmlns:a16="http://schemas.microsoft.com/office/drawing/2014/main" id="{89F4957D-F53C-187C-6ACC-2DA0240D6B2F}"/>
              </a:ext>
            </a:extLst>
          </p:cNvPr>
          <p:cNvGraphicFramePr/>
          <p:nvPr/>
        </p:nvGraphicFramePr>
        <p:xfrm>
          <a:off x="65933" y="2133600"/>
          <a:ext cx="8991600" cy="3780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a:extLst>
              <a:ext uri="{FF2B5EF4-FFF2-40B4-BE49-F238E27FC236}">
                <a16:creationId xmlns:a16="http://schemas.microsoft.com/office/drawing/2014/main" id="{F9A0A319-E11F-CD92-2EDF-5D284962AD2A}"/>
              </a:ext>
            </a:extLst>
          </p:cNvPr>
          <p:cNvSpPr txBox="1">
            <a:spLocks/>
          </p:cNvSpPr>
          <p:nvPr/>
        </p:nvSpPr>
        <p:spPr>
          <a:xfrm>
            <a:off x="446933" y="228600"/>
            <a:ext cx="8229600" cy="1143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r>
              <a:rPr lang="en-US" altLang="en-US" sz="4400">
                <a:solidFill>
                  <a:schemeClr val="bg1"/>
                </a:solidFill>
                <a:effectLst>
                  <a:outerShdw blurRad="38100" dist="38100" dir="2700000" algn="tl">
                    <a:srgbClr val="000000"/>
                  </a:outerShdw>
                </a:effectLst>
              </a:rPr>
              <a:t>Methodological Framework</a:t>
            </a:r>
          </a:p>
        </p:txBody>
      </p:sp>
    </p:spTree>
  </p:cSld>
  <p:clrMapOvr>
    <a:masterClrMapping/>
  </p:clrMapOvr>
  <p:transition spd="slow" advTm="44665"/>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a:extLst>
              <a:ext uri="{FF2B5EF4-FFF2-40B4-BE49-F238E27FC236}">
                <a16:creationId xmlns:a16="http://schemas.microsoft.com/office/drawing/2014/main" id="{599C7E1A-264E-1630-CAEF-D33037AF1BF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12581"/>
          <a:stretch>
            <a:fillRect/>
          </a:stretch>
        </p:blipFill>
        <p:spPr bwMode="auto">
          <a:xfrm>
            <a:off x="0" y="-101600"/>
            <a:ext cx="9144000"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4163F22B-01F2-1F93-D552-E88C9CD4BD8C}"/>
              </a:ext>
            </a:extLst>
          </p:cNvPr>
          <p:cNvSpPr>
            <a:spLocks noGrp="1"/>
          </p:cNvSpPr>
          <p:nvPr>
            <p:ph type="title"/>
          </p:nvPr>
        </p:nvSpPr>
        <p:spPr>
          <a:xfrm>
            <a:off x="533400" y="36513"/>
            <a:ext cx="8229600" cy="1143000"/>
          </a:xfrm>
        </p:spPr>
        <p:txBody>
          <a:bodyPr>
            <a:normAutofit/>
          </a:bodyPr>
          <a:lstStyle/>
          <a:p>
            <a:r>
              <a:rPr lang="en-US" altLang="en-US">
                <a:solidFill>
                  <a:schemeClr val="bg1"/>
                </a:solidFill>
                <a:effectLst>
                  <a:outerShdw blurRad="38100" dist="38100" dir="2700000" algn="tl">
                    <a:srgbClr val="000000"/>
                  </a:outerShdw>
                </a:effectLst>
              </a:rPr>
              <a:t>Content Analysis Results</a:t>
            </a:r>
          </a:p>
        </p:txBody>
      </p:sp>
      <p:sp>
        <p:nvSpPr>
          <p:cNvPr id="12" name="Title 1">
            <a:extLst>
              <a:ext uri="{FF2B5EF4-FFF2-40B4-BE49-F238E27FC236}">
                <a16:creationId xmlns:a16="http://schemas.microsoft.com/office/drawing/2014/main" id="{71F6D4B6-D57E-CD58-3238-CD9C13A9467C}"/>
              </a:ext>
            </a:extLst>
          </p:cNvPr>
          <p:cNvSpPr txBox="1">
            <a:spLocks/>
          </p:cNvSpPr>
          <p:nvPr/>
        </p:nvSpPr>
        <p:spPr>
          <a:xfrm>
            <a:off x="446933" y="228600"/>
            <a:ext cx="8229600" cy="1143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r>
              <a:rPr lang="en-US" altLang="en-US" sz="4400">
                <a:solidFill>
                  <a:schemeClr val="bg1"/>
                </a:solidFill>
                <a:effectLst>
                  <a:outerShdw blurRad="38100" dist="38100" dir="2700000" algn="tl">
                    <a:srgbClr val="000000"/>
                  </a:outerShdw>
                </a:effectLst>
              </a:rPr>
              <a:t>Qualitative Content Analysis</a:t>
            </a:r>
          </a:p>
        </p:txBody>
      </p:sp>
      <p:pic>
        <p:nvPicPr>
          <p:cNvPr id="1027" name="Picture 3">
            <a:extLst>
              <a:ext uri="{FF2B5EF4-FFF2-40B4-BE49-F238E27FC236}">
                <a16:creationId xmlns:a16="http://schemas.microsoft.com/office/drawing/2014/main" id="{C38E2ED0-B28E-C728-424F-F7AD78A1F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861" t="14063" r="39735" b="7195"/>
          <a:stretch>
            <a:fillRect/>
          </a:stretch>
        </p:blipFill>
        <p:spPr bwMode="auto">
          <a:xfrm>
            <a:off x="820738" y="2095500"/>
            <a:ext cx="3835400" cy="3741738"/>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chemeClr val="accent1"/>
                </a:solidFill>
              </a14:hiddenFill>
            </a:ext>
          </a:extLst>
        </p:spPr>
      </p:pic>
      <p:pic>
        <p:nvPicPr>
          <p:cNvPr id="1026" name="Picture 2">
            <a:extLst>
              <a:ext uri="{FF2B5EF4-FFF2-40B4-BE49-F238E27FC236}">
                <a16:creationId xmlns:a16="http://schemas.microsoft.com/office/drawing/2014/main" id="{FD7E6DF5-47A3-244B-51D1-D8A40ABA9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168" t="18748" r="37888" b="7681"/>
          <a:stretch>
            <a:fillRect/>
          </a:stretch>
        </p:blipFill>
        <p:spPr bwMode="auto">
          <a:xfrm>
            <a:off x="5626100" y="2425700"/>
            <a:ext cx="3051175" cy="2630488"/>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advTm="16196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a:extLst>
              <a:ext uri="{FF2B5EF4-FFF2-40B4-BE49-F238E27FC236}">
                <a16:creationId xmlns:a16="http://schemas.microsoft.com/office/drawing/2014/main" id="{83ADD8A5-0E96-212B-D106-ABACD64F580A}"/>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 r="-14391"/>
          <a:stretch>
            <a:fillRect/>
          </a:stretch>
        </p:blipFill>
        <p:spPr bwMode="auto">
          <a:xfrm>
            <a:off x="0" y="-76200"/>
            <a:ext cx="10460038"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Chart 12">
            <a:extLst>
              <a:ext uri="{FF2B5EF4-FFF2-40B4-BE49-F238E27FC236}">
                <a16:creationId xmlns:a16="http://schemas.microsoft.com/office/drawing/2014/main" id="{0BE70C2A-7C4E-8A97-EA93-B5B237C7BA5F}"/>
              </a:ext>
            </a:extLst>
          </p:cNvPr>
          <p:cNvGraphicFramePr>
            <a:graphicFrameLocks/>
          </p:cNvGraphicFramePr>
          <p:nvPr/>
        </p:nvGraphicFramePr>
        <p:xfrm>
          <a:off x="0" y="2058126"/>
          <a:ext cx="8722180" cy="4708072"/>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837DD1A-357D-9898-E248-62C4E0C057D1}"/>
              </a:ext>
            </a:extLst>
          </p:cNvPr>
          <p:cNvSpPr txBox="1">
            <a:spLocks/>
          </p:cNvSpPr>
          <p:nvPr/>
        </p:nvSpPr>
        <p:spPr>
          <a:xfrm>
            <a:off x="83457" y="434340"/>
            <a:ext cx="6563467" cy="1143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r>
              <a:rPr lang="en-US" altLang="en-US" sz="4400">
                <a:solidFill>
                  <a:schemeClr val="bg1"/>
                </a:solidFill>
                <a:effectLst>
                  <a:outerShdw blurRad="38100" dist="38100" dir="2700000" algn="tl">
                    <a:srgbClr val="000000"/>
                  </a:outerShdw>
                </a:effectLst>
              </a:rPr>
              <a:t>Results: Content Analysis</a:t>
            </a:r>
          </a:p>
        </p:txBody>
      </p:sp>
      <p:sp>
        <p:nvSpPr>
          <p:cNvPr id="4" name="Flowchart: Connector 3">
            <a:extLst>
              <a:ext uri="{FF2B5EF4-FFF2-40B4-BE49-F238E27FC236}">
                <a16:creationId xmlns:a16="http://schemas.microsoft.com/office/drawing/2014/main" id="{427C9401-940A-479F-462A-C59F77E0688E}"/>
              </a:ext>
            </a:extLst>
          </p:cNvPr>
          <p:cNvSpPr/>
          <p:nvPr/>
        </p:nvSpPr>
        <p:spPr>
          <a:xfrm>
            <a:off x="2165350" y="4714875"/>
            <a:ext cx="184150" cy="18256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lowchart: Extract 15">
            <a:extLst>
              <a:ext uri="{FF2B5EF4-FFF2-40B4-BE49-F238E27FC236}">
                <a16:creationId xmlns:a16="http://schemas.microsoft.com/office/drawing/2014/main" id="{BB9D4D53-E68C-ACC8-4A05-31371671BB36}"/>
              </a:ext>
            </a:extLst>
          </p:cNvPr>
          <p:cNvSpPr/>
          <p:nvPr/>
        </p:nvSpPr>
        <p:spPr>
          <a:xfrm>
            <a:off x="5883275" y="3200400"/>
            <a:ext cx="182563" cy="184150"/>
          </a:xfrm>
          <a:prstGeom prst="flowChartExtra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lowchart: Extract 16">
            <a:extLst>
              <a:ext uri="{FF2B5EF4-FFF2-40B4-BE49-F238E27FC236}">
                <a16:creationId xmlns:a16="http://schemas.microsoft.com/office/drawing/2014/main" id="{8A2D4E83-4EE6-F71A-695D-FDDE269D71FF}"/>
              </a:ext>
            </a:extLst>
          </p:cNvPr>
          <p:cNvSpPr/>
          <p:nvPr/>
        </p:nvSpPr>
        <p:spPr>
          <a:xfrm>
            <a:off x="-3162300" y="2960688"/>
            <a:ext cx="182562" cy="182562"/>
          </a:xfrm>
          <a:prstGeom prst="flowChartExtra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amond 4">
            <a:extLst>
              <a:ext uri="{FF2B5EF4-FFF2-40B4-BE49-F238E27FC236}">
                <a16:creationId xmlns:a16="http://schemas.microsoft.com/office/drawing/2014/main" id="{E0F8AF8A-D7FE-4107-5249-7F5835FBA751}"/>
              </a:ext>
            </a:extLst>
          </p:cNvPr>
          <p:cNvSpPr/>
          <p:nvPr/>
        </p:nvSpPr>
        <p:spPr>
          <a:xfrm>
            <a:off x="4433888" y="4402138"/>
            <a:ext cx="182562" cy="18256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Diamond 17">
            <a:extLst>
              <a:ext uri="{FF2B5EF4-FFF2-40B4-BE49-F238E27FC236}">
                <a16:creationId xmlns:a16="http://schemas.microsoft.com/office/drawing/2014/main" id="{9111DE47-57EE-B4CA-B2EC-FE70FFE5FEBC}"/>
              </a:ext>
            </a:extLst>
          </p:cNvPr>
          <p:cNvSpPr/>
          <p:nvPr/>
        </p:nvSpPr>
        <p:spPr>
          <a:xfrm>
            <a:off x="-3162300" y="1930400"/>
            <a:ext cx="182562" cy="182563"/>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Cross 5">
            <a:extLst>
              <a:ext uri="{FF2B5EF4-FFF2-40B4-BE49-F238E27FC236}">
                <a16:creationId xmlns:a16="http://schemas.microsoft.com/office/drawing/2014/main" id="{0BA86804-B1CC-E755-C50B-C945FCC10C4E}"/>
              </a:ext>
            </a:extLst>
          </p:cNvPr>
          <p:cNvSpPr/>
          <p:nvPr/>
        </p:nvSpPr>
        <p:spPr>
          <a:xfrm>
            <a:off x="-3162300" y="3813175"/>
            <a:ext cx="182562" cy="182563"/>
          </a:xfrm>
          <a:prstGeom prst="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Cross 18">
            <a:extLst>
              <a:ext uri="{FF2B5EF4-FFF2-40B4-BE49-F238E27FC236}">
                <a16:creationId xmlns:a16="http://schemas.microsoft.com/office/drawing/2014/main" id="{E79F77BD-801E-CEDF-1B59-D4C09489C069}"/>
              </a:ext>
            </a:extLst>
          </p:cNvPr>
          <p:cNvSpPr/>
          <p:nvPr/>
        </p:nvSpPr>
        <p:spPr>
          <a:xfrm>
            <a:off x="7683500" y="5697538"/>
            <a:ext cx="182563" cy="182562"/>
          </a:xfrm>
          <a:prstGeom prst="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Flowchart: Connector 19">
            <a:extLst>
              <a:ext uri="{FF2B5EF4-FFF2-40B4-BE49-F238E27FC236}">
                <a16:creationId xmlns:a16="http://schemas.microsoft.com/office/drawing/2014/main" id="{E5DF98D6-CCAA-0787-2C32-63D252EF6CA8}"/>
              </a:ext>
            </a:extLst>
          </p:cNvPr>
          <p:cNvSpPr/>
          <p:nvPr/>
        </p:nvSpPr>
        <p:spPr>
          <a:xfrm>
            <a:off x="-3162300" y="812800"/>
            <a:ext cx="182562" cy="18256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2478" name="Picture 2">
            <a:extLst>
              <a:ext uri="{FF2B5EF4-FFF2-40B4-BE49-F238E27FC236}">
                <a16:creationId xmlns:a16="http://schemas.microsoft.com/office/drawing/2014/main" id="{5D4AED4D-E00B-B270-16B1-665758DD8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563" y="38100"/>
            <a:ext cx="2205037"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60706"/>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a:extLst>
              <a:ext uri="{FF2B5EF4-FFF2-40B4-BE49-F238E27FC236}">
                <a16:creationId xmlns:a16="http://schemas.microsoft.com/office/drawing/2014/main" id="{F2055679-90F3-29AD-82AA-F0A5E54FC9F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12581"/>
          <a:stretch>
            <a:fillRect/>
          </a:stretch>
        </p:blipFill>
        <p:spPr bwMode="auto">
          <a:xfrm>
            <a:off x="0" y="-101600"/>
            <a:ext cx="9144000"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a:extLst>
              <a:ext uri="{FF2B5EF4-FFF2-40B4-BE49-F238E27FC236}">
                <a16:creationId xmlns:a16="http://schemas.microsoft.com/office/drawing/2014/main" id="{7A6FC799-33C5-F982-255E-5F0FB9C3A362}"/>
              </a:ext>
            </a:extLst>
          </p:cNvPr>
          <p:cNvSpPr txBox="1">
            <a:spLocks/>
          </p:cNvSpPr>
          <p:nvPr/>
        </p:nvSpPr>
        <p:spPr>
          <a:xfrm>
            <a:off x="446933" y="228600"/>
            <a:ext cx="8229600" cy="9144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r>
              <a:rPr lang="en-US" altLang="en-US" sz="4400">
                <a:solidFill>
                  <a:schemeClr val="bg1"/>
                </a:solidFill>
                <a:effectLst>
                  <a:outerShdw blurRad="38100" dist="38100" dir="2700000" algn="tl">
                    <a:srgbClr val="000000"/>
                  </a:outerShdw>
                </a:effectLst>
              </a:rPr>
              <a:t>What reasons are having impact?</a:t>
            </a:r>
          </a:p>
        </p:txBody>
      </p:sp>
      <p:graphicFrame>
        <p:nvGraphicFramePr>
          <p:cNvPr id="3" name="Table 2">
            <a:extLst>
              <a:ext uri="{FF2B5EF4-FFF2-40B4-BE49-F238E27FC236}">
                <a16:creationId xmlns:a16="http://schemas.microsoft.com/office/drawing/2014/main" id="{6CC9D3F8-F7A7-0D8F-6D5B-869BA5BC06C3}"/>
              </a:ext>
            </a:extLst>
          </p:cNvPr>
          <p:cNvGraphicFramePr>
            <a:graphicFrameLocks noGrp="1"/>
          </p:cNvGraphicFramePr>
          <p:nvPr/>
        </p:nvGraphicFramePr>
        <p:xfrm>
          <a:off x="566738" y="1574800"/>
          <a:ext cx="7989887" cy="3810000"/>
        </p:xfrm>
        <a:graphic>
          <a:graphicData uri="http://schemas.openxmlformats.org/drawingml/2006/table">
            <a:tbl>
              <a:tblPr firstRow="1" bandRow="1">
                <a:tableStyleId>{5C22544A-7EE6-4342-B048-85BDC9FD1C3A}</a:tableStyleId>
              </a:tblPr>
              <a:tblGrid>
                <a:gridCol w="3994944">
                  <a:extLst>
                    <a:ext uri="{9D8B030D-6E8A-4147-A177-3AD203B41FA5}">
                      <a16:colId xmlns:a16="http://schemas.microsoft.com/office/drawing/2014/main" val="20000"/>
                    </a:ext>
                  </a:extLst>
                </a:gridCol>
                <a:gridCol w="3994944">
                  <a:extLst>
                    <a:ext uri="{9D8B030D-6E8A-4147-A177-3AD203B41FA5}">
                      <a16:colId xmlns:a16="http://schemas.microsoft.com/office/drawing/2014/main" val="20001"/>
                    </a:ext>
                  </a:extLst>
                </a:gridCol>
              </a:tblGrid>
              <a:tr h="952500">
                <a:tc>
                  <a:txBody>
                    <a:bodyPr/>
                    <a:lstStyle/>
                    <a:p>
                      <a:r>
                        <a:rPr lang="en-US" sz="2000" dirty="0"/>
                        <a:t>In support of mute swan management:</a:t>
                      </a:r>
                    </a:p>
                  </a:txBody>
                  <a:tcPr marL="91430" marR="91430"/>
                </a:tc>
                <a:tc>
                  <a:txBody>
                    <a:bodyPr/>
                    <a:lstStyle/>
                    <a:p>
                      <a:r>
                        <a:rPr lang="en-US" sz="2000" dirty="0"/>
                        <a:t>In opposition to mute swan management:</a:t>
                      </a:r>
                    </a:p>
                  </a:txBody>
                  <a:tcPr marL="91430" marR="91430"/>
                </a:tc>
                <a:extLst>
                  <a:ext uri="{0D108BD9-81ED-4DB2-BD59-A6C34878D82A}">
                    <a16:rowId xmlns:a16="http://schemas.microsoft.com/office/drawing/2014/main" val="10000"/>
                  </a:ext>
                </a:extLst>
              </a:tr>
              <a:tr h="952500">
                <a:tc>
                  <a:txBody>
                    <a:bodyPr/>
                    <a:lstStyle/>
                    <a:p>
                      <a:r>
                        <a:rPr lang="en-US" dirty="0"/>
                        <a:t>Mute</a:t>
                      </a:r>
                      <a:r>
                        <a:rPr lang="en-US" baseline="0" dirty="0"/>
                        <a:t> swans are aggressive toward humans (51)</a:t>
                      </a:r>
                      <a:endParaRPr lang="en-US" dirty="0"/>
                    </a:p>
                  </a:txBody>
                  <a:tcPr marL="91430" marR="91430"/>
                </a:tc>
                <a:tc>
                  <a:txBody>
                    <a:bodyPr/>
                    <a:lstStyle/>
                    <a:p>
                      <a:r>
                        <a:rPr lang="en-US" dirty="0"/>
                        <a:t>Methods</a:t>
                      </a:r>
                      <a:r>
                        <a:rPr lang="en-US" baseline="0" dirty="0"/>
                        <a:t> of control are inhumane (41)</a:t>
                      </a:r>
                      <a:endParaRPr lang="en-US" dirty="0"/>
                    </a:p>
                  </a:txBody>
                  <a:tcPr marL="91430" marR="91430"/>
                </a:tc>
                <a:extLst>
                  <a:ext uri="{0D108BD9-81ED-4DB2-BD59-A6C34878D82A}">
                    <a16:rowId xmlns:a16="http://schemas.microsoft.com/office/drawing/2014/main" val="10001"/>
                  </a:ext>
                </a:extLst>
              </a:tr>
              <a:tr h="952500">
                <a:tc>
                  <a:txBody>
                    <a:bodyPr/>
                    <a:lstStyle/>
                    <a:p>
                      <a:r>
                        <a:rPr lang="en-US" dirty="0"/>
                        <a:t>Mute swans damage</a:t>
                      </a:r>
                      <a:r>
                        <a:rPr lang="en-US" baseline="0" dirty="0"/>
                        <a:t> aquatic vegetation (22)</a:t>
                      </a:r>
                      <a:endParaRPr lang="en-US" dirty="0"/>
                    </a:p>
                  </a:txBody>
                  <a:tcPr marL="91430" marR="91430"/>
                </a:tc>
                <a:tc>
                  <a:txBody>
                    <a:bodyPr/>
                    <a:lstStyle/>
                    <a:p>
                      <a:r>
                        <a:rPr lang="en-US" dirty="0"/>
                        <a:t>The best available science was not used </a:t>
                      </a:r>
                      <a:r>
                        <a:rPr lang="en-US" baseline="0" dirty="0"/>
                        <a:t>(37)</a:t>
                      </a:r>
                      <a:endParaRPr lang="en-US" dirty="0"/>
                    </a:p>
                  </a:txBody>
                  <a:tcPr marL="91430" marR="91430"/>
                </a:tc>
                <a:extLst>
                  <a:ext uri="{0D108BD9-81ED-4DB2-BD59-A6C34878D82A}">
                    <a16:rowId xmlns:a16="http://schemas.microsoft.com/office/drawing/2014/main" val="10002"/>
                  </a:ext>
                </a:extLst>
              </a:tr>
              <a:tr h="952500">
                <a:tc>
                  <a:txBody>
                    <a:bodyPr/>
                    <a:lstStyle/>
                    <a:p>
                      <a:r>
                        <a:rPr lang="en-US" dirty="0"/>
                        <a:t>Methods of control are efficient</a:t>
                      </a:r>
                      <a:r>
                        <a:rPr lang="en-US" baseline="0" dirty="0"/>
                        <a:t>/effective (16)</a:t>
                      </a:r>
                      <a:endParaRPr lang="en-US" dirty="0"/>
                    </a:p>
                  </a:txBody>
                  <a:tcPr marL="91430" marR="91430"/>
                </a:tc>
                <a:tc>
                  <a:txBody>
                    <a:bodyPr/>
                    <a:lstStyle/>
                    <a:p>
                      <a:r>
                        <a:rPr lang="en-US" dirty="0"/>
                        <a:t>Mute swans are aesthetically</a:t>
                      </a:r>
                      <a:r>
                        <a:rPr lang="en-US" baseline="0" dirty="0"/>
                        <a:t> valued (25)</a:t>
                      </a:r>
                      <a:endParaRPr lang="en-US" dirty="0"/>
                    </a:p>
                  </a:txBody>
                  <a:tcPr marL="91430" marR="91430"/>
                </a:tc>
                <a:extLst>
                  <a:ext uri="{0D108BD9-81ED-4DB2-BD59-A6C34878D82A}">
                    <a16:rowId xmlns:a16="http://schemas.microsoft.com/office/drawing/2014/main" val="10003"/>
                  </a:ext>
                </a:extLst>
              </a:tr>
            </a:tbl>
          </a:graphicData>
        </a:graphic>
      </p:graphicFrame>
    </p:spTree>
  </p:cSld>
  <p:clrMapOvr>
    <a:masterClrMapping/>
  </p:clrMapOvr>
  <p:transition spd="slow" advTm="105497"/>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a:extLst>
              <a:ext uri="{FF2B5EF4-FFF2-40B4-BE49-F238E27FC236}">
                <a16:creationId xmlns:a16="http://schemas.microsoft.com/office/drawing/2014/main" id="{F3DE663C-DFBC-94BF-B451-8AF37F234FA0}"/>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r="12581"/>
          <a:stretch>
            <a:fillRect/>
          </a:stretch>
        </p:blipFill>
        <p:spPr bwMode="auto">
          <a:xfrm>
            <a:off x="0" y="-101600"/>
            <a:ext cx="9144000"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89AA2C60-2194-0505-C215-00DC852FE718}"/>
              </a:ext>
            </a:extLst>
          </p:cNvPr>
          <p:cNvSpPr txBox="1"/>
          <p:nvPr/>
        </p:nvSpPr>
        <p:spPr>
          <a:xfrm>
            <a:off x="11287" y="2286000"/>
            <a:ext cx="461665" cy="2813923"/>
          </a:xfrm>
          <a:prstGeom prst="rect">
            <a:avLst/>
          </a:prstGeom>
          <a:noFill/>
        </p:spPr>
        <p:txBody>
          <a:bodyPr vert="vert270">
            <a:spAutoFit/>
          </a:bodyPr>
          <a:lstStyle/>
          <a:p>
            <a:pPr algn="ctr" fontAlgn="auto">
              <a:spcBef>
                <a:spcPts val="0"/>
              </a:spcBef>
              <a:spcAft>
                <a:spcPts val="0"/>
              </a:spcAft>
              <a:defRPr/>
            </a:pPr>
            <a:r>
              <a:rPr lang="en-US" b="1" dirty="0">
                <a:latin typeface="+mn-lt"/>
                <a:ea typeface="+mn-ea"/>
              </a:rPr>
              <a:t>Percent Frequencies</a:t>
            </a:r>
          </a:p>
        </p:txBody>
      </p:sp>
      <p:sp>
        <p:nvSpPr>
          <p:cNvPr id="64515" name="TextBox 8">
            <a:extLst>
              <a:ext uri="{FF2B5EF4-FFF2-40B4-BE49-F238E27FC236}">
                <a16:creationId xmlns:a16="http://schemas.microsoft.com/office/drawing/2014/main" id="{F175E954-EAD2-252F-2CD7-D5D85FC60A40}"/>
              </a:ext>
            </a:extLst>
          </p:cNvPr>
          <p:cNvSpPr txBox="1">
            <a:spLocks noChangeArrowheads="1"/>
          </p:cNvSpPr>
          <p:nvPr/>
        </p:nvSpPr>
        <p:spPr bwMode="auto">
          <a:xfrm>
            <a:off x="1981200" y="6327775"/>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b="1"/>
              <a:t>Month-year</a:t>
            </a:r>
          </a:p>
        </p:txBody>
      </p:sp>
      <p:sp>
        <p:nvSpPr>
          <p:cNvPr id="10" name="Title 1">
            <a:extLst>
              <a:ext uri="{FF2B5EF4-FFF2-40B4-BE49-F238E27FC236}">
                <a16:creationId xmlns:a16="http://schemas.microsoft.com/office/drawing/2014/main" id="{8BC15313-B61F-D803-14CC-A59333174089}"/>
              </a:ext>
            </a:extLst>
          </p:cNvPr>
          <p:cNvSpPr txBox="1">
            <a:spLocks/>
          </p:cNvSpPr>
          <p:nvPr/>
        </p:nvSpPr>
        <p:spPr>
          <a:xfrm>
            <a:off x="446933" y="228600"/>
            <a:ext cx="8229600" cy="8382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r>
              <a:rPr lang="en-US" altLang="en-US" sz="4400">
                <a:solidFill>
                  <a:schemeClr val="bg1"/>
                </a:solidFill>
                <a:effectLst>
                  <a:outerShdw blurRad="38100" dist="38100" dir="2700000" algn="tl">
                    <a:srgbClr val="000000"/>
                  </a:outerShdw>
                </a:effectLst>
              </a:rPr>
              <a:t>Code Frequencies Over Time</a:t>
            </a:r>
          </a:p>
        </p:txBody>
      </p:sp>
      <p:graphicFrame>
        <p:nvGraphicFramePr>
          <p:cNvPr id="11" name="Chart 10">
            <a:extLst>
              <a:ext uri="{FF2B5EF4-FFF2-40B4-BE49-F238E27FC236}">
                <a16:creationId xmlns:a16="http://schemas.microsoft.com/office/drawing/2014/main" id="{AD2CA649-6211-CD35-8EBB-22DFE2696A03}"/>
              </a:ext>
            </a:extLst>
          </p:cNvPr>
          <p:cNvGraphicFramePr>
            <a:graphicFrameLocks/>
          </p:cNvGraphicFramePr>
          <p:nvPr/>
        </p:nvGraphicFramePr>
        <p:xfrm>
          <a:off x="446931" y="1447800"/>
          <a:ext cx="9230469" cy="48804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Tm="105497"/>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7">
            <a:extLst>
              <a:ext uri="{FF2B5EF4-FFF2-40B4-BE49-F238E27FC236}">
                <a16:creationId xmlns:a16="http://schemas.microsoft.com/office/drawing/2014/main" id="{88E19267-3F0A-F364-E703-38417C213D3B}"/>
              </a:ext>
            </a:extLst>
          </p:cNvPr>
          <p:cNvSpPr txBox="1">
            <a:spLocks noChangeArrowheads="1"/>
          </p:cNvSpPr>
          <p:nvPr/>
        </p:nvSpPr>
        <p:spPr bwMode="auto">
          <a:xfrm>
            <a:off x="476250" y="1770063"/>
            <a:ext cx="82121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600" b="1" i="1">
                <a:solidFill>
                  <a:srgbClr val="FF6600"/>
                </a:solidFill>
              </a:rPr>
              <a:t>Greatest Demand:</a:t>
            </a:r>
          </a:p>
          <a:p>
            <a:pPr algn="ctr"/>
            <a:endParaRPr lang="en-US" altLang="en-US" sz="3600" i="1">
              <a:solidFill>
                <a:srgbClr val="FF6600"/>
              </a:solidFill>
            </a:endParaRPr>
          </a:p>
          <a:p>
            <a:pPr algn="ctr"/>
            <a:r>
              <a:rPr lang="en-US" altLang="en-US" sz="3600" i="1">
                <a:solidFill>
                  <a:srgbClr val="FF6600"/>
                </a:solidFill>
              </a:rPr>
              <a:t>Clear Thinking</a:t>
            </a:r>
            <a:endParaRPr lang="en-US" altLang="en-US" sz="3600">
              <a:solidFill>
                <a:srgbClr val="FF66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a:extLst>
              <a:ext uri="{FF2B5EF4-FFF2-40B4-BE49-F238E27FC236}">
                <a16:creationId xmlns:a16="http://schemas.microsoft.com/office/drawing/2014/main" id="{14A2628C-DA8D-9A5D-05CF-421652260064}"/>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12581"/>
          <a:stretch>
            <a:fillRect/>
          </a:stretch>
        </p:blipFill>
        <p:spPr bwMode="auto">
          <a:xfrm>
            <a:off x="0" y="-101600"/>
            <a:ext cx="9144000"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8" name="Title 1">
            <a:extLst>
              <a:ext uri="{FF2B5EF4-FFF2-40B4-BE49-F238E27FC236}">
                <a16:creationId xmlns:a16="http://schemas.microsoft.com/office/drawing/2014/main" id="{A5B182DA-ED14-2C62-831B-258F3EA10D5C}"/>
              </a:ext>
            </a:extLst>
          </p:cNvPr>
          <p:cNvSpPr>
            <a:spLocks noGrp="1"/>
          </p:cNvSpPr>
          <p:nvPr>
            <p:ph type="title"/>
          </p:nvPr>
        </p:nvSpPr>
        <p:spPr/>
        <p:txBody>
          <a:bodyPr/>
          <a:lstStyle/>
          <a:p>
            <a:r>
              <a:rPr lang="en-US" altLang="en-US"/>
              <a:t>Code Frequencies per Month</a:t>
            </a:r>
          </a:p>
        </p:txBody>
      </p:sp>
      <p:sp>
        <p:nvSpPr>
          <p:cNvPr id="6" name="Title 1">
            <a:extLst>
              <a:ext uri="{FF2B5EF4-FFF2-40B4-BE49-F238E27FC236}">
                <a16:creationId xmlns:a16="http://schemas.microsoft.com/office/drawing/2014/main" id="{44EB5750-519C-CD50-AEC0-267E8A26EBC9}"/>
              </a:ext>
            </a:extLst>
          </p:cNvPr>
          <p:cNvSpPr txBox="1">
            <a:spLocks/>
          </p:cNvSpPr>
          <p:nvPr/>
        </p:nvSpPr>
        <p:spPr>
          <a:xfrm>
            <a:off x="446933" y="228600"/>
            <a:ext cx="8229600" cy="1143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r>
              <a:rPr lang="en-US" altLang="en-US" sz="4400">
                <a:solidFill>
                  <a:schemeClr val="bg1"/>
                </a:solidFill>
                <a:effectLst>
                  <a:outerShdw blurRad="38100" dist="38100" dir="2700000" algn="tl">
                    <a:srgbClr val="000000"/>
                  </a:outerShdw>
                </a:effectLst>
              </a:rPr>
              <a:t>Code Frequencies per Month</a:t>
            </a:r>
          </a:p>
        </p:txBody>
      </p:sp>
      <p:sp>
        <p:nvSpPr>
          <p:cNvPr id="7" name="TextBox 6">
            <a:extLst>
              <a:ext uri="{FF2B5EF4-FFF2-40B4-BE49-F238E27FC236}">
                <a16:creationId xmlns:a16="http://schemas.microsoft.com/office/drawing/2014/main" id="{16B0450E-F76C-2376-678E-8DFFDF9571B6}"/>
              </a:ext>
            </a:extLst>
          </p:cNvPr>
          <p:cNvSpPr txBox="1"/>
          <p:nvPr/>
        </p:nvSpPr>
        <p:spPr>
          <a:xfrm>
            <a:off x="1" y="2514600"/>
            <a:ext cx="461665" cy="2813923"/>
          </a:xfrm>
          <a:prstGeom prst="rect">
            <a:avLst/>
          </a:prstGeom>
          <a:noFill/>
        </p:spPr>
        <p:txBody>
          <a:bodyPr vert="vert270">
            <a:spAutoFit/>
          </a:bodyPr>
          <a:lstStyle/>
          <a:p>
            <a:pPr algn="ctr" fontAlgn="auto">
              <a:spcBef>
                <a:spcPts val="0"/>
              </a:spcBef>
              <a:spcAft>
                <a:spcPts val="0"/>
              </a:spcAft>
              <a:defRPr/>
            </a:pPr>
            <a:r>
              <a:rPr lang="en-US" b="1" dirty="0">
                <a:latin typeface="+mn-lt"/>
                <a:ea typeface="+mn-ea"/>
              </a:rPr>
              <a:t>Percent Frequencies</a:t>
            </a:r>
          </a:p>
        </p:txBody>
      </p:sp>
      <p:sp>
        <p:nvSpPr>
          <p:cNvPr id="65543" name="TextBox 2">
            <a:extLst>
              <a:ext uri="{FF2B5EF4-FFF2-40B4-BE49-F238E27FC236}">
                <a16:creationId xmlns:a16="http://schemas.microsoft.com/office/drawing/2014/main" id="{A3FD02EE-4CDB-9D61-161A-CC5A8782363A}"/>
              </a:ext>
            </a:extLst>
          </p:cNvPr>
          <p:cNvSpPr txBox="1">
            <a:spLocks noChangeArrowheads="1"/>
          </p:cNvSpPr>
          <p:nvPr/>
        </p:nvSpPr>
        <p:spPr bwMode="auto">
          <a:xfrm>
            <a:off x="2133600" y="6380163"/>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b="1"/>
              <a:t>Month-Year</a:t>
            </a:r>
          </a:p>
        </p:txBody>
      </p:sp>
      <p:graphicFrame>
        <p:nvGraphicFramePr>
          <p:cNvPr id="9" name="Chart 8">
            <a:extLst>
              <a:ext uri="{FF2B5EF4-FFF2-40B4-BE49-F238E27FC236}">
                <a16:creationId xmlns:a16="http://schemas.microsoft.com/office/drawing/2014/main" id="{ACC42ED5-1032-A58D-DAF8-30B1FE4BB482}"/>
              </a:ext>
            </a:extLst>
          </p:cNvPr>
          <p:cNvGraphicFramePr>
            <a:graphicFrameLocks/>
          </p:cNvGraphicFramePr>
          <p:nvPr/>
        </p:nvGraphicFramePr>
        <p:xfrm>
          <a:off x="218133" y="1499370"/>
          <a:ext cx="9235440" cy="48828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37897"/>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a:extLst>
              <a:ext uri="{FF2B5EF4-FFF2-40B4-BE49-F238E27FC236}">
                <a16:creationId xmlns:a16="http://schemas.microsoft.com/office/drawing/2014/main" id="{688C31FA-FC27-4D62-099F-76185FE3CAB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101600"/>
            <a:ext cx="10460038"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2C1CA35-942D-23A5-0E6D-BE61D70F4B2A}"/>
              </a:ext>
            </a:extLst>
          </p:cNvPr>
          <p:cNvSpPr txBox="1"/>
          <p:nvPr/>
        </p:nvSpPr>
        <p:spPr>
          <a:xfrm>
            <a:off x="73025" y="2763838"/>
            <a:ext cx="9023350" cy="3473450"/>
          </a:xfrm>
          <a:prstGeom prst="rect">
            <a:avLst/>
          </a:prstGeom>
          <a:solidFill>
            <a:schemeClr val="accent1">
              <a:lumMod val="40000"/>
              <a:lumOff val="60000"/>
            </a:schemeClr>
          </a:solidFill>
          <a:ln w="28575">
            <a:solidFill>
              <a:schemeClr val="tx1"/>
            </a:solidFill>
          </a:ln>
        </p:spPr>
        <p:txBody>
          <a:bodyPr>
            <a:spAutoFit/>
          </a:bodyPr>
          <a:lstStyle/>
          <a:p>
            <a:pPr fontAlgn="auto">
              <a:spcBef>
                <a:spcPts val="0"/>
              </a:spcBef>
              <a:spcAft>
                <a:spcPts val="0"/>
              </a:spcAft>
              <a:defRPr/>
            </a:pPr>
            <a:endParaRPr lang="en-US" dirty="0">
              <a:latin typeface="+mn-lt"/>
              <a:ea typeface="+mn-ea"/>
            </a:endParaRPr>
          </a:p>
        </p:txBody>
      </p:sp>
      <p:sp>
        <p:nvSpPr>
          <p:cNvPr id="2" name="Title 1">
            <a:extLst>
              <a:ext uri="{FF2B5EF4-FFF2-40B4-BE49-F238E27FC236}">
                <a16:creationId xmlns:a16="http://schemas.microsoft.com/office/drawing/2014/main" id="{87149555-D32E-5180-178D-185F3C3B17AB}"/>
              </a:ext>
            </a:extLst>
          </p:cNvPr>
          <p:cNvSpPr>
            <a:spLocks noGrp="1"/>
          </p:cNvSpPr>
          <p:nvPr>
            <p:ph type="title"/>
          </p:nvPr>
        </p:nvSpPr>
        <p:spPr/>
        <p:txBody>
          <a:bodyPr>
            <a:normAutofit/>
          </a:bodyPr>
          <a:lstStyle/>
          <a:p>
            <a:r>
              <a:rPr lang="en-US" altLang="en-US">
                <a:solidFill>
                  <a:schemeClr val="bg1"/>
                </a:solidFill>
                <a:effectLst>
                  <a:outerShdw blurRad="38100" dist="38100" dir="2700000" algn="tl">
                    <a:srgbClr val="000000"/>
                  </a:outerShdw>
                </a:effectLst>
              </a:rPr>
              <a:t>Reasons into Arguments</a:t>
            </a:r>
          </a:p>
        </p:txBody>
      </p:sp>
      <p:sp>
        <p:nvSpPr>
          <p:cNvPr id="66564" name="Content Placeholder 2">
            <a:extLst>
              <a:ext uri="{FF2B5EF4-FFF2-40B4-BE49-F238E27FC236}">
                <a16:creationId xmlns:a16="http://schemas.microsoft.com/office/drawing/2014/main" id="{6263B12C-CACC-6781-FA92-3D932AB33BE1}"/>
              </a:ext>
            </a:extLst>
          </p:cNvPr>
          <p:cNvSpPr>
            <a:spLocks noGrp="1"/>
          </p:cNvSpPr>
          <p:nvPr>
            <p:ph idx="1"/>
          </p:nvPr>
        </p:nvSpPr>
        <p:spPr>
          <a:xfrm>
            <a:off x="1509713" y="2590800"/>
            <a:ext cx="7350125" cy="3222625"/>
          </a:xfrm>
        </p:spPr>
        <p:txBody>
          <a:bodyPr/>
          <a:lstStyle/>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sz="2300"/>
          </a:p>
          <a:p>
            <a:pPr marL="0" indent="0">
              <a:buFont typeface="Arial" panose="020B0604020202020204" pitchFamily="34" charset="0"/>
              <a:buNone/>
            </a:pPr>
            <a:endParaRPr lang="en-US" altLang="en-US" sz="2300"/>
          </a:p>
          <a:p>
            <a:pPr marL="0" indent="0">
              <a:buFont typeface="Arial" panose="020B0604020202020204" pitchFamily="34" charset="0"/>
              <a:buNone/>
            </a:pPr>
            <a:endParaRPr lang="en-US" altLang="en-US" sz="2000"/>
          </a:p>
        </p:txBody>
      </p:sp>
      <p:sp>
        <p:nvSpPr>
          <p:cNvPr id="20" name="TextBox 19">
            <a:extLst>
              <a:ext uri="{FF2B5EF4-FFF2-40B4-BE49-F238E27FC236}">
                <a16:creationId xmlns:a16="http://schemas.microsoft.com/office/drawing/2014/main" id="{FD0E4968-DB28-2400-A678-90DBC00E7010}"/>
              </a:ext>
            </a:extLst>
          </p:cNvPr>
          <p:cNvSpPr txBox="1">
            <a:spLocks noChangeArrowheads="1"/>
          </p:cNvSpPr>
          <p:nvPr/>
        </p:nvSpPr>
        <p:spPr bwMode="auto">
          <a:xfrm>
            <a:off x="69850" y="3167063"/>
            <a:ext cx="117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solidFill>
                  <a:srgbClr val="FF0000"/>
                </a:solidFill>
              </a:rPr>
              <a:t>Empirical premise</a:t>
            </a:r>
          </a:p>
        </p:txBody>
      </p:sp>
      <p:sp>
        <p:nvSpPr>
          <p:cNvPr id="21" name="TextBox 20">
            <a:extLst>
              <a:ext uri="{FF2B5EF4-FFF2-40B4-BE49-F238E27FC236}">
                <a16:creationId xmlns:a16="http://schemas.microsoft.com/office/drawing/2014/main" id="{F6F2FA44-6DE1-94E2-46CD-F6279E2C1559}"/>
              </a:ext>
            </a:extLst>
          </p:cNvPr>
          <p:cNvSpPr txBox="1">
            <a:spLocks noChangeArrowheads="1"/>
          </p:cNvSpPr>
          <p:nvPr/>
        </p:nvSpPr>
        <p:spPr bwMode="auto">
          <a:xfrm>
            <a:off x="77788" y="4156075"/>
            <a:ext cx="1173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solidFill>
                  <a:srgbClr val="FF0000"/>
                </a:solidFill>
              </a:rPr>
              <a:t>Normative Premise</a:t>
            </a:r>
          </a:p>
        </p:txBody>
      </p:sp>
      <p:sp>
        <p:nvSpPr>
          <p:cNvPr id="22" name="TextBox 21">
            <a:extLst>
              <a:ext uri="{FF2B5EF4-FFF2-40B4-BE49-F238E27FC236}">
                <a16:creationId xmlns:a16="http://schemas.microsoft.com/office/drawing/2014/main" id="{C300A64F-E6D3-C208-684A-7ACD537E3A2D}"/>
              </a:ext>
            </a:extLst>
          </p:cNvPr>
          <p:cNvSpPr txBox="1">
            <a:spLocks noChangeArrowheads="1"/>
          </p:cNvSpPr>
          <p:nvPr/>
        </p:nvSpPr>
        <p:spPr bwMode="auto">
          <a:xfrm>
            <a:off x="106363" y="5367338"/>
            <a:ext cx="1419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FF0000"/>
                </a:solidFill>
              </a:rPr>
              <a:t>Conclusion</a:t>
            </a:r>
          </a:p>
        </p:txBody>
      </p:sp>
      <p:cxnSp>
        <p:nvCxnSpPr>
          <p:cNvPr id="27" name="Straight Connector 26">
            <a:extLst>
              <a:ext uri="{FF2B5EF4-FFF2-40B4-BE49-F238E27FC236}">
                <a16:creationId xmlns:a16="http://schemas.microsoft.com/office/drawing/2014/main" id="{8F79EC2D-E3D8-2E4A-7B00-0D5CB92F471C}"/>
              </a:ext>
            </a:extLst>
          </p:cNvPr>
          <p:cNvCxnSpPr/>
          <p:nvPr/>
        </p:nvCxnSpPr>
        <p:spPr>
          <a:xfrm>
            <a:off x="8566150" y="3219450"/>
            <a:ext cx="0" cy="27257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F8E504-EC44-9363-EFE4-A4528469F34F}"/>
              </a:ext>
            </a:extLst>
          </p:cNvPr>
          <p:cNvCxnSpPr/>
          <p:nvPr/>
        </p:nvCxnSpPr>
        <p:spPr>
          <a:xfrm flipH="1">
            <a:off x="7894638" y="321945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BC893FC-4EE3-A0CE-BB6D-711D685279F3}"/>
              </a:ext>
            </a:extLst>
          </p:cNvPr>
          <p:cNvCxnSpPr/>
          <p:nvPr/>
        </p:nvCxnSpPr>
        <p:spPr>
          <a:xfrm flipH="1">
            <a:off x="7880350" y="5945188"/>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3F0F5C5-C270-7FCE-1BF9-147D036AFC21}"/>
              </a:ext>
            </a:extLst>
          </p:cNvPr>
          <p:cNvSpPr txBox="1">
            <a:spLocks noChangeArrowheads="1"/>
          </p:cNvSpPr>
          <p:nvPr/>
        </p:nvSpPr>
        <p:spPr bwMode="auto">
          <a:xfrm rot="-5400000">
            <a:off x="7987507" y="4228306"/>
            <a:ext cx="161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a:solidFill>
                  <a:srgbClr val="FF0000"/>
                </a:solidFill>
              </a:rPr>
              <a:t>Argument</a:t>
            </a:r>
          </a:p>
        </p:txBody>
      </p:sp>
      <p:cxnSp>
        <p:nvCxnSpPr>
          <p:cNvPr id="28" name="Straight Connector 27">
            <a:extLst>
              <a:ext uri="{FF2B5EF4-FFF2-40B4-BE49-F238E27FC236}">
                <a16:creationId xmlns:a16="http://schemas.microsoft.com/office/drawing/2014/main" id="{E4C8CC85-B924-821B-F1AC-45A985A6F2DD}"/>
              </a:ext>
            </a:extLst>
          </p:cNvPr>
          <p:cNvCxnSpPr/>
          <p:nvPr/>
        </p:nvCxnSpPr>
        <p:spPr>
          <a:xfrm flipH="1">
            <a:off x="1295400" y="5894388"/>
            <a:ext cx="565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4375EC-A1E1-35E2-F372-9C425E8A0775}"/>
              </a:ext>
            </a:extLst>
          </p:cNvPr>
          <p:cNvCxnSpPr/>
          <p:nvPr/>
        </p:nvCxnSpPr>
        <p:spPr>
          <a:xfrm>
            <a:off x="1295400" y="5208588"/>
            <a:ext cx="7938"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AA768A-9543-BF1C-FF55-923E18522351}"/>
              </a:ext>
            </a:extLst>
          </p:cNvPr>
          <p:cNvCxnSpPr/>
          <p:nvPr/>
        </p:nvCxnSpPr>
        <p:spPr>
          <a:xfrm flipH="1">
            <a:off x="1295400" y="5208588"/>
            <a:ext cx="573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48ED7CD-1A94-CDCC-9089-E614793ECF11}"/>
              </a:ext>
            </a:extLst>
          </p:cNvPr>
          <p:cNvCxnSpPr/>
          <p:nvPr/>
        </p:nvCxnSpPr>
        <p:spPr>
          <a:xfrm>
            <a:off x="1258888" y="3146425"/>
            <a:ext cx="7937"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7A529E-F6FE-1E55-5078-AF99271654F2}"/>
              </a:ext>
            </a:extLst>
          </p:cNvPr>
          <p:cNvCxnSpPr/>
          <p:nvPr/>
        </p:nvCxnSpPr>
        <p:spPr>
          <a:xfrm flipH="1">
            <a:off x="1258888" y="3146425"/>
            <a:ext cx="565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860529B-612B-2D36-4C32-FDAC9CD483AE}"/>
              </a:ext>
            </a:extLst>
          </p:cNvPr>
          <p:cNvCxnSpPr/>
          <p:nvPr/>
        </p:nvCxnSpPr>
        <p:spPr>
          <a:xfrm flipH="1">
            <a:off x="1258888" y="4773613"/>
            <a:ext cx="565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F9B4395-7485-335B-61FD-11C417F7DD08}"/>
              </a:ext>
            </a:extLst>
          </p:cNvPr>
          <p:cNvCxnSpPr/>
          <p:nvPr/>
        </p:nvCxnSpPr>
        <p:spPr>
          <a:xfrm>
            <a:off x="1258888" y="4087813"/>
            <a:ext cx="7937"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DB66742-4262-7D93-6178-7DAF0CC8CC52}"/>
              </a:ext>
            </a:extLst>
          </p:cNvPr>
          <p:cNvCxnSpPr/>
          <p:nvPr/>
        </p:nvCxnSpPr>
        <p:spPr>
          <a:xfrm flipH="1">
            <a:off x="1258888" y="4087813"/>
            <a:ext cx="565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6DE9F9-81EC-9673-2917-CDD9287C3008}"/>
              </a:ext>
            </a:extLst>
          </p:cNvPr>
          <p:cNvCxnSpPr/>
          <p:nvPr/>
        </p:nvCxnSpPr>
        <p:spPr>
          <a:xfrm flipH="1">
            <a:off x="1258888" y="3843338"/>
            <a:ext cx="565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67C69DBF-32D7-B450-6A92-69D51EB0A3C1}"/>
              </a:ext>
            </a:extLst>
          </p:cNvPr>
          <p:cNvSpPr txBox="1">
            <a:spLocks/>
          </p:cNvSpPr>
          <p:nvPr/>
        </p:nvSpPr>
        <p:spPr>
          <a:xfrm>
            <a:off x="446933" y="228600"/>
            <a:ext cx="8229600" cy="1143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r>
              <a:rPr lang="en-US" altLang="en-US" sz="4400">
                <a:solidFill>
                  <a:schemeClr val="bg1"/>
                </a:solidFill>
                <a:effectLst>
                  <a:outerShdw blurRad="38100" dist="38100" dir="2700000" algn="tl">
                    <a:srgbClr val="000000"/>
                  </a:outerShdw>
                </a:effectLst>
              </a:rPr>
              <a:t>Reasons into Arguments</a:t>
            </a:r>
          </a:p>
        </p:txBody>
      </p:sp>
      <p:cxnSp>
        <p:nvCxnSpPr>
          <p:cNvPr id="25" name="Straight Connector 24">
            <a:extLst>
              <a:ext uri="{FF2B5EF4-FFF2-40B4-BE49-F238E27FC236}">
                <a16:creationId xmlns:a16="http://schemas.microsoft.com/office/drawing/2014/main" id="{B534A950-1B38-4176-3710-24F506DDDBEF}"/>
              </a:ext>
            </a:extLst>
          </p:cNvPr>
          <p:cNvCxnSpPr/>
          <p:nvPr/>
        </p:nvCxnSpPr>
        <p:spPr>
          <a:xfrm>
            <a:off x="1254125" y="1706563"/>
            <a:ext cx="9525"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774C6D-74B7-4134-A9B6-7955C03A47CE}"/>
              </a:ext>
            </a:extLst>
          </p:cNvPr>
          <p:cNvCxnSpPr/>
          <p:nvPr/>
        </p:nvCxnSpPr>
        <p:spPr>
          <a:xfrm flipH="1">
            <a:off x="1254125" y="1706563"/>
            <a:ext cx="566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3F7177-495C-FAAE-C447-C8776891F1DC}"/>
              </a:ext>
            </a:extLst>
          </p:cNvPr>
          <p:cNvCxnSpPr/>
          <p:nvPr/>
        </p:nvCxnSpPr>
        <p:spPr>
          <a:xfrm flipH="1">
            <a:off x="1254125" y="2401888"/>
            <a:ext cx="566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26DCFA7-CA22-B087-85D4-79B6B8A157AF}"/>
              </a:ext>
            </a:extLst>
          </p:cNvPr>
          <p:cNvSpPr txBox="1">
            <a:spLocks noChangeArrowheads="1"/>
          </p:cNvSpPr>
          <p:nvPr/>
        </p:nvSpPr>
        <p:spPr bwMode="auto">
          <a:xfrm>
            <a:off x="195263" y="1778000"/>
            <a:ext cx="1174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solidFill>
                  <a:srgbClr val="FF0000"/>
                </a:solidFill>
              </a:rPr>
              <a:t>Reason</a:t>
            </a:r>
          </a:p>
        </p:txBody>
      </p:sp>
      <p:sp>
        <p:nvSpPr>
          <p:cNvPr id="6" name="TextBox 5">
            <a:extLst>
              <a:ext uri="{FF2B5EF4-FFF2-40B4-BE49-F238E27FC236}">
                <a16:creationId xmlns:a16="http://schemas.microsoft.com/office/drawing/2014/main" id="{3CA13B9A-2169-5046-F1A4-9CD242480A6B}"/>
              </a:ext>
            </a:extLst>
          </p:cNvPr>
          <p:cNvSpPr txBox="1">
            <a:spLocks noChangeArrowheads="1"/>
          </p:cNvSpPr>
          <p:nvPr/>
        </p:nvSpPr>
        <p:spPr bwMode="auto">
          <a:xfrm>
            <a:off x="1812925" y="1409700"/>
            <a:ext cx="6324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US" altLang="en-US" sz="1100" i="1">
              <a:solidFill>
                <a:schemeClr val="accent1"/>
              </a:solidFill>
            </a:endParaRPr>
          </a:p>
          <a:p>
            <a:pPr algn="ctr"/>
            <a:r>
              <a:rPr lang="en-US" altLang="en-US" sz="2400" i="1"/>
              <a:t>“Mute swans will </a:t>
            </a:r>
            <a:r>
              <a:rPr lang="en-US" altLang="en-US" sz="2400" i="1">
                <a:solidFill>
                  <a:srgbClr val="FF0000"/>
                </a:solidFill>
              </a:rPr>
              <a:t>attack people </a:t>
            </a:r>
            <a:r>
              <a:rPr lang="en-US" altLang="en-US" sz="2400" i="1"/>
              <a:t>on land who </a:t>
            </a:r>
          </a:p>
          <a:p>
            <a:pPr algn="ctr"/>
            <a:r>
              <a:rPr lang="en-US" altLang="en-US" sz="2400" i="1"/>
              <a:t>wander too close to their nests or their young.”</a:t>
            </a:r>
          </a:p>
          <a:p>
            <a:pPr algn="ctr"/>
            <a:r>
              <a:rPr lang="en-US" altLang="en-US" i="1"/>
              <a:t>(The News-Herald, 2012)</a:t>
            </a:r>
          </a:p>
          <a:p>
            <a:endParaRPr lang="en-US" altLang="en-US"/>
          </a:p>
        </p:txBody>
      </p:sp>
      <p:sp>
        <p:nvSpPr>
          <p:cNvPr id="7" name="TextBox 6">
            <a:extLst>
              <a:ext uri="{FF2B5EF4-FFF2-40B4-BE49-F238E27FC236}">
                <a16:creationId xmlns:a16="http://schemas.microsoft.com/office/drawing/2014/main" id="{8DCE906E-0E9D-96F1-3B0B-E29DA697DD63}"/>
              </a:ext>
            </a:extLst>
          </p:cNvPr>
          <p:cNvSpPr txBox="1">
            <a:spLocks noChangeArrowheads="1"/>
          </p:cNvSpPr>
          <p:nvPr/>
        </p:nvSpPr>
        <p:spPr bwMode="auto">
          <a:xfrm>
            <a:off x="1377950" y="3259138"/>
            <a:ext cx="6630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b="1"/>
              <a:t>Premise 1.</a:t>
            </a:r>
            <a:r>
              <a:rPr lang="en-US" altLang="en-US" sz="2400"/>
              <a:t> Mute swans are a danger to humans.</a:t>
            </a:r>
            <a:endParaRPr lang="en-US" altLang="en-US" sz="2000"/>
          </a:p>
        </p:txBody>
      </p:sp>
      <p:sp>
        <p:nvSpPr>
          <p:cNvPr id="8" name="TextBox 7">
            <a:extLst>
              <a:ext uri="{FF2B5EF4-FFF2-40B4-BE49-F238E27FC236}">
                <a16:creationId xmlns:a16="http://schemas.microsoft.com/office/drawing/2014/main" id="{445D7445-4152-B6F4-2AF4-D349E6D4B1EE}"/>
              </a:ext>
            </a:extLst>
          </p:cNvPr>
          <p:cNvSpPr txBox="1">
            <a:spLocks noChangeArrowheads="1"/>
          </p:cNvSpPr>
          <p:nvPr/>
        </p:nvSpPr>
        <p:spPr bwMode="auto">
          <a:xfrm>
            <a:off x="1381125" y="4148138"/>
            <a:ext cx="7321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b="1"/>
              <a:t>Premise 2.</a:t>
            </a:r>
            <a:r>
              <a:rPr lang="en-US" altLang="en-US" sz="2400"/>
              <a:t> We </a:t>
            </a:r>
            <a:r>
              <a:rPr lang="en-US" altLang="en-US" sz="2400" i="1"/>
              <a:t>should </a:t>
            </a:r>
            <a:r>
              <a:rPr lang="en-US" altLang="en-US" sz="2400"/>
              <a:t>control animals that are a danger 	         to humans.</a:t>
            </a:r>
          </a:p>
        </p:txBody>
      </p:sp>
      <p:sp>
        <p:nvSpPr>
          <p:cNvPr id="9" name="TextBox 8">
            <a:extLst>
              <a:ext uri="{FF2B5EF4-FFF2-40B4-BE49-F238E27FC236}">
                <a16:creationId xmlns:a16="http://schemas.microsoft.com/office/drawing/2014/main" id="{4C326881-EF62-068B-7F29-810B379B849C}"/>
              </a:ext>
            </a:extLst>
          </p:cNvPr>
          <p:cNvSpPr txBox="1">
            <a:spLocks noChangeArrowheads="1"/>
          </p:cNvSpPr>
          <p:nvPr/>
        </p:nvSpPr>
        <p:spPr bwMode="auto">
          <a:xfrm>
            <a:off x="1381125" y="5268913"/>
            <a:ext cx="718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b="1" u="sng"/>
              <a:t>Conclusion 1</a:t>
            </a:r>
            <a:r>
              <a:rPr lang="en-US" altLang="en-US" sz="2400" u="sng"/>
              <a:t>. Therefore, we</a:t>
            </a:r>
            <a:r>
              <a:rPr lang="en-US" altLang="en-US" sz="2400" i="1" u="sng"/>
              <a:t> should </a:t>
            </a:r>
            <a:r>
              <a:rPr lang="en-US" altLang="en-US" sz="2400" u="sng"/>
              <a:t>control mute swans.</a:t>
            </a:r>
            <a:endParaRPr lang="en-US" altLang="en-US" sz="2000"/>
          </a:p>
        </p:txBody>
      </p:sp>
    </p:spTree>
    <p:custDataLst>
      <p:tags r:id="rId1"/>
    </p:custDataLst>
  </p:cSld>
  <p:clrMapOvr>
    <a:masterClrMapping/>
  </p:clrMapOvr>
  <p:transition spd="slow" advTm="827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32" grpId="0"/>
      <p:bldP spid="40"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a:extLst>
              <a:ext uri="{FF2B5EF4-FFF2-40B4-BE49-F238E27FC236}">
                <a16:creationId xmlns:a16="http://schemas.microsoft.com/office/drawing/2014/main" id="{E95AF34B-E162-2137-8601-4F5BCE4214CB}"/>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01600"/>
            <a:ext cx="10460038"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04CFE96F-3982-FE85-D65B-2AF65CF09436}"/>
              </a:ext>
            </a:extLst>
          </p:cNvPr>
          <p:cNvSpPr>
            <a:spLocks noGrp="1"/>
          </p:cNvSpPr>
          <p:nvPr>
            <p:ph idx="1"/>
          </p:nvPr>
        </p:nvSpPr>
        <p:spPr>
          <a:xfrm>
            <a:off x="685800" y="3009900"/>
            <a:ext cx="7772400" cy="3632200"/>
          </a:xfrm>
          <a:solidFill>
            <a:schemeClr val="accent1">
              <a:lumMod val="40000"/>
              <a:lumOff val="60000"/>
            </a:schemeClr>
          </a:solidFill>
          <a:ln w="28575">
            <a:solidFill>
              <a:schemeClr val="tx1"/>
            </a:solidFill>
          </a:ln>
        </p:spPr>
        <p:txBody>
          <a:bodyPr>
            <a:normAutofit/>
          </a:bodyPr>
          <a:lstStyle/>
          <a:p>
            <a:pPr marL="0" indent="0" fontAlgn="t">
              <a:lnSpc>
                <a:spcPct val="140000"/>
              </a:lnSpc>
              <a:buFont typeface="Arial" panose="020B0604020202020204" pitchFamily="34" charset="0"/>
              <a:buNone/>
            </a:pPr>
            <a:r>
              <a:rPr lang="en-US" altLang="en-US" sz="2000" b="1"/>
              <a:t>P1. </a:t>
            </a:r>
            <a:r>
              <a:rPr lang="en-US" altLang="en-US" sz="2000"/>
              <a:t>Mute swans pose an increasing risk to humans.</a:t>
            </a:r>
          </a:p>
          <a:p>
            <a:pPr marL="0" indent="0">
              <a:lnSpc>
                <a:spcPct val="140000"/>
              </a:lnSpc>
              <a:buFont typeface="Arial" panose="020B0604020202020204" pitchFamily="34" charset="0"/>
              <a:buNone/>
            </a:pPr>
            <a:r>
              <a:rPr lang="en-US" altLang="en-US" sz="2000" b="1"/>
              <a:t>P2.</a:t>
            </a:r>
            <a:r>
              <a:rPr lang="en-US" altLang="en-US" sz="2000"/>
              <a:t> We should limit risks to humans whenever possible.</a:t>
            </a:r>
          </a:p>
          <a:p>
            <a:pPr marL="0" indent="0">
              <a:lnSpc>
                <a:spcPct val="140000"/>
              </a:lnSpc>
              <a:buFont typeface="Arial" panose="020B0604020202020204" pitchFamily="34" charset="0"/>
              <a:buNone/>
            </a:pPr>
            <a:r>
              <a:rPr lang="en-US" altLang="en-US" sz="2000" b="1"/>
              <a:t>P3</a:t>
            </a:r>
            <a:r>
              <a:rPr lang="en-US" altLang="en-US" sz="2000"/>
              <a:t>. Controlling mute swan populations will limit risks to humans. </a:t>
            </a:r>
          </a:p>
          <a:p>
            <a:pPr marL="0" indent="0">
              <a:lnSpc>
                <a:spcPct val="140000"/>
              </a:lnSpc>
              <a:buFont typeface="Arial" panose="020B0604020202020204" pitchFamily="34" charset="0"/>
              <a:buNone/>
            </a:pPr>
            <a:r>
              <a:rPr lang="en-US" altLang="en-US" sz="2000" b="1"/>
              <a:t>P4.</a:t>
            </a:r>
            <a:r>
              <a:rPr lang="en-US" altLang="en-US" sz="2000"/>
              <a:t> It is wrong to control mute swans without an adequate reason. </a:t>
            </a:r>
          </a:p>
          <a:p>
            <a:pPr marL="0" indent="0">
              <a:lnSpc>
                <a:spcPct val="140000"/>
              </a:lnSpc>
              <a:buFont typeface="Arial" panose="020B0604020202020204" pitchFamily="34" charset="0"/>
              <a:buNone/>
            </a:pPr>
            <a:r>
              <a:rPr lang="en-US" altLang="en-US" sz="2000" b="1"/>
              <a:t>P5. </a:t>
            </a:r>
            <a:r>
              <a:rPr lang="en-US" altLang="en-US" sz="2000"/>
              <a:t>Limiting risks to humans is an adequate reason to control the mute swan population.</a:t>
            </a:r>
          </a:p>
          <a:p>
            <a:pPr marL="0" indent="0" fontAlgn="t">
              <a:lnSpc>
                <a:spcPct val="140000"/>
              </a:lnSpc>
              <a:buFont typeface="Arial" panose="020B0604020202020204" pitchFamily="34" charset="0"/>
              <a:buNone/>
            </a:pPr>
            <a:r>
              <a:rPr lang="en-US" altLang="en-US" sz="2000" b="1" u="sng"/>
              <a:t>C1</a:t>
            </a:r>
            <a:r>
              <a:rPr lang="en-US" altLang="en-US" sz="2000" u="sng"/>
              <a:t>. Therefore, we should control Michigan’s mute swan population.</a:t>
            </a:r>
            <a:endParaRPr lang="en-US" altLang="en-US" sz="2700"/>
          </a:p>
        </p:txBody>
      </p:sp>
      <p:sp>
        <p:nvSpPr>
          <p:cNvPr id="4" name="Title 1">
            <a:extLst>
              <a:ext uri="{FF2B5EF4-FFF2-40B4-BE49-F238E27FC236}">
                <a16:creationId xmlns:a16="http://schemas.microsoft.com/office/drawing/2014/main" id="{94457167-9642-AF89-65E4-38E7E1B31BA3}"/>
              </a:ext>
            </a:extLst>
          </p:cNvPr>
          <p:cNvSpPr txBox="1">
            <a:spLocks noGrp="1"/>
          </p:cNvSpPr>
          <p:nvPr>
            <p:ph type="title"/>
          </p:nvPr>
        </p:nvSpPr>
        <p:spPr>
          <a:solidFill>
            <a:schemeClr val="accent1">
              <a:lumMod val="75000"/>
            </a:schemeClr>
          </a:soli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a:r>
              <a:rPr lang="en-US" altLang="en-US">
                <a:solidFill>
                  <a:schemeClr val="bg1"/>
                </a:solidFill>
                <a:effectLst>
                  <a:outerShdw blurRad="38100" dist="38100" dir="2700000" algn="tl">
                    <a:srgbClr val="000000"/>
                  </a:outerShdw>
                </a:effectLst>
              </a:rPr>
              <a:t>Complex Arguments</a:t>
            </a:r>
          </a:p>
        </p:txBody>
      </p:sp>
      <p:sp>
        <p:nvSpPr>
          <p:cNvPr id="67590" name="TextBox 1">
            <a:extLst>
              <a:ext uri="{FF2B5EF4-FFF2-40B4-BE49-F238E27FC236}">
                <a16:creationId xmlns:a16="http://schemas.microsoft.com/office/drawing/2014/main" id="{E3B1B5C2-9C80-C6AA-AF50-BBCAB93474EB}"/>
              </a:ext>
            </a:extLst>
          </p:cNvPr>
          <p:cNvSpPr txBox="1">
            <a:spLocks noChangeArrowheads="1"/>
          </p:cNvSpPr>
          <p:nvPr/>
        </p:nvSpPr>
        <p:spPr bwMode="auto">
          <a:xfrm>
            <a:off x="457200" y="1524000"/>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400" i="1"/>
              <a:t>“</a:t>
            </a:r>
            <a:r>
              <a:rPr lang="en-US" altLang="ja-JP" sz="2400" i="1">
                <a:solidFill>
                  <a:srgbClr val="FF0000"/>
                </a:solidFill>
              </a:rPr>
              <a:t>If we don</a:t>
            </a:r>
            <a:r>
              <a:rPr lang="en-US" altLang="en-US" sz="2400" i="1">
                <a:solidFill>
                  <a:srgbClr val="FF0000"/>
                </a:solidFill>
              </a:rPr>
              <a:t>’</a:t>
            </a:r>
            <a:r>
              <a:rPr lang="en-US" altLang="ja-JP" sz="2400" i="1">
                <a:solidFill>
                  <a:srgbClr val="FF0000"/>
                </a:solidFill>
              </a:rPr>
              <a:t>t do anything </a:t>
            </a:r>
            <a:r>
              <a:rPr lang="en-US" altLang="ja-JP" sz="2400" i="1"/>
              <a:t>to reduce mute swan populations, we could have 24,000 in five years. If we allow this to happen… there would be </a:t>
            </a:r>
            <a:r>
              <a:rPr lang="en-US" altLang="ja-JP" sz="2400" i="1">
                <a:solidFill>
                  <a:srgbClr val="FF0000"/>
                </a:solidFill>
              </a:rPr>
              <a:t>unacceptable levels of conflict with people</a:t>
            </a:r>
            <a:r>
              <a:rPr lang="en-US" altLang="ja-JP" sz="2400" i="1"/>
              <a:t>.</a:t>
            </a:r>
            <a:r>
              <a:rPr lang="en-US" altLang="en-US" sz="2400" i="1"/>
              <a:t>”</a:t>
            </a:r>
            <a:endParaRPr lang="en-US" altLang="ja-JP" sz="2400" i="1"/>
          </a:p>
          <a:p>
            <a:pPr algn="ctr"/>
            <a:r>
              <a:rPr lang="en-US" altLang="en-US" i="1"/>
              <a:t>(Donnelly, 2012)</a:t>
            </a:r>
          </a:p>
        </p:txBody>
      </p:sp>
    </p:spTree>
  </p:cSld>
  <p:clrMapOvr>
    <a:masterClrMapping/>
  </p:clrMapOvr>
  <p:transition spd="slow" advTm="5309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a:extLst>
              <a:ext uri="{FF2B5EF4-FFF2-40B4-BE49-F238E27FC236}">
                <a16:creationId xmlns:a16="http://schemas.microsoft.com/office/drawing/2014/main" id="{4FD26B00-DECC-7DF4-108B-42D54142A316}"/>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101600"/>
            <a:ext cx="10460038"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F51286CA-BD0F-20F7-A43D-BCBB2AFC4F45}"/>
              </a:ext>
            </a:extLst>
          </p:cNvPr>
          <p:cNvSpPr>
            <a:spLocks noGrp="1"/>
          </p:cNvSpPr>
          <p:nvPr>
            <p:ph type="title"/>
          </p:nvPr>
        </p:nvSpPr>
        <p:spPr/>
        <p:txBody>
          <a:bodyPr>
            <a:normAutofit/>
          </a:bodyPr>
          <a:lstStyle/>
          <a:p>
            <a:r>
              <a:rPr lang="en-US" altLang="en-US">
                <a:solidFill>
                  <a:schemeClr val="bg1"/>
                </a:solidFill>
                <a:effectLst>
                  <a:outerShdw blurRad="38100" dist="38100" dir="2700000" algn="tl">
                    <a:srgbClr val="000000"/>
                  </a:outerShdw>
                </a:effectLst>
              </a:rPr>
              <a:t>Argument Assessment</a:t>
            </a:r>
          </a:p>
        </p:txBody>
      </p:sp>
      <p:sp>
        <p:nvSpPr>
          <p:cNvPr id="7" name="Title 1">
            <a:extLst>
              <a:ext uri="{FF2B5EF4-FFF2-40B4-BE49-F238E27FC236}">
                <a16:creationId xmlns:a16="http://schemas.microsoft.com/office/drawing/2014/main" id="{DF0FC81A-D711-32DF-B99C-1BFB7187839B}"/>
              </a:ext>
            </a:extLst>
          </p:cNvPr>
          <p:cNvSpPr txBox="1">
            <a:spLocks/>
          </p:cNvSpPr>
          <p:nvPr/>
        </p:nvSpPr>
        <p:spPr>
          <a:xfrm>
            <a:off x="380998" y="304800"/>
            <a:ext cx="8229600" cy="9906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r>
              <a:rPr lang="en-US" altLang="en-US" sz="4400">
                <a:solidFill>
                  <a:schemeClr val="bg1"/>
                </a:solidFill>
                <a:effectLst>
                  <a:outerShdw blurRad="38100" dist="38100" dir="2700000" algn="tl">
                    <a:srgbClr val="000000"/>
                  </a:outerShdw>
                </a:effectLst>
              </a:rPr>
              <a:t>Argument Analysis</a:t>
            </a:r>
          </a:p>
        </p:txBody>
      </p:sp>
      <p:graphicFrame>
        <p:nvGraphicFramePr>
          <p:cNvPr id="8" name="Table 7">
            <a:extLst>
              <a:ext uri="{FF2B5EF4-FFF2-40B4-BE49-F238E27FC236}">
                <a16:creationId xmlns:a16="http://schemas.microsoft.com/office/drawing/2014/main" id="{0D1EB901-DB39-5BF5-6899-FAE5A610054A}"/>
              </a:ext>
            </a:extLst>
          </p:cNvPr>
          <p:cNvGraphicFramePr>
            <a:graphicFrameLocks noGrp="1"/>
          </p:cNvGraphicFramePr>
          <p:nvPr/>
        </p:nvGraphicFramePr>
        <p:xfrm>
          <a:off x="246063" y="1508125"/>
          <a:ext cx="8499475" cy="5075238"/>
        </p:xfrm>
        <a:graphic>
          <a:graphicData uri="http://schemas.openxmlformats.org/drawingml/2006/table">
            <a:tbl>
              <a:tblPr/>
              <a:tblGrid>
                <a:gridCol w="3563937">
                  <a:extLst>
                    <a:ext uri="{9D8B030D-6E8A-4147-A177-3AD203B41FA5}">
                      <a16:colId xmlns:a16="http://schemas.microsoft.com/office/drawing/2014/main" val="597375676"/>
                    </a:ext>
                  </a:extLst>
                </a:gridCol>
                <a:gridCol w="1371600">
                  <a:extLst>
                    <a:ext uri="{9D8B030D-6E8A-4147-A177-3AD203B41FA5}">
                      <a16:colId xmlns:a16="http://schemas.microsoft.com/office/drawing/2014/main" val="735932784"/>
                    </a:ext>
                  </a:extLst>
                </a:gridCol>
                <a:gridCol w="1963738">
                  <a:extLst>
                    <a:ext uri="{9D8B030D-6E8A-4147-A177-3AD203B41FA5}">
                      <a16:colId xmlns:a16="http://schemas.microsoft.com/office/drawing/2014/main" val="1642732994"/>
                    </a:ext>
                  </a:extLst>
                </a:gridCol>
                <a:gridCol w="1600200">
                  <a:extLst>
                    <a:ext uri="{9D8B030D-6E8A-4147-A177-3AD203B41FA5}">
                      <a16:colId xmlns:a16="http://schemas.microsoft.com/office/drawing/2014/main" val="2970119798"/>
                    </a:ext>
                  </a:extLst>
                </a:gridCol>
              </a:tblGrid>
              <a:tr h="685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Primary Argument</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Kind of Premise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True/Appropriate?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Controversial?</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905469699"/>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P1. Mute swans pose an increasing risk to humans.</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955162247"/>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P2. We should limit risks to humans whenever possible.</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044338273"/>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P3. Controlling mute swan populations will limit risks to humans. </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576180286"/>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P4. It is wrong to control mute swans without an adequate reason. </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3624916"/>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P5. Limiting risk to humans is an adequate reason to control the mute swan population.</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628452662"/>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C1. Therefore, we should control Michigan’s mute swan population.</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821644847"/>
                  </a:ext>
                </a:extLst>
              </a:tr>
            </a:tbl>
          </a:graphicData>
        </a:graphic>
      </p:graphicFrame>
    </p:spTree>
    <p:custDataLst>
      <p:tags r:id="rId1"/>
    </p:custDataLst>
  </p:cSld>
  <p:clrMapOvr>
    <a:masterClrMapping/>
  </p:clrMapOvr>
  <p:transition spd="slow" advTm="129672"/>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a:extLst>
              <a:ext uri="{FF2B5EF4-FFF2-40B4-BE49-F238E27FC236}">
                <a16:creationId xmlns:a16="http://schemas.microsoft.com/office/drawing/2014/main" id="{526F7371-0718-0DDD-1094-115E6D7CB753}"/>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101600"/>
            <a:ext cx="10460038"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0F1583CA-0AF9-ECAE-3990-2C7E28A1400F}"/>
              </a:ext>
            </a:extLst>
          </p:cNvPr>
          <p:cNvSpPr>
            <a:spLocks noGrp="1"/>
          </p:cNvSpPr>
          <p:nvPr>
            <p:ph type="title"/>
          </p:nvPr>
        </p:nvSpPr>
        <p:spPr/>
        <p:txBody>
          <a:bodyPr>
            <a:normAutofit/>
          </a:bodyPr>
          <a:lstStyle/>
          <a:p>
            <a:r>
              <a:rPr lang="en-US" altLang="en-US">
                <a:solidFill>
                  <a:schemeClr val="bg1"/>
                </a:solidFill>
                <a:effectLst>
                  <a:outerShdw blurRad="38100" dist="38100" dir="2700000" algn="tl">
                    <a:srgbClr val="000000"/>
                  </a:outerShdw>
                </a:effectLst>
              </a:rPr>
              <a:t>Argument Assessment</a:t>
            </a:r>
          </a:p>
        </p:txBody>
      </p:sp>
      <p:graphicFrame>
        <p:nvGraphicFramePr>
          <p:cNvPr id="9" name="Table 8">
            <a:extLst>
              <a:ext uri="{FF2B5EF4-FFF2-40B4-BE49-F238E27FC236}">
                <a16:creationId xmlns:a16="http://schemas.microsoft.com/office/drawing/2014/main" id="{48406784-ECA2-7325-A0A2-1150A8C978E4}"/>
              </a:ext>
            </a:extLst>
          </p:cNvPr>
          <p:cNvGraphicFramePr>
            <a:graphicFrameLocks noGrp="1"/>
          </p:cNvGraphicFramePr>
          <p:nvPr/>
        </p:nvGraphicFramePr>
        <p:xfrm>
          <a:off x="246063" y="1508125"/>
          <a:ext cx="8499475" cy="5075238"/>
        </p:xfrm>
        <a:graphic>
          <a:graphicData uri="http://schemas.openxmlformats.org/drawingml/2006/table">
            <a:tbl>
              <a:tblPr/>
              <a:tblGrid>
                <a:gridCol w="3563937">
                  <a:extLst>
                    <a:ext uri="{9D8B030D-6E8A-4147-A177-3AD203B41FA5}">
                      <a16:colId xmlns:a16="http://schemas.microsoft.com/office/drawing/2014/main" val="499847693"/>
                    </a:ext>
                  </a:extLst>
                </a:gridCol>
                <a:gridCol w="1371600">
                  <a:extLst>
                    <a:ext uri="{9D8B030D-6E8A-4147-A177-3AD203B41FA5}">
                      <a16:colId xmlns:a16="http://schemas.microsoft.com/office/drawing/2014/main" val="1782014642"/>
                    </a:ext>
                  </a:extLst>
                </a:gridCol>
                <a:gridCol w="1963738">
                  <a:extLst>
                    <a:ext uri="{9D8B030D-6E8A-4147-A177-3AD203B41FA5}">
                      <a16:colId xmlns:a16="http://schemas.microsoft.com/office/drawing/2014/main" val="3496402924"/>
                    </a:ext>
                  </a:extLst>
                </a:gridCol>
                <a:gridCol w="1600200">
                  <a:extLst>
                    <a:ext uri="{9D8B030D-6E8A-4147-A177-3AD203B41FA5}">
                      <a16:colId xmlns:a16="http://schemas.microsoft.com/office/drawing/2014/main" val="3283735024"/>
                    </a:ext>
                  </a:extLst>
                </a:gridCol>
              </a:tblGrid>
              <a:tr h="685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Primary Argument</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Kind of Premise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True/Appropriate?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Controversial?</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647725283"/>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P1. Mute swans pose an increasing risk to humans.</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Sociological, biological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Possibly true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506166149"/>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P2. We should limit risks to humans whenever possible.</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Ethical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89040085"/>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P3. Controlling mute swan populations will limit risks to humans. </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Sociological, biological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Maybe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501626927"/>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P4. It is wrong to control mute swans without an adequate reason. </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Ethical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Certainly true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070823459"/>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P5. Limiting risk to humans is an adequate reason to control the mute swan population.</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Sociological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Maybe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765765772"/>
                  </a:ext>
                </a:extLst>
              </a:tr>
              <a:tr h="4619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C1. Therefore, we should control Michigan’s mute swan population.</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FF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FF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413666882"/>
                  </a:ext>
                </a:extLst>
              </a:tr>
            </a:tbl>
          </a:graphicData>
        </a:graphic>
      </p:graphicFrame>
      <p:sp>
        <p:nvSpPr>
          <p:cNvPr id="7" name="Title 1">
            <a:extLst>
              <a:ext uri="{FF2B5EF4-FFF2-40B4-BE49-F238E27FC236}">
                <a16:creationId xmlns:a16="http://schemas.microsoft.com/office/drawing/2014/main" id="{1AF7E52C-DC37-19A6-9DFD-B9F2F236B739}"/>
              </a:ext>
            </a:extLst>
          </p:cNvPr>
          <p:cNvSpPr txBox="1">
            <a:spLocks/>
          </p:cNvSpPr>
          <p:nvPr/>
        </p:nvSpPr>
        <p:spPr>
          <a:xfrm>
            <a:off x="380998" y="304800"/>
            <a:ext cx="8229600" cy="9144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r>
              <a:rPr lang="en-US" altLang="en-US" sz="4400">
                <a:solidFill>
                  <a:schemeClr val="bg1"/>
                </a:solidFill>
                <a:effectLst>
                  <a:outerShdw blurRad="38100" dist="38100" dir="2700000" algn="tl">
                    <a:srgbClr val="000000"/>
                  </a:outerShdw>
                </a:effectLst>
              </a:rPr>
              <a:t>Argument Conclusion</a:t>
            </a:r>
          </a:p>
        </p:txBody>
      </p:sp>
    </p:spTree>
    <p:custDataLst>
      <p:tags r:id="rId1"/>
    </p:custDataLst>
  </p:cSld>
  <p:clrMapOvr>
    <a:masterClrMapping/>
  </p:clrMapOvr>
  <p:transition spd="slow" advTm="129672"/>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a:extLst>
              <a:ext uri="{FF2B5EF4-FFF2-40B4-BE49-F238E27FC236}">
                <a16:creationId xmlns:a16="http://schemas.microsoft.com/office/drawing/2014/main" id="{D6541BF0-ED88-F1E7-F53B-41B239780FE4}"/>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12581"/>
          <a:stretch>
            <a:fillRect/>
          </a:stretch>
        </p:blipFill>
        <p:spPr bwMode="auto">
          <a:xfrm>
            <a:off x="0" y="-101600"/>
            <a:ext cx="9144000"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DB056BD8-B8C5-D4AB-B291-63340213CD7F}"/>
              </a:ext>
            </a:extLst>
          </p:cNvPr>
          <p:cNvSpPr>
            <a:spLocks noGrp="1"/>
          </p:cNvSpPr>
          <p:nvPr>
            <p:ph idx="1"/>
          </p:nvPr>
        </p:nvSpPr>
        <p:spPr>
          <a:xfrm>
            <a:off x="4364038" y="1844675"/>
            <a:ext cx="4419600" cy="1752600"/>
          </a:xfrm>
          <a:ln>
            <a:solidFill>
              <a:schemeClr val="accent1"/>
            </a:solidFill>
          </a:ln>
        </p:spPr>
        <p:txBody>
          <a:bodyPr>
            <a:normAutofit/>
          </a:bodyPr>
          <a:lstStyle/>
          <a:p>
            <a:pPr marL="0" indent="0" algn="ctr">
              <a:buFont typeface="Arial" panose="020B0604020202020204" pitchFamily="34" charset="0"/>
              <a:buNone/>
            </a:pPr>
            <a:r>
              <a:rPr lang="en-US" altLang="en-US" sz="2000"/>
              <a:t>“Wind energy is the renewable technology that really provides the </a:t>
            </a:r>
            <a:r>
              <a:rPr lang="en-US" altLang="en-US" sz="2000">
                <a:solidFill>
                  <a:srgbClr val="FF0000"/>
                </a:solidFill>
              </a:rPr>
              <a:t>highest return </a:t>
            </a:r>
            <a:r>
              <a:rPr lang="en-US" altLang="en-US" sz="2000"/>
              <a:t>in terms of energy production and </a:t>
            </a:r>
            <a:r>
              <a:rPr lang="en-US" altLang="en-US" sz="2000">
                <a:solidFill>
                  <a:srgbClr val="FF0000"/>
                </a:solidFill>
              </a:rPr>
              <a:t>cost-effectiveness</a:t>
            </a:r>
            <a:r>
              <a:rPr lang="en-US" altLang="en-US" sz="2000"/>
              <a:t>” </a:t>
            </a:r>
          </a:p>
          <a:p>
            <a:pPr marL="0" indent="0" algn="ctr">
              <a:buFont typeface="Arial" panose="020B0604020202020204" pitchFamily="34" charset="0"/>
              <a:buNone/>
            </a:pPr>
            <a:r>
              <a:rPr lang="en-US" altLang="en-US" sz="2000"/>
              <a:t>(Dau, 2013).</a:t>
            </a:r>
          </a:p>
          <a:p>
            <a:pPr marL="0" indent="0"/>
            <a:endParaRPr lang="en-US" altLang="en-US"/>
          </a:p>
        </p:txBody>
      </p:sp>
      <p:pic>
        <p:nvPicPr>
          <p:cNvPr id="5" name="Picture 2" descr="http://blog.mlive.com/businessinnovation/2008/06/large_Wind%20farm.jpg">
            <a:extLst>
              <a:ext uri="{FF2B5EF4-FFF2-40B4-BE49-F238E27FC236}">
                <a16:creationId xmlns:a16="http://schemas.microsoft.com/office/drawing/2014/main" id="{EB20C146-4784-A15C-2D1B-6A6336F17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878013"/>
            <a:ext cx="3886200" cy="2581275"/>
          </a:xfrm>
          <a:prstGeom prst="rect">
            <a:avLst/>
          </a:prstGeom>
          <a:noFill/>
          <a:ln w="38100" cap="sq">
            <a:solidFill>
              <a:srgbClr val="000000"/>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70660" name="Rectangle 5">
            <a:extLst>
              <a:ext uri="{FF2B5EF4-FFF2-40B4-BE49-F238E27FC236}">
                <a16:creationId xmlns:a16="http://schemas.microsoft.com/office/drawing/2014/main" id="{C978D165-8352-A11D-1C14-0C6E770A666A}"/>
              </a:ext>
            </a:extLst>
          </p:cNvPr>
          <p:cNvSpPr>
            <a:spLocks noChangeArrowheads="1"/>
          </p:cNvSpPr>
          <p:nvPr/>
        </p:nvSpPr>
        <p:spPr bwMode="auto">
          <a:xfrm>
            <a:off x="141288" y="4800600"/>
            <a:ext cx="4114800" cy="16319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000"/>
              <a:t>“Senate Bill 78 is an irresponsible piece of legislation that jeopardizes the </a:t>
            </a:r>
            <a:r>
              <a:rPr lang="en-US" altLang="en-US" sz="2000">
                <a:solidFill>
                  <a:srgbClr val="FF0000"/>
                </a:solidFill>
              </a:rPr>
              <a:t>health, productivity, and sustainability of Michigan state lands</a:t>
            </a:r>
            <a:r>
              <a:rPr lang="en-US" altLang="en-US" sz="2000"/>
              <a:t>” </a:t>
            </a:r>
          </a:p>
          <a:p>
            <a:pPr algn="ctr"/>
            <a:r>
              <a:rPr lang="en-US" altLang="en-US" sz="2000"/>
              <a:t>(Cardinale and Foufopoulos, 2013).</a:t>
            </a:r>
          </a:p>
        </p:txBody>
      </p:sp>
      <p:pic>
        <p:nvPicPr>
          <p:cNvPr id="7" name="Picture 2" descr="http://glei.nrri.umn.edu/default/documents/remotesense/remote_report/2003report/2003_report_a/img2.png">
            <a:extLst>
              <a:ext uri="{FF2B5EF4-FFF2-40B4-BE49-F238E27FC236}">
                <a16:creationId xmlns:a16="http://schemas.microsoft.com/office/drawing/2014/main" id="{C62CF292-684C-923C-467F-CC69C1647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3897313"/>
            <a:ext cx="4248150" cy="2828925"/>
          </a:xfrm>
          <a:prstGeom prst="rect">
            <a:avLst/>
          </a:prstGeom>
          <a:noFill/>
          <a:ln w="38100" cap="sq">
            <a:solidFill>
              <a:srgbClr val="000000"/>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258D522-1390-FB47-6C40-AB86BA6E5203}"/>
              </a:ext>
            </a:extLst>
          </p:cNvPr>
          <p:cNvSpPr txBox="1">
            <a:spLocks/>
          </p:cNvSpPr>
          <p:nvPr/>
        </p:nvSpPr>
        <p:spPr>
          <a:xfrm>
            <a:off x="457201" y="304800"/>
            <a:ext cx="8229600" cy="1143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a:r>
              <a:rPr lang="en-US" altLang="en-US" sz="4400">
                <a:solidFill>
                  <a:schemeClr val="bg1"/>
                </a:solidFill>
                <a:effectLst>
                  <a:outerShdw blurRad="38100" dist="38100" dir="2700000" algn="tl">
                    <a:srgbClr val="000000"/>
                  </a:outerShdw>
                </a:effectLst>
              </a:rPr>
              <a:t>Implications</a:t>
            </a:r>
          </a:p>
        </p:txBody>
      </p:sp>
    </p:spTree>
  </p:cSld>
  <p:clrMapOvr>
    <a:masterClrMapping/>
  </p:clrMapOvr>
  <p:transition spd="slow" advTm="5467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a:extLst>
              <a:ext uri="{FF2B5EF4-FFF2-40B4-BE49-F238E27FC236}">
                <a16:creationId xmlns:a16="http://schemas.microsoft.com/office/drawing/2014/main" id="{1795E323-9CA6-0ADD-E14A-144ED32D94C2}"/>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12581"/>
          <a:stretch>
            <a:fillRect/>
          </a:stretch>
        </p:blipFill>
        <p:spPr bwMode="auto">
          <a:xfrm>
            <a:off x="0" y="-101600"/>
            <a:ext cx="9144000"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B957EDB2-E796-CBC1-7F55-E46B8A41E985}"/>
              </a:ext>
            </a:extLst>
          </p:cNvPr>
          <p:cNvSpPr>
            <a:spLocks noGrp="1"/>
          </p:cNvSpPr>
          <p:nvPr>
            <p:ph idx="1"/>
          </p:nvPr>
        </p:nvSpPr>
        <p:spPr>
          <a:xfrm>
            <a:off x="415925" y="1905000"/>
            <a:ext cx="3657600" cy="1651000"/>
          </a:xfrm>
          <a:ln>
            <a:solidFill>
              <a:schemeClr val="accent1"/>
            </a:solidFill>
          </a:ln>
        </p:spPr>
        <p:txBody>
          <a:bodyPr>
            <a:normAutofit/>
          </a:bodyPr>
          <a:lstStyle/>
          <a:p>
            <a:pPr marL="0" indent="0" algn="ctr">
              <a:buFont typeface="Arial" panose="020B0604020202020204" pitchFamily="34" charset="0"/>
              <a:buNone/>
            </a:pPr>
            <a:r>
              <a:rPr lang="en-US" altLang="en-US" sz="2000"/>
              <a:t>“</a:t>
            </a:r>
            <a:r>
              <a:rPr lang="en-US" altLang="ja-JP" sz="2000"/>
              <a:t>The Division concluded that on the basis of the </a:t>
            </a:r>
            <a:r>
              <a:rPr lang="en-US" altLang="ja-JP" sz="2000">
                <a:solidFill>
                  <a:srgbClr val="FF0000"/>
                </a:solidFill>
              </a:rPr>
              <a:t>best available science</a:t>
            </a:r>
            <a:r>
              <a:rPr lang="en-US" altLang="ja-JP" sz="2000"/>
              <a:t>, feral swine are an invasive species in Michigan</a:t>
            </a:r>
            <a:r>
              <a:rPr lang="en-US" altLang="en-US" sz="2000"/>
              <a:t>”</a:t>
            </a:r>
            <a:r>
              <a:rPr lang="en-US" altLang="ja-JP" sz="2000"/>
              <a:t> (MDNR, 2010).</a:t>
            </a:r>
          </a:p>
          <a:p>
            <a:pPr marL="0" indent="0"/>
            <a:endParaRPr lang="en-US" altLang="en-US"/>
          </a:p>
        </p:txBody>
      </p:sp>
      <p:pic>
        <p:nvPicPr>
          <p:cNvPr id="5" name="Picture 2" descr="http://blog.mlive.com/outdoors_impact/2009/04/large_090427-michigan-gray-wolves.jpg">
            <a:extLst>
              <a:ext uri="{FF2B5EF4-FFF2-40B4-BE49-F238E27FC236}">
                <a16:creationId xmlns:a16="http://schemas.microsoft.com/office/drawing/2014/main" id="{670AC61B-8627-A49E-3CBC-D75E6FACC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3886200"/>
            <a:ext cx="4102100" cy="2428875"/>
          </a:xfrm>
          <a:prstGeom prst="rect">
            <a:avLst/>
          </a:prstGeom>
          <a:noFill/>
          <a:ln w="38100" cap="sq">
            <a:solidFill>
              <a:srgbClr val="000000"/>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AE2375-422F-5C70-1118-0C16CC5682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1075" y="1752600"/>
            <a:ext cx="3716338" cy="25146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71685" name="Rectangle 6">
            <a:extLst>
              <a:ext uri="{FF2B5EF4-FFF2-40B4-BE49-F238E27FC236}">
                <a16:creationId xmlns:a16="http://schemas.microsoft.com/office/drawing/2014/main" id="{BCF015C3-3704-DBFF-BEF5-481429CD7B19}"/>
              </a:ext>
            </a:extLst>
          </p:cNvPr>
          <p:cNvSpPr>
            <a:spLocks noChangeArrowheads="1"/>
          </p:cNvSpPr>
          <p:nvPr/>
        </p:nvSpPr>
        <p:spPr bwMode="auto">
          <a:xfrm>
            <a:off x="4640263" y="4572000"/>
            <a:ext cx="4019550" cy="19383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000"/>
              <a:t>“State and federal law already covers targeting of individual wolves. .. It’s just about </a:t>
            </a:r>
            <a:r>
              <a:rPr lang="en-US" altLang="en-US" sz="2000">
                <a:solidFill>
                  <a:srgbClr val="FF0000"/>
                </a:solidFill>
              </a:rPr>
              <a:t>killing for fun</a:t>
            </a:r>
            <a:r>
              <a:rPr lang="en-US" altLang="en-US" sz="2000"/>
              <a:t>. It’s about getting the trophy. It’s completely unjustified </a:t>
            </a:r>
            <a:r>
              <a:rPr lang="en-US" altLang="en-US" sz="2000">
                <a:solidFill>
                  <a:srgbClr val="FF0000"/>
                </a:solidFill>
              </a:rPr>
              <a:t>recreational killing</a:t>
            </a:r>
            <a:r>
              <a:rPr lang="en-US" altLang="en-US" sz="2000"/>
              <a:t>.”” (Martin, 2012). </a:t>
            </a:r>
          </a:p>
        </p:txBody>
      </p:sp>
      <p:sp>
        <p:nvSpPr>
          <p:cNvPr id="8" name="Title 1">
            <a:extLst>
              <a:ext uri="{FF2B5EF4-FFF2-40B4-BE49-F238E27FC236}">
                <a16:creationId xmlns:a16="http://schemas.microsoft.com/office/drawing/2014/main" id="{BF298294-E2BD-14D7-EC56-7D04BA5A9892}"/>
              </a:ext>
            </a:extLst>
          </p:cNvPr>
          <p:cNvSpPr txBox="1">
            <a:spLocks noGrp="1"/>
          </p:cNvSpPr>
          <p:nvPr>
            <p:ph type="title"/>
          </p:nvPr>
        </p:nvSpPr>
        <p:spPr>
          <a:solidFill>
            <a:schemeClr val="accent1">
              <a:lumMod val="75000"/>
            </a:schemeClr>
          </a:soli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a:r>
              <a:rPr lang="en-US" altLang="en-US">
                <a:solidFill>
                  <a:schemeClr val="bg1"/>
                </a:solidFill>
                <a:effectLst>
                  <a:outerShdw blurRad="38100" dist="38100" dir="2700000" algn="tl">
                    <a:srgbClr val="000000"/>
                  </a:outerShdw>
                </a:effectLst>
              </a:rPr>
              <a:t>Implications</a:t>
            </a:r>
          </a:p>
        </p:txBody>
      </p:sp>
    </p:spTree>
  </p:cSld>
  <p:clrMapOvr>
    <a:masterClrMapping/>
  </p:clrMapOvr>
  <p:transition spd="slow" advTm="35897"/>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a:extLst>
              <a:ext uri="{FF2B5EF4-FFF2-40B4-BE49-F238E27FC236}">
                <a16:creationId xmlns:a16="http://schemas.microsoft.com/office/drawing/2014/main" id="{CE02F7D7-38FC-11E4-659B-441506C37D9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12581"/>
          <a:stretch>
            <a:fillRect/>
          </a:stretch>
        </p:blipFill>
        <p:spPr bwMode="auto">
          <a:xfrm>
            <a:off x="0" y="-101600"/>
            <a:ext cx="9144000"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Content Placeholder 2">
            <a:extLst>
              <a:ext uri="{FF2B5EF4-FFF2-40B4-BE49-F238E27FC236}">
                <a16:creationId xmlns:a16="http://schemas.microsoft.com/office/drawing/2014/main" id="{039BF666-7983-119F-2153-2EF94FE475EF}"/>
              </a:ext>
            </a:extLst>
          </p:cNvPr>
          <p:cNvSpPr>
            <a:spLocks noGrp="1"/>
          </p:cNvSpPr>
          <p:nvPr>
            <p:ph idx="1"/>
          </p:nvPr>
        </p:nvSpPr>
        <p:spPr/>
        <p:txBody>
          <a:bodyPr/>
          <a:lstStyle/>
          <a:p>
            <a:pPr marL="0" indent="0" algn="ctr">
              <a:buFont typeface="Arial" panose="020B0604020202020204" pitchFamily="34" charset="0"/>
              <a:buNone/>
            </a:pPr>
            <a:r>
              <a:rPr lang="en-US" altLang="en-US"/>
              <a:t>“Ethical discourse is not about defeating anything; it is about discovery” </a:t>
            </a:r>
          </a:p>
          <a:p>
            <a:pPr marL="0" indent="0" algn="ctr">
              <a:buFont typeface="Arial" panose="020B0604020202020204" pitchFamily="34" charset="0"/>
              <a:buNone/>
            </a:pPr>
            <a:r>
              <a:rPr lang="en-US" altLang="en-US" sz="2000"/>
              <a:t>(Vucetich and Nelson, 2012)</a:t>
            </a:r>
          </a:p>
          <a:p>
            <a:pPr marL="0" indent="0" algn="ctr">
              <a:buFont typeface="Arial" panose="020B0604020202020204" pitchFamily="34" charset="0"/>
              <a:buNone/>
            </a:pPr>
            <a:endParaRPr lang="en-US" altLang="en-US" sz="2000"/>
          </a:p>
          <a:p>
            <a:pPr marL="0" indent="0">
              <a:buFont typeface="Arial" panose="020B0604020202020204" pitchFamily="34" charset="0"/>
              <a:buNone/>
            </a:pPr>
            <a:endParaRPr lang="en-US" altLang="en-US"/>
          </a:p>
        </p:txBody>
      </p:sp>
      <p:sp>
        <p:nvSpPr>
          <p:cNvPr id="5" name="Title 1">
            <a:extLst>
              <a:ext uri="{FF2B5EF4-FFF2-40B4-BE49-F238E27FC236}">
                <a16:creationId xmlns:a16="http://schemas.microsoft.com/office/drawing/2014/main" id="{6A5E97C6-CAC0-C028-AF6A-8DDE4EFD39FC}"/>
              </a:ext>
            </a:extLst>
          </p:cNvPr>
          <p:cNvSpPr txBox="1">
            <a:spLocks noGrp="1"/>
          </p:cNvSpPr>
          <p:nvPr>
            <p:ph type="title"/>
          </p:nvPr>
        </p:nvSpPr>
        <p:spPr>
          <a:solidFill>
            <a:schemeClr val="accent1">
              <a:lumMod val="75000"/>
            </a:schemeClr>
          </a:soli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a:r>
              <a:rPr lang="en-US" altLang="en-US">
                <a:solidFill>
                  <a:schemeClr val="bg1"/>
                </a:solidFill>
                <a:effectLst>
                  <a:outerShdw blurRad="38100" dist="38100" dir="2700000" algn="tl">
                    <a:srgbClr val="000000"/>
                  </a:outerShdw>
                </a:effectLst>
              </a:rPr>
              <a:t>Conclusion</a:t>
            </a:r>
          </a:p>
        </p:txBody>
      </p:sp>
      <p:pic>
        <p:nvPicPr>
          <p:cNvPr id="5122" name="Picture 2" descr="http://www.pentaxforums.com/gallery/images/7231/1_Mute_Swan.jpg">
            <a:extLst>
              <a:ext uri="{FF2B5EF4-FFF2-40B4-BE49-F238E27FC236}">
                <a16:creationId xmlns:a16="http://schemas.microsoft.com/office/drawing/2014/main" id="{273308C9-5FB4-0BCC-A7B5-48DD2DFF3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681413"/>
            <a:ext cx="2401888" cy="24765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7EADDD-D156-8E7F-828A-3A8B7F97BD68}"/>
              </a:ext>
            </a:extLst>
          </p:cNvPr>
          <p:cNvSpPr>
            <a:spLocks noChangeArrowheads="1"/>
          </p:cNvSpPr>
          <p:nvPr/>
        </p:nvSpPr>
        <p:spPr bwMode="auto">
          <a:xfrm>
            <a:off x="152400" y="3581400"/>
            <a:ext cx="6553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Char char="•"/>
            </a:pPr>
            <a:r>
              <a:rPr lang="en-US" altLang="en-US" sz="2800"/>
              <a:t>Determine and prioritize research needs</a:t>
            </a:r>
          </a:p>
          <a:p>
            <a:pPr>
              <a:buFont typeface="Arial" panose="020B0604020202020204" pitchFamily="34" charset="0"/>
              <a:buChar char="•"/>
            </a:pPr>
            <a:r>
              <a:rPr lang="en-US" altLang="en-US" sz="2800"/>
              <a:t>Makes values explicit</a:t>
            </a:r>
          </a:p>
          <a:p>
            <a:pPr>
              <a:buFont typeface="Arial" panose="020B0604020202020204" pitchFamily="34" charset="0"/>
              <a:buChar char="•"/>
            </a:pPr>
            <a:r>
              <a:rPr lang="en-US" altLang="en-US" sz="2800"/>
              <a:t>Argue more effectively</a:t>
            </a:r>
          </a:p>
          <a:p>
            <a:pPr>
              <a:buFont typeface="Arial" panose="020B0604020202020204" pitchFamily="34" charset="0"/>
              <a:buChar char="•"/>
            </a:pPr>
            <a:r>
              <a:rPr lang="en-US" altLang="en-US" sz="2800"/>
              <a:t>Determine the most reasonable and appropriate approaches to address a conservation issue. </a:t>
            </a:r>
          </a:p>
        </p:txBody>
      </p:sp>
    </p:spTree>
  </p:cSld>
  <p:clrMapOvr>
    <a:masterClrMapping/>
  </p:clrMapOvr>
  <p:transition spd="slow" advTm="329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a:extLst>
              <a:ext uri="{FF2B5EF4-FFF2-40B4-BE49-F238E27FC236}">
                <a16:creationId xmlns:a16="http://schemas.microsoft.com/office/drawing/2014/main" id="{43BD8E59-51D6-CB9C-9C3D-A9A09BA85B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346075"/>
            <a:ext cx="4576763"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7">
            <a:extLst>
              <a:ext uri="{FF2B5EF4-FFF2-40B4-BE49-F238E27FC236}">
                <a16:creationId xmlns:a16="http://schemas.microsoft.com/office/drawing/2014/main" id="{6D6595A4-6A33-913A-3C8F-0DB7AD6A8735}"/>
              </a:ext>
            </a:extLst>
          </p:cNvPr>
          <p:cNvSpPr txBox="1">
            <a:spLocks noChangeArrowheads="1"/>
          </p:cNvSpPr>
          <p:nvPr/>
        </p:nvSpPr>
        <p:spPr bwMode="auto">
          <a:xfrm>
            <a:off x="476250" y="2370138"/>
            <a:ext cx="8212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600" i="1">
                <a:solidFill>
                  <a:srgbClr val="FF6600"/>
                </a:solidFill>
              </a:rPr>
              <a:t>How Do People Make Decisions?  </a:t>
            </a:r>
          </a:p>
          <a:p>
            <a:pPr algn="ctr"/>
            <a:r>
              <a:rPr lang="en-US" altLang="en-US" sz="3600" i="1">
                <a:solidFill>
                  <a:srgbClr val="FF6600"/>
                </a:solidFill>
              </a:rPr>
              <a:t>A recipe of information and emotion</a:t>
            </a:r>
            <a:endParaRPr lang="en-US" altLang="en-US" sz="3600">
              <a:solidFill>
                <a:srgbClr val="FF6600"/>
              </a:solidFill>
            </a:endParaRPr>
          </a:p>
        </p:txBody>
      </p:sp>
      <p:sp>
        <p:nvSpPr>
          <p:cNvPr id="7" name="Rounded Rectangular Callout 6">
            <a:extLst>
              <a:ext uri="{FF2B5EF4-FFF2-40B4-BE49-F238E27FC236}">
                <a16:creationId xmlns:a16="http://schemas.microsoft.com/office/drawing/2014/main" id="{683B48B4-69E7-F0F9-107C-F230B604084D}"/>
              </a:ext>
            </a:extLst>
          </p:cNvPr>
          <p:cNvSpPr>
            <a:spLocks noChangeArrowheads="1"/>
          </p:cNvSpPr>
          <p:nvPr/>
        </p:nvSpPr>
        <p:spPr bwMode="auto">
          <a:xfrm>
            <a:off x="168275" y="0"/>
            <a:ext cx="3965575" cy="2035175"/>
          </a:xfrm>
          <a:prstGeom prst="wedgeRoundRectCallout">
            <a:avLst>
              <a:gd name="adj1" fmla="val -2301"/>
              <a:gd name="adj2" fmla="val 73912"/>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t>Assumes </a:t>
            </a:r>
            <a:r>
              <a:rPr lang="en-US" altLang="en-US" u="sng"/>
              <a:t>a</a:t>
            </a:r>
            <a:r>
              <a:rPr lang="en-US" altLang="en-US"/>
              <a:t> process – which is probably mistaken</a:t>
            </a:r>
          </a:p>
          <a:p>
            <a:pPr algn="ctr"/>
            <a:r>
              <a:rPr lang="en-US" altLang="en-US"/>
              <a:t>Other questions are important here too  – what do they decide and </a:t>
            </a:r>
            <a:r>
              <a:rPr lang="en-US" altLang="en-US" b="1"/>
              <a:t>why</a:t>
            </a:r>
            <a:r>
              <a:rPr lang="en-US" altLang="en-US"/>
              <a:t>?</a:t>
            </a:r>
          </a:p>
        </p:txBody>
      </p:sp>
      <p:sp>
        <p:nvSpPr>
          <p:cNvPr id="9" name="Rounded Rectangular Callout 8">
            <a:extLst>
              <a:ext uri="{FF2B5EF4-FFF2-40B4-BE49-F238E27FC236}">
                <a16:creationId xmlns:a16="http://schemas.microsoft.com/office/drawing/2014/main" id="{6D4D8D49-5401-300F-624F-4FC8A0FDD643}"/>
              </a:ext>
            </a:extLst>
          </p:cNvPr>
          <p:cNvSpPr>
            <a:spLocks noChangeArrowheads="1"/>
          </p:cNvSpPr>
          <p:nvPr/>
        </p:nvSpPr>
        <p:spPr bwMode="auto">
          <a:xfrm flipH="1">
            <a:off x="4510088" y="11113"/>
            <a:ext cx="4633912" cy="1841500"/>
          </a:xfrm>
          <a:prstGeom prst="wedgeRoundRectCallout">
            <a:avLst>
              <a:gd name="adj1" fmla="val 25657"/>
              <a:gd name="adj2" fmla="val 84662"/>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0000"/>
                </a:solidFill>
                <a:latin typeface="+mn-lt"/>
                <a:ea typeface="+mn-ea"/>
              </a:rPr>
              <a:t>Maybe more important to understand what a wise/thoughtful/intelligent decision-making process would look like</a:t>
            </a:r>
          </a:p>
        </p:txBody>
      </p:sp>
      <p:sp>
        <p:nvSpPr>
          <p:cNvPr id="10" name="Rounded Rectangular Callout 9">
            <a:extLst>
              <a:ext uri="{FF2B5EF4-FFF2-40B4-BE49-F238E27FC236}">
                <a16:creationId xmlns:a16="http://schemas.microsoft.com/office/drawing/2014/main" id="{87D99D50-DACE-E153-F134-EBB8246A49B4}"/>
              </a:ext>
            </a:extLst>
          </p:cNvPr>
          <p:cNvSpPr>
            <a:spLocks noChangeArrowheads="1"/>
          </p:cNvSpPr>
          <p:nvPr/>
        </p:nvSpPr>
        <p:spPr bwMode="auto">
          <a:xfrm flipH="1">
            <a:off x="295275" y="4297363"/>
            <a:ext cx="3333750" cy="2271712"/>
          </a:xfrm>
          <a:prstGeom prst="wedgeRoundRectCallout">
            <a:avLst>
              <a:gd name="adj1" fmla="val 722"/>
              <a:gd name="adj2" fmla="val -83583"/>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2400" b="1" u="sng" dirty="0">
                <a:solidFill>
                  <a:srgbClr val="000000"/>
                </a:solidFill>
                <a:latin typeface="+mn-lt"/>
                <a:ea typeface="+mn-ea"/>
              </a:rPr>
              <a:t>As if!</a:t>
            </a:r>
            <a:endParaRPr lang="en-US" sz="2400" dirty="0">
              <a:solidFill>
                <a:srgbClr val="000000"/>
              </a:solidFill>
              <a:latin typeface="+mn-lt"/>
              <a:ea typeface="+mn-ea"/>
            </a:endParaRPr>
          </a:p>
          <a:p>
            <a:pPr algn="ctr" fontAlgn="auto">
              <a:spcBef>
                <a:spcPts val="0"/>
              </a:spcBef>
              <a:spcAft>
                <a:spcPts val="0"/>
              </a:spcAft>
              <a:defRPr/>
            </a:pPr>
            <a:r>
              <a:rPr lang="en-US" dirty="0">
                <a:solidFill>
                  <a:srgbClr val="000000"/>
                </a:solidFill>
                <a:latin typeface="+mn-lt"/>
                <a:ea typeface="+mn-ea"/>
              </a:rPr>
              <a:t>While there might be no recipe there are likely better or worse ways to go about this</a:t>
            </a:r>
          </a:p>
        </p:txBody>
      </p:sp>
      <p:sp>
        <p:nvSpPr>
          <p:cNvPr id="11" name="Rounded Rectangular Callout 10">
            <a:extLst>
              <a:ext uri="{FF2B5EF4-FFF2-40B4-BE49-F238E27FC236}">
                <a16:creationId xmlns:a16="http://schemas.microsoft.com/office/drawing/2014/main" id="{A4C6B2C2-4C71-4565-C3F6-344AEE2B92FF}"/>
              </a:ext>
            </a:extLst>
          </p:cNvPr>
          <p:cNvSpPr>
            <a:spLocks noChangeArrowheads="1"/>
          </p:cNvSpPr>
          <p:nvPr/>
        </p:nvSpPr>
        <p:spPr bwMode="auto">
          <a:xfrm flipH="1">
            <a:off x="4381500" y="4284663"/>
            <a:ext cx="4406900" cy="2492375"/>
          </a:xfrm>
          <a:prstGeom prst="wedgeRoundRectCallout">
            <a:avLst>
              <a:gd name="adj1" fmla="val 19694"/>
              <a:gd name="adj2" fmla="val -81046"/>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200" b="1" u="sng">
                <a:solidFill>
                  <a:srgbClr val="000000"/>
                </a:solidFill>
              </a:rPr>
              <a:t>Exercise Caution!!!</a:t>
            </a:r>
          </a:p>
          <a:p>
            <a:pPr algn="ctr"/>
            <a:r>
              <a:rPr lang="en-US" altLang="en-US">
                <a:solidFill>
                  <a:srgbClr val="000000"/>
                </a:solidFill>
              </a:rPr>
              <a:t>Especially in language use and what that language implies (here – not so clear the reason and emotion stand in contrast in this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ADEF264-FC2B-DBC3-09E4-A69F643EAFE3}"/>
              </a:ext>
            </a:extLst>
          </p:cNvPr>
          <p:cNvSpPr>
            <a:spLocks noGrp="1" noChangeArrowheads="1"/>
          </p:cNvSpPr>
          <p:nvPr>
            <p:ph type="title"/>
          </p:nvPr>
        </p:nvSpPr>
        <p:spPr>
          <a:xfrm>
            <a:off x="381000" y="381000"/>
            <a:ext cx="8229600" cy="914400"/>
          </a:xfrm>
        </p:spPr>
        <p:txBody>
          <a:bodyPr/>
          <a:lstStyle/>
          <a:p>
            <a:r>
              <a:rPr lang="en-US" altLang="en-US" sz="4000">
                <a:latin typeface="Times New Roman" panose="02020603050405020304" pitchFamily="18" charset="0"/>
              </a:rPr>
              <a:t>The Practical Syllogism</a:t>
            </a:r>
          </a:p>
        </p:txBody>
      </p:sp>
      <p:sp>
        <p:nvSpPr>
          <p:cNvPr id="49155" name="Rectangle 3">
            <a:extLst>
              <a:ext uri="{FF2B5EF4-FFF2-40B4-BE49-F238E27FC236}">
                <a16:creationId xmlns:a16="http://schemas.microsoft.com/office/drawing/2014/main" id="{3F2305A2-D1E0-95F3-5622-C5723B1D4051}"/>
              </a:ext>
            </a:extLst>
          </p:cNvPr>
          <p:cNvSpPr>
            <a:spLocks noGrp="1" noChangeArrowheads="1"/>
          </p:cNvSpPr>
          <p:nvPr>
            <p:ph type="body" idx="1"/>
          </p:nvPr>
        </p:nvSpPr>
        <p:spPr>
          <a:xfrm>
            <a:off x="457200" y="1905000"/>
            <a:ext cx="8229600" cy="3733800"/>
          </a:xfrm>
        </p:spPr>
        <p:txBody>
          <a:bodyPr/>
          <a:lstStyle/>
          <a:p>
            <a:pPr>
              <a:buFontTx/>
              <a:buNone/>
            </a:pPr>
            <a:r>
              <a:rPr lang="en-US" altLang="en-US" sz="2400">
                <a:solidFill>
                  <a:srgbClr val="FFFF99"/>
                </a:solidFill>
                <a:latin typeface="Times New Roman" panose="02020603050405020304" pitchFamily="18" charset="0"/>
              </a:rPr>
              <a:t>P1. Descriptive, empirical	This is the way the world </a:t>
            </a:r>
            <a:r>
              <a:rPr lang="en-US" altLang="en-US" sz="2400" i="1">
                <a:solidFill>
                  <a:srgbClr val="FFFF99"/>
                </a:solidFill>
                <a:latin typeface="Times New Roman" panose="02020603050405020304" pitchFamily="18" charset="0"/>
              </a:rPr>
              <a:t>is</a:t>
            </a:r>
            <a:r>
              <a:rPr lang="en-US" altLang="en-US" sz="2400">
                <a:solidFill>
                  <a:srgbClr val="FFFF99"/>
                </a:solidFill>
                <a:latin typeface="Times New Roman" panose="02020603050405020304" pitchFamily="18" charset="0"/>
              </a:rPr>
              <a:t>.</a:t>
            </a:r>
          </a:p>
          <a:p>
            <a:pPr>
              <a:buFontTx/>
              <a:buNone/>
            </a:pPr>
            <a:endParaRPr lang="en-US" altLang="en-US" sz="2400">
              <a:solidFill>
                <a:srgbClr val="FFFF99"/>
              </a:solidFill>
              <a:latin typeface="Times New Roman" panose="02020603050405020304" pitchFamily="18" charset="0"/>
            </a:endParaRPr>
          </a:p>
          <a:p>
            <a:pPr>
              <a:buFontTx/>
              <a:buNone/>
            </a:pPr>
            <a:r>
              <a:rPr lang="en-US" altLang="en-US" sz="2400">
                <a:solidFill>
                  <a:srgbClr val="FFFF99"/>
                </a:solidFill>
                <a:latin typeface="Times New Roman" panose="02020603050405020304" pitchFamily="18" charset="0"/>
              </a:rPr>
              <a:t>P2. Normative, ethical		This is what is valuable, this is </a:t>
            </a:r>
          </a:p>
          <a:p>
            <a:pPr>
              <a:buFontTx/>
              <a:buNone/>
            </a:pPr>
            <a:r>
              <a:rPr lang="en-US" altLang="en-US" sz="2400">
                <a:solidFill>
                  <a:srgbClr val="FFFF99"/>
                </a:solidFill>
                <a:latin typeface="Times New Roman" panose="02020603050405020304" pitchFamily="18" charset="0"/>
              </a:rPr>
              <a:t>					what is right, this is how the world</a:t>
            </a:r>
          </a:p>
          <a:p>
            <a:pPr>
              <a:buFontTx/>
              <a:buNone/>
            </a:pPr>
            <a:r>
              <a:rPr lang="en-US" altLang="en-US" sz="2400">
                <a:solidFill>
                  <a:srgbClr val="FFFF99"/>
                </a:solidFill>
                <a:latin typeface="Times New Roman" panose="02020603050405020304" pitchFamily="18" charset="0"/>
              </a:rPr>
              <a:t>					</a:t>
            </a:r>
            <a:r>
              <a:rPr lang="en-US" altLang="en-US" sz="2400" i="1">
                <a:solidFill>
                  <a:srgbClr val="FFFF99"/>
                </a:solidFill>
                <a:latin typeface="Times New Roman" panose="02020603050405020304" pitchFamily="18" charset="0"/>
              </a:rPr>
              <a:t>ought to be</a:t>
            </a:r>
            <a:r>
              <a:rPr lang="en-US" altLang="en-US" sz="2400">
                <a:solidFill>
                  <a:srgbClr val="FFFF99"/>
                </a:solidFill>
                <a:latin typeface="Times New Roman" panose="02020603050405020304" pitchFamily="18" charset="0"/>
              </a:rPr>
              <a:t>.</a:t>
            </a:r>
          </a:p>
          <a:p>
            <a:pPr>
              <a:buFontTx/>
              <a:buNone/>
            </a:pPr>
            <a:r>
              <a:rPr lang="en-US" altLang="en-US" sz="2400">
                <a:solidFill>
                  <a:srgbClr val="FFFF99"/>
                </a:solidFill>
                <a:latin typeface="Times New Roman" panose="02020603050405020304" pitchFamily="18" charset="0"/>
              </a:rPr>
              <a:t>____________________________________________________</a:t>
            </a:r>
          </a:p>
          <a:p>
            <a:pPr>
              <a:buFontTx/>
              <a:buNone/>
            </a:pPr>
            <a:r>
              <a:rPr lang="en-US" altLang="en-US" sz="2400">
                <a:solidFill>
                  <a:srgbClr val="FFFF99"/>
                </a:solidFill>
                <a:latin typeface="Times New Roman" panose="02020603050405020304" pitchFamily="18" charset="0"/>
              </a:rPr>
              <a:t>Conclusion			This is what we </a:t>
            </a:r>
            <a:r>
              <a:rPr lang="en-US" altLang="en-US" sz="2400" i="1">
                <a:solidFill>
                  <a:srgbClr val="FFFF99"/>
                </a:solidFill>
                <a:latin typeface="Times New Roman" panose="02020603050405020304" pitchFamily="18" charset="0"/>
              </a:rPr>
              <a:t>ought to do</a:t>
            </a:r>
            <a:r>
              <a:rPr lang="en-US" altLang="en-US" sz="2400">
                <a:solidFill>
                  <a:srgbClr val="FFFF99"/>
                </a:solidFill>
                <a:latin typeface="Times New Roman" panose="02020603050405020304" pitchFamily="18" charset="0"/>
              </a:rPr>
              <a:t>.</a:t>
            </a:r>
            <a:r>
              <a:rPr lang="en-US" altLang="en-US" sz="2400"/>
              <a:t> </a:t>
            </a:r>
          </a:p>
        </p:txBody>
      </p:sp>
      <p:sp>
        <p:nvSpPr>
          <p:cNvPr id="5" name="Rounded Rectangular Callout 4">
            <a:extLst>
              <a:ext uri="{FF2B5EF4-FFF2-40B4-BE49-F238E27FC236}">
                <a16:creationId xmlns:a16="http://schemas.microsoft.com/office/drawing/2014/main" id="{73357CD2-DAE5-E087-1146-81F4F6BA5661}"/>
              </a:ext>
            </a:extLst>
          </p:cNvPr>
          <p:cNvSpPr>
            <a:spLocks noChangeArrowheads="1"/>
          </p:cNvSpPr>
          <p:nvPr/>
        </p:nvSpPr>
        <p:spPr bwMode="auto">
          <a:xfrm flipH="1">
            <a:off x="1085850" y="5186363"/>
            <a:ext cx="3333750" cy="1671637"/>
          </a:xfrm>
          <a:prstGeom prst="wedgeRoundRectCallout">
            <a:avLst>
              <a:gd name="adj1" fmla="val -89949"/>
              <a:gd name="adj2" fmla="val -61551"/>
              <a:gd name="adj3" fmla="val 16667"/>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400"/>
              <a:t>Management decisions end here – they are prescriptive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A3146"/>
        </a:solidFill>
        <a:effectLst/>
      </p:bgPr>
    </p:bg>
    <p:spTree>
      <p:nvGrpSpPr>
        <p:cNvPr id="1" name=""/>
        <p:cNvGrpSpPr/>
        <p:nvPr/>
      </p:nvGrpSpPr>
      <p:grpSpPr>
        <a:xfrm>
          <a:off x="0" y="0"/>
          <a:ext cx="0" cy="0"/>
          <a:chOff x="0" y="0"/>
          <a:chExt cx="0" cy="0"/>
        </a:xfrm>
      </p:grpSpPr>
      <p:sp>
        <p:nvSpPr>
          <p:cNvPr id="6" name="Block Arc 5">
            <a:extLst>
              <a:ext uri="{FF2B5EF4-FFF2-40B4-BE49-F238E27FC236}">
                <a16:creationId xmlns:a16="http://schemas.microsoft.com/office/drawing/2014/main" id="{70BEC8AE-315E-99D6-52C9-4D29AF93E9B4}"/>
              </a:ext>
            </a:extLst>
          </p:cNvPr>
          <p:cNvSpPr/>
          <p:nvPr/>
        </p:nvSpPr>
        <p:spPr>
          <a:xfrm rot="10800000">
            <a:off x="1691943" y="-537028"/>
            <a:ext cx="2002650" cy="1681695"/>
          </a:xfrm>
          <a:prstGeom prst="blockArc">
            <a:avLst>
              <a:gd name="adj1" fmla="val 10800000"/>
              <a:gd name="adj2" fmla="val 21498918"/>
              <a:gd name="adj3" fmla="val 9306"/>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0181" name="TextBox 6">
            <a:extLst>
              <a:ext uri="{FF2B5EF4-FFF2-40B4-BE49-F238E27FC236}">
                <a16:creationId xmlns:a16="http://schemas.microsoft.com/office/drawing/2014/main" id="{5F0AC76E-2360-9BCD-CA44-53C17520B4B4}"/>
              </a:ext>
            </a:extLst>
          </p:cNvPr>
          <p:cNvSpPr txBox="1">
            <a:spLocks noChangeArrowheads="1"/>
          </p:cNvSpPr>
          <p:nvPr/>
        </p:nvSpPr>
        <p:spPr bwMode="auto">
          <a:xfrm>
            <a:off x="1984375" y="228600"/>
            <a:ext cx="15541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solidFill>
                  <a:srgbClr val="DBDFEA"/>
                </a:solidFill>
                <a:latin typeface="Century Gothic" panose="020B0502020202020204" pitchFamily="34" charset="0"/>
              </a:rPr>
              <a:t>Egocentrism</a:t>
            </a:r>
          </a:p>
          <a:p>
            <a:pPr algn="ctr"/>
            <a:r>
              <a:rPr lang="en-US" altLang="en-US" sz="1600">
                <a:solidFill>
                  <a:srgbClr val="FFFFFF"/>
                </a:solidFill>
                <a:latin typeface="Century Gothic" panose="020B0502020202020204" pitchFamily="34" charset="0"/>
              </a:rPr>
              <a:t>Only I count</a:t>
            </a:r>
          </a:p>
        </p:txBody>
      </p:sp>
      <p:sp>
        <p:nvSpPr>
          <p:cNvPr id="50182" name="TextBox 8">
            <a:extLst>
              <a:ext uri="{FF2B5EF4-FFF2-40B4-BE49-F238E27FC236}">
                <a16:creationId xmlns:a16="http://schemas.microsoft.com/office/drawing/2014/main" id="{D93C7462-804B-EDAB-4952-A3DF01D494A2}"/>
              </a:ext>
            </a:extLst>
          </p:cNvPr>
          <p:cNvSpPr txBox="1">
            <a:spLocks noChangeArrowheads="1"/>
          </p:cNvSpPr>
          <p:nvPr/>
        </p:nvSpPr>
        <p:spPr bwMode="auto">
          <a:xfrm>
            <a:off x="1370013" y="2352675"/>
            <a:ext cx="28368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000">
                <a:solidFill>
                  <a:srgbClr val="DBDFEA"/>
                </a:solidFill>
                <a:latin typeface="Century Gothic" panose="020B0502020202020204" pitchFamily="34" charset="0"/>
              </a:rPr>
              <a:t>Zoocentrism</a:t>
            </a:r>
          </a:p>
          <a:p>
            <a:pPr algn="ctr"/>
            <a:r>
              <a:rPr lang="en-US" altLang="en-US" sz="1600">
                <a:solidFill>
                  <a:srgbClr val="FFFFFF"/>
                </a:solidFill>
                <a:latin typeface="Century Gothic" panose="020B0502020202020204" pitchFamily="34" charset="0"/>
              </a:rPr>
              <a:t>Some non-human animals</a:t>
            </a:r>
          </a:p>
          <a:p>
            <a:pPr algn="ctr"/>
            <a:r>
              <a:rPr lang="en-US" altLang="en-US" sz="1600">
                <a:solidFill>
                  <a:srgbClr val="FFFFFF"/>
                </a:solidFill>
                <a:latin typeface="Century Gothic" panose="020B0502020202020204" pitchFamily="34" charset="0"/>
              </a:rPr>
              <a:t>count</a:t>
            </a:r>
          </a:p>
        </p:txBody>
      </p:sp>
      <p:sp>
        <p:nvSpPr>
          <p:cNvPr id="50183" name="TextBox 10">
            <a:extLst>
              <a:ext uri="{FF2B5EF4-FFF2-40B4-BE49-F238E27FC236}">
                <a16:creationId xmlns:a16="http://schemas.microsoft.com/office/drawing/2014/main" id="{8D36BD7E-8FDC-2AF6-9996-C5E44DC3BCF6}"/>
              </a:ext>
            </a:extLst>
          </p:cNvPr>
          <p:cNvSpPr txBox="1">
            <a:spLocks noChangeArrowheads="1"/>
          </p:cNvSpPr>
          <p:nvPr/>
        </p:nvSpPr>
        <p:spPr bwMode="auto">
          <a:xfrm>
            <a:off x="1457325" y="4633913"/>
            <a:ext cx="2900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a:solidFill>
                  <a:srgbClr val="DBDFEA"/>
                </a:solidFill>
                <a:latin typeface="Century Gothic" panose="020B0502020202020204" pitchFamily="34" charset="0"/>
              </a:rPr>
              <a:t>Ecocentrism</a:t>
            </a:r>
          </a:p>
          <a:p>
            <a:r>
              <a:rPr lang="en-US" altLang="en-US" sz="1600">
                <a:solidFill>
                  <a:srgbClr val="FFFFFF"/>
                </a:solidFill>
                <a:latin typeface="Century Gothic" panose="020B0502020202020204" pitchFamily="34" charset="0"/>
              </a:rPr>
              <a:t>Collectives count: (species, </a:t>
            </a:r>
          </a:p>
          <a:p>
            <a:r>
              <a:rPr lang="en-US" altLang="en-US" sz="1600">
                <a:solidFill>
                  <a:srgbClr val="FFFFFF"/>
                </a:solidFill>
                <a:latin typeface="Century Gothic" panose="020B0502020202020204" pitchFamily="34" charset="0"/>
              </a:rPr>
              <a:t>ecosystems, the land)</a:t>
            </a:r>
          </a:p>
          <a:p>
            <a:endParaRPr lang="en-US" altLang="en-US" sz="2000">
              <a:solidFill>
                <a:srgbClr val="DBDFEA"/>
              </a:solidFill>
              <a:latin typeface="Century Gothic" panose="020B0502020202020204" pitchFamily="34" charset="0"/>
            </a:endParaRPr>
          </a:p>
        </p:txBody>
      </p:sp>
      <p:sp>
        <p:nvSpPr>
          <p:cNvPr id="13" name="Block Arc 12">
            <a:extLst>
              <a:ext uri="{FF2B5EF4-FFF2-40B4-BE49-F238E27FC236}">
                <a16:creationId xmlns:a16="http://schemas.microsoft.com/office/drawing/2014/main" id="{E2D20F5A-C113-1EBF-A37F-36BE0FABD070}"/>
              </a:ext>
            </a:extLst>
          </p:cNvPr>
          <p:cNvSpPr/>
          <p:nvPr/>
        </p:nvSpPr>
        <p:spPr>
          <a:xfrm rot="10800000">
            <a:off x="1457457" y="394649"/>
            <a:ext cx="2685692" cy="2008050"/>
          </a:xfrm>
          <a:prstGeom prst="blockArc">
            <a:avLst>
              <a:gd name="adj1" fmla="val 10800000"/>
              <a:gd name="adj2" fmla="val 21498918"/>
              <a:gd name="adj3" fmla="val 9306"/>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0187" name="TextBox 13">
            <a:extLst>
              <a:ext uri="{FF2B5EF4-FFF2-40B4-BE49-F238E27FC236}">
                <a16:creationId xmlns:a16="http://schemas.microsoft.com/office/drawing/2014/main" id="{A51FD6A7-B5B5-C735-818C-E4E5ADD674C0}"/>
              </a:ext>
            </a:extLst>
          </p:cNvPr>
          <p:cNvSpPr txBox="1">
            <a:spLocks noChangeArrowheads="1"/>
          </p:cNvSpPr>
          <p:nvPr/>
        </p:nvSpPr>
        <p:spPr bwMode="auto">
          <a:xfrm>
            <a:off x="1703388" y="1223963"/>
            <a:ext cx="219233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solidFill>
                  <a:srgbClr val="DBDFEA"/>
                </a:solidFill>
                <a:latin typeface="Century Gothic" panose="020B0502020202020204" pitchFamily="34" charset="0"/>
              </a:rPr>
              <a:t>Anthropocentrism</a:t>
            </a:r>
          </a:p>
          <a:p>
            <a:pPr algn="ctr"/>
            <a:r>
              <a:rPr lang="en-US" altLang="en-US" sz="1600">
                <a:solidFill>
                  <a:srgbClr val="FFFFFF"/>
                </a:solidFill>
                <a:latin typeface="Century Gothic" panose="020B0502020202020204" pitchFamily="34" charset="0"/>
              </a:rPr>
              <a:t>All and only humans</a:t>
            </a:r>
          </a:p>
          <a:p>
            <a:pPr algn="ctr"/>
            <a:r>
              <a:rPr lang="en-US" altLang="en-US" sz="1600">
                <a:solidFill>
                  <a:srgbClr val="FFFFFF"/>
                </a:solidFill>
                <a:latin typeface="Century Gothic" panose="020B0502020202020204" pitchFamily="34" charset="0"/>
              </a:rPr>
              <a:t>	    count</a:t>
            </a:r>
          </a:p>
        </p:txBody>
      </p:sp>
      <p:sp>
        <p:nvSpPr>
          <p:cNvPr id="15" name="Block Arc 14">
            <a:extLst>
              <a:ext uri="{FF2B5EF4-FFF2-40B4-BE49-F238E27FC236}">
                <a16:creationId xmlns:a16="http://schemas.microsoft.com/office/drawing/2014/main" id="{F0C850F4-DE79-10B9-39BF-DC9B10EBF846}"/>
              </a:ext>
            </a:extLst>
          </p:cNvPr>
          <p:cNvSpPr/>
          <p:nvPr/>
        </p:nvSpPr>
        <p:spPr>
          <a:xfrm rot="10800000">
            <a:off x="942690" y="1220872"/>
            <a:ext cx="3750114" cy="2363653"/>
          </a:xfrm>
          <a:prstGeom prst="blockArc">
            <a:avLst>
              <a:gd name="adj1" fmla="val 10800000"/>
              <a:gd name="adj2" fmla="val 21498918"/>
              <a:gd name="adj3" fmla="val 9306"/>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Block Arc 15">
            <a:extLst>
              <a:ext uri="{FF2B5EF4-FFF2-40B4-BE49-F238E27FC236}">
                <a16:creationId xmlns:a16="http://schemas.microsoft.com/office/drawing/2014/main" id="{C126D351-7010-990A-C441-632B8353242E}"/>
              </a:ext>
            </a:extLst>
          </p:cNvPr>
          <p:cNvSpPr/>
          <p:nvPr/>
        </p:nvSpPr>
        <p:spPr>
          <a:xfrm rot="10800000">
            <a:off x="386040" y="2086317"/>
            <a:ext cx="4981928" cy="2547323"/>
          </a:xfrm>
          <a:prstGeom prst="blockArc">
            <a:avLst>
              <a:gd name="adj1" fmla="val 10800000"/>
              <a:gd name="adj2" fmla="val 21498918"/>
              <a:gd name="adj3" fmla="val 9306"/>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7" name="Block Arc 26">
            <a:extLst>
              <a:ext uri="{FF2B5EF4-FFF2-40B4-BE49-F238E27FC236}">
                <a16:creationId xmlns:a16="http://schemas.microsoft.com/office/drawing/2014/main" id="{55C3B521-DB8C-2999-902B-2D308A82C647}"/>
              </a:ext>
            </a:extLst>
          </p:cNvPr>
          <p:cNvSpPr/>
          <p:nvPr/>
        </p:nvSpPr>
        <p:spPr>
          <a:xfrm rot="10800000">
            <a:off x="86096" y="2845417"/>
            <a:ext cx="5750556" cy="3048727"/>
          </a:xfrm>
          <a:prstGeom prst="blockArc">
            <a:avLst>
              <a:gd name="adj1" fmla="val 10800000"/>
              <a:gd name="adj2" fmla="val 21498918"/>
              <a:gd name="adj3" fmla="val 9306"/>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0197" name="TextBox 28">
            <a:extLst>
              <a:ext uri="{FF2B5EF4-FFF2-40B4-BE49-F238E27FC236}">
                <a16:creationId xmlns:a16="http://schemas.microsoft.com/office/drawing/2014/main" id="{F2F86722-BD47-2674-0D8F-E0BEFF23E9F0}"/>
              </a:ext>
            </a:extLst>
          </p:cNvPr>
          <p:cNvSpPr txBox="1">
            <a:spLocks noChangeArrowheads="1"/>
          </p:cNvSpPr>
          <p:nvPr/>
        </p:nvSpPr>
        <p:spPr bwMode="auto">
          <a:xfrm>
            <a:off x="1703388" y="3705225"/>
            <a:ext cx="22621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solidFill>
                  <a:srgbClr val="DBDFEA"/>
                </a:solidFill>
                <a:latin typeface="Century Gothic" panose="020B0502020202020204" pitchFamily="34" charset="0"/>
              </a:rPr>
              <a:t>Biocentrism</a:t>
            </a:r>
          </a:p>
          <a:p>
            <a:pPr algn="ctr"/>
            <a:r>
              <a:rPr lang="en-US" altLang="en-US" sz="1600">
                <a:solidFill>
                  <a:srgbClr val="FFFFFF"/>
                </a:solidFill>
                <a:latin typeface="Century Gothic" panose="020B0502020202020204" pitchFamily="34" charset="0"/>
              </a:rPr>
              <a:t>All living things count</a:t>
            </a:r>
          </a:p>
        </p:txBody>
      </p:sp>
      <p:sp>
        <p:nvSpPr>
          <p:cNvPr id="20" name="Right Brace 19">
            <a:extLst>
              <a:ext uri="{FF2B5EF4-FFF2-40B4-BE49-F238E27FC236}">
                <a16:creationId xmlns:a16="http://schemas.microsoft.com/office/drawing/2014/main" id="{A0015CD6-35F4-14F5-FEA2-3B578C59B0EA}"/>
              </a:ext>
            </a:extLst>
          </p:cNvPr>
          <p:cNvSpPr/>
          <p:nvPr/>
        </p:nvSpPr>
        <p:spPr>
          <a:xfrm>
            <a:off x="5913438" y="2352675"/>
            <a:ext cx="998537" cy="3382963"/>
          </a:xfrm>
          <a:prstGeom prst="rightBrace">
            <a:avLst/>
          </a:prstGeom>
          <a:solidFill>
            <a:schemeClr val="accent5"/>
          </a:solidFill>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prstClr val="white"/>
              </a:solidFill>
            </a:endParaRPr>
          </a:p>
        </p:txBody>
      </p:sp>
      <p:sp>
        <p:nvSpPr>
          <p:cNvPr id="50199" name="TextBox 1">
            <a:extLst>
              <a:ext uri="{FF2B5EF4-FFF2-40B4-BE49-F238E27FC236}">
                <a16:creationId xmlns:a16="http://schemas.microsoft.com/office/drawing/2014/main" id="{A4A025E5-4BB1-BFCF-4FB8-4DAF25CACDFC}"/>
              </a:ext>
            </a:extLst>
          </p:cNvPr>
          <p:cNvSpPr txBox="1">
            <a:spLocks noChangeArrowheads="1"/>
          </p:cNvSpPr>
          <p:nvPr/>
        </p:nvSpPr>
        <p:spPr bwMode="auto">
          <a:xfrm>
            <a:off x="6938963" y="3714750"/>
            <a:ext cx="2205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solidFill>
                  <a:srgbClr val="FFFFFF"/>
                </a:solidFill>
                <a:latin typeface="Century Gothic" panose="020B0502020202020204" pitchFamily="34" charset="0"/>
              </a:rPr>
              <a:t>Non-anthropocentric</a:t>
            </a:r>
          </a:p>
        </p:txBody>
      </p:sp>
      <p:sp>
        <p:nvSpPr>
          <p:cNvPr id="22" name="Right Brace 21">
            <a:extLst>
              <a:ext uri="{FF2B5EF4-FFF2-40B4-BE49-F238E27FC236}">
                <a16:creationId xmlns:a16="http://schemas.microsoft.com/office/drawing/2014/main" id="{B9E82800-5821-9EF8-A9A7-29A0B495BD8D}"/>
              </a:ext>
            </a:extLst>
          </p:cNvPr>
          <p:cNvSpPr/>
          <p:nvPr/>
        </p:nvSpPr>
        <p:spPr>
          <a:xfrm>
            <a:off x="5913438" y="39688"/>
            <a:ext cx="998537" cy="2187575"/>
          </a:xfrm>
          <a:prstGeom prst="rightBrace">
            <a:avLst/>
          </a:prstGeom>
          <a:solidFill>
            <a:schemeClr val="accent5"/>
          </a:solidFill>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prstClr val="white"/>
              </a:solidFill>
            </a:endParaRPr>
          </a:p>
        </p:txBody>
      </p:sp>
      <p:sp>
        <p:nvSpPr>
          <p:cNvPr id="50201" name="TextBox 2">
            <a:extLst>
              <a:ext uri="{FF2B5EF4-FFF2-40B4-BE49-F238E27FC236}">
                <a16:creationId xmlns:a16="http://schemas.microsoft.com/office/drawing/2014/main" id="{23B81756-5BD2-1A43-DD45-1C3536111891}"/>
              </a:ext>
            </a:extLst>
          </p:cNvPr>
          <p:cNvSpPr txBox="1">
            <a:spLocks noChangeArrowheads="1"/>
          </p:cNvSpPr>
          <p:nvPr/>
        </p:nvSpPr>
        <p:spPr bwMode="auto">
          <a:xfrm>
            <a:off x="7038975" y="960438"/>
            <a:ext cx="2027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FFFFFF"/>
                </a:solidFill>
                <a:latin typeface="Century Gothic" panose="020B0502020202020204" pitchFamily="34" charset="0"/>
              </a:rPr>
              <a:t>Anthropocentric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A3146"/>
        </a:solidFill>
        <a:effectLst/>
      </p:bgPr>
    </p:bg>
    <p:spTree>
      <p:nvGrpSpPr>
        <p:cNvPr id="1" name=""/>
        <p:cNvGrpSpPr/>
        <p:nvPr/>
      </p:nvGrpSpPr>
      <p:grpSpPr>
        <a:xfrm>
          <a:off x="0" y="0"/>
          <a:ext cx="0" cy="0"/>
          <a:chOff x="0" y="0"/>
          <a:chExt cx="0" cy="0"/>
        </a:xfrm>
      </p:grpSpPr>
      <p:cxnSp>
        <p:nvCxnSpPr>
          <p:cNvPr id="51202" name="Straight Arrow Connector 11">
            <a:extLst>
              <a:ext uri="{FF2B5EF4-FFF2-40B4-BE49-F238E27FC236}">
                <a16:creationId xmlns:a16="http://schemas.microsoft.com/office/drawing/2014/main" id="{731CC6EC-62D4-C5C0-CFD3-565220E96CD4}"/>
              </a:ext>
            </a:extLst>
          </p:cNvPr>
          <p:cNvCxnSpPr>
            <a:cxnSpLocks noChangeShapeType="1"/>
          </p:cNvCxnSpPr>
          <p:nvPr/>
        </p:nvCxnSpPr>
        <p:spPr bwMode="auto">
          <a:xfrm>
            <a:off x="5610225" y="4613275"/>
            <a:ext cx="1171575" cy="280988"/>
          </a:xfrm>
          <a:prstGeom prst="straightConnector1">
            <a:avLst/>
          </a:prstGeom>
          <a:noFill/>
          <a:ln w="508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203" name="Straight Arrow Connector 2">
            <a:extLst>
              <a:ext uri="{FF2B5EF4-FFF2-40B4-BE49-F238E27FC236}">
                <a16:creationId xmlns:a16="http://schemas.microsoft.com/office/drawing/2014/main" id="{E142D1CA-B5ED-A977-53E9-F96C8DAA214D}"/>
              </a:ext>
            </a:extLst>
          </p:cNvPr>
          <p:cNvCxnSpPr>
            <a:cxnSpLocks noChangeShapeType="1"/>
          </p:cNvCxnSpPr>
          <p:nvPr/>
        </p:nvCxnSpPr>
        <p:spPr bwMode="auto">
          <a:xfrm flipV="1">
            <a:off x="5594350" y="3352800"/>
            <a:ext cx="1187450" cy="325438"/>
          </a:xfrm>
          <a:prstGeom prst="straightConnector1">
            <a:avLst/>
          </a:prstGeom>
          <a:noFill/>
          <a:ln w="508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Rounded Rectangle 1">
            <a:extLst>
              <a:ext uri="{FF2B5EF4-FFF2-40B4-BE49-F238E27FC236}">
                <a16:creationId xmlns:a16="http://schemas.microsoft.com/office/drawing/2014/main" id="{97603E91-2A8A-FBFB-2D9B-5A875CF7A8B0}"/>
              </a:ext>
            </a:extLst>
          </p:cNvPr>
          <p:cNvSpPr/>
          <p:nvPr/>
        </p:nvSpPr>
        <p:spPr>
          <a:xfrm>
            <a:off x="3534202" y="3492652"/>
            <a:ext cx="2144483" cy="140185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600" dirty="0">
                <a:solidFill>
                  <a:prstClr val="black"/>
                </a:solidFill>
              </a:rPr>
              <a:t>Actions,</a:t>
            </a:r>
          </a:p>
          <a:p>
            <a:pPr algn="ctr" fontAlgn="auto">
              <a:spcBef>
                <a:spcPts val="0"/>
              </a:spcBef>
              <a:spcAft>
                <a:spcPts val="0"/>
              </a:spcAft>
              <a:defRPr/>
            </a:pPr>
            <a:r>
              <a:rPr lang="en-US" sz="2600" dirty="0">
                <a:solidFill>
                  <a:prstClr val="black"/>
                </a:solidFill>
              </a:rPr>
              <a:t>Behaviors,</a:t>
            </a:r>
          </a:p>
          <a:p>
            <a:pPr algn="ctr" fontAlgn="auto">
              <a:spcBef>
                <a:spcPts val="0"/>
              </a:spcBef>
              <a:spcAft>
                <a:spcPts val="0"/>
              </a:spcAft>
              <a:defRPr/>
            </a:pPr>
            <a:r>
              <a:rPr lang="en-US" sz="2600" dirty="0">
                <a:solidFill>
                  <a:prstClr val="black"/>
                </a:solidFill>
              </a:rPr>
              <a:t>Policies</a:t>
            </a:r>
          </a:p>
        </p:txBody>
      </p:sp>
      <p:cxnSp>
        <p:nvCxnSpPr>
          <p:cNvPr id="51207" name="Straight Arrow Connector 7">
            <a:extLst>
              <a:ext uri="{FF2B5EF4-FFF2-40B4-BE49-F238E27FC236}">
                <a16:creationId xmlns:a16="http://schemas.microsoft.com/office/drawing/2014/main" id="{0194B2D2-73CA-65AE-5152-DC4D3AE90B20}"/>
              </a:ext>
            </a:extLst>
          </p:cNvPr>
          <p:cNvCxnSpPr>
            <a:cxnSpLocks noChangeShapeType="1"/>
          </p:cNvCxnSpPr>
          <p:nvPr/>
        </p:nvCxnSpPr>
        <p:spPr bwMode="auto">
          <a:xfrm flipV="1">
            <a:off x="2468563" y="4732338"/>
            <a:ext cx="1065212" cy="161925"/>
          </a:xfrm>
          <a:prstGeom prst="straightConnector1">
            <a:avLst/>
          </a:prstGeom>
          <a:noFill/>
          <a:ln w="508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208" name="Straight Arrow Connector 8">
            <a:extLst>
              <a:ext uri="{FF2B5EF4-FFF2-40B4-BE49-F238E27FC236}">
                <a16:creationId xmlns:a16="http://schemas.microsoft.com/office/drawing/2014/main" id="{7D4369AF-D33A-2081-9F38-5395656DE03E}"/>
              </a:ext>
            </a:extLst>
          </p:cNvPr>
          <p:cNvCxnSpPr>
            <a:cxnSpLocks noChangeShapeType="1"/>
          </p:cNvCxnSpPr>
          <p:nvPr/>
        </p:nvCxnSpPr>
        <p:spPr bwMode="auto">
          <a:xfrm>
            <a:off x="2470150" y="3352800"/>
            <a:ext cx="1063625" cy="468313"/>
          </a:xfrm>
          <a:prstGeom prst="straightConnector1">
            <a:avLst/>
          </a:prstGeom>
          <a:noFill/>
          <a:ln w="508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209" name="Straight Arrow Connector 9">
            <a:extLst>
              <a:ext uri="{FF2B5EF4-FFF2-40B4-BE49-F238E27FC236}">
                <a16:creationId xmlns:a16="http://schemas.microsoft.com/office/drawing/2014/main" id="{A8ED1E5F-18F1-CE1C-C673-FE88E0E07B21}"/>
              </a:ext>
            </a:extLst>
          </p:cNvPr>
          <p:cNvCxnSpPr>
            <a:cxnSpLocks noChangeShapeType="1"/>
          </p:cNvCxnSpPr>
          <p:nvPr/>
        </p:nvCxnSpPr>
        <p:spPr bwMode="auto">
          <a:xfrm flipH="1">
            <a:off x="5286375" y="2322513"/>
            <a:ext cx="323850" cy="1162050"/>
          </a:xfrm>
          <a:prstGeom prst="straightConnector1">
            <a:avLst/>
          </a:prstGeom>
          <a:noFill/>
          <a:ln w="508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210" name="Straight Arrow Connector 10">
            <a:extLst>
              <a:ext uri="{FF2B5EF4-FFF2-40B4-BE49-F238E27FC236}">
                <a16:creationId xmlns:a16="http://schemas.microsoft.com/office/drawing/2014/main" id="{5CFCEE10-110F-B403-99C1-B4E9E6A4D6CF}"/>
              </a:ext>
            </a:extLst>
          </p:cNvPr>
          <p:cNvCxnSpPr>
            <a:cxnSpLocks noChangeShapeType="1"/>
          </p:cNvCxnSpPr>
          <p:nvPr/>
        </p:nvCxnSpPr>
        <p:spPr bwMode="auto">
          <a:xfrm>
            <a:off x="3413125" y="2322513"/>
            <a:ext cx="360363" cy="1169987"/>
          </a:xfrm>
          <a:prstGeom prst="straightConnector1">
            <a:avLst/>
          </a:prstGeom>
          <a:noFill/>
          <a:ln w="508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Oval 20">
            <a:extLst>
              <a:ext uri="{FF2B5EF4-FFF2-40B4-BE49-F238E27FC236}">
                <a16:creationId xmlns:a16="http://schemas.microsoft.com/office/drawing/2014/main" id="{CC443A7C-25FA-7F5D-9004-EA6153B4813D}"/>
              </a:ext>
            </a:extLst>
          </p:cNvPr>
          <p:cNvSpPr/>
          <p:nvPr/>
        </p:nvSpPr>
        <p:spPr>
          <a:xfrm>
            <a:off x="2084580" y="855956"/>
            <a:ext cx="2191006" cy="1461762"/>
          </a:xfrm>
          <a:prstGeom prst="ellipse">
            <a:avLst/>
          </a:prstGeom>
          <a:solidFill>
            <a:schemeClr val="bg2">
              <a:lumMod val="40000"/>
              <a:lumOff val="6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prstClr val="black"/>
                </a:solidFill>
              </a:rPr>
              <a:t>Divine Command</a:t>
            </a:r>
          </a:p>
        </p:txBody>
      </p:sp>
      <p:sp>
        <p:nvSpPr>
          <p:cNvPr id="22" name="Oval 21">
            <a:extLst>
              <a:ext uri="{FF2B5EF4-FFF2-40B4-BE49-F238E27FC236}">
                <a16:creationId xmlns:a16="http://schemas.microsoft.com/office/drawing/2014/main" id="{E1F873D7-ED6D-E1FF-275D-229B1C736AFD}"/>
              </a:ext>
            </a:extLst>
          </p:cNvPr>
          <p:cNvSpPr/>
          <p:nvPr/>
        </p:nvSpPr>
        <p:spPr>
          <a:xfrm>
            <a:off x="278892" y="2511322"/>
            <a:ext cx="2191006" cy="1461762"/>
          </a:xfrm>
          <a:prstGeom prst="ellipse">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rgbClr val="000000"/>
                </a:solidFill>
              </a:rPr>
              <a:t>Rights and Duties</a:t>
            </a:r>
          </a:p>
        </p:txBody>
      </p:sp>
      <p:sp>
        <p:nvSpPr>
          <p:cNvPr id="23" name="Oval 22">
            <a:extLst>
              <a:ext uri="{FF2B5EF4-FFF2-40B4-BE49-F238E27FC236}">
                <a16:creationId xmlns:a16="http://schemas.microsoft.com/office/drawing/2014/main" id="{BA257FE7-1591-323E-F5D5-E0BB54D1D289}"/>
              </a:ext>
            </a:extLst>
          </p:cNvPr>
          <p:cNvSpPr/>
          <p:nvPr/>
        </p:nvSpPr>
        <p:spPr>
          <a:xfrm>
            <a:off x="276946" y="4163624"/>
            <a:ext cx="2191006" cy="1461762"/>
          </a:xfrm>
          <a:prstGeom prst="ellipse">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Virtues:</a:t>
            </a:r>
          </a:p>
          <a:p>
            <a:pPr algn="ctr" fontAlgn="auto">
              <a:spcBef>
                <a:spcPts val="0"/>
              </a:spcBef>
              <a:spcAft>
                <a:spcPts val="0"/>
              </a:spcAft>
              <a:defRPr/>
            </a:pPr>
            <a:r>
              <a:rPr lang="en-US" dirty="0">
                <a:solidFill>
                  <a:srgbClr val="000000"/>
                </a:solidFill>
              </a:rPr>
              <a:t>respect, humility, care, love, empathy</a:t>
            </a:r>
          </a:p>
        </p:txBody>
      </p:sp>
      <p:sp>
        <p:nvSpPr>
          <p:cNvPr id="24" name="Oval 23">
            <a:extLst>
              <a:ext uri="{FF2B5EF4-FFF2-40B4-BE49-F238E27FC236}">
                <a16:creationId xmlns:a16="http://schemas.microsoft.com/office/drawing/2014/main" id="{B19B3DDA-FC21-5E6A-F0A2-A35F52286B69}"/>
              </a:ext>
            </a:extLst>
          </p:cNvPr>
          <p:cNvSpPr/>
          <p:nvPr/>
        </p:nvSpPr>
        <p:spPr>
          <a:xfrm>
            <a:off x="6765077" y="4163624"/>
            <a:ext cx="2191006" cy="1461762"/>
          </a:xfrm>
          <a:prstGeom prst="ellipse">
            <a:avLst/>
          </a:prstGeom>
          <a:solidFill>
            <a:srgbClr val="39E9FF"/>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Pragmatism</a:t>
            </a:r>
          </a:p>
        </p:txBody>
      </p:sp>
      <p:sp>
        <p:nvSpPr>
          <p:cNvPr id="25" name="Oval 24">
            <a:extLst>
              <a:ext uri="{FF2B5EF4-FFF2-40B4-BE49-F238E27FC236}">
                <a16:creationId xmlns:a16="http://schemas.microsoft.com/office/drawing/2014/main" id="{6FB2F2FE-8C17-5BC0-0AD0-005AB06797F2}"/>
              </a:ext>
            </a:extLst>
          </p:cNvPr>
          <p:cNvSpPr/>
          <p:nvPr/>
        </p:nvSpPr>
        <p:spPr>
          <a:xfrm>
            <a:off x="4499319" y="855956"/>
            <a:ext cx="2191006" cy="1461762"/>
          </a:xfrm>
          <a:prstGeom prst="ellipse">
            <a:avLst/>
          </a:prstGeom>
          <a:solidFill>
            <a:schemeClr val="bg2">
              <a:lumMod val="40000"/>
              <a:lumOff val="6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rgbClr val="000000"/>
                </a:solidFill>
              </a:rPr>
              <a:t>Natural Law</a:t>
            </a:r>
          </a:p>
        </p:txBody>
      </p:sp>
      <p:sp>
        <p:nvSpPr>
          <p:cNvPr id="26" name="Oval 25">
            <a:extLst>
              <a:ext uri="{FF2B5EF4-FFF2-40B4-BE49-F238E27FC236}">
                <a16:creationId xmlns:a16="http://schemas.microsoft.com/office/drawing/2014/main" id="{D417CD76-52A1-55DC-5E72-DF5FD55BD45A}"/>
              </a:ext>
            </a:extLst>
          </p:cNvPr>
          <p:cNvSpPr/>
          <p:nvPr/>
        </p:nvSpPr>
        <p:spPr>
          <a:xfrm>
            <a:off x="6781800" y="2511322"/>
            <a:ext cx="2191006" cy="1461762"/>
          </a:xfrm>
          <a:prstGeom prst="ellipse">
            <a:avLst/>
          </a:prstGeom>
          <a:solidFill>
            <a:srgbClr val="39E9FF"/>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Utilitarianism</a:t>
            </a:r>
          </a:p>
        </p:txBody>
      </p:sp>
      <p:sp>
        <p:nvSpPr>
          <p:cNvPr id="51229" name="TextBox 28">
            <a:extLst>
              <a:ext uri="{FF2B5EF4-FFF2-40B4-BE49-F238E27FC236}">
                <a16:creationId xmlns:a16="http://schemas.microsoft.com/office/drawing/2014/main" id="{17CF470A-4BA6-DF19-B440-0C38A125D34D}"/>
              </a:ext>
            </a:extLst>
          </p:cNvPr>
          <p:cNvSpPr txBox="1">
            <a:spLocks noChangeArrowheads="1"/>
          </p:cNvSpPr>
          <p:nvPr/>
        </p:nvSpPr>
        <p:spPr bwMode="auto">
          <a:xfrm>
            <a:off x="6689725" y="1909763"/>
            <a:ext cx="2447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a:solidFill>
                  <a:srgbClr val="39E9FF"/>
                </a:solidFill>
                <a:latin typeface="Century Gothic" panose="020B0502020202020204" pitchFamily="34" charset="0"/>
              </a:rPr>
              <a:t>Consequences</a:t>
            </a:r>
          </a:p>
        </p:txBody>
      </p:sp>
      <p:sp>
        <p:nvSpPr>
          <p:cNvPr id="51230" name="TextBox 29">
            <a:extLst>
              <a:ext uri="{FF2B5EF4-FFF2-40B4-BE49-F238E27FC236}">
                <a16:creationId xmlns:a16="http://schemas.microsoft.com/office/drawing/2014/main" id="{A41E8D8F-3245-9603-2E9F-46113FB8B4AD}"/>
              </a:ext>
            </a:extLst>
          </p:cNvPr>
          <p:cNvSpPr txBox="1">
            <a:spLocks noChangeArrowheads="1"/>
          </p:cNvSpPr>
          <p:nvPr/>
        </p:nvSpPr>
        <p:spPr bwMode="auto">
          <a:xfrm>
            <a:off x="3003550" y="157163"/>
            <a:ext cx="277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400">
                <a:solidFill>
                  <a:srgbClr val="D1D7E1"/>
                </a:solidFill>
                <a:latin typeface="Century Gothic" panose="020B0502020202020204" pitchFamily="34" charset="0"/>
              </a:rPr>
              <a:t>External Authority</a:t>
            </a:r>
          </a:p>
        </p:txBody>
      </p:sp>
      <p:sp>
        <p:nvSpPr>
          <p:cNvPr id="51231" name="TextBox 30">
            <a:extLst>
              <a:ext uri="{FF2B5EF4-FFF2-40B4-BE49-F238E27FC236}">
                <a16:creationId xmlns:a16="http://schemas.microsoft.com/office/drawing/2014/main" id="{9F96B98A-FDCE-EC50-1467-80C1E7CC7893}"/>
              </a:ext>
            </a:extLst>
          </p:cNvPr>
          <p:cNvSpPr txBox="1">
            <a:spLocks noChangeArrowheads="1"/>
          </p:cNvSpPr>
          <p:nvPr/>
        </p:nvSpPr>
        <p:spPr bwMode="auto">
          <a:xfrm>
            <a:off x="279400" y="1909763"/>
            <a:ext cx="1325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a:solidFill>
                  <a:srgbClr val="CCFFCC"/>
                </a:solidFill>
                <a:latin typeface="Century Gothic" panose="020B0502020202020204" pitchFamily="34" charset="0"/>
              </a:rPr>
              <a:t>Motives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202C"/>
        </a:solidFill>
        <a:effectLst/>
      </p:bgPr>
    </p:bg>
    <p:spTree>
      <p:nvGrpSpPr>
        <p:cNvPr id="1" name=""/>
        <p:cNvGrpSpPr/>
        <p:nvPr/>
      </p:nvGrpSpPr>
      <p:grpSpPr>
        <a:xfrm>
          <a:off x="0" y="0"/>
          <a:ext cx="0" cy="0"/>
          <a:chOff x="0" y="0"/>
          <a:chExt cx="0" cy="0"/>
        </a:xfrm>
      </p:grpSpPr>
      <p:graphicFrame>
        <p:nvGraphicFramePr>
          <p:cNvPr id="52226" name="Chart 5">
            <a:extLst>
              <a:ext uri="{FF2B5EF4-FFF2-40B4-BE49-F238E27FC236}">
                <a16:creationId xmlns:a16="http://schemas.microsoft.com/office/drawing/2014/main" id="{57DB9841-6FD7-0F4B-A5B8-D910399A37ED}"/>
              </a:ext>
            </a:extLst>
          </p:cNvPr>
          <p:cNvGraphicFramePr>
            <a:graphicFrameLocks/>
          </p:cNvGraphicFramePr>
          <p:nvPr/>
        </p:nvGraphicFramePr>
        <p:xfrm>
          <a:off x="771525" y="1508125"/>
          <a:ext cx="7639050" cy="4873625"/>
        </p:xfrm>
        <a:graphic>
          <a:graphicData uri="http://schemas.openxmlformats.org/presentationml/2006/ole">
            <mc:AlternateContent xmlns:mc="http://schemas.openxmlformats.org/markup-compatibility/2006">
              <mc:Choice xmlns:v="urn:schemas-microsoft-com:vml" Requires="v">
                <p:oleObj r:id="rId2" imgW="7643752" imgH="4876397" progId="Excel.Chart.8">
                  <p:embed/>
                </p:oleObj>
              </mc:Choice>
              <mc:Fallback>
                <p:oleObj r:id="rId2" imgW="7643752" imgH="4876397" progId="Excel.Chart.8">
                  <p:embed/>
                  <p:pic>
                    <p:nvPicPr>
                      <p:cNvPr id="0" name="Chart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508125"/>
                        <a:ext cx="7639050" cy="487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7" name="TextBox 6">
            <a:extLst>
              <a:ext uri="{FF2B5EF4-FFF2-40B4-BE49-F238E27FC236}">
                <a16:creationId xmlns:a16="http://schemas.microsoft.com/office/drawing/2014/main" id="{299A6B1E-6E4A-FAEF-739E-9027B0DCB3E0}"/>
              </a:ext>
            </a:extLst>
          </p:cNvPr>
          <p:cNvSpPr txBox="1">
            <a:spLocks noChangeArrowheads="1"/>
          </p:cNvSpPr>
          <p:nvPr/>
        </p:nvSpPr>
        <p:spPr bwMode="auto">
          <a:xfrm>
            <a:off x="6507163" y="3702050"/>
            <a:ext cx="26368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74" tIns="32137" rIns="64274" bIns="32137">
            <a:spAutoFit/>
          </a:bodyPr>
          <a:lstStyle>
            <a:lvl1pPr defTabSz="641350">
              <a:defRPr>
                <a:solidFill>
                  <a:schemeClr val="tx1"/>
                </a:solidFill>
                <a:latin typeface="Calibri" panose="020F0502020204030204" pitchFamily="34" charset="0"/>
                <a:ea typeface="MS PGothic" panose="020B0600070205080204" pitchFamily="34" charset="-128"/>
              </a:defRPr>
            </a:lvl1pPr>
            <a:lvl2pPr marL="742950" indent="-285750" defTabSz="641350">
              <a:defRPr>
                <a:solidFill>
                  <a:schemeClr val="tx1"/>
                </a:solidFill>
                <a:latin typeface="Calibri" panose="020F0502020204030204" pitchFamily="34" charset="0"/>
                <a:ea typeface="MS PGothic" panose="020B0600070205080204" pitchFamily="34" charset="-128"/>
              </a:defRPr>
            </a:lvl2pPr>
            <a:lvl3pPr marL="1143000" indent="-228600" defTabSz="641350">
              <a:defRPr>
                <a:solidFill>
                  <a:schemeClr val="tx1"/>
                </a:solidFill>
                <a:latin typeface="Calibri" panose="020F0502020204030204" pitchFamily="34" charset="0"/>
                <a:ea typeface="MS PGothic" panose="020B0600070205080204" pitchFamily="34" charset="-128"/>
              </a:defRPr>
            </a:lvl3pPr>
            <a:lvl4pPr marL="1600200" indent="-228600" defTabSz="641350">
              <a:defRPr>
                <a:solidFill>
                  <a:schemeClr val="tx1"/>
                </a:solidFill>
                <a:latin typeface="Calibri" panose="020F0502020204030204" pitchFamily="34" charset="0"/>
                <a:ea typeface="MS PGothic" panose="020B0600070205080204" pitchFamily="34" charset="-128"/>
              </a:defRPr>
            </a:lvl4pPr>
            <a:lvl5pPr marL="2057400" indent="-228600" defTabSz="641350">
              <a:defRPr>
                <a:solidFill>
                  <a:schemeClr val="tx1"/>
                </a:solidFill>
                <a:latin typeface="Calibri" panose="020F0502020204030204" pitchFamily="34" charset="0"/>
                <a:ea typeface="MS PGothic" panose="020B0600070205080204" pitchFamily="34" charset="-128"/>
              </a:defRPr>
            </a:lvl5pPr>
            <a:lvl6pPr marL="25146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000">
                <a:solidFill>
                  <a:srgbClr val="FFFFFF"/>
                </a:solidFill>
                <a:latin typeface="Gill Sans" pitchFamily="-84" charset="0"/>
                <a:ea typeface="ヒラギノ角ゴ ProN W3" pitchFamily="-84" charset="-128"/>
                <a:sym typeface="Gill Sans" pitchFamily="-84" charset="0"/>
              </a:rPr>
              <a:t>consequentialist</a:t>
            </a:r>
          </a:p>
        </p:txBody>
      </p:sp>
      <p:sp>
        <p:nvSpPr>
          <p:cNvPr id="52228" name="TextBox 7">
            <a:extLst>
              <a:ext uri="{FF2B5EF4-FFF2-40B4-BE49-F238E27FC236}">
                <a16:creationId xmlns:a16="http://schemas.microsoft.com/office/drawing/2014/main" id="{A4A21964-E2EB-DDEB-3723-667F04F19C75}"/>
              </a:ext>
            </a:extLst>
          </p:cNvPr>
          <p:cNvSpPr txBox="1">
            <a:spLocks noChangeArrowheads="1"/>
          </p:cNvSpPr>
          <p:nvPr/>
        </p:nvSpPr>
        <p:spPr bwMode="auto">
          <a:xfrm>
            <a:off x="2698750" y="5845175"/>
            <a:ext cx="12049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74" tIns="32137" rIns="64274" bIns="32137">
            <a:spAutoFit/>
          </a:bodyPr>
          <a:lstStyle>
            <a:lvl1pPr defTabSz="641350">
              <a:defRPr>
                <a:solidFill>
                  <a:schemeClr val="tx1"/>
                </a:solidFill>
                <a:latin typeface="Calibri" panose="020F0502020204030204" pitchFamily="34" charset="0"/>
                <a:ea typeface="MS PGothic" panose="020B0600070205080204" pitchFamily="34" charset="-128"/>
              </a:defRPr>
            </a:lvl1pPr>
            <a:lvl2pPr marL="742950" indent="-285750" defTabSz="641350">
              <a:defRPr>
                <a:solidFill>
                  <a:schemeClr val="tx1"/>
                </a:solidFill>
                <a:latin typeface="Calibri" panose="020F0502020204030204" pitchFamily="34" charset="0"/>
                <a:ea typeface="MS PGothic" panose="020B0600070205080204" pitchFamily="34" charset="-128"/>
              </a:defRPr>
            </a:lvl2pPr>
            <a:lvl3pPr marL="1143000" indent="-228600" defTabSz="641350">
              <a:defRPr>
                <a:solidFill>
                  <a:schemeClr val="tx1"/>
                </a:solidFill>
                <a:latin typeface="Calibri" panose="020F0502020204030204" pitchFamily="34" charset="0"/>
                <a:ea typeface="MS PGothic" panose="020B0600070205080204" pitchFamily="34" charset="-128"/>
              </a:defRPr>
            </a:lvl3pPr>
            <a:lvl4pPr marL="1600200" indent="-228600" defTabSz="641350">
              <a:defRPr>
                <a:solidFill>
                  <a:schemeClr val="tx1"/>
                </a:solidFill>
                <a:latin typeface="Calibri" panose="020F0502020204030204" pitchFamily="34" charset="0"/>
                <a:ea typeface="MS PGothic" panose="020B0600070205080204" pitchFamily="34" charset="-128"/>
              </a:defRPr>
            </a:lvl4pPr>
            <a:lvl5pPr marL="2057400" indent="-228600" defTabSz="641350">
              <a:defRPr>
                <a:solidFill>
                  <a:schemeClr val="tx1"/>
                </a:solidFill>
                <a:latin typeface="Calibri" panose="020F0502020204030204" pitchFamily="34" charset="0"/>
                <a:ea typeface="MS PGothic" panose="020B0600070205080204" pitchFamily="34" charset="-128"/>
              </a:defRPr>
            </a:lvl5pPr>
            <a:lvl6pPr marL="25146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000">
                <a:solidFill>
                  <a:srgbClr val="FFFFFF"/>
                </a:solidFill>
                <a:latin typeface="Gill Sans" pitchFamily="-84" charset="0"/>
                <a:ea typeface="ヒラギノ角ゴ ProN W3" pitchFamily="-84" charset="-128"/>
                <a:sym typeface="Gill Sans" pitchFamily="-84" charset="0"/>
              </a:rPr>
              <a:t>motive</a:t>
            </a:r>
          </a:p>
        </p:txBody>
      </p:sp>
      <p:sp>
        <p:nvSpPr>
          <p:cNvPr id="52229" name="TextBox 8">
            <a:extLst>
              <a:ext uri="{FF2B5EF4-FFF2-40B4-BE49-F238E27FC236}">
                <a16:creationId xmlns:a16="http://schemas.microsoft.com/office/drawing/2014/main" id="{5A06ED6A-B38D-679B-C175-47207978EE8F}"/>
              </a:ext>
            </a:extLst>
          </p:cNvPr>
          <p:cNvSpPr txBox="1">
            <a:spLocks noChangeArrowheads="1"/>
          </p:cNvSpPr>
          <p:nvPr/>
        </p:nvSpPr>
        <p:spPr bwMode="auto">
          <a:xfrm>
            <a:off x="-20638" y="3541713"/>
            <a:ext cx="2717801"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74" tIns="32137" rIns="64274" bIns="32137">
            <a:spAutoFit/>
          </a:bodyPr>
          <a:lstStyle>
            <a:lvl1pPr defTabSz="641350">
              <a:defRPr>
                <a:solidFill>
                  <a:schemeClr val="tx1"/>
                </a:solidFill>
                <a:latin typeface="Calibri" panose="020F0502020204030204" pitchFamily="34" charset="0"/>
                <a:ea typeface="MS PGothic" panose="020B0600070205080204" pitchFamily="34" charset="-128"/>
              </a:defRPr>
            </a:lvl1pPr>
            <a:lvl2pPr marL="742950" indent="-285750" defTabSz="641350">
              <a:defRPr>
                <a:solidFill>
                  <a:schemeClr val="tx1"/>
                </a:solidFill>
                <a:latin typeface="Calibri" panose="020F0502020204030204" pitchFamily="34" charset="0"/>
                <a:ea typeface="MS PGothic" panose="020B0600070205080204" pitchFamily="34" charset="-128"/>
              </a:defRPr>
            </a:lvl2pPr>
            <a:lvl3pPr marL="1143000" indent="-228600" defTabSz="641350">
              <a:defRPr>
                <a:solidFill>
                  <a:schemeClr val="tx1"/>
                </a:solidFill>
                <a:latin typeface="Calibri" panose="020F0502020204030204" pitchFamily="34" charset="0"/>
                <a:ea typeface="MS PGothic" panose="020B0600070205080204" pitchFamily="34" charset="-128"/>
              </a:defRPr>
            </a:lvl3pPr>
            <a:lvl4pPr marL="1600200" indent="-228600" defTabSz="641350">
              <a:defRPr>
                <a:solidFill>
                  <a:schemeClr val="tx1"/>
                </a:solidFill>
                <a:latin typeface="Calibri" panose="020F0502020204030204" pitchFamily="34" charset="0"/>
                <a:ea typeface="MS PGothic" panose="020B0600070205080204" pitchFamily="34" charset="-128"/>
              </a:defRPr>
            </a:lvl4pPr>
            <a:lvl5pPr marL="2057400" indent="-228600" defTabSz="641350">
              <a:defRPr>
                <a:solidFill>
                  <a:schemeClr val="tx1"/>
                </a:solidFill>
                <a:latin typeface="Calibri" panose="020F0502020204030204" pitchFamily="34" charset="0"/>
                <a:ea typeface="MS PGothic" panose="020B0600070205080204" pitchFamily="34" charset="-128"/>
              </a:defRPr>
            </a:lvl5pPr>
            <a:lvl6pPr marL="25146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000">
                <a:solidFill>
                  <a:srgbClr val="FFFFFF"/>
                </a:solidFill>
                <a:latin typeface="Gill Sans" pitchFamily="-84" charset="0"/>
                <a:ea typeface="ヒラギノ角ゴ ProN W3" pitchFamily="-84" charset="-128"/>
                <a:sym typeface="Gill Sans" pitchFamily="-84" charset="0"/>
              </a:rPr>
              <a:t>human authority</a:t>
            </a:r>
          </a:p>
        </p:txBody>
      </p:sp>
      <p:sp>
        <p:nvSpPr>
          <p:cNvPr id="52230" name="TextBox 10">
            <a:extLst>
              <a:ext uri="{FF2B5EF4-FFF2-40B4-BE49-F238E27FC236}">
                <a16:creationId xmlns:a16="http://schemas.microsoft.com/office/drawing/2014/main" id="{FE4881F0-9640-B69F-1763-8512D3A6AC9E}"/>
              </a:ext>
            </a:extLst>
          </p:cNvPr>
          <p:cNvSpPr txBox="1">
            <a:spLocks noChangeArrowheads="1"/>
          </p:cNvSpPr>
          <p:nvPr/>
        </p:nvSpPr>
        <p:spPr bwMode="auto">
          <a:xfrm>
            <a:off x="1839913" y="1558925"/>
            <a:ext cx="18430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74" tIns="32137" rIns="64274" bIns="32137">
            <a:spAutoFit/>
          </a:bodyPr>
          <a:lstStyle>
            <a:lvl1pPr defTabSz="641350">
              <a:defRPr>
                <a:solidFill>
                  <a:schemeClr val="tx1"/>
                </a:solidFill>
                <a:latin typeface="Calibri" panose="020F0502020204030204" pitchFamily="34" charset="0"/>
                <a:ea typeface="MS PGothic" panose="020B0600070205080204" pitchFamily="34" charset="-128"/>
              </a:defRPr>
            </a:lvl1pPr>
            <a:lvl2pPr marL="742950" indent="-285750" defTabSz="641350">
              <a:defRPr>
                <a:solidFill>
                  <a:schemeClr val="tx1"/>
                </a:solidFill>
                <a:latin typeface="Calibri" panose="020F0502020204030204" pitchFamily="34" charset="0"/>
                <a:ea typeface="MS PGothic" panose="020B0600070205080204" pitchFamily="34" charset="-128"/>
              </a:defRPr>
            </a:lvl2pPr>
            <a:lvl3pPr marL="1143000" indent="-228600" defTabSz="641350">
              <a:defRPr>
                <a:solidFill>
                  <a:schemeClr val="tx1"/>
                </a:solidFill>
                <a:latin typeface="Calibri" panose="020F0502020204030204" pitchFamily="34" charset="0"/>
                <a:ea typeface="MS PGothic" panose="020B0600070205080204" pitchFamily="34" charset="-128"/>
              </a:defRPr>
            </a:lvl3pPr>
            <a:lvl4pPr marL="1600200" indent="-228600" defTabSz="641350">
              <a:defRPr>
                <a:solidFill>
                  <a:schemeClr val="tx1"/>
                </a:solidFill>
                <a:latin typeface="Calibri" panose="020F0502020204030204" pitchFamily="34" charset="0"/>
                <a:ea typeface="MS PGothic" panose="020B0600070205080204" pitchFamily="34" charset="-128"/>
              </a:defRPr>
            </a:lvl4pPr>
            <a:lvl5pPr marL="2057400" indent="-228600" defTabSz="641350">
              <a:defRPr>
                <a:solidFill>
                  <a:schemeClr val="tx1"/>
                </a:solidFill>
                <a:latin typeface="Calibri" panose="020F0502020204030204" pitchFamily="34" charset="0"/>
                <a:ea typeface="MS PGothic" panose="020B0600070205080204" pitchFamily="34" charset="-128"/>
              </a:defRPr>
            </a:lvl5pPr>
            <a:lvl6pPr marL="25146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000">
                <a:solidFill>
                  <a:srgbClr val="FFFFFF"/>
                </a:solidFill>
                <a:latin typeface="Gill Sans" pitchFamily="-84" charset="0"/>
                <a:ea typeface="ヒラギノ角ゴ ProN W3" pitchFamily="-84" charset="-128"/>
                <a:sym typeface="Gill Sans" pitchFamily="-84" charset="0"/>
              </a:rPr>
              <a:t>natural law</a:t>
            </a:r>
          </a:p>
        </p:txBody>
      </p:sp>
      <p:sp>
        <p:nvSpPr>
          <p:cNvPr id="52231" name="TextBox 11">
            <a:extLst>
              <a:ext uri="{FF2B5EF4-FFF2-40B4-BE49-F238E27FC236}">
                <a16:creationId xmlns:a16="http://schemas.microsoft.com/office/drawing/2014/main" id="{76FAE034-8E8F-72CA-9614-3EA2CDF31E5E}"/>
              </a:ext>
            </a:extLst>
          </p:cNvPr>
          <p:cNvSpPr txBox="1">
            <a:spLocks noChangeArrowheads="1"/>
          </p:cNvSpPr>
          <p:nvPr/>
        </p:nvSpPr>
        <p:spPr bwMode="auto">
          <a:xfrm>
            <a:off x="4037013" y="969963"/>
            <a:ext cx="2692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74" tIns="32137" rIns="64274" bIns="32137">
            <a:spAutoFit/>
          </a:bodyPr>
          <a:lstStyle>
            <a:lvl1pPr defTabSz="641350">
              <a:defRPr>
                <a:solidFill>
                  <a:schemeClr val="tx1"/>
                </a:solidFill>
                <a:latin typeface="Calibri" panose="020F0502020204030204" pitchFamily="34" charset="0"/>
                <a:ea typeface="MS PGothic" panose="020B0600070205080204" pitchFamily="34" charset="-128"/>
              </a:defRPr>
            </a:lvl1pPr>
            <a:lvl2pPr marL="742950" indent="-285750" defTabSz="641350">
              <a:defRPr>
                <a:solidFill>
                  <a:schemeClr val="tx1"/>
                </a:solidFill>
                <a:latin typeface="Calibri" panose="020F0502020204030204" pitchFamily="34" charset="0"/>
                <a:ea typeface="MS PGothic" panose="020B0600070205080204" pitchFamily="34" charset="-128"/>
              </a:defRPr>
            </a:lvl2pPr>
            <a:lvl3pPr marL="1143000" indent="-228600" defTabSz="641350">
              <a:defRPr>
                <a:solidFill>
                  <a:schemeClr val="tx1"/>
                </a:solidFill>
                <a:latin typeface="Calibri" panose="020F0502020204030204" pitchFamily="34" charset="0"/>
                <a:ea typeface="MS PGothic" panose="020B0600070205080204" pitchFamily="34" charset="-128"/>
              </a:defRPr>
            </a:lvl3pPr>
            <a:lvl4pPr marL="1600200" indent="-228600" defTabSz="641350">
              <a:defRPr>
                <a:solidFill>
                  <a:schemeClr val="tx1"/>
                </a:solidFill>
                <a:latin typeface="Calibri" panose="020F0502020204030204" pitchFamily="34" charset="0"/>
                <a:ea typeface="MS PGothic" panose="020B0600070205080204" pitchFamily="34" charset="-128"/>
              </a:defRPr>
            </a:lvl4pPr>
            <a:lvl5pPr marL="2057400" indent="-228600" defTabSz="641350">
              <a:defRPr>
                <a:solidFill>
                  <a:schemeClr val="tx1"/>
                </a:solidFill>
                <a:latin typeface="Calibri" panose="020F0502020204030204" pitchFamily="34" charset="0"/>
                <a:ea typeface="MS PGothic" panose="020B0600070205080204" pitchFamily="34" charset="-128"/>
              </a:defRPr>
            </a:lvl5pPr>
            <a:lvl6pPr marL="25146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000">
                <a:solidFill>
                  <a:srgbClr val="FFFFFF"/>
                </a:solidFill>
                <a:latin typeface="Gill Sans" pitchFamily="-84" charset="0"/>
                <a:ea typeface="ヒラギノ角ゴ ProN W3" pitchFamily="-84" charset="-128"/>
                <a:sym typeface="Gill Sans" pitchFamily="-84" charset="0"/>
              </a:rPr>
              <a:t>divine command</a:t>
            </a:r>
          </a:p>
        </p:txBody>
      </p:sp>
      <p:cxnSp>
        <p:nvCxnSpPr>
          <p:cNvPr id="14" name="Straight Arrow Connector 13">
            <a:extLst>
              <a:ext uri="{FF2B5EF4-FFF2-40B4-BE49-F238E27FC236}">
                <a16:creationId xmlns:a16="http://schemas.microsoft.com/office/drawing/2014/main" id="{877E17F3-72C1-9363-2F37-0B74D8CF7B44}"/>
              </a:ext>
            </a:extLst>
          </p:cNvPr>
          <p:cNvCxnSpPr/>
          <p:nvPr/>
        </p:nvCxnSpPr>
        <p:spPr bwMode="auto">
          <a:xfrm flipV="1">
            <a:off x="4572000" y="1506538"/>
            <a:ext cx="374650" cy="428625"/>
          </a:xfrm>
          <a:prstGeom prst="straightConnector1">
            <a:avLst/>
          </a:prstGeom>
          <a:blipFill dpi="0" rotWithShape="0">
            <a:blip r:embed="rId4"/>
            <a:srcRect/>
            <a:tile tx="0" ty="0" sx="100000" sy="100000" flip="none" algn="tl"/>
          </a:blip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2233" name="TextBox 16">
            <a:extLst>
              <a:ext uri="{FF2B5EF4-FFF2-40B4-BE49-F238E27FC236}">
                <a16:creationId xmlns:a16="http://schemas.microsoft.com/office/drawing/2014/main" id="{BE31A1ED-2B11-EE02-3615-69BCA6BFDE6C}"/>
              </a:ext>
            </a:extLst>
          </p:cNvPr>
          <p:cNvSpPr txBox="1">
            <a:spLocks noChangeArrowheads="1"/>
          </p:cNvSpPr>
          <p:nvPr/>
        </p:nvSpPr>
        <p:spPr bwMode="auto">
          <a:xfrm>
            <a:off x="820738" y="268288"/>
            <a:ext cx="75755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74" tIns="32137" rIns="64274" bIns="32137">
            <a:spAutoFit/>
          </a:bodyPr>
          <a:lstStyle>
            <a:lvl1pPr defTabSz="641350">
              <a:defRPr>
                <a:solidFill>
                  <a:schemeClr val="tx1"/>
                </a:solidFill>
                <a:latin typeface="Calibri" panose="020F0502020204030204" pitchFamily="34" charset="0"/>
                <a:ea typeface="MS PGothic" panose="020B0600070205080204" pitchFamily="34" charset="-128"/>
              </a:defRPr>
            </a:lvl1pPr>
            <a:lvl2pPr marL="742950" indent="-285750" defTabSz="641350">
              <a:defRPr>
                <a:solidFill>
                  <a:schemeClr val="tx1"/>
                </a:solidFill>
                <a:latin typeface="Calibri" panose="020F0502020204030204" pitchFamily="34" charset="0"/>
                <a:ea typeface="MS PGothic" panose="020B0600070205080204" pitchFamily="34" charset="-128"/>
              </a:defRPr>
            </a:lvl2pPr>
            <a:lvl3pPr marL="1143000" indent="-228600" defTabSz="641350">
              <a:defRPr>
                <a:solidFill>
                  <a:schemeClr val="tx1"/>
                </a:solidFill>
                <a:latin typeface="Calibri" panose="020F0502020204030204" pitchFamily="34" charset="0"/>
                <a:ea typeface="MS PGothic" panose="020B0600070205080204" pitchFamily="34" charset="-128"/>
              </a:defRPr>
            </a:lvl3pPr>
            <a:lvl4pPr marL="1600200" indent="-228600" defTabSz="641350">
              <a:defRPr>
                <a:solidFill>
                  <a:schemeClr val="tx1"/>
                </a:solidFill>
                <a:latin typeface="Calibri" panose="020F0502020204030204" pitchFamily="34" charset="0"/>
                <a:ea typeface="MS PGothic" panose="020B0600070205080204" pitchFamily="34" charset="-128"/>
              </a:defRPr>
            </a:lvl4pPr>
            <a:lvl5pPr marL="2057400" indent="-228600" defTabSz="641350">
              <a:defRPr>
                <a:solidFill>
                  <a:schemeClr val="tx1"/>
                </a:solidFill>
                <a:latin typeface="Calibri" panose="020F0502020204030204" pitchFamily="34" charset="0"/>
                <a:ea typeface="MS PGothic" panose="020B0600070205080204" pitchFamily="34" charset="-128"/>
              </a:defRPr>
            </a:lvl5pPr>
            <a:lvl6pPr marL="25146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000">
                <a:solidFill>
                  <a:srgbClr val="FF6600"/>
                </a:solidFill>
                <a:latin typeface="Gill Sans" pitchFamily="-84" charset="0"/>
                <a:ea typeface="ヒラギノ角ゴ ProN W3" pitchFamily="-84" charset="-128"/>
                <a:sym typeface="Gill Sans" pitchFamily="-84" charset="0"/>
              </a:rPr>
              <a:t>Do Isle Royale Wolves Need Genetic Rescuing?</a:t>
            </a:r>
          </a:p>
        </p:txBody>
      </p:sp>
      <p:sp>
        <p:nvSpPr>
          <p:cNvPr id="52234" name="TextBox 1">
            <a:extLst>
              <a:ext uri="{FF2B5EF4-FFF2-40B4-BE49-F238E27FC236}">
                <a16:creationId xmlns:a16="http://schemas.microsoft.com/office/drawing/2014/main" id="{09A2620D-C80E-937C-56DF-4B84A8AC0F90}"/>
              </a:ext>
            </a:extLst>
          </p:cNvPr>
          <p:cNvSpPr txBox="1">
            <a:spLocks noChangeArrowheads="1"/>
          </p:cNvSpPr>
          <p:nvPr/>
        </p:nvSpPr>
        <p:spPr bwMode="auto">
          <a:xfrm>
            <a:off x="5492750" y="6426200"/>
            <a:ext cx="355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FFFFFF"/>
                </a:solidFill>
                <a:latin typeface="Gill Sans" pitchFamily="-84" charset="0"/>
                <a:ea typeface="ヒラギノ角ゴ ProN W3" pitchFamily="-84" charset="-128"/>
              </a:rPr>
              <a:t>Gore et al. 2012, </a:t>
            </a:r>
            <a:r>
              <a:rPr lang="en-US" altLang="en-US" i="1">
                <a:solidFill>
                  <a:srgbClr val="FFFFFF"/>
                </a:solidFill>
                <a:latin typeface="Gill Sans" pitchFamily="-84" charset="0"/>
                <a:ea typeface="ヒラギノ角ゴ ProN W3" pitchFamily="-84" charset="-128"/>
              </a:rPr>
              <a:t>Conservation Letters</a:t>
            </a:r>
            <a:endParaRPr lang="en-US" altLang="en-US">
              <a:solidFill>
                <a:srgbClr val="FFFFFF"/>
              </a:solidFill>
              <a:latin typeface="Gill Sans" pitchFamily="-84" charset="0"/>
              <a:ea typeface="ヒラギノ角ゴ ProN W3" pitchFamily="-84" charset="-128"/>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D555892-CA67-7DC1-5847-B17E0D8894B8}"/>
              </a:ext>
            </a:extLst>
          </p:cNvPr>
          <p:cNvGraphicFramePr/>
          <p:nvPr/>
        </p:nvGraphicFramePr>
        <p:xfrm>
          <a:off x="1212850" y="882651"/>
          <a:ext cx="6718300" cy="5092700"/>
        </p:xfrm>
        <a:graphic>
          <a:graphicData uri="http://schemas.openxmlformats.org/drawingml/2006/chart">
            <c:chart xmlns:c="http://schemas.openxmlformats.org/drawingml/2006/chart" xmlns:r="http://schemas.openxmlformats.org/officeDocument/2006/relationships" r:id="rId3"/>
          </a:graphicData>
        </a:graphic>
      </p:graphicFrame>
      <p:sp>
        <p:nvSpPr>
          <p:cNvPr id="53251" name="Rectangle 1">
            <a:extLst>
              <a:ext uri="{FF2B5EF4-FFF2-40B4-BE49-F238E27FC236}">
                <a16:creationId xmlns:a16="http://schemas.microsoft.com/office/drawing/2014/main" id="{057CBE3A-B22D-38F0-DCE4-536F36ADD909}"/>
              </a:ext>
            </a:extLst>
          </p:cNvPr>
          <p:cNvSpPr>
            <a:spLocks noChangeArrowheads="1"/>
          </p:cNvSpPr>
          <p:nvPr/>
        </p:nvSpPr>
        <p:spPr bwMode="auto">
          <a:xfrm>
            <a:off x="6589713" y="1425575"/>
            <a:ext cx="13414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defTabSz="455613">
              <a:defRPr>
                <a:solidFill>
                  <a:schemeClr val="tx1"/>
                </a:solidFill>
                <a:latin typeface="Calibri" panose="020F0502020204030204" pitchFamily="34" charset="0"/>
                <a:ea typeface="MS PGothic" panose="020B0600070205080204" pitchFamily="34" charset="-128"/>
              </a:defRPr>
            </a:lvl1pPr>
            <a:lvl2pPr marL="742950" indent="-285750" defTabSz="455613">
              <a:defRPr>
                <a:solidFill>
                  <a:schemeClr val="tx1"/>
                </a:solidFill>
                <a:latin typeface="Calibri" panose="020F0502020204030204" pitchFamily="34" charset="0"/>
                <a:ea typeface="MS PGothic" panose="020B0600070205080204" pitchFamily="34" charset="-128"/>
              </a:defRPr>
            </a:lvl2pPr>
            <a:lvl3pPr marL="1143000" indent="-228600" defTabSz="455613">
              <a:defRPr>
                <a:solidFill>
                  <a:schemeClr val="tx1"/>
                </a:solidFill>
                <a:latin typeface="Calibri" panose="020F0502020204030204" pitchFamily="34" charset="0"/>
                <a:ea typeface="MS PGothic" panose="020B0600070205080204" pitchFamily="34" charset="-128"/>
              </a:defRPr>
            </a:lvl3pPr>
            <a:lvl4pPr marL="1600200" indent="-228600" defTabSz="455613">
              <a:defRPr>
                <a:solidFill>
                  <a:schemeClr val="tx1"/>
                </a:solidFill>
                <a:latin typeface="Calibri" panose="020F0502020204030204" pitchFamily="34" charset="0"/>
                <a:ea typeface="MS PGothic" panose="020B0600070205080204" pitchFamily="34" charset="-128"/>
              </a:defRPr>
            </a:lvl4pPr>
            <a:lvl5pPr marL="2057400" indent="-228600" defTabSz="455613">
              <a:defRPr>
                <a:solidFill>
                  <a:schemeClr val="tx1"/>
                </a:solidFill>
                <a:latin typeface="Calibri" panose="020F0502020204030204" pitchFamily="34" charset="0"/>
                <a:ea typeface="MS PGothic" panose="020B0600070205080204" pitchFamily="34" charset="-128"/>
              </a:defRPr>
            </a:lvl5pPr>
            <a:lvl6pPr marL="25146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a:solidFill>
                  <a:srgbClr val="FFFFFF"/>
                </a:solidFill>
                <a:latin typeface="Arial" panose="020B0604020202020204" pitchFamily="34" charset="0"/>
                <a:ea typeface="ヒラギノ角ゴ ProN W3" pitchFamily="-84" charset="-128"/>
                <a:sym typeface="Gill Sans" pitchFamily="-84" charset="0"/>
              </a:rPr>
              <a:t>Natural </a:t>
            </a:r>
          </a:p>
          <a:p>
            <a:r>
              <a:rPr lang="en-US" altLang="en-US" sz="2800">
                <a:solidFill>
                  <a:srgbClr val="FFFFFF"/>
                </a:solidFill>
                <a:latin typeface="Arial" panose="020B0604020202020204" pitchFamily="34" charset="0"/>
                <a:ea typeface="ヒラギノ角ゴ ProN W3" pitchFamily="-84" charset="-128"/>
                <a:sym typeface="Gill Sans" pitchFamily="-84" charset="0"/>
              </a:rPr>
              <a:t>law</a:t>
            </a:r>
          </a:p>
        </p:txBody>
      </p:sp>
      <p:sp>
        <p:nvSpPr>
          <p:cNvPr id="53252" name="Rectangle 9">
            <a:extLst>
              <a:ext uri="{FF2B5EF4-FFF2-40B4-BE49-F238E27FC236}">
                <a16:creationId xmlns:a16="http://schemas.microsoft.com/office/drawing/2014/main" id="{498030DD-B7EB-865B-3275-407280954716}"/>
              </a:ext>
            </a:extLst>
          </p:cNvPr>
          <p:cNvSpPr>
            <a:spLocks noChangeArrowheads="1"/>
          </p:cNvSpPr>
          <p:nvPr/>
        </p:nvSpPr>
        <p:spPr bwMode="auto">
          <a:xfrm>
            <a:off x="3622675" y="5713413"/>
            <a:ext cx="3138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defTabSz="455613">
              <a:defRPr>
                <a:solidFill>
                  <a:schemeClr val="tx1"/>
                </a:solidFill>
                <a:latin typeface="Calibri" panose="020F0502020204030204" pitchFamily="34" charset="0"/>
                <a:ea typeface="MS PGothic" panose="020B0600070205080204" pitchFamily="34" charset="-128"/>
              </a:defRPr>
            </a:lvl1pPr>
            <a:lvl2pPr marL="742950" indent="-285750" defTabSz="455613">
              <a:defRPr>
                <a:solidFill>
                  <a:schemeClr val="tx1"/>
                </a:solidFill>
                <a:latin typeface="Calibri" panose="020F0502020204030204" pitchFamily="34" charset="0"/>
                <a:ea typeface="MS PGothic" panose="020B0600070205080204" pitchFamily="34" charset="-128"/>
              </a:defRPr>
            </a:lvl2pPr>
            <a:lvl3pPr marL="1143000" indent="-228600" defTabSz="455613">
              <a:defRPr>
                <a:solidFill>
                  <a:schemeClr val="tx1"/>
                </a:solidFill>
                <a:latin typeface="Calibri" panose="020F0502020204030204" pitchFamily="34" charset="0"/>
                <a:ea typeface="MS PGothic" panose="020B0600070205080204" pitchFamily="34" charset="-128"/>
              </a:defRPr>
            </a:lvl3pPr>
            <a:lvl4pPr marL="1600200" indent="-228600" defTabSz="455613">
              <a:defRPr>
                <a:solidFill>
                  <a:schemeClr val="tx1"/>
                </a:solidFill>
                <a:latin typeface="Calibri" panose="020F0502020204030204" pitchFamily="34" charset="0"/>
                <a:ea typeface="MS PGothic" panose="020B0600070205080204" pitchFamily="34" charset="-128"/>
              </a:defRPr>
            </a:lvl4pPr>
            <a:lvl5pPr marL="2057400" indent="-228600" defTabSz="455613">
              <a:defRPr>
                <a:solidFill>
                  <a:schemeClr val="tx1"/>
                </a:solidFill>
                <a:latin typeface="Calibri" panose="020F0502020204030204" pitchFamily="34" charset="0"/>
                <a:ea typeface="MS PGothic" panose="020B0600070205080204" pitchFamily="34" charset="-128"/>
              </a:defRPr>
            </a:lvl5pPr>
            <a:lvl6pPr marL="25146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a:solidFill>
                  <a:srgbClr val="000000"/>
                </a:solidFill>
                <a:latin typeface="Arial" panose="020B0604020202020204" pitchFamily="34" charset="0"/>
                <a:ea typeface="ヒラギノ角ゴ ProN W3" pitchFamily="-84" charset="-128"/>
                <a:sym typeface="Gill Sans" pitchFamily="-84" charset="0"/>
              </a:rPr>
              <a:t> </a:t>
            </a:r>
            <a:r>
              <a:rPr lang="en-US" altLang="en-US" sz="2800">
                <a:solidFill>
                  <a:srgbClr val="FFFFFF"/>
                </a:solidFill>
                <a:latin typeface="Arial" panose="020B0604020202020204" pitchFamily="34" charset="0"/>
                <a:ea typeface="ヒラギノ角ゴ ProN W3" pitchFamily="-84" charset="-128"/>
                <a:sym typeface="Gill Sans" pitchFamily="-84" charset="0"/>
              </a:rPr>
              <a:t>Consequentialism</a:t>
            </a:r>
            <a:endParaRPr lang="en-US" altLang="en-US" sz="2800">
              <a:solidFill>
                <a:srgbClr val="FFFFFF"/>
              </a:solidFill>
              <a:ea typeface="ヒラギノ角ゴ ProN W3" pitchFamily="-84" charset="-128"/>
              <a:sym typeface="Gill Sans" pitchFamily="-84" charset="0"/>
            </a:endParaRPr>
          </a:p>
        </p:txBody>
      </p:sp>
      <p:sp>
        <p:nvSpPr>
          <p:cNvPr id="53253" name="Rectangle 10">
            <a:extLst>
              <a:ext uri="{FF2B5EF4-FFF2-40B4-BE49-F238E27FC236}">
                <a16:creationId xmlns:a16="http://schemas.microsoft.com/office/drawing/2014/main" id="{A1BC272A-9B16-5E54-DDCD-6C937AFE8CBF}"/>
              </a:ext>
            </a:extLst>
          </p:cNvPr>
          <p:cNvSpPr>
            <a:spLocks noChangeArrowheads="1"/>
          </p:cNvSpPr>
          <p:nvPr/>
        </p:nvSpPr>
        <p:spPr bwMode="auto">
          <a:xfrm>
            <a:off x="1044575" y="5021263"/>
            <a:ext cx="2379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defTabSz="455613">
              <a:defRPr>
                <a:solidFill>
                  <a:schemeClr val="tx1"/>
                </a:solidFill>
                <a:latin typeface="Calibri" panose="020F0502020204030204" pitchFamily="34" charset="0"/>
                <a:ea typeface="MS PGothic" panose="020B0600070205080204" pitchFamily="34" charset="-128"/>
              </a:defRPr>
            </a:lvl1pPr>
            <a:lvl2pPr marL="742950" indent="-285750" defTabSz="455613">
              <a:defRPr>
                <a:solidFill>
                  <a:schemeClr val="tx1"/>
                </a:solidFill>
                <a:latin typeface="Calibri" panose="020F0502020204030204" pitchFamily="34" charset="0"/>
                <a:ea typeface="MS PGothic" panose="020B0600070205080204" pitchFamily="34" charset="-128"/>
              </a:defRPr>
            </a:lvl2pPr>
            <a:lvl3pPr marL="1143000" indent="-228600" defTabSz="455613">
              <a:defRPr>
                <a:solidFill>
                  <a:schemeClr val="tx1"/>
                </a:solidFill>
                <a:latin typeface="Calibri" panose="020F0502020204030204" pitchFamily="34" charset="0"/>
                <a:ea typeface="MS PGothic" panose="020B0600070205080204" pitchFamily="34" charset="-128"/>
              </a:defRPr>
            </a:lvl3pPr>
            <a:lvl4pPr marL="1600200" indent="-228600" defTabSz="455613">
              <a:defRPr>
                <a:solidFill>
                  <a:schemeClr val="tx1"/>
                </a:solidFill>
                <a:latin typeface="Calibri" panose="020F0502020204030204" pitchFamily="34" charset="0"/>
                <a:ea typeface="MS PGothic" panose="020B0600070205080204" pitchFamily="34" charset="-128"/>
              </a:defRPr>
            </a:lvl4pPr>
            <a:lvl5pPr marL="2057400" indent="-228600" defTabSz="455613">
              <a:defRPr>
                <a:solidFill>
                  <a:schemeClr val="tx1"/>
                </a:solidFill>
                <a:latin typeface="Calibri" panose="020F0502020204030204" pitchFamily="34" charset="0"/>
                <a:ea typeface="MS PGothic" panose="020B0600070205080204" pitchFamily="34" charset="-128"/>
              </a:defRPr>
            </a:lvl5pPr>
            <a:lvl6pPr marL="25146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a:solidFill>
                  <a:srgbClr val="FFFFFF"/>
                </a:solidFill>
                <a:latin typeface="Arial" panose="020B0604020202020204" pitchFamily="34" charset="0"/>
                <a:ea typeface="ヒラギノ角ゴ ProN W3" pitchFamily="-84" charset="-128"/>
                <a:sym typeface="Gill Sans" pitchFamily="-84" charset="0"/>
              </a:rPr>
              <a:t>Divine </a:t>
            </a:r>
          </a:p>
          <a:p>
            <a:r>
              <a:rPr lang="en-US" altLang="en-US" sz="2800">
                <a:solidFill>
                  <a:srgbClr val="FFFFFF"/>
                </a:solidFill>
                <a:latin typeface="Arial" panose="020B0604020202020204" pitchFamily="34" charset="0"/>
                <a:ea typeface="ヒラギノ角ゴ ProN W3" pitchFamily="-84" charset="-128"/>
                <a:sym typeface="Gill Sans" pitchFamily="-84" charset="0"/>
              </a:rPr>
              <a:t>command 1%</a:t>
            </a:r>
            <a:endParaRPr lang="en-US" altLang="en-US" sz="2800">
              <a:solidFill>
                <a:srgbClr val="FFFFFF"/>
              </a:solidFill>
              <a:ea typeface="ヒラギノ角ゴ ProN W3" pitchFamily="-84" charset="-128"/>
              <a:sym typeface="Gill Sans" pitchFamily="-84" charset="0"/>
            </a:endParaRPr>
          </a:p>
        </p:txBody>
      </p:sp>
      <p:sp>
        <p:nvSpPr>
          <p:cNvPr id="53254" name="Rectangle 11">
            <a:extLst>
              <a:ext uri="{FF2B5EF4-FFF2-40B4-BE49-F238E27FC236}">
                <a16:creationId xmlns:a16="http://schemas.microsoft.com/office/drawing/2014/main" id="{BDC306DD-FFD6-0195-CC76-6802EBDE2F96}"/>
              </a:ext>
            </a:extLst>
          </p:cNvPr>
          <p:cNvSpPr>
            <a:spLocks noChangeArrowheads="1"/>
          </p:cNvSpPr>
          <p:nvPr/>
        </p:nvSpPr>
        <p:spPr bwMode="auto">
          <a:xfrm>
            <a:off x="3119438" y="2097088"/>
            <a:ext cx="100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defTabSz="455613">
              <a:defRPr>
                <a:solidFill>
                  <a:schemeClr val="tx1"/>
                </a:solidFill>
                <a:latin typeface="Calibri" panose="020F0502020204030204" pitchFamily="34" charset="0"/>
                <a:ea typeface="MS PGothic" panose="020B0600070205080204" pitchFamily="34" charset="-128"/>
              </a:defRPr>
            </a:lvl1pPr>
            <a:lvl2pPr marL="742950" indent="-285750" defTabSz="455613">
              <a:defRPr>
                <a:solidFill>
                  <a:schemeClr val="tx1"/>
                </a:solidFill>
                <a:latin typeface="Calibri" panose="020F0502020204030204" pitchFamily="34" charset="0"/>
                <a:ea typeface="MS PGothic" panose="020B0600070205080204" pitchFamily="34" charset="-128"/>
              </a:defRPr>
            </a:lvl2pPr>
            <a:lvl3pPr marL="1143000" indent="-228600" defTabSz="455613">
              <a:defRPr>
                <a:solidFill>
                  <a:schemeClr val="tx1"/>
                </a:solidFill>
                <a:latin typeface="Calibri" panose="020F0502020204030204" pitchFamily="34" charset="0"/>
                <a:ea typeface="MS PGothic" panose="020B0600070205080204" pitchFamily="34" charset="-128"/>
              </a:defRPr>
            </a:lvl3pPr>
            <a:lvl4pPr marL="1600200" indent="-228600" defTabSz="455613">
              <a:defRPr>
                <a:solidFill>
                  <a:schemeClr val="tx1"/>
                </a:solidFill>
                <a:latin typeface="Calibri" panose="020F0502020204030204" pitchFamily="34" charset="0"/>
                <a:ea typeface="MS PGothic" panose="020B0600070205080204" pitchFamily="34" charset="-128"/>
              </a:defRPr>
            </a:lvl4pPr>
            <a:lvl5pPr marL="2057400" indent="-228600" defTabSz="455613">
              <a:defRPr>
                <a:solidFill>
                  <a:schemeClr val="tx1"/>
                </a:solidFill>
                <a:latin typeface="Calibri" panose="020F0502020204030204" pitchFamily="34" charset="0"/>
                <a:ea typeface="MS PGothic" panose="020B0600070205080204" pitchFamily="34" charset="-128"/>
              </a:defRPr>
            </a:lvl5pPr>
            <a:lvl6pPr marL="25146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solidFill>
                  <a:srgbClr val="FFFFFF"/>
                </a:solidFill>
                <a:latin typeface="Arial" panose="020B0604020202020204" pitchFamily="34" charset="0"/>
                <a:ea typeface="ヒラギノ角ゴ ProN W3" pitchFamily="-84" charset="-128"/>
                <a:sym typeface="Gill Sans" pitchFamily="-84" charset="0"/>
              </a:rPr>
              <a:t>26% </a:t>
            </a:r>
            <a:endParaRPr lang="en-US" altLang="en-US" sz="3200">
              <a:solidFill>
                <a:srgbClr val="000000"/>
              </a:solidFill>
              <a:ea typeface="ヒラギノ角ゴ ProN W3" pitchFamily="-84" charset="-128"/>
              <a:sym typeface="Gill Sans" pitchFamily="-84" charset="0"/>
            </a:endParaRPr>
          </a:p>
        </p:txBody>
      </p:sp>
      <p:sp>
        <p:nvSpPr>
          <p:cNvPr id="53255" name="Rectangle 14">
            <a:extLst>
              <a:ext uri="{FF2B5EF4-FFF2-40B4-BE49-F238E27FC236}">
                <a16:creationId xmlns:a16="http://schemas.microsoft.com/office/drawing/2014/main" id="{80407468-189C-1234-EED2-9C9881889BC9}"/>
              </a:ext>
            </a:extLst>
          </p:cNvPr>
          <p:cNvSpPr>
            <a:spLocks noChangeArrowheads="1"/>
          </p:cNvSpPr>
          <p:nvPr/>
        </p:nvSpPr>
        <p:spPr bwMode="auto">
          <a:xfrm>
            <a:off x="3530600" y="5059363"/>
            <a:ext cx="77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defTabSz="455613">
              <a:defRPr>
                <a:solidFill>
                  <a:schemeClr val="tx1"/>
                </a:solidFill>
                <a:latin typeface="Calibri" panose="020F0502020204030204" pitchFamily="34" charset="0"/>
                <a:ea typeface="MS PGothic" panose="020B0600070205080204" pitchFamily="34" charset="-128"/>
              </a:defRPr>
            </a:lvl1pPr>
            <a:lvl2pPr marL="742950" indent="-285750" defTabSz="455613">
              <a:defRPr>
                <a:solidFill>
                  <a:schemeClr val="tx1"/>
                </a:solidFill>
                <a:latin typeface="Calibri" panose="020F0502020204030204" pitchFamily="34" charset="0"/>
                <a:ea typeface="MS PGothic" panose="020B0600070205080204" pitchFamily="34" charset="-128"/>
              </a:defRPr>
            </a:lvl2pPr>
            <a:lvl3pPr marL="1143000" indent="-228600" defTabSz="455613">
              <a:defRPr>
                <a:solidFill>
                  <a:schemeClr val="tx1"/>
                </a:solidFill>
                <a:latin typeface="Calibri" panose="020F0502020204030204" pitchFamily="34" charset="0"/>
                <a:ea typeface="MS PGothic" panose="020B0600070205080204" pitchFamily="34" charset="-128"/>
              </a:defRPr>
            </a:lvl3pPr>
            <a:lvl4pPr marL="1600200" indent="-228600" defTabSz="455613">
              <a:defRPr>
                <a:solidFill>
                  <a:schemeClr val="tx1"/>
                </a:solidFill>
                <a:latin typeface="Calibri" panose="020F0502020204030204" pitchFamily="34" charset="0"/>
                <a:ea typeface="MS PGothic" panose="020B0600070205080204" pitchFamily="34" charset="-128"/>
              </a:defRPr>
            </a:lvl4pPr>
            <a:lvl5pPr marL="2057400" indent="-228600" defTabSz="455613">
              <a:defRPr>
                <a:solidFill>
                  <a:schemeClr val="tx1"/>
                </a:solidFill>
                <a:latin typeface="Calibri" panose="020F0502020204030204" pitchFamily="34" charset="0"/>
                <a:ea typeface="MS PGothic" panose="020B0600070205080204" pitchFamily="34" charset="-128"/>
              </a:defRPr>
            </a:lvl5pPr>
            <a:lvl6pPr marL="25146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solidFill>
                  <a:srgbClr val="000000"/>
                </a:solidFill>
                <a:latin typeface="Arial" panose="020B0604020202020204" pitchFamily="34" charset="0"/>
                <a:ea typeface="ヒラギノ角ゴ ProN W3" pitchFamily="-84" charset="-128"/>
                <a:sym typeface="Gill Sans" pitchFamily="-84" charset="0"/>
              </a:rPr>
              <a:t>7%</a:t>
            </a:r>
            <a:r>
              <a:rPr lang="en-US" altLang="en-US" sz="3200">
                <a:solidFill>
                  <a:srgbClr val="FFFFFF"/>
                </a:solidFill>
                <a:latin typeface="Arial" panose="020B0604020202020204" pitchFamily="34" charset="0"/>
                <a:ea typeface="ヒラギノ角ゴ ProN W3" pitchFamily="-84" charset="-128"/>
                <a:sym typeface="Gill Sans" pitchFamily="-84" charset="0"/>
              </a:rPr>
              <a:t> </a:t>
            </a:r>
            <a:endParaRPr lang="en-US" altLang="en-US" sz="3200">
              <a:solidFill>
                <a:srgbClr val="000000"/>
              </a:solidFill>
              <a:ea typeface="ヒラギノ角ゴ ProN W3" pitchFamily="-84" charset="-128"/>
              <a:sym typeface="Gill Sans" pitchFamily="-84" charset="0"/>
            </a:endParaRPr>
          </a:p>
        </p:txBody>
      </p:sp>
      <p:sp>
        <p:nvSpPr>
          <p:cNvPr id="53256" name="Rectangle 15">
            <a:extLst>
              <a:ext uri="{FF2B5EF4-FFF2-40B4-BE49-F238E27FC236}">
                <a16:creationId xmlns:a16="http://schemas.microsoft.com/office/drawing/2014/main" id="{8935E332-EE4F-50DE-DDE9-C812D1BAA46C}"/>
              </a:ext>
            </a:extLst>
          </p:cNvPr>
          <p:cNvSpPr>
            <a:spLocks noChangeArrowheads="1"/>
          </p:cNvSpPr>
          <p:nvPr/>
        </p:nvSpPr>
        <p:spPr bwMode="auto">
          <a:xfrm>
            <a:off x="2617788" y="3876675"/>
            <a:ext cx="1004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defTabSz="455613">
              <a:defRPr>
                <a:solidFill>
                  <a:schemeClr val="tx1"/>
                </a:solidFill>
                <a:latin typeface="Calibri" panose="020F0502020204030204" pitchFamily="34" charset="0"/>
                <a:ea typeface="MS PGothic" panose="020B0600070205080204" pitchFamily="34" charset="-128"/>
              </a:defRPr>
            </a:lvl1pPr>
            <a:lvl2pPr marL="742950" indent="-285750" defTabSz="455613">
              <a:defRPr>
                <a:solidFill>
                  <a:schemeClr val="tx1"/>
                </a:solidFill>
                <a:latin typeface="Calibri" panose="020F0502020204030204" pitchFamily="34" charset="0"/>
                <a:ea typeface="MS PGothic" panose="020B0600070205080204" pitchFamily="34" charset="-128"/>
              </a:defRPr>
            </a:lvl2pPr>
            <a:lvl3pPr marL="1143000" indent="-228600" defTabSz="455613">
              <a:defRPr>
                <a:solidFill>
                  <a:schemeClr val="tx1"/>
                </a:solidFill>
                <a:latin typeface="Calibri" panose="020F0502020204030204" pitchFamily="34" charset="0"/>
                <a:ea typeface="MS PGothic" panose="020B0600070205080204" pitchFamily="34" charset="-128"/>
              </a:defRPr>
            </a:lvl3pPr>
            <a:lvl4pPr marL="1600200" indent="-228600" defTabSz="455613">
              <a:defRPr>
                <a:solidFill>
                  <a:schemeClr val="tx1"/>
                </a:solidFill>
                <a:latin typeface="Calibri" panose="020F0502020204030204" pitchFamily="34" charset="0"/>
                <a:ea typeface="MS PGothic" panose="020B0600070205080204" pitchFamily="34" charset="-128"/>
              </a:defRPr>
            </a:lvl4pPr>
            <a:lvl5pPr marL="2057400" indent="-228600" defTabSz="455613">
              <a:defRPr>
                <a:solidFill>
                  <a:schemeClr val="tx1"/>
                </a:solidFill>
                <a:latin typeface="Calibri" panose="020F0502020204030204" pitchFamily="34" charset="0"/>
                <a:ea typeface="MS PGothic" panose="020B0600070205080204" pitchFamily="34" charset="-128"/>
              </a:defRPr>
            </a:lvl5pPr>
            <a:lvl6pPr marL="25146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solidFill>
                  <a:srgbClr val="FFFFFF"/>
                </a:solidFill>
                <a:latin typeface="Arial" panose="020B0604020202020204" pitchFamily="34" charset="0"/>
                <a:ea typeface="ヒラギノ角ゴ ProN W3" pitchFamily="-84" charset="-128"/>
                <a:sym typeface="Gill Sans" pitchFamily="-84" charset="0"/>
              </a:rPr>
              <a:t>15% </a:t>
            </a:r>
            <a:endParaRPr lang="en-US" altLang="en-US" sz="3200">
              <a:solidFill>
                <a:srgbClr val="000000"/>
              </a:solidFill>
              <a:ea typeface="ヒラギノ角ゴ ProN W3" pitchFamily="-84" charset="-128"/>
              <a:sym typeface="Gill Sans" pitchFamily="-84" charset="0"/>
            </a:endParaRPr>
          </a:p>
        </p:txBody>
      </p:sp>
      <p:sp>
        <p:nvSpPr>
          <p:cNvPr id="53257" name="Rectangle 16">
            <a:extLst>
              <a:ext uri="{FF2B5EF4-FFF2-40B4-BE49-F238E27FC236}">
                <a16:creationId xmlns:a16="http://schemas.microsoft.com/office/drawing/2014/main" id="{8F1D8AD4-52F3-891F-3B01-F422E2EA7354}"/>
              </a:ext>
            </a:extLst>
          </p:cNvPr>
          <p:cNvSpPr>
            <a:spLocks noChangeArrowheads="1"/>
          </p:cNvSpPr>
          <p:nvPr/>
        </p:nvSpPr>
        <p:spPr bwMode="auto">
          <a:xfrm>
            <a:off x="5097463" y="2716213"/>
            <a:ext cx="100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defTabSz="455613">
              <a:defRPr>
                <a:solidFill>
                  <a:schemeClr val="tx1"/>
                </a:solidFill>
                <a:latin typeface="Calibri" panose="020F0502020204030204" pitchFamily="34" charset="0"/>
                <a:ea typeface="MS PGothic" panose="020B0600070205080204" pitchFamily="34" charset="-128"/>
              </a:defRPr>
            </a:lvl1pPr>
            <a:lvl2pPr marL="742950" indent="-285750" defTabSz="455613">
              <a:defRPr>
                <a:solidFill>
                  <a:schemeClr val="tx1"/>
                </a:solidFill>
                <a:latin typeface="Calibri" panose="020F0502020204030204" pitchFamily="34" charset="0"/>
                <a:ea typeface="MS PGothic" panose="020B0600070205080204" pitchFamily="34" charset="-128"/>
              </a:defRPr>
            </a:lvl2pPr>
            <a:lvl3pPr marL="1143000" indent="-228600" defTabSz="455613">
              <a:defRPr>
                <a:solidFill>
                  <a:schemeClr val="tx1"/>
                </a:solidFill>
                <a:latin typeface="Calibri" panose="020F0502020204030204" pitchFamily="34" charset="0"/>
                <a:ea typeface="MS PGothic" panose="020B0600070205080204" pitchFamily="34" charset="-128"/>
              </a:defRPr>
            </a:lvl3pPr>
            <a:lvl4pPr marL="1600200" indent="-228600" defTabSz="455613">
              <a:defRPr>
                <a:solidFill>
                  <a:schemeClr val="tx1"/>
                </a:solidFill>
                <a:latin typeface="Calibri" panose="020F0502020204030204" pitchFamily="34" charset="0"/>
                <a:ea typeface="MS PGothic" panose="020B0600070205080204" pitchFamily="34" charset="-128"/>
              </a:defRPr>
            </a:lvl4pPr>
            <a:lvl5pPr marL="2057400" indent="-228600" defTabSz="455613">
              <a:defRPr>
                <a:solidFill>
                  <a:schemeClr val="tx1"/>
                </a:solidFill>
                <a:latin typeface="Calibri" panose="020F0502020204030204" pitchFamily="34" charset="0"/>
                <a:ea typeface="MS PGothic" panose="020B0600070205080204" pitchFamily="34" charset="-128"/>
              </a:defRPr>
            </a:lvl5pPr>
            <a:lvl6pPr marL="25146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solidFill>
                  <a:srgbClr val="FFFFFF"/>
                </a:solidFill>
                <a:latin typeface="Arial" panose="020B0604020202020204" pitchFamily="34" charset="0"/>
                <a:ea typeface="ヒラギノ角ゴ ProN W3" pitchFamily="-84" charset="-128"/>
                <a:sym typeface="Gill Sans" pitchFamily="-84" charset="0"/>
              </a:rPr>
              <a:t>52% </a:t>
            </a:r>
            <a:endParaRPr lang="en-US" altLang="en-US" sz="3200">
              <a:solidFill>
                <a:srgbClr val="000000"/>
              </a:solidFill>
              <a:ea typeface="ヒラギノ角ゴ ProN W3" pitchFamily="-84" charset="-128"/>
              <a:sym typeface="Gill Sans" pitchFamily="-84" charset="0"/>
            </a:endParaRPr>
          </a:p>
        </p:txBody>
      </p:sp>
      <p:sp>
        <p:nvSpPr>
          <p:cNvPr id="53258" name="Rectangle 12">
            <a:extLst>
              <a:ext uri="{FF2B5EF4-FFF2-40B4-BE49-F238E27FC236}">
                <a16:creationId xmlns:a16="http://schemas.microsoft.com/office/drawing/2014/main" id="{844CF290-868A-B8E8-20F3-782DC5CE4F19}"/>
              </a:ext>
            </a:extLst>
          </p:cNvPr>
          <p:cNvSpPr>
            <a:spLocks noChangeArrowheads="1"/>
          </p:cNvSpPr>
          <p:nvPr/>
        </p:nvSpPr>
        <p:spPr bwMode="auto">
          <a:xfrm>
            <a:off x="801688" y="3667125"/>
            <a:ext cx="1562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defTabSz="455613">
              <a:defRPr>
                <a:solidFill>
                  <a:schemeClr val="tx1"/>
                </a:solidFill>
                <a:latin typeface="Calibri" panose="020F0502020204030204" pitchFamily="34" charset="0"/>
                <a:ea typeface="MS PGothic" panose="020B0600070205080204" pitchFamily="34" charset="-128"/>
              </a:defRPr>
            </a:lvl1pPr>
            <a:lvl2pPr marL="742950" indent="-285750" defTabSz="455613">
              <a:defRPr>
                <a:solidFill>
                  <a:schemeClr val="tx1"/>
                </a:solidFill>
                <a:latin typeface="Calibri" panose="020F0502020204030204" pitchFamily="34" charset="0"/>
                <a:ea typeface="MS PGothic" panose="020B0600070205080204" pitchFamily="34" charset="-128"/>
              </a:defRPr>
            </a:lvl2pPr>
            <a:lvl3pPr marL="1143000" indent="-228600" defTabSz="455613">
              <a:defRPr>
                <a:solidFill>
                  <a:schemeClr val="tx1"/>
                </a:solidFill>
                <a:latin typeface="Calibri" panose="020F0502020204030204" pitchFamily="34" charset="0"/>
                <a:ea typeface="MS PGothic" panose="020B0600070205080204" pitchFamily="34" charset="-128"/>
              </a:defRPr>
            </a:lvl3pPr>
            <a:lvl4pPr marL="1600200" indent="-228600" defTabSz="455613">
              <a:defRPr>
                <a:solidFill>
                  <a:schemeClr val="tx1"/>
                </a:solidFill>
                <a:latin typeface="Calibri" panose="020F0502020204030204" pitchFamily="34" charset="0"/>
                <a:ea typeface="MS PGothic" panose="020B0600070205080204" pitchFamily="34" charset="-128"/>
              </a:defRPr>
            </a:lvl4pPr>
            <a:lvl5pPr marL="2057400" indent="-228600" defTabSz="455613">
              <a:defRPr>
                <a:solidFill>
                  <a:schemeClr val="tx1"/>
                </a:solidFill>
                <a:latin typeface="Calibri" panose="020F0502020204030204" pitchFamily="34" charset="0"/>
                <a:ea typeface="MS PGothic" panose="020B0600070205080204" pitchFamily="34" charset="-128"/>
              </a:defRPr>
            </a:lvl5pPr>
            <a:lvl6pPr marL="25146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a:solidFill>
                  <a:srgbClr val="FFFFFF"/>
                </a:solidFill>
                <a:latin typeface="Arial" panose="020B0604020202020204" pitchFamily="34" charset="0"/>
                <a:ea typeface="ヒラギノ角ゴ ProN W3" pitchFamily="-84" charset="-128"/>
                <a:sym typeface="Gill Sans" pitchFamily="-84" charset="0"/>
              </a:rPr>
              <a:t>Human </a:t>
            </a:r>
          </a:p>
          <a:p>
            <a:r>
              <a:rPr lang="en-US" altLang="en-US" sz="2800">
                <a:solidFill>
                  <a:srgbClr val="FFFFFF"/>
                </a:solidFill>
                <a:latin typeface="Arial" panose="020B0604020202020204" pitchFamily="34" charset="0"/>
                <a:ea typeface="ヒラギノ角ゴ ProN W3" pitchFamily="-84" charset="-128"/>
                <a:sym typeface="Gill Sans" pitchFamily="-84" charset="0"/>
              </a:rPr>
              <a:t>authority</a:t>
            </a:r>
            <a:endParaRPr lang="en-US" altLang="en-US" sz="2800">
              <a:solidFill>
                <a:srgbClr val="FFFFFF"/>
              </a:solidFill>
              <a:ea typeface="ヒラギノ角ゴ ProN W3" pitchFamily="-84" charset="-128"/>
              <a:sym typeface="Gill Sans" pitchFamily="-84" charset="0"/>
            </a:endParaRPr>
          </a:p>
        </p:txBody>
      </p:sp>
      <p:sp>
        <p:nvSpPr>
          <p:cNvPr id="53259" name="Rectangle 13">
            <a:extLst>
              <a:ext uri="{FF2B5EF4-FFF2-40B4-BE49-F238E27FC236}">
                <a16:creationId xmlns:a16="http://schemas.microsoft.com/office/drawing/2014/main" id="{04809B2D-408A-559F-C0F4-19877095403C}"/>
              </a:ext>
            </a:extLst>
          </p:cNvPr>
          <p:cNvSpPr>
            <a:spLocks noChangeArrowheads="1"/>
          </p:cNvSpPr>
          <p:nvPr/>
        </p:nvSpPr>
        <p:spPr bwMode="auto">
          <a:xfrm>
            <a:off x="1223963" y="1322388"/>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defTabSz="455613">
              <a:defRPr>
                <a:solidFill>
                  <a:schemeClr val="tx1"/>
                </a:solidFill>
                <a:latin typeface="Calibri" panose="020F0502020204030204" pitchFamily="34" charset="0"/>
                <a:ea typeface="MS PGothic" panose="020B0600070205080204" pitchFamily="34" charset="-128"/>
              </a:defRPr>
            </a:lvl1pPr>
            <a:lvl2pPr marL="742950" indent="-285750" defTabSz="455613">
              <a:defRPr>
                <a:solidFill>
                  <a:schemeClr val="tx1"/>
                </a:solidFill>
                <a:latin typeface="Calibri" panose="020F0502020204030204" pitchFamily="34" charset="0"/>
                <a:ea typeface="MS PGothic" panose="020B0600070205080204" pitchFamily="34" charset="-128"/>
              </a:defRPr>
            </a:lvl2pPr>
            <a:lvl3pPr marL="1143000" indent="-228600" defTabSz="455613">
              <a:defRPr>
                <a:solidFill>
                  <a:schemeClr val="tx1"/>
                </a:solidFill>
                <a:latin typeface="Calibri" panose="020F0502020204030204" pitchFamily="34" charset="0"/>
                <a:ea typeface="MS PGothic" panose="020B0600070205080204" pitchFamily="34" charset="-128"/>
              </a:defRPr>
            </a:lvl3pPr>
            <a:lvl4pPr marL="1600200" indent="-228600" defTabSz="455613">
              <a:defRPr>
                <a:solidFill>
                  <a:schemeClr val="tx1"/>
                </a:solidFill>
                <a:latin typeface="Calibri" panose="020F0502020204030204" pitchFamily="34" charset="0"/>
                <a:ea typeface="MS PGothic" panose="020B0600070205080204" pitchFamily="34" charset="-128"/>
              </a:defRPr>
            </a:lvl4pPr>
            <a:lvl5pPr marL="2057400" indent="-228600" defTabSz="455613">
              <a:defRPr>
                <a:solidFill>
                  <a:schemeClr val="tx1"/>
                </a:solidFill>
                <a:latin typeface="Calibri" panose="020F0502020204030204" pitchFamily="34" charset="0"/>
                <a:ea typeface="MS PGothic" panose="020B0600070205080204" pitchFamily="34" charset="-128"/>
              </a:defRPr>
            </a:lvl5pPr>
            <a:lvl6pPr marL="25146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solidFill>
                  <a:srgbClr val="FFFFFF"/>
                </a:solidFill>
                <a:latin typeface="Arial" panose="020B0604020202020204" pitchFamily="34" charset="0"/>
                <a:ea typeface="ヒラギノ角ゴ ProN W3" pitchFamily="-84" charset="-128"/>
                <a:sym typeface="Gill Sans" pitchFamily="-84" charset="0"/>
              </a:rPr>
              <a:t>Motive</a:t>
            </a:r>
            <a:endParaRPr lang="en-US" altLang="en-US" sz="3200">
              <a:solidFill>
                <a:srgbClr val="FFFFFF"/>
              </a:solidFill>
              <a:ea typeface="ヒラギノ角ゴ ProN W3" pitchFamily="-84" charset="-128"/>
              <a:sym typeface="Gill Sans" pitchFamily="-84" charset="0"/>
            </a:endParaRPr>
          </a:p>
        </p:txBody>
      </p:sp>
      <p:sp>
        <p:nvSpPr>
          <p:cNvPr id="53260" name="TextBox 2">
            <a:extLst>
              <a:ext uri="{FF2B5EF4-FFF2-40B4-BE49-F238E27FC236}">
                <a16:creationId xmlns:a16="http://schemas.microsoft.com/office/drawing/2014/main" id="{FA359D08-29C8-FE0A-F7DA-B5D36B64AC7A}"/>
              </a:ext>
            </a:extLst>
          </p:cNvPr>
          <p:cNvSpPr txBox="1">
            <a:spLocks noChangeArrowheads="1"/>
          </p:cNvSpPr>
          <p:nvPr/>
        </p:nvSpPr>
        <p:spPr bwMode="auto">
          <a:xfrm>
            <a:off x="1089025" y="214313"/>
            <a:ext cx="69627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74" tIns="32137" rIns="64274" bIns="32137">
            <a:spAutoFit/>
          </a:bodyPr>
          <a:lstStyle>
            <a:lvl1pPr defTabSz="641350">
              <a:defRPr>
                <a:solidFill>
                  <a:schemeClr val="tx1"/>
                </a:solidFill>
                <a:latin typeface="Calibri" panose="020F0502020204030204" pitchFamily="34" charset="0"/>
                <a:ea typeface="MS PGothic" panose="020B0600070205080204" pitchFamily="34" charset="-128"/>
              </a:defRPr>
            </a:lvl1pPr>
            <a:lvl2pPr marL="742950" indent="-285750" defTabSz="641350">
              <a:defRPr>
                <a:solidFill>
                  <a:schemeClr val="tx1"/>
                </a:solidFill>
                <a:latin typeface="Calibri" panose="020F0502020204030204" pitchFamily="34" charset="0"/>
                <a:ea typeface="MS PGothic" panose="020B0600070205080204" pitchFamily="34" charset="-128"/>
              </a:defRPr>
            </a:lvl2pPr>
            <a:lvl3pPr marL="1143000" indent="-228600" defTabSz="641350">
              <a:defRPr>
                <a:solidFill>
                  <a:schemeClr val="tx1"/>
                </a:solidFill>
                <a:latin typeface="Calibri" panose="020F0502020204030204" pitchFamily="34" charset="0"/>
                <a:ea typeface="MS PGothic" panose="020B0600070205080204" pitchFamily="34" charset="-128"/>
              </a:defRPr>
            </a:lvl3pPr>
            <a:lvl4pPr marL="1600200" indent="-228600" defTabSz="641350">
              <a:defRPr>
                <a:solidFill>
                  <a:schemeClr val="tx1"/>
                </a:solidFill>
                <a:latin typeface="Calibri" panose="020F0502020204030204" pitchFamily="34" charset="0"/>
                <a:ea typeface="MS PGothic" panose="020B0600070205080204" pitchFamily="34" charset="-128"/>
              </a:defRPr>
            </a:lvl4pPr>
            <a:lvl5pPr marL="2057400" indent="-228600" defTabSz="641350">
              <a:defRPr>
                <a:solidFill>
                  <a:schemeClr val="tx1"/>
                </a:solidFill>
                <a:latin typeface="Calibri" panose="020F0502020204030204" pitchFamily="34" charset="0"/>
                <a:ea typeface="MS PGothic" panose="020B0600070205080204" pitchFamily="34" charset="-128"/>
              </a:defRPr>
            </a:lvl5pPr>
            <a:lvl6pPr marL="25146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4135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000">
                <a:solidFill>
                  <a:srgbClr val="FF6600"/>
                </a:solidFill>
                <a:latin typeface="Gill Sans" pitchFamily="-84" charset="0"/>
                <a:ea typeface="ヒラギノ角ゴ ProN W3" pitchFamily="-84" charset="-128"/>
                <a:sym typeface="Gill Sans" pitchFamily="-84" charset="0"/>
              </a:rPr>
              <a:t>Should YNP Rangers Have Shot the Moose?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17466E-6ED0-A179-7A7C-89DA4EB87303}"/>
              </a:ext>
            </a:extLst>
          </p:cNvPr>
          <p:cNvSpPr txBox="1"/>
          <p:nvPr/>
        </p:nvSpPr>
        <p:spPr>
          <a:xfrm>
            <a:off x="742950" y="930275"/>
            <a:ext cx="7991475" cy="2678113"/>
          </a:xfrm>
          <a:prstGeom prst="rect">
            <a:avLst/>
          </a:prstGeom>
          <a:noFill/>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b="1">
                <a:solidFill>
                  <a:srgbClr val="FF6600"/>
                </a:solidFill>
              </a:rPr>
              <a:t>2 cases:</a:t>
            </a:r>
          </a:p>
          <a:p>
            <a:endParaRPr lang="en-US" altLang="en-US" sz="2800">
              <a:solidFill>
                <a:srgbClr val="FFFFFF"/>
              </a:solidFill>
            </a:endParaRPr>
          </a:p>
          <a:p>
            <a:pPr>
              <a:buFontTx/>
              <a:buAutoNum type="arabicParenR"/>
            </a:pPr>
            <a:r>
              <a:rPr lang="en-US" altLang="en-US" sz="2800">
                <a:solidFill>
                  <a:srgbClr val="FFFFFF"/>
                </a:solidFill>
              </a:rPr>
              <a:t>Ideas about decisions – who do people think should make them?</a:t>
            </a:r>
          </a:p>
          <a:p>
            <a:endParaRPr lang="en-US" altLang="en-US" sz="2800">
              <a:solidFill>
                <a:srgbClr val="FFFFFF"/>
              </a:solidFill>
            </a:endParaRPr>
          </a:p>
          <a:p>
            <a:r>
              <a:rPr lang="en-US" altLang="en-US" sz="2800">
                <a:solidFill>
                  <a:srgbClr val="FFFFFF"/>
                </a:solidFill>
              </a:rPr>
              <a:t>2)  Conservation Ethics – Mute Swans in MI</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5|17.3|24.4|8.4|5.9"/>
</p:tagLst>
</file>

<file path=ppt/tags/tag2.xml><?xml version="1.0" encoding="utf-8"?>
<p:tagLst xmlns:a="http://schemas.openxmlformats.org/drawingml/2006/main" xmlns:r="http://schemas.openxmlformats.org/officeDocument/2006/relationships" xmlns:p="http://schemas.openxmlformats.org/presentationml/2006/main">
  <p:tag name="TIMING" val="|81.6|34.6"/>
</p:tagLst>
</file>

<file path=ppt/tags/tag3.xml><?xml version="1.0" encoding="utf-8"?>
<p:tagLst xmlns:a="http://schemas.openxmlformats.org/drawingml/2006/main" xmlns:r="http://schemas.openxmlformats.org/officeDocument/2006/relationships" xmlns:p="http://schemas.openxmlformats.org/presentationml/2006/main">
  <p:tag name="TIMING" val="|81.6|34.6"/>
</p:tagLst>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itle &amp; Bullets">
  <a:themeElements>
    <a:clrScheme name="">
      <a:dk1>
        <a:srgbClr val="000000"/>
      </a:dk1>
      <a:lt1>
        <a:srgbClr val="FFFFFF"/>
      </a:lt1>
      <a:dk2>
        <a:srgbClr val="000000"/>
      </a:dk2>
      <a:lt2>
        <a:srgbClr val="000000"/>
      </a:lt2>
      <a:accent1>
        <a:srgbClr val="C0EDFE"/>
      </a:accent1>
      <a:accent2>
        <a:srgbClr val="333399"/>
      </a:accent2>
      <a:accent3>
        <a:srgbClr val="FFFFFF"/>
      </a:accent3>
      <a:accent4>
        <a:srgbClr val="000000"/>
      </a:accent4>
      <a:accent5>
        <a:srgbClr val="DCF4FE"/>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4591</TotalTime>
  <Words>2257</Words>
  <Application>Microsoft Office PowerPoint</Application>
  <PresentationFormat>On-screen Show (4:3)</PresentationFormat>
  <Paragraphs>277</Paragraphs>
  <Slides>28</Slides>
  <Notes>13</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28</vt:i4>
      </vt:variant>
    </vt:vector>
  </HeadingPairs>
  <TitlesOfParts>
    <vt:vector size="44" baseType="lpstr">
      <vt:lpstr>Calibri</vt:lpstr>
      <vt:lpstr>MS PGothic</vt:lpstr>
      <vt:lpstr>Arial</vt:lpstr>
      <vt:lpstr>Century Gothic</vt:lpstr>
      <vt:lpstr>Wingdings 2</vt:lpstr>
      <vt:lpstr>Gill Sans</vt:lpstr>
      <vt:lpstr>ヒラギノ角ゴ ProN W3</vt:lpstr>
      <vt:lpstr>Times New Roman</vt:lpstr>
      <vt:lpstr>Office Theme</vt:lpstr>
      <vt:lpstr>1_Office Theme</vt:lpstr>
      <vt:lpstr>2_Office Theme</vt:lpstr>
      <vt:lpstr>1_ Black </vt:lpstr>
      <vt:lpstr>Twilight</vt:lpstr>
      <vt:lpstr>Title &amp; Bullets</vt:lpstr>
      <vt:lpstr>3_Office Theme</vt:lpstr>
      <vt:lpstr>Excel.Chart.8</vt:lpstr>
      <vt:lpstr>PowerPoint Presentation</vt:lpstr>
      <vt:lpstr>PowerPoint Presentation</vt:lpstr>
      <vt:lpstr>PowerPoint Presentation</vt:lpstr>
      <vt:lpstr>The Practical Syllogism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Michigan mute swans: A case study approach to ethical argument analysis</vt:lpstr>
      <vt:lpstr>Environmental Ethics</vt:lpstr>
      <vt:lpstr>Methodological Framework</vt:lpstr>
      <vt:lpstr>Content Analysis Results</vt:lpstr>
      <vt:lpstr>PowerPoint Presentation</vt:lpstr>
      <vt:lpstr>PowerPoint Presentation</vt:lpstr>
      <vt:lpstr>PowerPoint Presentation</vt:lpstr>
      <vt:lpstr>Code Frequencies per Month</vt:lpstr>
      <vt:lpstr>Reasons into Arguments</vt:lpstr>
      <vt:lpstr>Complex Arguments</vt:lpstr>
      <vt:lpstr>Argument Assessment</vt:lpstr>
      <vt:lpstr>Argument Assessment</vt:lpstr>
      <vt:lpstr>PowerPoint Presentation</vt:lpstr>
      <vt:lpstr>Implications</vt:lpstr>
      <vt:lpstr>Conclusion</vt:lpstr>
      <vt:lpstr>PowerPoint Presentation</vt:lpstr>
    </vt:vector>
  </TitlesOfParts>
  <Company>MSU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Nelson</dc:creator>
  <cp:lastModifiedBy>Lum-Naihe, Christof Jurh duk - FS, AZ</cp:lastModifiedBy>
  <cp:revision>40</cp:revision>
  <dcterms:created xsi:type="dcterms:W3CDTF">2013-05-04T15:16:26Z</dcterms:created>
  <dcterms:modified xsi:type="dcterms:W3CDTF">2025-08-04T17:22:25Z</dcterms:modified>
</cp:coreProperties>
</file>