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590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D45F97-8AFC-A4C2-7651-B04FA4A48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06DAE9C-0D71-4287-A9BD-4605AFBA400F}" type="datetimeFigureOut">
              <a:rPr lang="en-US" altLang="en-US"/>
              <a:pPr/>
              <a:t>8/4/2025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75881E-2E51-8FDB-631E-8DEA244DD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EDE60A-1BAB-C7EC-C335-B7A01D139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4E7AF9-8F34-4D28-B16B-26453A5308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3089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4A8272-9B59-F30A-7B5A-3BEE4D50A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31DEFBB-70BF-405A-A4ED-62A39ADD8A5B}" type="datetimeFigureOut">
              <a:rPr lang="en-US" altLang="en-US"/>
              <a:pPr/>
              <a:t>8/4/2025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C1BFA7-0D35-1D3B-A50D-F071069DF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5D5D5F-3C5A-03DF-FB1E-F2E5DD548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3CF32B-21C1-42AA-81D4-68F071CE18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2611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72F9CC-B9AB-7353-F210-29A8F7F36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9C9C4F5-1ED4-4DBB-9D91-3B772136AA17}" type="datetimeFigureOut">
              <a:rPr lang="en-US" altLang="en-US"/>
              <a:pPr/>
              <a:t>8/4/2025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66F3E1-4DBE-F7F6-B82B-E5D1AA797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013A7A-5370-DF29-F808-003DCEDDC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385446-6DDE-4D05-813E-02437019E2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8018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13C6D4-40AC-F222-3135-FE5BF37DF3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7DEED48-AD45-4EF6-AADA-2A69F0DD136D}" type="datetimeFigureOut">
              <a:rPr lang="en-US" altLang="en-US"/>
              <a:pPr/>
              <a:t>8/4/2025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E47981-86B0-7CCA-9490-5449EEF85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75506F-517F-3201-2E3E-E836CABFB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D6B9B5-2AFD-40A6-8456-FAD2CA7AF1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9229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A458C6-23AD-1F94-2DB7-28298D46C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A461220-F38F-4CEE-A5DA-A09401778936}" type="datetimeFigureOut">
              <a:rPr lang="en-US" altLang="en-US"/>
              <a:pPr/>
              <a:t>8/4/2025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516E59-241D-2644-629A-C4FFAE2D4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B3E00C-9B2D-B446-4D86-A16F22DDA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E551A0-652F-46C6-AAFD-EA8A8196C5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0455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71F8886-8AE5-29F7-6872-7F21C7201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F90D47E-575A-49EF-AD6D-73CCE8747ED4}" type="datetimeFigureOut">
              <a:rPr lang="en-US" altLang="en-US"/>
              <a:pPr/>
              <a:t>8/4/2025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AA16B33-8919-7CCF-A002-05F902C9C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CDEBDC9-4867-D66A-DEA7-4B27BE32B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5905D9-068D-4048-A62D-5D0CC9A39D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0918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0C9A33D-A0FE-8436-59EF-691680AA63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636FC3E-B3AC-4890-9954-79888D20B110}" type="datetimeFigureOut">
              <a:rPr lang="en-US" altLang="en-US"/>
              <a:pPr/>
              <a:t>8/4/2025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D256818-0FDE-B838-82BA-DDB7E45B78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1A5F218-31A0-7C1B-DD8F-846AE2511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3D8193-66FB-4CAF-90A3-F9C27CB5420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4987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0FE36BD6-7B04-8604-E55F-44C7EDB6D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62D7FD8-5B93-441D-BCDC-C8CC1EACF200}" type="datetimeFigureOut">
              <a:rPr lang="en-US" altLang="en-US"/>
              <a:pPr/>
              <a:t>8/4/2025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9B35FF3-6A8D-8425-6BA0-2CCEDA617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E1F0943-51CE-2C45-3AD2-C2F506612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ECC5A4-FCC3-44DB-972A-7BF6B50490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7950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A0A893FB-3CF5-0E58-604A-D12197730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2623F38-5057-4A0F-BE05-CADA304C367C}" type="datetimeFigureOut">
              <a:rPr lang="en-US" altLang="en-US"/>
              <a:pPr/>
              <a:t>8/4/2025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705D2261-D2A5-B106-4853-5CB93D6FD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E71D9DA-F49B-EF8A-A5A2-E09432A18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77A661-EF78-44F3-88CE-F3423F2B53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4394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364F326-FFD8-1175-F039-86BF38CBD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E2D680D-D223-48B5-90F1-FCE88E387851}" type="datetimeFigureOut">
              <a:rPr lang="en-US" altLang="en-US"/>
              <a:pPr/>
              <a:t>8/4/2025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B24D329-D952-1B3A-89B2-F87284C5A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1DA02AA-9963-C538-F805-D3E396D5E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8EE6A6-7CEC-4AB4-AD72-DB1EEB58CD5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8782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CE72175-4CDF-755E-E762-862C47ECA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B34523-89A1-4BC6-B9E5-21DAFA457A60}" type="datetimeFigureOut">
              <a:rPr lang="en-US" altLang="en-US"/>
              <a:pPr/>
              <a:t>8/4/2025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3DC8C02-4652-31E9-B0B9-D1DD98FD7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D996722-46C6-40A4-151B-BD18F1C69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7C4CDE-1765-413D-AC33-15726D9B4E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6075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BB84E394-328C-FF88-048E-0F00302EE5F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33CF33AB-F8AF-4456-A971-72386DBACAD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F95989-D863-3203-9B58-6BC235ABC1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2FDDC44D-05D8-4301-B454-86F4244139A9}" type="datetimeFigureOut">
              <a:rPr lang="en-US" altLang="en-US"/>
              <a:pPr/>
              <a:t>8/4/2025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BA8FB4-9B39-38A2-6A35-C8453AF89D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367E12-F98F-3047-5738-A6FDC43452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255ECBD7-D116-4A2F-A107-D80F784E684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Title 11">
            <a:extLst>
              <a:ext uri="{FF2B5EF4-FFF2-40B4-BE49-F238E27FC236}">
                <a16:creationId xmlns:a16="http://schemas.microsoft.com/office/drawing/2014/main" id="{25F6A5E1-28F7-CB9D-8043-A895850009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28600"/>
            <a:ext cx="8763000" cy="6248400"/>
          </a:xfrm>
        </p:spPr>
        <p:txBody>
          <a:bodyPr/>
          <a:lstStyle/>
          <a:p>
            <a:r>
              <a:rPr lang="en-US" altLang="en-US"/>
              <a:t> </a:t>
            </a:r>
            <a:br>
              <a:rPr lang="en-US" altLang="en-US"/>
            </a:br>
            <a:r>
              <a:rPr lang="en-US" altLang="en-US" b="1" i="1"/>
              <a:t> </a:t>
            </a:r>
            <a:br>
              <a:rPr lang="en-US" altLang="en-US"/>
            </a:br>
            <a:r>
              <a:rPr lang="en-US" altLang="en-US" b="1" i="1"/>
              <a:t>Landscape Assessment Tools and Processes For Forest and Project Planning  -- </a:t>
            </a:r>
            <a:br>
              <a:rPr lang="en-US" altLang="en-US" b="1"/>
            </a:br>
            <a:r>
              <a:rPr lang="en-US" altLang="en-US" b="1" i="1"/>
              <a:t>Where do Forest Management Projects Come From?</a:t>
            </a:r>
            <a:br>
              <a:rPr lang="en-US" altLang="en-US" b="1"/>
            </a:br>
            <a:endParaRPr lang="en-US" altLang="en-US" b="1"/>
          </a:p>
        </p:txBody>
      </p:sp>
      <p:pic>
        <p:nvPicPr>
          <p:cNvPr id="2050" name="Picture 16">
            <a:extLst>
              <a:ext uri="{FF2B5EF4-FFF2-40B4-BE49-F238E27FC236}">
                <a16:creationId xmlns:a16="http://schemas.microsoft.com/office/drawing/2014/main" id="{A5071567-321F-9EC8-7899-571B89466A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363" y="609600"/>
            <a:ext cx="6135687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4" descr="arial">
            <a:extLst>
              <a:ext uri="{FF2B5EF4-FFF2-40B4-BE49-F238E27FC236}">
                <a16:creationId xmlns:a16="http://schemas.microsoft.com/office/drawing/2014/main" id="{23B9A635-1E0D-1ED7-A90D-3C21A98285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71600"/>
            <a:ext cx="7858125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Title 2">
            <a:extLst>
              <a:ext uri="{FF2B5EF4-FFF2-40B4-BE49-F238E27FC236}">
                <a16:creationId xmlns:a16="http://schemas.microsoft.com/office/drawing/2014/main" id="{6B3A9F8E-8BBB-C485-5583-40EF6CE02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r>
              <a:rPr lang="en-US" altLang="en-US"/>
              <a:t>Is this a good landscape or </a:t>
            </a:r>
            <a:br>
              <a:rPr lang="en-US" altLang="en-US"/>
            </a:br>
            <a:r>
              <a:rPr lang="en-US" altLang="en-US"/>
              <a:t>a bad landscape?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2">
            <a:extLst>
              <a:ext uri="{FF2B5EF4-FFF2-40B4-BE49-F238E27FC236}">
                <a16:creationId xmlns:a16="http://schemas.microsoft.com/office/drawing/2014/main" id="{CE2A9FAA-4A92-E530-1E64-7898632320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8534400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2">
            <a:extLst>
              <a:ext uri="{FF2B5EF4-FFF2-40B4-BE49-F238E27FC236}">
                <a16:creationId xmlns:a16="http://schemas.microsoft.com/office/drawing/2014/main" id="{5273C0FA-AE49-5A2F-A130-F8E779A585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695325"/>
            <a:ext cx="7132638" cy="530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C7C4D-C42B-0F54-54F5-013DA20DC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en-US" altLang="en-US" sz="4000"/>
            </a:br>
            <a:br>
              <a:rPr lang="en-US" altLang="en-US" sz="4000"/>
            </a:br>
            <a:br>
              <a:rPr lang="en-US" altLang="en-US" sz="4000"/>
            </a:br>
            <a:r>
              <a:rPr lang="en-US" altLang="en-US" sz="6000"/>
              <a:t>“It Depends…”</a:t>
            </a:r>
            <a:br>
              <a:rPr lang="en-US" altLang="en-US" sz="6000"/>
            </a:br>
            <a:br>
              <a:rPr lang="en-US" altLang="en-US" sz="4000"/>
            </a:br>
            <a:br>
              <a:rPr lang="en-US" altLang="en-US" sz="4000"/>
            </a:br>
            <a:r>
              <a:rPr lang="en-US" altLang="en-US" sz="4000"/>
              <a:t>Purpose of Today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49</Words>
  <Application>Microsoft Office PowerPoint</Application>
  <PresentationFormat>On-screen Show (4:3)</PresentationFormat>
  <Paragraphs>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Calibri</vt:lpstr>
      <vt:lpstr>MS PGothic</vt:lpstr>
      <vt:lpstr>Arial</vt:lpstr>
      <vt:lpstr>Office Theme</vt:lpstr>
      <vt:lpstr>    Landscape Assessment Tools and Processes For Forest and Project Planning  --  Where do Forest Management Projects Come From? </vt:lpstr>
      <vt:lpstr>Is this a good landscape or  a bad landscape?</vt:lpstr>
      <vt:lpstr>PowerPoint Presentation</vt:lpstr>
      <vt:lpstr>PowerPoint Presentation</vt:lpstr>
      <vt:lpstr>   “It Depends…”   Purpose of Today</vt:lpstr>
    </vt:vector>
  </TitlesOfParts>
  <Company>Forest Service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cfriesen</dc:creator>
  <cp:lastModifiedBy>Lum-Naihe, Christof Jurh duk - FS, AZ</cp:lastModifiedBy>
  <cp:revision>3</cp:revision>
  <dcterms:created xsi:type="dcterms:W3CDTF">2013-04-22T17:07:48Z</dcterms:created>
  <dcterms:modified xsi:type="dcterms:W3CDTF">2025-08-04T17:56:46Z</dcterms:modified>
</cp:coreProperties>
</file>