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E30413-52AC-A251-97B1-1D6DC558A7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1C31F-EB81-8923-AF29-45C364CFF3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1BFD6E-0A60-4F0B-AE46-2E9F24D43599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18D6FEF-783A-616D-2921-05A2EE858D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9373ECC-D4A3-A9D9-BED6-B778D3950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81D8A-D9EA-D3CB-4359-430A628F69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203A0-85D0-44B8-FCF7-6DC93F610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9062A3-E7C7-4F03-8E1E-37A3506535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882D6B74-BAD8-23E9-DB54-72A3760FC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C1C30408-5D1C-CC55-5CF6-25F3061B89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9ED8C0DB-80BB-32DC-FF02-546DCBB35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D8936BD-49E3-488C-9CD3-87F8CB23F82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7C2B6B32-C8CD-6D99-1460-45C4AFC5D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D474B67-3514-4FD9-AA7E-9107C830947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E60852C-6066-166B-DDC8-A86862891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4E903FA-88C9-3797-1880-C6CBCA134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The chip market fluctuates and has been a big part of our program at times.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01A33183-47AA-C333-5890-24B3AB84C7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4589835-ED5B-4A13-BF2A-E81F6B1E2A7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2F975BC-C536-A694-9AC5-751EDE0D8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96C15EC-CB6E-E344-F71F-636140F92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54EE9-FB1E-386F-B0AA-4B9DCE5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99ADC-9CD2-4D5E-A660-ABE7DC9B8563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9375-5615-ABF0-ECF8-D837FEA7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DA053-CECA-DBA8-66A6-EA16DAA7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6CC46-219A-440F-9A92-1500820A4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43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B6DB1-6D47-EAEC-00D2-C368BEC4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00400-3376-407C-B405-68F4616B18BE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3AAD4-C8A9-841B-85F1-BC259A49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74D2B-40C7-E90B-F9DF-C6DEBCF7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A49DE-0DFC-49B4-83C7-A6FF4FB0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36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B8737-6B35-9D4A-DC56-D9DBB80E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0AF4B4-4674-42E3-9069-2DAF7F4114C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298F-4DEC-88E0-AEF9-A9B43B83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BDBF5-A2E1-5841-8FAC-6104D51D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04C5E-0D62-42CF-B3FA-D86697F5F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40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966B1-A1C2-69DA-948B-1FB00F26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22740-13A3-47C2-8759-DB1F8D53C9D1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78E7F-C61A-CA49-841C-6F82B8D4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DCECC-BF07-EB97-73D9-F02915B2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6A901-0C79-4A32-A40C-E1F3CE2E3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0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37831-C571-AA0A-43DA-1D23B37E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620EF-CDD0-4887-955B-A3EAB6AA0D37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5914B-8329-84ED-B4F1-AF699E21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E92FE-F84A-5256-56C0-7034A29C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3A143-1B1D-41A5-9327-C85DCC444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59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7FD3F-03FD-45D7-4198-87D30659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E91AF-4ECC-49B4-8771-E9280D455D67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85DA6-8052-663E-C5AE-1D35D569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CDBF71-ED3C-C1B0-1BDF-6946055E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16AB6-0E0E-4D6B-B909-A783073A3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0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586DED-D1E2-8827-CD12-33F5B43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E037D-415E-4807-BC03-4C90B0D417BF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E15EB1-A2B8-D6F1-D4F0-4346670B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9C62B3-ABDE-1F07-8890-E5BB3AA1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2BBD4-106B-43D6-9231-A915C8662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99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2BF13A-541B-8BFD-E880-1B61AEC1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24F38-6AC8-4815-B4A5-552AC3F67886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E6446C-9387-E1B8-1841-678100A8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3167DB-A8E9-FDE9-E5EA-25AB9C4C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E65B-AB0F-46DE-875D-F7ED391C6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0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D5178F-CD6D-9D32-5A23-DAC32361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FEB3B-58BF-4649-96E9-3C060F82DCE1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A491C7-CFF5-D5EB-AA92-4694F396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71E146-AEFE-508B-1F9F-B629D73B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0764-196B-4804-8752-143DB2586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3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EC798B-EF2E-E4BD-DAB2-811EEF1D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5F6BA-3543-46AC-A0DC-68C966FA1EBE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23F08B-B5CC-DBD0-06FB-1441CA4F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E8F01-D4ED-6ECC-0EC1-5DAA08D5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940F9-5EBA-49E2-9B69-D8CE9005C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57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275D62-9DC3-FD29-A1E8-F483722C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3BA42-9786-470B-BA94-7405B2C20B70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A5634F-5ED5-A8CD-BF87-53EFB1CF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1075AD-B1AC-9A0E-0064-74726AF2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D3A9-67E1-4305-BF4F-2DD78BC46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34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8A92612-2563-37DB-D8B7-14502765E1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AAD848-89FB-4758-2016-2AF81FCDDE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C527-A9E5-37A8-892B-0E4FB3A1C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560336B-DC69-429A-B500-B08A5BA1F520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F93E0-9D07-3386-6A93-EFA2BF698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70955-9556-43FE-80C8-96FC1EEE6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144D3F-ACA3-4F2E-9C10-1990CDC98C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" descr="06 Ponderosa Pine">
            <a:extLst>
              <a:ext uri="{FF2B5EF4-FFF2-40B4-BE49-F238E27FC236}">
                <a16:creationId xmlns:a16="http://schemas.microsoft.com/office/drawing/2014/main" id="{7AD9062B-0452-7189-8738-2219360D6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156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lava_butte2">
            <a:extLst>
              <a:ext uri="{FF2B5EF4-FFF2-40B4-BE49-F238E27FC236}">
                <a16:creationId xmlns:a16="http://schemas.microsoft.com/office/drawing/2014/main" id="{5CDBE32D-3C7A-61F4-1764-49A3671A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9501" r="4143" b="8667"/>
          <a:stretch>
            <a:fillRect/>
          </a:stretch>
        </p:blipFill>
        <p:spPr bwMode="auto">
          <a:xfrm>
            <a:off x="609600" y="609600"/>
            <a:ext cx="79248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5" descr="gregg_1">
            <a:extLst>
              <a:ext uri="{FF2B5EF4-FFF2-40B4-BE49-F238E27FC236}">
                <a16:creationId xmlns:a16="http://schemas.microsoft.com/office/drawing/2014/main" id="{B680B472-CE59-3F9F-27BD-347DEA74C21E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5141" r="2571" b="-467"/>
          <a:stretch>
            <a:fillRect/>
          </a:stretch>
        </p:blipFill>
        <p:spPr>
          <a:xfrm>
            <a:off x="609600" y="3962400"/>
            <a:ext cx="8001000" cy="2590800"/>
          </a:xfrm>
        </p:spPr>
      </p:pic>
      <p:sp>
        <p:nvSpPr>
          <p:cNvPr id="3075" name="Text Box 6">
            <a:extLst>
              <a:ext uri="{FF2B5EF4-FFF2-40B4-BE49-F238E27FC236}">
                <a16:creationId xmlns:a16="http://schemas.microsoft.com/office/drawing/2014/main" id="{0412E263-3F4A-DF97-8AF0-601E4DD8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1933</a:t>
            </a:r>
          </a:p>
        </p:txBody>
      </p:sp>
      <p:sp>
        <p:nvSpPr>
          <p:cNvPr id="3076" name="Text Box 7">
            <a:extLst>
              <a:ext uri="{FF2B5EF4-FFF2-40B4-BE49-F238E27FC236}">
                <a16:creationId xmlns:a16="http://schemas.microsoft.com/office/drawing/2014/main" id="{1B42434C-02E5-0B06-C885-A67A3C126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91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1990</a:t>
            </a:r>
          </a:p>
        </p:txBody>
      </p:sp>
      <p:sp>
        <p:nvSpPr>
          <p:cNvPr id="3077" name="TextBox 5">
            <a:extLst>
              <a:ext uri="{FF2B5EF4-FFF2-40B4-BE49-F238E27FC236}">
                <a16:creationId xmlns:a16="http://schemas.microsoft.com/office/drawing/2014/main" id="{DA5E5B87-F59D-885D-C052-1683C30A5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5065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View East from Lava Butte Lookout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27700-5 Land Exchange Timber sale and private logging, grove is Ice caves 1930.jpg">
            <a:extLst>
              <a:ext uri="{FF2B5EF4-FFF2-40B4-BE49-F238E27FC236}">
                <a16:creationId xmlns:a16="http://schemas.microsoft.com/office/drawing/2014/main" id="{0476B2E8-4051-9D02-8F97-E1760490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582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Box 2">
            <a:extLst>
              <a:ext uri="{FF2B5EF4-FFF2-40B4-BE49-F238E27FC236}">
                <a16:creationId xmlns:a16="http://schemas.microsoft.com/office/drawing/2014/main" id="{285651C4-0E1C-4C5E-AF89-71D99989A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85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Mt Bachelor</a:t>
            </a: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EEC8B5B8-365B-53DA-8C43-A0F28193F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0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Lava Butte</a:t>
            </a:r>
          </a:p>
        </p:txBody>
      </p:sp>
      <p:sp>
        <p:nvSpPr>
          <p:cNvPr id="4100" name="TextBox 5">
            <a:extLst>
              <a:ext uri="{FF2B5EF4-FFF2-40B4-BE49-F238E27FC236}">
                <a16:creationId xmlns:a16="http://schemas.microsoft.com/office/drawing/2014/main" id="{D3B82988-3226-5BC8-3DD2-4C0D2C3A3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19400"/>
            <a:ext cx="1316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</a:rPr>
              <a:t>Arnold Ice Cave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C589E9C-CD9B-2894-0A49-7C419B8BE4F3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590800"/>
            <a:ext cx="2971800" cy="2209800"/>
            <a:chOff x="5943600" y="2590800"/>
            <a:chExt cx="2971800" cy="2209800"/>
          </a:xfrm>
        </p:grpSpPr>
        <p:sp>
          <p:nvSpPr>
            <p:cNvPr id="8" name="Rectangular Callout 7">
              <a:extLst>
                <a:ext uri="{FF2B5EF4-FFF2-40B4-BE49-F238E27FC236}">
                  <a16:creationId xmlns:a16="http://schemas.microsoft.com/office/drawing/2014/main" id="{CEF6357E-E8A6-C0BB-5DD3-6543A440C7B6}"/>
                </a:ext>
              </a:extLst>
            </p:cNvPr>
            <p:cNvSpPr/>
            <p:nvPr/>
          </p:nvSpPr>
          <p:spPr>
            <a:xfrm>
              <a:off x="5943600" y="2590800"/>
              <a:ext cx="2971800" cy="2209800"/>
            </a:xfrm>
            <a:prstGeom prst="wedgeRectCallout">
              <a:avLst>
                <a:gd name="adj1" fmla="val -45690"/>
                <a:gd name="adj2" fmla="val 101515"/>
              </a:avLst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104" name="Picture 6" descr="DeschutesNFORCamp4_BrooksScanlonCut1936EverythingMerchTakenPhoto8_4_38.jpg">
              <a:extLst>
                <a:ext uri="{FF2B5EF4-FFF2-40B4-BE49-F238E27FC236}">
                  <a16:creationId xmlns:a16="http://schemas.microsoft.com/office/drawing/2014/main" id="{A1E0C027-83D3-556A-132B-5EF25A8EF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0" t="5208" r="12134" b="10417"/>
            <a:stretch>
              <a:fillRect/>
            </a:stretch>
          </p:blipFill>
          <p:spPr bwMode="auto">
            <a:xfrm>
              <a:off x="6019800" y="2667000"/>
              <a:ext cx="2837767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" name="TextBox 9">
            <a:extLst>
              <a:ext uri="{FF2B5EF4-FFF2-40B4-BE49-F238E27FC236}">
                <a16:creationId xmlns:a16="http://schemas.microsoft.com/office/drawing/2014/main" id="{D265490C-0045-669D-89E8-BD5E3218A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9600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View West from Horse Ridge Area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Dscn0468">
            <a:extLst>
              <a:ext uri="{FF2B5EF4-FFF2-40B4-BE49-F238E27FC236}">
                <a16:creationId xmlns:a16="http://schemas.microsoft.com/office/drawing/2014/main" id="{BCA68E66-4A0D-AB64-25CE-123068BF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chips">
            <a:extLst>
              <a:ext uri="{FF2B5EF4-FFF2-40B4-BE49-F238E27FC236}">
                <a16:creationId xmlns:a16="http://schemas.microsoft.com/office/drawing/2014/main" id="{8A579998-D170-41CD-1270-8B830F72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HRV on hamner2">
            <a:extLst>
              <a:ext uri="{FF2B5EF4-FFF2-40B4-BE49-F238E27FC236}">
                <a16:creationId xmlns:a16="http://schemas.microsoft.com/office/drawing/2014/main" id="{D5B28BC3-EE99-5534-D3B0-AAF03CF5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09 Recreation, Fly Fishing on Fall River">
            <a:extLst>
              <a:ext uri="{FF2B5EF4-FFF2-40B4-BE49-F238E27FC236}">
                <a16:creationId xmlns:a16="http://schemas.microsoft.com/office/drawing/2014/main" id="{FEB315FB-216C-72DB-4097-F453CA91A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On-screen Show (4:3)</PresentationFormat>
  <Paragraphs>11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MS PGothic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jpallen</dc:creator>
  <cp:lastModifiedBy>Lum-Naihe, Christof Jurh duk - FS, AZ</cp:lastModifiedBy>
  <cp:revision>2</cp:revision>
  <dcterms:created xsi:type="dcterms:W3CDTF">2013-04-22T14:54:46Z</dcterms:created>
  <dcterms:modified xsi:type="dcterms:W3CDTF">2025-08-04T17:56:54Z</dcterms:modified>
</cp:coreProperties>
</file>