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28" r:id="rId2"/>
    <p:sldId id="770" r:id="rId3"/>
    <p:sldId id="771" r:id="rId4"/>
    <p:sldId id="726" r:id="rId5"/>
    <p:sldId id="723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DDDDDD"/>
    <a:srgbClr val="EAEAEA"/>
    <a:srgbClr val="B2B2B2"/>
    <a:srgbClr val="001B4B"/>
    <a:srgbClr val="001B36"/>
    <a:srgbClr val="00132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0" autoAdjust="0"/>
    <p:restoredTop sz="94660"/>
  </p:normalViewPr>
  <p:slideViewPr>
    <p:cSldViewPr>
      <p:cViewPr varScale="1">
        <p:scale>
          <a:sx n="68" d="100"/>
          <a:sy n="68" d="100"/>
        </p:scale>
        <p:origin x="157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9393">
            <a:extLst>
              <a:ext uri="{FF2B5EF4-FFF2-40B4-BE49-F238E27FC236}">
                <a16:creationId xmlns:a16="http://schemas.microsoft.com/office/drawing/2014/main" id="{607D99A6-0B32-05F2-C2DB-8AFC0430139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59394">
            <a:extLst>
              <a:ext uri="{FF2B5EF4-FFF2-40B4-BE49-F238E27FC236}">
                <a16:creationId xmlns:a16="http://schemas.microsoft.com/office/drawing/2014/main" id="{87FFECDD-5F7D-65C8-7464-362143DD6CA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59395">
            <a:extLst>
              <a:ext uri="{FF2B5EF4-FFF2-40B4-BE49-F238E27FC236}">
                <a16:creationId xmlns:a16="http://schemas.microsoft.com/office/drawing/2014/main" id="{F08101C5-76C9-84EB-B358-8AB8851E1D6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9396">
            <a:extLst>
              <a:ext uri="{FF2B5EF4-FFF2-40B4-BE49-F238E27FC236}">
                <a16:creationId xmlns:a16="http://schemas.microsoft.com/office/drawing/2014/main" id="{4DB6A41B-1AF9-BE4C-252A-2E26B223954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59397">
            <a:extLst>
              <a:ext uri="{FF2B5EF4-FFF2-40B4-BE49-F238E27FC236}">
                <a16:creationId xmlns:a16="http://schemas.microsoft.com/office/drawing/2014/main" id="{D0690961-F483-F354-EEFD-4E513BEC6CB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59398">
            <a:extLst>
              <a:ext uri="{FF2B5EF4-FFF2-40B4-BE49-F238E27FC236}">
                <a16:creationId xmlns:a16="http://schemas.microsoft.com/office/drawing/2014/main" id="{B32989E9-D35C-770E-865E-3A97D05649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7F13935-CF55-4D47-A296-2924852DCE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Eras Medium ITC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Eras Medium ITC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Eras Medium ITC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Eras Medium ITC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Eras Medium IT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">
            <a:extLst>
              <a:ext uri="{FF2B5EF4-FFF2-40B4-BE49-F238E27FC236}">
                <a16:creationId xmlns:a16="http://schemas.microsoft.com/office/drawing/2014/main" id="{E400D704-AEDB-4F16-CF7F-BAD785BF4FE7}"/>
              </a:ext>
            </a:extLst>
          </p:cNvPr>
          <p:cNvSpPr>
            <a:spLocks noGrp="1" noRot="1" noTextEdit="1"/>
          </p:cNvSpPr>
          <p:nvPr>
            <p:ph type="sldImg"/>
          </p:nvPr>
        </p:nvSpPr>
        <p:spPr>
          <a:ln w="12700"/>
        </p:spPr>
      </p:sp>
      <p:sp>
        <p:nvSpPr>
          <p:cNvPr id="16387" name="Shape 2">
            <a:extLst>
              <a:ext uri="{FF2B5EF4-FFF2-40B4-BE49-F238E27FC236}">
                <a16:creationId xmlns:a16="http://schemas.microsoft.com/office/drawing/2014/main" id="{96225B52-ABFB-E75A-3A4B-194DAEB13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8" name="Shape 3">
            <a:extLst>
              <a:ext uri="{FF2B5EF4-FFF2-40B4-BE49-F238E27FC236}">
                <a16:creationId xmlns:a16="http://schemas.microsoft.com/office/drawing/2014/main" id="{835681DD-AE72-6FDA-E172-C3785EC13E45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A29AEB13-5F52-4FD7-A0EC-4D8B8788E280}" type="slidenum">
              <a:rPr lang="en-US" altLang="en-US" sz="1200">
                <a:latin typeface="Calibri" panose="020F0502020204030204" pitchFamily="34" charset="0"/>
              </a:rPr>
              <a:pPr algn="r" eaLnBrk="1" hangingPunct="1"/>
              <a:t>1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>
            <a:extLst>
              <a:ext uri="{FF2B5EF4-FFF2-40B4-BE49-F238E27FC236}">
                <a16:creationId xmlns:a16="http://schemas.microsoft.com/office/drawing/2014/main" id="{B7895BE0-9C39-9F9E-F753-F459EAE24A20}"/>
              </a:ext>
            </a:extLst>
          </p:cNvPr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3" name="Group 7">
            <a:extLst>
              <a:ext uri="{FF2B5EF4-FFF2-40B4-BE49-F238E27FC236}">
                <a16:creationId xmlns:a16="http://schemas.microsoft.com/office/drawing/2014/main" id="{09D1684F-E6E2-B7F8-AF7D-B6943FBB039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4" name="Shape 10">
              <a:extLst>
                <a:ext uri="{FF2B5EF4-FFF2-40B4-BE49-F238E27FC236}">
                  <a16:creationId xmlns:a16="http://schemas.microsoft.com/office/drawing/2014/main" id="{3C70A58F-42B3-6E40-77DB-63A981B6A4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Eras Medium ITC" pitchFamily="34" charset="0"/>
              </a:endParaRPr>
            </a:p>
          </p:txBody>
        </p:sp>
        <p:sp>
          <p:nvSpPr>
            <p:cNvPr id="5" name="Shape 11">
              <a:extLst>
                <a:ext uri="{FF2B5EF4-FFF2-40B4-BE49-F238E27FC236}">
                  <a16:creationId xmlns:a16="http://schemas.microsoft.com/office/drawing/2014/main" id="{D6F4FE60-309E-38A0-7BC1-F68880A94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1332767423 h 528"/>
                <a:gd name="T6" fmla="*/ 12001943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Shape 12">
              <a:extLst>
                <a:ext uri="{FF2B5EF4-FFF2-40B4-BE49-F238E27FC236}">
                  <a16:creationId xmlns:a16="http://schemas.microsoft.com/office/drawing/2014/main" id="{C5E68AFE-C6F0-3230-C609-0DF370133E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5000901"/>
              <a:ext cx="9144000" cy="18626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cxnSp>
          <p:nvCxnSpPr>
            <p:cNvPr id="7" name="Picture 14">
              <a:extLst>
                <a:ext uri="{FF2B5EF4-FFF2-40B4-BE49-F238E27FC236}">
                  <a16:creationId xmlns:a16="http://schemas.microsoft.com/office/drawing/2014/main" id="{F48B504F-AEB0-AFD3-3BD6-9FF00ABF3D4C}"/>
                </a:ext>
              </a:extLst>
            </p:cNvPr>
            <p:cNvCxnSpPr/>
            <p:nvPr/>
          </p:nvCxnSpPr>
          <p:spPr>
            <a:xfrm>
              <a:off x="-1970" y="4997407"/>
              <a:ext cx="9143177" cy="790655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2112336"/>
            <a:ext cx="7772400" cy="1470025"/>
          </a:xfrm>
        </p:spPr>
        <p:txBody>
          <a:bodyPr anchor="b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E4550E-6263-00F0-D08C-137EAB3CC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2CF4D-8A08-46CA-BF48-15F8664FC734}" type="datetime2">
              <a:rPr lang="en-US"/>
              <a:pPr>
                <a:defRPr/>
              </a:pPr>
              <a:t>Monday, August 4, 2025</a:t>
            </a:fld>
            <a:endParaRPr lang="en-US">
              <a:solidFill>
                <a:srgbClr val="E7EBF5"/>
              </a:solidFill>
            </a:endParaRP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9A394C28-AA40-72CF-0948-E8D4CD04E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7EBF5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017AF59-5A7E-E972-BF36-DD769AA6C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4EA75D-06AF-4EC3-8516-EA29992053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603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7B79FD24-F72C-10CA-7C0B-A8539903E0A8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F6958D5-0570-6CCE-2401-7B56D8527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EBC3C-02C2-BAE4-E66E-58969777A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15C9F-D0A8-4D3C-8063-D418665C60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81502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8E52B4-2BFB-6275-EC92-963EE909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BEECE-C36B-4A77-B496-AB70422B8515}" type="datetime2">
              <a:rPr lang="en-US"/>
              <a:pPr>
                <a:defRPr/>
              </a:pPr>
              <a:t>Monday, August 4, 2025</a:t>
            </a:fld>
            <a:endParaRPr 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73B293BE-EF1A-0966-B69A-3769C78F8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34155F-6730-938A-FB0C-0136D85C7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44624-BAF2-419D-BEB4-8BE5560FF1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7812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0">
            <a:extLst>
              <a:ext uri="{FF2B5EF4-FFF2-40B4-BE49-F238E27FC236}">
                <a16:creationId xmlns:a16="http://schemas.microsoft.com/office/drawing/2014/main" id="{29E2B4BD-CA0D-3CCE-E2D9-6D8FE03052B3}"/>
              </a:ext>
            </a:extLst>
          </p:cNvPr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Chevron 11">
            <a:extLst>
              <a:ext uri="{FF2B5EF4-FFF2-40B4-BE49-F238E27FC236}">
                <a16:creationId xmlns:a16="http://schemas.microsoft.com/office/drawing/2014/main" id="{C45D54B7-FFF1-4416-357B-053B23EAC5C4}"/>
              </a:ext>
            </a:extLst>
          </p:cNvPr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360487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1D46878-13F6-5E52-A4C2-68DFF1628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E0304-8E7D-4537-994F-856E8DBA8201}" type="datetime2">
              <a:rPr lang="en-US"/>
              <a:pPr>
                <a:defRPr/>
              </a:pPr>
              <a:t>Monday, August 4, 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1A9B02-E1CC-AB5D-7E57-080FF16C0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BF665E1-4CC3-2943-11F1-A858361AB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8B6BE-DC6F-4D0E-A390-BE1E4BBF0E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194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1242D4-5F37-0B73-C45D-E260A7E31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5EC9F-69CD-4099-8E1F-E7AA77F49E0E}" type="datetime2">
              <a:rPr lang="en-US"/>
              <a:pPr>
                <a:defRPr/>
              </a:pPr>
              <a:t>Monday, August 4, 2025</a:t>
            </a:fld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4645CC4-8901-EC57-401D-C34B98653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05EE54-5ED7-6B4B-1EDD-1882EE94E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85E76-6196-4BA2-9F04-78CAF05992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3024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532120"/>
            <a:ext cx="4040188" cy="64008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anchor="ctr"/>
          <a:lstStyle>
            <a:lvl1pPr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5532438"/>
            <a:ext cx="4041775" cy="639762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anchor="ctr"/>
          <a:lstStyle>
            <a:lvl1pPr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1591302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91302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FC4752-265A-DBF5-5FF7-90026368B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732B3-AF61-491B-A9F0-95883A080AED}" type="datetime2">
              <a:rPr lang="en-US"/>
              <a:pPr>
                <a:defRPr/>
              </a:pPr>
              <a:t>Monday, August 4, 2025</a:t>
            </a:fld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38E8C26-BDC8-CE80-5F6B-7732BF7B9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59ECDB-0E0D-0B91-EA89-99F3C625B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6340E-2636-4B82-B54B-AEA2E4A999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78900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>
              <a:defRPr b="1"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8FEA1E-DBF4-4DCE-B76A-F532E1DF2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5786F-AA4F-4D31-93A4-E9A5F1B1F0C9}" type="datetime2">
              <a:rPr lang="en-US"/>
              <a:pPr>
                <a:defRPr/>
              </a:pPr>
              <a:t>Monday, August 4, 2025</a:t>
            </a:fld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7C69AAE-1C85-BE95-624F-D7D021A9E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EB3384-AFCA-674B-987E-E828615C4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A4089-C0C2-432C-BAE1-6A7A846548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72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E6239FC-D82A-9C64-F22B-CB5305A2C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733BE-B1D4-4664-9F9C-A243B1E47DFC}" type="datetime2">
              <a:rPr lang="en-US"/>
              <a:pPr>
                <a:defRPr/>
              </a:pPr>
              <a:t>Monday, August 4, 2025</a:t>
            </a:fld>
            <a:endParaRPr lang="en-US"/>
          </a:p>
        </p:txBody>
      </p:sp>
      <p:sp>
        <p:nvSpPr>
          <p:cNvPr id="3" name="Rectangle 21">
            <a:extLst>
              <a:ext uri="{FF2B5EF4-FFF2-40B4-BE49-F238E27FC236}">
                <a16:creationId xmlns:a16="http://schemas.microsoft.com/office/drawing/2014/main" id="{53450794-AA3D-DC0D-A62A-AF9E154C8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5DCC87-8E23-09AD-1DEE-7A90569C3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3A637-9787-4ACA-9232-66FDF3760B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97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5152" y="5334000"/>
            <a:ext cx="3749040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792695-0CB2-BFEE-8B23-1B154EF70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FE8D1-229D-484F-98FE-3F781763A3BB}" type="datetime2">
              <a:rPr lang="en-US"/>
              <a:pPr>
                <a:defRPr/>
              </a:pPr>
              <a:t>Monday, August 4, 2025</a:t>
            </a:fld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DA8EBBC-1FED-012D-0E71-7658FD988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1926C3-6216-7AE2-5748-4DEFC0CC0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9C5C9-BD2B-4177-B6DB-F92EA9635F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0270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6">
            <a:extLst>
              <a:ext uri="{FF2B5EF4-FFF2-40B4-BE49-F238E27FC236}">
                <a16:creationId xmlns:a16="http://schemas.microsoft.com/office/drawing/2014/main" id="{307DFA60-C94C-856E-713B-EEFA705A2F47}"/>
              </a:ext>
            </a:extLst>
          </p:cNvPr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Eras Medium ITC" pitchFamily="34" charset="0"/>
            </a:endParaRPr>
          </a:p>
        </p:txBody>
      </p:sp>
      <p:sp>
        <p:nvSpPr>
          <p:cNvPr id="6" name="Shape 7">
            <a:extLst>
              <a:ext uri="{FF2B5EF4-FFF2-40B4-BE49-F238E27FC236}">
                <a16:creationId xmlns:a16="http://schemas.microsoft.com/office/drawing/2014/main" id="{1E340768-A5A7-498A-D54B-FFDB5B494D8A}"/>
              </a:ext>
            </a:extLst>
          </p:cNvPr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1330642500 h 528"/>
              <a:gd name="T6" fmla="*/ 2091398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79C32E79-83C7-F6E3-335A-81DCED2CCFEF}"/>
              </a:ext>
            </a:extLst>
          </p:cNvPr>
          <p:cNvSpPr>
            <a:spLocks/>
          </p:cNvSpPr>
          <p:nvPr userDrawn="1"/>
        </p:nvSpPr>
        <p:spPr bwMode="auto">
          <a:xfrm>
            <a:off x="-6350" y="5791200"/>
            <a:ext cx="3401560" cy="1081524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8" name="Picture 9">
            <a:extLst>
              <a:ext uri="{FF2B5EF4-FFF2-40B4-BE49-F238E27FC236}">
                <a16:creationId xmlns:a16="http://schemas.microsoft.com/office/drawing/2014/main" id="{935700F3-87B8-CD34-BD02-E13FBF696298}"/>
              </a:ext>
            </a:extLst>
          </p:cNvPr>
          <p:cNvCxnSpPr/>
          <p:nvPr/>
        </p:nvCxnSpPr>
        <p:spPr>
          <a:xfrm>
            <a:off x="-8829" y="5787179"/>
            <a:ext cx="3406971" cy="1084870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8">
            <a:extLst>
              <a:ext uri="{FF2B5EF4-FFF2-40B4-BE49-F238E27FC236}">
                <a16:creationId xmlns:a16="http://schemas.microsoft.com/office/drawing/2014/main" id="{5BFEA4F2-5689-104D-8CEF-0EC5A26D2848}"/>
              </a:ext>
            </a:extLst>
          </p:cNvPr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Chevron 19">
            <a:extLst>
              <a:ext uri="{FF2B5EF4-FFF2-40B4-BE49-F238E27FC236}">
                <a16:creationId xmlns:a16="http://schemas.microsoft.com/office/drawing/2014/main" id="{964CA057-099C-CF63-C174-BD4B54AAB192}"/>
              </a:ext>
            </a:extLst>
          </p:cNvPr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502920"/>
          </a:xfrm>
          <a:noFill/>
        </p:spPr>
        <p:txBody>
          <a:bodyPr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7B091C8-637B-FDE5-F50C-9EB8183F7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07192-3582-47FC-9460-D87E8D356205}" type="datetime2">
              <a:rPr lang="en-US"/>
              <a:pPr>
                <a:defRPr/>
              </a:pPr>
              <a:t>Monday, August 4, 2025</a:t>
            </a:fld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443959CD-3F84-593F-DE1D-B12A1D6C9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1559065-2EA6-594C-48F8-61CD0F3BB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80090-749F-49E1-BB1D-F1FC24952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9511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>
            <a:extLst>
              <a:ext uri="{FF2B5EF4-FFF2-40B4-BE49-F238E27FC236}">
                <a16:creationId xmlns:a16="http://schemas.microsoft.com/office/drawing/2014/main" id="{BF234285-4581-FF95-CFAA-B555C865DC12}"/>
              </a:ext>
            </a:extLst>
          </p:cNvPr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Eras Medium ITC" pitchFamily="34" charset="0"/>
            </a:endParaRPr>
          </a:p>
        </p:txBody>
      </p:sp>
      <p:sp>
        <p:nvSpPr>
          <p:cNvPr id="1027" name="Shape 11">
            <a:extLst>
              <a:ext uri="{FF2B5EF4-FFF2-40B4-BE49-F238E27FC236}">
                <a16:creationId xmlns:a16="http://schemas.microsoft.com/office/drawing/2014/main" id="{C7BAE4C9-F764-54AE-9862-A9E2592E0E78}"/>
              </a:ext>
            </a:extLst>
          </p:cNvPr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1330642500 h 528"/>
              <a:gd name="T6" fmla="*/ 2091398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683F7C58-18E6-B180-B2FD-8BA5AE6E965D}"/>
              </a:ext>
            </a:extLst>
          </p:cNvPr>
          <p:cNvSpPr>
            <a:spLocks/>
          </p:cNvSpPr>
          <p:nvPr userDrawn="1"/>
        </p:nvSpPr>
        <p:spPr bwMode="auto">
          <a:xfrm>
            <a:off x="-6350" y="5791200"/>
            <a:ext cx="3401560" cy="1081524"/>
          </a:xfrm>
          <a:prstGeom prst="rtTriangle">
            <a:avLst/>
          </a:prstGeom>
          <a:blipFill>
            <a:blip r:embed="rId1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5" name="Picture 7">
            <a:extLst>
              <a:ext uri="{FF2B5EF4-FFF2-40B4-BE49-F238E27FC236}">
                <a16:creationId xmlns:a16="http://schemas.microsoft.com/office/drawing/2014/main" id="{63C2ACF4-6AAA-22CA-9402-E550ADE71A3A}"/>
              </a:ext>
            </a:extLst>
          </p:cNvPr>
          <p:cNvCxnSpPr/>
          <p:nvPr/>
        </p:nvCxnSpPr>
        <p:spPr>
          <a:xfrm>
            <a:off x="-8829" y="5787179"/>
            <a:ext cx="3406971" cy="1084870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148EC444-3B65-1016-2A88-42C370E33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3" name="Rectangle 29">
            <a:extLst>
              <a:ext uri="{FF2B5EF4-FFF2-40B4-BE49-F238E27FC236}">
                <a16:creationId xmlns:a16="http://schemas.microsoft.com/office/drawing/2014/main" id="{B81BF688-1184-1BA1-5204-039DA15BBC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  <a:p>
            <a:pPr lvl="4"/>
            <a:r>
              <a:rPr lang="en-US" altLang="en-US"/>
              <a:t>Sixth level</a:t>
            </a:r>
          </a:p>
          <a:p>
            <a:pPr lvl="4"/>
            <a:r>
              <a:rPr lang="en-US" altLang="en-US"/>
              <a:t>Seventh level</a:t>
            </a:r>
          </a:p>
          <a:p>
            <a:pPr lvl="4"/>
            <a:r>
              <a:rPr lang="en-US" altLang="en-US"/>
              <a:t>Eighth level</a:t>
            </a:r>
          </a:p>
          <a:p>
            <a:pPr lvl="4"/>
            <a:r>
              <a:rPr lang="en-US" altLang="en-US"/>
              <a:t>Ninth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1D541E-6888-B175-B0F4-066252558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Eras Medium ITC" pitchFamily="34" charset="0"/>
              </a:defRPr>
            </a:lvl1pPr>
          </a:lstStyle>
          <a:p>
            <a:pPr>
              <a:defRPr/>
            </a:pPr>
            <a:fld id="{7D543D57-55B0-4916-841A-317BE6307BBC}" type="datetime2">
              <a:rPr lang="en-US"/>
              <a:pPr>
                <a:defRPr/>
              </a:pPr>
              <a:t>Monday, August 4, 2025</a:t>
            </a:fld>
            <a:endParaRPr lang="en-US"/>
          </a:p>
        </p:txBody>
      </p:sp>
      <p:sp>
        <p:nvSpPr>
          <p:cNvPr id="2059" name="Rectangle 21">
            <a:extLst>
              <a:ext uri="{FF2B5EF4-FFF2-40B4-BE49-F238E27FC236}">
                <a16:creationId xmlns:a16="http://schemas.microsoft.com/office/drawing/2014/main" id="{D76C64D4-8C0D-291C-9988-B45E8233BF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auto">
          <a:xfrm>
            <a:off x="4379913" y="6408738"/>
            <a:ext cx="23510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Eras Medium IT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12AB939-011F-0213-0E40-AFCEE4BC3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Eras Medium ITC" panose="020B0602030504020804" pitchFamily="34" charset="0"/>
              </a:defRPr>
            </a:lvl1pPr>
          </a:lstStyle>
          <a:p>
            <a:fld id="{D404ABE4-08E5-4BB2-AECD-C58B6E3FAF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3" r:id="rId2"/>
    <p:sldLayoutId id="2147483726" r:id="rId3"/>
    <p:sldLayoutId id="2147483727" r:id="rId4"/>
    <p:sldLayoutId id="2147483728" r:id="rId5"/>
    <p:sldLayoutId id="2147483729" r:id="rId6"/>
    <p:sldLayoutId id="2147483724" r:id="rId7"/>
    <p:sldLayoutId id="2147483730" r:id="rId8"/>
    <p:sldLayoutId id="2147483731" r:id="rId9"/>
    <p:sldLayoutId id="2147483732" r:id="rId10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4800" b="1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Eras Medium ITC" pitchFamily="34" charset="0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Eras Medium ITC" pitchFamily="34" charset="0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Eras Medium ITC" pitchFamily="34" charset="0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Eras Medium ITC" pitchFamily="34" charset="0"/>
        </a:defRPr>
      </a:lvl5pPr>
      <a:lvl6pPr marL="800100" indent="-342900" algn="l" defTabSz="-13873163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Eras Medium ITC" pitchFamily="34" charset="0"/>
        </a:defRPr>
      </a:lvl6pPr>
      <a:lvl7pPr marL="1257300" indent="-342900" algn="l" defTabSz="-13873163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Eras Medium ITC" pitchFamily="34" charset="0"/>
        </a:defRPr>
      </a:lvl7pPr>
      <a:lvl8pPr marL="1714500" indent="-342900" algn="l" defTabSz="-13873163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Eras Medium ITC" pitchFamily="34" charset="0"/>
        </a:defRPr>
      </a:lvl8pPr>
      <a:lvl9pPr marL="2171700" indent="-342900" algn="l" defTabSz="-13873163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Eras Medium ITC" pitchFamily="34" charset="0"/>
        </a:defRPr>
      </a:lvl9pPr>
    </p:titleStyle>
    <p:body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75000"/>
        <a:buFont typeface="Wingdings 3" panose="05040102010807070707" pitchFamily="18" charset="2"/>
        <a:buChar char="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latinLnBrk="0">
        <a:spcBef>
          <a:spcPct val="2000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latinLnBrk="0">
        <a:spcBef>
          <a:spcPct val="2000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latinLnBrk="0">
        <a:spcBef>
          <a:spcPct val="2000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latinLnBrk="0">
        <a:spcBef>
          <a:spcPct val="2000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>
            <a:extLst>
              <a:ext uri="{FF2B5EF4-FFF2-40B4-BE49-F238E27FC236}">
                <a16:creationId xmlns:a16="http://schemas.microsoft.com/office/drawing/2014/main" id="{C08C568B-66BD-6E24-046D-6250E19687C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46138" y="2151063"/>
            <a:ext cx="8564562" cy="1470025"/>
          </a:xfrm>
        </p:spPr>
        <p:txBody>
          <a:bodyPr>
            <a:noAutofit/>
          </a:bodyPr>
          <a:lstStyle/>
          <a:p>
            <a:pPr marL="0" indent="0" defTabSz="914400" eaLnBrk="1" hangingPunct="1">
              <a:defRPr/>
            </a:pPr>
            <a:r>
              <a:rPr lang="en-US" sz="9600" dirty="0">
                <a:solidFill>
                  <a:srgbClr val="001B4B"/>
                </a:solidFill>
                <a:cs typeface="Times New Roman" charset="0"/>
              </a:rPr>
              <a:t>Uncertainty</a:t>
            </a:r>
            <a:br>
              <a:rPr lang="en-US" sz="9600" dirty="0">
                <a:solidFill>
                  <a:srgbClr val="001B4B"/>
                </a:solidFill>
                <a:cs typeface="Times New Roman" charset="0"/>
              </a:rPr>
            </a:br>
            <a:endParaRPr lang="en-US" sz="9600" dirty="0">
              <a:solidFill>
                <a:srgbClr val="001B4B"/>
              </a:solidFill>
            </a:endParaRP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13E2DF94-D646-76D1-1776-32DAEBCFFD8F}"/>
              </a:ext>
            </a:extLst>
          </p:cNvPr>
          <p:cNvSpPr>
            <a:spLocks/>
          </p:cNvSpPr>
          <p:nvPr/>
        </p:nvSpPr>
        <p:spPr bwMode="auto">
          <a:xfrm>
            <a:off x="1960563" y="5041900"/>
            <a:ext cx="82565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Clr>
                <a:schemeClr val="accent1"/>
              </a:buClr>
              <a:buSzPct val="75000"/>
              <a:buFont typeface="Wingdings 3" pitchFamily="18" charset="2"/>
              <a:buNone/>
              <a:tabLst>
                <a:tab pos="2743200" algn="l"/>
              </a:tabLst>
              <a:defRPr/>
            </a:pPr>
            <a:r>
              <a:rPr lang="en-US" sz="4000" b="1">
                <a:solidFill>
                  <a:srgbClr val="00244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Eras Medium ITC" pitchFamily="34" charset="0"/>
                <a:cs typeface="Times New Roman" charset="0"/>
              </a:rPr>
              <a:t>Stan Gregory</a:t>
            </a:r>
          </a:p>
          <a:p>
            <a:pPr algn="ctr" eaLnBrk="1" hangingPunct="1">
              <a:lnSpc>
                <a:spcPct val="80000"/>
              </a:lnSpc>
              <a:buClr>
                <a:schemeClr val="accent1"/>
              </a:buClr>
              <a:buSzPct val="75000"/>
              <a:buFont typeface="Wingdings 3" pitchFamily="18" charset="2"/>
              <a:buNone/>
              <a:tabLst>
                <a:tab pos="2743200" algn="l"/>
              </a:tabLst>
              <a:defRPr/>
            </a:pPr>
            <a:r>
              <a:rPr lang="en-US" sz="4000" b="1">
                <a:solidFill>
                  <a:srgbClr val="00244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Eras Medium ITC" pitchFamily="34" charset="0"/>
                <a:cs typeface="Times New Roman" charset="0"/>
              </a:rPr>
              <a:t>Oregon State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>
            <a:extLst>
              <a:ext uri="{FF2B5EF4-FFF2-40B4-BE49-F238E27FC236}">
                <a16:creationId xmlns:a16="http://schemas.microsoft.com/office/drawing/2014/main" id="{C6E06632-78FF-6D34-5434-2646FC86450D}"/>
              </a:ext>
            </a:extLst>
          </p:cNvPr>
          <p:cNvSpPr>
            <a:spLocks noGrp="1"/>
          </p:cNvSpPr>
          <p:nvPr>
            <p:ph type="title" idx="4294967295"/>
          </p:nvPr>
        </p:nvSpPr>
        <p:spPr bwMode="auto"/>
        <p:txBody>
          <a:bodyPr/>
          <a:lstStyle/>
          <a:p>
            <a:pPr>
              <a:defRPr/>
            </a:pPr>
            <a:r>
              <a:rPr lang="en-US" dirty="0"/>
              <a:t>Source of uncertainty</a:t>
            </a:r>
          </a:p>
        </p:txBody>
      </p:sp>
      <p:sp>
        <p:nvSpPr>
          <p:cNvPr id="657411" name="Rectangle 3">
            <a:extLst>
              <a:ext uri="{FF2B5EF4-FFF2-40B4-BE49-F238E27FC236}">
                <a16:creationId xmlns:a16="http://schemas.microsoft.com/office/drawing/2014/main" id="{CE93BD00-CC94-D619-CA33-9234631581D1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defRPr/>
            </a:pPr>
            <a:r>
              <a:rPr lang="en-US" sz="5400" dirty="0"/>
              <a:t>Science</a:t>
            </a:r>
          </a:p>
          <a:p>
            <a:pPr>
              <a:defRPr/>
            </a:pPr>
            <a:r>
              <a:rPr lang="en-US" sz="5400" dirty="0"/>
              <a:t>Policy</a:t>
            </a:r>
          </a:p>
          <a:p>
            <a:pPr>
              <a:defRPr/>
            </a:pPr>
            <a:r>
              <a:rPr lang="en-US" sz="5400" dirty="0"/>
              <a:t>Practice</a:t>
            </a:r>
          </a:p>
          <a:p>
            <a:pPr>
              <a:defRPr/>
            </a:pPr>
            <a:r>
              <a:rPr lang="en-US" sz="5400" dirty="0"/>
              <a:t>People</a:t>
            </a:r>
          </a:p>
          <a:p>
            <a:pPr>
              <a:defRPr/>
            </a:pPr>
            <a:r>
              <a:rPr lang="en-US" sz="5400" dirty="0"/>
              <a:t>Politics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74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8D034-DFD9-B824-6F9C-E7A1459DF7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766950"/>
            <a:ext cx="7772400" cy="1470025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8800" dirty="0"/>
              <a:t>What is a p value?</a:t>
            </a:r>
          </a:p>
        </p:txBody>
      </p:sp>
      <p:sp>
        <p:nvSpPr>
          <p:cNvPr id="12291" name="Subtitle 2">
            <a:extLst>
              <a:ext uri="{FF2B5EF4-FFF2-40B4-BE49-F238E27FC236}">
                <a16:creationId xmlns:a16="http://schemas.microsoft.com/office/drawing/2014/main" id="{B5D5B9A1-12AD-C245-CDF1-0A6B14642F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582988"/>
            <a:ext cx="7772400" cy="1200150"/>
          </a:xfrm>
        </p:spPr>
        <p:txBody>
          <a:bodyPr/>
          <a:lstStyle/>
          <a:p>
            <a:pPr marR="0"/>
            <a:r>
              <a:rPr lang="en-US" altLang="en-US"/>
              <a:t>What level of certainty to you use to make decisions in your life?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>
            <a:extLst>
              <a:ext uri="{FF2B5EF4-FFF2-40B4-BE49-F238E27FC236}">
                <a16:creationId xmlns:a16="http://schemas.microsoft.com/office/drawing/2014/main" id="{E04CE84E-4FE4-BB7D-A1E6-FB499228E157}"/>
              </a:ext>
            </a:extLst>
          </p:cNvPr>
          <p:cNvSpPr>
            <a:spLocks noGrp="1"/>
          </p:cNvSpPr>
          <p:nvPr>
            <p:ph type="title" idx="4294967295"/>
          </p:nvPr>
        </p:nvSpPr>
        <p:spPr bwMode="auto">
          <a:xfrm>
            <a:off x="76200" y="2070100"/>
            <a:ext cx="4114800" cy="20113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6000" dirty="0"/>
              <a:t>How do we find solutions?</a:t>
            </a:r>
            <a:br>
              <a:rPr lang="en-US" sz="6000" dirty="0"/>
            </a:br>
            <a:endParaRPr lang="en-US" sz="6000" dirty="0"/>
          </a:p>
        </p:txBody>
      </p:sp>
      <p:sp>
        <p:nvSpPr>
          <p:cNvPr id="612355" name="Rectangle 3">
            <a:extLst>
              <a:ext uri="{FF2B5EF4-FFF2-40B4-BE49-F238E27FC236}">
                <a16:creationId xmlns:a16="http://schemas.microsoft.com/office/drawing/2014/main" id="{567BC678-431E-80D0-83C3-00C9FD0B5812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228600" y="3886200"/>
            <a:ext cx="4114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defTabSz="-13873163">
              <a:defRPr/>
            </a:pPr>
            <a:endParaRPr lang="en-US" sz="4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Eras Medium ITC" pitchFamily="34" charset="0"/>
            </a:endParaRPr>
          </a:p>
        </p:txBody>
      </p:sp>
      <p:pic>
        <p:nvPicPr>
          <p:cNvPr id="612356" name="Picture 4" descr="Cow_dolphin">
            <a:extLst>
              <a:ext uri="{FF2B5EF4-FFF2-40B4-BE49-F238E27FC236}">
                <a16:creationId xmlns:a16="http://schemas.microsoft.com/office/drawing/2014/main" id="{B22B7975-61A4-410A-5A70-93A442750C0E}"/>
              </a:ext>
            </a:extLst>
          </p:cNvPr>
          <p:cNvPicPr>
            <a:picLocks noChangeAspect="1" noChangeArrowheads="1"/>
          </p:cNvPicPr>
          <p:nvPr>
            <p:ph idx="4294967295"/>
          </p:nvPr>
        </p:nvPicPr>
        <p:blipFill>
          <a:blip r:embed="rId2">
            <a:lum brigh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228600"/>
            <a:ext cx="4359275" cy="6210300"/>
          </a:xfrm>
          <a:noFill/>
          <a:ln>
            <a:solidFill>
              <a:srgbClr val="EBEBE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23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COWL">
            <a:extLst>
              <a:ext uri="{FF2B5EF4-FFF2-40B4-BE49-F238E27FC236}">
                <a16:creationId xmlns:a16="http://schemas.microsoft.com/office/drawing/2014/main" id="{FB214945-AE18-F86D-CD6F-80DE05A55E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F9800"/>
      </a:hlink>
      <a:folHlink>
        <a:srgbClr val="F45511"/>
      </a:folHlink>
    </a:clrScheme>
    <a:fontScheme name="Concourse">
      <a:majorFont>
        <a:latin typeface="Eras Medium ITC"/>
        <a:ea typeface=""/>
        <a:cs typeface=""/>
        <a:font script="Jpan" typeface="ＭＳ Ｐゴシック"/>
        <a:font script="Hang" typeface="굴림"/>
        <a:font script="Hans" typeface="黑体"/>
        <a:font script="Hant" typeface="新細明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Eras Medium ITC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100000" t="200000" r="100000" b="4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100000" t="200000" r="100000" b="40000"/>
          </a:path>
        </a:gradFill>
      </a:fillStyleLst>
      <a:lnStyleLst>
        <a:ln w="698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50000"/>
                <a:satMod val="110000"/>
              </a:schemeClr>
              <a:schemeClr val="phClr">
                <a:tint val="83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F9800"/>
    </a:hlink>
    <a:folHlink>
      <a:srgbClr val="F45511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F9800"/>
    </a:hlink>
    <a:folHlink>
      <a:srgbClr val="F45511"/>
    </a:folHlink>
  </a:clrScheme>
</a:themeOverride>
</file>

<file path=ppt/theme/themeOverride3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F9800"/>
    </a:hlink>
    <a:folHlink>
      <a:srgbClr val="F45511"/>
    </a:folHlink>
  </a:clrScheme>
</a:themeOverride>
</file>

<file path=ppt/theme/themeOverride4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F9800"/>
    </a:hlink>
    <a:folHlink>
      <a:srgbClr val="F4551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3096</TotalTime>
  <Words>43</Words>
  <Application>Microsoft Office PowerPoint</Application>
  <PresentationFormat>On-screen Show (4:3)</PresentationFormat>
  <Paragraphs>13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Eras Medium ITC</vt:lpstr>
      <vt:lpstr>Wingdings 3</vt:lpstr>
      <vt:lpstr>Verdana</vt:lpstr>
      <vt:lpstr>Wingdings 2</vt:lpstr>
      <vt:lpstr>Times New Roman</vt:lpstr>
      <vt:lpstr>Calibri</vt:lpstr>
      <vt:lpstr>Concourse</vt:lpstr>
      <vt:lpstr>Uncertainty </vt:lpstr>
      <vt:lpstr>Source of uncertainty</vt:lpstr>
      <vt:lpstr>What is a p value?</vt:lpstr>
      <vt:lpstr>How do we find solutions? 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GREGORYS</dc:creator>
  <cp:lastModifiedBy>Lum-Naihe, Christof Jurh duk - FS, AZ</cp:lastModifiedBy>
  <cp:revision>80</cp:revision>
  <dcterms:created xsi:type="dcterms:W3CDTF">2006-08-09T21:03:30Z</dcterms:created>
  <dcterms:modified xsi:type="dcterms:W3CDTF">2025-08-04T18:20:41Z</dcterms:modified>
</cp:coreProperties>
</file>