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0" r:id="rId4"/>
    <p:sldId id="269" r:id="rId5"/>
    <p:sldId id="268" r:id="rId6"/>
    <p:sldId id="258" r:id="rId7"/>
    <p:sldId id="259" r:id="rId8"/>
    <p:sldId id="260" r:id="rId9"/>
    <p:sldId id="261" r:id="rId10"/>
    <p:sldId id="263" r:id="rId11"/>
    <p:sldId id="266" r:id="rId12"/>
    <p:sldId id="265" r:id="rId13"/>
    <p:sldId id="264" r:id="rId14"/>
    <p:sldId id="267" r:id="rId15"/>
    <p:sldId id="271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2E99F-6416-A617-E9D1-F273C6A5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96D2C-E93C-4144-92D2-3783658DFAF7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93D7-62D8-8D5F-9684-77A9C931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C50A-4213-2914-1C09-9650B836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153E2-99D7-4C0A-A425-BA6A7E5BA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8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A9223-4616-E1D5-110D-79D4F7C6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F5C74-7427-49CB-82F3-015A8D91D2F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830E-5CB2-FB13-6E5F-AC624983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7F25-2B81-67DC-40A2-F4E9418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4C8A-EF9B-4F8D-886C-15480A37B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9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B8301-898D-1227-7D79-AC29B41E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38BF3-B30F-4858-AD81-95DADD7DE60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850A7-F2C7-0426-9329-AB32B577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40C1-2F4F-2263-CF66-C0CB3EA5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DDAE8-8246-425D-9637-C6F1FEBD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9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E45B-4023-5002-BCD3-39E1CEED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980A1-2C82-4F2B-860B-26FD791A718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62AE-6AFA-7782-BFF7-09695457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C193-53F3-843B-2C1C-109C12EA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0DA3-5DDE-4F57-ABB8-47B76D715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68ECA2C-6122-CD96-023C-96EF8C37223B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48C984-CD07-2EA3-184D-433DE5A00BB7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FC1DA7-0828-C552-AA65-3A0A4A8E723D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72BB15-9989-29D5-6A55-76A9CE45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6BEAEB-8C3D-4FB5-84BD-1C817937E395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4467ED-7438-76CA-1203-00B38554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0272A6-ADC1-4AD4-EED6-1C3F8D46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94821-CA37-4865-AD7B-A58700BA4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9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99DD7F9-5EE4-8556-508E-D465ACFA70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262F4E6-3CB4-4ECB-BB62-FACCFC0A574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78E7-7852-BAD3-1732-D04A3E0AED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8E73-31C9-D5E7-3CD1-FC7623E961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25A950-4072-4FA5-94A6-3A7DCA958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37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6389-D371-8674-C148-884ED1F1B6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56F103A-30E3-4DD0-8DC3-2F853F99772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17197E-4931-6D23-6F95-3843464256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CECDD5-750C-38FA-5EFA-398D689C35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E4109D4-B5BD-46FE-B6EF-48A1B1137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82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0922A9-EE55-3F08-E35D-B1D92D5B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3AE1B-69C4-45A6-8F36-107AE081DF4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758AE5-7AF8-038A-2B9B-F1DAB769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BF5DF5-A3CA-0B8F-1F74-3FFEBFED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AFED-C0BB-4A62-AF62-B59F268FF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91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251E1B-5D81-30FB-41CC-F60BBD43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98490-B770-43E1-A678-2517D12DFDC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4BADC8-CC3B-A88F-AF9B-5D41934D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882B69-FD0B-A115-AE43-7FFD4E3C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9550B-A6D1-42A7-B7DF-98A917C3A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06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94A536-1FAA-1E0F-CF55-166576DD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90EEE-ED16-449B-A8B2-29AC62FF59B6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066BA1-7FF8-E40A-3726-F11BDC26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B54B85-1A0C-F25D-D087-D858868E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AD8D5-5E45-4D29-BEDE-5945B1956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91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63DD3A-E075-5357-72CE-2A6B2C65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1037B-9AB5-4DA7-87E0-462A6735C2B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5C4F9C-61D5-205B-36CE-E8CC49BD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3CA9EC-DAED-677F-E2EE-D9E08E13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454EA-39B7-43C6-8FB9-31D348216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69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C8FA5A-0971-EE45-853A-3651B276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92A76E-AB5A-4BDE-A9DC-B708AD8FC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C515-696A-C3F8-06F5-EAEDBA21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C19C2A34-F775-45DE-A022-7FA1D829A82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BB5CE-8AA8-4A3B-5311-24A453AB8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39F86-B3A7-098E-599D-808B4AF5C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65CBF48C-B959-4533-B16A-875789B08B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8616E8-D245-B7F4-6091-D4FD7F81A7BD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EB2147-D3DA-4EE4-9689-9355681D1D1E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anose="020B0600070205080204" pitchFamily="34" charset="-128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j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FFFFFF"/>
          </a:solidFill>
          <a:latin typeface="+mj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j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FFFFFF"/>
          </a:solidFill>
          <a:latin typeface="+mj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j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ss.edu/landeco/research/fragstats/fragstat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6A24-43A2-8D51-D56C-0BF246838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Spotted Owl Prey in a Landscape Mosaic: Implications for Conservation</a:t>
            </a:r>
          </a:p>
        </p:txBody>
      </p:sp>
      <p:pic>
        <p:nvPicPr>
          <p:cNvPr id="3074" name="Picture 2" descr="C:\Users\brenda\Desktop\yss study shot.jpg">
            <a:extLst>
              <a:ext uri="{FF2B5EF4-FFF2-40B4-BE49-F238E27FC236}">
                <a16:creationId xmlns:a16="http://schemas.microsoft.com/office/drawing/2014/main" id="{C1A93B28-EA9E-08FF-E785-CE106086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8550"/>
            <a:ext cx="6248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E458-2DE5-F9A7-2A95-F3EAA3DF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Climate Change, Fires, and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C7C5-1F94-DE09-B8D0-3226884E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 pixel-based, species-based approach allows for changes in response to disturbances and pressures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Patch types (e.g., habitat types, forest types) will not change en masse to changes in climate. Responses will be species specific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No analog environments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could lead to differential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effects on species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B10660D3-9755-3B3C-4595-3D502B43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276600"/>
            <a:ext cx="368776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3">
            <a:extLst>
              <a:ext uri="{FF2B5EF4-FFF2-40B4-BE49-F238E27FC236}">
                <a16:creationId xmlns:a16="http://schemas.microsoft.com/office/drawing/2014/main" id="{01E23015-C97B-3406-97E9-0120F00F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00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E1</a:t>
            </a:r>
          </a:p>
        </p:txBody>
      </p:sp>
      <p:sp>
        <p:nvSpPr>
          <p:cNvPr id="12293" name="TextBox 7">
            <a:extLst>
              <a:ext uri="{FF2B5EF4-FFF2-40B4-BE49-F238E27FC236}">
                <a16:creationId xmlns:a16="http://schemas.microsoft.com/office/drawing/2014/main" id="{E96AE836-E214-4861-EC05-4E168607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E2</a:t>
            </a:r>
          </a:p>
        </p:txBody>
      </p:sp>
      <p:sp>
        <p:nvSpPr>
          <p:cNvPr id="12294" name="TextBox 4">
            <a:extLst>
              <a:ext uri="{FF2B5EF4-FFF2-40B4-BE49-F238E27FC236}">
                <a16:creationId xmlns:a16="http://schemas.microsoft.com/office/drawing/2014/main" id="{DC206389-A092-CF35-2892-5E0763DB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498475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2295" name="TextBox 5">
            <a:extLst>
              <a:ext uri="{FF2B5EF4-FFF2-40B4-BE49-F238E27FC236}">
                <a16:creationId xmlns:a16="http://schemas.microsoft.com/office/drawing/2014/main" id="{EC63C897-D4BC-D862-CC6B-D32B52A2F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498475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2296" name="TextBox 6">
            <a:extLst>
              <a:ext uri="{FF2B5EF4-FFF2-40B4-BE49-F238E27FC236}">
                <a16:creationId xmlns:a16="http://schemas.microsoft.com/office/drawing/2014/main" id="{BC3FD754-B994-F68A-DF0E-6A088D49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3930650"/>
            <a:ext cx="34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F899-E416-268E-6185-BAAAD20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Connectivity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55A8DC0-D7A1-C664-1674-8BCAB55C8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Typical approach is to think of barriers, corridors, stepping stones and other patch-based concepts.</a:t>
            </a:r>
          </a:p>
          <a:p>
            <a:r>
              <a:rPr lang="en-US" altLang="en-US"/>
              <a:t>Probability of movement, survival assigned to patch types.</a:t>
            </a:r>
          </a:p>
          <a:p>
            <a:r>
              <a:rPr lang="en-US" altLang="en-US"/>
              <a:t>Inter-patch distance is often related to dispersal capabilities of the organism.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2C5CCDA1-1236-2133-525E-BE5C0266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5431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4A8679B5-1429-A148-758D-E7AB22E1A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89413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Paul Galpern, Micheline Manseau, Andrew Fall, Patch-based graphs of landscape connectivity: A guide to construction, analysis and application for conservation, Biological Conservation, Volume 144, Issue 1, January 2011, Pages 44-55, ISSN 0006-3207, 10.1016/j.biocon.2010.09.002.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ADA9-D43C-A9EC-B737-C1290122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Connectivity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215EFFF-8C28-9F6F-98B3-652FD2A4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6900"/>
            <a:ext cx="73723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D2A4E76E-9072-A0D2-B99A-92F3AD10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Compton, B., K. McGarigal, S.A. Cushman and L. Gamble. 2007. A Resistant-Kernel Model of Connectivity for Amphibians that Breed in Vernal Pools. Conservation Biology 21: 788-799. </a:t>
            </a: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778AD788-3C15-E196-76D9-5DDCB139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533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Each pixel is assigned a resistance to movement based on characteristics of the pixel that can change over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Gradients  connectivity can be visualized and quantified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C380-BE40-81DC-BA68-FF056C55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Comparing Approaches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C66A3DA7-0763-0239-C251-F83485895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Clementsian</a:t>
            </a:r>
          </a:p>
        </p:txBody>
      </p:sp>
      <p:sp>
        <p:nvSpPr>
          <p:cNvPr id="15363" name="Text Placeholder 3">
            <a:extLst>
              <a:ext uri="{FF2B5EF4-FFF2-40B4-BE49-F238E27FC236}">
                <a16:creationId xmlns:a16="http://schemas.microsoft.com/office/drawing/2014/main" id="{01F8E672-78C1-8AD7-1362-28C936C96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Gleasonian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42879F-DB03-6C07-6722-D578A2341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212975"/>
            <a:ext cx="4041775" cy="39131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Patch based: habitat types, forest types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Multi-species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Patch boundaries unlikely to migrate over time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Relate multiple species to each patch type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Structure and composition metrics are assumed related to habitat quality</a:t>
            </a:r>
          </a:p>
        </p:txBody>
      </p:sp>
      <p:sp>
        <p:nvSpPr>
          <p:cNvPr id="15365" name="Content Placeholder 5">
            <a:extLst>
              <a:ext uri="{FF2B5EF4-FFF2-40B4-BE49-F238E27FC236}">
                <a16:creationId xmlns:a16="http://schemas.microsoft.com/office/drawing/2014/main" id="{659CAC3C-9F5A-377F-1480-9FFD06C648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2013" y="2212975"/>
            <a:ext cx="4041775" cy="3913188"/>
          </a:xfrm>
        </p:spPr>
        <p:txBody>
          <a:bodyPr/>
          <a:lstStyle/>
          <a:p>
            <a:r>
              <a:rPr lang="en-US" altLang="en-US"/>
              <a:t>Gradient based</a:t>
            </a:r>
          </a:p>
          <a:p>
            <a:r>
              <a:rPr lang="en-US" altLang="en-US"/>
              <a:t>Species based realized niches</a:t>
            </a:r>
          </a:p>
          <a:p>
            <a:r>
              <a:rPr lang="en-US" altLang="en-US"/>
              <a:t>Habitat represented by surfaces or by patches that change over time in shape and value</a:t>
            </a:r>
          </a:p>
          <a:p>
            <a:r>
              <a:rPr lang="en-US" altLang="en-US"/>
              <a:t>Surface metrics likely to replace patch metrics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FCD3-C22A-3DCC-2DB4-6A997296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5A8A-A815-9B37-2AFF-6575A8FBC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/>
              <a:t>Recognize that patch-based approaches are not realistic. Change to Gleasonian approaches won’t happen over night, but we need to begin to move in that direction. New version of FRAGSTATS will help.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If you must use patches, then define patches based on the requirements of each species. Avoid using habitat types or forest types as surrogates for habitat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Map habitat for individual species; don’t lump them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Scale all landscapes, gradients and patches to the use of space and time by each species. </a:t>
            </a:r>
          </a:p>
          <a:p>
            <a:pPr>
              <a:lnSpc>
                <a:spcPct val="90000"/>
              </a:lnSpc>
            </a:pPr>
            <a:r>
              <a:rPr lang="en-US" altLang="en-US" sz="2200"/>
              <a:t>Use first principles of landscape ecology to guide management until we know more; maintain large areas of suitable habitat , close together, and connected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brenda\Desktop\yss study shot.jpg">
            <a:extLst>
              <a:ext uri="{FF2B5EF4-FFF2-40B4-BE49-F238E27FC236}">
                <a16:creationId xmlns:a16="http://schemas.microsoft.com/office/drawing/2014/main" id="{7E6F5640-9B61-A953-2420-3ECBBF57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7938"/>
            <a:ext cx="914558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2434-C6E4-3644-4C60-2B43D792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Landscape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FD41-D079-3ED3-0BCD-88C22D5C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Define the Extent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Define the Grain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Define the Context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Define patch types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Map patches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Assess composition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Assess structure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Does the landscape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Inhibit or facilitate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Important processes?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9C21408-22B2-92FE-CFF6-16E18D5984D1}"/>
              </a:ext>
            </a:extLst>
          </p:cNvPr>
          <p:cNvSpPr/>
          <p:nvPr/>
        </p:nvSpPr>
        <p:spPr>
          <a:xfrm>
            <a:off x="3913188" y="1804988"/>
            <a:ext cx="4187825" cy="4114800"/>
          </a:xfrm>
          <a:custGeom>
            <a:avLst/>
            <a:gdLst>
              <a:gd name="connsiteX0" fmla="*/ 1232879 w 4187094"/>
              <a:gd name="connsiteY0" fmla="*/ 539261 h 4114800"/>
              <a:gd name="connsiteX1" fmla="*/ 1232879 w 4187094"/>
              <a:gd name="connsiteY1" fmla="*/ 539261 h 4114800"/>
              <a:gd name="connsiteX2" fmla="*/ 1092202 w 4187094"/>
              <a:gd name="connsiteY2" fmla="*/ 609600 h 4114800"/>
              <a:gd name="connsiteX3" fmla="*/ 1010140 w 4187094"/>
              <a:gd name="connsiteY3" fmla="*/ 691661 h 4114800"/>
              <a:gd name="connsiteX4" fmla="*/ 986694 w 4187094"/>
              <a:gd name="connsiteY4" fmla="*/ 715108 h 4114800"/>
              <a:gd name="connsiteX5" fmla="*/ 951525 w 4187094"/>
              <a:gd name="connsiteY5" fmla="*/ 726831 h 4114800"/>
              <a:gd name="connsiteX6" fmla="*/ 928079 w 4187094"/>
              <a:gd name="connsiteY6" fmla="*/ 762000 h 4114800"/>
              <a:gd name="connsiteX7" fmla="*/ 881186 w 4187094"/>
              <a:gd name="connsiteY7" fmla="*/ 808892 h 4114800"/>
              <a:gd name="connsiteX8" fmla="*/ 857740 w 4187094"/>
              <a:gd name="connsiteY8" fmla="*/ 879231 h 4114800"/>
              <a:gd name="connsiteX9" fmla="*/ 810848 w 4187094"/>
              <a:gd name="connsiteY9" fmla="*/ 1019908 h 4114800"/>
              <a:gd name="connsiteX10" fmla="*/ 775679 w 4187094"/>
              <a:gd name="connsiteY10" fmla="*/ 1090246 h 4114800"/>
              <a:gd name="connsiteX11" fmla="*/ 740510 w 4187094"/>
              <a:gd name="connsiteY11" fmla="*/ 1113692 h 4114800"/>
              <a:gd name="connsiteX12" fmla="*/ 752233 w 4187094"/>
              <a:gd name="connsiteY12" fmla="*/ 1195754 h 4114800"/>
              <a:gd name="connsiteX13" fmla="*/ 810848 w 4187094"/>
              <a:gd name="connsiteY13" fmla="*/ 1289538 h 4114800"/>
              <a:gd name="connsiteX14" fmla="*/ 810848 w 4187094"/>
              <a:gd name="connsiteY14" fmla="*/ 1324708 h 4114800"/>
              <a:gd name="connsiteX15" fmla="*/ 670171 w 4187094"/>
              <a:gd name="connsiteY15" fmla="*/ 1488831 h 4114800"/>
              <a:gd name="connsiteX16" fmla="*/ 564663 w 4187094"/>
              <a:gd name="connsiteY16" fmla="*/ 1606061 h 4114800"/>
              <a:gd name="connsiteX17" fmla="*/ 541217 w 4187094"/>
              <a:gd name="connsiteY17" fmla="*/ 1629508 h 4114800"/>
              <a:gd name="connsiteX18" fmla="*/ 459156 w 4187094"/>
              <a:gd name="connsiteY18" fmla="*/ 1664677 h 4114800"/>
              <a:gd name="connsiteX19" fmla="*/ 400540 w 4187094"/>
              <a:gd name="connsiteY19" fmla="*/ 1699846 h 4114800"/>
              <a:gd name="connsiteX20" fmla="*/ 318479 w 4187094"/>
              <a:gd name="connsiteY20" fmla="*/ 1735015 h 4114800"/>
              <a:gd name="connsiteX21" fmla="*/ 283310 w 4187094"/>
              <a:gd name="connsiteY21" fmla="*/ 1758461 h 4114800"/>
              <a:gd name="connsiteX22" fmla="*/ 236417 w 4187094"/>
              <a:gd name="connsiteY22" fmla="*/ 1770184 h 4114800"/>
              <a:gd name="connsiteX23" fmla="*/ 166079 w 4187094"/>
              <a:gd name="connsiteY23" fmla="*/ 1793631 h 4114800"/>
              <a:gd name="connsiteX24" fmla="*/ 130910 w 4187094"/>
              <a:gd name="connsiteY24" fmla="*/ 1805354 h 4114800"/>
              <a:gd name="connsiteX25" fmla="*/ 72294 w 4187094"/>
              <a:gd name="connsiteY25" fmla="*/ 1863969 h 4114800"/>
              <a:gd name="connsiteX26" fmla="*/ 37125 w 4187094"/>
              <a:gd name="connsiteY26" fmla="*/ 1934308 h 4114800"/>
              <a:gd name="connsiteX27" fmla="*/ 13679 w 4187094"/>
              <a:gd name="connsiteY27" fmla="*/ 2016369 h 4114800"/>
              <a:gd name="connsiteX28" fmla="*/ 13679 w 4187094"/>
              <a:gd name="connsiteY28" fmla="*/ 2461846 h 4114800"/>
              <a:gd name="connsiteX29" fmla="*/ 48848 w 4187094"/>
              <a:gd name="connsiteY29" fmla="*/ 2543908 h 4114800"/>
              <a:gd name="connsiteX30" fmla="*/ 72294 w 4187094"/>
              <a:gd name="connsiteY30" fmla="*/ 2602523 h 4114800"/>
              <a:gd name="connsiteX31" fmla="*/ 119186 w 4187094"/>
              <a:gd name="connsiteY31" fmla="*/ 2672861 h 4114800"/>
              <a:gd name="connsiteX32" fmla="*/ 154356 w 4187094"/>
              <a:gd name="connsiteY32" fmla="*/ 2754923 h 4114800"/>
              <a:gd name="connsiteX33" fmla="*/ 177802 w 4187094"/>
              <a:gd name="connsiteY33" fmla="*/ 2790092 h 4114800"/>
              <a:gd name="connsiteX34" fmla="*/ 201248 w 4187094"/>
              <a:gd name="connsiteY34" fmla="*/ 2836984 h 4114800"/>
              <a:gd name="connsiteX35" fmla="*/ 224694 w 4187094"/>
              <a:gd name="connsiteY35" fmla="*/ 2907323 h 4114800"/>
              <a:gd name="connsiteX36" fmla="*/ 212971 w 4187094"/>
              <a:gd name="connsiteY36" fmla="*/ 2989384 h 4114800"/>
              <a:gd name="connsiteX37" fmla="*/ 189525 w 4187094"/>
              <a:gd name="connsiteY37" fmla="*/ 3059723 h 4114800"/>
              <a:gd name="connsiteX38" fmla="*/ 212971 w 4187094"/>
              <a:gd name="connsiteY38" fmla="*/ 3247292 h 4114800"/>
              <a:gd name="connsiteX39" fmla="*/ 295033 w 4187094"/>
              <a:gd name="connsiteY39" fmla="*/ 3352800 h 4114800"/>
              <a:gd name="connsiteX40" fmla="*/ 365371 w 4187094"/>
              <a:gd name="connsiteY40" fmla="*/ 3434861 h 4114800"/>
              <a:gd name="connsiteX41" fmla="*/ 388817 w 4187094"/>
              <a:gd name="connsiteY41" fmla="*/ 3481754 h 4114800"/>
              <a:gd name="connsiteX42" fmla="*/ 494325 w 4187094"/>
              <a:gd name="connsiteY42" fmla="*/ 3563815 h 4114800"/>
              <a:gd name="connsiteX43" fmla="*/ 552940 w 4187094"/>
              <a:gd name="connsiteY43" fmla="*/ 3645877 h 4114800"/>
              <a:gd name="connsiteX44" fmla="*/ 588110 w 4187094"/>
              <a:gd name="connsiteY44" fmla="*/ 3657600 h 4114800"/>
              <a:gd name="connsiteX45" fmla="*/ 670171 w 4187094"/>
              <a:gd name="connsiteY45" fmla="*/ 3704492 h 4114800"/>
              <a:gd name="connsiteX46" fmla="*/ 763956 w 4187094"/>
              <a:gd name="connsiteY46" fmla="*/ 3739661 h 4114800"/>
              <a:gd name="connsiteX47" fmla="*/ 834294 w 4187094"/>
              <a:gd name="connsiteY47" fmla="*/ 3774831 h 4114800"/>
              <a:gd name="connsiteX48" fmla="*/ 881186 w 4187094"/>
              <a:gd name="connsiteY48" fmla="*/ 3810000 h 4114800"/>
              <a:gd name="connsiteX49" fmla="*/ 916356 w 4187094"/>
              <a:gd name="connsiteY49" fmla="*/ 3821723 h 4114800"/>
              <a:gd name="connsiteX50" fmla="*/ 951525 w 4187094"/>
              <a:gd name="connsiteY50" fmla="*/ 3856892 h 4114800"/>
              <a:gd name="connsiteX51" fmla="*/ 1033586 w 4187094"/>
              <a:gd name="connsiteY51" fmla="*/ 3903784 h 4114800"/>
              <a:gd name="connsiteX52" fmla="*/ 1068756 w 4187094"/>
              <a:gd name="connsiteY52" fmla="*/ 3927231 h 4114800"/>
              <a:gd name="connsiteX53" fmla="*/ 1115648 w 4187094"/>
              <a:gd name="connsiteY53" fmla="*/ 3962400 h 4114800"/>
              <a:gd name="connsiteX54" fmla="*/ 1150817 w 4187094"/>
              <a:gd name="connsiteY54" fmla="*/ 3985846 h 4114800"/>
              <a:gd name="connsiteX55" fmla="*/ 1185986 w 4187094"/>
              <a:gd name="connsiteY55" fmla="*/ 4021015 h 4114800"/>
              <a:gd name="connsiteX56" fmla="*/ 1279771 w 4187094"/>
              <a:gd name="connsiteY56" fmla="*/ 4056184 h 4114800"/>
              <a:gd name="connsiteX57" fmla="*/ 1385279 w 4187094"/>
              <a:gd name="connsiteY57" fmla="*/ 4114800 h 4114800"/>
              <a:gd name="connsiteX58" fmla="*/ 1783863 w 4187094"/>
              <a:gd name="connsiteY58" fmla="*/ 4103077 h 4114800"/>
              <a:gd name="connsiteX59" fmla="*/ 1924540 w 4187094"/>
              <a:gd name="connsiteY59" fmla="*/ 4091354 h 4114800"/>
              <a:gd name="connsiteX60" fmla="*/ 1959710 w 4187094"/>
              <a:gd name="connsiteY60" fmla="*/ 4067908 h 4114800"/>
              <a:gd name="connsiteX61" fmla="*/ 1994879 w 4187094"/>
              <a:gd name="connsiteY61" fmla="*/ 4056184 h 4114800"/>
              <a:gd name="connsiteX62" fmla="*/ 2030048 w 4187094"/>
              <a:gd name="connsiteY62" fmla="*/ 4032738 h 4114800"/>
              <a:gd name="connsiteX63" fmla="*/ 2065217 w 4187094"/>
              <a:gd name="connsiteY63" fmla="*/ 4021015 h 4114800"/>
              <a:gd name="connsiteX64" fmla="*/ 2123833 w 4187094"/>
              <a:gd name="connsiteY64" fmla="*/ 3985846 h 4114800"/>
              <a:gd name="connsiteX65" fmla="*/ 2205894 w 4187094"/>
              <a:gd name="connsiteY65" fmla="*/ 3974123 h 4114800"/>
              <a:gd name="connsiteX66" fmla="*/ 2440356 w 4187094"/>
              <a:gd name="connsiteY66" fmla="*/ 3903784 h 4114800"/>
              <a:gd name="connsiteX67" fmla="*/ 2510694 w 4187094"/>
              <a:gd name="connsiteY67" fmla="*/ 3892061 h 4114800"/>
              <a:gd name="connsiteX68" fmla="*/ 2721710 w 4187094"/>
              <a:gd name="connsiteY68" fmla="*/ 3880338 h 4114800"/>
              <a:gd name="connsiteX69" fmla="*/ 2967894 w 4187094"/>
              <a:gd name="connsiteY69" fmla="*/ 3892061 h 4114800"/>
              <a:gd name="connsiteX70" fmla="*/ 3003063 w 4187094"/>
              <a:gd name="connsiteY70" fmla="*/ 3927231 h 4114800"/>
              <a:gd name="connsiteX71" fmla="*/ 3038233 w 4187094"/>
              <a:gd name="connsiteY71" fmla="*/ 3938954 h 4114800"/>
              <a:gd name="connsiteX72" fmla="*/ 3120294 w 4187094"/>
              <a:gd name="connsiteY72" fmla="*/ 3985846 h 4114800"/>
              <a:gd name="connsiteX73" fmla="*/ 3225802 w 4187094"/>
              <a:gd name="connsiteY73" fmla="*/ 4032738 h 4114800"/>
              <a:gd name="connsiteX74" fmla="*/ 3413371 w 4187094"/>
              <a:gd name="connsiteY74" fmla="*/ 4021015 h 4114800"/>
              <a:gd name="connsiteX75" fmla="*/ 3460263 w 4187094"/>
              <a:gd name="connsiteY75" fmla="*/ 4009292 h 4114800"/>
              <a:gd name="connsiteX76" fmla="*/ 3495433 w 4187094"/>
              <a:gd name="connsiteY76" fmla="*/ 3985846 h 4114800"/>
              <a:gd name="connsiteX77" fmla="*/ 3577494 w 4187094"/>
              <a:gd name="connsiteY77" fmla="*/ 3903784 h 4114800"/>
              <a:gd name="connsiteX78" fmla="*/ 3624386 w 4187094"/>
              <a:gd name="connsiteY78" fmla="*/ 3833446 h 4114800"/>
              <a:gd name="connsiteX79" fmla="*/ 3647833 w 4187094"/>
              <a:gd name="connsiteY79" fmla="*/ 3798277 h 4114800"/>
              <a:gd name="connsiteX80" fmla="*/ 3694725 w 4187094"/>
              <a:gd name="connsiteY80" fmla="*/ 3739661 h 4114800"/>
              <a:gd name="connsiteX81" fmla="*/ 3741617 w 4187094"/>
              <a:gd name="connsiteY81" fmla="*/ 3669323 h 4114800"/>
              <a:gd name="connsiteX82" fmla="*/ 3776786 w 4187094"/>
              <a:gd name="connsiteY82" fmla="*/ 3622431 h 4114800"/>
              <a:gd name="connsiteX83" fmla="*/ 3800233 w 4187094"/>
              <a:gd name="connsiteY83" fmla="*/ 3575538 h 4114800"/>
              <a:gd name="connsiteX84" fmla="*/ 3835402 w 4187094"/>
              <a:gd name="connsiteY84" fmla="*/ 3540369 h 4114800"/>
              <a:gd name="connsiteX85" fmla="*/ 3917463 w 4187094"/>
              <a:gd name="connsiteY85" fmla="*/ 3411415 h 4114800"/>
              <a:gd name="connsiteX86" fmla="*/ 3952633 w 4187094"/>
              <a:gd name="connsiteY86" fmla="*/ 3329354 h 4114800"/>
              <a:gd name="connsiteX87" fmla="*/ 3999525 w 4187094"/>
              <a:gd name="connsiteY87" fmla="*/ 3223846 h 4114800"/>
              <a:gd name="connsiteX88" fmla="*/ 4011248 w 4187094"/>
              <a:gd name="connsiteY88" fmla="*/ 3153508 h 4114800"/>
              <a:gd name="connsiteX89" fmla="*/ 3999525 w 4187094"/>
              <a:gd name="connsiteY89" fmla="*/ 1992923 h 4114800"/>
              <a:gd name="connsiteX90" fmla="*/ 3987802 w 4187094"/>
              <a:gd name="connsiteY90" fmla="*/ 1910861 h 4114800"/>
              <a:gd name="connsiteX91" fmla="*/ 3964356 w 4187094"/>
              <a:gd name="connsiteY91" fmla="*/ 1758461 h 4114800"/>
              <a:gd name="connsiteX92" fmla="*/ 3952633 w 4187094"/>
              <a:gd name="connsiteY92" fmla="*/ 1652954 h 4114800"/>
              <a:gd name="connsiteX93" fmla="*/ 3976079 w 4187094"/>
              <a:gd name="connsiteY93" fmla="*/ 1430215 h 4114800"/>
              <a:gd name="connsiteX94" fmla="*/ 4011248 w 4187094"/>
              <a:gd name="connsiteY94" fmla="*/ 1324708 h 4114800"/>
              <a:gd name="connsiteX95" fmla="*/ 4046417 w 4187094"/>
              <a:gd name="connsiteY95" fmla="*/ 1277815 h 4114800"/>
              <a:gd name="connsiteX96" fmla="*/ 4069863 w 4187094"/>
              <a:gd name="connsiteY96" fmla="*/ 1207477 h 4114800"/>
              <a:gd name="connsiteX97" fmla="*/ 4081586 w 4187094"/>
              <a:gd name="connsiteY97" fmla="*/ 1148861 h 4114800"/>
              <a:gd name="connsiteX98" fmla="*/ 4105033 w 4187094"/>
              <a:gd name="connsiteY98" fmla="*/ 1125415 h 4114800"/>
              <a:gd name="connsiteX99" fmla="*/ 4128479 w 4187094"/>
              <a:gd name="connsiteY99" fmla="*/ 1078523 h 4114800"/>
              <a:gd name="connsiteX100" fmla="*/ 4151925 w 4187094"/>
              <a:gd name="connsiteY100" fmla="*/ 1043354 h 4114800"/>
              <a:gd name="connsiteX101" fmla="*/ 4175371 w 4187094"/>
              <a:gd name="connsiteY101" fmla="*/ 949569 h 4114800"/>
              <a:gd name="connsiteX102" fmla="*/ 4187094 w 4187094"/>
              <a:gd name="connsiteY102" fmla="*/ 902677 h 4114800"/>
              <a:gd name="connsiteX103" fmla="*/ 4163648 w 4187094"/>
              <a:gd name="connsiteY103" fmla="*/ 586154 h 4114800"/>
              <a:gd name="connsiteX104" fmla="*/ 4151925 w 4187094"/>
              <a:gd name="connsiteY104" fmla="*/ 539261 h 4114800"/>
              <a:gd name="connsiteX105" fmla="*/ 4093310 w 4187094"/>
              <a:gd name="connsiteY105" fmla="*/ 433754 h 4114800"/>
              <a:gd name="connsiteX106" fmla="*/ 4081586 w 4187094"/>
              <a:gd name="connsiteY106" fmla="*/ 398584 h 4114800"/>
              <a:gd name="connsiteX107" fmla="*/ 4046417 w 4187094"/>
              <a:gd name="connsiteY107" fmla="*/ 375138 h 4114800"/>
              <a:gd name="connsiteX108" fmla="*/ 3976079 w 4187094"/>
              <a:gd name="connsiteY108" fmla="*/ 281354 h 4114800"/>
              <a:gd name="connsiteX109" fmla="*/ 3952633 w 4187094"/>
              <a:gd name="connsiteY109" fmla="*/ 246184 h 4114800"/>
              <a:gd name="connsiteX110" fmla="*/ 3882294 w 4187094"/>
              <a:gd name="connsiteY110" fmla="*/ 175846 h 4114800"/>
              <a:gd name="connsiteX111" fmla="*/ 3788510 w 4187094"/>
              <a:gd name="connsiteY111" fmla="*/ 117231 h 4114800"/>
              <a:gd name="connsiteX112" fmla="*/ 3753340 w 4187094"/>
              <a:gd name="connsiteY112" fmla="*/ 93784 h 4114800"/>
              <a:gd name="connsiteX113" fmla="*/ 3718171 w 4187094"/>
              <a:gd name="connsiteY113" fmla="*/ 58615 h 4114800"/>
              <a:gd name="connsiteX114" fmla="*/ 3659556 w 4187094"/>
              <a:gd name="connsiteY114" fmla="*/ 46892 h 4114800"/>
              <a:gd name="connsiteX115" fmla="*/ 3600940 w 4187094"/>
              <a:gd name="connsiteY115" fmla="*/ 23446 h 4114800"/>
              <a:gd name="connsiteX116" fmla="*/ 3518879 w 4187094"/>
              <a:gd name="connsiteY116" fmla="*/ 11723 h 4114800"/>
              <a:gd name="connsiteX117" fmla="*/ 2885833 w 4187094"/>
              <a:gd name="connsiteY117" fmla="*/ 0 h 4114800"/>
              <a:gd name="connsiteX118" fmla="*/ 2428633 w 4187094"/>
              <a:gd name="connsiteY118" fmla="*/ 11723 h 4114800"/>
              <a:gd name="connsiteX119" fmla="*/ 2393463 w 4187094"/>
              <a:gd name="connsiteY119" fmla="*/ 35169 h 4114800"/>
              <a:gd name="connsiteX120" fmla="*/ 2311402 w 4187094"/>
              <a:gd name="connsiteY120" fmla="*/ 82061 h 4114800"/>
              <a:gd name="connsiteX121" fmla="*/ 2287956 w 4187094"/>
              <a:gd name="connsiteY121" fmla="*/ 105508 h 4114800"/>
              <a:gd name="connsiteX122" fmla="*/ 2170725 w 4187094"/>
              <a:gd name="connsiteY122" fmla="*/ 211015 h 4114800"/>
              <a:gd name="connsiteX123" fmla="*/ 2135556 w 4187094"/>
              <a:gd name="connsiteY123" fmla="*/ 246184 h 4114800"/>
              <a:gd name="connsiteX124" fmla="*/ 2065217 w 4187094"/>
              <a:gd name="connsiteY124" fmla="*/ 269631 h 4114800"/>
              <a:gd name="connsiteX125" fmla="*/ 2018325 w 4187094"/>
              <a:gd name="connsiteY125" fmla="*/ 281354 h 4114800"/>
              <a:gd name="connsiteX126" fmla="*/ 1971433 w 4187094"/>
              <a:gd name="connsiteY126" fmla="*/ 304800 h 4114800"/>
              <a:gd name="connsiteX127" fmla="*/ 1877648 w 4187094"/>
              <a:gd name="connsiteY127" fmla="*/ 316523 h 4114800"/>
              <a:gd name="connsiteX128" fmla="*/ 1842479 w 4187094"/>
              <a:gd name="connsiteY128" fmla="*/ 328246 h 4114800"/>
              <a:gd name="connsiteX129" fmla="*/ 1619740 w 4187094"/>
              <a:gd name="connsiteY129" fmla="*/ 351692 h 4114800"/>
              <a:gd name="connsiteX130" fmla="*/ 1584571 w 4187094"/>
              <a:gd name="connsiteY130" fmla="*/ 363415 h 4114800"/>
              <a:gd name="connsiteX131" fmla="*/ 1502510 w 4187094"/>
              <a:gd name="connsiteY131" fmla="*/ 375138 h 4114800"/>
              <a:gd name="connsiteX132" fmla="*/ 1467340 w 4187094"/>
              <a:gd name="connsiteY132" fmla="*/ 398584 h 4114800"/>
              <a:gd name="connsiteX133" fmla="*/ 1432171 w 4187094"/>
              <a:gd name="connsiteY133" fmla="*/ 410308 h 4114800"/>
              <a:gd name="connsiteX134" fmla="*/ 1361833 w 4187094"/>
              <a:gd name="connsiteY134" fmla="*/ 457200 h 4114800"/>
              <a:gd name="connsiteX135" fmla="*/ 1256325 w 4187094"/>
              <a:gd name="connsiteY135" fmla="*/ 492369 h 4114800"/>
              <a:gd name="connsiteX136" fmla="*/ 1221156 w 4187094"/>
              <a:gd name="connsiteY136" fmla="*/ 504092 h 4114800"/>
              <a:gd name="connsiteX137" fmla="*/ 1232879 w 4187094"/>
              <a:gd name="connsiteY137" fmla="*/ 539261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187094" h="4114800">
                <a:moveTo>
                  <a:pt x="1232879" y="539261"/>
                </a:moveTo>
                <a:lnTo>
                  <a:pt x="1232879" y="539261"/>
                </a:lnTo>
                <a:cubicBezTo>
                  <a:pt x="1208505" y="550094"/>
                  <a:pt x="1124979" y="580101"/>
                  <a:pt x="1092202" y="609600"/>
                </a:cubicBezTo>
                <a:cubicBezTo>
                  <a:pt x="1063448" y="635478"/>
                  <a:pt x="1037494" y="664307"/>
                  <a:pt x="1010140" y="691661"/>
                </a:cubicBezTo>
                <a:cubicBezTo>
                  <a:pt x="1002324" y="699477"/>
                  <a:pt x="997180" y="711613"/>
                  <a:pt x="986694" y="715108"/>
                </a:cubicBezTo>
                <a:lnTo>
                  <a:pt x="951525" y="726831"/>
                </a:lnTo>
                <a:cubicBezTo>
                  <a:pt x="943710" y="738554"/>
                  <a:pt x="937248" y="751303"/>
                  <a:pt x="928079" y="762000"/>
                </a:cubicBezTo>
                <a:cubicBezTo>
                  <a:pt x="913693" y="778784"/>
                  <a:pt x="892559" y="789937"/>
                  <a:pt x="881186" y="808892"/>
                </a:cubicBezTo>
                <a:cubicBezTo>
                  <a:pt x="868470" y="830085"/>
                  <a:pt x="865555" y="855785"/>
                  <a:pt x="857740" y="879231"/>
                </a:cubicBezTo>
                <a:lnTo>
                  <a:pt x="810848" y="1019908"/>
                </a:lnTo>
                <a:cubicBezTo>
                  <a:pt x="801314" y="1048512"/>
                  <a:pt x="798404" y="1067521"/>
                  <a:pt x="775679" y="1090246"/>
                </a:cubicBezTo>
                <a:cubicBezTo>
                  <a:pt x="765716" y="1100209"/>
                  <a:pt x="752233" y="1105877"/>
                  <a:pt x="740510" y="1113692"/>
                </a:cubicBezTo>
                <a:cubicBezTo>
                  <a:pt x="744418" y="1141046"/>
                  <a:pt x="744963" y="1169096"/>
                  <a:pt x="752233" y="1195754"/>
                </a:cubicBezTo>
                <a:cubicBezTo>
                  <a:pt x="774813" y="1278548"/>
                  <a:pt x="775931" y="1208064"/>
                  <a:pt x="810848" y="1289538"/>
                </a:cubicBezTo>
                <a:cubicBezTo>
                  <a:pt x="815466" y="1300313"/>
                  <a:pt x="810848" y="1312985"/>
                  <a:pt x="810848" y="1324708"/>
                </a:cubicBezTo>
                <a:lnTo>
                  <a:pt x="670171" y="1488831"/>
                </a:lnTo>
                <a:cubicBezTo>
                  <a:pt x="581527" y="1612932"/>
                  <a:pt x="649301" y="1535529"/>
                  <a:pt x="564663" y="1606061"/>
                </a:cubicBezTo>
                <a:cubicBezTo>
                  <a:pt x="556172" y="1613137"/>
                  <a:pt x="550413" y="1623377"/>
                  <a:pt x="541217" y="1629508"/>
                </a:cubicBezTo>
                <a:cubicBezTo>
                  <a:pt x="468044" y="1678291"/>
                  <a:pt x="521672" y="1633419"/>
                  <a:pt x="459156" y="1664677"/>
                </a:cubicBezTo>
                <a:cubicBezTo>
                  <a:pt x="438776" y="1674867"/>
                  <a:pt x="420920" y="1689656"/>
                  <a:pt x="400540" y="1699846"/>
                </a:cubicBezTo>
                <a:cubicBezTo>
                  <a:pt x="269030" y="1765600"/>
                  <a:pt x="489224" y="1637446"/>
                  <a:pt x="318479" y="1735015"/>
                </a:cubicBezTo>
                <a:cubicBezTo>
                  <a:pt x="306246" y="1742005"/>
                  <a:pt x="296260" y="1752911"/>
                  <a:pt x="283310" y="1758461"/>
                </a:cubicBezTo>
                <a:cubicBezTo>
                  <a:pt x="268501" y="1764808"/>
                  <a:pt x="251850" y="1765554"/>
                  <a:pt x="236417" y="1770184"/>
                </a:cubicBezTo>
                <a:cubicBezTo>
                  <a:pt x="212745" y="1777286"/>
                  <a:pt x="189525" y="1785815"/>
                  <a:pt x="166079" y="1793631"/>
                </a:cubicBezTo>
                <a:lnTo>
                  <a:pt x="130910" y="1805354"/>
                </a:lnTo>
                <a:cubicBezTo>
                  <a:pt x="111371" y="1824892"/>
                  <a:pt x="81032" y="1837755"/>
                  <a:pt x="72294" y="1863969"/>
                </a:cubicBezTo>
                <a:cubicBezTo>
                  <a:pt x="42828" y="1952367"/>
                  <a:pt x="82576" y="1843406"/>
                  <a:pt x="37125" y="1934308"/>
                </a:cubicBezTo>
                <a:cubicBezTo>
                  <a:pt x="28716" y="1951126"/>
                  <a:pt x="17435" y="2001344"/>
                  <a:pt x="13679" y="2016369"/>
                </a:cubicBezTo>
                <a:cubicBezTo>
                  <a:pt x="-4097" y="2229677"/>
                  <a:pt x="-5019" y="2172025"/>
                  <a:pt x="13679" y="2461846"/>
                </a:cubicBezTo>
                <a:cubicBezTo>
                  <a:pt x="17511" y="2521240"/>
                  <a:pt x="16893" y="2511951"/>
                  <a:pt x="48848" y="2543908"/>
                </a:cubicBezTo>
                <a:cubicBezTo>
                  <a:pt x="56663" y="2563446"/>
                  <a:pt x="62217" y="2584049"/>
                  <a:pt x="72294" y="2602523"/>
                </a:cubicBezTo>
                <a:cubicBezTo>
                  <a:pt x="85787" y="2627261"/>
                  <a:pt x="110275" y="2646129"/>
                  <a:pt x="119186" y="2672861"/>
                </a:cubicBezTo>
                <a:cubicBezTo>
                  <a:pt x="132339" y="2712316"/>
                  <a:pt x="131179" y="2714363"/>
                  <a:pt x="154356" y="2754923"/>
                </a:cubicBezTo>
                <a:cubicBezTo>
                  <a:pt x="161346" y="2767156"/>
                  <a:pt x="170812" y="2777859"/>
                  <a:pt x="177802" y="2790092"/>
                </a:cubicBezTo>
                <a:cubicBezTo>
                  <a:pt x="186472" y="2805265"/>
                  <a:pt x="194758" y="2820758"/>
                  <a:pt x="201248" y="2836984"/>
                </a:cubicBezTo>
                <a:cubicBezTo>
                  <a:pt x="210427" y="2859931"/>
                  <a:pt x="224694" y="2907323"/>
                  <a:pt x="224694" y="2907323"/>
                </a:cubicBezTo>
                <a:cubicBezTo>
                  <a:pt x="220786" y="2934677"/>
                  <a:pt x="219184" y="2962460"/>
                  <a:pt x="212971" y="2989384"/>
                </a:cubicBezTo>
                <a:cubicBezTo>
                  <a:pt x="207414" y="3013466"/>
                  <a:pt x="189525" y="3059723"/>
                  <a:pt x="189525" y="3059723"/>
                </a:cubicBezTo>
                <a:cubicBezTo>
                  <a:pt x="197340" y="3122246"/>
                  <a:pt x="196392" y="3186503"/>
                  <a:pt x="212971" y="3247292"/>
                </a:cubicBezTo>
                <a:cubicBezTo>
                  <a:pt x="226693" y="3297608"/>
                  <a:pt x="264863" y="3317602"/>
                  <a:pt x="295033" y="3352800"/>
                </a:cubicBezTo>
                <a:cubicBezTo>
                  <a:pt x="385275" y="3458080"/>
                  <a:pt x="278096" y="3347586"/>
                  <a:pt x="365371" y="3434861"/>
                </a:cubicBezTo>
                <a:cubicBezTo>
                  <a:pt x="373186" y="3450492"/>
                  <a:pt x="378088" y="3467959"/>
                  <a:pt x="388817" y="3481754"/>
                </a:cubicBezTo>
                <a:cubicBezTo>
                  <a:pt x="433980" y="3539821"/>
                  <a:pt x="439042" y="3536173"/>
                  <a:pt x="494325" y="3563815"/>
                </a:cubicBezTo>
                <a:cubicBezTo>
                  <a:pt x="512661" y="3600487"/>
                  <a:pt x="517295" y="3622114"/>
                  <a:pt x="552940" y="3645877"/>
                </a:cubicBezTo>
                <a:cubicBezTo>
                  <a:pt x="563222" y="3652732"/>
                  <a:pt x="576387" y="3653692"/>
                  <a:pt x="588110" y="3657600"/>
                </a:cubicBezTo>
                <a:cubicBezTo>
                  <a:pt x="623430" y="3681147"/>
                  <a:pt x="628525" y="3686644"/>
                  <a:pt x="670171" y="3704492"/>
                </a:cubicBezTo>
                <a:cubicBezTo>
                  <a:pt x="741186" y="3734927"/>
                  <a:pt x="666820" y="3691093"/>
                  <a:pt x="763956" y="3739661"/>
                </a:cubicBezTo>
                <a:cubicBezTo>
                  <a:pt x="854862" y="3785115"/>
                  <a:pt x="745892" y="3745364"/>
                  <a:pt x="834294" y="3774831"/>
                </a:cubicBezTo>
                <a:cubicBezTo>
                  <a:pt x="849925" y="3786554"/>
                  <a:pt x="864222" y="3800306"/>
                  <a:pt x="881186" y="3810000"/>
                </a:cubicBezTo>
                <a:cubicBezTo>
                  <a:pt x="891915" y="3816131"/>
                  <a:pt x="906074" y="3814868"/>
                  <a:pt x="916356" y="3821723"/>
                </a:cubicBezTo>
                <a:cubicBezTo>
                  <a:pt x="930150" y="3830919"/>
                  <a:pt x="938789" y="3846278"/>
                  <a:pt x="951525" y="3856892"/>
                </a:cubicBezTo>
                <a:cubicBezTo>
                  <a:pt x="982683" y="3882857"/>
                  <a:pt x="997102" y="3882936"/>
                  <a:pt x="1033586" y="3903784"/>
                </a:cubicBezTo>
                <a:cubicBezTo>
                  <a:pt x="1045819" y="3910775"/>
                  <a:pt x="1057291" y="3919041"/>
                  <a:pt x="1068756" y="3927231"/>
                </a:cubicBezTo>
                <a:cubicBezTo>
                  <a:pt x="1084655" y="3938587"/>
                  <a:pt x="1099749" y="3951044"/>
                  <a:pt x="1115648" y="3962400"/>
                </a:cubicBezTo>
                <a:cubicBezTo>
                  <a:pt x="1127113" y="3970589"/>
                  <a:pt x="1139993" y="3976826"/>
                  <a:pt x="1150817" y="3985846"/>
                </a:cubicBezTo>
                <a:cubicBezTo>
                  <a:pt x="1163553" y="3996460"/>
                  <a:pt x="1171927" y="4012228"/>
                  <a:pt x="1185986" y="4021015"/>
                </a:cubicBezTo>
                <a:cubicBezTo>
                  <a:pt x="1202005" y="4031027"/>
                  <a:pt x="1256389" y="4048390"/>
                  <a:pt x="1279771" y="4056184"/>
                </a:cubicBezTo>
                <a:cubicBezTo>
                  <a:pt x="1360392" y="4109932"/>
                  <a:pt x="1323377" y="4094166"/>
                  <a:pt x="1385279" y="4114800"/>
                </a:cubicBezTo>
                <a:lnTo>
                  <a:pt x="1783863" y="4103077"/>
                </a:lnTo>
                <a:cubicBezTo>
                  <a:pt x="1830873" y="4101033"/>
                  <a:pt x="1878399" y="4100582"/>
                  <a:pt x="1924540" y="4091354"/>
                </a:cubicBezTo>
                <a:cubicBezTo>
                  <a:pt x="1938356" y="4088591"/>
                  <a:pt x="1947108" y="4074209"/>
                  <a:pt x="1959710" y="4067908"/>
                </a:cubicBezTo>
                <a:cubicBezTo>
                  <a:pt x="1970763" y="4062382"/>
                  <a:pt x="1983826" y="4061710"/>
                  <a:pt x="1994879" y="4056184"/>
                </a:cubicBezTo>
                <a:cubicBezTo>
                  <a:pt x="2007481" y="4049883"/>
                  <a:pt x="2017446" y="4039039"/>
                  <a:pt x="2030048" y="4032738"/>
                </a:cubicBezTo>
                <a:cubicBezTo>
                  <a:pt x="2041101" y="4027212"/>
                  <a:pt x="2054164" y="4026541"/>
                  <a:pt x="2065217" y="4021015"/>
                </a:cubicBezTo>
                <a:cubicBezTo>
                  <a:pt x="2085597" y="4010825"/>
                  <a:pt x="2102217" y="3993051"/>
                  <a:pt x="2123833" y="3985846"/>
                </a:cubicBezTo>
                <a:cubicBezTo>
                  <a:pt x="2150046" y="3977108"/>
                  <a:pt x="2178540" y="3978031"/>
                  <a:pt x="2205894" y="3974123"/>
                </a:cubicBezTo>
                <a:cubicBezTo>
                  <a:pt x="2268422" y="3953281"/>
                  <a:pt x="2369495" y="3915594"/>
                  <a:pt x="2440356" y="3903784"/>
                </a:cubicBezTo>
                <a:cubicBezTo>
                  <a:pt x="2463802" y="3899876"/>
                  <a:pt x="2487007" y="3894035"/>
                  <a:pt x="2510694" y="3892061"/>
                </a:cubicBezTo>
                <a:cubicBezTo>
                  <a:pt x="2580898" y="3886211"/>
                  <a:pt x="2651371" y="3884246"/>
                  <a:pt x="2721710" y="3880338"/>
                </a:cubicBezTo>
                <a:cubicBezTo>
                  <a:pt x="2803771" y="3884246"/>
                  <a:pt x="2886858" y="3878555"/>
                  <a:pt x="2967894" y="3892061"/>
                </a:cubicBezTo>
                <a:cubicBezTo>
                  <a:pt x="2984247" y="3894787"/>
                  <a:pt x="2989268" y="3918035"/>
                  <a:pt x="3003063" y="3927231"/>
                </a:cubicBezTo>
                <a:cubicBezTo>
                  <a:pt x="3013345" y="3934086"/>
                  <a:pt x="3026510" y="3935046"/>
                  <a:pt x="3038233" y="3938954"/>
                </a:cubicBezTo>
                <a:cubicBezTo>
                  <a:pt x="3111922" y="3988080"/>
                  <a:pt x="3031057" y="3936271"/>
                  <a:pt x="3120294" y="3985846"/>
                </a:cubicBezTo>
                <a:cubicBezTo>
                  <a:pt x="3203260" y="4031938"/>
                  <a:pt x="3149356" y="4013626"/>
                  <a:pt x="3225802" y="4032738"/>
                </a:cubicBezTo>
                <a:cubicBezTo>
                  <a:pt x="3288325" y="4028830"/>
                  <a:pt x="3351037" y="4027248"/>
                  <a:pt x="3413371" y="4021015"/>
                </a:cubicBezTo>
                <a:cubicBezTo>
                  <a:pt x="3429403" y="4019412"/>
                  <a:pt x="3445454" y="4015639"/>
                  <a:pt x="3460263" y="4009292"/>
                </a:cubicBezTo>
                <a:cubicBezTo>
                  <a:pt x="3473213" y="4003742"/>
                  <a:pt x="3484960" y="3995271"/>
                  <a:pt x="3495433" y="3985846"/>
                </a:cubicBezTo>
                <a:cubicBezTo>
                  <a:pt x="3524187" y="3959968"/>
                  <a:pt x="3556036" y="3935971"/>
                  <a:pt x="3577494" y="3903784"/>
                </a:cubicBezTo>
                <a:lnTo>
                  <a:pt x="3624386" y="3833446"/>
                </a:lnTo>
                <a:lnTo>
                  <a:pt x="3647833" y="3798277"/>
                </a:lnTo>
                <a:cubicBezTo>
                  <a:pt x="3674232" y="3719079"/>
                  <a:pt x="3637621" y="3804924"/>
                  <a:pt x="3694725" y="3739661"/>
                </a:cubicBezTo>
                <a:cubicBezTo>
                  <a:pt x="3713281" y="3718454"/>
                  <a:pt x="3724710" y="3691866"/>
                  <a:pt x="3741617" y="3669323"/>
                </a:cubicBezTo>
                <a:cubicBezTo>
                  <a:pt x="3753340" y="3653692"/>
                  <a:pt x="3766431" y="3638999"/>
                  <a:pt x="3776786" y="3622431"/>
                </a:cubicBezTo>
                <a:cubicBezTo>
                  <a:pt x="3786048" y="3607611"/>
                  <a:pt x="3790075" y="3589759"/>
                  <a:pt x="3800233" y="3575538"/>
                </a:cubicBezTo>
                <a:cubicBezTo>
                  <a:pt x="3809869" y="3562047"/>
                  <a:pt x="3826501" y="3554356"/>
                  <a:pt x="3835402" y="3540369"/>
                </a:cubicBezTo>
                <a:cubicBezTo>
                  <a:pt x="3930438" y="3391026"/>
                  <a:pt x="3838260" y="3490618"/>
                  <a:pt x="3917463" y="3411415"/>
                </a:cubicBezTo>
                <a:cubicBezTo>
                  <a:pt x="3955200" y="3298203"/>
                  <a:pt x="3894685" y="3474223"/>
                  <a:pt x="3952633" y="3329354"/>
                </a:cubicBezTo>
                <a:cubicBezTo>
                  <a:pt x="3994488" y="3224719"/>
                  <a:pt x="3954415" y="3291510"/>
                  <a:pt x="3999525" y="3223846"/>
                </a:cubicBezTo>
                <a:cubicBezTo>
                  <a:pt x="4003433" y="3200400"/>
                  <a:pt x="4008471" y="3177115"/>
                  <a:pt x="4011248" y="3153508"/>
                </a:cubicBezTo>
                <a:cubicBezTo>
                  <a:pt x="4053709" y="2792589"/>
                  <a:pt x="4027165" y="2186402"/>
                  <a:pt x="3999525" y="1992923"/>
                </a:cubicBezTo>
                <a:cubicBezTo>
                  <a:pt x="3995617" y="1965569"/>
                  <a:pt x="3992004" y="1938171"/>
                  <a:pt x="3987802" y="1910861"/>
                </a:cubicBezTo>
                <a:cubicBezTo>
                  <a:pt x="3974764" y="1826116"/>
                  <a:pt x="3975688" y="1849117"/>
                  <a:pt x="3964356" y="1758461"/>
                </a:cubicBezTo>
                <a:cubicBezTo>
                  <a:pt x="3959967" y="1723349"/>
                  <a:pt x="3956541" y="1688123"/>
                  <a:pt x="3952633" y="1652954"/>
                </a:cubicBezTo>
                <a:cubicBezTo>
                  <a:pt x="3962519" y="1514553"/>
                  <a:pt x="3954783" y="1526048"/>
                  <a:pt x="3976079" y="1430215"/>
                </a:cubicBezTo>
                <a:cubicBezTo>
                  <a:pt x="3983948" y="1394805"/>
                  <a:pt x="3993518" y="1356622"/>
                  <a:pt x="4011248" y="1324708"/>
                </a:cubicBezTo>
                <a:cubicBezTo>
                  <a:pt x="4020737" y="1307628"/>
                  <a:pt x="4034694" y="1293446"/>
                  <a:pt x="4046417" y="1277815"/>
                </a:cubicBezTo>
                <a:cubicBezTo>
                  <a:pt x="4054232" y="1254369"/>
                  <a:pt x="4065016" y="1231711"/>
                  <a:pt x="4069863" y="1207477"/>
                </a:cubicBezTo>
                <a:cubicBezTo>
                  <a:pt x="4073771" y="1187938"/>
                  <a:pt x="4073737" y="1167175"/>
                  <a:pt x="4081586" y="1148861"/>
                </a:cubicBezTo>
                <a:cubicBezTo>
                  <a:pt x="4085940" y="1138702"/>
                  <a:pt x="4097217" y="1133230"/>
                  <a:pt x="4105033" y="1125415"/>
                </a:cubicBezTo>
                <a:cubicBezTo>
                  <a:pt x="4112848" y="1109784"/>
                  <a:pt x="4119809" y="1093696"/>
                  <a:pt x="4128479" y="1078523"/>
                </a:cubicBezTo>
                <a:cubicBezTo>
                  <a:pt x="4135469" y="1066290"/>
                  <a:pt x="4145624" y="1055956"/>
                  <a:pt x="4151925" y="1043354"/>
                </a:cubicBezTo>
                <a:cubicBezTo>
                  <a:pt x="4164493" y="1018217"/>
                  <a:pt x="4170021" y="973646"/>
                  <a:pt x="4175371" y="949569"/>
                </a:cubicBezTo>
                <a:cubicBezTo>
                  <a:pt x="4178866" y="933841"/>
                  <a:pt x="4183186" y="918308"/>
                  <a:pt x="4187094" y="902677"/>
                </a:cubicBezTo>
                <a:cubicBezTo>
                  <a:pt x="4179279" y="797169"/>
                  <a:pt x="4173839" y="691459"/>
                  <a:pt x="4163648" y="586154"/>
                </a:cubicBezTo>
                <a:cubicBezTo>
                  <a:pt x="4162096" y="570117"/>
                  <a:pt x="4157582" y="554347"/>
                  <a:pt x="4151925" y="539261"/>
                </a:cubicBezTo>
                <a:cubicBezTo>
                  <a:pt x="4134992" y="494105"/>
                  <a:pt x="4115693" y="478519"/>
                  <a:pt x="4093310" y="433754"/>
                </a:cubicBezTo>
                <a:cubicBezTo>
                  <a:pt x="4087783" y="422701"/>
                  <a:pt x="4089306" y="408234"/>
                  <a:pt x="4081586" y="398584"/>
                </a:cubicBezTo>
                <a:cubicBezTo>
                  <a:pt x="4072784" y="387582"/>
                  <a:pt x="4055842" y="385610"/>
                  <a:pt x="4046417" y="375138"/>
                </a:cubicBezTo>
                <a:cubicBezTo>
                  <a:pt x="4020276" y="346093"/>
                  <a:pt x="3997754" y="313868"/>
                  <a:pt x="3976079" y="281354"/>
                </a:cubicBezTo>
                <a:cubicBezTo>
                  <a:pt x="3968264" y="269631"/>
                  <a:pt x="3961994" y="256715"/>
                  <a:pt x="3952633" y="246184"/>
                </a:cubicBezTo>
                <a:cubicBezTo>
                  <a:pt x="3930604" y="221401"/>
                  <a:pt x="3910412" y="193420"/>
                  <a:pt x="3882294" y="175846"/>
                </a:cubicBezTo>
                <a:cubicBezTo>
                  <a:pt x="3851033" y="156308"/>
                  <a:pt x="3819183" y="137680"/>
                  <a:pt x="3788510" y="117231"/>
                </a:cubicBezTo>
                <a:cubicBezTo>
                  <a:pt x="3776787" y="109415"/>
                  <a:pt x="3764164" y="102804"/>
                  <a:pt x="3753340" y="93784"/>
                </a:cubicBezTo>
                <a:cubicBezTo>
                  <a:pt x="3740604" y="83170"/>
                  <a:pt x="3733000" y="66029"/>
                  <a:pt x="3718171" y="58615"/>
                </a:cubicBezTo>
                <a:cubicBezTo>
                  <a:pt x="3700349" y="49704"/>
                  <a:pt x="3678641" y="52617"/>
                  <a:pt x="3659556" y="46892"/>
                </a:cubicBezTo>
                <a:cubicBezTo>
                  <a:pt x="3639400" y="40845"/>
                  <a:pt x="3621355" y="28550"/>
                  <a:pt x="3600940" y="23446"/>
                </a:cubicBezTo>
                <a:cubicBezTo>
                  <a:pt x="3574134" y="16744"/>
                  <a:pt x="3546496" y="12628"/>
                  <a:pt x="3518879" y="11723"/>
                </a:cubicBezTo>
                <a:cubicBezTo>
                  <a:pt x="3307941" y="4807"/>
                  <a:pt x="3096848" y="3908"/>
                  <a:pt x="2885833" y="0"/>
                </a:cubicBezTo>
                <a:cubicBezTo>
                  <a:pt x="2733433" y="3908"/>
                  <a:pt x="2580696" y="861"/>
                  <a:pt x="2428633" y="11723"/>
                </a:cubicBezTo>
                <a:cubicBezTo>
                  <a:pt x="2414579" y="12727"/>
                  <a:pt x="2405696" y="28179"/>
                  <a:pt x="2393463" y="35169"/>
                </a:cubicBezTo>
                <a:cubicBezTo>
                  <a:pt x="2351349" y="59234"/>
                  <a:pt x="2347100" y="53502"/>
                  <a:pt x="2311402" y="82061"/>
                </a:cubicBezTo>
                <a:cubicBezTo>
                  <a:pt x="2302771" y="88966"/>
                  <a:pt x="2296447" y="98432"/>
                  <a:pt x="2287956" y="105508"/>
                </a:cubicBezTo>
                <a:cubicBezTo>
                  <a:pt x="2177818" y="197290"/>
                  <a:pt x="2317191" y="64549"/>
                  <a:pt x="2170725" y="211015"/>
                </a:cubicBezTo>
                <a:cubicBezTo>
                  <a:pt x="2159002" y="222738"/>
                  <a:pt x="2151284" y="240941"/>
                  <a:pt x="2135556" y="246184"/>
                </a:cubicBezTo>
                <a:cubicBezTo>
                  <a:pt x="2112110" y="254000"/>
                  <a:pt x="2089194" y="263637"/>
                  <a:pt x="2065217" y="269631"/>
                </a:cubicBezTo>
                <a:cubicBezTo>
                  <a:pt x="2049586" y="273539"/>
                  <a:pt x="2033411" y="275697"/>
                  <a:pt x="2018325" y="281354"/>
                </a:cubicBezTo>
                <a:cubicBezTo>
                  <a:pt x="2001962" y="287490"/>
                  <a:pt x="1988387" y="300562"/>
                  <a:pt x="1971433" y="304800"/>
                </a:cubicBezTo>
                <a:cubicBezTo>
                  <a:pt x="1940869" y="312441"/>
                  <a:pt x="1908910" y="312615"/>
                  <a:pt x="1877648" y="316523"/>
                </a:cubicBezTo>
                <a:cubicBezTo>
                  <a:pt x="1865925" y="320431"/>
                  <a:pt x="1854542" y="325565"/>
                  <a:pt x="1842479" y="328246"/>
                </a:cubicBezTo>
                <a:cubicBezTo>
                  <a:pt x="1767994" y="344798"/>
                  <a:pt x="1697002" y="345749"/>
                  <a:pt x="1619740" y="351692"/>
                </a:cubicBezTo>
                <a:cubicBezTo>
                  <a:pt x="1608017" y="355600"/>
                  <a:pt x="1596688" y="360992"/>
                  <a:pt x="1584571" y="363415"/>
                </a:cubicBezTo>
                <a:cubicBezTo>
                  <a:pt x="1557476" y="368834"/>
                  <a:pt x="1528976" y="367198"/>
                  <a:pt x="1502510" y="375138"/>
                </a:cubicBezTo>
                <a:cubicBezTo>
                  <a:pt x="1489015" y="379187"/>
                  <a:pt x="1479942" y="392283"/>
                  <a:pt x="1467340" y="398584"/>
                </a:cubicBezTo>
                <a:cubicBezTo>
                  <a:pt x="1456287" y="404110"/>
                  <a:pt x="1442973" y="404307"/>
                  <a:pt x="1432171" y="410308"/>
                </a:cubicBezTo>
                <a:cubicBezTo>
                  <a:pt x="1407539" y="423993"/>
                  <a:pt x="1388566" y="448289"/>
                  <a:pt x="1361833" y="457200"/>
                </a:cubicBezTo>
                <a:lnTo>
                  <a:pt x="1256325" y="492369"/>
                </a:lnTo>
                <a:lnTo>
                  <a:pt x="1221156" y="504092"/>
                </a:lnTo>
                <a:lnTo>
                  <a:pt x="1232879" y="53926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Tree">
            <a:extLst>
              <a:ext uri="{FF2B5EF4-FFF2-40B4-BE49-F238E27FC236}">
                <a16:creationId xmlns:a16="http://schemas.microsoft.com/office/drawing/2014/main" id="{690DE535-2014-372C-5F98-2956FBC211E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10400" y="3048000"/>
            <a:ext cx="533400" cy="361950"/>
          </a:xfrm>
          <a:custGeom>
            <a:avLst/>
            <a:gdLst>
              <a:gd name="T0" fmla="*/ 266700 w 21600"/>
              <a:gd name="T1" fmla="*/ 0 h 21600"/>
              <a:gd name="T2" fmla="*/ 152389 w 21600"/>
              <a:gd name="T3" fmla="*/ 105569 h 21600"/>
              <a:gd name="T4" fmla="*/ 76207 w 21600"/>
              <a:gd name="T5" fmla="*/ 211137 h 21600"/>
              <a:gd name="T6" fmla="*/ 0 w 21600"/>
              <a:gd name="T7" fmla="*/ 316706 h 21600"/>
              <a:gd name="T8" fmla="*/ 381011 w 21600"/>
              <a:gd name="T9" fmla="*/ 105569 h 21600"/>
              <a:gd name="T10" fmla="*/ 457193 w 21600"/>
              <a:gd name="T11" fmla="*/ 211137 h 21600"/>
              <a:gd name="T12" fmla="*/ 533400 w 21600"/>
              <a:gd name="T13" fmla="*/ 31670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5A402-5A4B-3ABD-1C22-8084EA61485A}"/>
              </a:ext>
            </a:extLst>
          </p:cNvPr>
          <p:cNvSpPr/>
          <p:nvPr/>
        </p:nvSpPr>
        <p:spPr>
          <a:xfrm>
            <a:off x="6705600" y="3048000"/>
            <a:ext cx="228600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A00479F-EB69-ADAD-B569-D84EABDC2992}"/>
              </a:ext>
            </a:extLst>
          </p:cNvPr>
          <p:cNvSpPr/>
          <p:nvPr/>
        </p:nvSpPr>
        <p:spPr>
          <a:xfrm>
            <a:off x="4676775" y="2109788"/>
            <a:ext cx="1477963" cy="1101725"/>
          </a:xfrm>
          <a:custGeom>
            <a:avLst/>
            <a:gdLst>
              <a:gd name="connsiteX0" fmla="*/ 785446 w 1477107"/>
              <a:gd name="connsiteY0" fmla="*/ 82061 h 1102044"/>
              <a:gd name="connsiteX1" fmla="*/ 785446 w 1477107"/>
              <a:gd name="connsiteY1" fmla="*/ 82061 h 1102044"/>
              <a:gd name="connsiteX2" fmla="*/ 691661 w 1477107"/>
              <a:gd name="connsiteY2" fmla="*/ 128954 h 1102044"/>
              <a:gd name="connsiteX3" fmla="*/ 633046 w 1477107"/>
              <a:gd name="connsiteY3" fmla="*/ 140677 h 1102044"/>
              <a:gd name="connsiteX4" fmla="*/ 562707 w 1477107"/>
              <a:gd name="connsiteY4" fmla="*/ 175846 h 1102044"/>
              <a:gd name="connsiteX5" fmla="*/ 492369 w 1477107"/>
              <a:gd name="connsiteY5" fmla="*/ 211015 h 1102044"/>
              <a:gd name="connsiteX6" fmla="*/ 433754 w 1477107"/>
              <a:gd name="connsiteY6" fmla="*/ 269631 h 1102044"/>
              <a:gd name="connsiteX7" fmla="*/ 410307 w 1477107"/>
              <a:gd name="connsiteY7" fmla="*/ 293077 h 1102044"/>
              <a:gd name="connsiteX8" fmla="*/ 363415 w 1477107"/>
              <a:gd name="connsiteY8" fmla="*/ 304800 h 1102044"/>
              <a:gd name="connsiteX9" fmla="*/ 304800 w 1477107"/>
              <a:gd name="connsiteY9" fmla="*/ 363415 h 1102044"/>
              <a:gd name="connsiteX10" fmla="*/ 269630 w 1477107"/>
              <a:gd name="connsiteY10" fmla="*/ 386861 h 1102044"/>
              <a:gd name="connsiteX11" fmla="*/ 246184 w 1477107"/>
              <a:gd name="connsiteY11" fmla="*/ 410308 h 1102044"/>
              <a:gd name="connsiteX12" fmla="*/ 175846 w 1477107"/>
              <a:gd name="connsiteY12" fmla="*/ 445477 h 1102044"/>
              <a:gd name="connsiteX13" fmla="*/ 128954 w 1477107"/>
              <a:gd name="connsiteY13" fmla="*/ 515815 h 1102044"/>
              <a:gd name="connsiteX14" fmla="*/ 93784 w 1477107"/>
              <a:gd name="connsiteY14" fmla="*/ 574431 h 1102044"/>
              <a:gd name="connsiteX15" fmla="*/ 82061 w 1477107"/>
              <a:gd name="connsiteY15" fmla="*/ 668215 h 1102044"/>
              <a:gd name="connsiteX16" fmla="*/ 46892 w 1477107"/>
              <a:gd name="connsiteY16" fmla="*/ 703384 h 1102044"/>
              <a:gd name="connsiteX17" fmla="*/ 23446 w 1477107"/>
              <a:gd name="connsiteY17" fmla="*/ 773723 h 1102044"/>
              <a:gd name="connsiteX18" fmla="*/ 0 w 1477107"/>
              <a:gd name="connsiteY18" fmla="*/ 808892 h 1102044"/>
              <a:gd name="connsiteX19" fmla="*/ 35169 w 1477107"/>
              <a:gd name="connsiteY19" fmla="*/ 949569 h 1102044"/>
              <a:gd name="connsiteX20" fmla="*/ 70338 w 1477107"/>
              <a:gd name="connsiteY20" fmla="*/ 973015 h 1102044"/>
              <a:gd name="connsiteX21" fmla="*/ 82061 w 1477107"/>
              <a:gd name="connsiteY21" fmla="*/ 1031631 h 1102044"/>
              <a:gd name="connsiteX22" fmla="*/ 175846 w 1477107"/>
              <a:gd name="connsiteY22" fmla="*/ 1055077 h 1102044"/>
              <a:gd name="connsiteX23" fmla="*/ 527538 w 1477107"/>
              <a:gd name="connsiteY23" fmla="*/ 1078523 h 1102044"/>
              <a:gd name="connsiteX24" fmla="*/ 609600 w 1477107"/>
              <a:gd name="connsiteY24" fmla="*/ 1101969 h 1102044"/>
              <a:gd name="connsiteX25" fmla="*/ 644769 w 1477107"/>
              <a:gd name="connsiteY25" fmla="*/ 1078523 h 1102044"/>
              <a:gd name="connsiteX26" fmla="*/ 679938 w 1477107"/>
              <a:gd name="connsiteY26" fmla="*/ 1066800 h 1102044"/>
              <a:gd name="connsiteX27" fmla="*/ 715107 w 1477107"/>
              <a:gd name="connsiteY27" fmla="*/ 1043354 h 1102044"/>
              <a:gd name="connsiteX28" fmla="*/ 785446 w 1477107"/>
              <a:gd name="connsiteY28" fmla="*/ 1019908 h 1102044"/>
              <a:gd name="connsiteX29" fmla="*/ 879230 w 1477107"/>
              <a:gd name="connsiteY29" fmla="*/ 996461 h 1102044"/>
              <a:gd name="connsiteX30" fmla="*/ 949569 w 1477107"/>
              <a:gd name="connsiteY30" fmla="*/ 949569 h 1102044"/>
              <a:gd name="connsiteX31" fmla="*/ 984738 w 1477107"/>
              <a:gd name="connsiteY31" fmla="*/ 914400 h 1102044"/>
              <a:gd name="connsiteX32" fmla="*/ 1019907 w 1477107"/>
              <a:gd name="connsiteY32" fmla="*/ 902677 h 1102044"/>
              <a:gd name="connsiteX33" fmla="*/ 1254369 w 1477107"/>
              <a:gd name="connsiteY33" fmla="*/ 867508 h 1102044"/>
              <a:gd name="connsiteX34" fmla="*/ 1324707 w 1477107"/>
              <a:gd name="connsiteY34" fmla="*/ 844061 h 1102044"/>
              <a:gd name="connsiteX35" fmla="*/ 1371600 w 1477107"/>
              <a:gd name="connsiteY35" fmla="*/ 785446 h 1102044"/>
              <a:gd name="connsiteX36" fmla="*/ 1395046 w 1477107"/>
              <a:gd name="connsiteY36" fmla="*/ 738554 h 1102044"/>
              <a:gd name="connsiteX37" fmla="*/ 1430215 w 1477107"/>
              <a:gd name="connsiteY37" fmla="*/ 715108 h 1102044"/>
              <a:gd name="connsiteX38" fmla="*/ 1441938 w 1477107"/>
              <a:gd name="connsiteY38" fmla="*/ 668215 h 1102044"/>
              <a:gd name="connsiteX39" fmla="*/ 1465384 w 1477107"/>
              <a:gd name="connsiteY39" fmla="*/ 621323 h 1102044"/>
              <a:gd name="connsiteX40" fmla="*/ 1477107 w 1477107"/>
              <a:gd name="connsiteY40" fmla="*/ 527538 h 1102044"/>
              <a:gd name="connsiteX41" fmla="*/ 1465384 w 1477107"/>
              <a:gd name="connsiteY41" fmla="*/ 164123 h 1102044"/>
              <a:gd name="connsiteX42" fmla="*/ 1406769 w 1477107"/>
              <a:gd name="connsiteY42" fmla="*/ 105508 h 1102044"/>
              <a:gd name="connsiteX43" fmla="*/ 1383323 w 1477107"/>
              <a:gd name="connsiteY43" fmla="*/ 82061 h 1102044"/>
              <a:gd name="connsiteX44" fmla="*/ 1348154 w 1477107"/>
              <a:gd name="connsiteY44" fmla="*/ 58615 h 1102044"/>
              <a:gd name="connsiteX45" fmla="*/ 1324707 w 1477107"/>
              <a:gd name="connsiteY45" fmla="*/ 35169 h 1102044"/>
              <a:gd name="connsiteX46" fmla="*/ 1254369 w 1477107"/>
              <a:gd name="connsiteY46" fmla="*/ 11723 h 1102044"/>
              <a:gd name="connsiteX47" fmla="*/ 1219200 w 1477107"/>
              <a:gd name="connsiteY47" fmla="*/ 0 h 1102044"/>
              <a:gd name="connsiteX48" fmla="*/ 1160584 w 1477107"/>
              <a:gd name="connsiteY48" fmla="*/ 0 h 1102044"/>
              <a:gd name="connsiteX49" fmla="*/ 1113692 w 1477107"/>
              <a:gd name="connsiteY49" fmla="*/ 0 h 1102044"/>
              <a:gd name="connsiteX50" fmla="*/ 1148861 w 1477107"/>
              <a:gd name="connsiteY50" fmla="*/ 0 h 110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77107" h="1102044">
                <a:moveTo>
                  <a:pt x="785446" y="82061"/>
                </a:moveTo>
                <a:lnTo>
                  <a:pt x="785446" y="82061"/>
                </a:lnTo>
                <a:cubicBezTo>
                  <a:pt x="754184" y="97692"/>
                  <a:pt x="724283" y="116407"/>
                  <a:pt x="691661" y="128954"/>
                </a:cubicBezTo>
                <a:cubicBezTo>
                  <a:pt x="673064" y="136107"/>
                  <a:pt x="652376" y="135844"/>
                  <a:pt x="633046" y="140677"/>
                </a:cubicBezTo>
                <a:cubicBezTo>
                  <a:pt x="574115" y="155410"/>
                  <a:pt x="620012" y="147194"/>
                  <a:pt x="562707" y="175846"/>
                </a:cubicBezTo>
                <a:cubicBezTo>
                  <a:pt x="465641" y="224379"/>
                  <a:pt x="593154" y="143825"/>
                  <a:pt x="492369" y="211015"/>
                </a:cubicBezTo>
                <a:cubicBezTo>
                  <a:pt x="452178" y="271302"/>
                  <a:pt x="489576" y="224973"/>
                  <a:pt x="433754" y="269631"/>
                </a:cubicBezTo>
                <a:cubicBezTo>
                  <a:pt x="425123" y="276536"/>
                  <a:pt x="420193" y="288134"/>
                  <a:pt x="410307" y="293077"/>
                </a:cubicBezTo>
                <a:cubicBezTo>
                  <a:pt x="395896" y="300282"/>
                  <a:pt x="379046" y="300892"/>
                  <a:pt x="363415" y="304800"/>
                </a:cubicBezTo>
                <a:cubicBezTo>
                  <a:pt x="269627" y="367325"/>
                  <a:pt x="382957" y="285259"/>
                  <a:pt x="304800" y="363415"/>
                </a:cubicBezTo>
                <a:cubicBezTo>
                  <a:pt x="294837" y="373378"/>
                  <a:pt x="280632" y="378059"/>
                  <a:pt x="269630" y="386861"/>
                </a:cubicBezTo>
                <a:cubicBezTo>
                  <a:pt x="260999" y="393766"/>
                  <a:pt x="254815" y="403403"/>
                  <a:pt x="246184" y="410308"/>
                </a:cubicBezTo>
                <a:cubicBezTo>
                  <a:pt x="213720" y="436279"/>
                  <a:pt x="212991" y="433095"/>
                  <a:pt x="175846" y="445477"/>
                </a:cubicBezTo>
                <a:cubicBezTo>
                  <a:pt x="160215" y="468923"/>
                  <a:pt x="137866" y="489083"/>
                  <a:pt x="128954" y="515815"/>
                </a:cubicBezTo>
                <a:cubicBezTo>
                  <a:pt x="113735" y="561470"/>
                  <a:pt x="125968" y="542246"/>
                  <a:pt x="93784" y="574431"/>
                </a:cubicBezTo>
                <a:cubicBezTo>
                  <a:pt x="89876" y="605692"/>
                  <a:pt x="92827" y="638607"/>
                  <a:pt x="82061" y="668215"/>
                </a:cubicBezTo>
                <a:cubicBezTo>
                  <a:pt x="76395" y="683796"/>
                  <a:pt x="54943" y="688891"/>
                  <a:pt x="46892" y="703384"/>
                </a:cubicBezTo>
                <a:cubicBezTo>
                  <a:pt x="34890" y="724988"/>
                  <a:pt x="37155" y="753159"/>
                  <a:pt x="23446" y="773723"/>
                </a:cubicBezTo>
                <a:lnTo>
                  <a:pt x="0" y="808892"/>
                </a:lnTo>
                <a:cubicBezTo>
                  <a:pt x="6518" y="867550"/>
                  <a:pt x="-5213" y="909187"/>
                  <a:pt x="35169" y="949569"/>
                </a:cubicBezTo>
                <a:cubicBezTo>
                  <a:pt x="45132" y="959532"/>
                  <a:pt x="58615" y="965200"/>
                  <a:pt x="70338" y="973015"/>
                </a:cubicBezTo>
                <a:cubicBezTo>
                  <a:pt x="74246" y="992554"/>
                  <a:pt x="66333" y="1019398"/>
                  <a:pt x="82061" y="1031631"/>
                </a:cubicBezTo>
                <a:cubicBezTo>
                  <a:pt x="107497" y="1051415"/>
                  <a:pt x="144248" y="1048757"/>
                  <a:pt x="175846" y="1055077"/>
                </a:cubicBezTo>
                <a:cubicBezTo>
                  <a:pt x="330333" y="1085974"/>
                  <a:pt x="214552" y="1066004"/>
                  <a:pt x="527538" y="1078523"/>
                </a:cubicBezTo>
                <a:cubicBezTo>
                  <a:pt x="540737" y="1082923"/>
                  <a:pt x="599295" y="1103441"/>
                  <a:pt x="609600" y="1101969"/>
                </a:cubicBezTo>
                <a:cubicBezTo>
                  <a:pt x="623548" y="1099976"/>
                  <a:pt x="632167" y="1084824"/>
                  <a:pt x="644769" y="1078523"/>
                </a:cubicBezTo>
                <a:cubicBezTo>
                  <a:pt x="655822" y="1072997"/>
                  <a:pt x="668885" y="1072326"/>
                  <a:pt x="679938" y="1066800"/>
                </a:cubicBezTo>
                <a:cubicBezTo>
                  <a:pt x="692540" y="1060499"/>
                  <a:pt x="702232" y="1049076"/>
                  <a:pt x="715107" y="1043354"/>
                </a:cubicBezTo>
                <a:cubicBezTo>
                  <a:pt x="737691" y="1033317"/>
                  <a:pt x="761211" y="1024755"/>
                  <a:pt x="785446" y="1019908"/>
                </a:cubicBezTo>
                <a:cubicBezTo>
                  <a:pt x="801683" y="1016660"/>
                  <a:pt x="858954" y="1007725"/>
                  <a:pt x="879230" y="996461"/>
                </a:cubicBezTo>
                <a:cubicBezTo>
                  <a:pt x="903863" y="982776"/>
                  <a:pt x="929644" y="969494"/>
                  <a:pt x="949569" y="949569"/>
                </a:cubicBezTo>
                <a:cubicBezTo>
                  <a:pt x="961292" y="937846"/>
                  <a:pt x="970944" y="923596"/>
                  <a:pt x="984738" y="914400"/>
                </a:cubicBezTo>
                <a:cubicBezTo>
                  <a:pt x="995020" y="907545"/>
                  <a:pt x="1008184" y="906585"/>
                  <a:pt x="1019907" y="902677"/>
                </a:cubicBezTo>
                <a:cubicBezTo>
                  <a:pt x="1095934" y="826654"/>
                  <a:pt x="1014693" y="897468"/>
                  <a:pt x="1254369" y="867508"/>
                </a:cubicBezTo>
                <a:cubicBezTo>
                  <a:pt x="1278893" y="864442"/>
                  <a:pt x="1324707" y="844061"/>
                  <a:pt x="1324707" y="844061"/>
                </a:cubicBezTo>
                <a:cubicBezTo>
                  <a:pt x="1350383" y="818386"/>
                  <a:pt x="1351881" y="819953"/>
                  <a:pt x="1371600" y="785446"/>
                </a:cubicBezTo>
                <a:cubicBezTo>
                  <a:pt x="1380270" y="770273"/>
                  <a:pt x="1383858" y="751979"/>
                  <a:pt x="1395046" y="738554"/>
                </a:cubicBezTo>
                <a:cubicBezTo>
                  <a:pt x="1404066" y="727730"/>
                  <a:pt x="1418492" y="722923"/>
                  <a:pt x="1430215" y="715108"/>
                </a:cubicBezTo>
                <a:cubicBezTo>
                  <a:pt x="1434123" y="699477"/>
                  <a:pt x="1436281" y="683301"/>
                  <a:pt x="1441938" y="668215"/>
                </a:cubicBezTo>
                <a:cubicBezTo>
                  <a:pt x="1448074" y="651852"/>
                  <a:pt x="1461146" y="638277"/>
                  <a:pt x="1465384" y="621323"/>
                </a:cubicBezTo>
                <a:cubicBezTo>
                  <a:pt x="1473025" y="590759"/>
                  <a:pt x="1473199" y="558800"/>
                  <a:pt x="1477107" y="527538"/>
                </a:cubicBezTo>
                <a:cubicBezTo>
                  <a:pt x="1473199" y="406400"/>
                  <a:pt x="1476037" y="284855"/>
                  <a:pt x="1465384" y="164123"/>
                </a:cubicBezTo>
                <a:cubicBezTo>
                  <a:pt x="1462713" y="133851"/>
                  <a:pt x="1425071" y="120150"/>
                  <a:pt x="1406769" y="105508"/>
                </a:cubicBezTo>
                <a:cubicBezTo>
                  <a:pt x="1398138" y="98603"/>
                  <a:pt x="1391954" y="88966"/>
                  <a:pt x="1383323" y="82061"/>
                </a:cubicBezTo>
                <a:cubicBezTo>
                  <a:pt x="1372321" y="73259"/>
                  <a:pt x="1359156" y="67416"/>
                  <a:pt x="1348154" y="58615"/>
                </a:cubicBezTo>
                <a:cubicBezTo>
                  <a:pt x="1339523" y="51710"/>
                  <a:pt x="1334593" y="40112"/>
                  <a:pt x="1324707" y="35169"/>
                </a:cubicBezTo>
                <a:cubicBezTo>
                  <a:pt x="1302602" y="24117"/>
                  <a:pt x="1277815" y="19538"/>
                  <a:pt x="1254369" y="11723"/>
                </a:cubicBezTo>
                <a:cubicBezTo>
                  <a:pt x="1242646" y="7815"/>
                  <a:pt x="1231557" y="0"/>
                  <a:pt x="1219200" y="0"/>
                </a:cubicBezTo>
                <a:lnTo>
                  <a:pt x="1160584" y="0"/>
                </a:lnTo>
                <a:lnTo>
                  <a:pt x="1113692" y="0"/>
                </a:lnTo>
                <a:lnTo>
                  <a:pt x="1148861" y="0"/>
                </a:ln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87BF63-C983-3FC2-5DA5-3E27EE667CD2}"/>
              </a:ext>
            </a:extLst>
          </p:cNvPr>
          <p:cNvSpPr/>
          <p:nvPr/>
        </p:nvSpPr>
        <p:spPr>
          <a:xfrm>
            <a:off x="5721350" y="1781175"/>
            <a:ext cx="2003425" cy="1595438"/>
          </a:xfrm>
          <a:custGeom>
            <a:avLst/>
            <a:gdLst>
              <a:gd name="connsiteX0" fmla="*/ 433753 w 2004646"/>
              <a:gd name="connsiteY0" fmla="*/ 480646 h 1594338"/>
              <a:gd name="connsiteX1" fmla="*/ 433753 w 2004646"/>
              <a:gd name="connsiteY1" fmla="*/ 480646 h 1594338"/>
              <a:gd name="connsiteX2" fmla="*/ 339969 w 2004646"/>
              <a:gd name="connsiteY2" fmla="*/ 375138 h 1594338"/>
              <a:gd name="connsiteX3" fmla="*/ 269630 w 2004646"/>
              <a:gd name="connsiteY3" fmla="*/ 328246 h 1594338"/>
              <a:gd name="connsiteX4" fmla="*/ 281353 w 2004646"/>
              <a:gd name="connsiteY4" fmla="*/ 281354 h 1594338"/>
              <a:gd name="connsiteX5" fmla="*/ 351692 w 2004646"/>
              <a:gd name="connsiteY5" fmla="*/ 257907 h 1594338"/>
              <a:gd name="connsiteX6" fmla="*/ 457200 w 2004646"/>
              <a:gd name="connsiteY6" fmla="*/ 234461 h 1594338"/>
              <a:gd name="connsiteX7" fmla="*/ 504092 w 2004646"/>
              <a:gd name="connsiteY7" fmla="*/ 128954 h 1594338"/>
              <a:gd name="connsiteX8" fmla="*/ 574430 w 2004646"/>
              <a:gd name="connsiteY8" fmla="*/ 105507 h 1594338"/>
              <a:gd name="connsiteX9" fmla="*/ 644769 w 2004646"/>
              <a:gd name="connsiteY9" fmla="*/ 70338 h 1594338"/>
              <a:gd name="connsiteX10" fmla="*/ 679938 w 2004646"/>
              <a:gd name="connsiteY10" fmla="*/ 46892 h 1594338"/>
              <a:gd name="connsiteX11" fmla="*/ 715107 w 2004646"/>
              <a:gd name="connsiteY11" fmla="*/ 35169 h 1594338"/>
              <a:gd name="connsiteX12" fmla="*/ 750276 w 2004646"/>
              <a:gd name="connsiteY12" fmla="*/ 11723 h 1594338"/>
              <a:gd name="connsiteX13" fmla="*/ 890953 w 2004646"/>
              <a:gd name="connsiteY13" fmla="*/ 0 h 1594338"/>
              <a:gd name="connsiteX14" fmla="*/ 1535723 w 2004646"/>
              <a:gd name="connsiteY14" fmla="*/ 11723 h 1594338"/>
              <a:gd name="connsiteX15" fmla="*/ 1570892 w 2004646"/>
              <a:gd name="connsiteY15" fmla="*/ 23446 h 1594338"/>
              <a:gd name="connsiteX16" fmla="*/ 1652953 w 2004646"/>
              <a:gd name="connsiteY16" fmla="*/ 35169 h 1594338"/>
              <a:gd name="connsiteX17" fmla="*/ 1887415 w 2004646"/>
              <a:gd name="connsiteY17" fmla="*/ 58615 h 1594338"/>
              <a:gd name="connsiteX18" fmla="*/ 1922584 w 2004646"/>
              <a:gd name="connsiteY18" fmla="*/ 82061 h 1594338"/>
              <a:gd name="connsiteX19" fmla="*/ 1969476 w 2004646"/>
              <a:gd name="connsiteY19" fmla="*/ 152400 h 1594338"/>
              <a:gd name="connsiteX20" fmla="*/ 1981200 w 2004646"/>
              <a:gd name="connsiteY20" fmla="*/ 187569 h 1594338"/>
              <a:gd name="connsiteX21" fmla="*/ 2004646 w 2004646"/>
              <a:gd name="connsiteY21" fmla="*/ 269630 h 1594338"/>
              <a:gd name="connsiteX22" fmla="*/ 1969476 w 2004646"/>
              <a:gd name="connsiteY22" fmla="*/ 375138 h 1594338"/>
              <a:gd name="connsiteX23" fmla="*/ 1934307 w 2004646"/>
              <a:gd name="connsiteY23" fmla="*/ 445477 h 1594338"/>
              <a:gd name="connsiteX24" fmla="*/ 1887415 w 2004646"/>
              <a:gd name="connsiteY24" fmla="*/ 480646 h 1594338"/>
              <a:gd name="connsiteX25" fmla="*/ 1852246 w 2004646"/>
              <a:gd name="connsiteY25" fmla="*/ 515815 h 1594338"/>
              <a:gd name="connsiteX26" fmla="*/ 1840523 w 2004646"/>
              <a:gd name="connsiteY26" fmla="*/ 550984 h 1594338"/>
              <a:gd name="connsiteX27" fmla="*/ 1817076 w 2004646"/>
              <a:gd name="connsiteY27" fmla="*/ 574430 h 1594338"/>
              <a:gd name="connsiteX28" fmla="*/ 1793630 w 2004646"/>
              <a:gd name="connsiteY28" fmla="*/ 644769 h 1594338"/>
              <a:gd name="connsiteX29" fmla="*/ 1758461 w 2004646"/>
              <a:gd name="connsiteY29" fmla="*/ 726830 h 1594338"/>
              <a:gd name="connsiteX30" fmla="*/ 1723292 w 2004646"/>
              <a:gd name="connsiteY30" fmla="*/ 867507 h 1594338"/>
              <a:gd name="connsiteX31" fmla="*/ 1711569 w 2004646"/>
              <a:gd name="connsiteY31" fmla="*/ 902677 h 1594338"/>
              <a:gd name="connsiteX32" fmla="*/ 1735015 w 2004646"/>
              <a:gd name="connsiteY32" fmla="*/ 984738 h 1594338"/>
              <a:gd name="connsiteX33" fmla="*/ 1758461 w 2004646"/>
              <a:gd name="connsiteY33" fmla="*/ 1019907 h 1594338"/>
              <a:gd name="connsiteX34" fmla="*/ 1770184 w 2004646"/>
              <a:gd name="connsiteY34" fmla="*/ 1125415 h 1594338"/>
              <a:gd name="connsiteX35" fmla="*/ 1699846 w 2004646"/>
              <a:gd name="connsiteY35" fmla="*/ 1148861 h 1594338"/>
              <a:gd name="connsiteX36" fmla="*/ 1570892 w 2004646"/>
              <a:gd name="connsiteY36" fmla="*/ 1137138 h 1594338"/>
              <a:gd name="connsiteX37" fmla="*/ 1524000 w 2004646"/>
              <a:gd name="connsiteY37" fmla="*/ 1125415 h 1594338"/>
              <a:gd name="connsiteX38" fmla="*/ 937846 w 2004646"/>
              <a:gd name="connsiteY38" fmla="*/ 1137138 h 1594338"/>
              <a:gd name="connsiteX39" fmla="*/ 902676 w 2004646"/>
              <a:gd name="connsiteY39" fmla="*/ 1195754 h 1594338"/>
              <a:gd name="connsiteX40" fmla="*/ 867507 w 2004646"/>
              <a:gd name="connsiteY40" fmla="*/ 1266092 h 1594338"/>
              <a:gd name="connsiteX41" fmla="*/ 797169 w 2004646"/>
              <a:gd name="connsiteY41" fmla="*/ 1324707 h 1594338"/>
              <a:gd name="connsiteX42" fmla="*/ 750276 w 2004646"/>
              <a:gd name="connsiteY42" fmla="*/ 1371600 h 1594338"/>
              <a:gd name="connsiteX43" fmla="*/ 679938 w 2004646"/>
              <a:gd name="connsiteY43" fmla="*/ 1418492 h 1594338"/>
              <a:gd name="connsiteX44" fmla="*/ 644769 w 2004646"/>
              <a:gd name="connsiteY44" fmla="*/ 1441938 h 1594338"/>
              <a:gd name="connsiteX45" fmla="*/ 504092 w 2004646"/>
              <a:gd name="connsiteY45" fmla="*/ 1453661 h 1594338"/>
              <a:gd name="connsiteX46" fmla="*/ 468923 w 2004646"/>
              <a:gd name="connsiteY46" fmla="*/ 1477107 h 1594338"/>
              <a:gd name="connsiteX47" fmla="*/ 433753 w 2004646"/>
              <a:gd name="connsiteY47" fmla="*/ 1488830 h 1594338"/>
              <a:gd name="connsiteX48" fmla="*/ 410307 w 2004646"/>
              <a:gd name="connsiteY48" fmla="*/ 1512277 h 1594338"/>
              <a:gd name="connsiteX49" fmla="*/ 363415 w 2004646"/>
              <a:gd name="connsiteY49" fmla="*/ 1524000 h 1594338"/>
              <a:gd name="connsiteX50" fmla="*/ 328246 w 2004646"/>
              <a:gd name="connsiteY50" fmla="*/ 1535723 h 1594338"/>
              <a:gd name="connsiteX51" fmla="*/ 281353 w 2004646"/>
              <a:gd name="connsiteY51" fmla="*/ 1547446 h 1594338"/>
              <a:gd name="connsiteX52" fmla="*/ 211015 w 2004646"/>
              <a:gd name="connsiteY52" fmla="*/ 1570892 h 1594338"/>
              <a:gd name="connsiteX53" fmla="*/ 175846 w 2004646"/>
              <a:gd name="connsiteY53" fmla="*/ 1582615 h 1594338"/>
              <a:gd name="connsiteX54" fmla="*/ 82061 w 2004646"/>
              <a:gd name="connsiteY54" fmla="*/ 1594338 h 1594338"/>
              <a:gd name="connsiteX55" fmla="*/ 35169 w 2004646"/>
              <a:gd name="connsiteY55" fmla="*/ 1582615 h 1594338"/>
              <a:gd name="connsiteX56" fmla="*/ 23446 w 2004646"/>
              <a:gd name="connsiteY56" fmla="*/ 1535723 h 1594338"/>
              <a:gd name="connsiteX57" fmla="*/ 0 w 2004646"/>
              <a:gd name="connsiteY57" fmla="*/ 1500554 h 1594338"/>
              <a:gd name="connsiteX58" fmla="*/ 11723 w 2004646"/>
              <a:gd name="connsiteY58" fmla="*/ 1418492 h 1594338"/>
              <a:gd name="connsiteX59" fmla="*/ 70338 w 2004646"/>
              <a:gd name="connsiteY59" fmla="*/ 1348154 h 1594338"/>
              <a:gd name="connsiteX60" fmla="*/ 82061 w 2004646"/>
              <a:gd name="connsiteY60" fmla="*/ 1312984 h 1594338"/>
              <a:gd name="connsiteX61" fmla="*/ 117230 w 2004646"/>
              <a:gd name="connsiteY61" fmla="*/ 1289538 h 1594338"/>
              <a:gd name="connsiteX62" fmla="*/ 93784 w 2004646"/>
              <a:gd name="connsiteY62" fmla="*/ 1207477 h 1594338"/>
              <a:gd name="connsiteX63" fmla="*/ 93784 w 2004646"/>
              <a:gd name="connsiteY63" fmla="*/ 1207477 h 15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04646" h="1594338">
                <a:moveTo>
                  <a:pt x="433753" y="480646"/>
                </a:moveTo>
                <a:lnTo>
                  <a:pt x="433753" y="480646"/>
                </a:lnTo>
                <a:cubicBezTo>
                  <a:pt x="324068" y="305148"/>
                  <a:pt x="425035" y="422396"/>
                  <a:pt x="339969" y="375138"/>
                </a:cubicBezTo>
                <a:cubicBezTo>
                  <a:pt x="315336" y="361453"/>
                  <a:pt x="269630" y="328246"/>
                  <a:pt x="269630" y="328246"/>
                </a:cubicBezTo>
                <a:cubicBezTo>
                  <a:pt x="273538" y="312615"/>
                  <a:pt x="269120" y="291839"/>
                  <a:pt x="281353" y="281354"/>
                </a:cubicBezTo>
                <a:cubicBezTo>
                  <a:pt x="300118" y="265270"/>
                  <a:pt x="327314" y="261970"/>
                  <a:pt x="351692" y="257907"/>
                </a:cubicBezTo>
                <a:cubicBezTo>
                  <a:pt x="434219" y="244152"/>
                  <a:pt x="399480" y="253700"/>
                  <a:pt x="457200" y="234461"/>
                </a:cubicBezTo>
                <a:cubicBezTo>
                  <a:pt x="461090" y="222791"/>
                  <a:pt x="480626" y="143621"/>
                  <a:pt x="504092" y="128954"/>
                </a:cubicBezTo>
                <a:cubicBezTo>
                  <a:pt x="525050" y="115855"/>
                  <a:pt x="553866" y="119216"/>
                  <a:pt x="574430" y="105507"/>
                </a:cubicBezTo>
                <a:cubicBezTo>
                  <a:pt x="675228" y="38310"/>
                  <a:pt x="547692" y="118876"/>
                  <a:pt x="644769" y="70338"/>
                </a:cubicBezTo>
                <a:cubicBezTo>
                  <a:pt x="657371" y="64037"/>
                  <a:pt x="667336" y="53193"/>
                  <a:pt x="679938" y="46892"/>
                </a:cubicBezTo>
                <a:cubicBezTo>
                  <a:pt x="690991" y="41366"/>
                  <a:pt x="704054" y="40695"/>
                  <a:pt x="715107" y="35169"/>
                </a:cubicBezTo>
                <a:cubicBezTo>
                  <a:pt x="727709" y="28868"/>
                  <a:pt x="736460" y="14486"/>
                  <a:pt x="750276" y="11723"/>
                </a:cubicBezTo>
                <a:cubicBezTo>
                  <a:pt x="796417" y="2495"/>
                  <a:pt x="844061" y="3908"/>
                  <a:pt x="890953" y="0"/>
                </a:cubicBezTo>
                <a:lnTo>
                  <a:pt x="1535723" y="11723"/>
                </a:lnTo>
                <a:cubicBezTo>
                  <a:pt x="1548073" y="12149"/>
                  <a:pt x="1558775" y="21023"/>
                  <a:pt x="1570892" y="23446"/>
                </a:cubicBezTo>
                <a:cubicBezTo>
                  <a:pt x="1597987" y="28865"/>
                  <a:pt x="1625535" y="31742"/>
                  <a:pt x="1652953" y="35169"/>
                </a:cubicBezTo>
                <a:cubicBezTo>
                  <a:pt x="1740896" y="46162"/>
                  <a:pt x="1796971" y="50393"/>
                  <a:pt x="1887415" y="58615"/>
                </a:cubicBezTo>
                <a:cubicBezTo>
                  <a:pt x="1899138" y="66430"/>
                  <a:pt x="1913306" y="71458"/>
                  <a:pt x="1922584" y="82061"/>
                </a:cubicBezTo>
                <a:cubicBezTo>
                  <a:pt x="1941140" y="103268"/>
                  <a:pt x="1960564" y="125667"/>
                  <a:pt x="1969476" y="152400"/>
                </a:cubicBezTo>
                <a:cubicBezTo>
                  <a:pt x="1973384" y="164123"/>
                  <a:pt x="1977805" y="175687"/>
                  <a:pt x="1981200" y="187569"/>
                </a:cubicBezTo>
                <a:cubicBezTo>
                  <a:pt x="2010649" y="290636"/>
                  <a:pt x="1976532" y="185287"/>
                  <a:pt x="2004646" y="269630"/>
                </a:cubicBezTo>
                <a:cubicBezTo>
                  <a:pt x="1977927" y="456663"/>
                  <a:pt x="2017835" y="294542"/>
                  <a:pt x="1969476" y="375138"/>
                </a:cubicBezTo>
                <a:cubicBezTo>
                  <a:pt x="1940870" y="422813"/>
                  <a:pt x="1978777" y="401007"/>
                  <a:pt x="1934307" y="445477"/>
                </a:cubicBezTo>
                <a:cubicBezTo>
                  <a:pt x="1920491" y="459293"/>
                  <a:pt x="1902250" y="467931"/>
                  <a:pt x="1887415" y="480646"/>
                </a:cubicBezTo>
                <a:cubicBezTo>
                  <a:pt x="1874827" y="491435"/>
                  <a:pt x="1863969" y="504092"/>
                  <a:pt x="1852246" y="515815"/>
                </a:cubicBezTo>
                <a:cubicBezTo>
                  <a:pt x="1848338" y="527538"/>
                  <a:pt x="1846881" y="540388"/>
                  <a:pt x="1840523" y="550984"/>
                </a:cubicBezTo>
                <a:cubicBezTo>
                  <a:pt x="1834836" y="560462"/>
                  <a:pt x="1822019" y="564544"/>
                  <a:pt x="1817076" y="574430"/>
                </a:cubicBezTo>
                <a:cubicBezTo>
                  <a:pt x="1806023" y="596535"/>
                  <a:pt x="1804683" y="622664"/>
                  <a:pt x="1793630" y="644769"/>
                </a:cubicBezTo>
                <a:cubicBezTo>
                  <a:pt x="1764658" y="702714"/>
                  <a:pt x="1775710" y="675082"/>
                  <a:pt x="1758461" y="726830"/>
                </a:cubicBezTo>
                <a:cubicBezTo>
                  <a:pt x="1742675" y="821549"/>
                  <a:pt x="1754255" y="774617"/>
                  <a:pt x="1723292" y="867507"/>
                </a:cubicBezTo>
                <a:lnTo>
                  <a:pt x="1711569" y="902677"/>
                </a:lnTo>
                <a:cubicBezTo>
                  <a:pt x="1715325" y="917701"/>
                  <a:pt x="1726606" y="967920"/>
                  <a:pt x="1735015" y="984738"/>
                </a:cubicBezTo>
                <a:cubicBezTo>
                  <a:pt x="1741316" y="997340"/>
                  <a:pt x="1750646" y="1008184"/>
                  <a:pt x="1758461" y="1019907"/>
                </a:cubicBezTo>
                <a:cubicBezTo>
                  <a:pt x="1761767" y="1029826"/>
                  <a:pt x="1801746" y="1102871"/>
                  <a:pt x="1770184" y="1125415"/>
                </a:cubicBezTo>
                <a:cubicBezTo>
                  <a:pt x="1750073" y="1139780"/>
                  <a:pt x="1699846" y="1148861"/>
                  <a:pt x="1699846" y="1148861"/>
                </a:cubicBezTo>
                <a:cubicBezTo>
                  <a:pt x="1656861" y="1144953"/>
                  <a:pt x="1613675" y="1142842"/>
                  <a:pt x="1570892" y="1137138"/>
                </a:cubicBezTo>
                <a:cubicBezTo>
                  <a:pt x="1554922" y="1135009"/>
                  <a:pt x="1540112" y="1125415"/>
                  <a:pt x="1524000" y="1125415"/>
                </a:cubicBezTo>
                <a:cubicBezTo>
                  <a:pt x="1328576" y="1125415"/>
                  <a:pt x="1133231" y="1133230"/>
                  <a:pt x="937846" y="1137138"/>
                </a:cubicBezTo>
                <a:cubicBezTo>
                  <a:pt x="904637" y="1236764"/>
                  <a:pt x="950953" y="1115294"/>
                  <a:pt x="902676" y="1195754"/>
                </a:cubicBezTo>
                <a:cubicBezTo>
                  <a:pt x="857356" y="1271287"/>
                  <a:pt x="931034" y="1189859"/>
                  <a:pt x="867507" y="1266092"/>
                </a:cubicBezTo>
                <a:cubicBezTo>
                  <a:pt x="816693" y="1327068"/>
                  <a:pt x="850961" y="1278599"/>
                  <a:pt x="797169" y="1324707"/>
                </a:cubicBezTo>
                <a:cubicBezTo>
                  <a:pt x="780385" y="1339093"/>
                  <a:pt x="768669" y="1359338"/>
                  <a:pt x="750276" y="1371600"/>
                </a:cubicBezTo>
                <a:lnTo>
                  <a:pt x="679938" y="1418492"/>
                </a:lnTo>
                <a:cubicBezTo>
                  <a:pt x="668215" y="1426307"/>
                  <a:pt x="658810" y="1440768"/>
                  <a:pt x="644769" y="1441938"/>
                </a:cubicBezTo>
                <a:lnTo>
                  <a:pt x="504092" y="1453661"/>
                </a:lnTo>
                <a:cubicBezTo>
                  <a:pt x="492369" y="1461476"/>
                  <a:pt x="481525" y="1470806"/>
                  <a:pt x="468923" y="1477107"/>
                </a:cubicBezTo>
                <a:cubicBezTo>
                  <a:pt x="457870" y="1482633"/>
                  <a:pt x="444349" y="1482472"/>
                  <a:pt x="433753" y="1488830"/>
                </a:cubicBezTo>
                <a:cubicBezTo>
                  <a:pt x="424275" y="1494517"/>
                  <a:pt x="420193" y="1507334"/>
                  <a:pt x="410307" y="1512277"/>
                </a:cubicBezTo>
                <a:cubicBezTo>
                  <a:pt x="395896" y="1519483"/>
                  <a:pt x="378907" y="1519574"/>
                  <a:pt x="363415" y="1524000"/>
                </a:cubicBezTo>
                <a:cubicBezTo>
                  <a:pt x="351533" y="1527395"/>
                  <a:pt x="340128" y="1532328"/>
                  <a:pt x="328246" y="1535723"/>
                </a:cubicBezTo>
                <a:cubicBezTo>
                  <a:pt x="312754" y="1540149"/>
                  <a:pt x="296786" y="1542816"/>
                  <a:pt x="281353" y="1547446"/>
                </a:cubicBezTo>
                <a:cubicBezTo>
                  <a:pt x="257681" y="1554548"/>
                  <a:pt x="234461" y="1563077"/>
                  <a:pt x="211015" y="1570892"/>
                </a:cubicBezTo>
                <a:cubicBezTo>
                  <a:pt x="199292" y="1574800"/>
                  <a:pt x="188108" y="1581082"/>
                  <a:pt x="175846" y="1582615"/>
                </a:cubicBezTo>
                <a:lnTo>
                  <a:pt x="82061" y="1594338"/>
                </a:lnTo>
                <a:cubicBezTo>
                  <a:pt x="66430" y="1590430"/>
                  <a:pt x="46562" y="1594008"/>
                  <a:pt x="35169" y="1582615"/>
                </a:cubicBezTo>
                <a:cubicBezTo>
                  <a:pt x="23776" y="1571222"/>
                  <a:pt x="29793" y="1550532"/>
                  <a:pt x="23446" y="1535723"/>
                </a:cubicBezTo>
                <a:cubicBezTo>
                  <a:pt x="17896" y="1522773"/>
                  <a:pt x="7815" y="1512277"/>
                  <a:pt x="0" y="1500554"/>
                </a:cubicBezTo>
                <a:cubicBezTo>
                  <a:pt x="3908" y="1473200"/>
                  <a:pt x="3783" y="1444958"/>
                  <a:pt x="11723" y="1418492"/>
                </a:cubicBezTo>
                <a:cubicBezTo>
                  <a:pt x="18718" y="1395176"/>
                  <a:pt x="55386" y="1363106"/>
                  <a:pt x="70338" y="1348154"/>
                </a:cubicBezTo>
                <a:cubicBezTo>
                  <a:pt x="74246" y="1336431"/>
                  <a:pt x="74341" y="1322634"/>
                  <a:pt x="82061" y="1312984"/>
                </a:cubicBezTo>
                <a:cubicBezTo>
                  <a:pt x="90862" y="1301982"/>
                  <a:pt x="113359" y="1303085"/>
                  <a:pt x="117230" y="1289538"/>
                </a:cubicBezTo>
                <a:cubicBezTo>
                  <a:pt x="124559" y="1263886"/>
                  <a:pt x="105311" y="1230532"/>
                  <a:pt x="93784" y="1207477"/>
                </a:cubicBezTo>
                <a:lnTo>
                  <a:pt x="93784" y="1207477"/>
                </a:lnTo>
              </a:path>
            </a:pathLst>
          </a:cu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09BFD1E-12B4-DF7D-29CB-DDF283A1C705}"/>
              </a:ext>
            </a:extLst>
          </p:cNvPr>
          <p:cNvSpPr/>
          <p:nvPr/>
        </p:nvSpPr>
        <p:spPr>
          <a:xfrm>
            <a:off x="7443788" y="1911350"/>
            <a:ext cx="668337" cy="1489075"/>
          </a:xfrm>
          <a:custGeom>
            <a:avLst/>
            <a:gdLst>
              <a:gd name="connsiteX0" fmla="*/ 234461 w 668215"/>
              <a:gd name="connsiteY0" fmla="*/ 0 h 1488830"/>
              <a:gd name="connsiteX1" fmla="*/ 234461 w 668215"/>
              <a:gd name="connsiteY1" fmla="*/ 0 h 1488830"/>
              <a:gd name="connsiteX2" fmla="*/ 316523 w 668215"/>
              <a:gd name="connsiteY2" fmla="*/ 58615 h 1488830"/>
              <a:gd name="connsiteX3" fmla="*/ 363415 w 668215"/>
              <a:gd name="connsiteY3" fmla="*/ 82061 h 1488830"/>
              <a:gd name="connsiteX4" fmla="*/ 422031 w 668215"/>
              <a:gd name="connsiteY4" fmla="*/ 128953 h 1488830"/>
              <a:gd name="connsiteX5" fmla="*/ 445477 w 668215"/>
              <a:gd name="connsiteY5" fmla="*/ 152400 h 1488830"/>
              <a:gd name="connsiteX6" fmla="*/ 480646 w 668215"/>
              <a:gd name="connsiteY6" fmla="*/ 164123 h 1488830"/>
              <a:gd name="connsiteX7" fmla="*/ 504092 w 668215"/>
              <a:gd name="connsiteY7" fmla="*/ 234461 h 1488830"/>
              <a:gd name="connsiteX8" fmla="*/ 539261 w 668215"/>
              <a:gd name="connsiteY8" fmla="*/ 269630 h 1488830"/>
              <a:gd name="connsiteX9" fmla="*/ 562708 w 668215"/>
              <a:gd name="connsiteY9" fmla="*/ 339969 h 1488830"/>
              <a:gd name="connsiteX10" fmla="*/ 574431 w 668215"/>
              <a:gd name="connsiteY10" fmla="*/ 375138 h 1488830"/>
              <a:gd name="connsiteX11" fmla="*/ 597877 w 668215"/>
              <a:gd name="connsiteY11" fmla="*/ 410307 h 1488830"/>
              <a:gd name="connsiteX12" fmla="*/ 633046 w 668215"/>
              <a:gd name="connsiteY12" fmla="*/ 468923 h 1488830"/>
              <a:gd name="connsiteX13" fmla="*/ 644769 w 668215"/>
              <a:gd name="connsiteY13" fmla="*/ 527538 h 1488830"/>
              <a:gd name="connsiteX14" fmla="*/ 668215 w 668215"/>
              <a:gd name="connsiteY14" fmla="*/ 597876 h 1488830"/>
              <a:gd name="connsiteX15" fmla="*/ 656492 w 668215"/>
              <a:gd name="connsiteY15" fmla="*/ 668215 h 1488830"/>
              <a:gd name="connsiteX16" fmla="*/ 633046 w 668215"/>
              <a:gd name="connsiteY16" fmla="*/ 738553 h 1488830"/>
              <a:gd name="connsiteX17" fmla="*/ 609600 w 668215"/>
              <a:gd name="connsiteY17" fmla="*/ 820615 h 1488830"/>
              <a:gd name="connsiteX18" fmla="*/ 597877 w 668215"/>
              <a:gd name="connsiteY18" fmla="*/ 937846 h 1488830"/>
              <a:gd name="connsiteX19" fmla="*/ 586154 w 668215"/>
              <a:gd name="connsiteY19" fmla="*/ 973015 h 1488830"/>
              <a:gd name="connsiteX20" fmla="*/ 574431 w 668215"/>
              <a:gd name="connsiteY20" fmla="*/ 1019907 h 1488830"/>
              <a:gd name="connsiteX21" fmla="*/ 550984 w 668215"/>
              <a:gd name="connsiteY21" fmla="*/ 1090246 h 1488830"/>
              <a:gd name="connsiteX22" fmla="*/ 515815 w 668215"/>
              <a:gd name="connsiteY22" fmla="*/ 1230923 h 1488830"/>
              <a:gd name="connsiteX23" fmla="*/ 492369 w 668215"/>
              <a:gd name="connsiteY23" fmla="*/ 1266092 h 1488830"/>
              <a:gd name="connsiteX24" fmla="*/ 457200 w 668215"/>
              <a:gd name="connsiteY24" fmla="*/ 1336430 h 1488830"/>
              <a:gd name="connsiteX25" fmla="*/ 445477 w 668215"/>
              <a:gd name="connsiteY25" fmla="*/ 1383323 h 1488830"/>
              <a:gd name="connsiteX26" fmla="*/ 398584 w 668215"/>
              <a:gd name="connsiteY26" fmla="*/ 1477107 h 1488830"/>
              <a:gd name="connsiteX27" fmla="*/ 351692 w 668215"/>
              <a:gd name="connsiteY27" fmla="*/ 1488830 h 1488830"/>
              <a:gd name="connsiteX28" fmla="*/ 316523 w 668215"/>
              <a:gd name="connsiteY28" fmla="*/ 1465384 h 1488830"/>
              <a:gd name="connsiteX29" fmla="*/ 281354 w 668215"/>
              <a:gd name="connsiteY29" fmla="*/ 1453661 h 1488830"/>
              <a:gd name="connsiteX30" fmla="*/ 257908 w 668215"/>
              <a:gd name="connsiteY30" fmla="*/ 1418492 h 1488830"/>
              <a:gd name="connsiteX31" fmla="*/ 187569 w 668215"/>
              <a:gd name="connsiteY31" fmla="*/ 1324707 h 1488830"/>
              <a:gd name="connsiteX32" fmla="*/ 175846 w 668215"/>
              <a:gd name="connsiteY32" fmla="*/ 1289538 h 1488830"/>
              <a:gd name="connsiteX33" fmla="*/ 117231 w 668215"/>
              <a:gd name="connsiteY33" fmla="*/ 1219200 h 1488830"/>
              <a:gd name="connsiteX34" fmla="*/ 105508 w 668215"/>
              <a:gd name="connsiteY34" fmla="*/ 1172307 h 1488830"/>
              <a:gd name="connsiteX35" fmla="*/ 82061 w 668215"/>
              <a:gd name="connsiteY35" fmla="*/ 1101969 h 1488830"/>
              <a:gd name="connsiteX36" fmla="*/ 70338 w 668215"/>
              <a:gd name="connsiteY36" fmla="*/ 1008184 h 1488830"/>
              <a:gd name="connsiteX37" fmla="*/ 58615 w 668215"/>
              <a:gd name="connsiteY37" fmla="*/ 973015 h 1488830"/>
              <a:gd name="connsiteX38" fmla="*/ 46892 w 668215"/>
              <a:gd name="connsiteY38" fmla="*/ 914400 h 1488830"/>
              <a:gd name="connsiteX39" fmla="*/ 11723 w 668215"/>
              <a:gd name="connsiteY39" fmla="*/ 808892 h 1488830"/>
              <a:gd name="connsiteX40" fmla="*/ 0 w 668215"/>
              <a:gd name="connsiteY40" fmla="*/ 773723 h 1488830"/>
              <a:gd name="connsiteX41" fmla="*/ 23446 w 668215"/>
              <a:gd name="connsiteY41" fmla="*/ 586153 h 1488830"/>
              <a:gd name="connsiteX42" fmla="*/ 46892 w 668215"/>
              <a:gd name="connsiteY42" fmla="*/ 550984 h 1488830"/>
              <a:gd name="connsiteX43" fmla="*/ 82061 w 668215"/>
              <a:gd name="connsiteY43" fmla="*/ 539261 h 1488830"/>
              <a:gd name="connsiteX44" fmla="*/ 105508 w 668215"/>
              <a:gd name="connsiteY44" fmla="*/ 504092 h 1488830"/>
              <a:gd name="connsiteX45" fmla="*/ 117231 w 668215"/>
              <a:gd name="connsiteY45" fmla="*/ 468923 h 1488830"/>
              <a:gd name="connsiteX46" fmla="*/ 140677 w 668215"/>
              <a:gd name="connsiteY46" fmla="*/ 445476 h 1488830"/>
              <a:gd name="connsiteX47" fmla="*/ 164123 w 668215"/>
              <a:gd name="connsiteY47" fmla="*/ 375138 h 1488830"/>
              <a:gd name="connsiteX48" fmla="*/ 175846 w 668215"/>
              <a:gd name="connsiteY48" fmla="*/ 339969 h 1488830"/>
              <a:gd name="connsiteX49" fmla="*/ 199292 w 668215"/>
              <a:gd name="connsiteY49" fmla="*/ 304800 h 1488830"/>
              <a:gd name="connsiteX50" fmla="*/ 211015 w 668215"/>
              <a:gd name="connsiteY50" fmla="*/ 269630 h 1488830"/>
              <a:gd name="connsiteX51" fmla="*/ 257908 w 668215"/>
              <a:gd name="connsiteY51" fmla="*/ 211015 h 1488830"/>
              <a:gd name="connsiteX52" fmla="*/ 269631 w 668215"/>
              <a:gd name="connsiteY52" fmla="*/ 175846 h 1488830"/>
              <a:gd name="connsiteX53" fmla="*/ 304800 w 668215"/>
              <a:gd name="connsiteY53" fmla="*/ 105507 h 1488830"/>
              <a:gd name="connsiteX54" fmla="*/ 304800 w 668215"/>
              <a:gd name="connsiteY54" fmla="*/ 0 h 1488830"/>
              <a:gd name="connsiteX55" fmla="*/ 304800 w 668215"/>
              <a:gd name="connsiteY55" fmla="*/ 35169 h 14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8215" h="1488830">
                <a:moveTo>
                  <a:pt x="234461" y="0"/>
                </a:moveTo>
                <a:lnTo>
                  <a:pt x="234461" y="0"/>
                </a:lnTo>
                <a:cubicBezTo>
                  <a:pt x="261815" y="19538"/>
                  <a:pt x="288163" y="40568"/>
                  <a:pt x="316523" y="58615"/>
                </a:cubicBezTo>
                <a:cubicBezTo>
                  <a:pt x="331267" y="67997"/>
                  <a:pt x="349990" y="70873"/>
                  <a:pt x="363415" y="82061"/>
                </a:cubicBezTo>
                <a:cubicBezTo>
                  <a:pt x="434116" y="140978"/>
                  <a:pt x="338061" y="100964"/>
                  <a:pt x="422031" y="128953"/>
                </a:cubicBezTo>
                <a:cubicBezTo>
                  <a:pt x="429846" y="136769"/>
                  <a:pt x="435999" y="146713"/>
                  <a:pt x="445477" y="152400"/>
                </a:cubicBezTo>
                <a:cubicBezTo>
                  <a:pt x="456073" y="158758"/>
                  <a:pt x="473464" y="154068"/>
                  <a:pt x="480646" y="164123"/>
                </a:cubicBezTo>
                <a:cubicBezTo>
                  <a:pt x="495011" y="184234"/>
                  <a:pt x="496277" y="211015"/>
                  <a:pt x="504092" y="234461"/>
                </a:cubicBezTo>
                <a:cubicBezTo>
                  <a:pt x="509335" y="250189"/>
                  <a:pt x="527538" y="257907"/>
                  <a:pt x="539261" y="269630"/>
                </a:cubicBezTo>
                <a:lnTo>
                  <a:pt x="562708" y="339969"/>
                </a:lnTo>
                <a:cubicBezTo>
                  <a:pt x="566616" y="351692"/>
                  <a:pt x="567576" y="364856"/>
                  <a:pt x="574431" y="375138"/>
                </a:cubicBezTo>
                <a:cubicBezTo>
                  <a:pt x="582246" y="386861"/>
                  <a:pt x="591576" y="397705"/>
                  <a:pt x="597877" y="410307"/>
                </a:cubicBezTo>
                <a:cubicBezTo>
                  <a:pt x="628314" y="471181"/>
                  <a:pt x="587250" y="423125"/>
                  <a:pt x="633046" y="468923"/>
                </a:cubicBezTo>
                <a:cubicBezTo>
                  <a:pt x="636954" y="488461"/>
                  <a:pt x="639526" y="508315"/>
                  <a:pt x="644769" y="527538"/>
                </a:cubicBezTo>
                <a:cubicBezTo>
                  <a:pt x="651272" y="551381"/>
                  <a:pt x="668215" y="597876"/>
                  <a:pt x="668215" y="597876"/>
                </a:cubicBezTo>
                <a:cubicBezTo>
                  <a:pt x="664307" y="621322"/>
                  <a:pt x="662257" y="645155"/>
                  <a:pt x="656492" y="668215"/>
                </a:cubicBezTo>
                <a:cubicBezTo>
                  <a:pt x="650498" y="692191"/>
                  <a:pt x="639040" y="714577"/>
                  <a:pt x="633046" y="738553"/>
                </a:cubicBezTo>
                <a:cubicBezTo>
                  <a:pt x="618326" y="797434"/>
                  <a:pt x="626418" y="770161"/>
                  <a:pt x="609600" y="820615"/>
                </a:cubicBezTo>
                <a:cubicBezTo>
                  <a:pt x="605692" y="859692"/>
                  <a:pt x="603849" y="899031"/>
                  <a:pt x="597877" y="937846"/>
                </a:cubicBezTo>
                <a:cubicBezTo>
                  <a:pt x="595998" y="950059"/>
                  <a:pt x="589549" y="961133"/>
                  <a:pt x="586154" y="973015"/>
                </a:cubicBezTo>
                <a:cubicBezTo>
                  <a:pt x="581728" y="988507"/>
                  <a:pt x="579061" y="1004475"/>
                  <a:pt x="574431" y="1019907"/>
                </a:cubicBezTo>
                <a:cubicBezTo>
                  <a:pt x="567329" y="1043579"/>
                  <a:pt x="550984" y="1090246"/>
                  <a:pt x="550984" y="1090246"/>
                </a:cubicBezTo>
                <a:cubicBezTo>
                  <a:pt x="545124" y="1125404"/>
                  <a:pt x="536456" y="1199961"/>
                  <a:pt x="515815" y="1230923"/>
                </a:cubicBezTo>
                <a:cubicBezTo>
                  <a:pt x="508000" y="1242646"/>
                  <a:pt x="498670" y="1253490"/>
                  <a:pt x="492369" y="1266092"/>
                </a:cubicBezTo>
                <a:cubicBezTo>
                  <a:pt x="443834" y="1363163"/>
                  <a:pt x="524393" y="1235641"/>
                  <a:pt x="457200" y="1336430"/>
                </a:cubicBezTo>
                <a:cubicBezTo>
                  <a:pt x="453292" y="1352061"/>
                  <a:pt x="450107" y="1367890"/>
                  <a:pt x="445477" y="1383323"/>
                </a:cubicBezTo>
                <a:cubicBezTo>
                  <a:pt x="437852" y="1408740"/>
                  <a:pt x="430868" y="1460965"/>
                  <a:pt x="398584" y="1477107"/>
                </a:cubicBezTo>
                <a:cubicBezTo>
                  <a:pt x="384173" y="1484312"/>
                  <a:pt x="367323" y="1484922"/>
                  <a:pt x="351692" y="1488830"/>
                </a:cubicBezTo>
                <a:cubicBezTo>
                  <a:pt x="339969" y="1481015"/>
                  <a:pt x="329125" y="1471685"/>
                  <a:pt x="316523" y="1465384"/>
                </a:cubicBezTo>
                <a:cubicBezTo>
                  <a:pt x="305470" y="1459858"/>
                  <a:pt x="291003" y="1461380"/>
                  <a:pt x="281354" y="1453661"/>
                </a:cubicBezTo>
                <a:cubicBezTo>
                  <a:pt x="270352" y="1444859"/>
                  <a:pt x="266710" y="1429494"/>
                  <a:pt x="257908" y="1418492"/>
                </a:cubicBezTo>
                <a:cubicBezTo>
                  <a:pt x="226165" y="1378814"/>
                  <a:pt x="210943" y="1394828"/>
                  <a:pt x="187569" y="1324707"/>
                </a:cubicBezTo>
                <a:cubicBezTo>
                  <a:pt x="183661" y="1312984"/>
                  <a:pt x="181372" y="1300591"/>
                  <a:pt x="175846" y="1289538"/>
                </a:cubicBezTo>
                <a:cubicBezTo>
                  <a:pt x="159525" y="1256896"/>
                  <a:pt x="143158" y="1245127"/>
                  <a:pt x="117231" y="1219200"/>
                </a:cubicBezTo>
                <a:cubicBezTo>
                  <a:pt x="113323" y="1203569"/>
                  <a:pt x="110138" y="1187740"/>
                  <a:pt x="105508" y="1172307"/>
                </a:cubicBezTo>
                <a:cubicBezTo>
                  <a:pt x="98406" y="1148635"/>
                  <a:pt x="82061" y="1101969"/>
                  <a:pt x="82061" y="1101969"/>
                </a:cubicBezTo>
                <a:cubicBezTo>
                  <a:pt x="78153" y="1070707"/>
                  <a:pt x="75974" y="1039181"/>
                  <a:pt x="70338" y="1008184"/>
                </a:cubicBezTo>
                <a:cubicBezTo>
                  <a:pt x="68128" y="996026"/>
                  <a:pt x="61612" y="985003"/>
                  <a:pt x="58615" y="973015"/>
                </a:cubicBezTo>
                <a:cubicBezTo>
                  <a:pt x="53782" y="953685"/>
                  <a:pt x="52135" y="933623"/>
                  <a:pt x="46892" y="914400"/>
                </a:cubicBezTo>
                <a:lnTo>
                  <a:pt x="11723" y="808892"/>
                </a:lnTo>
                <a:lnTo>
                  <a:pt x="0" y="773723"/>
                </a:lnTo>
                <a:cubicBezTo>
                  <a:pt x="2237" y="744638"/>
                  <a:pt x="-1858" y="636761"/>
                  <a:pt x="23446" y="586153"/>
                </a:cubicBezTo>
                <a:cubicBezTo>
                  <a:pt x="29747" y="573551"/>
                  <a:pt x="35890" y="559786"/>
                  <a:pt x="46892" y="550984"/>
                </a:cubicBezTo>
                <a:cubicBezTo>
                  <a:pt x="56541" y="543265"/>
                  <a:pt x="70338" y="543169"/>
                  <a:pt x="82061" y="539261"/>
                </a:cubicBezTo>
                <a:cubicBezTo>
                  <a:pt x="89877" y="527538"/>
                  <a:pt x="99207" y="516694"/>
                  <a:pt x="105508" y="504092"/>
                </a:cubicBezTo>
                <a:cubicBezTo>
                  <a:pt x="111034" y="493040"/>
                  <a:pt x="110873" y="479519"/>
                  <a:pt x="117231" y="468923"/>
                </a:cubicBezTo>
                <a:cubicBezTo>
                  <a:pt x="122918" y="459445"/>
                  <a:pt x="132862" y="453292"/>
                  <a:pt x="140677" y="445476"/>
                </a:cubicBezTo>
                <a:lnTo>
                  <a:pt x="164123" y="375138"/>
                </a:lnTo>
                <a:cubicBezTo>
                  <a:pt x="168031" y="363415"/>
                  <a:pt x="168991" y="350251"/>
                  <a:pt x="175846" y="339969"/>
                </a:cubicBezTo>
                <a:lnTo>
                  <a:pt x="199292" y="304800"/>
                </a:lnTo>
                <a:cubicBezTo>
                  <a:pt x="203200" y="293077"/>
                  <a:pt x="205489" y="280683"/>
                  <a:pt x="211015" y="269630"/>
                </a:cubicBezTo>
                <a:cubicBezTo>
                  <a:pt x="225804" y="240052"/>
                  <a:pt x="236099" y="232823"/>
                  <a:pt x="257908" y="211015"/>
                </a:cubicBezTo>
                <a:cubicBezTo>
                  <a:pt x="261816" y="199292"/>
                  <a:pt x="264105" y="186899"/>
                  <a:pt x="269631" y="175846"/>
                </a:cubicBezTo>
                <a:cubicBezTo>
                  <a:pt x="284844" y="145419"/>
                  <a:pt x="301853" y="140865"/>
                  <a:pt x="304800" y="105507"/>
                </a:cubicBezTo>
                <a:cubicBezTo>
                  <a:pt x="307721" y="70459"/>
                  <a:pt x="304800" y="35169"/>
                  <a:pt x="304800" y="0"/>
                </a:cubicBezTo>
                <a:lnTo>
                  <a:pt x="304800" y="35169"/>
                </a:ln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59E57EC-46B3-8144-BBAA-432DE2EBE9E7}"/>
              </a:ext>
            </a:extLst>
          </p:cNvPr>
          <p:cNvSpPr/>
          <p:nvPr/>
        </p:nvSpPr>
        <p:spPr>
          <a:xfrm>
            <a:off x="3878263" y="2971800"/>
            <a:ext cx="2065337" cy="1436688"/>
          </a:xfrm>
          <a:custGeom>
            <a:avLst/>
            <a:gdLst>
              <a:gd name="connsiteX0" fmla="*/ 1972002 w 2065787"/>
              <a:gd name="connsiteY0" fmla="*/ 112158 h 1436866"/>
              <a:gd name="connsiteX1" fmla="*/ 1972002 w 2065787"/>
              <a:gd name="connsiteY1" fmla="*/ 112158 h 1436866"/>
              <a:gd name="connsiteX2" fmla="*/ 1936833 w 2065787"/>
              <a:gd name="connsiteY2" fmla="*/ 18374 h 1436866"/>
              <a:gd name="connsiteX3" fmla="*/ 1737541 w 2065787"/>
              <a:gd name="connsiteY3" fmla="*/ 65266 h 1436866"/>
              <a:gd name="connsiteX4" fmla="*/ 1714095 w 2065787"/>
              <a:gd name="connsiteY4" fmla="*/ 100435 h 1436866"/>
              <a:gd name="connsiteX5" fmla="*/ 1678925 w 2065787"/>
              <a:gd name="connsiteY5" fmla="*/ 112158 h 1436866"/>
              <a:gd name="connsiteX6" fmla="*/ 1608587 w 2065787"/>
              <a:gd name="connsiteY6" fmla="*/ 159051 h 1436866"/>
              <a:gd name="connsiteX7" fmla="*/ 1573418 w 2065787"/>
              <a:gd name="connsiteY7" fmla="*/ 170774 h 1436866"/>
              <a:gd name="connsiteX8" fmla="*/ 1538249 w 2065787"/>
              <a:gd name="connsiteY8" fmla="*/ 194220 h 1436866"/>
              <a:gd name="connsiteX9" fmla="*/ 1444464 w 2065787"/>
              <a:gd name="connsiteY9" fmla="*/ 217666 h 1436866"/>
              <a:gd name="connsiteX10" fmla="*/ 1409295 w 2065787"/>
              <a:gd name="connsiteY10" fmla="*/ 229389 h 1436866"/>
              <a:gd name="connsiteX11" fmla="*/ 1338956 w 2065787"/>
              <a:gd name="connsiteY11" fmla="*/ 264558 h 1436866"/>
              <a:gd name="connsiteX12" fmla="*/ 1198279 w 2065787"/>
              <a:gd name="connsiteY12" fmla="*/ 252835 h 1436866"/>
              <a:gd name="connsiteX13" fmla="*/ 1151387 w 2065787"/>
              <a:gd name="connsiteY13" fmla="*/ 241112 h 1436866"/>
              <a:gd name="connsiteX14" fmla="*/ 1116218 w 2065787"/>
              <a:gd name="connsiteY14" fmla="*/ 229389 h 1436866"/>
              <a:gd name="connsiteX15" fmla="*/ 987264 w 2065787"/>
              <a:gd name="connsiteY15" fmla="*/ 217666 h 1436866"/>
              <a:gd name="connsiteX16" fmla="*/ 916925 w 2065787"/>
              <a:gd name="connsiteY16" fmla="*/ 194220 h 1436866"/>
              <a:gd name="connsiteX17" fmla="*/ 846587 w 2065787"/>
              <a:gd name="connsiteY17" fmla="*/ 159051 h 1436866"/>
              <a:gd name="connsiteX18" fmla="*/ 776249 w 2065787"/>
              <a:gd name="connsiteY18" fmla="*/ 170774 h 1436866"/>
              <a:gd name="connsiteX19" fmla="*/ 752802 w 2065787"/>
              <a:gd name="connsiteY19" fmla="*/ 194220 h 1436866"/>
              <a:gd name="connsiteX20" fmla="*/ 705910 w 2065787"/>
              <a:gd name="connsiteY20" fmla="*/ 264558 h 1436866"/>
              <a:gd name="connsiteX21" fmla="*/ 682464 w 2065787"/>
              <a:gd name="connsiteY21" fmla="*/ 299727 h 1436866"/>
              <a:gd name="connsiteX22" fmla="*/ 635572 w 2065787"/>
              <a:gd name="connsiteY22" fmla="*/ 358343 h 1436866"/>
              <a:gd name="connsiteX23" fmla="*/ 612125 w 2065787"/>
              <a:gd name="connsiteY23" fmla="*/ 381789 h 1436866"/>
              <a:gd name="connsiteX24" fmla="*/ 553510 w 2065787"/>
              <a:gd name="connsiteY24" fmla="*/ 452127 h 1436866"/>
              <a:gd name="connsiteX25" fmla="*/ 483172 w 2065787"/>
              <a:gd name="connsiteY25" fmla="*/ 487297 h 1436866"/>
              <a:gd name="connsiteX26" fmla="*/ 459725 w 2065787"/>
              <a:gd name="connsiteY26" fmla="*/ 510743 h 1436866"/>
              <a:gd name="connsiteX27" fmla="*/ 377664 w 2065787"/>
              <a:gd name="connsiteY27" fmla="*/ 534189 h 1436866"/>
              <a:gd name="connsiteX28" fmla="*/ 295602 w 2065787"/>
              <a:gd name="connsiteY28" fmla="*/ 627974 h 1436866"/>
              <a:gd name="connsiteX29" fmla="*/ 225264 w 2065787"/>
              <a:gd name="connsiteY29" fmla="*/ 663143 h 1436866"/>
              <a:gd name="connsiteX30" fmla="*/ 154925 w 2065787"/>
              <a:gd name="connsiteY30" fmla="*/ 710035 h 1436866"/>
              <a:gd name="connsiteX31" fmla="*/ 131479 w 2065787"/>
              <a:gd name="connsiteY31" fmla="*/ 780374 h 1436866"/>
              <a:gd name="connsiteX32" fmla="*/ 84587 w 2065787"/>
              <a:gd name="connsiteY32" fmla="*/ 850712 h 1436866"/>
              <a:gd name="connsiteX33" fmla="*/ 61141 w 2065787"/>
              <a:gd name="connsiteY33" fmla="*/ 921051 h 1436866"/>
              <a:gd name="connsiteX34" fmla="*/ 49418 w 2065787"/>
              <a:gd name="connsiteY34" fmla="*/ 956220 h 1436866"/>
              <a:gd name="connsiteX35" fmla="*/ 37695 w 2065787"/>
              <a:gd name="connsiteY35" fmla="*/ 1038281 h 1436866"/>
              <a:gd name="connsiteX36" fmla="*/ 14249 w 2065787"/>
              <a:gd name="connsiteY36" fmla="*/ 1108620 h 1436866"/>
              <a:gd name="connsiteX37" fmla="*/ 2525 w 2065787"/>
              <a:gd name="connsiteY37" fmla="*/ 1155512 h 1436866"/>
              <a:gd name="connsiteX38" fmla="*/ 49418 w 2065787"/>
              <a:gd name="connsiteY38" fmla="*/ 1378251 h 1436866"/>
              <a:gd name="connsiteX39" fmla="*/ 154925 w 2065787"/>
              <a:gd name="connsiteY39" fmla="*/ 1413420 h 1436866"/>
              <a:gd name="connsiteX40" fmla="*/ 225264 w 2065787"/>
              <a:gd name="connsiteY40" fmla="*/ 1436866 h 1436866"/>
              <a:gd name="connsiteX41" fmla="*/ 319049 w 2065787"/>
              <a:gd name="connsiteY41" fmla="*/ 1413420 h 1436866"/>
              <a:gd name="connsiteX42" fmla="*/ 354218 w 2065787"/>
              <a:gd name="connsiteY42" fmla="*/ 1401697 h 1436866"/>
              <a:gd name="connsiteX43" fmla="*/ 459725 w 2065787"/>
              <a:gd name="connsiteY43" fmla="*/ 1389974 h 1436866"/>
              <a:gd name="connsiteX44" fmla="*/ 530064 w 2065787"/>
              <a:gd name="connsiteY44" fmla="*/ 1378251 h 1436866"/>
              <a:gd name="connsiteX45" fmla="*/ 576956 w 2065787"/>
              <a:gd name="connsiteY45" fmla="*/ 1354804 h 1436866"/>
              <a:gd name="connsiteX46" fmla="*/ 623849 w 2065787"/>
              <a:gd name="connsiteY46" fmla="*/ 1343081 h 1436866"/>
              <a:gd name="connsiteX47" fmla="*/ 659018 w 2065787"/>
              <a:gd name="connsiteY47" fmla="*/ 1307912 h 1436866"/>
              <a:gd name="connsiteX48" fmla="*/ 729356 w 2065787"/>
              <a:gd name="connsiteY48" fmla="*/ 1261020 h 1436866"/>
              <a:gd name="connsiteX49" fmla="*/ 764525 w 2065787"/>
              <a:gd name="connsiteY49" fmla="*/ 1225851 h 1436866"/>
              <a:gd name="connsiteX50" fmla="*/ 799695 w 2065787"/>
              <a:gd name="connsiteY50" fmla="*/ 1202404 h 1436866"/>
              <a:gd name="connsiteX51" fmla="*/ 881756 w 2065787"/>
              <a:gd name="connsiteY51" fmla="*/ 1143789 h 1436866"/>
              <a:gd name="connsiteX52" fmla="*/ 998987 w 2065787"/>
              <a:gd name="connsiteY52" fmla="*/ 1108620 h 1436866"/>
              <a:gd name="connsiteX53" fmla="*/ 1069325 w 2065787"/>
              <a:gd name="connsiteY53" fmla="*/ 1085174 h 1436866"/>
              <a:gd name="connsiteX54" fmla="*/ 1151387 w 2065787"/>
              <a:gd name="connsiteY54" fmla="*/ 1061727 h 1436866"/>
              <a:gd name="connsiteX55" fmla="*/ 1198279 w 2065787"/>
              <a:gd name="connsiteY55" fmla="*/ 1050004 h 1436866"/>
              <a:gd name="connsiteX56" fmla="*/ 1714095 w 2065787"/>
              <a:gd name="connsiteY56" fmla="*/ 1038281 h 1436866"/>
              <a:gd name="connsiteX57" fmla="*/ 1819602 w 2065787"/>
              <a:gd name="connsiteY57" fmla="*/ 991389 h 1436866"/>
              <a:gd name="connsiteX58" fmla="*/ 1843049 w 2065787"/>
              <a:gd name="connsiteY58" fmla="*/ 967943 h 1436866"/>
              <a:gd name="connsiteX59" fmla="*/ 1866495 w 2065787"/>
              <a:gd name="connsiteY59" fmla="*/ 932774 h 1436866"/>
              <a:gd name="connsiteX60" fmla="*/ 1901664 w 2065787"/>
              <a:gd name="connsiteY60" fmla="*/ 921051 h 1436866"/>
              <a:gd name="connsiteX61" fmla="*/ 1948556 w 2065787"/>
              <a:gd name="connsiteY61" fmla="*/ 862435 h 1436866"/>
              <a:gd name="connsiteX62" fmla="*/ 1972002 w 2065787"/>
              <a:gd name="connsiteY62" fmla="*/ 827266 h 1436866"/>
              <a:gd name="connsiteX63" fmla="*/ 1995449 w 2065787"/>
              <a:gd name="connsiteY63" fmla="*/ 803820 h 1436866"/>
              <a:gd name="connsiteX64" fmla="*/ 2007172 w 2065787"/>
              <a:gd name="connsiteY64" fmla="*/ 768651 h 1436866"/>
              <a:gd name="connsiteX65" fmla="*/ 2030618 w 2065787"/>
              <a:gd name="connsiteY65" fmla="*/ 745204 h 1436866"/>
              <a:gd name="connsiteX66" fmla="*/ 2054064 w 2065787"/>
              <a:gd name="connsiteY66" fmla="*/ 674866 h 1436866"/>
              <a:gd name="connsiteX67" fmla="*/ 2065787 w 2065787"/>
              <a:gd name="connsiteY67" fmla="*/ 639697 h 1436866"/>
              <a:gd name="connsiteX68" fmla="*/ 2018895 w 2065787"/>
              <a:gd name="connsiteY68" fmla="*/ 522466 h 1436866"/>
              <a:gd name="connsiteX69" fmla="*/ 1983725 w 2065787"/>
              <a:gd name="connsiteY69" fmla="*/ 510743 h 1436866"/>
              <a:gd name="connsiteX70" fmla="*/ 1960279 w 2065787"/>
              <a:gd name="connsiteY70" fmla="*/ 475574 h 1436866"/>
              <a:gd name="connsiteX71" fmla="*/ 1878218 w 2065787"/>
              <a:gd name="connsiteY71" fmla="*/ 381789 h 1436866"/>
              <a:gd name="connsiteX72" fmla="*/ 1866495 w 2065787"/>
              <a:gd name="connsiteY72" fmla="*/ 346620 h 1436866"/>
              <a:gd name="connsiteX73" fmla="*/ 1889941 w 2065787"/>
              <a:gd name="connsiteY73" fmla="*/ 252835 h 1436866"/>
              <a:gd name="connsiteX74" fmla="*/ 1936833 w 2065787"/>
              <a:gd name="connsiteY74" fmla="*/ 182497 h 1436866"/>
              <a:gd name="connsiteX75" fmla="*/ 1972002 w 2065787"/>
              <a:gd name="connsiteY75" fmla="*/ 112158 h 1436866"/>
              <a:gd name="connsiteX76" fmla="*/ 1972002 w 2065787"/>
              <a:gd name="connsiteY76" fmla="*/ 112158 h 14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065787" h="1436866">
                <a:moveTo>
                  <a:pt x="1972002" y="112158"/>
                </a:moveTo>
                <a:lnTo>
                  <a:pt x="1972002" y="112158"/>
                </a:lnTo>
                <a:cubicBezTo>
                  <a:pt x="1960279" y="80897"/>
                  <a:pt x="1967705" y="31086"/>
                  <a:pt x="1936833" y="18374"/>
                </a:cubicBezTo>
                <a:cubicBezTo>
                  <a:pt x="1840692" y="-21213"/>
                  <a:pt x="1785945" y="7181"/>
                  <a:pt x="1737541" y="65266"/>
                </a:cubicBezTo>
                <a:cubicBezTo>
                  <a:pt x="1728521" y="76090"/>
                  <a:pt x="1725097" y="91634"/>
                  <a:pt x="1714095" y="100435"/>
                </a:cubicBezTo>
                <a:cubicBezTo>
                  <a:pt x="1704445" y="108155"/>
                  <a:pt x="1690648" y="108250"/>
                  <a:pt x="1678925" y="112158"/>
                </a:cubicBezTo>
                <a:cubicBezTo>
                  <a:pt x="1655479" y="127789"/>
                  <a:pt x="1635320" y="150140"/>
                  <a:pt x="1608587" y="159051"/>
                </a:cubicBezTo>
                <a:cubicBezTo>
                  <a:pt x="1596864" y="162959"/>
                  <a:pt x="1584471" y="165248"/>
                  <a:pt x="1573418" y="170774"/>
                </a:cubicBezTo>
                <a:cubicBezTo>
                  <a:pt x="1560816" y="177075"/>
                  <a:pt x="1551490" y="189405"/>
                  <a:pt x="1538249" y="194220"/>
                </a:cubicBezTo>
                <a:cubicBezTo>
                  <a:pt x="1507965" y="205232"/>
                  <a:pt x="1475034" y="207476"/>
                  <a:pt x="1444464" y="217666"/>
                </a:cubicBezTo>
                <a:cubicBezTo>
                  <a:pt x="1432741" y="221574"/>
                  <a:pt x="1420348" y="223863"/>
                  <a:pt x="1409295" y="229389"/>
                </a:cubicBezTo>
                <a:cubicBezTo>
                  <a:pt x="1318393" y="274840"/>
                  <a:pt x="1427354" y="235092"/>
                  <a:pt x="1338956" y="264558"/>
                </a:cubicBezTo>
                <a:cubicBezTo>
                  <a:pt x="1292064" y="260650"/>
                  <a:pt x="1244971" y="258671"/>
                  <a:pt x="1198279" y="252835"/>
                </a:cubicBezTo>
                <a:cubicBezTo>
                  <a:pt x="1182292" y="250837"/>
                  <a:pt x="1166879" y="245538"/>
                  <a:pt x="1151387" y="241112"/>
                </a:cubicBezTo>
                <a:cubicBezTo>
                  <a:pt x="1139505" y="237717"/>
                  <a:pt x="1128451" y="231137"/>
                  <a:pt x="1116218" y="229389"/>
                </a:cubicBezTo>
                <a:cubicBezTo>
                  <a:pt x="1073490" y="223285"/>
                  <a:pt x="1030249" y="221574"/>
                  <a:pt x="987264" y="217666"/>
                </a:cubicBezTo>
                <a:cubicBezTo>
                  <a:pt x="963818" y="209851"/>
                  <a:pt x="937489" y="207929"/>
                  <a:pt x="916925" y="194220"/>
                </a:cubicBezTo>
                <a:cubicBezTo>
                  <a:pt x="871474" y="163919"/>
                  <a:pt x="895122" y="175229"/>
                  <a:pt x="846587" y="159051"/>
                </a:cubicBezTo>
                <a:cubicBezTo>
                  <a:pt x="823141" y="162959"/>
                  <a:pt x="798505" y="162428"/>
                  <a:pt x="776249" y="170774"/>
                </a:cubicBezTo>
                <a:cubicBezTo>
                  <a:pt x="765900" y="174655"/>
                  <a:pt x="759434" y="185378"/>
                  <a:pt x="752802" y="194220"/>
                </a:cubicBezTo>
                <a:cubicBezTo>
                  <a:pt x="735895" y="216763"/>
                  <a:pt x="721541" y="241112"/>
                  <a:pt x="705910" y="264558"/>
                </a:cubicBezTo>
                <a:cubicBezTo>
                  <a:pt x="698095" y="276281"/>
                  <a:pt x="692426" y="289764"/>
                  <a:pt x="682464" y="299727"/>
                </a:cubicBezTo>
                <a:cubicBezTo>
                  <a:pt x="625844" y="356349"/>
                  <a:pt x="694737" y="284388"/>
                  <a:pt x="635572" y="358343"/>
                </a:cubicBezTo>
                <a:cubicBezTo>
                  <a:pt x="628667" y="366974"/>
                  <a:pt x="619030" y="373158"/>
                  <a:pt x="612125" y="381789"/>
                </a:cubicBezTo>
                <a:cubicBezTo>
                  <a:pt x="575235" y="427900"/>
                  <a:pt x="603640" y="410352"/>
                  <a:pt x="553510" y="452127"/>
                </a:cubicBezTo>
                <a:cubicBezTo>
                  <a:pt x="523208" y="477379"/>
                  <a:pt x="518422" y="475547"/>
                  <a:pt x="483172" y="487297"/>
                </a:cubicBezTo>
                <a:cubicBezTo>
                  <a:pt x="475356" y="495112"/>
                  <a:pt x="469203" y="505056"/>
                  <a:pt x="459725" y="510743"/>
                </a:cubicBezTo>
                <a:cubicBezTo>
                  <a:pt x="447712" y="517951"/>
                  <a:pt x="386424" y="531999"/>
                  <a:pt x="377664" y="534189"/>
                </a:cubicBezTo>
                <a:cubicBezTo>
                  <a:pt x="358872" y="562377"/>
                  <a:pt x="324993" y="618177"/>
                  <a:pt x="295602" y="627974"/>
                </a:cubicBezTo>
                <a:cubicBezTo>
                  <a:pt x="231122" y="649467"/>
                  <a:pt x="288895" y="626782"/>
                  <a:pt x="225264" y="663143"/>
                </a:cubicBezTo>
                <a:cubicBezTo>
                  <a:pt x="159022" y="700995"/>
                  <a:pt x="196715" y="668247"/>
                  <a:pt x="154925" y="710035"/>
                </a:cubicBezTo>
                <a:cubicBezTo>
                  <a:pt x="147110" y="733481"/>
                  <a:pt x="145188" y="759810"/>
                  <a:pt x="131479" y="780374"/>
                </a:cubicBezTo>
                <a:cubicBezTo>
                  <a:pt x="115848" y="803820"/>
                  <a:pt x="93498" y="823979"/>
                  <a:pt x="84587" y="850712"/>
                </a:cubicBezTo>
                <a:lnTo>
                  <a:pt x="61141" y="921051"/>
                </a:lnTo>
                <a:lnTo>
                  <a:pt x="49418" y="956220"/>
                </a:lnTo>
                <a:cubicBezTo>
                  <a:pt x="45510" y="983574"/>
                  <a:pt x="43908" y="1011357"/>
                  <a:pt x="37695" y="1038281"/>
                </a:cubicBezTo>
                <a:cubicBezTo>
                  <a:pt x="32138" y="1062363"/>
                  <a:pt x="20244" y="1084643"/>
                  <a:pt x="14249" y="1108620"/>
                </a:cubicBezTo>
                <a:lnTo>
                  <a:pt x="2525" y="1155512"/>
                </a:lnTo>
                <a:cubicBezTo>
                  <a:pt x="11983" y="1306829"/>
                  <a:pt x="-29174" y="1312757"/>
                  <a:pt x="49418" y="1378251"/>
                </a:cubicBezTo>
                <a:cubicBezTo>
                  <a:pt x="95797" y="1416901"/>
                  <a:pt x="85143" y="1395975"/>
                  <a:pt x="154925" y="1413420"/>
                </a:cubicBezTo>
                <a:cubicBezTo>
                  <a:pt x="178902" y="1419414"/>
                  <a:pt x="225264" y="1436866"/>
                  <a:pt x="225264" y="1436866"/>
                </a:cubicBezTo>
                <a:cubicBezTo>
                  <a:pt x="256526" y="1429051"/>
                  <a:pt x="288479" y="1423610"/>
                  <a:pt x="319049" y="1413420"/>
                </a:cubicBezTo>
                <a:cubicBezTo>
                  <a:pt x="330772" y="1409512"/>
                  <a:pt x="342029" y="1403728"/>
                  <a:pt x="354218" y="1401697"/>
                </a:cubicBezTo>
                <a:cubicBezTo>
                  <a:pt x="389122" y="1395880"/>
                  <a:pt x="424650" y="1394651"/>
                  <a:pt x="459725" y="1389974"/>
                </a:cubicBezTo>
                <a:cubicBezTo>
                  <a:pt x="483286" y="1386833"/>
                  <a:pt x="506618" y="1382159"/>
                  <a:pt x="530064" y="1378251"/>
                </a:cubicBezTo>
                <a:cubicBezTo>
                  <a:pt x="545695" y="1370435"/>
                  <a:pt x="560593" y="1360940"/>
                  <a:pt x="576956" y="1354804"/>
                </a:cubicBezTo>
                <a:cubicBezTo>
                  <a:pt x="592042" y="1349147"/>
                  <a:pt x="609860" y="1351075"/>
                  <a:pt x="623849" y="1343081"/>
                </a:cubicBezTo>
                <a:cubicBezTo>
                  <a:pt x="638243" y="1334856"/>
                  <a:pt x="645931" y="1318090"/>
                  <a:pt x="659018" y="1307912"/>
                </a:cubicBezTo>
                <a:cubicBezTo>
                  <a:pt x="681261" y="1290612"/>
                  <a:pt x="709431" y="1280945"/>
                  <a:pt x="729356" y="1261020"/>
                </a:cubicBezTo>
                <a:cubicBezTo>
                  <a:pt x="741079" y="1249297"/>
                  <a:pt x="751789" y="1236465"/>
                  <a:pt x="764525" y="1225851"/>
                </a:cubicBezTo>
                <a:cubicBezTo>
                  <a:pt x="775349" y="1216831"/>
                  <a:pt x="788230" y="1210594"/>
                  <a:pt x="799695" y="1202404"/>
                </a:cubicBezTo>
                <a:cubicBezTo>
                  <a:pt x="806826" y="1197310"/>
                  <a:pt x="867130" y="1150289"/>
                  <a:pt x="881756" y="1143789"/>
                </a:cubicBezTo>
                <a:cubicBezTo>
                  <a:pt x="939144" y="1118283"/>
                  <a:pt x="946526" y="1124358"/>
                  <a:pt x="998987" y="1108620"/>
                </a:cubicBezTo>
                <a:cubicBezTo>
                  <a:pt x="1022659" y="1101518"/>
                  <a:pt x="1045349" y="1091168"/>
                  <a:pt x="1069325" y="1085174"/>
                </a:cubicBezTo>
                <a:cubicBezTo>
                  <a:pt x="1215906" y="1048529"/>
                  <a:pt x="1033671" y="1095362"/>
                  <a:pt x="1151387" y="1061727"/>
                </a:cubicBezTo>
                <a:cubicBezTo>
                  <a:pt x="1166879" y="1057301"/>
                  <a:pt x="1182181" y="1050675"/>
                  <a:pt x="1198279" y="1050004"/>
                </a:cubicBezTo>
                <a:cubicBezTo>
                  <a:pt x="1370113" y="1042844"/>
                  <a:pt x="1542156" y="1042189"/>
                  <a:pt x="1714095" y="1038281"/>
                </a:cubicBezTo>
                <a:cubicBezTo>
                  <a:pt x="1769870" y="1019689"/>
                  <a:pt x="1779792" y="1023237"/>
                  <a:pt x="1819602" y="991389"/>
                </a:cubicBezTo>
                <a:cubicBezTo>
                  <a:pt x="1828233" y="984484"/>
                  <a:pt x="1836144" y="976574"/>
                  <a:pt x="1843049" y="967943"/>
                </a:cubicBezTo>
                <a:cubicBezTo>
                  <a:pt x="1851851" y="956941"/>
                  <a:pt x="1855493" y="941576"/>
                  <a:pt x="1866495" y="932774"/>
                </a:cubicBezTo>
                <a:cubicBezTo>
                  <a:pt x="1876144" y="925055"/>
                  <a:pt x="1889941" y="924959"/>
                  <a:pt x="1901664" y="921051"/>
                </a:cubicBezTo>
                <a:cubicBezTo>
                  <a:pt x="1924486" y="852583"/>
                  <a:pt x="1895530" y="915461"/>
                  <a:pt x="1948556" y="862435"/>
                </a:cubicBezTo>
                <a:cubicBezTo>
                  <a:pt x="1958519" y="852472"/>
                  <a:pt x="1963200" y="838268"/>
                  <a:pt x="1972002" y="827266"/>
                </a:cubicBezTo>
                <a:cubicBezTo>
                  <a:pt x="1978907" y="818635"/>
                  <a:pt x="1987633" y="811635"/>
                  <a:pt x="1995449" y="803820"/>
                </a:cubicBezTo>
                <a:cubicBezTo>
                  <a:pt x="1999357" y="792097"/>
                  <a:pt x="2000814" y="779247"/>
                  <a:pt x="2007172" y="768651"/>
                </a:cubicBezTo>
                <a:cubicBezTo>
                  <a:pt x="2012859" y="759173"/>
                  <a:pt x="2025675" y="755090"/>
                  <a:pt x="2030618" y="745204"/>
                </a:cubicBezTo>
                <a:cubicBezTo>
                  <a:pt x="2041670" y="723099"/>
                  <a:pt x="2046249" y="698312"/>
                  <a:pt x="2054064" y="674866"/>
                </a:cubicBezTo>
                <a:lnTo>
                  <a:pt x="2065787" y="639697"/>
                </a:lnTo>
                <a:cubicBezTo>
                  <a:pt x="2056672" y="585004"/>
                  <a:pt x="2063542" y="559671"/>
                  <a:pt x="2018895" y="522466"/>
                </a:cubicBezTo>
                <a:cubicBezTo>
                  <a:pt x="2009402" y="514555"/>
                  <a:pt x="1995448" y="514651"/>
                  <a:pt x="1983725" y="510743"/>
                </a:cubicBezTo>
                <a:cubicBezTo>
                  <a:pt x="1975910" y="499020"/>
                  <a:pt x="1969557" y="486177"/>
                  <a:pt x="1960279" y="475574"/>
                </a:cubicBezTo>
                <a:cubicBezTo>
                  <a:pt x="1924630" y="434832"/>
                  <a:pt x="1900201" y="425755"/>
                  <a:pt x="1878218" y="381789"/>
                </a:cubicBezTo>
                <a:cubicBezTo>
                  <a:pt x="1872692" y="370736"/>
                  <a:pt x="1870403" y="358343"/>
                  <a:pt x="1866495" y="346620"/>
                </a:cubicBezTo>
                <a:cubicBezTo>
                  <a:pt x="1869743" y="330380"/>
                  <a:pt x="1878676" y="273112"/>
                  <a:pt x="1889941" y="252835"/>
                </a:cubicBezTo>
                <a:cubicBezTo>
                  <a:pt x="1903626" y="228202"/>
                  <a:pt x="1921202" y="205943"/>
                  <a:pt x="1936833" y="182497"/>
                </a:cubicBezTo>
                <a:cubicBezTo>
                  <a:pt x="1948687" y="164716"/>
                  <a:pt x="1972002" y="136425"/>
                  <a:pt x="1972002" y="112158"/>
                </a:cubicBezTo>
                <a:lnTo>
                  <a:pt x="1972002" y="11215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75D929F-0201-91D2-83D7-302EC3B42290}"/>
              </a:ext>
            </a:extLst>
          </p:cNvPr>
          <p:cNvSpPr/>
          <p:nvPr/>
        </p:nvSpPr>
        <p:spPr>
          <a:xfrm>
            <a:off x="5591175" y="3557588"/>
            <a:ext cx="2368550" cy="1214437"/>
          </a:xfrm>
          <a:custGeom>
            <a:avLst/>
            <a:gdLst>
              <a:gd name="connsiteX0" fmla="*/ 410307 w 2368061"/>
              <a:gd name="connsiteY0" fmla="*/ 41203 h 1213510"/>
              <a:gd name="connsiteX1" fmla="*/ 410307 w 2368061"/>
              <a:gd name="connsiteY1" fmla="*/ 41203 h 1213510"/>
              <a:gd name="connsiteX2" fmla="*/ 539261 w 2368061"/>
              <a:gd name="connsiteY2" fmla="*/ 52926 h 1213510"/>
              <a:gd name="connsiteX3" fmla="*/ 914400 w 2368061"/>
              <a:gd name="connsiteY3" fmla="*/ 29480 h 1213510"/>
              <a:gd name="connsiteX4" fmla="*/ 1230923 w 2368061"/>
              <a:gd name="connsiteY4" fmla="*/ 17756 h 1213510"/>
              <a:gd name="connsiteX5" fmla="*/ 1312984 w 2368061"/>
              <a:gd name="connsiteY5" fmla="*/ 41203 h 1213510"/>
              <a:gd name="connsiteX6" fmla="*/ 1359877 w 2368061"/>
              <a:gd name="connsiteY6" fmla="*/ 76372 h 1213510"/>
              <a:gd name="connsiteX7" fmla="*/ 1430215 w 2368061"/>
              <a:gd name="connsiteY7" fmla="*/ 99818 h 1213510"/>
              <a:gd name="connsiteX8" fmla="*/ 1465384 w 2368061"/>
              <a:gd name="connsiteY8" fmla="*/ 123264 h 1213510"/>
              <a:gd name="connsiteX9" fmla="*/ 1535723 w 2368061"/>
              <a:gd name="connsiteY9" fmla="*/ 146710 h 1213510"/>
              <a:gd name="connsiteX10" fmla="*/ 1570892 w 2368061"/>
              <a:gd name="connsiteY10" fmla="*/ 158433 h 1213510"/>
              <a:gd name="connsiteX11" fmla="*/ 1652954 w 2368061"/>
              <a:gd name="connsiteY11" fmla="*/ 181880 h 1213510"/>
              <a:gd name="connsiteX12" fmla="*/ 1746738 w 2368061"/>
              <a:gd name="connsiteY12" fmla="*/ 193603 h 1213510"/>
              <a:gd name="connsiteX13" fmla="*/ 1828800 w 2368061"/>
              <a:gd name="connsiteY13" fmla="*/ 217049 h 1213510"/>
              <a:gd name="connsiteX14" fmla="*/ 1969477 w 2368061"/>
              <a:gd name="connsiteY14" fmla="*/ 205326 h 1213510"/>
              <a:gd name="connsiteX15" fmla="*/ 2039815 w 2368061"/>
              <a:gd name="connsiteY15" fmla="*/ 181880 h 1213510"/>
              <a:gd name="connsiteX16" fmla="*/ 2063261 w 2368061"/>
              <a:gd name="connsiteY16" fmla="*/ 158433 h 1213510"/>
              <a:gd name="connsiteX17" fmla="*/ 2133600 w 2368061"/>
              <a:gd name="connsiteY17" fmla="*/ 134987 h 1213510"/>
              <a:gd name="connsiteX18" fmla="*/ 2168769 w 2368061"/>
              <a:gd name="connsiteY18" fmla="*/ 123264 h 1213510"/>
              <a:gd name="connsiteX19" fmla="*/ 2239107 w 2368061"/>
              <a:gd name="connsiteY19" fmla="*/ 88095 h 1213510"/>
              <a:gd name="connsiteX20" fmla="*/ 2309446 w 2368061"/>
              <a:gd name="connsiteY20" fmla="*/ 99818 h 1213510"/>
              <a:gd name="connsiteX21" fmla="*/ 2321169 w 2368061"/>
              <a:gd name="connsiteY21" fmla="*/ 134987 h 1213510"/>
              <a:gd name="connsiteX22" fmla="*/ 2332892 w 2368061"/>
              <a:gd name="connsiteY22" fmla="*/ 439787 h 1213510"/>
              <a:gd name="connsiteX23" fmla="*/ 2356338 w 2368061"/>
              <a:gd name="connsiteY23" fmla="*/ 510126 h 1213510"/>
              <a:gd name="connsiteX24" fmla="*/ 2368061 w 2368061"/>
              <a:gd name="connsiteY24" fmla="*/ 580464 h 1213510"/>
              <a:gd name="connsiteX25" fmla="*/ 2356338 w 2368061"/>
              <a:gd name="connsiteY25" fmla="*/ 685972 h 1213510"/>
              <a:gd name="connsiteX26" fmla="*/ 2344615 w 2368061"/>
              <a:gd name="connsiteY26" fmla="*/ 756310 h 1213510"/>
              <a:gd name="connsiteX27" fmla="*/ 2332892 w 2368061"/>
              <a:gd name="connsiteY27" fmla="*/ 967326 h 1213510"/>
              <a:gd name="connsiteX28" fmla="*/ 2309446 w 2368061"/>
              <a:gd name="connsiteY28" fmla="*/ 1037664 h 1213510"/>
              <a:gd name="connsiteX29" fmla="*/ 2250830 w 2368061"/>
              <a:gd name="connsiteY29" fmla="*/ 1096280 h 1213510"/>
              <a:gd name="connsiteX30" fmla="*/ 2180492 w 2368061"/>
              <a:gd name="connsiteY30" fmla="*/ 1131449 h 1213510"/>
              <a:gd name="connsiteX31" fmla="*/ 2098430 w 2368061"/>
              <a:gd name="connsiteY31" fmla="*/ 1166618 h 1213510"/>
              <a:gd name="connsiteX32" fmla="*/ 2063261 w 2368061"/>
              <a:gd name="connsiteY32" fmla="*/ 1190064 h 1213510"/>
              <a:gd name="connsiteX33" fmla="*/ 1934307 w 2368061"/>
              <a:gd name="connsiteY33" fmla="*/ 1213510 h 1213510"/>
              <a:gd name="connsiteX34" fmla="*/ 1594338 w 2368061"/>
              <a:gd name="connsiteY34" fmla="*/ 1201787 h 1213510"/>
              <a:gd name="connsiteX35" fmla="*/ 1524000 w 2368061"/>
              <a:gd name="connsiteY35" fmla="*/ 1178341 h 1213510"/>
              <a:gd name="connsiteX36" fmla="*/ 1477107 w 2368061"/>
              <a:gd name="connsiteY36" fmla="*/ 1166618 h 1213510"/>
              <a:gd name="connsiteX37" fmla="*/ 1312984 w 2368061"/>
              <a:gd name="connsiteY37" fmla="*/ 1143172 h 1213510"/>
              <a:gd name="connsiteX38" fmla="*/ 1277815 w 2368061"/>
              <a:gd name="connsiteY38" fmla="*/ 1131449 h 1213510"/>
              <a:gd name="connsiteX39" fmla="*/ 1113692 w 2368061"/>
              <a:gd name="connsiteY39" fmla="*/ 1108003 h 1213510"/>
              <a:gd name="connsiteX40" fmla="*/ 1078523 w 2368061"/>
              <a:gd name="connsiteY40" fmla="*/ 1096280 h 1213510"/>
              <a:gd name="connsiteX41" fmla="*/ 1019907 w 2368061"/>
              <a:gd name="connsiteY41" fmla="*/ 1084556 h 1213510"/>
              <a:gd name="connsiteX42" fmla="*/ 949569 w 2368061"/>
              <a:gd name="connsiteY42" fmla="*/ 1061110 h 1213510"/>
              <a:gd name="connsiteX43" fmla="*/ 867507 w 2368061"/>
              <a:gd name="connsiteY43" fmla="*/ 1049387 h 1213510"/>
              <a:gd name="connsiteX44" fmla="*/ 832338 w 2368061"/>
              <a:gd name="connsiteY44" fmla="*/ 1025941 h 1213510"/>
              <a:gd name="connsiteX45" fmla="*/ 762000 w 2368061"/>
              <a:gd name="connsiteY45" fmla="*/ 1002495 h 1213510"/>
              <a:gd name="connsiteX46" fmla="*/ 715107 w 2368061"/>
              <a:gd name="connsiteY46" fmla="*/ 967326 h 1213510"/>
              <a:gd name="connsiteX47" fmla="*/ 644769 w 2368061"/>
              <a:gd name="connsiteY47" fmla="*/ 908710 h 1213510"/>
              <a:gd name="connsiteX48" fmla="*/ 597877 w 2368061"/>
              <a:gd name="connsiteY48" fmla="*/ 838372 h 1213510"/>
              <a:gd name="connsiteX49" fmla="*/ 574430 w 2368061"/>
              <a:gd name="connsiteY49" fmla="*/ 814926 h 1213510"/>
              <a:gd name="connsiteX50" fmla="*/ 550984 w 2368061"/>
              <a:gd name="connsiteY50" fmla="*/ 779756 h 1213510"/>
              <a:gd name="connsiteX51" fmla="*/ 515815 w 2368061"/>
              <a:gd name="connsiteY51" fmla="*/ 744587 h 1213510"/>
              <a:gd name="connsiteX52" fmla="*/ 468923 w 2368061"/>
              <a:gd name="connsiteY52" fmla="*/ 674249 h 1213510"/>
              <a:gd name="connsiteX53" fmla="*/ 422030 w 2368061"/>
              <a:gd name="connsiteY53" fmla="*/ 615633 h 1213510"/>
              <a:gd name="connsiteX54" fmla="*/ 93784 w 2368061"/>
              <a:gd name="connsiteY54" fmla="*/ 603910 h 1213510"/>
              <a:gd name="connsiteX55" fmla="*/ 46892 w 2368061"/>
              <a:gd name="connsiteY55" fmla="*/ 580464 h 1213510"/>
              <a:gd name="connsiteX56" fmla="*/ 23446 w 2368061"/>
              <a:gd name="connsiteY56" fmla="*/ 545295 h 1213510"/>
              <a:gd name="connsiteX57" fmla="*/ 0 w 2368061"/>
              <a:gd name="connsiteY57" fmla="*/ 463233 h 1213510"/>
              <a:gd name="connsiteX58" fmla="*/ 11723 w 2368061"/>
              <a:gd name="connsiteY58" fmla="*/ 404618 h 1213510"/>
              <a:gd name="connsiteX59" fmla="*/ 82061 w 2368061"/>
              <a:gd name="connsiteY59" fmla="*/ 369449 h 1213510"/>
              <a:gd name="connsiteX60" fmla="*/ 117230 w 2368061"/>
              <a:gd name="connsiteY60" fmla="*/ 346003 h 1213510"/>
              <a:gd name="connsiteX61" fmla="*/ 164123 w 2368061"/>
              <a:gd name="connsiteY61" fmla="*/ 287387 h 1213510"/>
              <a:gd name="connsiteX62" fmla="*/ 199292 w 2368061"/>
              <a:gd name="connsiteY62" fmla="*/ 263941 h 1213510"/>
              <a:gd name="connsiteX63" fmla="*/ 211015 w 2368061"/>
              <a:gd name="connsiteY63" fmla="*/ 228772 h 1213510"/>
              <a:gd name="connsiteX64" fmla="*/ 304800 w 2368061"/>
              <a:gd name="connsiteY64" fmla="*/ 158433 h 1213510"/>
              <a:gd name="connsiteX65" fmla="*/ 339969 w 2368061"/>
              <a:gd name="connsiteY65" fmla="*/ 134987 h 1213510"/>
              <a:gd name="connsiteX66" fmla="*/ 386861 w 2368061"/>
              <a:gd name="connsiteY66" fmla="*/ 64649 h 1213510"/>
              <a:gd name="connsiteX67" fmla="*/ 410307 w 2368061"/>
              <a:gd name="connsiteY67" fmla="*/ 41203 h 121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68061" h="1213510">
                <a:moveTo>
                  <a:pt x="410307" y="41203"/>
                </a:moveTo>
                <a:lnTo>
                  <a:pt x="410307" y="41203"/>
                </a:lnTo>
                <a:cubicBezTo>
                  <a:pt x="453292" y="45111"/>
                  <a:pt x="496099" y="52926"/>
                  <a:pt x="539261" y="52926"/>
                </a:cubicBezTo>
                <a:cubicBezTo>
                  <a:pt x="791993" y="52926"/>
                  <a:pt x="761495" y="54964"/>
                  <a:pt x="914400" y="29480"/>
                </a:cubicBezTo>
                <a:cubicBezTo>
                  <a:pt x="1062676" y="-19948"/>
                  <a:pt x="960052" y="4857"/>
                  <a:pt x="1230923" y="17756"/>
                </a:cubicBezTo>
                <a:cubicBezTo>
                  <a:pt x="1241071" y="20293"/>
                  <a:pt x="1299906" y="33730"/>
                  <a:pt x="1312984" y="41203"/>
                </a:cubicBezTo>
                <a:cubicBezTo>
                  <a:pt x="1329948" y="50897"/>
                  <a:pt x="1342401" y="67634"/>
                  <a:pt x="1359877" y="76372"/>
                </a:cubicBezTo>
                <a:cubicBezTo>
                  <a:pt x="1381982" y="87424"/>
                  <a:pt x="1409651" y="86109"/>
                  <a:pt x="1430215" y="99818"/>
                </a:cubicBezTo>
                <a:cubicBezTo>
                  <a:pt x="1441938" y="107633"/>
                  <a:pt x="1452509" y="117542"/>
                  <a:pt x="1465384" y="123264"/>
                </a:cubicBezTo>
                <a:cubicBezTo>
                  <a:pt x="1487968" y="133301"/>
                  <a:pt x="1512277" y="138895"/>
                  <a:pt x="1535723" y="146710"/>
                </a:cubicBezTo>
                <a:lnTo>
                  <a:pt x="1570892" y="158433"/>
                </a:lnTo>
                <a:cubicBezTo>
                  <a:pt x="1598763" y="167723"/>
                  <a:pt x="1623518" y="176974"/>
                  <a:pt x="1652954" y="181880"/>
                </a:cubicBezTo>
                <a:cubicBezTo>
                  <a:pt x="1684030" y="187060"/>
                  <a:pt x="1715662" y="188424"/>
                  <a:pt x="1746738" y="193603"/>
                </a:cubicBezTo>
                <a:cubicBezTo>
                  <a:pt x="1776177" y="198509"/>
                  <a:pt x="1800927" y="207758"/>
                  <a:pt x="1828800" y="217049"/>
                </a:cubicBezTo>
                <a:cubicBezTo>
                  <a:pt x="1875692" y="213141"/>
                  <a:pt x="1923062" y="213062"/>
                  <a:pt x="1969477" y="205326"/>
                </a:cubicBezTo>
                <a:cubicBezTo>
                  <a:pt x="1993855" y="201263"/>
                  <a:pt x="2039815" y="181880"/>
                  <a:pt x="2039815" y="181880"/>
                </a:cubicBezTo>
                <a:cubicBezTo>
                  <a:pt x="2047630" y="174064"/>
                  <a:pt x="2053375" y="163376"/>
                  <a:pt x="2063261" y="158433"/>
                </a:cubicBezTo>
                <a:cubicBezTo>
                  <a:pt x="2085366" y="147380"/>
                  <a:pt x="2110154" y="142802"/>
                  <a:pt x="2133600" y="134987"/>
                </a:cubicBezTo>
                <a:cubicBezTo>
                  <a:pt x="2145323" y="131079"/>
                  <a:pt x="2158487" y="130119"/>
                  <a:pt x="2168769" y="123264"/>
                </a:cubicBezTo>
                <a:cubicBezTo>
                  <a:pt x="2214220" y="92963"/>
                  <a:pt x="2190572" y="104273"/>
                  <a:pt x="2239107" y="88095"/>
                </a:cubicBezTo>
                <a:cubicBezTo>
                  <a:pt x="2262553" y="92003"/>
                  <a:pt x="2288808" y="88025"/>
                  <a:pt x="2309446" y="99818"/>
                </a:cubicBezTo>
                <a:cubicBezTo>
                  <a:pt x="2320175" y="105949"/>
                  <a:pt x="2320319" y="122659"/>
                  <a:pt x="2321169" y="134987"/>
                </a:cubicBezTo>
                <a:cubicBezTo>
                  <a:pt x="2328164" y="236421"/>
                  <a:pt x="2323402" y="338556"/>
                  <a:pt x="2332892" y="439787"/>
                </a:cubicBezTo>
                <a:cubicBezTo>
                  <a:pt x="2335199" y="464394"/>
                  <a:pt x="2352275" y="485748"/>
                  <a:pt x="2356338" y="510126"/>
                </a:cubicBezTo>
                <a:lnTo>
                  <a:pt x="2368061" y="580464"/>
                </a:lnTo>
                <a:cubicBezTo>
                  <a:pt x="2364153" y="615633"/>
                  <a:pt x="2361015" y="650897"/>
                  <a:pt x="2356338" y="685972"/>
                </a:cubicBezTo>
                <a:cubicBezTo>
                  <a:pt x="2353197" y="709533"/>
                  <a:pt x="2346589" y="732623"/>
                  <a:pt x="2344615" y="756310"/>
                </a:cubicBezTo>
                <a:cubicBezTo>
                  <a:pt x="2338765" y="826514"/>
                  <a:pt x="2341630" y="897423"/>
                  <a:pt x="2332892" y="967326"/>
                </a:cubicBezTo>
                <a:cubicBezTo>
                  <a:pt x="2329827" y="991849"/>
                  <a:pt x="2326922" y="1020188"/>
                  <a:pt x="2309446" y="1037664"/>
                </a:cubicBezTo>
                <a:cubicBezTo>
                  <a:pt x="2289907" y="1057203"/>
                  <a:pt x="2277044" y="1087542"/>
                  <a:pt x="2250830" y="1096280"/>
                </a:cubicBezTo>
                <a:cubicBezTo>
                  <a:pt x="2186350" y="1117773"/>
                  <a:pt x="2244123" y="1095088"/>
                  <a:pt x="2180492" y="1131449"/>
                </a:cubicBezTo>
                <a:cubicBezTo>
                  <a:pt x="2139930" y="1154627"/>
                  <a:pt x="2137887" y="1153466"/>
                  <a:pt x="2098430" y="1166618"/>
                </a:cubicBezTo>
                <a:cubicBezTo>
                  <a:pt x="2086707" y="1174433"/>
                  <a:pt x="2075863" y="1183763"/>
                  <a:pt x="2063261" y="1190064"/>
                </a:cubicBezTo>
                <a:cubicBezTo>
                  <a:pt x="2027118" y="1208136"/>
                  <a:pt x="1966636" y="1209469"/>
                  <a:pt x="1934307" y="1213510"/>
                </a:cubicBezTo>
                <a:cubicBezTo>
                  <a:pt x="1820984" y="1209602"/>
                  <a:pt x="1707314" y="1211471"/>
                  <a:pt x="1594338" y="1201787"/>
                </a:cubicBezTo>
                <a:cubicBezTo>
                  <a:pt x="1569714" y="1199676"/>
                  <a:pt x="1547976" y="1184335"/>
                  <a:pt x="1524000" y="1178341"/>
                </a:cubicBezTo>
                <a:cubicBezTo>
                  <a:pt x="1508369" y="1174433"/>
                  <a:pt x="1493000" y="1169267"/>
                  <a:pt x="1477107" y="1166618"/>
                </a:cubicBezTo>
                <a:cubicBezTo>
                  <a:pt x="1422596" y="1157533"/>
                  <a:pt x="1312984" y="1143172"/>
                  <a:pt x="1312984" y="1143172"/>
                </a:cubicBezTo>
                <a:cubicBezTo>
                  <a:pt x="1301261" y="1139264"/>
                  <a:pt x="1290004" y="1133480"/>
                  <a:pt x="1277815" y="1131449"/>
                </a:cubicBezTo>
                <a:cubicBezTo>
                  <a:pt x="1168393" y="1113212"/>
                  <a:pt x="1198058" y="1129095"/>
                  <a:pt x="1113692" y="1108003"/>
                </a:cubicBezTo>
                <a:cubicBezTo>
                  <a:pt x="1101704" y="1105006"/>
                  <a:pt x="1090511" y="1099277"/>
                  <a:pt x="1078523" y="1096280"/>
                </a:cubicBezTo>
                <a:cubicBezTo>
                  <a:pt x="1059192" y="1091447"/>
                  <a:pt x="1039131" y="1089799"/>
                  <a:pt x="1019907" y="1084556"/>
                </a:cubicBezTo>
                <a:cubicBezTo>
                  <a:pt x="996064" y="1078053"/>
                  <a:pt x="974035" y="1064605"/>
                  <a:pt x="949569" y="1061110"/>
                </a:cubicBezTo>
                <a:lnTo>
                  <a:pt x="867507" y="1049387"/>
                </a:lnTo>
                <a:cubicBezTo>
                  <a:pt x="855784" y="1041572"/>
                  <a:pt x="845213" y="1031663"/>
                  <a:pt x="832338" y="1025941"/>
                </a:cubicBezTo>
                <a:cubicBezTo>
                  <a:pt x="809754" y="1015904"/>
                  <a:pt x="762000" y="1002495"/>
                  <a:pt x="762000" y="1002495"/>
                </a:cubicBezTo>
                <a:cubicBezTo>
                  <a:pt x="746369" y="990772"/>
                  <a:pt x="728923" y="981142"/>
                  <a:pt x="715107" y="967326"/>
                </a:cubicBezTo>
                <a:cubicBezTo>
                  <a:pt x="651230" y="903449"/>
                  <a:pt x="711941" y="931101"/>
                  <a:pt x="644769" y="908710"/>
                </a:cubicBezTo>
                <a:cubicBezTo>
                  <a:pt x="629138" y="885264"/>
                  <a:pt x="617803" y="858297"/>
                  <a:pt x="597877" y="838372"/>
                </a:cubicBezTo>
                <a:cubicBezTo>
                  <a:pt x="590061" y="830557"/>
                  <a:pt x="581335" y="823557"/>
                  <a:pt x="574430" y="814926"/>
                </a:cubicBezTo>
                <a:cubicBezTo>
                  <a:pt x="565628" y="803924"/>
                  <a:pt x="560004" y="790580"/>
                  <a:pt x="550984" y="779756"/>
                </a:cubicBezTo>
                <a:cubicBezTo>
                  <a:pt x="540371" y="767020"/>
                  <a:pt x="525993" y="757674"/>
                  <a:pt x="515815" y="744587"/>
                </a:cubicBezTo>
                <a:cubicBezTo>
                  <a:pt x="498515" y="722344"/>
                  <a:pt x="484554" y="697695"/>
                  <a:pt x="468923" y="674249"/>
                </a:cubicBezTo>
                <a:cubicBezTo>
                  <a:pt x="466723" y="670950"/>
                  <a:pt x="433962" y="616826"/>
                  <a:pt x="422030" y="615633"/>
                </a:cubicBezTo>
                <a:cubicBezTo>
                  <a:pt x="313088" y="604739"/>
                  <a:pt x="203199" y="607818"/>
                  <a:pt x="93784" y="603910"/>
                </a:cubicBezTo>
                <a:cubicBezTo>
                  <a:pt x="78153" y="596095"/>
                  <a:pt x="60317" y="591652"/>
                  <a:pt x="46892" y="580464"/>
                </a:cubicBezTo>
                <a:cubicBezTo>
                  <a:pt x="36068" y="571444"/>
                  <a:pt x="29747" y="557897"/>
                  <a:pt x="23446" y="545295"/>
                </a:cubicBezTo>
                <a:cubicBezTo>
                  <a:pt x="15037" y="528476"/>
                  <a:pt x="3756" y="478258"/>
                  <a:pt x="0" y="463233"/>
                </a:cubicBezTo>
                <a:cubicBezTo>
                  <a:pt x="3908" y="443695"/>
                  <a:pt x="1837" y="421918"/>
                  <a:pt x="11723" y="404618"/>
                </a:cubicBezTo>
                <a:cubicBezTo>
                  <a:pt x="25162" y="381100"/>
                  <a:pt x="61602" y="379678"/>
                  <a:pt x="82061" y="369449"/>
                </a:cubicBezTo>
                <a:cubicBezTo>
                  <a:pt x="94663" y="363148"/>
                  <a:pt x="106228" y="354805"/>
                  <a:pt x="117230" y="346003"/>
                </a:cubicBezTo>
                <a:cubicBezTo>
                  <a:pt x="175239" y="299596"/>
                  <a:pt x="103189" y="348321"/>
                  <a:pt x="164123" y="287387"/>
                </a:cubicBezTo>
                <a:cubicBezTo>
                  <a:pt x="174086" y="277424"/>
                  <a:pt x="187569" y="271756"/>
                  <a:pt x="199292" y="263941"/>
                </a:cubicBezTo>
                <a:cubicBezTo>
                  <a:pt x="203200" y="252218"/>
                  <a:pt x="203601" y="238658"/>
                  <a:pt x="211015" y="228772"/>
                </a:cubicBezTo>
                <a:cubicBezTo>
                  <a:pt x="255918" y="168901"/>
                  <a:pt x="253457" y="175547"/>
                  <a:pt x="304800" y="158433"/>
                </a:cubicBezTo>
                <a:cubicBezTo>
                  <a:pt x="316523" y="150618"/>
                  <a:pt x="330691" y="145590"/>
                  <a:pt x="339969" y="134987"/>
                </a:cubicBezTo>
                <a:cubicBezTo>
                  <a:pt x="358525" y="113780"/>
                  <a:pt x="366936" y="84574"/>
                  <a:pt x="386861" y="64649"/>
                </a:cubicBezTo>
                <a:lnTo>
                  <a:pt x="410307" y="41203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EA9A7AA-9A71-35C1-6BDF-C9408F87B868}"/>
              </a:ext>
            </a:extLst>
          </p:cNvPr>
          <p:cNvSpPr/>
          <p:nvPr/>
        </p:nvSpPr>
        <p:spPr>
          <a:xfrm>
            <a:off x="3997325" y="4005263"/>
            <a:ext cx="2216150" cy="1376362"/>
          </a:xfrm>
          <a:custGeom>
            <a:avLst/>
            <a:gdLst>
              <a:gd name="connsiteX0" fmla="*/ 1570893 w 2216291"/>
              <a:gd name="connsiteY0" fmla="*/ 14992 h 1374869"/>
              <a:gd name="connsiteX1" fmla="*/ 1570893 w 2216291"/>
              <a:gd name="connsiteY1" fmla="*/ 14992 h 1374869"/>
              <a:gd name="connsiteX2" fmla="*/ 1137139 w 2216291"/>
              <a:gd name="connsiteY2" fmla="*/ 14992 h 1374869"/>
              <a:gd name="connsiteX3" fmla="*/ 1066800 w 2216291"/>
              <a:gd name="connsiteY3" fmla="*/ 38439 h 1374869"/>
              <a:gd name="connsiteX4" fmla="*/ 1031631 w 2216291"/>
              <a:gd name="connsiteY4" fmla="*/ 50162 h 1374869"/>
              <a:gd name="connsiteX5" fmla="*/ 996462 w 2216291"/>
              <a:gd name="connsiteY5" fmla="*/ 61885 h 1374869"/>
              <a:gd name="connsiteX6" fmla="*/ 961293 w 2216291"/>
              <a:gd name="connsiteY6" fmla="*/ 85331 h 1374869"/>
              <a:gd name="connsiteX7" fmla="*/ 902677 w 2216291"/>
              <a:gd name="connsiteY7" fmla="*/ 97054 h 1374869"/>
              <a:gd name="connsiteX8" fmla="*/ 867508 w 2216291"/>
              <a:gd name="connsiteY8" fmla="*/ 108777 h 1374869"/>
              <a:gd name="connsiteX9" fmla="*/ 773723 w 2216291"/>
              <a:gd name="connsiteY9" fmla="*/ 132223 h 1374869"/>
              <a:gd name="connsiteX10" fmla="*/ 738554 w 2216291"/>
              <a:gd name="connsiteY10" fmla="*/ 155669 h 1374869"/>
              <a:gd name="connsiteX11" fmla="*/ 703385 w 2216291"/>
              <a:gd name="connsiteY11" fmla="*/ 167392 h 1374869"/>
              <a:gd name="connsiteX12" fmla="*/ 679939 w 2216291"/>
              <a:gd name="connsiteY12" fmla="*/ 190839 h 1374869"/>
              <a:gd name="connsiteX13" fmla="*/ 644769 w 2216291"/>
              <a:gd name="connsiteY13" fmla="*/ 214285 h 1374869"/>
              <a:gd name="connsiteX14" fmla="*/ 609600 w 2216291"/>
              <a:gd name="connsiteY14" fmla="*/ 226008 h 1374869"/>
              <a:gd name="connsiteX15" fmla="*/ 539262 w 2216291"/>
              <a:gd name="connsiteY15" fmla="*/ 272900 h 1374869"/>
              <a:gd name="connsiteX16" fmla="*/ 504093 w 2216291"/>
              <a:gd name="connsiteY16" fmla="*/ 296346 h 1374869"/>
              <a:gd name="connsiteX17" fmla="*/ 468923 w 2216291"/>
              <a:gd name="connsiteY17" fmla="*/ 308069 h 1374869"/>
              <a:gd name="connsiteX18" fmla="*/ 386862 w 2216291"/>
              <a:gd name="connsiteY18" fmla="*/ 343239 h 1374869"/>
              <a:gd name="connsiteX19" fmla="*/ 316523 w 2216291"/>
              <a:gd name="connsiteY19" fmla="*/ 366685 h 1374869"/>
              <a:gd name="connsiteX20" fmla="*/ 246185 w 2216291"/>
              <a:gd name="connsiteY20" fmla="*/ 390131 h 1374869"/>
              <a:gd name="connsiteX21" fmla="*/ 175846 w 2216291"/>
              <a:gd name="connsiteY21" fmla="*/ 413577 h 1374869"/>
              <a:gd name="connsiteX22" fmla="*/ 140677 w 2216291"/>
              <a:gd name="connsiteY22" fmla="*/ 425300 h 1374869"/>
              <a:gd name="connsiteX23" fmla="*/ 35169 w 2216291"/>
              <a:gd name="connsiteY23" fmla="*/ 401854 h 1374869"/>
              <a:gd name="connsiteX24" fmla="*/ 0 w 2216291"/>
              <a:gd name="connsiteY24" fmla="*/ 378408 h 1374869"/>
              <a:gd name="connsiteX25" fmla="*/ 46893 w 2216291"/>
              <a:gd name="connsiteY25" fmla="*/ 460469 h 1374869"/>
              <a:gd name="connsiteX26" fmla="*/ 58616 w 2216291"/>
              <a:gd name="connsiteY26" fmla="*/ 495639 h 1374869"/>
              <a:gd name="connsiteX27" fmla="*/ 82062 w 2216291"/>
              <a:gd name="connsiteY27" fmla="*/ 530808 h 1374869"/>
              <a:gd name="connsiteX28" fmla="*/ 117231 w 2216291"/>
              <a:gd name="connsiteY28" fmla="*/ 601146 h 1374869"/>
              <a:gd name="connsiteX29" fmla="*/ 140677 w 2216291"/>
              <a:gd name="connsiteY29" fmla="*/ 706654 h 1374869"/>
              <a:gd name="connsiteX30" fmla="*/ 152400 w 2216291"/>
              <a:gd name="connsiteY30" fmla="*/ 741823 h 1374869"/>
              <a:gd name="connsiteX31" fmla="*/ 128954 w 2216291"/>
              <a:gd name="connsiteY31" fmla="*/ 894223 h 1374869"/>
              <a:gd name="connsiteX32" fmla="*/ 105508 w 2216291"/>
              <a:gd name="connsiteY32" fmla="*/ 929392 h 1374869"/>
              <a:gd name="connsiteX33" fmla="*/ 93785 w 2216291"/>
              <a:gd name="connsiteY33" fmla="*/ 964562 h 1374869"/>
              <a:gd name="connsiteX34" fmla="*/ 117231 w 2216291"/>
              <a:gd name="connsiteY34" fmla="*/ 1116962 h 1374869"/>
              <a:gd name="connsiteX35" fmla="*/ 164123 w 2216291"/>
              <a:gd name="connsiteY35" fmla="*/ 1187300 h 1374869"/>
              <a:gd name="connsiteX36" fmla="*/ 199293 w 2216291"/>
              <a:gd name="connsiteY36" fmla="*/ 1210746 h 1374869"/>
              <a:gd name="connsiteX37" fmla="*/ 222739 w 2216291"/>
              <a:gd name="connsiteY37" fmla="*/ 1245915 h 1374869"/>
              <a:gd name="connsiteX38" fmla="*/ 257908 w 2216291"/>
              <a:gd name="connsiteY38" fmla="*/ 1257639 h 1374869"/>
              <a:gd name="connsiteX39" fmla="*/ 328246 w 2216291"/>
              <a:gd name="connsiteY39" fmla="*/ 1292808 h 1374869"/>
              <a:gd name="connsiteX40" fmla="*/ 386862 w 2216291"/>
              <a:gd name="connsiteY40" fmla="*/ 1339700 h 1374869"/>
              <a:gd name="connsiteX41" fmla="*/ 422031 w 2216291"/>
              <a:gd name="connsiteY41" fmla="*/ 1351423 h 1374869"/>
              <a:gd name="connsiteX42" fmla="*/ 609600 w 2216291"/>
              <a:gd name="connsiteY42" fmla="*/ 1374869 h 1374869"/>
              <a:gd name="connsiteX43" fmla="*/ 937846 w 2216291"/>
              <a:gd name="connsiteY43" fmla="*/ 1363146 h 1374869"/>
              <a:gd name="connsiteX44" fmla="*/ 961293 w 2216291"/>
              <a:gd name="connsiteY44" fmla="*/ 1339700 h 1374869"/>
              <a:gd name="connsiteX45" fmla="*/ 973016 w 2216291"/>
              <a:gd name="connsiteY45" fmla="*/ 1304531 h 1374869"/>
              <a:gd name="connsiteX46" fmla="*/ 996462 w 2216291"/>
              <a:gd name="connsiteY46" fmla="*/ 1269362 h 1374869"/>
              <a:gd name="connsiteX47" fmla="*/ 1008185 w 2216291"/>
              <a:gd name="connsiteY47" fmla="*/ 1234192 h 1374869"/>
              <a:gd name="connsiteX48" fmla="*/ 1019908 w 2216291"/>
              <a:gd name="connsiteY48" fmla="*/ 1187300 h 1374869"/>
              <a:gd name="connsiteX49" fmla="*/ 1113693 w 2216291"/>
              <a:gd name="connsiteY49" fmla="*/ 1093515 h 1374869"/>
              <a:gd name="connsiteX50" fmla="*/ 1148862 w 2216291"/>
              <a:gd name="connsiteY50" fmla="*/ 1070069 h 1374869"/>
              <a:gd name="connsiteX51" fmla="*/ 1207477 w 2216291"/>
              <a:gd name="connsiteY51" fmla="*/ 1058346 h 1374869"/>
              <a:gd name="connsiteX52" fmla="*/ 1289539 w 2216291"/>
              <a:gd name="connsiteY52" fmla="*/ 1023177 h 1374869"/>
              <a:gd name="connsiteX53" fmla="*/ 1359877 w 2216291"/>
              <a:gd name="connsiteY53" fmla="*/ 1011454 h 1374869"/>
              <a:gd name="connsiteX54" fmla="*/ 1406769 w 2216291"/>
              <a:gd name="connsiteY54" fmla="*/ 999731 h 1374869"/>
              <a:gd name="connsiteX55" fmla="*/ 1500554 w 2216291"/>
              <a:gd name="connsiteY55" fmla="*/ 964562 h 1374869"/>
              <a:gd name="connsiteX56" fmla="*/ 1535723 w 2216291"/>
              <a:gd name="connsiteY56" fmla="*/ 941115 h 1374869"/>
              <a:gd name="connsiteX57" fmla="*/ 1606062 w 2216291"/>
              <a:gd name="connsiteY57" fmla="*/ 929392 h 1374869"/>
              <a:gd name="connsiteX58" fmla="*/ 1699846 w 2216291"/>
              <a:gd name="connsiteY58" fmla="*/ 882500 h 1374869"/>
              <a:gd name="connsiteX59" fmla="*/ 1746739 w 2216291"/>
              <a:gd name="connsiteY59" fmla="*/ 823885 h 1374869"/>
              <a:gd name="connsiteX60" fmla="*/ 1793631 w 2216291"/>
              <a:gd name="connsiteY60" fmla="*/ 718377 h 1374869"/>
              <a:gd name="connsiteX61" fmla="*/ 1828800 w 2216291"/>
              <a:gd name="connsiteY61" fmla="*/ 683208 h 1374869"/>
              <a:gd name="connsiteX62" fmla="*/ 1899139 w 2216291"/>
              <a:gd name="connsiteY62" fmla="*/ 659762 h 1374869"/>
              <a:gd name="connsiteX63" fmla="*/ 1934308 w 2216291"/>
              <a:gd name="connsiteY63" fmla="*/ 648039 h 1374869"/>
              <a:gd name="connsiteX64" fmla="*/ 1969477 w 2216291"/>
              <a:gd name="connsiteY64" fmla="*/ 636315 h 1374869"/>
              <a:gd name="connsiteX65" fmla="*/ 2039816 w 2216291"/>
              <a:gd name="connsiteY65" fmla="*/ 624592 h 1374869"/>
              <a:gd name="connsiteX66" fmla="*/ 2121877 w 2216291"/>
              <a:gd name="connsiteY66" fmla="*/ 601146 h 1374869"/>
              <a:gd name="connsiteX67" fmla="*/ 2203939 w 2216291"/>
              <a:gd name="connsiteY67" fmla="*/ 507362 h 1374869"/>
              <a:gd name="connsiteX68" fmla="*/ 2203939 w 2216291"/>
              <a:gd name="connsiteY68" fmla="*/ 413577 h 1374869"/>
              <a:gd name="connsiteX69" fmla="*/ 2192216 w 2216291"/>
              <a:gd name="connsiteY69" fmla="*/ 378408 h 1374869"/>
              <a:gd name="connsiteX70" fmla="*/ 2145323 w 2216291"/>
              <a:gd name="connsiteY70" fmla="*/ 331515 h 1374869"/>
              <a:gd name="connsiteX71" fmla="*/ 2098431 w 2216291"/>
              <a:gd name="connsiteY71" fmla="*/ 261177 h 1374869"/>
              <a:gd name="connsiteX72" fmla="*/ 2016369 w 2216291"/>
              <a:gd name="connsiteY72" fmla="*/ 167392 h 1374869"/>
              <a:gd name="connsiteX73" fmla="*/ 1664677 w 2216291"/>
              <a:gd name="connsiteY73" fmla="*/ 155669 h 1374869"/>
              <a:gd name="connsiteX74" fmla="*/ 1594339 w 2216291"/>
              <a:gd name="connsiteY74" fmla="*/ 132223 h 1374869"/>
              <a:gd name="connsiteX75" fmla="*/ 1570893 w 2216291"/>
              <a:gd name="connsiteY75" fmla="*/ 97054 h 1374869"/>
              <a:gd name="connsiteX76" fmla="*/ 1570893 w 2216291"/>
              <a:gd name="connsiteY76" fmla="*/ 14992 h 137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16291" h="1374869">
                <a:moveTo>
                  <a:pt x="1570893" y="14992"/>
                </a:moveTo>
                <a:lnTo>
                  <a:pt x="1570893" y="14992"/>
                </a:lnTo>
                <a:cubicBezTo>
                  <a:pt x="1384905" y="-1916"/>
                  <a:pt x="1380892" y="-7860"/>
                  <a:pt x="1137139" y="14992"/>
                </a:cubicBezTo>
                <a:cubicBezTo>
                  <a:pt x="1112532" y="17299"/>
                  <a:pt x="1090246" y="30623"/>
                  <a:pt x="1066800" y="38439"/>
                </a:cubicBezTo>
                <a:lnTo>
                  <a:pt x="1031631" y="50162"/>
                </a:lnTo>
                <a:cubicBezTo>
                  <a:pt x="1019908" y="54070"/>
                  <a:pt x="1006744" y="55030"/>
                  <a:pt x="996462" y="61885"/>
                </a:cubicBezTo>
                <a:cubicBezTo>
                  <a:pt x="984739" y="69700"/>
                  <a:pt x="974485" y="80384"/>
                  <a:pt x="961293" y="85331"/>
                </a:cubicBezTo>
                <a:cubicBezTo>
                  <a:pt x="942636" y="92327"/>
                  <a:pt x="922008" y="92221"/>
                  <a:pt x="902677" y="97054"/>
                </a:cubicBezTo>
                <a:cubicBezTo>
                  <a:pt x="890689" y="100051"/>
                  <a:pt x="879496" y="105780"/>
                  <a:pt x="867508" y="108777"/>
                </a:cubicBezTo>
                <a:lnTo>
                  <a:pt x="773723" y="132223"/>
                </a:lnTo>
                <a:cubicBezTo>
                  <a:pt x="762000" y="140038"/>
                  <a:pt x="751156" y="149368"/>
                  <a:pt x="738554" y="155669"/>
                </a:cubicBezTo>
                <a:cubicBezTo>
                  <a:pt x="727501" y="161195"/>
                  <a:pt x="713981" y="161034"/>
                  <a:pt x="703385" y="167392"/>
                </a:cubicBezTo>
                <a:cubicBezTo>
                  <a:pt x="693907" y="173079"/>
                  <a:pt x="688570" y="183934"/>
                  <a:pt x="679939" y="190839"/>
                </a:cubicBezTo>
                <a:cubicBezTo>
                  <a:pt x="668937" y="199641"/>
                  <a:pt x="657371" y="207984"/>
                  <a:pt x="644769" y="214285"/>
                </a:cubicBezTo>
                <a:cubicBezTo>
                  <a:pt x="633716" y="219811"/>
                  <a:pt x="620402" y="220007"/>
                  <a:pt x="609600" y="226008"/>
                </a:cubicBezTo>
                <a:cubicBezTo>
                  <a:pt x="584967" y="239693"/>
                  <a:pt x="562708" y="257269"/>
                  <a:pt x="539262" y="272900"/>
                </a:cubicBezTo>
                <a:cubicBezTo>
                  <a:pt x="527539" y="280715"/>
                  <a:pt x="517459" y="291891"/>
                  <a:pt x="504093" y="296346"/>
                </a:cubicBezTo>
                <a:lnTo>
                  <a:pt x="468923" y="308069"/>
                </a:lnTo>
                <a:cubicBezTo>
                  <a:pt x="413129" y="345265"/>
                  <a:pt x="455678" y="322594"/>
                  <a:pt x="386862" y="343239"/>
                </a:cubicBezTo>
                <a:cubicBezTo>
                  <a:pt x="363190" y="350341"/>
                  <a:pt x="339969" y="358870"/>
                  <a:pt x="316523" y="366685"/>
                </a:cubicBezTo>
                <a:lnTo>
                  <a:pt x="246185" y="390131"/>
                </a:lnTo>
                <a:lnTo>
                  <a:pt x="175846" y="413577"/>
                </a:lnTo>
                <a:lnTo>
                  <a:pt x="140677" y="425300"/>
                </a:lnTo>
                <a:cubicBezTo>
                  <a:pt x="130246" y="423214"/>
                  <a:pt x="49654" y="408062"/>
                  <a:pt x="35169" y="401854"/>
                </a:cubicBezTo>
                <a:cubicBezTo>
                  <a:pt x="22219" y="396304"/>
                  <a:pt x="11723" y="386223"/>
                  <a:pt x="0" y="378408"/>
                </a:cubicBezTo>
                <a:cubicBezTo>
                  <a:pt x="25870" y="507760"/>
                  <a:pt x="-12906" y="385721"/>
                  <a:pt x="46893" y="460469"/>
                </a:cubicBezTo>
                <a:cubicBezTo>
                  <a:pt x="54613" y="470119"/>
                  <a:pt x="53090" y="484586"/>
                  <a:pt x="58616" y="495639"/>
                </a:cubicBezTo>
                <a:cubicBezTo>
                  <a:pt x="64917" y="508241"/>
                  <a:pt x="75761" y="518206"/>
                  <a:pt x="82062" y="530808"/>
                </a:cubicBezTo>
                <a:cubicBezTo>
                  <a:pt x="130597" y="627879"/>
                  <a:pt x="50038" y="500357"/>
                  <a:pt x="117231" y="601146"/>
                </a:cubicBezTo>
                <a:cubicBezTo>
                  <a:pt x="125289" y="641438"/>
                  <a:pt x="129640" y="668023"/>
                  <a:pt x="140677" y="706654"/>
                </a:cubicBezTo>
                <a:cubicBezTo>
                  <a:pt x="144072" y="718536"/>
                  <a:pt x="148492" y="730100"/>
                  <a:pt x="152400" y="741823"/>
                </a:cubicBezTo>
                <a:cubicBezTo>
                  <a:pt x="149038" y="775444"/>
                  <a:pt x="150078" y="851975"/>
                  <a:pt x="128954" y="894223"/>
                </a:cubicBezTo>
                <a:cubicBezTo>
                  <a:pt x="122653" y="906825"/>
                  <a:pt x="113323" y="917669"/>
                  <a:pt x="105508" y="929392"/>
                </a:cubicBezTo>
                <a:cubicBezTo>
                  <a:pt x="101600" y="941115"/>
                  <a:pt x="93785" y="952205"/>
                  <a:pt x="93785" y="964562"/>
                </a:cubicBezTo>
                <a:cubicBezTo>
                  <a:pt x="93785" y="978703"/>
                  <a:pt x="97165" y="1080843"/>
                  <a:pt x="117231" y="1116962"/>
                </a:cubicBezTo>
                <a:cubicBezTo>
                  <a:pt x="130916" y="1141595"/>
                  <a:pt x="140677" y="1171670"/>
                  <a:pt x="164123" y="1187300"/>
                </a:cubicBezTo>
                <a:lnTo>
                  <a:pt x="199293" y="1210746"/>
                </a:lnTo>
                <a:cubicBezTo>
                  <a:pt x="207108" y="1222469"/>
                  <a:pt x="211737" y="1237113"/>
                  <a:pt x="222739" y="1245915"/>
                </a:cubicBezTo>
                <a:cubicBezTo>
                  <a:pt x="232388" y="1253635"/>
                  <a:pt x="246855" y="1252113"/>
                  <a:pt x="257908" y="1257639"/>
                </a:cubicBezTo>
                <a:cubicBezTo>
                  <a:pt x="348802" y="1303087"/>
                  <a:pt x="239855" y="1263344"/>
                  <a:pt x="328246" y="1292808"/>
                </a:cubicBezTo>
                <a:cubicBezTo>
                  <a:pt x="350054" y="1314615"/>
                  <a:pt x="357286" y="1324912"/>
                  <a:pt x="386862" y="1339700"/>
                </a:cubicBezTo>
                <a:cubicBezTo>
                  <a:pt x="397915" y="1345226"/>
                  <a:pt x="410149" y="1348028"/>
                  <a:pt x="422031" y="1351423"/>
                </a:cubicBezTo>
                <a:cubicBezTo>
                  <a:pt x="498242" y="1373198"/>
                  <a:pt x="500562" y="1365783"/>
                  <a:pt x="609600" y="1374869"/>
                </a:cubicBezTo>
                <a:cubicBezTo>
                  <a:pt x="719015" y="1370961"/>
                  <a:pt x="828904" y="1374040"/>
                  <a:pt x="937846" y="1363146"/>
                </a:cubicBezTo>
                <a:cubicBezTo>
                  <a:pt x="948844" y="1362046"/>
                  <a:pt x="955606" y="1349178"/>
                  <a:pt x="961293" y="1339700"/>
                </a:cubicBezTo>
                <a:cubicBezTo>
                  <a:pt x="967651" y="1329104"/>
                  <a:pt x="967490" y="1315584"/>
                  <a:pt x="973016" y="1304531"/>
                </a:cubicBezTo>
                <a:cubicBezTo>
                  <a:pt x="979317" y="1291929"/>
                  <a:pt x="988647" y="1281085"/>
                  <a:pt x="996462" y="1269362"/>
                </a:cubicBezTo>
                <a:cubicBezTo>
                  <a:pt x="1000370" y="1257639"/>
                  <a:pt x="1004790" y="1246074"/>
                  <a:pt x="1008185" y="1234192"/>
                </a:cubicBezTo>
                <a:cubicBezTo>
                  <a:pt x="1012611" y="1218700"/>
                  <a:pt x="1012703" y="1201711"/>
                  <a:pt x="1019908" y="1187300"/>
                </a:cubicBezTo>
                <a:cubicBezTo>
                  <a:pt x="1062501" y="1102114"/>
                  <a:pt x="1050275" y="1129754"/>
                  <a:pt x="1113693" y="1093515"/>
                </a:cubicBezTo>
                <a:cubicBezTo>
                  <a:pt x="1125926" y="1086525"/>
                  <a:pt x="1135670" y="1075016"/>
                  <a:pt x="1148862" y="1070069"/>
                </a:cubicBezTo>
                <a:cubicBezTo>
                  <a:pt x="1167519" y="1063073"/>
                  <a:pt x="1187939" y="1062254"/>
                  <a:pt x="1207477" y="1058346"/>
                </a:cubicBezTo>
                <a:cubicBezTo>
                  <a:pt x="1236151" y="1044009"/>
                  <a:pt x="1258488" y="1030077"/>
                  <a:pt x="1289539" y="1023177"/>
                </a:cubicBezTo>
                <a:cubicBezTo>
                  <a:pt x="1312742" y="1018021"/>
                  <a:pt x="1336569" y="1016116"/>
                  <a:pt x="1359877" y="1011454"/>
                </a:cubicBezTo>
                <a:cubicBezTo>
                  <a:pt x="1375676" y="1008294"/>
                  <a:pt x="1391138" y="1003639"/>
                  <a:pt x="1406769" y="999731"/>
                </a:cubicBezTo>
                <a:cubicBezTo>
                  <a:pt x="1489253" y="944743"/>
                  <a:pt x="1384657" y="1008024"/>
                  <a:pt x="1500554" y="964562"/>
                </a:cubicBezTo>
                <a:cubicBezTo>
                  <a:pt x="1513746" y="959615"/>
                  <a:pt x="1522357" y="945571"/>
                  <a:pt x="1535723" y="941115"/>
                </a:cubicBezTo>
                <a:cubicBezTo>
                  <a:pt x="1558273" y="933598"/>
                  <a:pt x="1582616" y="933300"/>
                  <a:pt x="1606062" y="929392"/>
                </a:cubicBezTo>
                <a:cubicBezTo>
                  <a:pt x="1745690" y="824671"/>
                  <a:pt x="1568156" y="948344"/>
                  <a:pt x="1699846" y="882500"/>
                </a:cubicBezTo>
                <a:cubicBezTo>
                  <a:pt x="1716552" y="874147"/>
                  <a:pt x="1738455" y="836312"/>
                  <a:pt x="1746739" y="823885"/>
                </a:cubicBezTo>
                <a:cubicBezTo>
                  <a:pt x="1763778" y="772767"/>
                  <a:pt x="1762668" y="755532"/>
                  <a:pt x="1793631" y="718377"/>
                </a:cubicBezTo>
                <a:cubicBezTo>
                  <a:pt x="1804245" y="705641"/>
                  <a:pt x="1814307" y="691259"/>
                  <a:pt x="1828800" y="683208"/>
                </a:cubicBezTo>
                <a:cubicBezTo>
                  <a:pt x="1850404" y="671206"/>
                  <a:pt x="1875693" y="667577"/>
                  <a:pt x="1899139" y="659762"/>
                </a:cubicBezTo>
                <a:lnTo>
                  <a:pt x="1934308" y="648039"/>
                </a:lnTo>
                <a:cubicBezTo>
                  <a:pt x="1946031" y="644131"/>
                  <a:pt x="1957288" y="638346"/>
                  <a:pt x="1969477" y="636315"/>
                </a:cubicBezTo>
                <a:cubicBezTo>
                  <a:pt x="1992923" y="632407"/>
                  <a:pt x="2016508" y="629254"/>
                  <a:pt x="2039816" y="624592"/>
                </a:cubicBezTo>
                <a:cubicBezTo>
                  <a:pt x="2076616" y="617232"/>
                  <a:pt x="2088358" y="612319"/>
                  <a:pt x="2121877" y="601146"/>
                </a:cubicBezTo>
                <a:cubicBezTo>
                  <a:pt x="2190456" y="532568"/>
                  <a:pt x="2165166" y="565522"/>
                  <a:pt x="2203939" y="507362"/>
                </a:cubicBezTo>
                <a:cubicBezTo>
                  <a:pt x="2220709" y="457049"/>
                  <a:pt x="2220106" y="478247"/>
                  <a:pt x="2203939" y="413577"/>
                </a:cubicBezTo>
                <a:cubicBezTo>
                  <a:pt x="2200942" y="401589"/>
                  <a:pt x="2199398" y="388463"/>
                  <a:pt x="2192216" y="378408"/>
                </a:cubicBezTo>
                <a:cubicBezTo>
                  <a:pt x="2179367" y="360420"/>
                  <a:pt x="2157585" y="349908"/>
                  <a:pt x="2145323" y="331515"/>
                </a:cubicBezTo>
                <a:lnTo>
                  <a:pt x="2098431" y="261177"/>
                </a:lnTo>
                <a:cubicBezTo>
                  <a:pt x="2082705" y="237587"/>
                  <a:pt x="2039748" y="168171"/>
                  <a:pt x="2016369" y="167392"/>
                </a:cubicBezTo>
                <a:lnTo>
                  <a:pt x="1664677" y="155669"/>
                </a:lnTo>
                <a:cubicBezTo>
                  <a:pt x="1641231" y="147854"/>
                  <a:pt x="1608048" y="152787"/>
                  <a:pt x="1594339" y="132223"/>
                </a:cubicBezTo>
                <a:cubicBezTo>
                  <a:pt x="1586524" y="120500"/>
                  <a:pt x="1576615" y="109929"/>
                  <a:pt x="1570893" y="97054"/>
                </a:cubicBezTo>
                <a:cubicBezTo>
                  <a:pt x="1544975" y="38738"/>
                  <a:pt x="1570893" y="28669"/>
                  <a:pt x="1570893" y="14992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8D843A-14FB-537A-F257-0F2B63199F91}"/>
              </a:ext>
            </a:extLst>
          </p:cNvPr>
          <p:cNvSpPr/>
          <p:nvPr/>
        </p:nvSpPr>
        <p:spPr>
          <a:xfrm>
            <a:off x="5756275" y="4513263"/>
            <a:ext cx="2238375" cy="1371600"/>
          </a:xfrm>
          <a:custGeom>
            <a:avLst/>
            <a:gdLst>
              <a:gd name="connsiteX0" fmla="*/ 2168769 w 2239107"/>
              <a:gd name="connsiteY0" fmla="*/ 46892 h 1371618"/>
              <a:gd name="connsiteX1" fmla="*/ 2168769 w 2239107"/>
              <a:gd name="connsiteY1" fmla="*/ 46892 h 1371618"/>
              <a:gd name="connsiteX2" fmla="*/ 2051538 w 2239107"/>
              <a:gd name="connsiteY2" fmla="*/ 128953 h 1371618"/>
              <a:gd name="connsiteX3" fmla="*/ 2004646 w 2239107"/>
              <a:gd name="connsiteY3" fmla="*/ 234461 h 1371618"/>
              <a:gd name="connsiteX4" fmla="*/ 1817077 w 2239107"/>
              <a:gd name="connsiteY4" fmla="*/ 269630 h 1371618"/>
              <a:gd name="connsiteX5" fmla="*/ 1535723 w 2239107"/>
              <a:gd name="connsiteY5" fmla="*/ 246184 h 1371618"/>
              <a:gd name="connsiteX6" fmla="*/ 1418492 w 2239107"/>
              <a:gd name="connsiteY6" fmla="*/ 222738 h 1371618"/>
              <a:gd name="connsiteX7" fmla="*/ 1148861 w 2239107"/>
              <a:gd name="connsiteY7" fmla="*/ 211015 h 1371618"/>
              <a:gd name="connsiteX8" fmla="*/ 1078523 w 2239107"/>
              <a:gd name="connsiteY8" fmla="*/ 187569 h 1371618"/>
              <a:gd name="connsiteX9" fmla="*/ 1043354 w 2239107"/>
              <a:gd name="connsiteY9" fmla="*/ 175846 h 1371618"/>
              <a:gd name="connsiteX10" fmla="*/ 996461 w 2239107"/>
              <a:gd name="connsiteY10" fmla="*/ 164123 h 1371618"/>
              <a:gd name="connsiteX11" fmla="*/ 855784 w 2239107"/>
              <a:gd name="connsiteY11" fmla="*/ 128953 h 1371618"/>
              <a:gd name="connsiteX12" fmla="*/ 644769 w 2239107"/>
              <a:gd name="connsiteY12" fmla="*/ 117230 h 1371618"/>
              <a:gd name="connsiteX13" fmla="*/ 574431 w 2239107"/>
              <a:gd name="connsiteY13" fmla="*/ 82061 h 1371618"/>
              <a:gd name="connsiteX14" fmla="*/ 539261 w 2239107"/>
              <a:gd name="connsiteY14" fmla="*/ 70338 h 1371618"/>
              <a:gd name="connsiteX15" fmla="*/ 504092 w 2239107"/>
              <a:gd name="connsiteY15" fmla="*/ 46892 h 1371618"/>
              <a:gd name="connsiteX16" fmla="*/ 480646 w 2239107"/>
              <a:gd name="connsiteY16" fmla="*/ 11723 h 1371618"/>
              <a:gd name="connsiteX17" fmla="*/ 445477 w 2239107"/>
              <a:gd name="connsiteY17" fmla="*/ 0 h 1371618"/>
              <a:gd name="connsiteX18" fmla="*/ 410307 w 2239107"/>
              <a:gd name="connsiteY18" fmla="*/ 11723 h 1371618"/>
              <a:gd name="connsiteX19" fmla="*/ 351692 w 2239107"/>
              <a:gd name="connsiteY19" fmla="*/ 58615 h 1371618"/>
              <a:gd name="connsiteX20" fmla="*/ 328246 w 2239107"/>
              <a:gd name="connsiteY20" fmla="*/ 93784 h 1371618"/>
              <a:gd name="connsiteX21" fmla="*/ 211015 w 2239107"/>
              <a:gd name="connsiteY21" fmla="*/ 152400 h 1371618"/>
              <a:gd name="connsiteX22" fmla="*/ 140677 w 2239107"/>
              <a:gd name="connsiteY22" fmla="*/ 175846 h 1371618"/>
              <a:gd name="connsiteX23" fmla="*/ 105507 w 2239107"/>
              <a:gd name="connsiteY23" fmla="*/ 187569 h 1371618"/>
              <a:gd name="connsiteX24" fmla="*/ 70338 w 2239107"/>
              <a:gd name="connsiteY24" fmla="*/ 211015 h 1371618"/>
              <a:gd name="connsiteX25" fmla="*/ 23446 w 2239107"/>
              <a:gd name="connsiteY25" fmla="*/ 222738 h 1371618"/>
              <a:gd name="connsiteX26" fmla="*/ 0 w 2239107"/>
              <a:gd name="connsiteY26" fmla="*/ 293077 h 1371618"/>
              <a:gd name="connsiteX27" fmla="*/ 11723 w 2239107"/>
              <a:gd name="connsiteY27" fmla="*/ 457200 h 1371618"/>
              <a:gd name="connsiteX28" fmla="*/ 23446 w 2239107"/>
              <a:gd name="connsiteY28" fmla="*/ 504092 h 1371618"/>
              <a:gd name="connsiteX29" fmla="*/ 117231 w 2239107"/>
              <a:gd name="connsiteY29" fmla="*/ 621323 h 1371618"/>
              <a:gd name="connsiteX30" fmla="*/ 140677 w 2239107"/>
              <a:gd name="connsiteY30" fmla="*/ 656492 h 1371618"/>
              <a:gd name="connsiteX31" fmla="*/ 211015 w 2239107"/>
              <a:gd name="connsiteY31" fmla="*/ 703384 h 1371618"/>
              <a:gd name="connsiteX32" fmla="*/ 246184 w 2239107"/>
              <a:gd name="connsiteY32" fmla="*/ 726830 h 1371618"/>
              <a:gd name="connsiteX33" fmla="*/ 339969 w 2239107"/>
              <a:gd name="connsiteY33" fmla="*/ 797169 h 1371618"/>
              <a:gd name="connsiteX34" fmla="*/ 410307 w 2239107"/>
              <a:gd name="connsiteY34" fmla="*/ 832338 h 1371618"/>
              <a:gd name="connsiteX35" fmla="*/ 433754 w 2239107"/>
              <a:gd name="connsiteY35" fmla="*/ 855784 h 1371618"/>
              <a:gd name="connsiteX36" fmla="*/ 492369 w 2239107"/>
              <a:gd name="connsiteY36" fmla="*/ 902677 h 1371618"/>
              <a:gd name="connsiteX37" fmla="*/ 550984 w 2239107"/>
              <a:gd name="connsiteY37" fmla="*/ 973015 h 1371618"/>
              <a:gd name="connsiteX38" fmla="*/ 574431 w 2239107"/>
              <a:gd name="connsiteY38" fmla="*/ 1043353 h 1371618"/>
              <a:gd name="connsiteX39" fmla="*/ 586154 w 2239107"/>
              <a:gd name="connsiteY39" fmla="*/ 1078523 h 1371618"/>
              <a:gd name="connsiteX40" fmla="*/ 609600 w 2239107"/>
              <a:gd name="connsiteY40" fmla="*/ 1113692 h 1371618"/>
              <a:gd name="connsiteX41" fmla="*/ 644769 w 2239107"/>
              <a:gd name="connsiteY41" fmla="*/ 1184030 h 1371618"/>
              <a:gd name="connsiteX42" fmla="*/ 679938 w 2239107"/>
              <a:gd name="connsiteY42" fmla="*/ 1195753 h 1371618"/>
              <a:gd name="connsiteX43" fmla="*/ 797169 w 2239107"/>
              <a:gd name="connsiteY43" fmla="*/ 1160584 h 1371618"/>
              <a:gd name="connsiteX44" fmla="*/ 914400 w 2239107"/>
              <a:gd name="connsiteY44" fmla="*/ 1148861 h 1371618"/>
              <a:gd name="connsiteX45" fmla="*/ 1066800 w 2239107"/>
              <a:gd name="connsiteY45" fmla="*/ 1160584 h 1371618"/>
              <a:gd name="connsiteX46" fmla="*/ 1137138 w 2239107"/>
              <a:gd name="connsiteY46" fmla="*/ 1195753 h 1371618"/>
              <a:gd name="connsiteX47" fmla="*/ 1172307 w 2239107"/>
              <a:gd name="connsiteY47" fmla="*/ 1207477 h 1371618"/>
              <a:gd name="connsiteX48" fmla="*/ 1195754 w 2239107"/>
              <a:gd name="connsiteY48" fmla="*/ 1230923 h 1371618"/>
              <a:gd name="connsiteX49" fmla="*/ 1242646 w 2239107"/>
              <a:gd name="connsiteY49" fmla="*/ 1242646 h 1371618"/>
              <a:gd name="connsiteX50" fmla="*/ 1312984 w 2239107"/>
              <a:gd name="connsiteY50" fmla="*/ 1266092 h 1371618"/>
              <a:gd name="connsiteX51" fmla="*/ 1348154 w 2239107"/>
              <a:gd name="connsiteY51" fmla="*/ 1277815 h 1371618"/>
              <a:gd name="connsiteX52" fmla="*/ 1453661 w 2239107"/>
              <a:gd name="connsiteY52" fmla="*/ 1336430 h 1371618"/>
              <a:gd name="connsiteX53" fmla="*/ 1477107 w 2239107"/>
              <a:gd name="connsiteY53" fmla="*/ 1359877 h 1371618"/>
              <a:gd name="connsiteX54" fmla="*/ 1559169 w 2239107"/>
              <a:gd name="connsiteY54" fmla="*/ 1359877 h 1371618"/>
              <a:gd name="connsiteX55" fmla="*/ 1570892 w 2239107"/>
              <a:gd name="connsiteY55" fmla="*/ 1324707 h 1371618"/>
              <a:gd name="connsiteX56" fmla="*/ 1617784 w 2239107"/>
              <a:gd name="connsiteY56" fmla="*/ 1254369 h 1371618"/>
              <a:gd name="connsiteX57" fmla="*/ 1688123 w 2239107"/>
              <a:gd name="connsiteY57" fmla="*/ 1160584 h 1371618"/>
              <a:gd name="connsiteX58" fmla="*/ 1758461 w 2239107"/>
              <a:gd name="connsiteY58" fmla="*/ 1113692 h 1371618"/>
              <a:gd name="connsiteX59" fmla="*/ 1828800 w 2239107"/>
              <a:gd name="connsiteY59" fmla="*/ 1090246 h 1371618"/>
              <a:gd name="connsiteX60" fmla="*/ 1899138 w 2239107"/>
              <a:gd name="connsiteY60" fmla="*/ 1031630 h 1371618"/>
              <a:gd name="connsiteX61" fmla="*/ 1934307 w 2239107"/>
              <a:gd name="connsiteY61" fmla="*/ 1019907 h 1371618"/>
              <a:gd name="connsiteX62" fmla="*/ 2004646 w 2239107"/>
              <a:gd name="connsiteY62" fmla="*/ 973015 h 1371618"/>
              <a:gd name="connsiteX63" fmla="*/ 2039815 w 2239107"/>
              <a:gd name="connsiteY63" fmla="*/ 949569 h 1371618"/>
              <a:gd name="connsiteX64" fmla="*/ 2074984 w 2239107"/>
              <a:gd name="connsiteY64" fmla="*/ 914400 h 1371618"/>
              <a:gd name="connsiteX65" fmla="*/ 2110154 w 2239107"/>
              <a:gd name="connsiteY65" fmla="*/ 832338 h 1371618"/>
              <a:gd name="connsiteX66" fmla="*/ 2133600 w 2239107"/>
              <a:gd name="connsiteY66" fmla="*/ 762000 h 1371618"/>
              <a:gd name="connsiteX67" fmla="*/ 2145323 w 2239107"/>
              <a:gd name="connsiteY67" fmla="*/ 726830 h 1371618"/>
              <a:gd name="connsiteX68" fmla="*/ 2157046 w 2239107"/>
              <a:gd name="connsiteY68" fmla="*/ 691661 h 1371618"/>
              <a:gd name="connsiteX69" fmla="*/ 2168769 w 2239107"/>
              <a:gd name="connsiteY69" fmla="*/ 597877 h 1371618"/>
              <a:gd name="connsiteX70" fmla="*/ 2180492 w 2239107"/>
              <a:gd name="connsiteY70" fmla="*/ 562707 h 1371618"/>
              <a:gd name="connsiteX71" fmla="*/ 2192215 w 2239107"/>
              <a:gd name="connsiteY71" fmla="*/ 515815 h 1371618"/>
              <a:gd name="connsiteX72" fmla="*/ 2227384 w 2239107"/>
              <a:gd name="connsiteY72" fmla="*/ 269630 h 1371618"/>
              <a:gd name="connsiteX73" fmla="*/ 2239107 w 2239107"/>
              <a:gd name="connsiteY73" fmla="*/ 234461 h 1371618"/>
              <a:gd name="connsiteX74" fmla="*/ 2227384 w 2239107"/>
              <a:gd name="connsiteY74" fmla="*/ 152400 h 1371618"/>
              <a:gd name="connsiteX75" fmla="*/ 2215661 w 2239107"/>
              <a:gd name="connsiteY75" fmla="*/ 105507 h 1371618"/>
              <a:gd name="connsiteX76" fmla="*/ 2203938 w 2239107"/>
              <a:gd name="connsiteY76" fmla="*/ 70338 h 1371618"/>
              <a:gd name="connsiteX77" fmla="*/ 2168769 w 2239107"/>
              <a:gd name="connsiteY77" fmla="*/ 46892 h 137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239107" h="1371618">
                <a:moveTo>
                  <a:pt x="2168769" y="46892"/>
                </a:moveTo>
                <a:lnTo>
                  <a:pt x="2168769" y="46892"/>
                </a:lnTo>
                <a:cubicBezTo>
                  <a:pt x="2129692" y="74246"/>
                  <a:pt x="2066622" y="83701"/>
                  <a:pt x="2051538" y="128953"/>
                </a:cubicBezTo>
                <a:cubicBezTo>
                  <a:pt x="2047648" y="140622"/>
                  <a:pt x="2028113" y="219795"/>
                  <a:pt x="2004646" y="234461"/>
                </a:cubicBezTo>
                <a:cubicBezTo>
                  <a:pt x="1956826" y="264348"/>
                  <a:pt x="1863915" y="264946"/>
                  <a:pt x="1817077" y="269630"/>
                </a:cubicBezTo>
                <a:cubicBezTo>
                  <a:pt x="1723292" y="261815"/>
                  <a:pt x="1627023" y="269009"/>
                  <a:pt x="1535723" y="246184"/>
                </a:cubicBezTo>
                <a:cubicBezTo>
                  <a:pt x="1497315" y="236582"/>
                  <a:pt x="1458187" y="225476"/>
                  <a:pt x="1418492" y="222738"/>
                </a:cubicBezTo>
                <a:cubicBezTo>
                  <a:pt x="1328743" y="216548"/>
                  <a:pt x="1238738" y="214923"/>
                  <a:pt x="1148861" y="211015"/>
                </a:cubicBezTo>
                <a:lnTo>
                  <a:pt x="1078523" y="187569"/>
                </a:lnTo>
                <a:cubicBezTo>
                  <a:pt x="1066800" y="183661"/>
                  <a:pt x="1055342" y="178843"/>
                  <a:pt x="1043354" y="175846"/>
                </a:cubicBezTo>
                <a:cubicBezTo>
                  <a:pt x="1027723" y="171938"/>
                  <a:pt x="1011894" y="168753"/>
                  <a:pt x="996461" y="164123"/>
                </a:cubicBezTo>
                <a:cubicBezTo>
                  <a:pt x="927163" y="143334"/>
                  <a:pt x="927812" y="134956"/>
                  <a:pt x="855784" y="128953"/>
                </a:cubicBezTo>
                <a:cubicBezTo>
                  <a:pt x="785581" y="123103"/>
                  <a:pt x="715107" y="121138"/>
                  <a:pt x="644769" y="117230"/>
                </a:cubicBezTo>
                <a:cubicBezTo>
                  <a:pt x="556367" y="87763"/>
                  <a:pt x="665336" y="127513"/>
                  <a:pt x="574431" y="82061"/>
                </a:cubicBezTo>
                <a:cubicBezTo>
                  <a:pt x="563378" y="76535"/>
                  <a:pt x="550984" y="74246"/>
                  <a:pt x="539261" y="70338"/>
                </a:cubicBezTo>
                <a:cubicBezTo>
                  <a:pt x="527538" y="62523"/>
                  <a:pt x="514055" y="56855"/>
                  <a:pt x="504092" y="46892"/>
                </a:cubicBezTo>
                <a:cubicBezTo>
                  <a:pt x="494129" y="36929"/>
                  <a:pt x="491648" y="20525"/>
                  <a:pt x="480646" y="11723"/>
                </a:cubicBezTo>
                <a:cubicBezTo>
                  <a:pt x="470997" y="4004"/>
                  <a:pt x="457200" y="3908"/>
                  <a:pt x="445477" y="0"/>
                </a:cubicBezTo>
                <a:cubicBezTo>
                  <a:pt x="433754" y="3908"/>
                  <a:pt x="419957" y="4003"/>
                  <a:pt x="410307" y="11723"/>
                </a:cubicBezTo>
                <a:cubicBezTo>
                  <a:pt x="334554" y="72325"/>
                  <a:pt x="440092" y="29148"/>
                  <a:pt x="351692" y="58615"/>
                </a:cubicBezTo>
                <a:cubicBezTo>
                  <a:pt x="343877" y="70338"/>
                  <a:pt x="338849" y="84506"/>
                  <a:pt x="328246" y="93784"/>
                </a:cubicBezTo>
                <a:cubicBezTo>
                  <a:pt x="263554" y="150390"/>
                  <a:pt x="274351" y="133399"/>
                  <a:pt x="211015" y="152400"/>
                </a:cubicBezTo>
                <a:cubicBezTo>
                  <a:pt x="187343" y="159502"/>
                  <a:pt x="164123" y="168031"/>
                  <a:pt x="140677" y="175846"/>
                </a:cubicBezTo>
                <a:lnTo>
                  <a:pt x="105507" y="187569"/>
                </a:lnTo>
                <a:cubicBezTo>
                  <a:pt x="93784" y="195384"/>
                  <a:pt x="83288" y="205465"/>
                  <a:pt x="70338" y="211015"/>
                </a:cubicBezTo>
                <a:cubicBezTo>
                  <a:pt x="55529" y="217362"/>
                  <a:pt x="33931" y="210505"/>
                  <a:pt x="23446" y="222738"/>
                </a:cubicBezTo>
                <a:cubicBezTo>
                  <a:pt x="7362" y="241503"/>
                  <a:pt x="0" y="293077"/>
                  <a:pt x="0" y="293077"/>
                </a:cubicBezTo>
                <a:cubicBezTo>
                  <a:pt x="3908" y="347785"/>
                  <a:pt x="5666" y="402688"/>
                  <a:pt x="11723" y="457200"/>
                </a:cubicBezTo>
                <a:cubicBezTo>
                  <a:pt x="13502" y="473213"/>
                  <a:pt x="16241" y="489681"/>
                  <a:pt x="23446" y="504092"/>
                </a:cubicBezTo>
                <a:cubicBezTo>
                  <a:pt x="108621" y="674442"/>
                  <a:pt x="30000" y="490476"/>
                  <a:pt x="117231" y="621323"/>
                </a:cubicBezTo>
                <a:cubicBezTo>
                  <a:pt x="125046" y="633046"/>
                  <a:pt x="130074" y="647214"/>
                  <a:pt x="140677" y="656492"/>
                </a:cubicBezTo>
                <a:cubicBezTo>
                  <a:pt x="161884" y="675048"/>
                  <a:pt x="187569" y="687753"/>
                  <a:pt x="211015" y="703384"/>
                </a:cubicBezTo>
                <a:cubicBezTo>
                  <a:pt x="222738" y="711199"/>
                  <a:pt x="236221" y="716867"/>
                  <a:pt x="246184" y="726830"/>
                </a:cubicBezTo>
                <a:cubicBezTo>
                  <a:pt x="273958" y="754604"/>
                  <a:pt x="300202" y="783913"/>
                  <a:pt x="339969" y="797169"/>
                </a:cubicBezTo>
                <a:cubicBezTo>
                  <a:pt x="377116" y="809551"/>
                  <a:pt x="377841" y="806366"/>
                  <a:pt x="410307" y="832338"/>
                </a:cubicBezTo>
                <a:cubicBezTo>
                  <a:pt x="418938" y="839243"/>
                  <a:pt x="425123" y="848879"/>
                  <a:pt x="433754" y="855784"/>
                </a:cubicBezTo>
                <a:cubicBezTo>
                  <a:pt x="467607" y="882866"/>
                  <a:pt x="467207" y="871224"/>
                  <a:pt x="492369" y="902677"/>
                </a:cubicBezTo>
                <a:cubicBezTo>
                  <a:pt x="557648" y="984277"/>
                  <a:pt x="467449" y="889480"/>
                  <a:pt x="550984" y="973015"/>
                </a:cubicBezTo>
                <a:lnTo>
                  <a:pt x="574431" y="1043353"/>
                </a:lnTo>
                <a:cubicBezTo>
                  <a:pt x="578339" y="1055076"/>
                  <a:pt x="579299" y="1068241"/>
                  <a:pt x="586154" y="1078523"/>
                </a:cubicBezTo>
                <a:cubicBezTo>
                  <a:pt x="593969" y="1090246"/>
                  <a:pt x="603299" y="1101090"/>
                  <a:pt x="609600" y="1113692"/>
                </a:cubicBezTo>
                <a:cubicBezTo>
                  <a:pt x="623758" y="1142008"/>
                  <a:pt x="616772" y="1161632"/>
                  <a:pt x="644769" y="1184030"/>
                </a:cubicBezTo>
                <a:cubicBezTo>
                  <a:pt x="654418" y="1191749"/>
                  <a:pt x="668215" y="1191845"/>
                  <a:pt x="679938" y="1195753"/>
                </a:cubicBezTo>
                <a:cubicBezTo>
                  <a:pt x="704411" y="1187595"/>
                  <a:pt x="766165" y="1165013"/>
                  <a:pt x="797169" y="1160584"/>
                </a:cubicBezTo>
                <a:cubicBezTo>
                  <a:pt x="836046" y="1155030"/>
                  <a:pt x="875323" y="1152769"/>
                  <a:pt x="914400" y="1148861"/>
                </a:cubicBezTo>
                <a:cubicBezTo>
                  <a:pt x="965200" y="1152769"/>
                  <a:pt x="1016243" y="1154264"/>
                  <a:pt x="1066800" y="1160584"/>
                </a:cubicBezTo>
                <a:cubicBezTo>
                  <a:pt x="1106087" y="1165495"/>
                  <a:pt x="1102232" y="1178300"/>
                  <a:pt x="1137138" y="1195753"/>
                </a:cubicBezTo>
                <a:cubicBezTo>
                  <a:pt x="1148191" y="1201279"/>
                  <a:pt x="1160584" y="1203569"/>
                  <a:pt x="1172307" y="1207477"/>
                </a:cubicBezTo>
                <a:cubicBezTo>
                  <a:pt x="1180123" y="1215292"/>
                  <a:pt x="1185868" y="1225980"/>
                  <a:pt x="1195754" y="1230923"/>
                </a:cubicBezTo>
                <a:cubicBezTo>
                  <a:pt x="1210165" y="1238128"/>
                  <a:pt x="1227214" y="1238016"/>
                  <a:pt x="1242646" y="1242646"/>
                </a:cubicBezTo>
                <a:cubicBezTo>
                  <a:pt x="1266318" y="1249748"/>
                  <a:pt x="1289538" y="1258277"/>
                  <a:pt x="1312984" y="1266092"/>
                </a:cubicBezTo>
                <a:lnTo>
                  <a:pt x="1348154" y="1277815"/>
                </a:lnTo>
                <a:cubicBezTo>
                  <a:pt x="1428774" y="1331562"/>
                  <a:pt x="1391759" y="1315796"/>
                  <a:pt x="1453661" y="1336430"/>
                </a:cubicBezTo>
                <a:cubicBezTo>
                  <a:pt x="1461476" y="1344246"/>
                  <a:pt x="1467629" y="1354190"/>
                  <a:pt x="1477107" y="1359877"/>
                </a:cubicBezTo>
                <a:cubicBezTo>
                  <a:pt x="1511732" y="1380652"/>
                  <a:pt x="1520928" y="1369437"/>
                  <a:pt x="1559169" y="1359877"/>
                </a:cubicBezTo>
                <a:cubicBezTo>
                  <a:pt x="1563077" y="1348154"/>
                  <a:pt x="1564891" y="1335509"/>
                  <a:pt x="1570892" y="1324707"/>
                </a:cubicBezTo>
                <a:cubicBezTo>
                  <a:pt x="1584577" y="1300074"/>
                  <a:pt x="1608873" y="1281102"/>
                  <a:pt x="1617784" y="1254369"/>
                </a:cubicBezTo>
                <a:cubicBezTo>
                  <a:pt x="1633942" y="1205895"/>
                  <a:pt x="1630391" y="1199072"/>
                  <a:pt x="1688123" y="1160584"/>
                </a:cubicBezTo>
                <a:cubicBezTo>
                  <a:pt x="1711569" y="1144953"/>
                  <a:pt x="1731728" y="1122603"/>
                  <a:pt x="1758461" y="1113692"/>
                </a:cubicBezTo>
                <a:lnTo>
                  <a:pt x="1828800" y="1090246"/>
                </a:lnTo>
                <a:cubicBezTo>
                  <a:pt x="1854725" y="1064321"/>
                  <a:pt x="1866498" y="1047951"/>
                  <a:pt x="1899138" y="1031630"/>
                </a:cubicBezTo>
                <a:cubicBezTo>
                  <a:pt x="1910190" y="1026104"/>
                  <a:pt x="1923505" y="1025908"/>
                  <a:pt x="1934307" y="1019907"/>
                </a:cubicBezTo>
                <a:cubicBezTo>
                  <a:pt x="1958940" y="1006222"/>
                  <a:pt x="1981200" y="988646"/>
                  <a:pt x="2004646" y="973015"/>
                </a:cubicBezTo>
                <a:cubicBezTo>
                  <a:pt x="2016369" y="965200"/>
                  <a:pt x="2029852" y="959532"/>
                  <a:pt x="2039815" y="949569"/>
                </a:cubicBezTo>
                <a:lnTo>
                  <a:pt x="2074984" y="914400"/>
                </a:lnTo>
                <a:cubicBezTo>
                  <a:pt x="2112717" y="801199"/>
                  <a:pt x="2052213" y="977187"/>
                  <a:pt x="2110154" y="832338"/>
                </a:cubicBezTo>
                <a:cubicBezTo>
                  <a:pt x="2119333" y="809391"/>
                  <a:pt x="2125785" y="785446"/>
                  <a:pt x="2133600" y="762000"/>
                </a:cubicBezTo>
                <a:lnTo>
                  <a:pt x="2145323" y="726830"/>
                </a:lnTo>
                <a:lnTo>
                  <a:pt x="2157046" y="691661"/>
                </a:lnTo>
                <a:cubicBezTo>
                  <a:pt x="2160954" y="660400"/>
                  <a:pt x="2163133" y="628873"/>
                  <a:pt x="2168769" y="597877"/>
                </a:cubicBezTo>
                <a:cubicBezTo>
                  <a:pt x="2170980" y="585719"/>
                  <a:pt x="2177097" y="574589"/>
                  <a:pt x="2180492" y="562707"/>
                </a:cubicBezTo>
                <a:cubicBezTo>
                  <a:pt x="2184918" y="547215"/>
                  <a:pt x="2188307" y="531446"/>
                  <a:pt x="2192215" y="515815"/>
                </a:cubicBezTo>
                <a:cubicBezTo>
                  <a:pt x="2199095" y="460775"/>
                  <a:pt x="2209324" y="341870"/>
                  <a:pt x="2227384" y="269630"/>
                </a:cubicBezTo>
                <a:cubicBezTo>
                  <a:pt x="2230381" y="257642"/>
                  <a:pt x="2235199" y="246184"/>
                  <a:pt x="2239107" y="234461"/>
                </a:cubicBezTo>
                <a:cubicBezTo>
                  <a:pt x="2235199" y="207107"/>
                  <a:pt x="2232327" y="179586"/>
                  <a:pt x="2227384" y="152400"/>
                </a:cubicBezTo>
                <a:cubicBezTo>
                  <a:pt x="2224502" y="136548"/>
                  <a:pt x="2220087" y="120999"/>
                  <a:pt x="2215661" y="105507"/>
                </a:cubicBezTo>
                <a:cubicBezTo>
                  <a:pt x="2212266" y="93625"/>
                  <a:pt x="2205969" y="82527"/>
                  <a:pt x="2203938" y="70338"/>
                </a:cubicBezTo>
                <a:cubicBezTo>
                  <a:pt x="2202011" y="58775"/>
                  <a:pt x="2174630" y="50800"/>
                  <a:pt x="2168769" y="468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3A34-E501-4BF2-3E78-7A9C9933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Landscape Metrics</a:t>
            </a: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49403BED-1A9C-20F0-F8D2-996534C2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Composition – patch types, richness, etc.</a:t>
            </a:r>
          </a:p>
          <a:p>
            <a:r>
              <a:rPr lang="en-US" altLang="en-US"/>
              <a:t>Structure – configuration, shape, arrangement, etc.</a:t>
            </a:r>
          </a:p>
          <a:p>
            <a:r>
              <a:rPr lang="en-US" altLang="en-US"/>
              <a:t>Are these associated with animal fitness? Abundance? Occurrence?</a:t>
            </a:r>
          </a:p>
          <a:p>
            <a:r>
              <a:rPr lang="en-US" altLang="en-US"/>
              <a:t>Do certain patch types, and arrangements contribute to conservation of species?</a:t>
            </a:r>
          </a:p>
          <a:p>
            <a:r>
              <a:rPr lang="en-US" altLang="en-US"/>
              <a:t>FRAGSTATS</a:t>
            </a:r>
          </a:p>
          <a:p>
            <a:r>
              <a:rPr lang="en-US" altLang="en-US">
                <a:hlinkClick r:id="rId2"/>
              </a:rPr>
              <a:t>http://www.umass.edu/landeco/research/fragstats/fragstats.html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6D46-A638-307B-6AF8-1CE78AA5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What patterns do we see?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9435B3-0047-4B89-F6E6-48DD69F690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59688" cy="341312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70398288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173830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61214139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73157023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244971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90619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236754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6262819"/>
                    </a:ext>
                  </a:extLst>
                </a:gridCol>
              </a:tblGrid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Species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Landscape Composition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Landscape Pattern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345968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Variable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91046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Calif. Red-backed vole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6.18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+0.18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Area-Weighted Mean Patch Fractal Dimension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12.5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0.003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-0.40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969840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Shrew-mole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0.85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0.001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Contrast Weighted Edge Density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7.10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-0.32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321564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Deer mouse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8.50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+0.23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Edge Density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0.001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+0.32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823315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White-footed vole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1.81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0.19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Core Area Density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4.20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-0.18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10910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Red tree vole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1.60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0.22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Patch Density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4.81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-0.19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795553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Coast mole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2.25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92304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Pocket Gopher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1.95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0.17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5099" marR="7509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410243"/>
                  </a:ext>
                </a:extLst>
              </a:tr>
            </a:tbl>
          </a:graphicData>
        </a:graphic>
      </p:graphicFrame>
      <p:sp>
        <p:nvSpPr>
          <p:cNvPr id="6217" name="TextBox 5">
            <a:extLst>
              <a:ext uri="{FF2B5EF4-FFF2-40B4-BE49-F238E27FC236}">
                <a16:creationId xmlns:a16="http://schemas.microsoft.com/office/drawing/2014/main" id="{24E42DC4-6D2C-C519-F72D-8144C1CC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99088"/>
            <a:ext cx="751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Small r-squares – very little variance in captures accounted for </a:t>
            </a:r>
          </a:p>
          <a:p>
            <a:r>
              <a:rPr lang="en-US" altLang="en-US"/>
              <a:t>Not very mobile  species</a:t>
            </a:r>
          </a:p>
          <a:p>
            <a:endParaRPr lang="en-US" altLang="en-US"/>
          </a:p>
          <a:p>
            <a:r>
              <a:rPr lang="en-US" altLang="en-US"/>
              <a:t>Why is there not a more striking association with landscape conditions?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9FD5-F6DB-A8A6-FD1C-D9D57C83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Populations and Connections: Flying squirrels in the central Cascades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0062F132-5B4F-EAF3-64F1-B0C12F4C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altLang="en-US"/>
              <a:t>Integrate a patch network and inter-patch connectivity into harvest planning; leave unthinned patches and unthinned corridors. </a:t>
            </a:r>
          </a:p>
          <a:p>
            <a:r>
              <a:rPr lang="en-US" altLang="en-US"/>
              <a:t>Future thinning of unthinned stands should consider the recovery time associated with thinned stands. How long until thinned stands again become suitable?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61FF-FC38-80BE-C1FD-DF22B81C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How do you map patches for Spotted Owl prey?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6A515BD-99ED-8DB6-F33E-194E8A95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10488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5C3D2-1590-066D-EA75-94A71AF8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57800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What is the extent?</a:t>
            </a:r>
          </a:p>
          <a:p>
            <a:r>
              <a:rPr lang="en-US" altLang="en-US"/>
              <a:t>What is the grain?</a:t>
            </a:r>
          </a:p>
          <a:p>
            <a:r>
              <a:rPr lang="en-US" altLang="en-US"/>
              <a:t>What is the context?</a:t>
            </a:r>
          </a:p>
          <a:p>
            <a:r>
              <a:rPr lang="en-US" altLang="en-US"/>
              <a:t>How will you define patch types for spotted owl prey?</a:t>
            </a:r>
          </a:p>
          <a:p>
            <a:r>
              <a:rPr lang="en-US" altLang="en-US"/>
              <a:t>How will you know where to draw patch boundaries?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91EDFE-37B0-7BF0-BB23-D30903A859A2}"/>
              </a:ext>
            </a:extLst>
          </p:cNvPr>
          <p:cNvSpPr/>
          <p:nvPr/>
        </p:nvSpPr>
        <p:spPr>
          <a:xfrm>
            <a:off x="3235325" y="3460750"/>
            <a:ext cx="1911350" cy="1111250"/>
          </a:xfrm>
          <a:custGeom>
            <a:avLst/>
            <a:gdLst>
              <a:gd name="connsiteX0" fmla="*/ 105508 w 1912946"/>
              <a:gd name="connsiteY0" fmla="*/ 609600 h 1184031"/>
              <a:gd name="connsiteX1" fmla="*/ 105508 w 1912946"/>
              <a:gd name="connsiteY1" fmla="*/ 609600 h 1184031"/>
              <a:gd name="connsiteX2" fmla="*/ 58616 w 1912946"/>
              <a:gd name="connsiteY2" fmla="*/ 433754 h 1184031"/>
              <a:gd name="connsiteX3" fmla="*/ 23446 w 1912946"/>
              <a:gd name="connsiteY3" fmla="*/ 339969 h 1184031"/>
              <a:gd name="connsiteX4" fmla="*/ 0 w 1912946"/>
              <a:gd name="connsiteY4" fmla="*/ 246185 h 1184031"/>
              <a:gd name="connsiteX5" fmla="*/ 23446 w 1912946"/>
              <a:gd name="connsiteY5" fmla="*/ 152400 h 1184031"/>
              <a:gd name="connsiteX6" fmla="*/ 46893 w 1912946"/>
              <a:gd name="connsiteY6" fmla="*/ 128954 h 1184031"/>
              <a:gd name="connsiteX7" fmla="*/ 70339 w 1912946"/>
              <a:gd name="connsiteY7" fmla="*/ 93785 h 1184031"/>
              <a:gd name="connsiteX8" fmla="*/ 164123 w 1912946"/>
              <a:gd name="connsiteY8" fmla="*/ 11723 h 1184031"/>
              <a:gd name="connsiteX9" fmla="*/ 199293 w 1912946"/>
              <a:gd name="connsiteY9" fmla="*/ 0 h 1184031"/>
              <a:gd name="connsiteX10" fmla="*/ 293077 w 1912946"/>
              <a:gd name="connsiteY10" fmla="*/ 11723 h 1184031"/>
              <a:gd name="connsiteX11" fmla="*/ 363416 w 1912946"/>
              <a:gd name="connsiteY11" fmla="*/ 35169 h 1184031"/>
              <a:gd name="connsiteX12" fmla="*/ 410308 w 1912946"/>
              <a:gd name="connsiteY12" fmla="*/ 46893 h 1184031"/>
              <a:gd name="connsiteX13" fmla="*/ 445477 w 1912946"/>
              <a:gd name="connsiteY13" fmla="*/ 58616 h 1184031"/>
              <a:gd name="connsiteX14" fmla="*/ 586154 w 1912946"/>
              <a:gd name="connsiteY14" fmla="*/ 82062 h 1184031"/>
              <a:gd name="connsiteX15" fmla="*/ 668216 w 1912946"/>
              <a:gd name="connsiteY15" fmla="*/ 105508 h 1184031"/>
              <a:gd name="connsiteX16" fmla="*/ 773723 w 1912946"/>
              <a:gd name="connsiteY16" fmla="*/ 117231 h 1184031"/>
              <a:gd name="connsiteX17" fmla="*/ 832339 w 1912946"/>
              <a:gd name="connsiteY17" fmla="*/ 128954 h 1184031"/>
              <a:gd name="connsiteX18" fmla="*/ 949569 w 1912946"/>
              <a:gd name="connsiteY18" fmla="*/ 140677 h 1184031"/>
              <a:gd name="connsiteX19" fmla="*/ 1019908 w 1912946"/>
              <a:gd name="connsiteY19" fmla="*/ 164123 h 1184031"/>
              <a:gd name="connsiteX20" fmla="*/ 1430216 w 1912946"/>
              <a:gd name="connsiteY20" fmla="*/ 187569 h 1184031"/>
              <a:gd name="connsiteX21" fmla="*/ 1512277 w 1912946"/>
              <a:gd name="connsiteY21" fmla="*/ 211016 h 1184031"/>
              <a:gd name="connsiteX22" fmla="*/ 1547446 w 1912946"/>
              <a:gd name="connsiteY22" fmla="*/ 222739 h 1184031"/>
              <a:gd name="connsiteX23" fmla="*/ 1735016 w 1912946"/>
              <a:gd name="connsiteY23" fmla="*/ 234462 h 1184031"/>
              <a:gd name="connsiteX24" fmla="*/ 1770185 w 1912946"/>
              <a:gd name="connsiteY24" fmla="*/ 257908 h 1184031"/>
              <a:gd name="connsiteX25" fmla="*/ 1817077 w 1912946"/>
              <a:gd name="connsiteY25" fmla="*/ 316523 h 1184031"/>
              <a:gd name="connsiteX26" fmla="*/ 1863969 w 1912946"/>
              <a:gd name="connsiteY26" fmla="*/ 422031 h 1184031"/>
              <a:gd name="connsiteX27" fmla="*/ 1875693 w 1912946"/>
              <a:gd name="connsiteY27" fmla="*/ 457200 h 1184031"/>
              <a:gd name="connsiteX28" fmla="*/ 1817077 w 1912946"/>
              <a:gd name="connsiteY28" fmla="*/ 867508 h 1184031"/>
              <a:gd name="connsiteX29" fmla="*/ 1699846 w 1912946"/>
              <a:gd name="connsiteY29" fmla="*/ 855785 h 1184031"/>
              <a:gd name="connsiteX30" fmla="*/ 1606062 w 1912946"/>
              <a:gd name="connsiteY30" fmla="*/ 820616 h 1184031"/>
              <a:gd name="connsiteX31" fmla="*/ 1559169 w 1912946"/>
              <a:gd name="connsiteY31" fmla="*/ 808893 h 1184031"/>
              <a:gd name="connsiteX32" fmla="*/ 1488831 w 1912946"/>
              <a:gd name="connsiteY32" fmla="*/ 785446 h 1184031"/>
              <a:gd name="connsiteX33" fmla="*/ 1453662 w 1912946"/>
              <a:gd name="connsiteY33" fmla="*/ 773723 h 1184031"/>
              <a:gd name="connsiteX34" fmla="*/ 1359877 w 1912946"/>
              <a:gd name="connsiteY34" fmla="*/ 750277 h 1184031"/>
              <a:gd name="connsiteX35" fmla="*/ 1266093 w 1912946"/>
              <a:gd name="connsiteY35" fmla="*/ 738554 h 1184031"/>
              <a:gd name="connsiteX36" fmla="*/ 1078523 w 1912946"/>
              <a:gd name="connsiteY36" fmla="*/ 773723 h 1184031"/>
              <a:gd name="connsiteX37" fmla="*/ 984739 w 1912946"/>
              <a:gd name="connsiteY37" fmla="*/ 797169 h 1184031"/>
              <a:gd name="connsiteX38" fmla="*/ 879231 w 1912946"/>
              <a:gd name="connsiteY38" fmla="*/ 785446 h 1184031"/>
              <a:gd name="connsiteX39" fmla="*/ 844062 w 1912946"/>
              <a:gd name="connsiteY39" fmla="*/ 773723 h 1184031"/>
              <a:gd name="connsiteX40" fmla="*/ 609600 w 1912946"/>
              <a:gd name="connsiteY40" fmla="*/ 785446 h 1184031"/>
              <a:gd name="connsiteX41" fmla="*/ 539262 w 1912946"/>
              <a:gd name="connsiteY41" fmla="*/ 832339 h 1184031"/>
              <a:gd name="connsiteX42" fmla="*/ 492369 w 1912946"/>
              <a:gd name="connsiteY42" fmla="*/ 937846 h 1184031"/>
              <a:gd name="connsiteX43" fmla="*/ 480646 w 1912946"/>
              <a:gd name="connsiteY43" fmla="*/ 973016 h 1184031"/>
              <a:gd name="connsiteX44" fmla="*/ 457200 w 1912946"/>
              <a:gd name="connsiteY44" fmla="*/ 1008185 h 1184031"/>
              <a:gd name="connsiteX45" fmla="*/ 445477 w 1912946"/>
              <a:gd name="connsiteY45" fmla="*/ 1043354 h 1184031"/>
              <a:gd name="connsiteX46" fmla="*/ 375139 w 1912946"/>
              <a:gd name="connsiteY46" fmla="*/ 1148862 h 1184031"/>
              <a:gd name="connsiteX47" fmla="*/ 351693 w 1912946"/>
              <a:gd name="connsiteY47" fmla="*/ 1184031 h 1184031"/>
              <a:gd name="connsiteX48" fmla="*/ 281354 w 1912946"/>
              <a:gd name="connsiteY48" fmla="*/ 1172308 h 1184031"/>
              <a:gd name="connsiteX49" fmla="*/ 234462 w 1912946"/>
              <a:gd name="connsiteY49" fmla="*/ 1148862 h 1184031"/>
              <a:gd name="connsiteX50" fmla="*/ 199293 w 1912946"/>
              <a:gd name="connsiteY50" fmla="*/ 1137139 h 1184031"/>
              <a:gd name="connsiteX51" fmla="*/ 175846 w 1912946"/>
              <a:gd name="connsiteY51" fmla="*/ 926123 h 1184031"/>
              <a:gd name="connsiteX52" fmla="*/ 128954 w 1912946"/>
              <a:gd name="connsiteY52" fmla="*/ 820616 h 1184031"/>
              <a:gd name="connsiteX53" fmla="*/ 117231 w 1912946"/>
              <a:gd name="connsiteY53" fmla="*/ 797169 h 1184031"/>
              <a:gd name="connsiteX54" fmla="*/ 117231 w 1912946"/>
              <a:gd name="connsiteY54" fmla="*/ 797169 h 1184031"/>
              <a:gd name="connsiteX0" fmla="*/ 105508 w 1912946"/>
              <a:gd name="connsiteY0" fmla="*/ 609600 h 1184031"/>
              <a:gd name="connsiteX1" fmla="*/ 105508 w 1912946"/>
              <a:gd name="connsiteY1" fmla="*/ 609600 h 1184031"/>
              <a:gd name="connsiteX2" fmla="*/ 58616 w 1912946"/>
              <a:gd name="connsiteY2" fmla="*/ 433754 h 1184031"/>
              <a:gd name="connsiteX3" fmla="*/ 23446 w 1912946"/>
              <a:gd name="connsiteY3" fmla="*/ 339969 h 1184031"/>
              <a:gd name="connsiteX4" fmla="*/ 0 w 1912946"/>
              <a:gd name="connsiteY4" fmla="*/ 246185 h 1184031"/>
              <a:gd name="connsiteX5" fmla="*/ 23446 w 1912946"/>
              <a:gd name="connsiteY5" fmla="*/ 152400 h 1184031"/>
              <a:gd name="connsiteX6" fmla="*/ 46893 w 1912946"/>
              <a:gd name="connsiteY6" fmla="*/ 128954 h 1184031"/>
              <a:gd name="connsiteX7" fmla="*/ 70339 w 1912946"/>
              <a:gd name="connsiteY7" fmla="*/ 93785 h 1184031"/>
              <a:gd name="connsiteX8" fmla="*/ 164123 w 1912946"/>
              <a:gd name="connsiteY8" fmla="*/ 11723 h 1184031"/>
              <a:gd name="connsiteX9" fmla="*/ 199293 w 1912946"/>
              <a:gd name="connsiteY9" fmla="*/ 0 h 1184031"/>
              <a:gd name="connsiteX10" fmla="*/ 293077 w 1912946"/>
              <a:gd name="connsiteY10" fmla="*/ 11723 h 1184031"/>
              <a:gd name="connsiteX11" fmla="*/ 363416 w 1912946"/>
              <a:gd name="connsiteY11" fmla="*/ 35169 h 1184031"/>
              <a:gd name="connsiteX12" fmla="*/ 410308 w 1912946"/>
              <a:gd name="connsiteY12" fmla="*/ 46893 h 1184031"/>
              <a:gd name="connsiteX13" fmla="*/ 445477 w 1912946"/>
              <a:gd name="connsiteY13" fmla="*/ 58616 h 1184031"/>
              <a:gd name="connsiteX14" fmla="*/ 586154 w 1912946"/>
              <a:gd name="connsiteY14" fmla="*/ 82062 h 1184031"/>
              <a:gd name="connsiteX15" fmla="*/ 668216 w 1912946"/>
              <a:gd name="connsiteY15" fmla="*/ 105508 h 1184031"/>
              <a:gd name="connsiteX16" fmla="*/ 773723 w 1912946"/>
              <a:gd name="connsiteY16" fmla="*/ 117231 h 1184031"/>
              <a:gd name="connsiteX17" fmla="*/ 832339 w 1912946"/>
              <a:gd name="connsiteY17" fmla="*/ 128954 h 1184031"/>
              <a:gd name="connsiteX18" fmla="*/ 949569 w 1912946"/>
              <a:gd name="connsiteY18" fmla="*/ 140677 h 1184031"/>
              <a:gd name="connsiteX19" fmla="*/ 1019908 w 1912946"/>
              <a:gd name="connsiteY19" fmla="*/ 164123 h 1184031"/>
              <a:gd name="connsiteX20" fmla="*/ 1430216 w 1912946"/>
              <a:gd name="connsiteY20" fmla="*/ 187569 h 1184031"/>
              <a:gd name="connsiteX21" fmla="*/ 1512277 w 1912946"/>
              <a:gd name="connsiteY21" fmla="*/ 211016 h 1184031"/>
              <a:gd name="connsiteX22" fmla="*/ 1547446 w 1912946"/>
              <a:gd name="connsiteY22" fmla="*/ 222739 h 1184031"/>
              <a:gd name="connsiteX23" fmla="*/ 1735016 w 1912946"/>
              <a:gd name="connsiteY23" fmla="*/ 234462 h 1184031"/>
              <a:gd name="connsiteX24" fmla="*/ 1770185 w 1912946"/>
              <a:gd name="connsiteY24" fmla="*/ 257908 h 1184031"/>
              <a:gd name="connsiteX25" fmla="*/ 1817077 w 1912946"/>
              <a:gd name="connsiteY25" fmla="*/ 316523 h 1184031"/>
              <a:gd name="connsiteX26" fmla="*/ 1863969 w 1912946"/>
              <a:gd name="connsiteY26" fmla="*/ 422031 h 1184031"/>
              <a:gd name="connsiteX27" fmla="*/ 1875693 w 1912946"/>
              <a:gd name="connsiteY27" fmla="*/ 457200 h 1184031"/>
              <a:gd name="connsiteX28" fmla="*/ 1817077 w 1912946"/>
              <a:gd name="connsiteY28" fmla="*/ 867508 h 1184031"/>
              <a:gd name="connsiteX29" fmla="*/ 1699846 w 1912946"/>
              <a:gd name="connsiteY29" fmla="*/ 855785 h 1184031"/>
              <a:gd name="connsiteX30" fmla="*/ 1606062 w 1912946"/>
              <a:gd name="connsiteY30" fmla="*/ 820616 h 1184031"/>
              <a:gd name="connsiteX31" fmla="*/ 1559169 w 1912946"/>
              <a:gd name="connsiteY31" fmla="*/ 808893 h 1184031"/>
              <a:gd name="connsiteX32" fmla="*/ 1488831 w 1912946"/>
              <a:gd name="connsiteY32" fmla="*/ 785446 h 1184031"/>
              <a:gd name="connsiteX33" fmla="*/ 1453662 w 1912946"/>
              <a:gd name="connsiteY33" fmla="*/ 773723 h 1184031"/>
              <a:gd name="connsiteX34" fmla="*/ 1359877 w 1912946"/>
              <a:gd name="connsiteY34" fmla="*/ 750277 h 1184031"/>
              <a:gd name="connsiteX35" fmla="*/ 1266093 w 1912946"/>
              <a:gd name="connsiteY35" fmla="*/ 738554 h 1184031"/>
              <a:gd name="connsiteX36" fmla="*/ 1078523 w 1912946"/>
              <a:gd name="connsiteY36" fmla="*/ 773723 h 1184031"/>
              <a:gd name="connsiteX37" fmla="*/ 984739 w 1912946"/>
              <a:gd name="connsiteY37" fmla="*/ 797169 h 1184031"/>
              <a:gd name="connsiteX38" fmla="*/ 879231 w 1912946"/>
              <a:gd name="connsiteY38" fmla="*/ 785446 h 1184031"/>
              <a:gd name="connsiteX39" fmla="*/ 844062 w 1912946"/>
              <a:gd name="connsiteY39" fmla="*/ 773723 h 1184031"/>
              <a:gd name="connsiteX40" fmla="*/ 609600 w 1912946"/>
              <a:gd name="connsiteY40" fmla="*/ 785446 h 1184031"/>
              <a:gd name="connsiteX41" fmla="*/ 539262 w 1912946"/>
              <a:gd name="connsiteY41" fmla="*/ 832339 h 1184031"/>
              <a:gd name="connsiteX42" fmla="*/ 492369 w 1912946"/>
              <a:gd name="connsiteY42" fmla="*/ 937846 h 1184031"/>
              <a:gd name="connsiteX43" fmla="*/ 480646 w 1912946"/>
              <a:gd name="connsiteY43" fmla="*/ 973016 h 1184031"/>
              <a:gd name="connsiteX44" fmla="*/ 457200 w 1912946"/>
              <a:gd name="connsiteY44" fmla="*/ 1008185 h 1184031"/>
              <a:gd name="connsiteX45" fmla="*/ 445477 w 1912946"/>
              <a:gd name="connsiteY45" fmla="*/ 1043354 h 1184031"/>
              <a:gd name="connsiteX46" fmla="*/ 375139 w 1912946"/>
              <a:gd name="connsiteY46" fmla="*/ 1148862 h 1184031"/>
              <a:gd name="connsiteX47" fmla="*/ 351693 w 1912946"/>
              <a:gd name="connsiteY47" fmla="*/ 1184031 h 1184031"/>
              <a:gd name="connsiteX48" fmla="*/ 281354 w 1912946"/>
              <a:gd name="connsiteY48" fmla="*/ 1172308 h 1184031"/>
              <a:gd name="connsiteX49" fmla="*/ 234462 w 1912946"/>
              <a:gd name="connsiteY49" fmla="*/ 1148862 h 1184031"/>
              <a:gd name="connsiteX50" fmla="*/ 199293 w 1912946"/>
              <a:gd name="connsiteY50" fmla="*/ 1137139 h 1184031"/>
              <a:gd name="connsiteX51" fmla="*/ 175846 w 1912946"/>
              <a:gd name="connsiteY51" fmla="*/ 926123 h 1184031"/>
              <a:gd name="connsiteX52" fmla="*/ 128954 w 1912946"/>
              <a:gd name="connsiteY52" fmla="*/ 820616 h 1184031"/>
              <a:gd name="connsiteX53" fmla="*/ 117231 w 1912946"/>
              <a:gd name="connsiteY53" fmla="*/ 797169 h 1184031"/>
              <a:gd name="connsiteX54" fmla="*/ 117231 w 1912946"/>
              <a:gd name="connsiteY54" fmla="*/ 586154 h 1184031"/>
              <a:gd name="connsiteX0" fmla="*/ 105508 w 1910862"/>
              <a:gd name="connsiteY0" fmla="*/ 609600 h 1184031"/>
              <a:gd name="connsiteX1" fmla="*/ 105508 w 1910862"/>
              <a:gd name="connsiteY1" fmla="*/ 609600 h 1184031"/>
              <a:gd name="connsiteX2" fmla="*/ 58616 w 1910862"/>
              <a:gd name="connsiteY2" fmla="*/ 433754 h 1184031"/>
              <a:gd name="connsiteX3" fmla="*/ 23446 w 1910862"/>
              <a:gd name="connsiteY3" fmla="*/ 339969 h 1184031"/>
              <a:gd name="connsiteX4" fmla="*/ 0 w 1910862"/>
              <a:gd name="connsiteY4" fmla="*/ 246185 h 1184031"/>
              <a:gd name="connsiteX5" fmla="*/ 23446 w 1910862"/>
              <a:gd name="connsiteY5" fmla="*/ 152400 h 1184031"/>
              <a:gd name="connsiteX6" fmla="*/ 46893 w 1910862"/>
              <a:gd name="connsiteY6" fmla="*/ 128954 h 1184031"/>
              <a:gd name="connsiteX7" fmla="*/ 70339 w 1910862"/>
              <a:gd name="connsiteY7" fmla="*/ 93785 h 1184031"/>
              <a:gd name="connsiteX8" fmla="*/ 164123 w 1910862"/>
              <a:gd name="connsiteY8" fmla="*/ 11723 h 1184031"/>
              <a:gd name="connsiteX9" fmla="*/ 199293 w 1910862"/>
              <a:gd name="connsiteY9" fmla="*/ 0 h 1184031"/>
              <a:gd name="connsiteX10" fmla="*/ 293077 w 1910862"/>
              <a:gd name="connsiteY10" fmla="*/ 11723 h 1184031"/>
              <a:gd name="connsiteX11" fmla="*/ 363416 w 1910862"/>
              <a:gd name="connsiteY11" fmla="*/ 35169 h 1184031"/>
              <a:gd name="connsiteX12" fmla="*/ 410308 w 1910862"/>
              <a:gd name="connsiteY12" fmla="*/ 46893 h 1184031"/>
              <a:gd name="connsiteX13" fmla="*/ 445477 w 1910862"/>
              <a:gd name="connsiteY13" fmla="*/ 58616 h 1184031"/>
              <a:gd name="connsiteX14" fmla="*/ 586154 w 1910862"/>
              <a:gd name="connsiteY14" fmla="*/ 82062 h 1184031"/>
              <a:gd name="connsiteX15" fmla="*/ 668216 w 1910862"/>
              <a:gd name="connsiteY15" fmla="*/ 105508 h 1184031"/>
              <a:gd name="connsiteX16" fmla="*/ 773723 w 1910862"/>
              <a:gd name="connsiteY16" fmla="*/ 117231 h 1184031"/>
              <a:gd name="connsiteX17" fmla="*/ 832339 w 1910862"/>
              <a:gd name="connsiteY17" fmla="*/ 128954 h 1184031"/>
              <a:gd name="connsiteX18" fmla="*/ 949569 w 1910862"/>
              <a:gd name="connsiteY18" fmla="*/ 140677 h 1184031"/>
              <a:gd name="connsiteX19" fmla="*/ 1019908 w 1910862"/>
              <a:gd name="connsiteY19" fmla="*/ 164123 h 1184031"/>
              <a:gd name="connsiteX20" fmla="*/ 1430216 w 1910862"/>
              <a:gd name="connsiteY20" fmla="*/ 187569 h 1184031"/>
              <a:gd name="connsiteX21" fmla="*/ 1512277 w 1910862"/>
              <a:gd name="connsiteY21" fmla="*/ 211016 h 1184031"/>
              <a:gd name="connsiteX22" fmla="*/ 1547446 w 1910862"/>
              <a:gd name="connsiteY22" fmla="*/ 222739 h 1184031"/>
              <a:gd name="connsiteX23" fmla="*/ 1735016 w 1910862"/>
              <a:gd name="connsiteY23" fmla="*/ 234462 h 1184031"/>
              <a:gd name="connsiteX24" fmla="*/ 1770185 w 1910862"/>
              <a:gd name="connsiteY24" fmla="*/ 257908 h 1184031"/>
              <a:gd name="connsiteX25" fmla="*/ 1817077 w 1910862"/>
              <a:gd name="connsiteY25" fmla="*/ 316523 h 1184031"/>
              <a:gd name="connsiteX26" fmla="*/ 1863969 w 1910862"/>
              <a:gd name="connsiteY26" fmla="*/ 422031 h 1184031"/>
              <a:gd name="connsiteX27" fmla="*/ 1910862 w 1910862"/>
              <a:gd name="connsiteY27" fmla="*/ 715108 h 1184031"/>
              <a:gd name="connsiteX28" fmla="*/ 1817077 w 1910862"/>
              <a:gd name="connsiteY28" fmla="*/ 867508 h 1184031"/>
              <a:gd name="connsiteX29" fmla="*/ 1699846 w 1910862"/>
              <a:gd name="connsiteY29" fmla="*/ 855785 h 1184031"/>
              <a:gd name="connsiteX30" fmla="*/ 1606062 w 1910862"/>
              <a:gd name="connsiteY30" fmla="*/ 820616 h 1184031"/>
              <a:gd name="connsiteX31" fmla="*/ 1559169 w 1910862"/>
              <a:gd name="connsiteY31" fmla="*/ 808893 h 1184031"/>
              <a:gd name="connsiteX32" fmla="*/ 1488831 w 1910862"/>
              <a:gd name="connsiteY32" fmla="*/ 785446 h 1184031"/>
              <a:gd name="connsiteX33" fmla="*/ 1453662 w 1910862"/>
              <a:gd name="connsiteY33" fmla="*/ 773723 h 1184031"/>
              <a:gd name="connsiteX34" fmla="*/ 1359877 w 1910862"/>
              <a:gd name="connsiteY34" fmla="*/ 750277 h 1184031"/>
              <a:gd name="connsiteX35" fmla="*/ 1266093 w 1910862"/>
              <a:gd name="connsiteY35" fmla="*/ 738554 h 1184031"/>
              <a:gd name="connsiteX36" fmla="*/ 1078523 w 1910862"/>
              <a:gd name="connsiteY36" fmla="*/ 773723 h 1184031"/>
              <a:gd name="connsiteX37" fmla="*/ 984739 w 1910862"/>
              <a:gd name="connsiteY37" fmla="*/ 797169 h 1184031"/>
              <a:gd name="connsiteX38" fmla="*/ 879231 w 1910862"/>
              <a:gd name="connsiteY38" fmla="*/ 785446 h 1184031"/>
              <a:gd name="connsiteX39" fmla="*/ 844062 w 1910862"/>
              <a:gd name="connsiteY39" fmla="*/ 773723 h 1184031"/>
              <a:gd name="connsiteX40" fmla="*/ 609600 w 1910862"/>
              <a:gd name="connsiteY40" fmla="*/ 785446 h 1184031"/>
              <a:gd name="connsiteX41" fmla="*/ 539262 w 1910862"/>
              <a:gd name="connsiteY41" fmla="*/ 832339 h 1184031"/>
              <a:gd name="connsiteX42" fmla="*/ 492369 w 1910862"/>
              <a:gd name="connsiteY42" fmla="*/ 937846 h 1184031"/>
              <a:gd name="connsiteX43" fmla="*/ 480646 w 1910862"/>
              <a:gd name="connsiteY43" fmla="*/ 973016 h 1184031"/>
              <a:gd name="connsiteX44" fmla="*/ 457200 w 1910862"/>
              <a:gd name="connsiteY44" fmla="*/ 1008185 h 1184031"/>
              <a:gd name="connsiteX45" fmla="*/ 445477 w 1910862"/>
              <a:gd name="connsiteY45" fmla="*/ 1043354 h 1184031"/>
              <a:gd name="connsiteX46" fmla="*/ 375139 w 1910862"/>
              <a:gd name="connsiteY46" fmla="*/ 1148862 h 1184031"/>
              <a:gd name="connsiteX47" fmla="*/ 351693 w 1910862"/>
              <a:gd name="connsiteY47" fmla="*/ 1184031 h 1184031"/>
              <a:gd name="connsiteX48" fmla="*/ 281354 w 1910862"/>
              <a:gd name="connsiteY48" fmla="*/ 1172308 h 1184031"/>
              <a:gd name="connsiteX49" fmla="*/ 234462 w 1910862"/>
              <a:gd name="connsiteY49" fmla="*/ 1148862 h 1184031"/>
              <a:gd name="connsiteX50" fmla="*/ 199293 w 1910862"/>
              <a:gd name="connsiteY50" fmla="*/ 1137139 h 1184031"/>
              <a:gd name="connsiteX51" fmla="*/ 175846 w 1910862"/>
              <a:gd name="connsiteY51" fmla="*/ 926123 h 1184031"/>
              <a:gd name="connsiteX52" fmla="*/ 128954 w 1910862"/>
              <a:gd name="connsiteY52" fmla="*/ 820616 h 1184031"/>
              <a:gd name="connsiteX53" fmla="*/ 117231 w 1910862"/>
              <a:gd name="connsiteY53" fmla="*/ 797169 h 1184031"/>
              <a:gd name="connsiteX54" fmla="*/ 117231 w 1910862"/>
              <a:gd name="connsiteY54" fmla="*/ 586154 h 1184031"/>
              <a:gd name="connsiteX0" fmla="*/ 105508 w 1910862"/>
              <a:gd name="connsiteY0" fmla="*/ 600263 h 1174694"/>
              <a:gd name="connsiteX1" fmla="*/ 105508 w 1910862"/>
              <a:gd name="connsiteY1" fmla="*/ 600263 h 1174694"/>
              <a:gd name="connsiteX2" fmla="*/ 58616 w 1910862"/>
              <a:gd name="connsiteY2" fmla="*/ 424417 h 1174694"/>
              <a:gd name="connsiteX3" fmla="*/ 23446 w 1910862"/>
              <a:gd name="connsiteY3" fmla="*/ 330632 h 1174694"/>
              <a:gd name="connsiteX4" fmla="*/ 0 w 1910862"/>
              <a:gd name="connsiteY4" fmla="*/ 236848 h 1174694"/>
              <a:gd name="connsiteX5" fmla="*/ 23446 w 1910862"/>
              <a:gd name="connsiteY5" fmla="*/ 143063 h 1174694"/>
              <a:gd name="connsiteX6" fmla="*/ 46893 w 1910862"/>
              <a:gd name="connsiteY6" fmla="*/ 119617 h 1174694"/>
              <a:gd name="connsiteX7" fmla="*/ 70339 w 1910862"/>
              <a:gd name="connsiteY7" fmla="*/ 84448 h 1174694"/>
              <a:gd name="connsiteX8" fmla="*/ 164123 w 1910862"/>
              <a:gd name="connsiteY8" fmla="*/ 2386 h 1174694"/>
              <a:gd name="connsiteX9" fmla="*/ 237393 w 1910862"/>
              <a:gd name="connsiteY9" fmla="*/ 89723 h 1174694"/>
              <a:gd name="connsiteX10" fmla="*/ 293077 w 1910862"/>
              <a:gd name="connsiteY10" fmla="*/ 2386 h 1174694"/>
              <a:gd name="connsiteX11" fmla="*/ 363416 w 1910862"/>
              <a:gd name="connsiteY11" fmla="*/ 25832 h 1174694"/>
              <a:gd name="connsiteX12" fmla="*/ 410308 w 1910862"/>
              <a:gd name="connsiteY12" fmla="*/ 37556 h 1174694"/>
              <a:gd name="connsiteX13" fmla="*/ 445477 w 1910862"/>
              <a:gd name="connsiteY13" fmla="*/ 49279 h 1174694"/>
              <a:gd name="connsiteX14" fmla="*/ 586154 w 1910862"/>
              <a:gd name="connsiteY14" fmla="*/ 72725 h 1174694"/>
              <a:gd name="connsiteX15" fmla="*/ 668216 w 1910862"/>
              <a:gd name="connsiteY15" fmla="*/ 96171 h 1174694"/>
              <a:gd name="connsiteX16" fmla="*/ 773723 w 1910862"/>
              <a:gd name="connsiteY16" fmla="*/ 107894 h 1174694"/>
              <a:gd name="connsiteX17" fmla="*/ 832339 w 1910862"/>
              <a:gd name="connsiteY17" fmla="*/ 119617 h 1174694"/>
              <a:gd name="connsiteX18" fmla="*/ 949569 w 1910862"/>
              <a:gd name="connsiteY18" fmla="*/ 131340 h 1174694"/>
              <a:gd name="connsiteX19" fmla="*/ 1019908 w 1910862"/>
              <a:gd name="connsiteY19" fmla="*/ 154786 h 1174694"/>
              <a:gd name="connsiteX20" fmla="*/ 1430216 w 1910862"/>
              <a:gd name="connsiteY20" fmla="*/ 178232 h 1174694"/>
              <a:gd name="connsiteX21" fmla="*/ 1512277 w 1910862"/>
              <a:gd name="connsiteY21" fmla="*/ 201679 h 1174694"/>
              <a:gd name="connsiteX22" fmla="*/ 1547446 w 1910862"/>
              <a:gd name="connsiteY22" fmla="*/ 213402 h 1174694"/>
              <a:gd name="connsiteX23" fmla="*/ 1735016 w 1910862"/>
              <a:gd name="connsiteY23" fmla="*/ 225125 h 1174694"/>
              <a:gd name="connsiteX24" fmla="*/ 1770185 w 1910862"/>
              <a:gd name="connsiteY24" fmla="*/ 248571 h 1174694"/>
              <a:gd name="connsiteX25" fmla="*/ 1817077 w 1910862"/>
              <a:gd name="connsiteY25" fmla="*/ 307186 h 1174694"/>
              <a:gd name="connsiteX26" fmla="*/ 1863969 w 1910862"/>
              <a:gd name="connsiteY26" fmla="*/ 412694 h 1174694"/>
              <a:gd name="connsiteX27" fmla="*/ 1910862 w 1910862"/>
              <a:gd name="connsiteY27" fmla="*/ 705771 h 1174694"/>
              <a:gd name="connsiteX28" fmla="*/ 1817077 w 1910862"/>
              <a:gd name="connsiteY28" fmla="*/ 858171 h 1174694"/>
              <a:gd name="connsiteX29" fmla="*/ 1699846 w 1910862"/>
              <a:gd name="connsiteY29" fmla="*/ 846448 h 1174694"/>
              <a:gd name="connsiteX30" fmla="*/ 1606062 w 1910862"/>
              <a:gd name="connsiteY30" fmla="*/ 811279 h 1174694"/>
              <a:gd name="connsiteX31" fmla="*/ 1559169 w 1910862"/>
              <a:gd name="connsiteY31" fmla="*/ 799556 h 1174694"/>
              <a:gd name="connsiteX32" fmla="*/ 1488831 w 1910862"/>
              <a:gd name="connsiteY32" fmla="*/ 776109 h 1174694"/>
              <a:gd name="connsiteX33" fmla="*/ 1453662 w 1910862"/>
              <a:gd name="connsiteY33" fmla="*/ 764386 h 1174694"/>
              <a:gd name="connsiteX34" fmla="*/ 1359877 w 1910862"/>
              <a:gd name="connsiteY34" fmla="*/ 740940 h 1174694"/>
              <a:gd name="connsiteX35" fmla="*/ 1266093 w 1910862"/>
              <a:gd name="connsiteY35" fmla="*/ 729217 h 1174694"/>
              <a:gd name="connsiteX36" fmla="*/ 1078523 w 1910862"/>
              <a:gd name="connsiteY36" fmla="*/ 764386 h 1174694"/>
              <a:gd name="connsiteX37" fmla="*/ 984739 w 1910862"/>
              <a:gd name="connsiteY37" fmla="*/ 787832 h 1174694"/>
              <a:gd name="connsiteX38" fmla="*/ 879231 w 1910862"/>
              <a:gd name="connsiteY38" fmla="*/ 776109 h 1174694"/>
              <a:gd name="connsiteX39" fmla="*/ 844062 w 1910862"/>
              <a:gd name="connsiteY39" fmla="*/ 764386 h 1174694"/>
              <a:gd name="connsiteX40" fmla="*/ 609600 w 1910862"/>
              <a:gd name="connsiteY40" fmla="*/ 776109 h 1174694"/>
              <a:gd name="connsiteX41" fmla="*/ 539262 w 1910862"/>
              <a:gd name="connsiteY41" fmla="*/ 823002 h 1174694"/>
              <a:gd name="connsiteX42" fmla="*/ 492369 w 1910862"/>
              <a:gd name="connsiteY42" fmla="*/ 928509 h 1174694"/>
              <a:gd name="connsiteX43" fmla="*/ 480646 w 1910862"/>
              <a:gd name="connsiteY43" fmla="*/ 963679 h 1174694"/>
              <a:gd name="connsiteX44" fmla="*/ 457200 w 1910862"/>
              <a:gd name="connsiteY44" fmla="*/ 998848 h 1174694"/>
              <a:gd name="connsiteX45" fmla="*/ 445477 w 1910862"/>
              <a:gd name="connsiteY45" fmla="*/ 1034017 h 1174694"/>
              <a:gd name="connsiteX46" fmla="*/ 375139 w 1910862"/>
              <a:gd name="connsiteY46" fmla="*/ 1139525 h 1174694"/>
              <a:gd name="connsiteX47" fmla="*/ 351693 w 1910862"/>
              <a:gd name="connsiteY47" fmla="*/ 1174694 h 1174694"/>
              <a:gd name="connsiteX48" fmla="*/ 281354 w 1910862"/>
              <a:gd name="connsiteY48" fmla="*/ 1162971 h 1174694"/>
              <a:gd name="connsiteX49" fmla="*/ 234462 w 1910862"/>
              <a:gd name="connsiteY49" fmla="*/ 1139525 h 1174694"/>
              <a:gd name="connsiteX50" fmla="*/ 199293 w 1910862"/>
              <a:gd name="connsiteY50" fmla="*/ 1127802 h 1174694"/>
              <a:gd name="connsiteX51" fmla="*/ 175846 w 1910862"/>
              <a:gd name="connsiteY51" fmla="*/ 916786 h 1174694"/>
              <a:gd name="connsiteX52" fmla="*/ 128954 w 1910862"/>
              <a:gd name="connsiteY52" fmla="*/ 811279 h 1174694"/>
              <a:gd name="connsiteX53" fmla="*/ 117231 w 1910862"/>
              <a:gd name="connsiteY53" fmla="*/ 787832 h 1174694"/>
              <a:gd name="connsiteX54" fmla="*/ 117231 w 1910862"/>
              <a:gd name="connsiteY54" fmla="*/ 576817 h 1174694"/>
              <a:gd name="connsiteX0" fmla="*/ 105508 w 1910862"/>
              <a:gd name="connsiteY0" fmla="*/ 597888 h 1172319"/>
              <a:gd name="connsiteX1" fmla="*/ 105508 w 1910862"/>
              <a:gd name="connsiteY1" fmla="*/ 597888 h 1172319"/>
              <a:gd name="connsiteX2" fmla="*/ 58616 w 1910862"/>
              <a:gd name="connsiteY2" fmla="*/ 422042 h 1172319"/>
              <a:gd name="connsiteX3" fmla="*/ 23446 w 1910862"/>
              <a:gd name="connsiteY3" fmla="*/ 328257 h 1172319"/>
              <a:gd name="connsiteX4" fmla="*/ 0 w 1910862"/>
              <a:gd name="connsiteY4" fmla="*/ 234473 h 1172319"/>
              <a:gd name="connsiteX5" fmla="*/ 23446 w 1910862"/>
              <a:gd name="connsiteY5" fmla="*/ 140688 h 1172319"/>
              <a:gd name="connsiteX6" fmla="*/ 46893 w 1910862"/>
              <a:gd name="connsiteY6" fmla="*/ 117242 h 1172319"/>
              <a:gd name="connsiteX7" fmla="*/ 70339 w 1910862"/>
              <a:gd name="connsiteY7" fmla="*/ 82073 h 1172319"/>
              <a:gd name="connsiteX8" fmla="*/ 164123 w 1910862"/>
              <a:gd name="connsiteY8" fmla="*/ 11 h 1172319"/>
              <a:gd name="connsiteX9" fmla="*/ 237393 w 1910862"/>
              <a:gd name="connsiteY9" fmla="*/ 87348 h 1172319"/>
              <a:gd name="connsiteX10" fmla="*/ 323557 w 1910862"/>
              <a:gd name="connsiteY10" fmla="*/ 91451 h 1172319"/>
              <a:gd name="connsiteX11" fmla="*/ 363416 w 1910862"/>
              <a:gd name="connsiteY11" fmla="*/ 23457 h 1172319"/>
              <a:gd name="connsiteX12" fmla="*/ 410308 w 1910862"/>
              <a:gd name="connsiteY12" fmla="*/ 35181 h 1172319"/>
              <a:gd name="connsiteX13" fmla="*/ 445477 w 1910862"/>
              <a:gd name="connsiteY13" fmla="*/ 46904 h 1172319"/>
              <a:gd name="connsiteX14" fmla="*/ 586154 w 1910862"/>
              <a:gd name="connsiteY14" fmla="*/ 70350 h 1172319"/>
              <a:gd name="connsiteX15" fmla="*/ 668216 w 1910862"/>
              <a:gd name="connsiteY15" fmla="*/ 93796 h 1172319"/>
              <a:gd name="connsiteX16" fmla="*/ 773723 w 1910862"/>
              <a:gd name="connsiteY16" fmla="*/ 105519 h 1172319"/>
              <a:gd name="connsiteX17" fmla="*/ 832339 w 1910862"/>
              <a:gd name="connsiteY17" fmla="*/ 117242 h 1172319"/>
              <a:gd name="connsiteX18" fmla="*/ 949569 w 1910862"/>
              <a:gd name="connsiteY18" fmla="*/ 128965 h 1172319"/>
              <a:gd name="connsiteX19" fmla="*/ 1019908 w 1910862"/>
              <a:gd name="connsiteY19" fmla="*/ 152411 h 1172319"/>
              <a:gd name="connsiteX20" fmla="*/ 1430216 w 1910862"/>
              <a:gd name="connsiteY20" fmla="*/ 175857 h 1172319"/>
              <a:gd name="connsiteX21" fmla="*/ 1512277 w 1910862"/>
              <a:gd name="connsiteY21" fmla="*/ 199304 h 1172319"/>
              <a:gd name="connsiteX22" fmla="*/ 1547446 w 1910862"/>
              <a:gd name="connsiteY22" fmla="*/ 211027 h 1172319"/>
              <a:gd name="connsiteX23" fmla="*/ 1735016 w 1910862"/>
              <a:gd name="connsiteY23" fmla="*/ 222750 h 1172319"/>
              <a:gd name="connsiteX24" fmla="*/ 1770185 w 1910862"/>
              <a:gd name="connsiteY24" fmla="*/ 246196 h 1172319"/>
              <a:gd name="connsiteX25" fmla="*/ 1817077 w 1910862"/>
              <a:gd name="connsiteY25" fmla="*/ 304811 h 1172319"/>
              <a:gd name="connsiteX26" fmla="*/ 1863969 w 1910862"/>
              <a:gd name="connsiteY26" fmla="*/ 410319 h 1172319"/>
              <a:gd name="connsiteX27" fmla="*/ 1910862 w 1910862"/>
              <a:gd name="connsiteY27" fmla="*/ 703396 h 1172319"/>
              <a:gd name="connsiteX28" fmla="*/ 1817077 w 1910862"/>
              <a:gd name="connsiteY28" fmla="*/ 855796 h 1172319"/>
              <a:gd name="connsiteX29" fmla="*/ 1699846 w 1910862"/>
              <a:gd name="connsiteY29" fmla="*/ 844073 h 1172319"/>
              <a:gd name="connsiteX30" fmla="*/ 1606062 w 1910862"/>
              <a:gd name="connsiteY30" fmla="*/ 808904 h 1172319"/>
              <a:gd name="connsiteX31" fmla="*/ 1559169 w 1910862"/>
              <a:gd name="connsiteY31" fmla="*/ 797181 h 1172319"/>
              <a:gd name="connsiteX32" fmla="*/ 1488831 w 1910862"/>
              <a:gd name="connsiteY32" fmla="*/ 773734 h 1172319"/>
              <a:gd name="connsiteX33" fmla="*/ 1453662 w 1910862"/>
              <a:gd name="connsiteY33" fmla="*/ 762011 h 1172319"/>
              <a:gd name="connsiteX34" fmla="*/ 1359877 w 1910862"/>
              <a:gd name="connsiteY34" fmla="*/ 738565 h 1172319"/>
              <a:gd name="connsiteX35" fmla="*/ 1266093 w 1910862"/>
              <a:gd name="connsiteY35" fmla="*/ 726842 h 1172319"/>
              <a:gd name="connsiteX36" fmla="*/ 1078523 w 1910862"/>
              <a:gd name="connsiteY36" fmla="*/ 762011 h 1172319"/>
              <a:gd name="connsiteX37" fmla="*/ 984739 w 1910862"/>
              <a:gd name="connsiteY37" fmla="*/ 785457 h 1172319"/>
              <a:gd name="connsiteX38" fmla="*/ 879231 w 1910862"/>
              <a:gd name="connsiteY38" fmla="*/ 773734 h 1172319"/>
              <a:gd name="connsiteX39" fmla="*/ 844062 w 1910862"/>
              <a:gd name="connsiteY39" fmla="*/ 762011 h 1172319"/>
              <a:gd name="connsiteX40" fmla="*/ 609600 w 1910862"/>
              <a:gd name="connsiteY40" fmla="*/ 773734 h 1172319"/>
              <a:gd name="connsiteX41" fmla="*/ 539262 w 1910862"/>
              <a:gd name="connsiteY41" fmla="*/ 820627 h 1172319"/>
              <a:gd name="connsiteX42" fmla="*/ 492369 w 1910862"/>
              <a:gd name="connsiteY42" fmla="*/ 926134 h 1172319"/>
              <a:gd name="connsiteX43" fmla="*/ 480646 w 1910862"/>
              <a:gd name="connsiteY43" fmla="*/ 961304 h 1172319"/>
              <a:gd name="connsiteX44" fmla="*/ 457200 w 1910862"/>
              <a:gd name="connsiteY44" fmla="*/ 996473 h 1172319"/>
              <a:gd name="connsiteX45" fmla="*/ 445477 w 1910862"/>
              <a:gd name="connsiteY45" fmla="*/ 1031642 h 1172319"/>
              <a:gd name="connsiteX46" fmla="*/ 375139 w 1910862"/>
              <a:gd name="connsiteY46" fmla="*/ 1137150 h 1172319"/>
              <a:gd name="connsiteX47" fmla="*/ 351693 w 1910862"/>
              <a:gd name="connsiteY47" fmla="*/ 1172319 h 1172319"/>
              <a:gd name="connsiteX48" fmla="*/ 281354 w 1910862"/>
              <a:gd name="connsiteY48" fmla="*/ 1160596 h 1172319"/>
              <a:gd name="connsiteX49" fmla="*/ 234462 w 1910862"/>
              <a:gd name="connsiteY49" fmla="*/ 1137150 h 1172319"/>
              <a:gd name="connsiteX50" fmla="*/ 199293 w 1910862"/>
              <a:gd name="connsiteY50" fmla="*/ 1125427 h 1172319"/>
              <a:gd name="connsiteX51" fmla="*/ 175846 w 1910862"/>
              <a:gd name="connsiteY51" fmla="*/ 914411 h 1172319"/>
              <a:gd name="connsiteX52" fmla="*/ 128954 w 1910862"/>
              <a:gd name="connsiteY52" fmla="*/ 808904 h 1172319"/>
              <a:gd name="connsiteX53" fmla="*/ 117231 w 1910862"/>
              <a:gd name="connsiteY53" fmla="*/ 785457 h 1172319"/>
              <a:gd name="connsiteX54" fmla="*/ 117231 w 1910862"/>
              <a:gd name="connsiteY54" fmla="*/ 574442 h 1172319"/>
              <a:gd name="connsiteX0" fmla="*/ 105508 w 1910862"/>
              <a:gd name="connsiteY0" fmla="*/ 577248 h 1151679"/>
              <a:gd name="connsiteX1" fmla="*/ 105508 w 1910862"/>
              <a:gd name="connsiteY1" fmla="*/ 577248 h 1151679"/>
              <a:gd name="connsiteX2" fmla="*/ 58616 w 1910862"/>
              <a:gd name="connsiteY2" fmla="*/ 401402 h 1151679"/>
              <a:gd name="connsiteX3" fmla="*/ 23446 w 1910862"/>
              <a:gd name="connsiteY3" fmla="*/ 307617 h 1151679"/>
              <a:gd name="connsiteX4" fmla="*/ 0 w 1910862"/>
              <a:gd name="connsiteY4" fmla="*/ 213833 h 1151679"/>
              <a:gd name="connsiteX5" fmla="*/ 23446 w 1910862"/>
              <a:gd name="connsiteY5" fmla="*/ 120048 h 1151679"/>
              <a:gd name="connsiteX6" fmla="*/ 46893 w 1910862"/>
              <a:gd name="connsiteY6" fmla="*/ 96602 h 1151679"/>
              <a:gd name="connsiteX7" fmla="*/ 70339 w 1910862"/>
              <a:gd name="connsiteY7" fmla="*/ 61433 h 1151679"/>
              <a:gd name="connsiteX8" fmla="*/ 164123 w 1910862"/>
              <a:gd name="connsiteY8" fmla="*/ 40331 h 1151679"/>
              <a:gd name="connsiteX9" fmla="*/ 237393 w 1910862"/>
              <a:gd name="connsiteY9" fmla="*/ 66708 h 1151679"/>
              <a:gd name="connsiteX10" fmla="*/ 323557 w 1910862"/>
              <a:gd name="connsiteY10" fmla="*/ 70811 h 1151679"/>
              <a:gd name="connsiteX11" fmla="*/ 363416 w 1910862"/>
              <a:gd name="connsiteY11" fmla="*/ 2817 h 1151679"/>
              <a:gd name="connsiteX12" fmla="*/ 410308 w 1910862"/>
              <a:gd name="connsiteY12" fmla="*/ 14541 h 1151679"/>
              <a:gd name="connsiteX13" fmla="*/ 445477 w 1910862"/>
              <a:gd name="connsiteY13" fmla="*/ 26264 h 1151679"/>
              <a:gd name="connsiteX14" fmla="*/ 586154 w 1910862"/>
              <a:gd name="connsiteY14" fmla="*/ 49710 h 1151679"/>
              <a:gd name="connsiteX15" fmla="*/ 668216 w 1910862"/>
              <a:gd name="connsiteY15" fmla="*/ 73156 h 1151679"/>
              <a:gd name="connsiteX16" fmla="*/ 773723 w 1910862"/>
              <a:gd name="connsiteY16" fmla="*/ 84879 h 1151679"/>
              <a:gd name="connsiteX17" fmla="*/ 832339 w 1910862"/>
              <a:gd name="connsiteY17" fmla="*/ 96602 h 1151679"/>
              <a:gd name="connsiteX18" fmla="*/ 949569 w 1910862"/>
              <a:gd name="connsiteY18" fmla="*/ 108325 h 1151679"/>
              <a:gd name="connsiteX19" fmla="*/ 1019908 w 1910862"/>
              <a:gd name="connsiteY19" fmla="*/ 131771 h 1151679"/>
              <a:gd name="connsiteX20" fmla="*/ 1430216 w 1910862"/>
              <a:gd name="connsiteY20" fmla="*/ 155217 h 1151679"/>
              <a:gd name="connsiteX21" fmla="*/ 1512277 w 1910862"/>
              <a:gd name="connsiteY21" fmla="*/ 178664 h 1151679"/>
              <a:gd name="connsiteX22" fmla="*/ 1547446 w 1910862"/>
              <a:gd name="connsiteY22" fmla="*/ 190387 h 1151679"/>
              <a:gd name="connsiteX23" fmla="*/ 1735016 w 1910862"/>
              <a:gd name="connsiteY23" fmla="*/ 202110 h 1151679"/>
              <a:gd name="connsiteX24" fmla="*/ 1770185 w 1910862"/>
              <a:gd name="connsiteY24" fmla="*/ 225556 h 1151679"/>
              <a:gd name="connsiteX25" fmla="*/ 1817077 w 1910862"/>
              <a:gd name="connsiteY25" fmla="*/ 284171 h 1151679"/>
              <a:gd name="connsiteX26" fmla="*/ 1863969 w 1910862"/>
              <a:gd name="connsiteY26" fmla="*/ 389679 h 1151679"/>
              <a:gd name="connsiteX27" fmla="*/ 1910862 w 1910862"/>
              <a:gd name="connsiteY27" fmla="*/ 682756 h 1151679"/>
              <a:gd name="connsiteX28" fmla="*/ 1817077 w 1910862"/>
              <a:gd name="connsiteY28" fmla="*/ 835156 h 1151679"/>
              <a:gd name="connsiteX29" fmla="*/ 1699846 w 1910862"/>
              <a:gd name="connsiteY29" fmla="*/ 823433 h 1151679"/>
              <a:gd name="connsiteX30" fmla="*/ 1606062 w 1910862"/>
              <a:gd name="connsiteY30" fmla="*/ 788264 h 1151679"/>
              <a:gd name="connsiteX31" fmla="*/ 1559169 w 1910862"/>
              <a:gd name="connsiteY31" fmla="*/ 776541 h 1151679"/>
              <a:gd name="connsiteX32" fmla="*/ 1488831 w 1910862"/>
              <a:gd name="connsiteY32" fmla="*/ 753094 h 1151679"/>
              <a:gd name="connsiteX33" fmla="*/ 1453662 w 1910862"/>
              <a:gd name="connsiteY33" fmla="*/ 741371 h 1151679"/>
              <a:gd name="connsiteX34" fmla="*/ 1359877 w 1910862"/>
              <a:gd name="connsiteY34" fmla="*/ 717925 h 1151679"/>
              <a:gd name="connsiteX35" fmla="*/ 1266093 w 1910862"/>
              <a:gd name="connsiteY35" fmla="*/ 706202 h 1151679"/>
              <a:gd name="connsiteX36" fmla="*/ 1078523 w 1910862"/>
              <a:gd name="connsiteY36" fmla="*/ 741371 h 1151679"/>
              <a:gd name="connsiteX37" fmla="*/ 984739 w 1910862"/>
              <a:gd name="connsiteY37" fmla="*/ 764817 h 1151679"/>
              <a:gd name="connsiteX38" fmla="*/ 879231 w 1910862"/>
              <a:gd name="connsiteY38" fmla="*/ 753094 h 1151679"/>
              <a:gd name="connsiteX39" fmla="*/ 844062 w 1910862"/>
              <a:gd name="connsiteY39" fmla="*/ 741371 h 1151679"/>
              <a:gd name="connsiteX40" fmla="*/ 609600 w 1910862"/>
              <a:gd name="connsiteY40" fmla="*/ 753094 h 1151679"/>
              <a:gd name="connsiteX41" fmla="*/ 539262 w 1910862"/>
              <a:gd name="connsiteY41" fmla="*/ 799987 h 1151679"/>
              <a:gd name="connsiteX42" fmla="*/ 492369 w 1910862"/>
              <a:gd name="connsiteY42" fmla="*/ 905494 h 1151679"/>
              <a:gd name="connsiteX43" fmla="*/ 480646 w 1910862"/>
              <a:gd name="connsiteY43" fmla="*/ 940664 h 1151679"/>
              <a:gd name="connsiteX44" fmla="*/ 457200 w 1910862"/>
              <a:gd name="connsiteY44" fmla="*/ 975833 h 1151679"/>
              <a:gd name="connsiteX45" fmla="*/ 445477 w 1910862"/>
              <a:gd name="connsiteY45" fmla="*/ 1011002 h 1151679"/>
              <a:gd name="connsiteX46" fmla="*/ 375139 w 1910862"/>
              <a:gd name="connsiteY46" fmla="*/ 1116510 h 1151679"/>
              <a:gd name="connsiteX47" fmla="*/ 351693 w 1910862"/>
              <a:gd name="connsiteY47" fmla="*/ 1151679 h 1151679"/>
              <a:gd name="connsiteX48" fmla="*/ 281354 w 1910862"/>
              <a:gd name="connsiteY48" fmla="*/ 1139956 h 1151679"/>
              <a:gd name="connsiteX49" fmla="*/ 234462 w 1910862"/>
              <a:gd name="connsiteY49" fmla="*/ 1116510 h 1151679"/>
              <a:gd name="connsiteX50" fmla="*/ 199293 w 1910862"/>
              <a:gd name="connsiteY50" fmla="*/ 1104787 h 1151679"/>
              <a:gd name="connsiteX51" fmla="*/ 175846 w 1910862"/>
              <a:gd name="connsiteY51" fmla="*/ 893771 h 1151679"/>
              <a:gd name="connsiteX52" fmla="*/ 128954 w 1910862"/>
              <a:gd name="connsiteY52" fmla="*/ 788264 h 1151679"/>
              <a:gd name="connsiteX53" fmla="*/ 117231 w 1910862"/>
              <a:gd name="connsiteY53" fmla="*/ 764817 h 1151679"/>
              <a:gd name="connsiteX54" fmla="*/ 117231 w 1910862"/>
              <a:gd name="connsiteY54" fmla="*/ 553802 h 1151679"/>
              <a:gd name="connsiteX0" fmla="*/ 105508 w 1910862"/>
              <a:gd name="connsiteY0" fmla="*/ 567697 h 1142128"/>
              <a:gd name="connsiteX1" fmla="*/ 105508 w 1910862"/>
              <a:gd name="connsiteY1" fmla="*/ 567697 h 1142128"/>
              <a:gd name="connsiteX2" fmla="*/ 58616 w 1910862"/>
              <a:gd name="connsiteY2" fmla="*/ 391851 h 1142128"/>
              <a:gd name="connsiteX3" fmla="*/ 23446 w 1910862"/>
              <a:gd name="connsiteY3" fmla="*/ 298066 h 1142128"/>
              <a:gd name="connsiteX4" fmla="*/ 0 w 1910862"/>
              <a:gd name="connsiteY4" fmla="*/ 204282 h 1142128"/>
              <a:gd name="connsiteX5" fmla="*/ 23446 w 1910862"/>
              <a:gd name="connsiteY5" fmla="*/ 110497 h 1142128"/>
              <a:gd name="connsiteX6" fmla="*/ 46893 w 1910862"/>
              <a:gd name="connsiteY6" fmla="*/ 87051 h 1142128"/>
              <a:gd name="connsiteX7" fmla="*/ 70339 w 1910862"/>
              <a:gd name="connsiteY7" fmla="*/ 51882 h 1142128"/>
              <a:gd name="connsiteX8" fmla="*/ 164123 w 1910862"/>
              <a:gd name="connsiteY8" fmla="*/ 30780 h 1142128"/>
              <a:gd name="connsiteX9" fmla="*/ 237393 w 1910862"/>
              <a:gd name="connsiteY9" fmla="*/ 57157 h 1142128"/>
              <a:gd name="connsiteX10" fmla="*/ 323557 w 1910862"/>
              <a:gd name="connsiteY10" fmla="*/ 61260 h 1142128"/>
              <a:gd name="connsiteX11" fmla="*/ 424376 w 1910862"/>
              <a:gd name="connsiteY11" fmla="*/ 107566 h 1142128"/>
              <a:gd name="connsiteX12" fmla="*/ 410308 w 1910862"/>
              <a:gd name="connsiteY12" fmla="*/ 4990 h 1142128"/>
              <a:gd name="connsiteX13" fmla="*/ 445477 w 1910862"/>
              <a:gd name="connsiteY13" fmla="*/ 16713 h 1142128"/>
              <a:gd name="connsiteX14" fmla="*/ 586154 w 1910862"/>
              <a:gd name="connsiteY14" fmla="*/ 40159 h 1142128"/>
              <a:gd name="connsiteX15" fmla="*/ 668216 w 1910862"/>
              <a:gd name="connsiteY15" fmla="*/ 63605 h 1142128"/>
              <a:gd name="connsiteX16" fmla="*/ 773723 w 1910862"/>
              <a:gd name="connsiteY16" fmla="*/ 75328 h 1142128"/>
              <a:gd name="connsiteX17" fmla="*/ 832339 w 1910862"/>
              <a:gd name="connsiteY17" fmla="*/ 87051 h 1142128"/>
              <a:gd name="connsiteX18" fmla="*/ 949569 w 1910862"/>
              <a:gd name="connsiteY18" fmla="*/ 98774 h 1142128"/>
              <a:gd name="connsiteX19" fmla="*/ 1019908 w 1910862"/>
              <a:gd name="connsiteY19" fmla="*/ 122220 h 1142128"/>
              <a:gd name="connsiteX20" fmla="*/ 1430216 w 1910862"/>
              <a:gd name="connsiteY20" fmla="*/ 145666 h 1142128"/>
              <a:gd name="connsiteX21" fmla="*/ 1512277 w 1910862"/>
              <a:gd name="connsiteY21" fmla="*/ 169113 h 1142128"/>
              <a:gd name="connsiteX22" fmla="*/ 1547446 w 1910862"/>
              <a:gd name="connsiteY22" fmla="*/ 180836 h 1142128"/>
              <a:gd name="connsiteX23" fmla="*/ 1735016 w 1910862"/>
              <a:gd name="connsiteY23" fmla="*/ 192559 h 1142128"/>
              <a:gd name="connsiteX24" fmla="*/ 1770185 w 1910862"/>
              <a:gd name="connsiteY24" fmla="*/ 216005 h 1142128"/>
              <a:gd name="connsiteX25" fmla="*/ 1817077 w 1910862"/>
              <a:gd name="connsiteY25" fmla="*/ 274620 h 1142128"/>
              <a:gd name="connsiteX26" fmla="*/ 1863969 w 1910862"/>
              <a:gd name="connsiteY26" fmla="*/ 380128 h 1142128"/>
              <a:gd name="connsiteX27" fmla="*/ 1910862 w 1910862"/>
              <a:gd name="connsiteY27" fmla="*/ 673205 h 1142128"/>
              <a:gd name="connsiteX28" fmla="*/ 1817077 w 1910862"/>
              <a:gd name="connsiteY28" fmla="*/ 825605 h 1142128"/>
              <a:gd name="connsiteX29" fmla="*/ 1699846 w 1910862"/>
              <a:gd name="connsiteY29" fmla="*/ 813882 h 1142128"/>
              <a:gd name="connsiteX30" fmla="*/ 1606062 w 1910862"/>
              <a:gd name="connsiteY30" fmla="*/ 778713 h 1142128"/>
              <a:gd name="connsiteX31" fmla="*/ 1559169 w 1910862"/>
              <a:gd name="connsiteY31" fmla="*/ 766990 h 1142128"/>
              <a:gd name="connsiteX32" fmla="*/ 1488831 w 1910862"/>
              <a:gd name="connsiteY32" fmla="*/ 743543 h 1142128"/>
              <a:gd name="connsiteX33" fmla="*/ 1453662 w 1910862"/>
              <a:gd name="connsiteY33" fmla="*/ 731820 h 1142128"/>
              <a:gd name="connsiteX34" fmla="*/ 1359877 w 1910862"/>
              <a:gd name="connsiteY34" fmla="*/ 708374 h 1142128"/>
              <a:gd name="connsiteX35" fmla="*/ 1266093 w 1910862"/>
              <a:gd name="connsiteY35" fmla="*/ 696651 h 1142128"/>
              <a:gd name="connsiteX36" fmla="*/ 1078523 w 1910862"/>
              <a:gd name="connsiteY36" fmla="*/ 731820 h 1142128"/>
              <a:gd name="connsiteX37" fmla="*/ 984739 w 1910862"/>
              <a:gd name="connsiteY37" fmla="*/ 755266 h 1142128"/>
              <a:gd name="connsiteX38" fmla="*/ 879231 w 1910862"/>
              <a:gd name="connsiteY38" fmla="*/ 743543 h 1142128"/>
              <a:gd name="connsiteX39" fmla="*/ 844062 w 1910862"/>
              <a:gd name="connsiteY39" fmla="*/ 731820 h 1142128"/>
              <a:gd name="connsiteX40" fmla="*/ 609600 w 1910862"/>
              <a:gd name="connsiteY40" fmla="*/ 743543 h 1142128"/>
              <a:gd name="connsiteX41" fmla="*/ 539262 w 1910862"/>
              <a:gd name="connsiteY41" fmla="*/ 790436 h 1142128"/>
              <a:gd name="connsiteX42" fmla="*/ 492369 w 1910862"/>
              <a:gd name="connsiteY42" fmla="*/ 895943 h 1142128"/>
              <a:gd name="connsiteX43" fmla="*/ 480646 w 1910862"/>
              <a:gd name="connsiteY43" fmla="*/ 931113 h 1142128"/>
              <a:gd name="connsiteX44" fmla="*/ 457200 w 1910862"/>
              <a:gd name="connsiteY44" fmla="*/ 966282 h 1142128"/>
              <a:gd name="connsiteX45" fmla="*/ 445477 w 1910862"/>
              <a:gd name="connsiteY45" fmla="*/ 1001451 h 1142128"/>
              <a:gd name="connsiteX46" fmla="*/ 375139 w 1910862"/>
              <a:gd name="connsiteY46" fmla="*/ 1106959 h 1142128"/>
              <a:gd name="connsiteX47" fmla="*/ 351693 w 1910862"/>
              <a:gd name="connsiteY47" fmla="*/ 1142128 h 1142128"/>
              <a:gd name="connsiteX48" fmla="*/ 281354 w 1910862"/>
              <a:gd name="connsiteY48" fmla="*/ 1130405 h 1142128"/>
              <a:gd name="connsiteX49" fmla="*/ 234462 w 1910862"/>
              <a:gd name="connsiteY49" fmla="*/ 1106959 h 1142128"/>
              <a:gd name="connsiteX50" fmla="*/ 199293 w 1910862"/>
              <a:gd name="connsiteY50" fmla="*/ 1095236 h 1142128"/>
              <a:gd name="connsiteX51" fmla="*/ 175846 w 1910862"/>
              <a:gd name="connsiteY51" fmla="*/ 884220 h 1142128"/>
              <a:gd name="connsiteX52" fmla="*/ 128954 w 1910862"/>
              <a:gd name="connsiteY52" fmla="*/ 778713 h 1142128"/>
              <a:gd name="connsiteX53" fmla="*/ 117231 w 1910862"/>
              <a:gd name="connsiteY53" fmla="*/ 755266 h 1142128"/>
              <a:gd name="connsiteX54" fmla="*/ 117231 w 1910862"/>
              <a:gd name="connsiteY54" fmla="*/ 544251 h 1142128"/>
              <a:gd name="connsiteX0" fmla="*/ 105508 w 1910862"/>
              <a:gd name="connsiteY0" fmla="*/ 552989 h 1127420"/>
              <a:gd name="connsiteX1" fmla="*/ 105508 w 1910862"/>
              <a:gd name="connsiteY1" fmla="*/ 552989 h 1127420"/>
              <a:gd name="connsiteX2" fmla="*/ 58616 w 1910862"/>
              <a:gd name="connsiteY2" fmla="*/ 377143 h 1127420"/>
              <a:gd name="connsiteX3" fmla="*/ 23446 w 1910862"/>
              <a:gd name="connsiteY3" fmla="*/ 283358 h 1127420"/>
              <a:gd name="connsiteX4" fmla="*/ 0 w 1910862"/>
              <a:gd name="connsiteY4" fmla="*/ 189574 h 1127420"/>
              <a:gd name="connsiteX5" fmla="*/ 23446 w 1910862"/>
              <a:gd name="connsiteY5" fmla="*/ 95789 h 1127420"/>
              <a:gd name="connsiteX6" fmla="*/ 46893 w 1910862"/>
              <a:gd name="connsiteY6" fmla="*/ 72343 h 1127420"/>
              <a:gd name="connsiteX7" fmla="*/ 70339 w 1910862"/>
              <a:gd name="connsiteY7" fmla="*/ 37174 h 1127420"/>
              <a:gd name="connsiteX8" fmla="*/ 164123 w 1910862"/>
              <a:gd name="connsiteY8" fmla="*/ 16072 h 1127420"/>
              <a:gd name="connsiteX9" fmla="*/ 237393 w 1910862"/>
              <a:gd name="connsiteY9" fmla="*/ 42449 h 1127420"/>
              <a:gd name="connsiteX10" fmla="*/ 323557 w 1910862"/>
              <a:gd name="connsiteY10" fmla="*/ 46552 h 1127420"/>
              <a:gd name="connsiteX11" fmla="*/ 424376 w 1910862"/>
              <a:gd name="connsiteY11" fmla="*/ 92858 h 1127420"/>
              <a:gd name="connsiteX12" fmla="*/ 524608 w 1910862"/>
              <a:gd name="connsiteY12" fmla="*/ 81722 h 1127420"/>
              <a:gd name="connsiteX13" fmla="*/ 445477 w 1910862"/>
              <a:gd name="connsiteY13" fmla="*/ 2005 h 1127420"/>
              <a:gd name="connsiteX14" fmla="*/ 586154 w 1910862"/>
              <a:gd name="connsiteY14" fmla="*/ 25451 h 1127420"/>
              <a:gd name="connsiteX15" fmla="*/ 668216 w 1910862"/>
              <a:gd name="connsiteY15" fmla="*/ 48897 h 1127420"/>
              <a:gd name="connsiteX16" fmla="*/ 773723 w 1910862"/>
              <a:gd name="connsiteY16" fmla="*/ 60620 h 1127420"/>
              <a:gd name="connsiteX17" fmla="*/ 832339 w 1910862"/>
              <a:gd name="connsiteY17" fmla="*/ 72343 h 1127420"/>
              <a:gd name="connsiteX18" fmla="*/ 949569 w 1910862"/>
              <a:gd name="connsiteY18" fmla="*/ 84066 h 1127420"/>
              <a:gd name="connsiteX19" fmla="*/ 1019908 w 1910862"/>
              <a:gd name="connsiteY19" fmla="*/ 107512 h 1127420"/>
              <a:gd name="connsiteX20" fmla="*/ 1430216 w 1910862"/>
              <a:gd name="connsiteY20" fmla="*/ 130958 h 1127420"/>
              <a:gd name="connsiteX21" fmla="*/ 1512277 w 1910862"/>
              <a:gd name="connsiteY21" fmla="*/ 154405 h 1127420"/>
              <a:gd name="connsiteX22" fmla="*/ 1547446 w 1910862"/>
              <a:gd name="connsiteY22" fmla="*/ 166128 h 1127420"/>
              <a:gd name="connsiteX23" fmla="*/ 1735016 w 1910862"/>
              <a:gd name="connsiteY23" fmla="*/ 177851 h 1127420"/>
              <a:gd name="connsiteX24" fmla="*/ 1770185 w 1910862"/>
              <a:gd name="connsiteY24" fmla="*/ 201297 h 1127420"/>
              <a:gd name="connsiteX25" fmla="*/ 1817077 w 1910862"/>
              <a:gd name="connsiteY25" fmla="*/ 259912 h 1127420"/>
              <a:gd name="connsiteX26" fmla="*/ 1863969 w 1910862"/>
              <a:gd name="connsiteY26" fmla="*/ 365420 h 1127420"/>
              <a:gd name="connsiteX27" fmla="*/ 1910862 w 1910862"/>
              <a:gd name="connsiteY27" fmla="*/ 658497 h 1127420"/>
              <a:gd name="connsiteX28" fmla="*/ 1817077 w 1910862"/>
              <a:gd name="connsiteY28" fmla="*/ 810897 h 1127420"/>
              <a:gd name="connsiteX29" fmla="*/ 1699846 w 1910862"/>
              <a:gd name="connsiteY29" fmla="*/ 799174 h 1127420"/>
              <a:gd name="connsiteX30" fmla="*/ 1606062 w 1910862"/>
              <a:gd name="connsiteY30" fmla="*/ 764005 h 1127420"/>
              <a:gd name="connsiteX31" fmla="*/ 1559169 w 1910862"/>
              <a:gd name="connsiteY31" fmla="*/ 752282 h 1127420"/>
              <a:gd name="connsiteX32" fmla="*/ 1488831 w 1910862"/>
              <a:gd name="connsiteY32" fmla="*/ 728835 h 1127420"/>
              <a:gd name="connsiteX33" fmla="*/ 1453662 w 1910862"/>
              <a:gd name="connsiteY33" fmla="*/ 717112 h 1127420"/>
              <a:gd name="connsiteX34" fmla="*/ 1359877 w 1910862"/>
              <a:gd name="connsiteY34" fmla="*/ 693666 h 1127420"/>
              <a:gd name="connsiteX35" fmla="*/ 1266093 w 1910862"/>
              <a:gd name="connsiteY35" fmla="*/ 681943 h 1127420"/>
              <a:gd name="connsiteX36" fmla="*/ 1078523 w 1910862"/>
              <a:gd name="connsiteY36" fmla="*/ 717112 h 1127420"/>
              <a:gd name="connsiteX37" fmla="*/ 984739 w 1910862"/>
              <a:gd name="connsiteY37" fmla="*/ 740558 h 1127420"/>
              <a:gd name="connsiteX38" fmla="*/ 879231 w 1910862"/>
              <a:gd name="connsiteY38" fmla="*/ 728835 h 1127420"/>
              <a:gd name="connsiteX39" fmla="*/ 844062 w 1910862"/>
              <a:gd name="connsiteY39" fmla="*/ 717112 h 1127420"/>
              <a:gd name="connsiteX40" fmla="*/ 609600 w 1910862"/>
              <a:gd name="connsiteY40" fmla="*/ 728835 h 1127420"/>
              <a:gd name="connsiteX41" fmla="*/ 539262 w 1910862"/>
              <a:gd name="connsiteY41" fmla="*/ 775728 h 1127420"/>
              <a:gd name="connsiteX42" fmla="*/ 492369 w 1910862"/>
              <a:gd name="connsiteY42" fmla="*/ 881235 h 1127420"/>
              <a:gd name="connsiteX43" fmla="*/ 480646 w 1910862"/>
              <a:gd name="connsiteY43" fmla="*/ 916405 h 1127420"/>
              <a:gd name="connsiteX44" fmla="*/ 457200 w 1910862"/>
              <a:gd name="connsiteY44" fmla="*/ 951574 h 1127420"/>
              <a:gd name="connsiteX45" fmla="*/ 445477 w 1910862"/>
              <a:gd name="connsiteY45" fmla="*/ 986743 h 1127420"/>
              <a:gd name="connsiteX46" fmla="*/ 375139 w 1910862"/>
              <a:gd name="connsiteY46" fmla="*/ 1092251 h 1127420"/>
              <a:gd name="connsiteX47" fmla="*/ 351693 w 1910862"/>
              <a:gd name="connsiteY47" fmla="*/ 1127420 h 1127420"/>
              <a:gd name="connsiteX48" fmla="*/ 281354 w 1910862"/>
              <a:gd name="connsiteY48" fmla="*/ 1115697 h 1127420"/>
              <a:gd name="connsiteX49" fmla="*/ 234462 w 1910862"/>
              <a:gd name="connsiteY49" fmla="*/ 1092251 h 1127420"/>
              <a:gd name="connsiteX50" fmla="*/ 199293 w 1910862"/>
              <a:gd name="connsiteY50" fmla="*/ 1080528 h 1127420"/>
              <a:gd name="connsiteX51" fmla="*/ 175846 w 1910862"/>
              <a:gd name="connsiteY51" fmla="*/ 869512 h 1127420"/>
              <a:gd name="connsiteX52" fmla="*/ 128954 w 1910862"/>
              <a:gd name="connsiteY52" fmla="*/ 764005 h 1127420"/>
              <a:gd name="connsiteX53" fmla="*/ 117231 w 1910862"/>
              <a:gd name="connsiteY53" fmla="*/ 740558 h 1127420"/>
              <a:gd name="connsiteX54" fmla="*/ 117231 w 1910862"/>
              <a:gd name="connsiteY54" fmla="*/ 529543 h 1127420"/>
              <a:gd name="connsiteX0" fmla="*/ 105508 w 1910862"/>
              <a:gd name="connsiteY0" fmla="*/ 551102 h 1125533"/>
              <a:gd name="connsiteX1" fmla="*/ 105508 w 1910862"/>
              <a:gd name="connsiteY1" fmla="*/ 551102 h 1125533"/>
              <a:gd name="connsiteX2" fmla="*/ 58616 w 1910862"/>
              <a:gd name="connsiteY2" fmla="*/ 375256 h 1125533"/>
              <a:gd name="connsiteX3" fmla="*/ 23446 w 1910862"/>
              <a:gd name="connsiteY3" fmla="*/ 281471 h 1125533"/>
              <a:gd name="connsiteX4" fmla="*/ 0 w 1910862"/>
              <a:gd name="connsiteY4" fmla="*/ 187687 h 1125533"/>
              <a:gd name="connsiteX5" fmla="*/ 23446 w 1910862"/>
              <a:gd name="connsiteY5" fmla="*/ 93902 h 1125533"/>
              <a:gd name="connsiteX6" fmla="*/ 46893 w 1910862"/>
              <a:gd name="connsiteY6" fmla="*/ 70456 h 1125533"/>
              <a:gd name="connsiteX7" fmla="*/ 70339 w 1910862"/>
              <a:gd name="connsiteY7" fmla="*/ 35287 h 1125533"/>
              <a:gd name="connsiteX8" fmla="*/ 164123 w 1910862"/>
              <a:gd name="connsiteY8" fmla="*/ 14185 h 1125533"/>
              <a:gd name="connsiteX9" fmla="*/ 237393 w 1910862"/>
              <a:gd name="connsiteY9" fmla="*/ 40562 h 1125533"/>
              <a:gd name="connsiteX10" fmla="*/ 323557 w 1910862"/>
              <a:gd name="connsiteY10" fmla="*/ 44665 h 1125533"/>
              <a:gd name="connsiteX11" fmla="*/ 424376 w 1910862"/>
              <a:gd name="connsiteY11" fmla="*/ 90971 h 1125533"/>
              <a:gd name="connsiteX12" fmla="*/ 524608 w 1910862"/>
              <a:gd name="connsiteY12" fmla="*/ 79835 h 1125533"/>
              <a:gd name="connsiteX13" fmla="*/ 445477 w 1910862"/>
              <a:gd name="connsiteY13" fmla="*/ 118 h 1125533"/>
              <a:gd name="connsiteX14" fmla="*/ 639494 w 1910862"/>
              <a:gd name="connsiteY14" fmla="*/ 99764 h 1125533"/>
              <a:gd name="connsiteX15" fmla="*/ 668216 w 1910862"/>
              <a:gd name="connsiteY15" fmla="*/ 47010 h 1125533"/>
              <a:gd name="connsiteX16" fmla="*/ 773723 w 1910862"/>
              <a:gd name="connsiteY16" fmla="*/ 58733 h 1125533"/>
              <a:gd name="connsiteX17" fmla="*/ 832339 w 1910862"/>
              <a:gd name="connsiteY17" fmla="*/ 70456 h 1125533"/>
              <a:gd name="connsiteX18" fmla="*/ 949569 w 1910862"/>
              <a:gd name="connsiteY18" fmla="*/ 82179 h 1125533"/>
              <a:gd name="connsiteX19" fmla="*/ 1019908 w 1910862"/>
              <a:gd name="connsiteY19" fmla="*/ 105625 h 1125533"/>
              <a:gd name="connsiteX20" fmla="*/ 1430216 w 1910862"/>
              <a:gd name="connsiteY20" fmla="*/ 129071 h 1125533"/>
              <a:gd name="connsiteX21" fmla="*/ 1512277 w 1910862"/>
              <a:gd name="connsiteY21" fmla="*/ 152518 h 1125533"/>
              <a:gd name="connsiteX22" fmla="*/ 1547446 w 1910862"/>
              <a:gd name="connsiteY22" fmla="*/ 164241 h 1125533"/>
              <a:gd name="connsiteX23" fmla="*/ 1735016 w 1910862"/>
              <a:gd name="connsiteY23" fmla="*/ 175964 h 1125533"/>
              <a:gd name="connsiteX24" fmla="*/ 1770185 w 1910862"/>
              <a:gd name="connsiteY24" fmla="*/ 199410 h 1125533"/>
              <a:gd name="connsiteX25" fmla="*/ 1817077 w 1910862"/>
              <a:gd name="connsiteY25" fmla="*/ 258025 h 1125533"/>
              <a:gd name="connsiteX26" fmla="*/ 1863969 w 1910862"/>
              <a:gd name="connsiteY26" fmla="*/ 363533 h 1125533"/>
              <a:gd name="connsiteX27" fmla="*/ 1910862 w 1910862"/>
              <a:gd name="connsiteY27" fmla="*/ 656610 h 1125533"/>
              <a:gd name="connsiteX28" fmla="*/ 1817077 w 1910862"/>
              <a:gd name="connsiteY28" fmla="*/ 809010 h 1125533"/>
              <a:gd name="connsiteX29" fmla="*/ 1699846 w 1910862"/>
              <a:gd name="connsiteY29" fmla="*/ 797287 h 1125533"/>
              <a:gd name="connsiteX30" fmla="*/ 1606062 w 1910862"/>
              <a:gd name="connsiteY30" fmla="*/ 762118 h 1125533"/>
              <a:gd name="connsiteX31" fmla="*/ 1559169 w 1910862"/>
              <a:gd name="connsiteY31" fmla="*/ 750395 h 1125533"/>
              <a:gd name="connsiteX32" fmla="*/ 1488831 w 1910862"/>
              <a:gd name="connsiteY32" fmla="*/ 726948 h 1125533"/>
              <a:gd name="connsiteX33" fmla="*/ 1453662 w 1910862"/>
              <a:gd name="connsiteY33" fmla="*/ 715225 h 1125533"/>
              <a:gd name="connsiteX34" fmla="*/ 1359877 w 1910862"/>
              <a:gd name="connsiteY34" fmla="*/ 691779 h 1125533"/>
              <a:gd name="connsiteX35" fmla="*/ 1266093 w 1910862"/>
              <a:gd name="connsiteY35" fmla="*/ 680056 h 1125533"/>
              <a:gd name="connsiteX36" fmla="*/ 1078523 w 1910862"/>
              <a:gd name="connsiteY36" fmla="*/ 715225 h 1125533"/>
              <a:gd name="connsiteX37" fmla="*/ 984739 w 1910862"/>
              <a:gd name="connsiteY37" fmla="*/ 738671 h 1125533"/>
              <a:gd name="connsiteX38" fmla="*/ 879231 w 1910862"/>
              <a:gd name="connsiteY38" fmla="*/ 726948 h 1125533"/>
              <a:gd name="connsiteX39" fmla="*/ 844062 w 1910862"/>
              <a:gd name="connsiteY39" fmla="*/ 715225 h 1125533"/>
              <a:gd name="connsiteX40" fmla="*/ 609600 w 1910862"/>
              <a:gd name="connsiteY40" fmla="*/ 726948 h 1125533"/>
              <a:gd name="connsiteX41" fmla="*/ 539262 w 1910862"/>
              <a:gd name="connsiteY41" fmla="*/ 773841 h 1125533"/>
              <a:gd name="connsiteX42" fmla="*/ 492369 w 1910862"/>
              <a:gd name="connsiteY42" fmla="*/ 879348 h 1125533"/>
              <a:gd name="connsiteX43" fmla="*/ 480646 w 1910862"/>
              <a:gd name="connsiteY43" fmla="*/ 914518 h 1125533"/>
              <a:gd name="connsiteX44" fmla="*/ 457200 w 1910862"/>
              <a:gd name="connsiteY44" fmla="*/ 949687 h 1125533"/>
              <a:gd name="connsiteX45" fmla="*/ 445477 w 1910862"/>
              <a:gd name="connsiteY45" fmla="*/ 984856 h 1125533"/>
              <a:gd name="connsiteX46" fmla="*/ 375139 w 1910862"/>
              <a:gd name="connsiteY46" fmla="*/ 1090364 h 1125533"/>
              <a:gd name="connsiteX47" fmla="*/ 351693 w 1910862"/>
              <a:gd name="connsiteY47" fmla="*/ 1125533 h 1125533"/>
              <a:gd name="connsiteX48" fmla="*/ 281354 w 1910862"/>
              <a:gd name="connsiteY48" fmla="*/ 1113810 h 1125533"/>
              <a:gd name="connsiteX49" fmla="*/ 234462 w 1910862"/>
              <a:gd name="connsiteY49" fmla="*/ 1090364 h 1125533"/>
              <a:gd name="connsiteX50" fmla="*/ 199293 w 1910862"/>
              <a:gd name="connsiteY50" fmla="*/ 1078641 h 1125533"/>
              <a:gd name="connsiteX51" fmla="*/ 175846 w 1910862"/>
              <a:gd name="connsiteY51" fmla="*/ 867625 h 1125533"/>
              <a:gd name="connsiteX52" fmla="*/ 128954 w 1910862"/>
              <a:gd name="connsiteY52" fmla="*/ 762118 h 1125533"/>
              <a:gd name="connsiteX53" fmla="*/ 117231 w 1910862"/>
              <a:gd name="connsiteY53" fmla="*/ 738671 h 1125533"/>
              <a:gd name="connsiteX54" fmla="*/ 117231 w 1910862"/>
              <a:gd name="connsiteY54" fmla="*/ 527656 h 1125533"/>
              <a:gd name="connsiteX0" fmla="*/ 105508 w 1910862"/>
              <a:gd name="connsiteY0" fmla="*/ 536961 h 1111392"/>
              <a:gd name="connsiteX1" fmla="*/ 105508 w 1910862"/>
              <a:gd name="connsiteY1" fmla="*/ 536961 h 1111392"/>
              <a:gd name="connsiteX2" fmla="*/ 58616 w 1910862"/>
              <a:gd name="connsiteY2" fmla="*/ 361115 h 1111392"/>
              <a:gd name="connsiteX3" fmla="*/ 23446 w 1910862"/>
              <a:gd name="connsiteY3" fmla="*/ 267330 h 1111392"/>
              <a:gd name="connsiteX4" fmla="*/ 0 w 1910862"/>
              <a:gd name="connsiteY4" fmla="*/ 173546 h 1111392"/>
              <a:gd name="connsiteX5" fmla="*/ 23446 w 1910862"/>
              <a:gd name="connsiteY5" fmla="*/ 79761 h 1111392"/>
              <a:gd name="connsiteX6" fmla="*/ 46893 w 1910862"/>
              <a:gd name="connsiteY6" fmla="*/ 56315 h 1111392"/>
              <a:gd name="connsiteX7" fmla="*/ 70339 w 1910862"/>
              <a:gd name="connsiteY7" fmla="*/ 21146 h 1111392"/>
              <a:gd name="connsiteX8" fmla="*/ 164123 w 1910862"/>
              <a:gd name="connsiteY8" fmla="*/ 44 h 1111392"/>
              <a:gd name="connsiteX9" fmla="*/ 237393 w 1910862"/>
              <a:gd name="connsiteY9" fmla="*/ 26421 h 1111392"/>
              <a:gd name="connsiteX10" fmla="*/ 323557 w 1910862"/>
              <a:gd name="connsiteY10" fmla="*/ 30524 h 1111392"/>
              <a:gd name="connsiteX11" fmla="*/ 424376 w 1910862"/>
              <a:gd name="connsiteY11" fmla="*/ 76830 h 1111392"/>
              <a:gd name="connsiteX12" fmla="*/ 524608 w 1910862"/>
              <a:gd name="connsiteY12" fmla="*/ 65694 h 1111392"/>
              <a:gd name="connsiteX13" fmla="*/ 613117 w 1910862"/>
              <a:gd name="connsiteY13" fmla="*/ 85037 h 1111392"/>
              <a:gd name="connsiteX14" fmla="*/ 639494 w 1910862"/>
              <a:gd name="connsiteY14" fmla="*/ 85623 h 1111392"/>
              <a:gd name="connsiteX15" fmla="*/ 668216 w 1910862"/>
              <a:gd name="connsiteY15" fmla="*/ 32869 h 1111392"/>
              <a:gd name="connsiteX16" fmla="*/ 773723 w 1910862"/>
              <a:gd name="connsiteY16" fmla="*/ 44592 h 1111392"/>
              <a:gd name="connsiteX17" fmla="*/ 832339 w 1910862"/>
              <a:gd name="connsiteY17" fmla="*/ 56315 h 1111392"/>
              <a:gd name="connsiteX18" fmla="*/ 949569 w 1910862"/>
              <a:gd name="connsiteY18" fmla="*/ 68038 h 1111392"/>
              <a:gd name="connsiteX19" fmla="*/ 1019908 w 1910862"/>
              <a:gd name="connsiteY19" fmla="*/ 91484 h 1111392"/>
              <a:gd name="connsiteX20" fmla="*/ 1430216 w 1910862"/>
              <a:gd name="connsiteY20" fmla="*/ 114930 h 1111392"/>
              <a:gd name="connsiteX21" fmla="*/ 1512277 w 1910862"/>
              <a:gd name="connsiteY21" fmla="*/ 138377 h 1111392"/>
              <a:gd name="connsiteX22" fmla="*/ 1547446 w 1910862"/>
              <a:gd name="connsiteY22" fmla="*/ 150100 h 1111392"/>
              <a:gd name="connsiteX23" fmla="*/ 1735016 w 1910862"/>
              <a:gd name="connsiteY23" fmla="*/ 161823 h 1111392"/>
              <a:gd name="connsiteX24" fmla="*/ 1770185 w 1910862"/>
              <a:gd name="connsiteY24" fmla="*/ 185269 h 1111392"/>
              <a:gd name="connsiteX25" fmla="*/ 1817077 w 1910862"/>
              <a:gd name="connsiteY25" fmla="*/ 243884 h 1111392"/>
              <a:gd name="connsiteX26" fmla="*/ 1863969 w 1910862"/>
              <a:gd name="connsiteY26" fmla="*/ 349392 h 1111392"/>
              <a:gd name="connsiteX27" fmla="*/ 1910862 w 1910862"/>
              <a:gd name="connsiteY27" fmla="*/ 642469 h 1111392"/>
              <a:gd name="connsiteX28" fmla="*/ 1817077 w 1910862"/>
              <a:gd name="connsiteY28" fmla="*/ 794869 h 1111392"/>
              <a:gd name="connsiteX29" fmla="*/ 1699846 w 1910862"/>
              <a:gd name="connsiteY29" fmla="*/ 783146 h 1111392"/>
              <a:gd name="connsiteX30" fmla="*/ 1606062 w 1910862"/>
              <a:gd name="connsiteY30" fmla="*/ 747977 h 1111392"/>
              <a:gd name="connsiteX31" fmla="*/ 1559169 w 1910862"/>
              <a:gd name="connsiteY31" fmla="*/ 736254 h 1111392"/>
              <a:gd name="connsiteX32" fmla="*/ 1488831 w 1910862"/>
              <a:gd name="connsiteY32" fmla="*/ 712807 h 1111392"/>
              <a:gd name="connsiteX33" fmla="*/ 1453662 w 1910862"/>
              <a:gd name="connsiteY33" fmla="*/ 701084 h 1111392"/>
              <a:gd name="connsiteX34" fmla="*/ 1359877 w 1910862"/>
              <a:gd name="connsiteY34" fmla="*/ 677638 h 1111392"/>
              <a:gd name="connsiteX35" fmla="*/ 1266093 w 1910862"/>
              <a:gd name="connsiteY35" fmla="*/ 665915 h 1111392"/>
              <a:gd name="connsiteX36" fmla="*/ 1078523 w 1910862"/>
              <a:gd name="connsiteY36" fmla="*/ 701084 h 1111392"/>
              <a:gd name="connsiteX37" fmla="*/ 984739 w 1910862"/>
              <a:gd name="connsiteY37" fmla="*/ 724530 h 1111392"/>
              <a:gd name="connsiteX38" fmla="*/ 879231 w 1910862"/>
              <a:gd name="connsiteY38" fmla="*/ 712807 h 1111392"/>
              <a:gd name="connsiteX39" fmla="*/ 844062 w 1910862"/>
              <a:gd name="connsiteY39" fmla="*/ 701084 h 1111392"/>
              <a:gd name="connsiteX40" fmla="*/ 609600 w 1910862"/>
              <a:gd name="connsiteY40" fmla="*/ 712807 h 1111392"/>
              <a:gd name="connsiteX41" fmla="*/ 539262 w 1910862"/>
              <a:gd name="connsiteY41" fmla="*/ 759700 h 1111392"/>
              <a:gd name="connsiteX42" fmla="*/ 492369 w 1910862"/>
              <a:gd name="connsiteY42" fmla="*/ 865207 h 1111392"/>
              <a:gd name="connsiteX43" fmla="*/ 480646 w 1910862"/>
              <a:gd name="connsiteY43" fmla="*/ 900377 h 1111392"/>
              <a:gd name="connsiteX44" fmla="*/ 457200 w 1910862"/>
              <a:gd name="connsiteY44" fmla="*/ 935546 h 1111392"/>
              <a:gd name="connsiteX45" fmla="*/ 445477 w 1910862"/>
              <a:gd name="connsiteY45" fmla="*/ 970715 h 1111392"/>
              <a:gd name="connsiteX46" fmla="*/ 375139 w 1910862"/>
              <a:gd name="connsiteY46" fmla="*/ 1076223 h 1111392"/>
              <a:gd name="connsiteX47" fmla="*/ 351693 w 1910862"/>
              <a:gd name="connsiteY47" fmla="*/ 1111392 h 1111392"/>
              <a:gd name="connsiteX48" fmla="*/ 281354 w 1910862"/>
              <a:gd name="connsiteY48" fmla="*/ 1099669 h 1111392"/>
              <a:gd name="connsiteX49" fmla="*/ 234462 w 1910862"/>
              <a:gd name="connsiteY49" fmla="*/ 1076223 h 1111392"/>
              <a:gd name="connsiteX50" fmla="*/ 199293 w 1910862"/>
              <a:gd name="connsiteY50" fmla="*/ 1064500 h 1111392"/>
              <a:gd name="connsiteX51" fmla="*/ 175846 w 1910862"/>
              <a:gd name="connsiteY51" fmla="*/ 853484 h 1111392"/>
              <a:gd name="connsiteX52" fmla="*/ 128954 w 1910862"/>
              <a:gd name="connsiteY52" fmla="*/ 747977 h 1111392"/>
              <a:gd name="connsiteX53" fmla="*/ 117231 w 1910862"/>
              <a:gd name="connsiteY53" fmla="*/ 724530 h 1111392"/>
              <a:gd name="connsiteX54" fmla="*/ 117231 w 1910862"/>
              <a:gd name="connsiteY54" fmla="*/ 513515 h 1111392"/>
              <a:gd name="connsiteX0" fmla="*/ 105508 w 1910862"/>
              <a:gd name="connsiteY0" fmla="*/ 536961 h 1111392"/>
              <a:gd name="connsiteX1" fmla="*/ 105508 w 1910862"/>
              <a:gd name="connsiteY1" fmla="*/ 536961 h 1111392"/>
              <a:gd name="connsiteX2" fmla="*/ 58616 w 1910862"/>
              <a:gd name="connsiteY2" fmla="*/ 361115 h 1111392"/>
              <a:gd name="connsiteX3" fmla="*/ 23446 w 1910862"/>
              <a:gd name="connsiteY3" fmla="*/ 267330 h 1111392"/>
              <a:gd name="connsiteX4" fmla="*/ 0 w 1910862"/>
              <a:gd name="connsiteY4" fmla="*/ 173546 h 1111392"/>
              <a:gd name="connsiteX5" fmla="*/ 23446 w 1910862"/>
              <a:gd name="connsiteY5" fmla="*/ 79761 h 1111392"/>
              <a:gd name="connsiteX6" fmla="*/ 46893 w 1910862"/>
              <a:gd name="connsiteY6" fmla="*/ 56315 h 1111392"/>
              <a:gd name="connsiteX7" fmla="*/ 70339 w 1910862"/>
              <a:gd name="connsiteY7" fmla="*/ 21146 h 1111392"/>
              <a:gd name="connsiteX8" fmla="*/ 164123 w 1910862"/>
              <a:gd name="connsiteY8" fmla="*/ 44 h 1111392"/>
              <a:gd name="connsiteX9" fmla="*/ 237393 w 1910862"/>
              <a:gd name="connsiteY9" fmla="*/ 26421 h 1111392"/>
              <a:gd name="connsiteX10" fmla="*/ 323557 w 1910862"/>
              <a:gd name="connsiteY10" fmla="*/ 30524 h 1111392"/>
              <a:gd name="connsiteX11" fmla="*/ 424376 w 1910862"/>
              <a:gd name="connsiteY11" fmla="*/ 76830 h 1111392"/>
              <a:gd name="connsiteX12" fmla="*/ 524608 w 1910862"/>
              <a:gd name="connsiteY12" fmla="*/ 65694 h 1111392"/>
              <a:gd name="connsiteX13" fmla="*/ 613117 w 1910862"/>
              <a:gd name="connsiteY13" fmla="*/ 85037 h 1111392"/>
              <a:gd name="connsiteX14" fmla="*/ 639494 w 1910862"/>
              <a:gd name="connsiteY14" fmla="*/ 85623 h 1111392"/>
              <a:gd name="connsiteX15" fmla="*/ 744416 w 1910862"/>
              <a:gd name="connsiteY15" fmla="*/ 78589 h 1111392"/>
              <a:gd name="connsiteX16" fmla="*/ 773723 w 1910862"/>
              <a:gd name="connsiteY16" fmla="*/ 44592 h 1111392"/>
              <a:gd name="connsiteX17" fmla="*/ 832339 w 1910862"/>
              <a:gd name="connsiteY17" fmla="*/ 56315 h 1111392"/>
              <a:gd name="connsiteX18" fmla="*/ 949569 w 1910862"/>
              <a:gd name="connsiteY18" fmla="*/ 68038 h 1111392"/>
              <a:gd name="connsiteX19" fmla="*/ 1019908 w 1910862"/>
              <a:gd name="connsiteY19" fmla="*/ 91484 h 1111392"/>
              <a:gd name="connsiteX20" fmla="*/ 1430216 w 1910862"/>
              <a:gd name="connsiteY20" fmla="*/ 114930 h 1111392"/>
              <a:gd name="connsiteX21" fmla="*/ 1512277 w 1910862"/>
              <a:gd name="connsiteY21" fmla="*/ 138377 h 1111392"/>
              <a:gd name="connsiteX22" fmla="*/ 1547446 w 1910862"/>
              <a:gd name="connsiteY22" fmla="*/ 150100 h 1111392"/>
              <a:gd name="connsiteX23" fmla="*/ 1735016 w 1910862"/>
              <a:gd name="connsiteY23" fmla="*/ 161823 h 1111392"/>
              <a:gd name="connsiteX24" fmla="*/ 1770185 w 1910862"/>
              <a:gd name="connsiteY24" fmla="*/ 185269 h 1111392"/>
              <a:gd name="connsiteX25" fmla="*/ 1817077 w 1910862"/>
              <a:gd name="connsiteY25" fmla="*/ 243884 h 1111392"/>
              <a:gd name="connsiteX26" fmla="*/ 1863969 w 1910862"/>
              <a:gd name="connsiteY26" fmla="*/ 349392 h 1111392"/>
              <a:gd name="connsiteX27" fmla="*/ 1910862 w 1910862"/>
              <a:gd name="connsiteY27" fmla="*/ 642469 h 1111392"/>
              <a:gd name="connsiteX28" fmla="*/ 1817077 w 1910862"/>
              <a:gd name="connsiteY28" fmla="*/ 794869 h 1111392"/>
              <a:gd name="connsiteX29" fmla="*/ 1699846 w 1910862"/>
              <a:gd name="connsiteY29" fmla="*/ 783146 h 1111392"/>
              <a:gd name="connsiteX30" fmla="*/ 1606062 w 1910862"/>
              <a:gd name="connsiteY30" fmla="*/ 747977 h 1111392"/>
              <a:gd name="connsiteX31" fmla="*/ 1559169 w 1910862"/>
              <a:gd name="connsiteY31" fmla="*/ 736254 h 1111392"/>
              <a:gd name="connsiteX32" fmla="*/ 1488831 w 1910862"/>
              <a:gd name="connsiteY32" fmla="*/ 712807 h 1111392"/>
              <a:gd name="connsiteX33" fmla="*/ 1453662 w 1910862"/>
              <a:gd name="connsiteY33" fmla="*/ 701084 h 1111392"/>
              <a:gd name="connsiteX34" fmla="*/ 1359877 w 1910862"/>
              <a:gd name="connsiteY34" fmla="*/ 677638 h 1111392"/>
              <a:gd name="connsiteX35" fmla="*/ 1266093 w 1910862"/>
              <a:gd name="connsiteY35" fmla="*/ 665915 h 1111392"/>
              <a:gd name="connsiteX36" fmla="*/ 1078523 w 1910862"/>
              <a:gd name="connsiteY36" fmla="*/ 701084 h 1111392"/>
              <a:gd name="connsiteX37" fmla="*/ 984739 w 1910862"/>
              <a:gd name="connsiteY37" fmla="*/ 724530 h 1111392"/>
              <a:gd name="connsiteX38" fmla="*/ 879231 w 1910862"/>
              <a:gd name="connsiteY38" fmla="*/ 712807 h 1111392"/>
              <a:gd name="connsiteX39" fmla="*/ 844062 w 1910862"/>
              <a:gd name="connsiteY39" fmla="*/ 701084 h 1111392"/>
              <a:gd name="connsiteX40" fmla="*/ 609600 w 1910862"/>
              <a:gd name="connsiteY40" fmla="*/ 712807 h 1111392"/>
              <a:gd name="connsiteX41" fmla="*/ 539262 w 1910862"/>
              <a:gd name="connsiteY41" fmla="*/ 759700 h 1111392"/>
              <a:gd name="connsiteX42" fmla="*/ 492369 w 1910862"/>
              <a:gd name="connsiteY42" fmla="*/ 865207 h 1111392"/>
              <a:gd name="connsiteX43" fmla="*/ 480646 w 1910862"/>
              <a:gd name="connsiteY43" fmla="*/ 900377 h 1111392"/>
              <a:gd name="connsiteX44" fmla="*/ 457200 w 1910862"/>
              <a:gd name="connsiteY44" fmla="*/ 935546 h 1111392"/>
              <a:gd name="connsiteX45" fmla="*/ 445477 w 1910862"/>
              <a:gd name="connsiteY45" fmla="*/ 970715 h 1111392"/>
              <a:gd name="connsiteX46" fmla="*/ 375139 w 1910862"/>
              <a:gd name="connsiteY46" fmla="*/ 1076223 h 1111392"/>
              <a:gd name="connsiteX47" fmla="*/ 351693 w 1910862"/>
              <a:gd name="connsiteY47" fmla="*/ 1111392 h 1111392"/>
              <a:gd name="connsiteX48" fmla="*/ 281354 w 1910862"/>
              <a:gd name="connsiteY48" fmla="*/ 1099669 h 1111392"/>
              <a:gd name="connsiteX49" fmla="*/ 234462 w 1910862"/>
              <a:gd name="connsiteY49" fmla="*/ 1076223 h 1111392"/>
              <a:gd name="connsiteX50" fmla="*/ 199293 w 1910862"/>
              <a:gd name="connsiteY50" fmla="*/ 1064500 h 1111392"/>
              <a:gd name="connsiteX51" fmla="*/ 175846 w 1910862"/>
              <a:gd name="connsiteY51" fmla="*/ 853484 h 1111392"/>
              <a:gd name="connsiteX52" fmla="*/ 128954 w 1910862"/>
              <a:gd name="connsiteY52" fmla="*/ 747977 h 1111392"/>
              <a:gd name="connsiteX53" fmla="*/ 117231 w 1910862"/>
              <a:gd name="connsiteY53" fmla="*/ 724530 h 1111392"/>
              <a:gd name="connsiteX54" fmla="*/ 117231 w 1910862"/>
              <a:gd name="connsiteY54" fmla="*/ 513515 h 1111392"/>
              <a:gd name="connsiteX0" fmla="*/ 105508 w 1910862"/>
              <a:gd name="connsiteY0" fmla="*/ 536961 h 1111392"/>
              <a:gd name="connsiteX1" fmla="*/ 105508 w 1910862"/>
              <a:gd name="connsiteY1" fmla="*/ 536961 h 1111392"/>
              <a:gd name="connsiteX2" fmla="*/ 58616 w 1910862"/>
              <a:gd name="connsiteY2" fmla="*/ 361115 h 1111392"/>
              <a:gd name="connsiteX3" fmla="*/ 23446 w 1910862"/>
              <a:gd name="connsiteY3" fmla="*/ 267330 h 1111392"/>
              <a:gd name="connsiteX4" fmla="*/ 0 w 1910862"/>
              <a:gd name="connsiteY4" fmla="*/ 173546 h 1111392"/>
              <a:gd name="connsiteX5" fmla="*/ 23446 w 1910862"/>
              <a:gd name="connsiteY5" fmla="*/ 79761 h 1111392"/>
              <a:gd name="connsiteX6" fmla="*/ 46893 w 1910862"/>
              <a:gd name="connsiteY6" fmla="*/ 56315 h 1111392"/>
              <a:gd name="connsiteX7" fmla="*/ 70339 w 1910862"/>
              <a:gd name="connsiteY7" fmla="*/ 21146 h 1111392"/>
              <a:gd name="connsiteX8" fmla="*/ 164123 w 1910862"/>
              <a:gd name="connsiteY8" fmla="*/ 44 h 1111392"/>
              <a:gd name="connsiteX9" fmla="*/ 237393 w 1910862"/>
              <a:gd name="connsiteY9" fmla="*/ 26421 h 1111392"/>
              <a:gd name="connsiteX10" fmla="*/ 323557 w 1910862"/>
              <a:gd name="connsiteY10" fmla="*/ 30524 h 1111392"/>
              <a:gd name="connsiteX11" fmla="*/ 424376 w 1910862"/>
              <a:gd name="connsiteY11" fmla="*/ 76830 h 1111392"/>
              <a:gd name="connsiteX12" fmla="*/ 524608 w 1910862"/>
              <a:gd name="connsiteY12" fmla="*/ 65694 h 1111392"/>
              <a:gd name="connsiteX13" fmla="*/ 613117 w 1910862"/>
              <a:gd name="connsiteY13" fmla="*/ 85037 h 1111392"/>
              <a:gd name="connsiteX14" fmla="*/ 639494 w 1910862"/>
              <a:gd name="connsiteY14" fmla="*/ 85623 h 1111392"/>
              <a:gd name="connsiteX15" fmla="*/ 744416 w 1910862"/>
              <a:gd name="connsiteY15" fmla="*/ 78589 h 1111392"/>
              <a:gd name="connsiteX16" fmla="*/ 811823 w 1910862"/>
              <a:gd name="connsiteY16" fmla="*/ 113172 h 1111392"/>
              <a:gd name="connsiteX17" fmla="*/ 832339 w 1910862"/>
              <a:gd name="connsiteY17" fmla="*/ 56315 h 1111392"/>
              <a:gd name="connsiteX18" fmla="*/ 949569 w 1910862"/>
              <a:gd name="connsiteY18" fmla="*/ 68038 h 1111392"/>
              <a:gd name="connsiteX19" fmla="*/ 1019908 w 1910862"/>
              <a:gd name="connsiteY19" fmla="*/ 91484 h 1111392"/>
              <a:gd name="connsiteX20" fmla="*/ 1430216 w 1910862"/>
              <a:gd name="connsiteY20" fmla="*/ 114930 h 1111392"/>
              <a:gd name="connsiteX21" fmla="*/ 1512277 w 1910862"/>
              <a:gd name="connsiteY21" fmla="*/ 138377 h 1111392"/>
              <a:gd name="connsiteX22" fmla="*/ 1547446 w 1910862"/>
              <a:gd name="connsiteY22" fmla="*/ 150100 h 1111392"/>
              <a:gd name="connsiteX23" fmla="*/ 1735016 w 1910862"/>
              <a:gd name="connsiteY23" fmla="*/ 161823 h 1111392"/>
              <a:gd name="connsiteX24" fmla="*/ 1770185 w 1910862"/>
              <a:gd name="connsiteY24" fmla="*/ 185269 h 1111392"/>
              <a:gd name="connsiteX25" fmla="*/ 1817077 w 1910862"/>
              <a:gd name="connsiteY25" fmla="*/ 243884 h 1111392"/>
              <a:gd name="connsiteX26" fmla="*/ 1863969 w 1910862"/>
              <a:gd name="connsiteY26" fmla="*/ 349392 h 1111392"/>
              <a:gd name="connsiteX27" fmla="*/ 1910862 w 1910862"/>
              <a:gd name="connsiteY27" fmla="*/ 642469 h 1111392"/>
              <a:gd name="connsiteX28" fmla="*/ 1817077 w 1910862"/>
              <a:gd name="connsiteY28" fmla="*/ 794869 h 1111392"/>
              <a:gd name="connsiteX29" fmla="*/ 1699846 w 1910862"/>
              <a:gd name="connsiteY29" fmla="*/ 783146 h 1111392"/>
              <a:gd name="connsiteX30" fmla="*/ 1606062 w 1910862"/>
              <a:gd name="connsiteY30" fmla="*/ 747977 h 1111392"/>
              <a:gd name="connsiteX31" fmla="*/ 1559169 w 1910862"/>
              <a:gd name="connsiteY31" fmla="*/ 736254 h 1111392"/>
              <a:gd name="connsiteX32" fmla="*/ 1488831 w 1910862"/>
              <a:gd name="connsiteY32" fmla="*/ 712807 h 1111392"/>
              <a:gd name="connsiteX33" fmla="*/ 1453662 w 1910862"/>
              <a:gd name="connsiteY33" fmla="*/ 701084 h 1111392"/>
              <a:gd name="connsiteX34" fmla="*/ 1359877 w 1910862"/>
              <a:gd name="connsiteY34" fmla="*/ 677638 h 1111392"/>
              <a:gd name="connsiteX35" fmla="*/ 1266093 w 1910862"/>
              <a:gd name="connsiteY35" fmla="*/ 665915 h 1111392"/>
              <a:gd name="connsiteX36" fmla="*/ 1078523 w 1910862"/>
              <a:gd name="connsiteY36" fmla="*/ 701084 h 1111392"/>
              <a:gd name="connsiteX37" fmla="*/ 984739 w 1910862"/>
              <a:gd name="connsiteY37" fmla="*/ 724530 h 1111392"/>
              <a:gd name="connsiteX38" fmla="*/ 879231 w 1910862"/>
              <a:gd name="connsiteY38" fmla="*/ 712807 h 1111392"/>
              <a:gd name="connsiteX39" fmla="*/ 844062 w 1910862"/>
              <a:gd name="connsiteY39" fmla="*/ 701084 h 1111392"/>
              <a:gd name="connsiteX40" fmla="*/ 609600 w 1910862"/>
              <a:gd name="connsiteY40" fmla="*/ 712807 h 1111392"/>
              <a:gd name="connsiteX41" fmla="*/ 539262 w 1910862"/>
              <a:gd name="connsiteY41" fmla="*/ 759700 h 1111392"/>
              <a:gd name="connsiteX42" fmla="*/ 492369 w 1910862"/>
              <a:gd name="connsiteY42" fmla="*/ 865207 h 1111392"/>
              <a:gd name="connsiteX43" fmla="*/ 480646 w 1910862"/>
              <a:gd name="connsiteY43" fmla="*/ 900377 h 1111392"/>
              <a:gd name="connsiteX44" fmla="*/ 457200 w 1910862"/>
              <a:gd name="connsiteY44" fmla="*/ 935546 h 1111392"/>
              <a:gd name="connsiteX45" fmla="*/ 445477 w 1910862"/>
              <a:gd name="connsiteY45" fmla="*/ 970715 h 1111392"/>
              <a:gd name="connsiteX46" fmla="*/ 375139 w 1910862"/>
              <a:gd name="connsiteY46" fmla="*/ 1076223 h 1111392"/>
              <a:gd name="connsiteX47" fmla="*/ 351693 w 1910862"/>
              <a:gd name="connsiteY47" fmla="*/ 1111392 h 1111392"/>
              <a:gd name="connsiteX48" fmla="*/ 281354 w 1910862"/>
              <a:gd name="connsiteY48" fmla="*/ 1099669 h 1111392"/>
              <a:gd name="connsiteX49" fmla="*/ 234462 w 1910862"/>
              <a:gd name="connsiteY49" fmla="*/ 1076223 h 1111392"/>
              <a:gd name="connsiteX50" fmla="*/ 199293 w 1910862"/>
              <a:gd name="connsiteY50" fmla="*/ 1064500 h 1111392"/>
              <a:gd name="connsiteX51" fmla="*/ 175846 w 1910862"/>
              <a:gd name="connsiteY51" fmla="*/ 853484 h 1111392"/>
              <a:gd name="connsiteX52" fmla="*/ 128954 w 1910862"/>
              <a:gd name="connsiteY52" fmla="*/ 747977 h 1111392"/>
              <a:gd name="connsiteX53" fmla="*/ 117231 w 1910862"/>
              <a:gd name="connsiteY53" fmla="*/ 724530 h 1111392"/>
              <a:gd name="connsiteX54" fmla="*/ 117231 w 1910862"/>
              <a:gd name="connsiteY54" fmla="*/ 513515 h 1111392"/>
              <a:gd name="connsiteX0" fmla="*/ 105508 w 1910862"/>
              <a:gd name="connsiteY0" fmla="*/ 536961 h 1111392"/>
              <a:gd name="connsiteX1" fmla="*/ 105508 w 1910862"/>
              <a:gd name="connsiteY1" fmla="*/ 536961 h 1111392"/>
              <a:gd name="connsiteX2" fmla="*/ 58616 w 1910862"/>
              <a:gd name="connsiteY2" fmla="*/ 361115 h 1111392"/>
              <a:gd name="connsiteX3" fmla="*/ 23446 w 1910862"/>
              <a:gd name="connsiteY3" fmla="*/ 267330 h 1111392"/>
              <a:gd name="connsiteX4" fmla="*/ 0 w 1910862"/>
              <a:gd name="connsiteY4" fmla="*/ 173546 h 1111392"/>
              <a:gd name="connsiteX5" fmla="*/ 23446 w 1910862"/>
              <a:gd name="connsiteY5" fmla="*/ 79761 h 1111392"/>
              <a:gd name="connsiteX6" fmla="*/ 46893 w 1910862"/>
              <a:gd name="connsiteY6" fmla="*/ 56315 h 1111392"/>
              <a:gd name="connsiteX7" fmla="*/ 70339 w 1910862"/>
              <a:gd name="connsiteY7" fmla="*/ 21146 h 1111392"/>
              <a:gd name="connsiteX8" fmla="*/ 164123 w 1910862"/>
              <a:gd name="connsiteY8" fmla="*/ 44 h 1111392"/>
              <a:gd name="connsiteX9" fmla="*/ 237393 w 1910862"/>
              <a:gd name="connsiteY9" fmla="*/ 26421 h 1111392"/>
              <a:gd name="connsiteX10" fmla="*/ 323557 w 1910862"/>
              <a:gd name="connsiteY10" fmla="*/ 30524 h 1111392"/>
              <a:gd name="connsiteX11" fmla="*/ 424376 w 1910862"/>
              <a:gd name="connsiteY11" fmla="*/ 76830 h 1111392"/>
              <a:gd name="connsiteX12" fmla="*/ 524608 w 1910862"/>
              <a:gd name="connsiteY12" fmla="*/ 65694 h 1111392"/>
              <a:gd name="connsiteX13" fmla="*/ 613117 w 1910862"/>
              <a:gd name="connsiteY13" fmla="*/ 85037 h 1111392"/>
              <a:gd name="connsiteX14" fmla="*/ 639494 w 1910862"/>
              <a:gd name="connsiteY14" fmla="*/ 85623 h 1111392"/>
              <a:gd name="connsiteX15" fmla="*/ 744416 w 1910862"/>
              <a:gd name="connsiteY15" fmla="*/ 78589 h 1111392"/>
              <a:gd name="connsiteX16" fmla="*/ 811823 w 1910862"/>
              <a:gd name="connsiteY16" fmla="*/ 113172 h 1111392"/>
              <a:gd name="connsiteX17" fmla="*/ 885679 w 1910862"/>
              <a:gd name="connsiteY17" fmla="*/ 102035 h 1111392"/>
              <a:gd name="connsiteX18" fmla="*/ 949569 w 1910862"/>
              <a:gd name="connsiteY18" fmla="*/ 68038 h 1111392"/>
              <a:gd name="connsiteX19" fmla="*/ 1019908 w 1910862"/>
              <a:gd name="connsiteY19" fmla="*/ 91484 h 1111392"/>
              <a:gd name="connsiteX20" fmla="*/ 1430216 w 1910862"/>
              <a:gd name="connsiteY20" fmla="*/ 114930 h 1111392"/>
              <a:gd name="connsiteX21" fmla="*/ 1512277 w 1910862"/>
              <a:gd name="connsiteY21" fmla="*/ 138377 h 1111392"/>
              <a:gd name="connsiteX22" fmla="*/ 1547446 w 1910862"/>
              <a:gd name="connsiteY22" fmla="*/ 150100 h 1111392"/>
              <a:gd name="connsiteX23" fmla="*/ 1735016 w 1910862"/>
              <a:gd name="connsiteY23" fmla="*/ 161823 h 1111392"/>
              <a:gd name="connsiteX24" fmla="*/ 1770185 w 1910862"/>
              <a:gd name="connsiteY24" fmla="*/ 185269 h 1111392"/>
              <a:gd name="connsiteX25" fmla="*/ 1817077 w 1910862"/>
              <a:gd name="connsiteY25" fmla="*/ 243884 h 1111392"/>
              <a:gd name="connsiteX26" fmla="*/ 1863969 w 1910862"/>
              <a:gd name="connsiteY26" fmla="*/ 349392 h 1111392"/>
              <a:gd name="connsiteX27" fmla="*/ 1910862 w 1910862"/>
              <a:gd name="connsiteY27" fmla="*/ 642469 h 1111392"/>
              <a:gd name="connsiteX28" fmla="*/ 1817077 w 1910862"/>
              <a:gd name="connsiteY28" fmla="*/ 794869 h 1111392"/>
              <a:gd name="connsiteX29" fmla="*/ 1699846 w 1910862"/>
              <a:gd name="connsiteY29" fmla="*/ 783146 h 1111392"/>
              <a:gd name="connsiteX30" fmla="*/ 1606062 w 1910862"/>
              <a:gd name="connsiteY30" fmla="*/ 747977 h 1111392"/>
              <a:gd name="connsiteX31" fmla="*/ 1559169 w 1910862"/>
              <a:gd name="connsiteY31" fmla="*/ 736254 h 1111392"/>
              <a:gd name="connsiteX32" fmla="*/ 1488831 w 1910862"/>
              <a:gd name="connsiteY32" fmla="*/ 712807 h 1111392"/>
              <a:gd name="connsiteX33" fmla="*/ 1453662 w 1910862"/>
              <a:gd name="connsiteY33" fmla="*/ 701084 h 1111392"/>
              <a:gd name="connsiteX34" fmla="*/ 1359877 w 1910862"/>
              <a:gd name="connsiteY34" fmla="*/ 677638 h 1111392"/>
              <a:gd name="connsiteX35" fmla="*/ 1266093 w 1910862"/>
              <a:gd name="connsiteY35" fmla="*/ 665915 h 1111392"/>
              <a:gd name="connsiteX36" fmla="*/ 1078523 w 1910862"/>
              <a:gd name="connsiteY36" fmla="*/ 701084 h 1111392"/>
              <a:gd name="connsiteX37" fmla="*/ 984739 w 1910862"/>
              <a:gd name="connsiteY37" fmla="*/ 724530 h 1111392"/>
              <a:gd name="connsiteX38" fmla="*/ 879231 w 1910862"/>
              <a:gd name="connsiteY38" fmla="*/ 712807 h 1111392"/>
              <a:gd name="connsiteX39" fmla="*/ 844062 w 1910862"/>
              <a:gd name="connsiteY39" fmla="*/ 701084 h 1111392"/>
              <a:gd name="connsiteX40" fmla="*/ 609600 w 1910862"/>
              <a:gd name="connsiteY40" fmla="*/ 712807 h 1111392"/>
              <a:gd name="connsiteX41" fmla="*/ 539262 w 1910862"/>
              <a:gd name="connsiteY41" fmla="*/ 759700 h 1111392"/>
              <a:gd name="connsiteX42" fmla="*/ 492369 w 1910862"/>
              <a:gd name="connsiteY42" fmla="*/ 865207 h 1111392"/>
              <a:gd name="connsiteX43" fmla="*/ 480646 w 1910862"/>
              <a:gd name="connsiteY43" fmla="*/ 900377 h 1111392"/>
              <a:gd name="connsiteX44" fmla="*/ 457200 w 1910862"/>
              <a:gd name="connsiteY44" fmla="*/ 935546 h 1111392"/>
              <a:gd name="connsiteX45" fmla="*/ 445477 w 1910862"/>
              <a:gd name="connsiteY45" fmla="*/ 970715 h 1111392"/>
              <a:gd name="connsiteX46" fmla="*/ 375139 w 1910862"/>
              <a:gd name="connsiteY46" fmla="*/ 1076223 h 1111392"/>
              <a:gd name="connsiteX47" fmla="*/ 351693 w 1910862"/>
              <a:gd name="connsiteY47" fmla="*/ 1111392 h 1111392"/>
              <a:gd name="connsiteX48" fmla="*/ 281354 w 1910862"/>
              <a:gd name="connsiteY48" fmla="*/ 1099669 h 1111392"/>
              <a:gd name="connsiteX49" fmla="*/ 234462 w 1910862"/>
              <a:gd name="connsiteY49" fmla="*/ 1076223 h 1111392"/>
              <a:gd name="connsiteX50" fmla="*/ 199293 w 1910862"/>
              <a:gd name="connsiteY50" fmla="*/ 1064500 h 1111392"/>
              <a:gd name="connsiteX51" fmla="*/ 175846 w 1910862"/>
              <a:gd name="connsiteY51" fmla="*/ 853484 h 1111392"/>
              <a:gd name="connsiteX52" fmla="*/ 128954 w 1910862"/>
              <a:gd name="connsiteY52" fmla="*/ 747977 h 1111392"/>
              <a:gd name="connsiteX53" fmla="*/ 117231 w 1910862"/>
              <a:gd name="connsiteY53" fmla="*/ 724530 h 1111392"/>
              <a:gd name="connsiteX54" fmla="*/ 117231 w 1910862"/>
              <a:gd name="connsiteY54" fmla="*/ 513515 h 1111392"/>
              <a:gd name="connsiteX0" fmla="*/ 105508 w 1910862"/>
              <a:gd name="connsiteY0" fmla="*/ 536961 h 1111392"/>
              <a:gd name="connsiteX1" fmla="*/ 105508 w 1910862"/>
              <a:gd name="connsiteY1" fmla="*/ 536961 h 1111392"/>
              <a:gd name="connsiteX2" fmla="*/ 58616 w 1910862"/>
              <a:gd name="connsiteY2" fmla="*/ 361115 h 1111392"/>
              <a:gd name="connsiteX3" fmla="*/ 23446 w 1910862"/>
              <a:gd name="connsiteY3" fmla="*/ 267330 h 1111392"/>
              <a:gd name="connsiteX4" fmla="*/ 0 w 1910862"/>
              <a:gd name="connsiteY4" fmla="*/ 173546 h 1111392"/>
              <a:gd name="connsiteX5" fmla="*/ 23446 w 1910862"/>
              <a:gd name="connsiteY5" fmla="*/ 79761 h 1111392"/>
              <a:gd name="connsiteX6" fmla="*/ 46893 w 1910862"/>
              <a:gd name="connsiteY6" fmla="*/ 56315 h 1111392"/>
              <a:gd name="connsiteX7" fmla="*/ 70339 w 1910862"/>
              <a:gd name="connsiteY7" fmla="*/ 21146 h 1111392"/>
              <a:gd name="connsiteX8" fmla="*/ 164123 w 1910862"/>
              <a:gd name="connsiteY8" fmla="*/ 44 h 1111392"/>
              <a:gd name="connsiteX9" fmla="*/ 237393 w 1910862"/>
              <a:gd name="connsiteY9" fmla="*/ 26421 h 1111392"/>
              <a:gd name="connsiteX10" fmla="*/ 323557 w 1910862"/>
              <a:gd name="connsiteY10" fmla="*/ 30524 h 1111392"/>
              <a:gd name="connsiteX11" fmla="*/ 424376 w 1910862"/>
              <a:gd name="connsiteY11" fmla="*/ 76830 h 1111392"/>
              <a:gd name="connsiteX12" fmla="*/ 524608 w 1910862"/>
              <a:gd name="connsiteY12" fmla="*/ 65694 h 1111392"/>
              <a:gd name="connsiteX13" fmla="*/ 613117 w 1910862"/>
              <a:gd name="connsiteY13" fmla="*/ 85037 h 1111392"/>
              <a:gd name="connsiteX14" fmla="*/ 639494 w 1910862"/>
              <a:gd name="connsiteY14" fmla="*/ 85623 h 1111392"/>
              <a:gd name="connsiteX15" fmla="*/ 744416 w 1910862"/>
              <a:gd name="connsiteY15" fmla="*/ 78589 h 1111392"/>
              <a:gd name="connsiteX16" fmla="*/ 811823 w 1910862"/>
              <a:gd name="connsiteY16" fmla="*/ 113172 h 1111392"/>
              <a:gd name="connsiteX17" fmla="*/ 885679 w 1910862"/>
              <a:gd name="connsiteY17" fmla="*/ 102035 h 1111392"/>
              <a:gd name="connsiteX18" fmla="*/ 949569 w 1910862"/>
              <a:gd name="connsiteY18" fmla="*/ 121378 h 1111392"/>
              <a:gd name="connsiteX19" fmla="*/ 1019908 w 1910862"/>
              <a:gd name="connsiteY19" fmla="*/ 91484 h 1111392"/>
              <a:gd name="connsiteX20" fmla="*/ 1430216 w 1910862"/>
              <a:gd name="connsiteY20" fmla="*/ 114930 h 1111392"/>
              <a:gd name="connsiteX21" fmla="*/ 1512277 w 1910862"/>
              <a:gd name="connsiteY21" fmla="*/ 138377 h 1111392"/>
              <a:gd name="connsiteX22" fmla="*/ 1547446 w 1910862"/>
              <a:gd name="connsiteY22" fmla="*/ 150100 h 1111392"/>
              <a:gd name="connsiteX23" fmla="*/ 1735016 w 1910862"/>
              <a:gd name="connsiteY23" fmla="*/ 161823 h 1111392"/>
              <a:gd name="connsiteX24" fmla="*/ 1770185 w 1910862"/>
              <a:gd name="connsiteY24" fmla="*/ 185269 h 1111392"/>
              <a:gd name="connsiteX25" fmla="*/ 1817077 w 1910862"/>
              <a:gd name="connsiteY25" fmla="*/ 243884 h 1111392"/>
              <a:gd name="connsiteX26" fmla="*/ 1863969 w 1910862"/>
              <a:gd name="connsiteY26" fmla="*/ 349392 h 1111392"/>
              <a:gd name="connsiteX27" fmla="*/ 1910862 w 1910862"/>
              <a:gd name="connsiteY27" fmla="*/ 642469 h 1111392"/>
              <a:gd name="connsiteX28" fmla="*/ 1817077 w 1910862"/>
              <a:gd name="connsiteY28" fmla="*/ 794869 h 1111392"/>
              <a:gd name="connsiteX29" fmla="*/ 1699846 w 1910862"/>
              <a:gd name="connsiteY29" fmla="*/ 783146 h 1111392"/>
              <a:gd name="connsiteX30" fmla="*/ 1606062 w 1910862"/>
              <a:gd name="connsiteY30" fmla="*/ 747977 h 1111392"/>
              <a:gd name="connsiteX31" fmla="*/ 1559169 w 1910862"/>
              <a:gd name="connsiteY31" fmla="*/ 736254 h 1111392"/>
              <a:gd name="connsiteX32" fmla="*/ 1488831 w 1910862"/>
              <a:gd name="connsiteY32" fmla="*/ 712807 h 1111392"/>
              <a:gd name="connsiteX33" fmla="*/ 1453662 w 1910862"/>
              <a:gd name="connsiteY33" fmla="*/ 701084 h 1111392"/>
              <a:gd name="connsiteX34" fmla="*/ 1359877 w 1910862"/>
              <a:gd name="connsiteY34" fmla="*/ 677638 h 1111392"/>
              <a:gd name="connsiteX35" fmla="*/ 1266093 w 1910862"/>
              <a:gd name="connsiteY35" fmla="*/ 665915 h 1111392"/>
              <a:gd name="connsiteX36" fmla="*/ 1078523 w 1910862"/>
              <a:gd name="connsiteY36" fmla="*/ 701084 h 1111392"/>
              <a:gd name="connsiteX37" fmla="*/ 984739 w 1910862"/>
              <a:gd name="connsiteY37" fmla="*/ 724530 h 1111392"/>
              <a:gd name="connsiteX38" fmla="*/ 879231 w 1910862"/>
              <a:gd name="connsiteY38" fmla="*/ 712807 h 1111392"/>
              <a:gd name="connsiteX39" fmla="*/ 844062 w 1910862"/>
              <a:gd name="connsiteY39" fmla="*/ 701084 h 1111392"/>
              <a:gd name="connsiteX40" fmla="*/ 609600 w 1910862"/>
              <a:gd name="connsiteY40" fmla="*/ 712807 h 1111392"/>
              <a:gd name="connsiteX41" fmla="*/ 539262 w 1910862"/>
              <a:gd name="connsiteY41" fmla="*/ 759700 h 1111392"/>
              <a:gd name="connsiteX42" fmla="*/ 492369 w 1910862"/>
              <a:gd name="connsiteY42" fmla="*/ 865207 h 1111392"/>
              <a:gd name="connsiteX43" fmla="*/ 480646 w 1910862"/>
              <a:gd name="connsiteY43" fmla="*/ 900377 h 1111392"/>
              <a:gd name="connsiteX44" fmla="*/ 457200 w 1910862"/>
              <a:gd name="connsiteY44" fmla="*/ 935546 h 1111392"/>
              <a:gd name="connsiteX45" fmla="*/ 445477 w 1910862"/>
              <a:gd name="connsiteY45" fmla="*/ 970715 h 1111392"/>
              <a:gd name="connsiteX46" fmla="*/ 375139 w 1910862"/>
              <a:gd name="connsiteY46" fmla="*/ 1076223 h 1111392"/>
              <a:gd name="connsiteX47" fmla="*/ 351693 w 1910862"/>
              <a:gd name="connsiteY47" fmla="*/ 1111392 h 1111392"/>
              <a:gd name="connsiteX48" fmla="*/ 281354 w 1910862"/>
              <a:gd name="connsiteY48" fmla="*/ 1099669 h 1111392"/>
              <a:gd name="connsiteX49" fmla="*/ 234462 w 1910862"/>
              <a:gd name="connsiteY49" fmla="*/ 1076223 h 1111392"/>
              <a:gd name="connsiteX50" fmla="*/ 199293 w 1910862"/>
              <a:gd name="connsiteY50" fmla="*/ 1064500 h 1111392"/>
              <a:gd name="connsiteX51" fmla="*/ 175846 w 1910862"/>
              <a:gd name="connsiteY51" fmla="*/ 853484 h 1111392"/>
              <a:gd name="connsiteX52" fmla="*/ 128954 w 1910862"/>
              <a:gd name="connsiteY52" fmla="*/ 747977 h 1111392"/>
              <a:gd name="connsiteX53" fmla="*/ 117231 w 1910862"/>
              <a:gd name="connsiteY53" fmla="*/ 724530 h 1111392"/>
              <a:gd name="connsiteX54" fmla="*/ 117231 w 1910862"/>
              <a:gd name="connsiteY54" fmla="*/ 513515 h 1111392"/>
              <a:gd name="connsiteX0" fmla="*/ 105508 w 1910862"/>
              <a:gd name="connsiteY0" fmla="*/ 536961 h 1111392"/>
              <a:gd name="connsiteX1" fmla="*/ 105508 w 1910862"/>
              <a:gd name="connsiteY1" fmla="*/ 536961 h 1111392"/>
              <a:gd name="connsiteX2" fmla="*/ 58616 w 1910862"/>
              <a:gd name="connsiteY2" fmla="*/ 361115 h 1111392"/>
              <a:gd name="connsiteX3" fmla="*/ 23446 w 1910862"/>
              <a:gd name="connsiteY3" fmla="*/ 267330 h 1111392"/>
              <a:gd name="connsiteX4" fmla="*/ 0 w 1910862"/>
              <a:gd name="connsiteY4" fmla="*/ 173546 h 1111392"/>
              <a:gd name="connsiteX5" fmla="*/ 23446 w 1910862"/>
              <a:gd name="connsiteY5" fmla="*/ 79761 h 1111392"/>
              <a:gd name="connsiteX6" fmla="*/ 46893 w 1910862"/>
              <a:gd name="connsiteY6" fmla="*/ 56315 h 1111392"/>
              <a:gd name="connsiteX7" fmla="*/ 70339 w 1910862"/>
              <a:gd name="connsiteY7" fmla="*/ 21146 h 1111392"/>
              <a:gd name="connsiteX8" fmla="*/ 164123 w 1910862"/>
              <a:gd name="connsiteY8" fmla="*/ 44 h 1111392"/>
              <a:gd name="connsiteX9" fmla="*/ 237393 w 1910862"/>
              <a:gd name="connsiteY9" fmla="*/ 26421 h 1111392"/>
              <a:gd name="connsiteX10" fmla="*/ 323557 w 1910862"/>
              <a:gd name="connsiteY10" fmla="*/ 30524 h 1111392"/>
              <a:gd name="connsiteX11" fmla="*/ 424376 w 1910862"/>
              <a:gd name="connsiteY11" fmla="*/ 76830 h 1111392"/>
              <a:gd name="connsiteX12" fmla="*/ 524608 w 1910862"/>
              <a:gd name="connsiteY12" fmla="*/ 65694 h 1111392"/>
              <a:gd name="connsiteX13" fmla="*/ 613117 w 1910862"/>
              <a:gd name="connsiteY13" fmla="*/ 85037 h 1111392"/>
              <a:gd name="connsiteX14" fmla="*/ 639494 w 1910862"/>
              <a:gd name="connsiteY14" fmla="*/ 85623 h 1111392"/>
              <a:gd name="connsiteX15" fmla="*/ 744416 w 1910862"/>
              <a:gd name="connsiteY15" fmla="*/ 78589 h 1111392"/>
              <a:gd name="connsiteX16" fmla="*/ 811823 w 1910862"/>
              <a:gd name="connsiteY16" fmla="*/ 113172 h 1111392"/>
              <a:gd name="connsiteX17" fmla="*/ 885679 w 1910862"/>
              <a:gd name="connsiteY17" fmla="*/ 102035 h 1111392"/>
              <a:gd name="connsiteX18" fmla="*/ 949569 w 1910862"/>
              <a:gd name="connsiteY18" fmla="*/ 121378 h 1111392"/>
              <a:gd name="connsiteX19" fmla="*/ 1050388 w 1910862"/>
              <a:gd name="connsiteY19" fmla="*/ 114344 h 1111392"/>
              <a:gd name="connsiteX20" fmla="*/ 1430216 w 1910862"/>
              <a:gd name="connsiteY20" fmla="*/ 114930 h 1111392"/>
              <a:gd name="connsiteX21" fmla="*/ 1512277 w 1910862"/>
              <a:gd name="connsiteY21" fmla="*/ 138377 h 1111392"/>
              <a:gd name="connsiteX22" fmla="*/ 1547446 w 1910862"/>
              <a:gd name="connsiteY22" fmla="*/ 150100 h 1111392"/>
              <a:gd name="connsiteX23" fmla="*/ 1735016 w 1910862"/>
              <a:gd name="connsiteY23" fmla="*/ 161823 h 1111392"/>
              <a:gd name="connsiteX24" fmla="*/ 1770185 w 1910862"/>
              <a:gd name="connsiteY24" fmla="*/ 185269 h 1111392"/>
              <a:gd name="connsiteX25" fmla="*/ 1817077 w 1910862"/>
              <a:gd name="connsiteY25" fmla="*/ 243884 h 1111392"/>
              <a:gd name="connsiteX26" fmla="*/ 1863969 w 1910862"/>
              <a:gd name="connsiteY26" fmla="*/ 349392 h 1111392"/>
              <a:gd name="connsiteX27" fmla="*/ 1910862 w 1910862"/>
              <a:gd name="connsiteY27" fmla="*/ 642469 h 1111392"/>
              <a:gd name="connsiteX28" fmla="*/ 1817077 w 1910862"/>
              <a:gd name="connsiteY28" fmla="*/ 794869 h 1111392"/>
              <a:gd name="connsiteX29" fmla="*/ 1699846 w 1910862"/>
              <a:gd name="connsiteY29" fmla="*/ 783146 h 1111392"/>
              <a:gd name="connsiteX30" fmla="*/ 1606062 w 1910862"/>
              <a:gd name="connsiteY30" fmla="*/ 747977 h 1111392"/>
              <a:gd name="connsiteX31" fmla="*/ 1559169 w 1910862"/>
              <a:gd name="connsiteY31" fmla="*/ 736254 h 1111392"/>
              <a:gd name="connsiteX32" fmla="*/ 1488831 w 1910862"/>
              <a:gd name="connsiteY32" fmla="*/ 712807 h 1111392"/>
              <a:gd name="connsiteX33" fmla="*/ 1453662 w 1910862"/>
              <a:gd name="connsiteY33" fmla="*/ 701084 h 1111392"/>
              <a:gd name="connsiteX34" fmla="*/ 1359877 w 1910862"/>
              <a:gd name="connsiteY34" fmla="*/ 677638 h 1111392"/>
              <a:gd name="connsiteX35" fmla="*/ 1266093 w 1910862"/>
              <a:gd name="connsiteY35" fmla="*/ 665915 h 1111392"/>
              <a:gd name="connsiteX36" fmla="*/ 1078523 w 1910862"/>
              <a:gd name="connsiteY36" fmla="*/ 701084 h 1111392"/>
              <a:gd name="connsiteX37" fmla="*/ 984739 w 1910862"/>
              <a:gd name="connsiteY37" fmla="*/ 724530 h 1111392"/>
              <a:gd name="connsiteX38" fmla="*/ 879231 w 1910862"/>
              <a:gd name="connsiteY38" fmla="*/ 712807 h 1111392"/>
              <a:gd name="connsiteX39" fmla="*/ 844062 w 1910862"/>
              <a:gd name="connsiteY39" fmla="*/ 701084 h 1111392"/>
              <a:gd name="connsiteX40" fmla="*/ 609600 w 1910862"/>
              <a:gd name="connsiteY40" fmla="*/ 712807 h 1111392"/>
              <a:gd name="connsiteX41" fmla="*/ 539262 w 1910862"/>
              <a:gd name="connsiteY41" fmla="*/ 759700 h 1111392"/>
              <a:gd name="connsiteX42" fmla="*/ 492369 w 1910862"/>
              <a:gd name="connsiteY42" fmla="*/ 865207 h 1111392"/>
              <a:gd name="connsiteX43" fmla="*/ 480646 w 1910862"/>
              <a:gd name="connsiteY43" fmla="*/ 900377 h 1111392"/>
              <a:gd name="connsiteX44" fmla="*/ 457200 w 1910862"/>
              <a:gd name="connsiteY44" fmla="*/ 935546 h 1111392"/>
              <a:gd name="connsiteX45" fmla="*/ 445477 w 1910862"/>
              <a:gd name="connsiteY45" fmla="*/ 970715 h 1111392"/>
              <a:gd name="connsiteX46" fmla="*/ 375139 w 1910862"/>
              <a:gd name="connsiteY46" fmla="*/ 1076223 h 1111392"/>
              <a:gd name="connsiteX47" fmla="*/ 351693 w 1910862"/>
              <a:gd name="connsiteY47" fmla="*/ 1111392 h 1111392"/>
              <a:gd name="connsiteX48" fmla="*/ 281354 w 1910862"/>
              <a:gd name="connsiteY48" fmla="*/ 1099669 h 1111392"/>
              <a:gd name="connsiteX49" fmla="*/ 234462 w 1910862"/>
              <a:gd name="connsiteY49" fmla="*/ 1076223 h 1111392"/>
              <a:gd name="connsiteX50" fmla="*/ 199293 w 1910862"/>
              <a:gd name="connsiteY50" fmla="*/ 1064500 h 1111392"/>
              <a:gd name="connsiteX51" fmla="*/ 175846 w 1910862"/>
              <a:gd name="connsiteY51" fmla="*/ 853484 h 1111392"/>
              <a:gd name="connsiteX52" fmla="*/ 128954 w 1910862"/>
              <a:gd name="connsiteY52" fmla="*/ 747977 h 1111392"/>
              <a:gd name="connsiteX53" fmla="*/ 117231 w 1910862"/>
              <a:gd name="connsiteY53" fmla="*/ 724530 h 1111392"/>
              <a:gd name="connsiteX54" fmla="*/ 117231 w 1910862"/>
              <a:gd name="connsiteY54" fmla="*/ 513515 h 111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10862" h="1111392">
                <a:moveTo>
                  <a:pt x="105508" y="536961"/>
                </a:moveTo>
                <a:lnTo>
                  <a:pt x="105508" y="536961"/>
                </a:lnTo>
                <a:cubicBezTo>
                  <a:pt x="89400" y="464475"/>
                  <a:pt x="84743" y="426429"/>
                  <a:pt x="58616" y="361115"/>
                </a:cubicBezTo>
                <a:cubicBezTo>
                  <a:pt x="51440" y="343175"/>
                  <a:pt x="29574" y="291840"/>
                  <a:pt x="23446" y="267330"/>
                </a:cubicBezTo>
                <a:lnTo>
                  <a:pt x="0" y="173546"/>
                </a:lnTo>
                <a:cubicBezTo>
                  <a:pt x="2521" y="160940"/>
                  <a:pt x="12632" y="97785"/>
                  <a:pt x="23446" y="79761"/>
                </a:cubicBezTo>
                <a:cubicBezTo>
                  <a:pt x="29133" y="70283"/>
                  <a:pt x="39988" y="64946"/>
                  <a:pt x="46893" y="56315"/>
                </a:cubicBezTo>
                <a:cubicBezTo>
                  <a:pt x="55695" y="45313"/>
                  <a:pt x="50801" y="30524"/>
                  <a:pt x="70339" y="21146"/>
                </a:cubicBezTo>
                <a:cubicBezTo>
                  <a:pt x="89877" y="11768"/>
                  <a:pt x="136281" y="-835"/>
                  <a:pt x="164123" y="44"/>
                </a:cubicBezTo>
                <a:cubicBezTo>
                  <a:pt x="191965" y="923"/>
                  <a:pt x="225670" y="30329"/>
                  <a:pt x="237393" y="26421"/>
                </a:cubicBezTo>
                <a:cubicBezTo>
                  <a:pt x="268654" y="30329"/>
                  <a:pt x="292393" y="22123"/>
                  <a:pt x="323557" y="30524"/>
                </a:cubicBezTo>
                <a:cubicBezTo>
                  <a:pt x="354721" y="38925"/>
                  <a:pt x="390867" y="70968"/>
                  <a:pt x="424376" y="76830"/>
                </a:cubicBezTo>
                <a:cubicBezTo>
                  <a:pt x="457885" y="82692"/>
                  <a:pt x="493151" y="64326"/>
                  <a:pt x="524608" y="65694"/>
                </a:cubicBezTo>
                <a:cubicBezTo>
                  <a:pt x="556065" y="67062"/>
                  <a:pt x="593969" y="81715"/>
                  <a:pt x="613117" y="85037"/>
                </a:cubicBezTo>
                <a:cubicBezTo>
                  <a:pt x="632265" y="88359"/>
                  <a:pt x="593177" y="79006"/>
                  <a:pt x="639494" y="85623"/>
                </a:cubicBezTo>
                <a:cubicBezTo>
                  <a:pt x="665757" y="94377"/>
                  <a:pt x="715695" y="73998"/>
                  <a:pt x="744416" y="78589"/>
                </a:cubicBezTo>
                <a:cubicBezTo>
                  <a:pt x="773138" y="83181"/>
                  <a:pt x="788279" y="109264"/>
                  <a:pt x="811823" y="113172"/>
                </a:cubicBezTo>
                <a:cubicBezTo>
                  <a:pt x="835367" y="117080"/>
                  <a:pt x="862721" y="100667"/>
                  <a:pt x="885679" y="102035"/>
                </a:cubicBezTo>
                <a:cubicBezTo>
                  <a:pt x="908637" y="103403"/>
                  <a:pt x="910492" y="117470"/>
                  <a:pt x="949569" y="121378"/>
                </a:cubicBezTo>
                <a:cubicBezTo>
                  <a:pt x="973015" y="129193"/>
                  <a:pt x="970280" y="115419"/>
                  <a:pt x="1050388" y="114344"/>
                </a:cubicBezTo>
                <a:cubicBezTo>
                  <a:pt x="1130496" y="113269"/>
                  <a:pt x="1353235" y="110925"/>
                  <a:pt x="1430216" y="114930"/>
                </a:cubicBezTo>
                <a:cubicBezTo>
                  <a:pt x="1507197" y="118935"/>
                  <a:pt x="1409263" y="108944"/>
                  <a:pt x="1512277" y="138377"/>
                </a:cubicBezTo>
                <a:cubicBezTo>
                  <a:pt x="1524159" y="141772"/>
                  <a:pt x="1535157" y="148806"/>
                  <a:pt x="1547446" y="150100"/>
                </a:cubicBezTo>
                <a:cubicBezTo>
                  <a:pt x="1609747" y="156658"/>
                  <a:pt x="1672493" y="157915"/>
                  <a:pt x="1735016" y="161823"/>
                </a:cubicBezTo>
                <a:cubicBezTo>
                  <a:pt x="1746739" y="169638"/>
                  <a:pt x="1761383" y="174267"/>
                  <a:pt x="1770185" y="185269"/>
                </a:cubicBezTo>
                <a:cubicBezTo>
                  <a:pt x="1834899" y="266161"/>
                  <a:pt x="1716288" y="176691"/>
                  <a:pt x="1817077" y="243884"/>
                </a:cubicBezTo>
                <a:cubicBezTo>
                  <a:pt x="1854233" y="299619"/>
                  <a:pt x="1848338" y="282961"/>
                  <a:pt x="1863969" y="349392"/>
                </a:cubicBezTo>
                <a:cubicBezTo>
                  <a:pt x="1879600" y="415823"/>
                  <a:pt x="1895231" y="544777"/>
                  <a:pt x="1910862" y="642469"/>
                </a:cubicBezTo>
                <a:cubicBezTo>
                  <a:pt x="1909332" y="694491"/>
                  <a:pt x="1852246" y="771423"/>
                  <a:pt x="1817077" y="794869"/>
                </a:cubicBezTo>
                <a:cubicBezTo>
                  <a:pt x="1781908" y="818315"/>
                  <a:pt x="1738923" y="787054"/>
                  <a:pt x="1699846" y="783146"/>
                </a:cubicBezTo>
                <a:cubicBezTo>
                  <a:pt x="1551180" y="753413"/>
                  <a:pt x="1711716" y="793257"/>
                  <a:pt x="1606062" y="747977"/>
                </a:cubicBezTo>
                <a:cubicBezTo>
                  <a:pt x="1591253" y="741630"/>
                  <a:pt x="1574602" y="740884"/>
                  <a:pt x="1559169" y="736254"/>
                </a:cubicBezTo>
                <a:cubicBezTo>
                  <a:pt x="1535497" y="729152"/>
                  <a:pt x="1512277" y="720623"/>
                  <a:pt x="1488831" y="712807"/>
                </a:cubicBezTo>
                <a:cubicBezTo>
                  <a:pt x="1477108" y="708899"/>
                  <a:pt x="1465650" y="704081"/>
                  <a:pt x="1453662" y="701084"/>
                </a:cubicBezTo>
                <a:cubicBezTo>
                  <a:pt x="1422400" y="693269"/>
                  <a:pt x="1391852" y="681635"/>
                  <a:pt x="1359877" y="677638"/>
                </a:cubicBezTo>
                <a:lnTo>
                  <a:pt x="1266093" y="665915"/>
                </a:lnTo>
                <a:cubicBezTo>
                  <a:pt x="1029292" y="689595"/>
                  <a:pt x="1245890" y="659242"/>
                  <a:pt x="1078523" y="701084"/>
                </a:cubicBezTo>
                <a:lnTo>
                  <a:pt x="984739" y="724530"/>
                </a:lnTo>
                <a:cubicBezTo>
                  <a:pt x="949570" y="720622"/>
                  <a:pt x="914135" y="718624"/>
                  <a:pt x="879231" y="712807"/>
                </a:cubicBezTo>
                <a:cubicBezTo>
                  <a:pt x="867042" y="710776"/>
                  <a:pt x="856419" y="701084"/>
                  <a:pt x="844062" y="701084"/>
                </a:cubicBezTo>
                <a:cubicBezTo>
                  <a:pt x="765810" y="701084"/>
                  <a:pt x="687754" y="708899"/>
                  <a:pt x="609600" y="712807"/>
                </a:cubicBezTo>
                <a:cubicBezTo>
                  <a:pt x="586154" y="728438"/>
                  <a:pt x="554893" y="736254"/>
                  <a:pt x="539262" y="759700"/>
                </a:cubicBezTo>
                <a:cubicBezTo>
                  <a:pt x="502108" y="815431"/>
                  <a:pt x="520270" y="781505"/>
                  <a:pt x="492369" y="865207"/>
                </a:cubicBezTo>
                <a:cubicBezTo>
                  <a:pt x="488461" y="876930"/>
                  <a:pt x="487501" y="890095"/>
                  <a:pt x="480646" y="900377"/>
                </a:cubicBezTo>
                <a:cubicBezTo>
                  <a:pt x="472831" y="912100"/>
                  <a:pt x="463501" y="922944"/>
                  <a:pt x="457200" y="935546"/>
                </a:cubicBezTo>
                <a:cubicBezTo>
                  <a:pt x="451674" y="946599"/>
                  <a:pt x="451478" y="959913"/>
                  <a:pt x="445477" y="970715"/>
                </a:cubicBezTo>
                <a:cubicBezTo>
                  <a:pt x="445473" y="970722"/>
                  <a:pt x="386864" y="1058635"/>
                  <a:pt x="375139" y="1076223"/>
                </a:cubicBezTo>
                <a:lnTo>
                  <a:pt x="351693" y="1111392"/>
                </a:lnTo>
                <a:cubicBezTo>
                  <a:pt x="328247" y="1107484"/>
                  <a:pt x="304121" y="1106499"/>
                  <a:pt x="281354" y="1099669"/>
                </a:cubicBezTo>
                <a:cubicBezTo>
                  <a:pt x="264615" y="1094647"/>
                  <a:pt x="250525" y="1083107"/>
                  <a:pt x="234462" y="1076223"/>
                </a:cubicBezTo>
                <a:cubicBezTo>
                  <a:pt x="223104" y="1071355"/>
                  <a:pt x="211016" y="1068408"/>
                  <a:pt x="199293" y="1064500"/>
                </a:cubicBezTo>
                <a:cubicBezTo>
                  <a:pt x="163713" y="957767"/>
                  <a:pt x="213480" y="1116923"/>
                  <a:pt x="175846" y="853484"/>
                </a:cubicBezTo>
                <a:cubicBezTo>
                  <a:pt x="166834" y="790398"/>
                  <a:pt x="155341" y="791955"/>
                  <a:pt x="128954" y="747977"/>
                </a:cubicBezTo>
                <a:cubicBezTo>
                  <a:pt x="124458" y="740484"/>
                  <a:pt x="119185" y="763607"/>
                  <a:pt x="117231" y="724530"/>
                </a:cubicBezTo>
                <a:cubicBezTo>
                  <a:pt x="115277" y="685453"/>
                  <a:pt x="117231" y="583853"/>
                  <a:pt x="117231" y="513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8680-DC77-BD64-A79E-BD4CB3F9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How do you map patches?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46E8-0AC4-F80C-80EF-859E6B8A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How consistently are patch types mapped?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42DA833E-2FEA-F152-7324-21B2D54E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4360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E9D42C91-E7AF-B5AD-6B59-F2F924EF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56578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Cushman, S.A.; Evans, J. S.; McGarigal, K.; Kiesecker, J.M. 2010. Toward Gleasonian Landscape Ecology: From Communities to Species, From Patches to Pixels. Res. Pap. RMRS-RP-84. Fort Collins, CO: U.S. Department of Agriculture, Forest Service, Rocky Mountain Research Station. 12 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6525-81AF-5DE9-6D18-BFD68457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Clementsian Landscape Ecology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DB6153F-CB5B-986F-E14D-67BE781E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“The predominance of classified, categorical maps as the basis for landscape ecology is a historical legacy and a management convenience.” Cushman et al. 2010.</a:t>
            </a:r>
          </a:p>
          <a:p>
            <a:r>
              <a:rPr lang="en-US" altLang="en-US"/>
              <a:t>Patch types do not reflect the requirements of each species individually. A patch type is not a surrogate for one or multiple species.</a:t>
            </a:r>
          </a:p>
          <a:p>
            <a:r>
              <a:rPr lang="en-US" altLang="en-US"/>
              <a:t>Patches are not static in composition, size or shape, they are continually in flux. Patches are usually considered fixed in space and over time (e.g., stands)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91AB-03A5-9F35-1E08-E118DC32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Gleasonian Landscape Ecology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FB57-BCE7-909A-FACF-E92596F8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14788" cy="5257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Assess habitat for each species to reflect as near as possible its realized niche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Where plant species composition is important to an animal species, map individual plant species (not forest types or plant communities)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Assess at a fine grain (e.g., pixel) and aggregate data along surfaces, rather than patches.  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Where patches are defined, recognize that patches change over time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Scale each landscape to each species.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F00537C4-8D57-3ABC-5E77-640F1BD5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286000"/>
            <a:ext cx="4733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5E528BCA-5F64-8662-7298-E78D0B82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52578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McGarigal, K., S. Tagil, and S.A. Cushman. 2009. Surface metrics: An alternative to patch metrics for the quantification of landscape structure. Landscape Ecology 24: 433-450. PDF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244</TotalTime>
  <Words>1028</Words>
  <Application>Microsoft Office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Palatino Linotype</vt:lpstr>
      <vt:lpstr>MS PGothic</vt:lpstr>
      <vt:lpstr>Arial</vt:lpstr>
      <vt:lpstr>Century Gothic</vt:lpstr>
      <vt:lpstr>Courier New</vt:lpstr>
      <vt:lpstr>Calibri</vt:lpstr>
      <vt:lpstr>Times New Roman</vt:lpstr>
      <vt:lpstr>Executive</vt:lpstr>
      <vt:lpstr>Spotted Owl Prey in a Landscape Mosaic: Implications for Conservation</vt:lpstr>
      <vt:lpstr>Landscape Analysis</vt:lpstr>
      <vt:lpstr>Landscape Metrics</vt:lpstr>
      <vt:lpstr>What patterns do we see?</vt:lpstr>
      <vt:lpstr>Populations and Connections: Flying squirrels in the central Cascades</vt:lpstr>
      <vt:lpstr>How do you map patches for Spotted Owl prey?</vt:lpstr>
      <vt:lpstr>How do you map patches?</vt:lpstr>
      <vt:lpstr>Clementsian Landscape Ecology</vt:lpstr>
      <vt:lpstr>Gleasonian Landscape Ecology</vt:lpstr>
      <vt:lpstr>Climate Change, Fires, and Diseases</vt:lpstr>
      <vt:lpstr>Connectivity</vt:lpstr>
      <vt:lpstr>Connectivity</vt:lpstr>
      <vt:lpstr>Comparing Approaches</vt:lpstr>
      <vt:lpstr>Take home messages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Spotted Owl Prey in a Landscape Mosaic: Implications for Conservation</dc:title>
  <dc:creator>brenda</dc:creator>
  <cp:lastModifiedBy>Lum-Naihe, Christof Jurh duk - FS, AZ</cp:lastModifiedBy>
  <cp:revision>18</cp:revision>
  <cp:lastPrinted>2012-05-16T20:10:29Z</cp:lastPrinted>
  <dcterms:created xsi:type="dcterms:W3CDTF">2012-05-14T22:41:45Z</dcterms:created>
  <dcterms:modified xsi:type="dcterms:W3CDTF">2025-08-04T18:26:07Z</dcterms:modified>
</cp:coreProperties>
</file>